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sldIdLst>
    <p:sldId id="985" r:id="rId3"/>
    <p:sldId id="256" r:id="rId4"/>
    <p:sldId id="405" r:id="rId5"/>
    <p:sldId id="403" r:id="rId6"/>
    <p:sldId id="469" r:id="rId7"/>
    <p:sldId id="783" r:id="rId8"/>
    <p:sldId id="986" r:id="rId9"/>
    <p:sldId id="992" r:id="rId10"/>
    <p:sldId id="993" r:id="rId11"/>
    <p:sldId id="973" r:id="rId12"/>
    <p:sldId id="983" r:id="rId13"/>
    <p:sldId id="732" r:id="rId14"/>
    <p:sldId id="1003" r:id="rId15"/>
    <p:sldId id="974" r:id="rId16"/>
    <p:sldId id="975" r:id="rId17"/>
    <p:sldId id="782" r:id="rId18"/>
    <p:sldId id="944" r:id="rId19"/>
    <p:sldId id="967" r:id="rId20"/>
    <p:sldId id="968" r:id="rId21"/>
    <p:sldId id="926" r:id="rId22"/>
    <p:sldId id="887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174000388812626E-3"/>
          <c:y val="0.19462996347828834"/>
          <c:w val="0.97792352878756517"/>
          <c:h val="0.72809824395605527"/>
        </c:manualLayout>
      </c:layout>
      <c:lineChart>
        <c:grouping val="standard"/>
        <c:varyColors val="0"/>
        <c:ser>
          <c:idx val="0"/>
          <c:order val="0"/>
          <c:tx>
            <c:strRef>
              <c:f>Taul1!$A$1</c:f>
              <c:strCache>
                <c:ptCount val="1"/>
                <c:pt idx="0">
                  <c:v>Sarake1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Medium" panose="020B06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Taul1!$A$2:$A$12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 formatCode="0">
                  <c:v>2017</c:v>
                </c:pt>
                <c:pt idx="9">
                  <c:v>2018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4AF9-40ED-A2CB-4711D025FEF0}"/>
            </c:ext>
          </c:extLst>
        </c:ser>
        <c:ser>
          <c:idx val="4"/>
          <c:order val="1"/>
          <c:tx>
            <c:strRef>
              <c:f>Taul1!$C$1</c:f>
              <c:strCache>
                <c:ptCount val="1"/>
                <c:pt idx="0">
                  <c:v>Ammattikorkeakoulu</c:v>
                </c:pt>
              </c:strCache>
            </c:strRef>
          </c:tx>
          <c:spPr>
            <a:ln w="28575" cap="rnd">
              <a:solidFill>
                <a:srgbClr val="300F5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00F5E"/>
              </a:solidFill>
              <a:ln w="9525">
                <a:solidFill>
                  <a:srgbClr val="300F5E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Franklin Gothic Medium" panose="020B06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Taul1!$C$2:$C$12</c:f>
              <c:numCache>
                <c:formatCode>General</c:formatCode>
                <c:ptCount val="10"/>
                <c:pt idx="0">
                  <c:v>52</c:v>
                </c:pt>
                <c:pt idx="1">
                  <c:v>52</c:v>
                </c:pt>
                <c:pt idx="2">
                  <c:v>55</c:v>
                </c:pt>
                <c:pt idx="3">
                  <c:v>53</c:v>
                </c:pt>
                <c:pt idx="4">
                  <c:v>47</c:v>
                </c:pt>
                <c:pt idx="5">
                  <c:v>49</c:v>
                </c:pt>
                <c:pt idx="6">
                  <c:v>44</c:v>
                </c:pt>
                <c:pt idx="7">
                  <c:v>39</c:v>
                </c:pt>
                <c:pt idx="8" formatCode="0">
                  <c:v>39</c:v>
                </c:pt>
                <c:pt idx="9" formatCode="0">
                  <c:v>35.689442840438787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F9-40ED-A2CB-4711D025FEF0}"/>
            </c:ext>
          </c:extLst>
        </c:ser>
        <c:ser>
          <c:idx val="5"/>
          <c:order val="2"/>
          <c:tx>
            <c:strRef>
              <c:f>Taul1!$D$1</c:f>
              <c:strCache>
                <c:ptCount val="1"/>
                <c:pt idx="0">
                  <c:v>Yliopisto</c:v>
                </c:pt>
              </c:strCache>
            </c:strRef>
          </c:tx>
          <c:spPr>
            <a:ln w="28575" cap="rnd">
              <a:solidFill>
                <a:srgbClr val="00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FF00"/>
              </a:solidFill>
              <a:ln w="9525">
                <a:solidFill>
                  <a:srgbClr val="00FF00"/>
                </a:solidFill>
              </a:ln>
              <a:effectLst/>
            </c:spPr>
          </c:marker>
          <c:dPt>
            <c:idx val="5"/>
            <c:marker>
              <c:symbol val="circle"/>
              <c:size val="5"/>
              <c:spPr>
                <a:solidFill>
                  <a:srgbClr val="00FF00"/>
                </a:solidFill>
                <a:ln w="9525">
                  <a:solidFill>
                    <a:srgbClr val="00FF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4AF9-40ED-A2CB-4711D025FE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Medium" panose="020B06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Taul1!$D$2:$D$12</c:f>
              <c:numCache>
                <c:formatCode>General</c:formatCode>
                <c:ptCount val="10"/>
                <c:pt idx="0">
                  <c:v>72</c:v>
                </c:pt>
                <c:pt idx="1">
                  <c:v>74</c:v>
                </c:pt>
                <c:pt idx="2">
                  <c:v>73</c:v>
                </c:pt>
                <c:pt idx="3">
                  <c:v>75</c:v>
                </c:pt>
                <c:pt idx="4">
                  <c:v>80</c:v>
                </c:pt>
                <c:pt idx="5">
                  <c:v>76</c:v>
                </c:pt>
                <c:pt idx="6">
                  <c:v>78</c:v>
                </c:pt>
                <c:pt idx="7">
                  <c:v>79</c:v>
                </c:pt>
                <c:pt idx="8" formatCode="0">
                  <c:v>79</c:v>
                </c:pt>
                <c:pt idx="9" formatCode="0">
                  <c:v>80.890652097180805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AF9-40ED-A2CB-4711D025FEF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83269816"/>
        <c:axId val="483281184"/>
        <c:extLst/>
      </c:lineChart>
      <c:catAx>
        <c:axId val="48326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fi-FI"/>
          </a:p>
        </c:txPr>
        <c:crossAx val="483281184"/>
        <c:crosses val="autoZero"/>
        <c:auto val="1"/>
        <c:lblAlgn val="ctr"/>
        <c:lblOffset val="100"/>
        <c:noMultiLvlLbl val="0"/>
      </c:catAx>
      <c:valAx>
        <c:axId val="483281184"/>
        <c:scaling>
          <c:orientation val="minMax"/>
          <c:max val="90"/>
        </c:scaling>
        <c:delete val="1"/>
        <c:axPos val="l"/>
        <c:numFmt formatCode="General" sourceLinked="1"/>
        <c:majorTickMark val="none"/>
        <c:minorTickMark val="none"/>
        <c:tickLblPos val="nextTo"/>
        <c:crossAx val="48326981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400">
          <a:latin typeface="Franklin Gothic Medium" panose="020B0603020102020204" pitchFamily="34" charset="0"/>
        </a:defRPr>
      </a:pPr>
      <a:endParaRPr lang="fi-F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0.04959</cdr:x>
      <cdr:y>0</cdr:y>
    </cdr:from>
    <cdr:to>
      <cdr:x>0.08298</cdr:x>
      <cdr:y>0.05428</cdr:y>
    </cdr:to>
    <cdr:sp macro="" textlink="">
      <cdr:nvSpPr>
        <cdr:cNvPr id="2" name="Tekstiruutu 13"/>
        <cdr:cNvSpPr txBox="1"/>
      </cdr:nvSpPr>
      <cdr:spPr>
        <a:xfrm xmlns:a="http://schemas.openxmlformats.org/drawingml/2006/main">
          <a:off x="437856" y="0"/>
          <a:ext cx="294841" cy="3078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fi-FI" sz="1000" dirty="0">
              <a:solidFill>
                <a:schemeClr val="bg2">
                  <a:lumMod val="50000"/>
                </a:schemeClr>
              </a:solidFill>
            </a:rPr>
            <a:t>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1">
            <a:extLst>
              <a:ext uri="{FF2B5EF4-FFF2-40B4-BE49-F238E27FC236}">
                <a16:creationId xmlns:a16="http://schemas.microsoft.com/office/drawing/2014/main" id="{76F1E87C-E4E8-4778-B066-4513ADACFD91}"/>
              </a:ext>
            </a:extLst>
          </p:cNvPr>
          <p:cNvSpPr txBox="1"/>
          <p:nvPr/>
        </p:nvSpPr>
        <p:spPr>
          <a:xfrm>
            <a:off x="10426844" y="6562162"/>
            <a:ext cx="1765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 dirty="0">
                <a:latin typeface="Whitney Condensed Book" pitchFamily="50" charset="0"/>
              </a:rPr>
              <a:t>© 2018 T-Media Oy –  </a:t>
            </a:r>
            <a:r>
              <a:rPr lang="en-GB" sz="800" dirty="0" err="1">
                <a:latin typeface="Whitney Condensed Book" pitchFamily="50" charset="0"/>
              </a:rPr>
              <a:t>kaikki</a:t>
            </a:r>
            <a:r>
              <a:rPr lang="en-GB" sz="800" dirty="0">
                <a:latin typeface="Whitney Condensed Book" pitchFamily="50" charset="0"/>
              </a:rPr>
              <a:t> </a:t>
            </a:r>
            <a:r>
              <a:rPr lang="en-GB" sz="800" dirty="0" err="1">
                <a:latin typeface="Whitney Condensed Book" pitchFamily="50" charset="0"/>
              </a:rPr>
              <a:t>oikeudet</a:t>
            </a:r>
            <a:r>
              <a:rPr lang="en-GB" sz="800" dirty="0">
                <a:latin typeface="Whitney Condensed Book" pitchFamily="50" charset="0"/>
              </a:rPr>
              <a:t> </a:t>
            </a:r>
            <a:r>
              <a:rPr lang="en-GB" sz="800" dirty="0" err="1">
                <a:latin typeface="Whitney Condensed Book" pitchFamily="50" charset="0"/>
              </a:rPr>
              <a:t>pidätetään</a:t>
            </a:r>
            <a:r>
              <a:rPr lang="en-GB" sz="800" dirty="0">
                <a:latin typeface="Whitney Condensed Book" pitchFamily="50" charset="0"/>
              </a:rPr>
              <a:t> </a:t>
            </a:r>
          </a:p>
        </p:txBody>
      </p:sp>
      <p:pic>
        <p:nvPicPr>
          <p:cNvPr id="4" name="Picture 2" descr="http://www.finanssiala.fi/meista/medialle/Documents/FA_Logo_Pysty_300dpi.png">
            <a:extLst>
              <a:ext uri="{FF2B5EF4-FFF2-40B4-BE49-F238E27FC236}">
                <a16:creationId xmlns:a16="http://schemas.microsoft.com/office/drawing/2014/main" id="{307659C2-6F4B-45DA-B174-C5D649FC4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20" y="1326928"/>
            <a:ext cx="1034537" cy="84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37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02A86E-7474-4605-8773-914AC196FF53}" type="datetimeFigureOut">
              <a:rPr lang="fi-FI" smtClean="0"/>
              <a:t>26.6.2018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BFB86-AF3D-4053-BE83-E808D10358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88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02A86E-7474-4605-8773-914AC196FF53}" type="datetimeFigureOut">
              <a:rPr lang="fi-FI" smtClean="0"/>
              <a:t>26.6.2018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BFB86-AF3D-4053-BE83-E808D10358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4281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304CAED5-0725-4A95-8FB5-32EBD1C2F50B}"/>
              </a:ext>
            </a:extLst>
          </p:cNvPr>
          <p:cNvSpPr/>
          <p:nvPr/>
        </p:nvSpPr>
        <p:spPr>
          <a:xfrm>
            <a:off x="2971800" y="152400"/>
            <a:ext cx="288471" cy="654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http://www.finanssiala.fi/meista/medialle/Documents/FA_Logo_Pysty_300dpi.png">
            <a:extLst>
              <a:ext uri="{FF2B5EF4-FFF2-40B4-BE49-F238E27FC236}">
                <a16:creationId xmlns:a16="http://schemas.microsoft.com/office/drawing/2014/main" id="{802A4666-52DF-4463-885D-61D178A7A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20" y="1326928"/>
            <a:ext cx="1034537" cy="84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705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750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BF3BEE39-6293-46C1-9225-FCA29A1D8A8C}"/>
              </a:ext>
            </a:extLst>
          </p:cNvPr>
          <p:cNvSpPr txBox="1"/>
          <p:nvPr/>
        </p:nvSpPr>
        <p:spPr>
          <a:xfrm>
            <a:off x="10426844" y="6562162"/>
            <a:ext cx="1765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 dirty="0">
                <a:latin typeface="Whitney Condensed Book" pitchFamily="50" charset="0"/>
              </a:rPr>
              <a:t>© 2018 T-Media Oy –  </a:t>
            </a:r>
            <a:r>
              <a:rPr lang="en-GB" sz="800" dirty="0" err="1">
                <a:latin typeface="Whitney Condensed Book" pitchFamily="50" charset="0"/>
              </a:rPr>
              <a:t>kaikki</a:t>
            </a:r>
            <a:r>
              <a:rPr lang="en-GB" sz="800" dirty="0">
                <a:latin typeface="Whitney Condensed Book" pitchFamily="50" charset="0"/>
              </a:rPr>
              <a:t> </a:t>
            </a:r>
            <a:r>
              <a:rPr lang="en-GB" sz="800" dirty="0" err="1">
                <a:latin typeface="Whitney Condensed Book" pitchFamily="50" charset="0"/>
              </a:rPr>
              <a:t>oikeudet</a:t>
            </a:r>
            <a:r>
              <a:rPr lang="en-GB" sz="800" dirty="0">
                <a:latin typeface="Whitney Condensed Book" pitchFamily="50" charset="0"/>
              </a:rPr>
              <a:t> </a:t>
            </a:r>
            <a:r>
              <a:rPr lang="en-GB" sz="800" dirty="0" err="1">
                <a:latin typeface="Whitney Condensed Book" pitchFamily="50" charset="0"/>
              </a:rPr>
              <a:t>pidätetään</a:t>
            </a:r>
            <a:r>
              <a:rPr lang="en-GB" sz="800" dirty="0">
                <a:latin typeface="Whitney Condensed Book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1254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BF3BEE39-6293-46C1-9225-FCA29A1D8A8C}"/>
              </a:ext>
            </a:extLst>
          </p:cNvPr>
          <p:cNvSpPr txBox="1"/>
          <p:nvPr/>
        </p:nvSpPr>
        <p:spPr>
          <a:xfrm>
            <a:off x="10426844" y="6562162"/>
            <a:ext cx="1765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 dirty="0">
                <a:latin typeface="Whitney Condensed Book" pitchFamily="50" charset="0"/>
              </a:rPr>
              <a:t>© 2018 T-Media Oy –  </a:t>
            </a:r>
            <a:r>
              <a:rPr lang="en-GB" sz="800" dirty="0" err="1">
                <a:latin typeface="Whitney Condensed Book" pitchFamily="50" charset="0"/>
              </a:rPr>
              <a:t>kaikki</a:t>
            </a:r>
            <a:r>
              <a:rPr lang="en-GB" sz="800" dirty="0">
                <a:latin typeface="Whitney Condensed Book" pitchFamily="50" charset="0"/>
              </a:rPr>
              <a:t> </a:t>
            </a:r>
            <a:r>
              <a:rPr lang="en-GB" sz="800" dirty="0" err="1">
                <a:latin typeface="Whitney Condensed Book" pitchFamily="50" charset="0"/>
              </a:rPr>
              <a:t>oikeudet</a:t>
            </a:r>
            <a:r>
              <a:rPr lang="en-GB" sz="800" dirty="0">
                <a:latin typeface="Whitney Condensed Book" pitchFamily="50" charset="0"/>
              </a:rPr>
              <a:t> </a:t>
            </a:r>
            <a:r>
              <a:rPr lang="en-GB" sz="800" dirty="0" err="1">
                <a:latin typeface="Whitney Condensed Book" pitchFamily="50" charset="0"/>
              </a:rPr>
              <a:t>pidätetään</a:t>
            </a:r>
            <a:r>
              <a:rPr lang="en-GB" sz="800" dirty="0">
                <a:latin typeface="Whitney Condensed Book" pitchFamily="50" charset="0"/>
              </a:rPr>
              <a:t> 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FEFBEFF-1EB0-4E01-B7EE-7A17BA8F8F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71" y="350882"/>
            <a:ext cx="1790098" cy="100693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96045E3B-31A9-4980-A33A-A88A8E0340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410" y="6176963"/>
            <a:ext cx="1249821" cy="346498"/>
          </a:xfrm>
          <a:prstGeom prst="rect">
            <a:avLst/>
          </a:prstGeom>
        </p:spPr>
      </p:pic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9623D99E-7A4A-4396-896C-F02A29409D46}"/>
              </a:ext>
            </a:extLst>
          </p:cNvPr>
          <p:cNvCxnSpPr>
            <a:cxnSpLocks/>
          </p:cNvCxnSpPr>
          <p:nvPr/>
        </p:nvCxnSpPr>
        <p:spPr>
          <a:xfrm>
            <a:off x="580316" y="6043613"/>
            <a:ext cx="189922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878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26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694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806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5760A176-8A40-48E0-BE0B-1DBC8E5F4A60}"/>
              </a:ext>
            </a:extLst>
          </p:cNvPr>
          <p:cNvSpPr txBox="1"/>
          <p:nvPr/>
        </p:nvSpPr>
        <p:spPr>
          <a:xfrm>
            <a:off x="10426844" y="6562162"/>
            <a:ext cx="1765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 dirty="0">
                <a:latin typeface="Whitney Condensed Book" pitchFamily="50" charset="0"/>
              </a:rPr>
              <a:t>© 2018 T-Media Oy –  </a:t>
            </a:r>
            <a:r>
              <a:rPr lang="en-GB" sz="800" dirty="0" err="1">
                <a:latin typeface="Whitney Condensed Book" pitchFamily="50" charset="0"/>
              </a:rPr>
              <a:t>kaikki</a:t>
            </a:r>
            <a:r>
              <a:rPr lang="en-GB" sz="800" dirty="0">
                <a:latin typeface="Whitney Condensed Book" pitchFamily="50" charset="0"/>
              </a:rPr>
              <a:t> </a:t>
            </a:r>
            <a:r>
              <a:rPr lang="en-GB" sz="800" dirty="0" err="1">
                <a:latin typeface="Whitney Condensed Book" pitchFamily="50" charset="0"/>
              </a:rPr>
              <a:t>oikeudet</a:t>
            </a:r>
            <a:r>
              <a:rPr lang="en-GB" sz="800" dirty="0">
                <a:latin typeface="Whitney Condensed Book" pitchFamily="50" charset="0"/>
              </a:rPr>
              <a:t> </a:t>
            </a:r>
            <a:r>
              <a:rPr lang="en-GB" sz="800" dirty="0" err="1">
                <a:latin typeface="Whitney Condensed Book" pitchFamily="50" charset="0"/>
              </a:rPr>
              <a:t>pidätetään</a:t>
            </a:r>
            <a:r>
              <a:rPr lang="en-GB" sz="800" dirty="0">
                <a:latin typeface="Whitney Condensed Book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752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02A86E-7474-4605-8773-914AC196FF53}" type="datetimeFigureOut">
              <a:rPr lang="fi-FI" smtClean="0"/>
              <a:t>26.6.2018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BFB86-AF3D-4053-BE83-E808D10358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400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168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600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403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394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10761566" y="5828232"/>
            <a:ext cx="1430434" cy="1029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461839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384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487439-31EC-461D-84B3-B423578E1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8BDDD8A-C04A-4641-BC87-76A11DA8E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491A87-C2F9-44D2-BF2D-A88327A60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A86E-7474-4605-8773-914AC196FF53}" type="datetimeFigureOut">
              <a:rPr lang="fi-FI" smtClean="0"/>
              <a:t>26.6.2018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ED02FA-915B-42D1-A279-7EED1A12E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FB9415-978A-492C-88F9-ED8CD4A33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FB86-AF3D-4053-BE83-E808D10358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5888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487439-31EC-461D-84B3-B423578E1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8BDDD8A-C04A-4641-BC87-76A11DA8E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491A87-C2F9-44D2-BF2D-A88327A60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632E-4600-43BA-8F43-667EB3A0234D}" type="datetimeFigureOut">
              <a:rPr lang="fi-FI" smtClean="0"/>
              <a:t>26.6.2018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ED02FA-915B-42D1-A279-7EED1A12E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FB9415-978A-492C-88F9-ED8CD4A33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7CE4-9F81-4D8A-AFE1-B8CA96B400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8521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0CA20A-49C7-433F-BD9D-1082E38DD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522" y="109071"/>
            <a:ext cx="8256639" cy="1084574"/>
          </a:xfrm>
        </p:spPr>
        <p:txBody>
          <a:bodyPr>
            <a:normAutofit/>
          </a:bodyPr>
          <a:lstStyle>
            <a:lvl1pPr>
              <a:defRPr sz="3600">
                <a:solidFill>
                  <a:srgbClr val="93B93B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66A117-069F-43CE-8A55-C635C0D6A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B1C3FD-A260-4102-92FE-60381EE30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632E-4600-43BA-8F43-667EB3A0234D}" type="datetimeFigureOut">
              <a:rPr lang="fi-FI" smtClean="0"/>
              <a:t>26.6.2018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88B223-2949-47CD-BDC4-8AEE6D6D2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6D1B24C-66FD-4CD5-AB09-B14E2C48D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7CE4-9F81-4D8A-AFE1-B8CA96B400A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CDB3B334-5C8A-4068-9FC3-3A1F66964A88}"/>
              </a:ext>
            </a:extLst>
          </p:cNvPr>
          <p:cNvSpPr/>
          <p:nvPr userDrawn="1"/>
        </p:nvSpPr>
        <p:spPr>
          <a:xfrm>
            <a:off x="4796912" y="6444476"/>
            <a:ext cx="2598175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defTabSz="685800"/>
            <a:r>
              <a:rPr lang="fi-FI" sz="1200" dirty="0">
                <a:solidFill>
                  <a:schemeClr val="bg1"/>
                </a:solidFill>
                <a:latin typeface="Impact" panose="020B0806030902050204" pitchFamily="34" charset="0"/>
              </a:rPr>
              <a:t>#</a:t>
            </a:r>
            <a:r>
              <a:rPr lang="fi-FI" sz="1200" dirty="0" err="1">
                <a:solidFill>
                  <a:schemeClr val="bg1"/>
                </a:solidFill>
                <a:latin typeface="Impact" panose="020B0806030902050204" pitchFamily="34" charset="0"/>
              </a:rPr>
              <a:t>kunkoululoppuu</a:t>
            </a:r>
            <a:endParaRPr lang="fi-FI" sz="1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955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EB4A83-4B76-4A71-A69E-9088A44AD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5D88A3F-5FD2-492B-BEE1-ED5D6E3DD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E98E00-F7CF-4F3E-978A-ACA4B221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632E-4600-43BA-8F43-667EB3A0234D}" type="datetimeFigureOut">
              <a:rPr lang="fi-FI" smtClean="0"/>
              <a:t>26.6.2018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0F038F-8853-46A1-94BF-8F172B797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892690-5F91-4968-87F9-A93A4DA56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7CE4-9F81-4D8A-AFE1-B8CA96B400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381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02A86E-7474-4605-8773-914AC196FF53}" type="datetimeFigureOut">
              <a:rPr lang="fi-FI" smtClean="0"/>
              <a:t>26.6.2018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BFB86-AF3D-4053-BE83-E808D10358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14643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C3280E-D245-4252-B67F-C13350EF6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A4705E-14A5-492C-B8EE-BE70BFA84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5A1BA99-5D10-4FB7-A588-C33C4E123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D5BFAD2-E6C9-4347-AEAA-E5A277E4D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632E-4600-43BA-8F43-667EB3A0234D}" type="datetimeFigureOut">
              <a:rPr lang="fi-FI" smtClean="0"/>
              <a:t>26.6.2018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0FCC41D-9ABF-4151-927D-380A544D4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45BDC04-58D7-4B2A-BB79-DF3F1D735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7CE4-9F81-4D8A-AFE1-B8CA96B400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6536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5A859C-E653-4013-A1EB-35CE122BB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052107A-243A-46D3-A8E2-E0001C7F9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78285-14E1-40FF-A9FF-4EA07D608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1D8D40C-A526-41FE-A3C6-281AED3D2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64154F7-E5C3-40F0-9F89-6E089B2C6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D42BA0F-722E-45C3-BA16-86EDFADB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632E-4600-43BA-8F43-667EB3A0234D}" type="datetimeFigureOut">
              <a:rPr lang="fi-FI" smtClean="0"/>
              <a:t>26.6.2018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2E969ED-8211-4642-A405-D9CC947AF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09E1FED-1A34-4B01-B9C8-68B8B9813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7CE4-9F81-4D8A-AFE1-B8CA96B400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7643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715F76-5233-4547-BC34-FA8A74F9C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6563A1D-A770-4BA5-B4B3-10D38BEA2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632E-4600-43BA-8F43-667EB3A0234D}" type="datetimeFigureOut">
              <a:rPr lang="fi-FI" smtClean="0"/>
              <a:t>26.6.2018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075D213-0E43-4CEF-9069-5F81E051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E9A3E2-1750-487D-9A5E-9AE26F74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7CE4-9F81-4D8A-AFE1-B8CA96B400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17903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616FD4A-BEFA-4170-8959-874313ED8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632E-4600-43BA-8F43-667EB3A0234D}" type="datetimeFigureOut">
              <a:rPr lang="fi-FI" smtClean="0"/>
              <a:t>26.6.2018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0328A43-62AB-40B5-AB22-0001562E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DDD0D82-559D-458E-8CC3-17D238916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7CE4-9F81-4D8A-AFE1-B8CA96B400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1225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C90285-04E6-4E3D-AC86-369CFAC89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B94980-E51C-4E1D-BC2A-25D1A6A1C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73933A5-C74B-434F-9E91-904C35485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230C998-B330-4DB2-852B-9EC990363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632E-4600-43BA-8F43-667EB3A0234D}" type="datetimeFigureOut">
              <a:rPr lang="fi-FI" smtClean="0"/>
              <a:t>26.6.2018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CD1F38F-1E55-4E48-8670-88C0E9090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8511102-F582-422D-AFAB-4446B2016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7CE4-9F81-4D8A-AFE1-B8CA96B400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56339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3879C8-EEAF-4C50-A6C4-E055D338C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3E71A5A-3F08-4615-9D90-DB1ED6A65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FC10AD0-6B5E-447D-8C23-E7238F2CA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691FD6A-998F-474C-84F1-260258EDA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632E-4600-43BA-8F43-667EB3A0234D}" type="datetimeFigureOut">
              <a:rPr lang="fi-FI" smtClean="0"/>
              <a:t>26.6.2018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DE1596B-C055-4E48-BDB1-FDCE1B3DF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B374C05-C3CF-4E0C-BBB1-B7BC29B6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7CE4-9F81-4D8A-AFE1-B8CA96B400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64444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CFE1E7-4917-42CB-84D6-0843114A8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D089F40-7B00-40AF-8A1E-646C916B9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D47136-C6F5-4819-850A-1A0CFE1EA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632E-4600-43BA-8F43-667EB3A0234D}" type="datetimeFigureOut">
              <a:rPr lang="fi-FI" smtClean="0"/>
              <a:t>26.6.2018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948CBD1-023E-44A0-B923-98909C834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046C93-F89F-46E9-B919-4808C6C74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7CE4-9F81-4D8A-AFE1-B8CA96B400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5585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D2A9E55-1A1B-4CBB-874F-BE2626649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98DF6F8-F835-4288-8693-C8277A295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1721ABF-D2C8-4E72-BF26-A29FD8C5F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632E-4600-43BA-8F43-667EB3A0234D}" type="datetimeFigureOut">
              <a:rPr lang="fi-FI" smtClean="0"/>
              <a:t>26.6.2018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5F2F36F-0410-42D2-B8A4-9CAE0978B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60A2F6C-2431-4AA2-8A41-A4ADF1DA5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7CE4-9F81-4D8A-AFE1-B8CA96B400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1008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02A86E-7474-4605-8773-914AC196FF53}" type="datetimeFigureOut">
              <a:rPr lang="fi-FI" smtClean="0"/>
              <a:t>26.6.2018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BFB86-AF3D-4053-BE83-E808D10358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450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02A86E-7474-4605-8773-914AC196FF53}" type="datetimeFigureOut">
              <a:rPr lang="fi-FI" smtClean="0"/>
              <a:t>26.6.2018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BFB86-AF3D-4053-BE83-E808D10358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017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02A86E-7474-4605-8773-914AC196FF53}" type="datetimeFigureOut">
              <a:rPr lang="fi-FI" smtClean="0"/>
              <a:t>26.6.2018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BFB86-AF3D-4053-BE83-E808D10358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335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02A86E-7474-4605-8773-914AC196FF53}" type="datetimeFigureOut">
              <a:rPr lang="fi-FI" smtClean="0"/>
              <a:t>26.6.2018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BFB86-AF3D-4053-BE83-E808D10358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016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02A86E-7474-4605-8773-914AC196FF53}" type="datetimeFigureOut">
              <a:rPr lang="fi-FI" smtClean="0"/>
              <a:t>26.6.2018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BFB86-AF3D-4053-BE83-E808D10358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85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02A86E-7474-4605-8773-914AC196FF53}" type="datetimeFigureOut">
              <a:rPr lang="fi-FI" smtClean="0"/>
              <a:t>26.6.2018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BFB86-AF3D-4053-BE83-E808D10358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899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C329F11-6225-47E1-A108-D03F831AF38C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71" y="350882"/>
            <a:ext cx="1790098" cy="1006930"/>
          </a:xfrm>
          <a:prstGeom prst="rect">
            <a:avLst/>
          </a:prstGeom>
        </p:spPr>
      </p:pic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3799BB2B-7502-40A5-9EA1-18D559268BA5}"/>
              </a:ext>
            </a:extLst>
          </p:cNvPr>
          <p:cNvCxnSpPr>
            <a:cxnSpLocks/>
          </p:cNvCxnSpPr>
          <p:nvPr/>
        </p:nvCxnSpPr>
        <p:spPr>
          <a:xfrm>
            <a:off x="3120285" y="283938"/>
            <a:ext cx="0" cy="62782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13">
            <a:extLst>
              <a:ext uri="{FF2B5EF4-FFF2-40B4-BE49-F238E27FC236}">
                <a16:creationId xmlns:a16="http://schemas.microsoft.com/office/drawing/2014/main" id="{F468AC5D-69A2-4C9A-AB67-085C10E04982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410" y="6176963"/>
            <a:ext cx="1249821" cy="346498"/>
          </a:xfrm>
          <a:prstGeom prst="rect">
            <a:avLst/>
          </a:prstGeom>
        </p:spPr>
      </p:pic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DD42D6A3-4192-4164-AE05-8F62F0E52F13}"/>
              </a:ext>
            </a:extLst>
          </p:cNvPr>
          <p:cNvCxnSpPr>
            <a:cxnSpLocks/>
          </p:cNvCxnSpPr>
          <p:nvPr/>
        </p:nvCxnSpPr>
        <p:spPr>
          <a:xfrm>
            <a:off x="580316" y="6043613"/>
            <a:ext cx="189922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kstiruutu 1">
            <a:extLst>
              <a:ext uri="{FF2B5EF4-FFF2-40B4-BE49-F238E27FC236}">
                <a16:creationId xmlns:a16="http://schemas.microsoft.com/office/drawing/2014/main" id="{A28831D5-7D75-4250-9546-405DB6E97F87}"/>
              </a:ext>
            </a:extLst>
          </p:cNvPr>
          <p:cNvSpPr txBox="1"/>
          <p:nvPr/>
        </p:nvSpPr>
        <p:spPr>
          <a:xfrm>
            <a:off x="10426844" y="6562162"/>
            <a:ext cx="1765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 dirty="0">
                <a:latin typeface="Whitney Condensed Book" pitchFamily="50" charset="0"/>
              </a:rPr>
              <a:t>© 2018 T-Media Oy –  </a:t>
            </a:r>
            <a:r>
              <a:rPr lang="en-GB" sz="800" dirty="0" err="1">
                <a:latin typeface="Whitney Condensed Book" pitchFamily="50" charset="0"/>
              </a:rPr>
              <a:t>kaikki</a:t>
            </a:r>
            <a:r>
              <a:rPr lang="en-GB" sz="800" dirty="0">
                <a:latin typeface="Whitney Condensed Book" pitchFamily="50" charset="0"/>
              </a:rPr>
              <a:t> </a:t>
            </a:r>
            <a:r>
              <a:rPr lang="en-GB" sz="800" dirty="0" err="1">
                <a:latin typeface="Whitney Condensed Book" pitchFamily="50" charset="0"/>
              </a:rPr>
              <a:t>oikeudet</a:t>
            </a:r>
            <a:r>
              <a:rPr lang="en-GB" sz="800" dirty="0">
                <a:latin typeface="Whitney Condensed Book" pitchFamily="50" charset="0"/>
              </a:rPr>
              <a:t> </a:t>
            </a:r>
            <a:r>
              <a:rPr lang="en-GB" sz="800" dirty="0" err="1">
                <a:latin typeface="Whitney Condensed Book" pitchFamily="50" charset="0"/>
              </a:rPr>
              <a:t>pidätetään</a:t>
            </a:r>
            <a:r>
              <a:rPr lang="en-GB" sz="800" dirty="0">
                <a:latin typeface="Whitney Condensed Book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86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C93DA70F-C403-40F3-90FE-DFF407D31469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8" name="Picture 2" descr="https://www.tat.fi/wp-content/uploads/2017/09/TAT_Logo_2017_vaaka_NEGA_RGB.png">
            <a:extLst>
              <a:ext uri="{FF2B5EF4-FFF2-40B4-BE49-F238E27FC236}">
                <a16:creationId xmlns:a16="http://schemas.microsoft.com/office/drawing/2014/main" id="{0508F4D2-63F6-4B76-92FE-B08BFC575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9" y="6458572"/>
            <a:ext cx="1810433" cy="25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uva 8" descr="Kuva, joka sisältää kohteen clipart-kuva&#10;&#10;Kuvaus luotu, erittäin korkea luotettavuus">
            <a:extLst>
              <a:ext uri="{FF2B5EF4-FFF2-40B4-BE49-F238E27FC236}">
                <a16:creationId xmlns:a16="http://schemas.microsoft.com/office/drawing/2014/main" id="{22D227F6-8C6D-4672-8C73-5F39EAEFBA1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873" y="6405510"/>
            <a:ext cx="1364818" cy="374507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CA19BDF-6BA2-4F7B-97EB-02EB8FD95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DB2AC7-1A8A-4850-8A03-034B4CC29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AE415E7-C9B7-454F-BE78-578C23D0CC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C632E-4600-43BA-8F43-667EB3A0234D}" type="datetimeFigureOut">
              <a:rPr lang="fi-FI" smtClean="0"/>
              <a:t>26.6.2018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FAD1C4-BACC-4900-A89B-10CAFE0B2B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61E6539-5C14-4B2C-8883-378269A1A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07CE4-9F81-4D8A-AFE1-B8CA96B400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124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2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41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40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71.pn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12" Type="http://schemas.openxmlformats.org/officeDocument/2006/relationships/image" Target="../media/image69.png"/><Relationship Id="rId2" Type="http://schemas.openxmlformats.org/officeDocument/2006/relationships/image" Target="../media/image2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11" Type="http://schemas.openxmlformats.org/officeDocument/2006/relationships/image" Target="../media/image70.png"/><Relationship Id="rId5" Type="http://schemas.openxmlformats.org/officeDocument/2006/relationships/image" Target="../media/image58.png"/><Relationship Id="rId15" Type="http://schemas.openxmlformats.org/officeDocument/2006/relationships/image" Target="../media/image66.png"/><Relationship Id="rId10" Type="http://schemas.openxmlformats.org/officeDocument/2006/relationships/image" Target="../media/image63.png"/><Relationship Id="rId4" Type="http://schemas.openxmlformats.org/officeDocument/2006/relationships/image" Target="../media/image40.png"/><Relationship Id="rId9" Type="http://schemas.openxmlformats.org/officeDocument/2006/relationships/image" Target="../media/image62.png"/><Relationship Id="rId1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2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7.png"/><Relationship Id="rId7" Type="http://schemas.openxmlformats.org/officeDocument/2006/relationships/image" Target="../media/image10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40.png"/><Relationship Id="rId9" Type="http://schemas.openxmlformats.org/officeDocument/2006/relationships/image" Target="../media/image10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4.pn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3.png"/><Relationship Id="rId5" Type="http://schemas.microsoft.com/office/2007/relationships/hdphoto" Target="../media/hdphoto3.wdp"/><Relationship Id="rId4" Type="http://schemas.openxmlformats.org/officeDocument/2006/relationships/image" Target="../media/image11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hart" Target="../charts/chart1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0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1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F26C90C9-84B3-4AFD-B29F-E147304840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24" t="4857" r="21017" b="-160"/>
          <a:stretch/>
        </p:blipFill>
        <p:spPr>
          <a:xfrm>
            <a:off x="0" y="-11430"/>
            <a:ext cx="5036505" cy="688146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725E8FB-80FE-4C6A-AA84-3BC8FB3BCB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82" r="5194"/>
          <a:stretch/>
        </p:blipFill>
        <p:spPr>
          <a:xfrm>
            <a:off x="5036283" y="-89864"/>
            <a:ext cx="7155717" cy="4102060"/>
          </a:xfrm>
          <a:prstGeom prst="rect">
            <a:avLst/>
          </a:prstGeom>
        </p:spPr>
      </p:pic>
      <p:pic>
        <p:nvPicPr>
          <p:cNvPr id="15" name="Picture 2" descr="http://www.finanssiala.fi/meista/medialle/Documents/FA_Logo_Pysty_300dpi.png">
            <a:extLst>
              <a:ext uri="{FF2B5EF4-FFF2-40B4-BE49-F238E27FC236}">
                <a16:creationId xmlns:a16="http://schemas.microsoft.com/office/drawing/2014/main" id="{5CCD0DA3-1AAB-4069-BBA3-407368B72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574" y="5751162"/>
            <a:ext cx="1060798" cy="86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5AF2ACD8-717A-486C-95F2-D25C0E8605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3097" y="3619682"/>
            <a:ext cx="5291787" cy="20667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310D0F06-4BED-48E0-B944-608BA80D4D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829" y="5937646"/>
            <a:ext cx="3481118" cy="85351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9C6FC03-0049-4E43-B83D-6E9D1050A3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1954" y="-14288"/>
            <a:ext cx="668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90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9F3053C7-A8FA-4E0C-90F5-CC69C0F804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91" y="6176963"/>
            <a:ext cx="1249821" cy="346498"/>
          </a:xfrm>
          <a:prstGeom prst="rect">
            <a:avLst/>
          </a:prstGeom>
        </p:spPr>
      </p:pic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96A9483D-E63D-40DF-8AC6-F7DDA7B1F444}"/>
              </a:ext>
            </a:extLst>
          </p:cNvPr>
          <p:cNvCxnSpPr>
            <a:cxnSpLocks/>
          </p:cNvCxnSpPr>
          <p:nvPr/>
        </p:nvCxnSpPr>
        <p:spPr>
          <a:xfrm>
            <a:off x="587588" y="6043613"/>
            <a:ext cx="189922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Kuvaselitesuorakulmio 14">
            <a:extLst>
              <a:ext uri="{FF2B5EF4-FFF2-40B4-BE49-F238E27FC236}">
                <a16:creationId xmlns:a16="http://schemas.microsoft.com/office/drawing/2014/main" id="{FEB5C8A3-1F84-4611-BF57-5E56BA99CFB5}"/>
              </a:ext>
            </a:extLst>
          </p:cNvPr>
          <p:cNvSpPr/>
          <p:nvPr/>
        </p:nvSpPr>
        <p:spPr>
          <a:xfrm>
            <a:off x="221345" y="607446"/>
            <a:ext cx="2631712" cy="6080921"/>
          </a:xfrm>
          <a:prstGeom prst="wedgeRoundRectCallout">
            <a:avLst>
              <a:gd name="adj1" fmla="val 63297"/>
              <a:gd name="adj2" fmla="val 3473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5" name="Kuva 24">
            <a:extLst>
              <a:ext uri="{FF2B5EF4-FFF2-40B4-BE49-F238E27FC236}">
                <a16:creationId xmlns:a16="http://schemas.microsoft.com/office/drawing/2014/main" id="{9401610A-7281-46C5-9CC7-E74B0386D8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287676" y="5234439"/>
            <a:ext cx="1352481" cy="1618347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DEC94ADA-C3CE-40CB-961E-15BDC0A8C983}"/>
              </a:ext>
            </a:extLst>
          </p:cNvPr>
          <p:cNvGrpSpPr/>
          <p:nvPr/>
        </p:nvGrpSpPr>
        <p:grpSpPr>
          <a:xfrm>
            <a:off x="1054053" y="5250872"/>
            <a:ext cx="966296" cy="590385"/>
            <a:chOff x="7021233" y="377537"/>
            <a:chExt cx="1543695" cy="994384"/>
          </a:xfrm>
        </p:grpSpPr>
        <p:pic>
          <p:nvPicPr>
            <p:cNvPr id="27" name="Kuva 26">
              <a:extLst>
                <a:ext uri="{FF2B5EF4-FFF2-40B4-BE49-F238E27FC236}">
                  <a16:creationId xmlns:a16="http://schemas.microsoft.com/office/drawing/2014/main" id="{47092183-E152-45E5-B160-3581F6B57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12964" y="377537"/>
              <a:ext cx="851964" cy="994384"/>
            </a:xfrm>
            <a:prstGeom prst="rect">
              <a:avLst/>
            </a:prstGeom>
          </p:spPr>
        </p:pic>
        <p:pic>
          <p:nvPicPr>
            <p:cNvPr id="28" name="Kuva 27">
              <a:extLst>
                <a:ext uri="{FF2B5EF4-FFF2-40B4-BE49-F238E27FC236}">
                  <a16:creationId xmlns:a16="http://schemas.microsoft.com/office/drawing/2014/main" id="{A21A7369-CD7B-4C24-8AD1-5B58359A0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1233" y="464446"/>
              <a:ext cx="836118" cy="906369"/>
            </a:xfrm>
            <a:prstGeom prst="rect">
              <a:avLst/>
            </a:prstGeom>
          </p:spPr>
        </p:pic>
      </p:grpSp>
      <p:pic>
        <p:nvPicPr>
          <p:cNvPr id="2" name="Kuva 1">
            <a:extLst>
              <a:ext uri="{FF2B5EF4-FFF2-40B4-BE49-F238E27FC236}">
                <a16:creationId xmlns:a16="http://schemas.microsoft.com/office/drawing/2014/main" id="{A78EA051-F02F-469B-8C71-3E005411AB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9958" y="2895864"/>
            <a:ext cx="590126" cy="30428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902A2CA2-B5B1-445C-B3C0-81F1095C92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8947" y="3313778"/>
            <a:ext cx="816935" cy="18899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EDB615B6-A65B-4E64-8198-6FDBE0F559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9958" y="3571198"/>
            <a:ext cx="451143" cy="45724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B362133-DF3B-4159-B274-A438B3A6741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4106" b="35950"/>
          <a:stretch/>
        </p:blipFill>
        <p:spPr>
          <a:xfrm>
            <a:off x="5611979" y="4009500"/>
            <a:ext cx="1217138" cy="36445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671E97D-25AA-441D-BB51-3475F423730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9956" b="28148"/>
          <a:stretch/>
        </p:blipFill>
        <p:spPr>
          <a:xfrm>
            <a:off x="5539154" y="4415098"/>
            <a:ext cx="1504939" cy="315258"/>
          </a:xfrm>
          <a:prstGeom prst="rect">
            <a:avLst/>
          </a:prstGeom>
        </p:spPr>
      </p:pic>
      <p:sp>
        <p:nvSpPr>
          <p:cNvPr id="22" name="Tekstiruutu 21">
            <a:extLst>
              <a:ext uri="{FF2B5EF4-FFF2-40B4-BE49-F238E27FC236}">
                <a16:creationId xmlns:a16="http://schemas.microsoft.com/office/drawing/2014/main" id="{12000AD6-D206-460C-9F03-68094AA06FED}"/>
              </a:ext>
            </a:extLst>
          </p:cNvPr>
          <p:cNvSpPr txBox="1"/>
          <p:nvPr/>
        </p:nvSpPr>
        <p:spPr>
          <a:xfrm flipH="1">
            <a:off x="10020300" y="0"/>
            <a:ext cx="2171700" cy="1676352"/>
          </a:xfrm>
          <a:prstGeom prst="diagStripe">
            <a:avLst>
              <a:gd name="adj" fmla="val 53858"/>
            </a:avLst>
          </a:prstGeom>
          <a:solidFill>
            <a:srgbClr val="AFA649">
              <a:alpha val="25000"/>
            </a:srgbClr>
          </a:solidFill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fi-FI" sz="1600" b="1" dirty="0">
              <a:latin typeface="Whitney Condensed Book" pitchFamily="50" charset="0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0B8CB17-6ED7-4FE0-846D-7BD2A56860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48452" y="-518295"/>
            <a:ext cx="3115326" cy="267027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9EECCDD-367E-4906-8CB1-0599E844FF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34513" y="2122233"/>
            <a:ext cx="5828281" cy="276172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29718E6-E1AC-4623-9691-6CB51B7CC0D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59970" y="5925808"/>
            <a:ext cx="2456901" cy="69500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31B3CDAF-DE08-4AB8-92EA-13878CE80AF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70829" y="5909695"/>
            <a:ext cx="5005250" cy="713294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356FCF3B-BD24-47F6-9714-15B853F07DA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2567" y="816845"/>
            <a:ext cx="2493480" cy="4243184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79DBB84F-F1BA-4EC4-88D3-F8D55DC5DE1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15260" y="859632"/>
            <a:ext cx="7267062" cy="749873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1055A33E-45F4-4073-8016-7E46160C6E3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42317" y="2250430"/>
            <a:ext cx="179847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47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9F3053C7-A8FA-4E0C-90F5-CC69C0F804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91" y="6176963"/>
            <a:ext cx="1249821" cy="346498"/>
          </a:xfrm>
          <a:prstGeom prst="rect">
            <a:avLst/>
          </a:prstGeom>
        </p:spPr>
      </p:pic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96A9483D-E63D-40DF-8AC6-F7DDA7B1F444}"/>
              </a:ext>
            </a:extLst>
          </p:cNvPr>
          <p:cNvCxnSpPr>
            <a:cxnSpLocks/>
          </p:cNvCxnSpPr>
          <p:nvPr/>
        </p:nvCxnSpPr>
        <p:spPr>
          <a:xfrm>
            <a:off x="587588" y="6043613"/>
            <a:ext cx="189922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Kuva 24">
            <a:extLst>
              <a:ext uri="{FF2B5EF4-FFF2-40B4-BE49-F238E27FC236}">
                <a16:creationId xmlns:a16="http://schemas.microsoft.com/office/drawing/2014/main" id="{9401610A-7281-46C5-9CC7-E74B0386D8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287676" y="5234439"/>
            <a:ext cx="1352481" cy="1618347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47092183-E152-45E5-B160-3581F6B57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552" y="5277661"/>
            <a:ext cx="533298" cy="590385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A78EA051-F02F-469B-8C71-3E005411AB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3433" y="2861997"/>
            <a:ext cx="590126" cy="30428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902A2CA2-B5B1-445C-B3C0-81F1095C92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0027" y="3684710"/>
            <a:ext cx="816935" cy="18899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EDB615B6-A65B-4E64-8198-6FDBE0F559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2924" y="3195062"/>
            <a:ext cx="451143" cy="45724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B362133-DF3B-4159-B274-A438B3A6741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4106" b="35950"/>
          <a:stretch/>
        </p:blipFill>
        <p:spPr>
          <a:xfrm>
            <a:off x="5605454" y="3975633"/>
            <a:ext cx="1217138" cy="36445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671E97D-25AA-441D-BB51-3475F423730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9956" b="28148"/>
          <a:stretch/>
        </p:blipFill>
        <p:spPr>
          <a:xfrm>
            <a:off x="5532629" y="4381231"/>
            <a:ext cx="1504939" cy="315258"/>
          </a:xfrm>
          <a:prstGeom prst="rect">
            <a:avLst/>
          </a:prstGeo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CBC87A42-7078-4576-92A1-D5628AAF2806}"/>
              </a:ext>
            </a:extLst>
          </p:cNvPr>
          <p:cNvSpPr txBox="1"/>
          <p:nvPr/>
        </p:nvSpPr>
        <p:spPr>
          <a:xfrm flipH="1">
            <a:off x="10020300" y="0"/>
            <a:ext cx="2171700" cy="1676352"/>
          </a:xfrm>
          <a:prstGeom prst="diagStripe">
            <a:avLst>
              <a:gd name="adj" fmla="val 53858"/>
            </a:avLst>
          </a:prstGeom>
          <a:solidFill>
            <a:srgbClr val="AFA649">
              <a:alpha val="25000"/>
            </a:srgbClr>
          </a:solidFill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fi-FI" sz="1600" b="1" dirty="0">
              <a:latin typeface="Whitney Condensed Book" pitchFamily="50" charset="0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F84BFA6-A83A-4DE5-93CE-17A203EF66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48599" y="-496964"/>
            <a:ext cx="3115326" cy="267027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E1A3C87-E1C5-4DC7-89E6-79506E4497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829" y="3003748"/>
            <a:ext cx="3127519" cy="114614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2A960C-0906-4464-93DB-09BCAF3734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42317" y="2250430"/>
            <a:ext cx="1798476" cy="75597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112B4ED-B380-43D4-92AE-ABD7DBF4FB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28161" y="2089890"/>
            <a:ext cx="5084505" cy="2755631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4297FEA-7B00-44CC-B8F9-8EF91B7270E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9970" y="5925808"/>
            <a:ext cx="2456901" cy="695004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AFFCF068-02D5-449C-91A5-D59C15612CA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70829" y="5909695"/>
            <a:ext cx="5005250" cy="713294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AAF7990-058A-40D2-88F2-39A6A3E995D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15260" y="860664"/>
            <a:ext cx="7267062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80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11DEE8A7-9886-4075-B7E7-D8462506F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4" name="Suorakulmio 33">
            <a:extLst>
              <a:ext uri="{FF2B5EF4-FFF2-40B4-BE49-F238E27FC236}">
                <a16:creationId xmlns:a16="http://schemas.microsoft.com/office/drawing/2014/main" id="{C86D1408-D096-4295-BB01-DBFF3E378418}"/>
              </a:ext>
            </a:extLst>
          </p:cNvPr>
          <p:cNvSpPr/>
          <p:nvPr/>
        </p:nvSpPr>
        <p:spPr>
          <a:xfrm>
            <a:off x="0" y="-6135"/>
            <a:ext cx="3139561" cy="685800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grpSp>
        <p:nvGrpSpPr>
          <p:cNvPr id="35" name="Ryhmä 34">
            <a:extLst>
              <a:ext uri="{FF2B5EF4-FFF2-40B4-BE49-F238E27FC236}">
                <a16:creationId xmlns:a16="http://schemas.microsoft.com/office/drawing/2014/main" id="{94B31560-C315-471B-A76D-3019AF3C6C1E}"/>
              </a:ext>
            </a:extLst>
          </p:cNvPr>
          <p:cNvGrpSpPr/>
          <p:nvPr/>
        </p:nvGrpSpPr>
        <p:grpSpPr>
          <a:xfrm>
            <a:off x="571099" y="6044665"/>
            <a:ext cx="1965932" cy="532599"/>
            <a:chOff x="571099" y="6044665"/>
            <a:chExt cx="1965932" cy="532599"/>
          </a:xfrm>
        </p:grpSpPr>
        <p:pic>
          <p:nvPicPr>
            <p:cNvPr id="36" name="Kuva 35">
              <a:extLst>
                <a:ext uri="{FF2B5EF4-FFF2-40B4-BE49-F238E27FC236}">
                  <a16:creationId xmlns:a16="http://schemas.microsoft.com/office/drawing/2014/main" id="{5B2DFC00-BD8F-4A90-9204-EE47E7BAA2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9859" y="6187681"/>
              <a:ext cx="1354747" cy="389583"/>
            </a:xfrm>
            <a:prstGeom prst="rect">
              <a:avLst/>
            </a:prstGeom>
          </p:spPr>
        </p:pic>
        <p:cxnSp>
          <p:nvCxnSpPr>
            <p:cNvPr id="37" name="Suora yhdysviiva 36">
              <a:extLst>
                <a:ext uri="{FF2B5EF4-FFF2-40B4-BE49-F238E27FC236}">
                  <a16:creationId xmlns:a16="http://schemas.microsoft.com/office/drawing/2014/main" id="{2376F0DF-80D5-4575-8583-2E3D81496AD4}"/>
                </a:ext>
              </a:extLst>
            </p:cNvPr>
            <p:cNvCxnSpPr>
              <a:cxnSpLocks/>
            </p:cNvCxnSpPr>
            <p:nvPr/>
          </p:nvCxnSpPr>
          <p:spPr>
            <a:xfrm>
              <a:off x="571099" y="6044665"/>
              <a:ext cx="196593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Kuva 17">
            <a:extLst>
              <a:ext uri="{FF2B5EF4-FFF2-40B4-BE49-F238E27FC236}">
                <a16:creationId xmlns:a16="http://schemas.microsoft.com/office/drawing/2014/main" id="{D5BB6AB1-02E8-4BD1-9F6F-73D1BBD581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61" y="321129"/>
            <a:ext cx="1768354" cy="107838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1654D34-7210-4AE3-A2E2-BD5B1B4085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581" y="2776663"/>
            <a:ext cx="2054530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9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F848891-8D57-4408-B9E2-E38C723E6955}"/>
              </a:ext>
            </a:extLst>
          </p:cNvPr>
          <p:cNvSpPr/>
          <p:nvPr/>
        </p:nvSpPr>
        <p:spPr>
          <a:xfrm>
            <a:off x="7821206" y="1464469"/>
            <a:ext cx="520700" cy="51181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9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A1ED81A-F1D8-4C55-AF4B-AD779B5C8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990" y="5341329"/>
            <a:ext cx="533298" cy="5903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FE0190-70BE-4A1D-AC20-CB43B9EAAF23}"/>
              </a:ext>
            </a:extLst>
          </p:cNvPr>
          <p:cNvSpPr/>
          <p:nvPr/>
        </p:nvSpPr>
        <p:spPr>
          <a:xfrm>
            <a:off x="3492500" y="1435100"/>
            <a:ext cx="520700" cy="5118100"/>
          </a:xfrm>
          <a:prstGeom prst="rect">
            <a:avLst/>
          </a:prstGeom>
          <a:gradFill>
            <a:gsLst>
              <a:gs pos="100000">
                <a:schemeClr val="tx1">
                  <a:lumMod val="65000"/>
                  <a:lumOff val="35000"/>
                </a:schemeClr>
              </a:gs>
              <a:gs pos="56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2" name="Ellipsi 1">
            <a:extLst>
              <a:ext uri="{FF2B5EF4-FFF2-40B4-BE49-F238E27FC236}">
                <a16:creationId xmlns:a16="http://schemas.microsoft.com/office/drawing/2014/main" id="{85F51DBE-91C1-4749-AD2E-5AF7E99C5876}"/>
              </a:ext>
            </a:extLst>
          </p:cNvPr>
          <p:cNvSpPr/>
          <p:nvPr/>
        </p:nvSpPr>
        <p:spPr>
          <a:xfrm>
            <a:off x="2744774" y="2099388"/>
            <a:ext cx="4056977" cy="38255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Ellipsi 20">
            <a:extLst>
              <a:ext uri="{FF2B5EF4-FFF2-40B4-BE49-F238E27FC236}">
                <a16:creationId xmlns:a16="http://schemas.microsoft.com/office/drawing/2014/main" id="{8C60A55C-7820-4C50-ABC9-0A41C2C5E9B1}"/>
              </a:ext>
            </a:extLst>
          </p:cNvPr>
          <p:cNvSpPr/>
          <p:nvPr/>
        </p:nvSpPr>
        <p:spPr>
          <a:xfrm>
            <a:off x="2810167" y="5549159"/>
            <a:ext cx="4056977" cy="382555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3BE7CFD-94C7-43AE-B7C8-D4AC50892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535" y="1429598"/>
            <a:ext cx="914479" cy="554174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DFE3B72F-8587-4228-A65E-D83B94088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2946139"/>
            <a:ext cx="3145809" cy="115224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E2DA91D-057C-4817-BB96-ECD8488842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796" y="958446"/>
            <a:ext cx="591363" cy="49381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15950A5-68C4-417D-90DB-42DDDBAA9F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9426" y="982774"/>
            <a:ext cx="591363" cy="49381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4152837-7C5E-4988-8890-82B0684FBB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1159" y="1442020"/>
            <a:ext cx="3664014" cy="5541744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ED6A3D17-98FA-4F6C-9E0B-88A8905881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8529" y="1405271"/>
            <a:ext cx="3664014" cy="5541744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FF409906-A3D7-42A0-B973-90E381AC57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8768" y="1461412"/>
            <a:ext cx="914479" cy="5547841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FD8FC61B-CA66-4435-8B54-9A3F6D714F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4631" y="189399"/>
            <a:ext cx="5846571" cy="749873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045A7615-1B83-4A53-9A3A-5AB5577031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97092" y="1373945"/>
            <a:ext cx="914479" cy="53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87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7A1ED81A-F1D8-4C55-AF4B-AD779B5C8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50" y="5100066"/>
            <a:ext cx="533298" cy="5903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FA060C-0187-42F6-B2A4-907A997F89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13"/>
          <a:stretch/>
        </p:blipFill>
        <p:spPr>
          <a:xfrm>
            <a:off x="3192803" y="914310"/>
            <a:ext cx="5853398" cy="44809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1391FD-3568-43C2-AB33-43DE1ECE3D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828" t="39986" b="38946"/>
          <a:stretch/>
        </p:blipFill>
        <p:spPr>
          <a:xfrm>
            <a:off x="3911600" y="5669474"/>
            <a:ext cx="1566992" cy="9440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B7CC812-918C-4AB8-A2CF-250C4A1E0E8E}"/>
              </a:ext>
            </a:extLst>
          </p:cNvPr>
          <p:cNvSpPr/>
          <p:nvPr/>
        </p:nvSpPr>
        <p:spPr>
          <a:xfrm>
            <a:off x="9613900" y="1320800"/>
            <a:ext cx="2146300" cy="3949700"/>
          </a:xfrm>
          <a:prstGeom prst="rect">
            <a:avLst/>
          </a:prstGeom>
          <a:gradFill>
            <a:gsLst>
              <a:gs pos="0">
                <a:srgbClr val="6A642C">
                  <a:alpha val="79000"/>
                </a:srgbClr>
              </a:gs>
              <a:gs pos="60000">
                <a:srgbClr val="978F3F">
                  <a:alpha val="80000"/>
                </a:srgbClr>
              </a:gs>
              <a:gs pos="100000">
                <a:srgbClr val="BFB665">
                  <a:alpha val="6800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78F7D7D-0544-4134-8558-8FE7BA8B7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7609" y="1318590"/>
            <a:ext cx="2170364" cy="396884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871B721-9F87-4D3E-8D87-7200D1E9B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340" y="2948351"/>
            <a:ext cx="3231160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86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7A1ED81A-F1D8-4C55-AF4B-AD779B5C8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50" y="5100066"/>
            <a:ext cx="533298" cy="5903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C96C32-7DC1-4614-92ED-74016EEC68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278"/>
          <a:stretch/>
        </p:blipFill>
        <p:spPr>
          <a:xfrm>
            <a:off x="3145802" y="914310"/>
            <a:ext cx="5900400" cy="44809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A7869D-B6F8-47CE-B384-9B93E12072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828" t="39986" b="38946"/>
          <a:stretch/>
        </p:blipFill>
        <p:spPr>
          <a:xfrm>
            <a:off x="3911600" y="5669474"/>
            <a:ext cx="1566992" cy="9440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FE0190-70BE-4A1D-AC20-CB43B9EAAF23}"/>
              </a:ext>
            </a:extLst>
          </p:cNvPr>
          <p:cNvSpPr/>
          <p:nvPr/>
        </p:nvSpPr>
        <p:spPr>
          <a:xfrm>
            <a:off x="9613900" y="1320800"/>
            <a:ext cx="2146300" cy="3949700"/>
          </a:xfrm>
          <a:prstGeom prst="rect">
            <a:avLst/>
          </a:prstGeom>
          <a:gradFill>
            <a:gsLst>
              <a:gs pos="0">
                <a:srgbClr val="6A642C">
                  <a:alpha val="79000"/>
                </a:srgbClr>
              </a:gs>
              <a:gs pos="60000">
                <a:srgbClr val="978F3F">
                  <a:alpha val="80000"/>
                </a:srgbClr>
              </a:gs>
              <a:gs pos="100000">
                <a:srgbClr val="BFB665">
                  <a:alpha val="6800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0AEB3EA3-74AC-4C93-A0B4-162ACECE7C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9582" y="1308290"/>
            <a:ext cx="2164268" cy="396884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CD67CD3-5B2C-4A83-9668-CFB2481DCA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340" y="2947614"/>
            <a:ext cx="3231160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43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DA964043-590D-47BE-BBFB-5B45956ED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" y="3991"/>
            <a:ext cx="12192000" cy="6840898"/>
          </a:xfrm>
          <a:prstGeom prst="rect">
            <a:avLst/>
          </a:prstGeom>
        </p:spPr>
      </p:pic>
      <p:sp>
        <p:nvSpPr>
          <p:cNvPr id="18" name="Suorakulmio 17">
            <a:extLst>
              <a:ext uri="{FF2B5EF4-FFF2-40B4-BE49-F238E27FC236}">
                <a16:creationId xmlns:a16="http://schemas.microsoft.com/office/drawing/2014/main" id="{BADD885A-817A-41C5-A88A-77205F02F7E0}"/>
              </a:ext>
            </a:extLst>
          </p:cNvPr>
          <p:cNvSpPr/>
          <p:nvPr/>
        </p:nvSpPr>
        <p:spPr>
          <a:xfrm>
            <a:off x="0" y="0"/>
            <a:ext cx="3139561" cy="685800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9" name="Suorakulmio 48"/>
          <p:cNvSpPr/>
          <p:nvPr/>
        </p:nvSpPr>
        <p:spPr>
          <a:xfrm>
            <a:off x="-1" y="1137"/>
            <a:ext cx="3139561" cy="6857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FEC5E6BC-CB96-44B9-AA14-272805A64D0B}"/>
              </a:ext>
            </a:extLst>
          </p:cNvPr>
          <p:cNvGrpSpPr/>
          <p:nvPr/>
        </p:nvGrpSpPr>
        <p:grpSpPr>
          <a:xfrm>
            <a:off x="586813" y="6044665"/>
            <a:ext cx="1965932" cy="532599"/>
            <a:chOff x="571099" y="6044665"/>
            <a:chExt cx="1965932" cy="532599"/>
          </a:xfrm>
        </p:grpSpPr>
        <p:pic>
          <p:nvPicPr>
            <p:cNvPr id="20" name="Kuva 19">
              <a:extLst>
                <a:ext uri="{FF2B5EF4-FFF2-40B4-BE49-F238E27FC236}">
                  <a16:creationId xmlns:a16="http://schemas.microsoft.com/office/drawing/2014/main" id="{8F3442C5-6721-4164-9FFB-1E09C361DF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9859" y="6187681"/>
              <a:ext cx="1354747" cy="389583"/>
            </a:xfrm>
            <a:prstGeom prst="rect">
              <a:avLst/>
            </a:prstGeom>
          </p:spPr>
        </p:pic>
        <p:cxnSp>
          <p:nvCxnSpPr>
            <p:cNvPr id="21" name="Suora yhdysviiva 20">
              <a:extLst>
                <a:ext uri="{FF2B5EF4-FFF2-40B4-BE49-F238E27FC236}">
                  <a16:creationId xmlns:a16="http://schemas.microsoft.com/office/drawing/2014/main" id="{88402C2D-8970-4433-9A7B-1BCE6A2B4B2D}"/>
                </a:ext>
              </a:extLst>
            </p:cNvPr>
            <p:cNvCxnSpPr>
              <a:cxnSpLocks/>
            </p:cNvCxnSpPr>
            <p:nvPr/>
          </p:nvCxnSpPr>
          <p:spPr>
            <a:xfrm>
              <a:off x="571099" y="6044665"/>
              <a:ext cx="196593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Kuva 49">
            <a:extLst>
              <a:ext uri="{FF2B5EF4-FFF2-40B4-BE49-F238E27FC236}">
                <a16:creationId xmlns:a16="http://schemas.microsoft.com/office/drawing/2014/main" id="{2BDED2B3-07D3-4704-A76A-4656DA8A9B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89" y="310295"/>
            <a:ext cx="1788581" cy="100607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0D4F3AC3-95CF-46DE-8632-747533AAC5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11" y="2430365"/>
            <a:ext cx="209720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57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6ECEF3-0117-4749-B808-1011FAD9F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801" y="338060"/>
            <a:ext cx="8370533" cy="6181880"/>
          </a:xfrm>
          <a:prstGeom prst="rect">
            <a:avLst/>
          </a:prstGeom>
        </p:spPr>
      </p:pic>
      <p:pic>
        <p:nvPicPr>
          <p:cNvPr id="7" name="Kuva 15">
            <a:extLst>
              <a:ext uri="{FF2B5EF4-FFF2-40B4-BE49-F238E27FC236}">
                <a16:creationId xmlns:a16="http://schemas.microsoft.com/office/drawing/2014/main" id="{C687D013-E038-46BC-9AE4-9751849FA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150" y="5100066"/>
            <a:ext cx="533298" cy="590385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F8C97C1-03BA-4499-8733-AC41BCA21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728" y="4253554"/>
            <a:ext cx="2048434" cy="53649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792462A2-A2EE-4F1F-9641-46F45F82A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2932432"/>
            <a:ext cx="3145809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24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FF247F-B77D-4F72-899D-60785EEC1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035" y="96963"/>
            <a:ext cx="6672041" cy="31848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3F7796-88FA-482D-89A5-D02DE94AA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035" y="3429000"/>
            <a:ext cx="6676918" cy="3184826"/>
          </a:xfrm>
          <a:prstGeom prst="rect">
            <a:avLst/>
          </a:prstGeom>
        </p:spPr>
      </p:pic>
      <p:pic>
        <p:nvPicPr>
          <p:cNvPr id="21" name="Kuva 15">
            <a:extLst>
              <a:ext uri="{FF2B5EF4-FFF2-40B4-BE49-F238E27FC236}">
                <a16:creationId xmlns:a16="http://schemas.microsoft.com/office/drawing/2014/main" id="{C9C28670-1D3D-4678-9231-EB68B8BD3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150" y="5100066"/>
            <a:ext cx="533298" cy="590385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FCC4734-5327-424F-9C7D-8096BD98C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641" y="3587695"/>
            <a:ext cx="2719052" cy="32311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17C9D115-061C-409F-8CAC-74EDF84F28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8614" y="704869"/>
            <a:ext cx="2712955" cy="32921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26632FDA-DC2B-4934-8767-E2400A9E86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1632" y="3233988"/>
            <a:ext cx="2066723" cy="49991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D9C9924-1324-49E0-81FC-1CEB9E6A7E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9158" y="351127"/>
            <a:ext cx="2072820" cy="49991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1B4B013-318F-48A2-ACC6-66C6C0ED00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" y="2946876"/>
            <a:ext cx="3145809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9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>
            <a:extLst>
              <a:ext uri="{FF2B5EF4-FFF2-40B4-BE49-F238E27FC236}">
                <a16:creationId xmlns:a16="http://schemas.microsoft.com/office/drawing/2014/main" id="{975D25D0-2310-4BAD-8ED3-44D69C419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50" y="5100066"/>
            <a:ext cx="533298" cy="5903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36A79E-B4C2-49A8-8D7B-536752F8F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546" y="163938"/>
            <a:ext cx="6701304" cy="3179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1203E4-E626-4414-BF4A-F782016CD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546" y="3429000"/>
            <a:ext cx="6701304" cy="3184826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51246927-AB56-4F6D-A785-189524D376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641" y="3587695"/>
            <a:ext cx="2719052" cy="323116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04EB4FFF-AACE-4C22-A8B7-FA23DB925F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8614" y="704869"/>
            <a:ext cx="2712955" cy="329213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E3CFEE32-3F32-4020-B8CB-CBE1FC0DB5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1632" y="3233988"/>
            <a:ext cx="2066723" cy="49991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35D7055-30C9-4CA6-99B9-454E28275B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1632" y="317468"/>
            <a:ext cx="2066723" cy="493819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32DA2332-418B-46E5-9136-86C7319C90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" y="2945401"/>
            <a:ext cx="3145809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8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 descr="Kuva, joka sisältää kohteen henkilö, istuminen, nainen, puu&#10;&#10;Kuvaus luotu, korkea luotettavuus">
            <a:extLst>
              <a:ext uri="{FF2B5EF4-FFF2-40B4-BE49-F238E27FC236}">
                <a16:creationId xmlns:a16="http://schemas.microsoft.com/office/drawing/2014/main" id="{90B056B6-DD48-4CFD-8808-E986FAFE3C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098"/>
          <a:stretch/>
        </p:blipFill>
        <p:spPr>
          <a:xfrm>
            <a:off x="-5989" y="0"/>
            <a:ext cx="12197989" cy="623887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3A23B520-0CC4-4903-BBEB-14921828E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603" y="2183701"/>
            <a:ext cx="3476804" cy="3713741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6F87F0D7-C48F-4D36-81DA-620CD5E9B455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7" name="Picture 2" descr="https://www.tat.fi/wp-content/uploads/2017/09/TAT_Logo_2017_vaaka_NEGA_RGB.png">
            <a:extLst>
              <a:ext uri="{FF2B5EF4-FFF2-40B4-BE49-F238E27FC236}">
                <a16:creationId xmlns:a16="http://schemas.microsoft.com/office/drawing/2014/main" id="{42FBCDB9-6ACC-445E-8F5C-DB2C8F3A7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9" y="6458572"/>
            <a:ext cx="1810433" cy="25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uva 7" descr="Kuva, joka sisältää kohteen clipart-kuva&#10;&#10;Kuvaus luotu, erittäin korkea luotettavuus">
            <a:extLst>
              <a:ext uri="{FF2B5EF4-FFF2-40B4-BE49-F238E27FC236}">
                <a16:creationId xmlns:a16="http://schemas.microsoft.com/office/drawing/2014/main" id="{0697DFCC-0F50-4FD7-86A8-26F188741B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873" y="6405510"/>
            <a:ext cx="1364818" cy="374507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081460DA-6A37-4C99-9DAC-304E789174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" y="0"/>
            <a:ext cx="3139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8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B2EA909F-D72E-4959-AAFF-6977A95530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3"/>
          <a:stretch/>
        </p:blipFill>
        <p:spPr>
          <a:xfrm>
            <a:off x="7522053" y="3846124"/>
            <a:ext cx="1473042" cy="1459047"/>
          </a:xfrm>
          <a:prstGeom prst="ellipse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766"/>
          <a:stretch/>
        </p:blipFill>
        <p:spPr>
          <a:xfrm>
            <a:off x="7126882" y="960107"/>
            <a:ext cx="4034235" cy="1186982"/>
          </a:xfrm>
          <a:prstGeom prst="rect">
            <a:avLst/>
          </a:prstGeom>
        </p:spPr>
      </p:pic>
      <p:cxnSp>
        <p:nvCxnSpPr>
          <p:cNvPr id="9" name="Suora yhdysviiva 8"/>
          <p:cNvCxnSpPr/>
          <p:nvPr/>
        </p:nvCxnSpPr>
        <p:spPr>
          <a:xfrm>
            <a:off x="6975446" y="2491472"/>
            <a:ext cx="43371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>
            <a:extLst>
              <a:ext uri="{FF2B5EF4-FFF2-40B4-BE49-F238E27FC236}">
                <a16:creationId xmlns:a16="http://schemas.microsoft.com/office/drawing/2014/main" id="{55235A6F-18C0-454E-8985-3E5DFB8001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122"/>
            <a:ext cx="6096000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C1FFC76C-58F3-4A07-AA9E-4ECE13B3B7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1470" y="716824"/>
            <a:ext cx="3481118" cy="377985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81EFE403-4817-48E8-B815-C5A7B403EA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1464" y="4118593"/>
            <a:ext cx="1615580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49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F3FFF570-6C31-40DF-8804-79ECB593FB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292" r="90990">
                        <a14:foregroundMark x1="45938" y1="55093" x2="52188" y2="53333"/>
                        <a14:foregroundMark x1="52969" y1="71389" x2="67604" y2="30741"/>
                        <a14:foregroundMark x1="84375" y1="29907" x2="47865" y2="40741"/>
                        <a14:foregroundMark x1="73542" y1="72222" x2="80208" y2="75278"/>
                        <a14:foregroundMark x1="80052" y1="64907" x2="72031" y2="61852"/>
                        <a14:foregroundMark x1="74531" y1="54259" x2="73385" y2="65926"/>
                        <a14:foregroundMark x1="56927" y1="72593" x2="57760" y2="67037"/>
                        <a14:foregroundMark x1="85000" y1="81944" x2="87656" y2="77870"/>
                        <a14:foregroundMark x1="87188" y1="78333" x2="86198" y2="76296"/>
                        <a14:foregroundMark x1="80208" y1="81852" x2="80729" y2="78148"/>
                        <a14:foregroundMark x1="30417" y1="86852" x2="30885" y2="57407"/>
                        <a14:foregroundMark x1="25365" y1="51574" x2="31250" y2="55093"/>
                        <a14:foregroundMark x1="8542" y1="37778" x2="10677" y2="35741"/>
                        <a14:foregroundMark x1="20885" y1="18519" x2="20885" y2="24074"/>
                        <a14:foregroundMark x1="42917" y1="28704" x2="42240" y2="34352"/>
                        <a14:foregroundMark x1="52083" y1="17685" x2="49323" y2="24167"/>
                        <a14:foregroundMark x1="60990" y1="16296" x2="58542" y2="28426"/>
                        <a14:foregroundMark x1="56406" y1="16759" x2="62292" y2="22963"/>
                        <a14:foregroundMark x1="78073" y1="20926" x2="82188" y2="26389"/>
                        <a14:foregroundMark x1="82240" y1="19722" x2="77448" y2="25833"/>
                        <a14:foregroundMark x1="88177" y1="24167" x2="87865" y2="32037"/>
                        <a14:foregroundMark x1="90313" y1="28426" x2="89948" y2="34722"/>
                        <a14:foregroundMark x1="68125" y1="17500" x2="63646" y2="19167"/>
                        <a14:foregroundMark x1="63958" y1="83704" x2="61875" y2="84444"/>
                        <a14:foregroundMark x1="33177" y1="86852" x2="32865" y2="84907"/>
                        <a14:foregroundMark x1="15833" y1="39352" x2="16302" y2="36944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802" t="11874" r="5196" b="9172"/>
          <a:stretch/>
        </p:blipFill>
        <p:spPr>
          <a:xfrm>
            <a:off x="986333" y="1683839"/>
            <a:ext cx="10668000" cy="5174161"/>
          </a:xfrm>
          <a:prstGeom prst="rect">
            <a:avLst/>
          </a:prstGeom>
        </p:spPr>
      </p:pic>
      <p:sp>
        <p:nvSpPr>
          <p:cNvPr id="10" name="Ellipsi 9">
            <a:extLst>
              <a:ext uri="{FF2B5EF4-FFF2-40B4-BE49-F238E27FC236}">
                <a16:creationId xmlns:a16="http://schemas.microsoft.com/office/drawing/2014/main" id="{4B5E5CF3-CAE8-4C4F-9205-9FD309F25952}"/>
              </a:ext>
            </a:extLst>
          </p:cNvPr>
          <p:cNvSpPr/>
          <p:nvPr/>
        </p:nvSpPr>
        <p:spPr>
          <a:xfrm>
            <a:off x="8846172" y="5136056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8C363FFE-D85D-4F54-841A-8B0B60839063}"/>
              </a:ext>
            </a:extLst>
          </p:cNvPr>
          <p:cNvSpPr/>
          <p:nvPr/>
        </p:nvSpPr>
        <p:spPr>
          <a:xfrm>
            <a:off x="6262900" y="3725418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E02EE815-6E8B-4572-A214-1E72F2E69D02}"/>
              </a:ext>
            </a:extLst>
          </p:cNvPr>
          <p:cNvSpPr/>
          <p:nvPr/>
        </p:nvSpPr>
        <p:spPr>
          <a:xfrm>
            <a:off x="6511969" y="3265931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8403ED8F-87AA-4230-BCDA-BAAE4401B9BB}"/>
              </a:ext>
            </a:extLst>
          </p:cNvPr>
          <p:cNvSpPr/>
          <p:nvPr/>
        </p:nvSpPr>
        <p:spPr>
          <a:xfrm>
            <a:off x="8702940" y="4887314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0018D93C-1CA2-4B80-BF43-89CA46E038FE}"/>
              </a:ext>
            </a:extLst>
          </p:cNvPr>
          <p:cNvSpPr/>
          <p:nvPr/>
        </p:nvSpPr>
        <p:spPr>
          <a:xfrm>
            <a:off x="6100614" y="3047054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8EF6D40E-A0FF-4A6E-A6ED-C75B75322113}"/>
              </a:ext>
            </a:extLst>
          </p:cNvPr>
          <p:cNvSpPr/>
          <p:nvPr/>
        </p:nvSpPr>
        <p:spPr>
          <a:xfrm>
            <a:off x="2945045" y="3318115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6FC17122-EFDE-4260-BDB2-4F77C75FFEB6}"/>
              </a:ext>
            </a:extLst>
          </p:cNvPr>
          <p:cNvSpPr/>
          <p:nvPr/>
        </p:nvSpPr>
        <p:spPr>
          <a:xfrm>
            <a:off x="6428665" y="3617155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3528963C-A698-415D-A681-3896DE8C9464}"/>
              </a:ext>
            </a:extLst>
          </p:cNvPr>
          <p:cNvSpPr/>
          <p:nvPr/>
        </p:nvSpPr>
        <p:spPr>
          <a:xfrm>
            <a:off x="6191427" y="3608091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1C9FCBD4-131E-46D5-BEE5-014270AA62F7}"/>
              </a:ext>
            </a:extLst>
          </p:cNvPr>
          <p:cNvSpPr/>
          <p:nvPr/>
        </p:nvSpPr>
        <p:spPr>
          <a:xfrm>
            <a:off x="3175643" y="4428403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9A39DF68-167E-41F7-994C-6DEF15EBA8C2}"/>
              </a:ext>
            </a:extLst>
          </p:cNvPr>
          <p:cNvSpPr/>
          <p:nvPr/>
        </p:nvSpPr>
        <p:spPr>
          <a:xfrm>
            <a:off x="4565639" y="5189090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2238729D-D26D-4C11-9A70-477F8956E8BC}"/>
              </a:ext>
            </a:extLst>
          </p:cNvPr>
          <p:cNvSpPr/>
          <p:nvPr/>
        </p:nvSpPr>
        <p:spPr>
          <a:xfrm>
            <a:off x="6594760" y="3685292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Ellipsi 20">
            <a:extLst>
              <a:ext uri="{FF2B5EF4-FFF2-40B4-BE49-F238E27FC236}">
                <a16:creationId xmlns:a16="http://schemas.microsoft.com/office/drawing/2014/main" id="{D9413AEB-108B-4FE9-93A4-2879486F31C7}"/>
              </a:ext>
            </a:extLst>
          </p:cNvPr>
          <p:cNvSpPr/>
          <p:nvPr/>
        </p:nvSpPr>
        <p:spPr>
          <a:xfrm>
            <a:off x="3867305" y="4810114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Ellipsi 21">
            <a:extLst>
              <a:ext uri="{FF2B5EF4-FFF2-40B4-BE49-F238E27FC236}">
                <a16:creationId xmlns:a16="http://schemas.microsoft.com/office/drawing/2014/main" id="{78A4B224-7638-4C16-8E22-BFE04D9FBA4D}"/>
              </a:ext>
            </a:extLst>
          </p:cNvPr>
          <p:cNvSpPr/>
          <p:nvPr/>
        </p:nvSpPr>
        <p:spPr>
          <a:xfrm>
            <a:off x="9803989" y="3484972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C1657AB2-EC26-4929-9441-1A1985EFDC60}"/>
              </a:ext>
            </a:extLst>
          </p:cNvPr>
          <p:cNvSpPr/>
          <p:nvPr/>
        </p:nvSpPr>
        <p:spPr>
          <a:xfrm>
            <a:off x="6548698" y="3078783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E3AA8134-CEA8-453C-A909-9C21598B7C73}"/>
              </a:ext>
            </a:extLst>
          </p:cNvPr>
          <p:cNvSpPr/>
          <p:nvPr/>
        </p:nvSpPr>
        <p:spPr>
          <a:xfrm>
            <a:off x="10678356" y="6060357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AFAB9DC3-5970-429B-923F-9FB68BDA4F67}"/>
              </a:ext>
            </a:extLst>
          </p:cNvPr>
          <p:cNvSpPr/>
          <p:nvPr/>
        </p:nvSpPr>
        <p:spPr>
          <a:xfrm>
            <a:off x="6010819" y="3407771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0AD31967-50AB-4E18-AD1B-CC6ADCDCAB8D}"/>
              </a:ext>
            </a:extLst>
          </p:cNvPr>
          <p:cNvSpPr/>
          <p:nvPr/>
        </p:nvSpPr>
        <p:spPr>
          <a:xfrm>
            <a:off x="5998544" y="3484972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8275F11-6312-4DD1-BAE7-F1175FE62EFA}"/>
              </a:ext>
            </a:extLst>
          </p:cNvPr>
          <p:cNvSpPr/>
          <p:nvPr/>
        </p:nvSpPr>
        <p:spPr>
          <a:xfrm>
            <a:off x="9496641" y="5613272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2047FBCB-41D4-438A-85B6-3FB92F38C3F4}"/>
              </a:ext>
            </a:extLst>
          </p:cNvPr>
          <p:cNvSpPr/>
          <p:nvPr/>
        </p:nvSpPr>
        <p:spPr>
          <a:xfrm>
            <a:off x="6603794" y="3155984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9B249355-D8D8-4A25-871D-23B0E5AC2692}"/>
              </a:ext>
            </a:extLst>
          </p:cNvPr>
          <p:cNvSpPr/>
          <p:nvPr/>
        </p:nvSpPr>
        <p:spPr>
          <a:xfrm>
            <a:off x="3975716" y="5925388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85223DA1-14E2-412B-96EE-9F9B4B1129BA}"/>
              </a:ext>
            </a:extLst>
          </p:cNvPr>
          <p:cNvSpPr/>
          <p:nvPr/>
        </p:nvSpPr>
        <p:spPr>
          <a:xfrm>
            <a:off x="5917235" y="3597723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4B7240A-1261-4BC8-9741-066B3C7F5CAB}"/>
              </a:ext>
            </a:extLst>
          </p:cNvPr>
          <p:cNvSpPr/>
          <p:nvPr/>
        </p:nvSpPr>
        <p:spPr>
          <a:xfrm>
            <a:off x="6305891" y="3484972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8115BAC6-2DC1-4AA8-B1A4-9C074CA1F268}"/>
              </a:ext>
            </a:extLst>
          </p:cNvPr>
          <p:cNvSpPr/>
          <p:nvPr/>
        </p:nvSpPr>
        <p:spPr>
          <a:xfrm>
            <a:off x="9496641" y="3562172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Ellipsi 33">
            <a:extLst>
              <a:ext uri="{FF2B5EF4-FFF2-40B4-BE49-F238E27FC236}">
                <a16:creationId xmlns:a16="http://schemas.microsoft.com/office/drawing/2014/main" id="{7680F658-8D83-4501-BB99-CB955FD9207D}"/>
              </a:ext>
            </a:extLst>
          </p:cNvPr>
          <p:cNvSpPr/>
          <p:nvPr/>
        </p:nvSpPr>
        <p:spPr>
          <a:xfrm>
            <a:off x="6357522" y="3683592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15710362-5A86-47D5-9AB5-CA555388CFC4}"/>
              </a:ext>
            </a:extLst>
          </p:cNvPr>
          <p:cNvSpPr/>
          <p:nvPr/>
        </p:nvSpPr>
        <p:spPr>
          <a:xfrm>
            <a:off x="8007839" y="4428403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Ellipsi 36">
            <a:extLst>
              <a:ext uri="{FF2B5EF4-FFF2-40B4-BE49-F238E27FC236}">
                <a16:creationId xmlns:a16="http://schemas.microsoft.com/office/drawing/2014/main" id="{96DFD3F2-7E83-473B-B239-4064E63C55BD}"/>
              </a:ext>
            </a:extLst>
          </p:cNvPr>
          <p:cNvSpPr/>
          <p:nvPr/>
        </p:nvSpPr>
        <p:spPr>
          <a:xfrm>
            <a:off x="6694137" y="4171973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Ellipsi 37">
            <a:extLst>
              <a:ext uri="{FF2B5EF4-FFF2-40B4-BE49-F238E27FC236}">
                <a16:creationId xmlns:a16="http://schemas.microsoft.com/office/drawing/2014/main" id="{84A85283-35DD-4DD0-83CD-A9E0798059D2}"/>
              </a:ext>
            </a:extLst>
          </p:cNvPr>
          <p:cNvSpPr/>
          <p:nvPr/>
        </p:nvSpPr>
        <p:spPr>
          <a:xfrm>
            <a:off x="6141269" y="3240915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41B49986-B0AB-433D-8A92-9D3F2134B129}"/>
              </a:ext>
            </a:extLst>
          </p:cNvPr>
          <p:cNvSpPr/>
          <p:nvPr/>
        </p:nvSpPr>
        <p:spPr>
          <a:xfrm>
            <a:off x="6104403" y="3424503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Ellipsi 39">
            <a:extLst>
              <a:ext uri="{FF2B5EF4-FFF2-40B4-BE49-F238E27FC236}">
                <a16:creationId xmlns:a16="http://schemas.microsoft.com/office/drawing/2014/main" id="{F2D99767-3109-4281-9B46-061D91D23E45}"/>
              </a:ext>
            </a:extLst>
          </p:cNvPr>
          <p:cNvSpPr/>
          <p:nvPr/>
        </p:nvSpPr>
        <p:spPr>
          <a:xfrm>
            <a:off x="7808733" y="4300429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Ellipsi 40">
            <a:extLst>
              <a:ext uri="{FF2B5EF4-FFF2-40B4-BE49-F238E27FC236}">
                <a16:creationId xmlns:a16="http://schemas.microsoft.com/office/drawing/2014/main" id="{A312B1FD-F098-4805-8856-B04FE6BAD829}"/>
              </a:ext>
            </a:extLst>
          </p:cNvPr>
          <p:cNvSpPr/>
          <p:nvPr/>
        </p:nvSpPr>
        <p:spPr>
          <a:xfrm>
            <a:off x="9215774" y="4547282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Ellipsi 41">
            <a:extLst>
              <a:ext uri="{FF2B5EF4-FFF2-40B4-BE49-F238E27FC236}">
                <a16:creationId xmlns:a16="http://schemas.microsoft.com/office/drawing/2014/main" id="{0F13584E-D02D-44F6-9998-60E92170D434}"/>
              </a:ext>
            </a:extLst>
          </p:cNvPr>
          <p:cNvSpPr/>
          <p:nvPr/>
        </p:nvSpPr>
        <p:spPr>
          <a:xfrm>
            <a:off x="6333811" y="3351859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D0E7A8DF-8863-47FE-B041-2AF0702340D3}"/>
              </a:ext>
            </a:extLst>
          </p:cNvPr>
          <p:cNvSpPr/>
          <p:nvPr/>
        </p:nvSpPr>
        <p:spPr>
          <a:xfrm>
            <a:off x="5668208" y="3802618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Ellipsi 43">
            <a:extLst>
              <a:ext uri="{FF2B5EF4-FFF2-40B4-BE49-F238E27FC236}">
                <a16:creationId xmlns:a16="http://schemas.microsoft.com/office/drawing/2014/main" id="{C8DBD878-B32A-4637-B197-9FC999C502B8}"/>
              </a:ext>
            </a:extLst>
          </p:cNvPr>
          <p:cNvSpPr/>
          <p:nvPr/>
        </p:nvSpPr>
        <p:spPr>
          <a:xfrm>
            <a:off x="9388410" y="3943684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Ellipsi 44">
            <a:extLst>
              <a:ext uri="{FF2B5EF4-FFF2-40B4-BE49-F238E27FC236}">
                <a16:creationId xmlns:a16="http://schemas.microsoft.com/office/drawing/2014/main" id="{6DD4C441-D375-471B-85D8-DAA54B80023A}"/>
              </a:ext>
            </a:extLst>
          </p:cNvPr>
          <p:cNvSpPr/>
          <p:nvPr/>
        </p:nvSpPr>
        <p:spPr>
          <a:xfrm>
            <a:off x="6644448" y="3638908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Ellipsi 45">
            <a:extLst>
              <a:ext uri="{FF2B5EF4-FFF2-40B4-BE49-F238E27FC236}">
                <a16:creationId xmlns:a16="http://schemas.microsoft.com/office/drawing/2014/main" id="{96A747E8-7C66-4AB4-B75E-28D1306A09E1}"/>
              </a:ext>
            </a:extLst>
          </p:cNvPr>
          <p:cNvSpPr/>
          <p:nvPr/>
        </p:nvSpPr>
        <p:spPr>
          <a:xfrm>
            <a:off x="7086726" y="3244267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Ellipsi 46">
            <a:extLst>
              <a:ext uri="{FF2B5EF4-FFF2-40B4-BE49-F238E27FC236}">
                <a16:creationId xmlns:a16="http://schemas.microsoft.com/office/drawing/2014/main" id="{655AF361-5772-43A4-8152-B2EF11C2324B}"/>
              </a:ext>
            </a:extLst>
          </p:cNvPr>
          <p:cNvSpPr/>
          <p:nvPr/>
        </p:nvSpPr>
        <p:spPr>
          <a:xfrm>
            <a:off x="6327542" y="3788630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Ellipsi 47">
            <a:extLst>
              <a:ext uri="{FF2B5EF4-FFF2-40B4-BE49-F238E27FC236}">
                <a16:creationId xmlns:a16="http://schemas.microsoft.com/office/drawing/2014/main" id="{B7539071-1626-495E-AF9D-A1AB98C70E17}"/>
              </a:ext>
            </a:extLst>
          </p:cNvPr>
          <p:cNvSpPr/>
          <p:nvPr/>
        </p:nvSpPr>
        <p:spPr>
          <a:xfrm>
            <a:off x="7168035" y="4339030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556F04CC-3017-45E7-A066-D7A51D49DB37}"/>
              </a:ext>
            </a:extLst>
          </p:cNvPr>
          <p:cNvSpPr/>
          <p:nvPr/>
        </p:nvSpPr>
        <p:spPr>
          <a:xfrm>
            <a:off x="6514671" y="3562172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llipsi 49">
            <a:extLst>
              <a:ext uri="{FF2B5EF4-FFF2-40B4-BE49-F238E27FC236}">
                <a16:creationId xmlns:a16="http://schemas.microsoft.com/office/drawing/2014/main" id="{C01B52CF-679E-4D1C-BB8D-806B700C9B47}"/>
              </a:ext>
            </a:extLst>
          </p:cNvPr>
          <p:cNvSpPr/>
          <p:nvPr/>
        </p:nvSpPr>
        <p:spPr>
          <a:xfrm>
            <a:off x="6273865" y="3619936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Ellipsi 50">
            <a:extLst>
              <a:ext uri="{FF2B5EF4-FFF2-40B4-BE49-F238E27FC236}">
                <a16:creationId xmlns:a16="http://schemas.microsoft.com/office/drawing/2014/main" id="{E2E1152B-2431-4BA5-AC8D-AE47333468D8}"/>
              </a:ext>
            </a:extLst>
          </p:cNvPr>
          <p:cNvSpPr/>
          <p:nvPr/>
        </p:nvSpPr>
        <p:spPr>
          <a:xfrm>
            <a:off x="6507027" y="5829288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Ellipsi 51">
            <a:extLst>
              <a:ext uri="{FF2B5EF4-FFF2-40B4-BE49-F238E27FC236}">
                <a16:creationId xmlns:a16="http://schemas.microsoft.com/office/drawing/2014/main" id="{759A9A7D-CB8A-4511-B67F-ECDE417E4394}"/>
              </a:ext>
            </a:extLst>
          </p:cNvPr>
          <p:cNvSpPr/>
          <p:nvPr/>
        </p:nvSpPr>
        <p:spPr>
          <a:xfrm>
            <a:off x="5798735" y="3802618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F39207D6-C09D-4068-95C4-0AB9EE8EDA4D}"/>
              </a:ext>
            </a:extLst>
          </p:cNvPr>
          <p:cNvSpPr/>
          <p:nvPr/>
        </p:nvSpPr>
        <p:spPr>
          <a:xfrm>
            <a:off x="6316867" y="3116395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Ellipsi 53">
            <a:extLst>
              <a:ext uri="{FF2B5EF4-FFF2-40B4-BE49-F238E27FC236}">
                <a16:creationId xmlns:a16="http://schemas.microsoft.com/office/drawing/2014/main" id="{03A70D74-092E-4BFB-B808-CAB2D7C8C9E0}"/>
              </a:ext>
            </a:extLst>
          </p:cNvPr>
          <p:cNvSpPr/>
          <p:nvPr/>
        </p:nvSpPr>
        <p:spPr>
          <a:xfrm>
            <a:off x="6155810" y="3680531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Ellipsi 54">
            <a:extLst>
              <a:ext uri="{FF2B5EF4-FFF2-40B4-BE49-F238E27FC236}">
                <a16:creationId xmlns:a16="http://schemas.microsoft.com/office/drawing/2014/main" id="{791549B9-EC77-432E-8A5D-25E471E713A9}"/>
              </a:ext>
            </a:extLst>
          </p:cNvPr>
          <p:cNvSpPr/>
          <p:nvPr/>
        </p:nvSpPr>
        <p:spPr>
          <a:xfrm>
            <a:off x="9139163" y="4351202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Ellipsi 55">
            <a:extLst>
              <a:ext uri="{FF2B5EF4-FFF2-40B4-BE49-F238E27FC236}">
                <a16:creationId xmlns:a16="http://schemas.microsoft.com/office/drawing/2014/main" id="{41411E9F-9D34-42AF-A395-5DF2D9C8D6AD}"/>
              </a:ext>
            </a:extLst>
          </p:cNvPr>
          <p:cNvSpPr/>
          <p:nvPr/>
        </p:nvSpPr>
        <p:spPr>
          <a:xfrm>
            <a:off x="8672205" y="4585883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97EA5E76-41FD-4DCD-B188-0DFCFAF5D79B}"/>
              </a:ext>
            </a:extLst>
          </p:cNvPr>
          <p:cNvSpPr/>
          <p:nvPr/>
        </p:nvSpPr>
        <p:spPr>
          <a:xfrm>
            <a:off x="6815694" y="3827231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Ellipsi 57">
            <a:extLst>
              <a:ext uri="{FF2B5EF4-FFF2-40B4-BE49-F238E27FC236}">
                <a16:creationId xmlns:a16="http://schemas.microsoft.com/office/drawing/2014/main" id="{D661B55C-24D2-4817-816F-F29E215E84F5}"/>
              </a:ext>
            </a:extLst>
          </p:cNvPr>
          <p:cNvSpPr/>
          <p:nvPr/>
        </p:nvSpPr>
        <p:spPr>
          <a:xfrm>
            <a:off x="5849985" y="3385903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Ellipsi 58">
            <a:extLst>
              <a:ext uri="{FF2B5EF4-FFF2-40B4-BE49-F238E27FC236}">
                <a16:creationId xmlns:a16="http://schemas.microsoft.com/office/drawing/2014/main" id="{87CA3531-F685-496D-B90E-D4CD9590BD17}"/>
              </a:ext>
            </a:extLst>
          </p:cNvPr>
          <p:cNvSpPr/>
          <p:nvPr/>
        </p:nvSpPr>
        <p:spPr>
          <a:xfrm>
            <a:off x="3662867" y="3926963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Ellipsi 59">
            <a:extLst>
              <a:ext uri="{FF2B5EF4-FFF2-40B4-BE49-F238E27FC236}">
                <a16:creationId xmlns:a16="http://schemas.microsoft.com/office/drawing/2014/main" id="{90FD5305-5835-43A1-BD77-367CAA81A677}"/>
              </a:ext>
            </a:extLst>
          </p:cNvPr>
          <p:cNvSpPr/>
          <p:nvPr/>
        </p:nvSpPr>
        <p:spPr>
          <a:xfrm>
            <a:off x="8846171" y="4624483"/>
            <a:ext cx="81309" cy="77200"/>
          </a:xfrm>
          <a:prstGeom prst="ellipse">
            <a:avLst/>
          </a:prstGeom>
          <a:solidFill>
            <a:srgbClr val="AFA6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040" b="-1"/>
          <a:stretch/>
        </p:blipFill>
        <p:spPr>
          <a:xfrm>
            <a:off x="4078884" y="536744"/>
            <a:ext cx="4034235" cy="1134637"/>
          </a:xfrm>
          <a:prstGeom prst="rect">
            <a:avLst/>
          </a:prstGeom>
        </p:spPr>
      </p:pic>
      <p:cxnSp>
        <p:nvCxnSpPr>
          <p:cNvPr id="33" name="Suora yhdysviiva 32"/>
          <p:cNvCxnSpPr/>
          <p:nvPr/>
        </p:nvCxnSpPr>
        <p:spPr>
          <a:xfrm>
            <a:off x="3971313" y="1671379"/>
            <a:ext cx="43371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uva 1">
            <a:extLst>
              <a:ext uri="{FF2B5EF4-FFF2-40B4-BE49-F238E27FC236}">
                <a16:creationId xmlns:a16="http://schemas.microsoft.com/office/drawing/2014/main" id="{EDA00D77-E0CF-401A-B6C5-E830634E6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9022" y="21317"/>
            <a:ext cx="869324" cy="6858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D1F940B-BC96-43FF-BD2A-F3D91DC09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7582" y="238033"/>
            <a:ext cx="3475021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05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henkilö, istuminen, nainen, puu&#10;&#10;Kuvaus luotu, korkea luotettavuus">
            <a:extLst>
              <a:ext uri="{FF2B5EF4-FFF2-40B4-BE49-F238E27FC236}">
                <a16:creationId xmlns:a16="http://schemas.microsoft.com/office/drawing/2014/main" id="{445A27A9-B5FA-4A6A-9B87-B3C6B1D040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61" b="23098"/>
          <a:stretch/>
        </p:blipFill>
        <p:spPr>
          <a:xfrm>
            <a:off x="-2727" y="-473"/>
            <a:ext cx="2926546" cy="6336398"/>
          </a:xfrm>
          <a:prstGeom prst="rect">
            <a:avLst/>
          </a:prstGeom>
        </p:spPr>
      </p:pic>
      <p:graphicFrame>
        <p:nvGraphicFramePr>
          <p:cNvPr id="17" name="Sisällön paikkamerkki 11">
            <a:extLst>
              <a:ext uri="{FF2B5EF4-FFF2-40B4-BE49-F238E27FC236}">
                <a16:creationId xmlns:a16="http://schemas.microsoft.com/office/drawing/2014/main" id="{8DE19CDA-6E95-4C17-A908-E2C9717B40C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331926" y="1084454"/>
          <a:ext cx="8558969" cy="465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" name="Kuva 30">
            <a:extLst>
              <a:ext uri="{FF2B5EF4-FFF2-40B4-BE49-F238E27FC236}">
                <a16:creationId xmlns:a16="http://schemas.microsoft.com/office/drawing/2014/main" id="{343A49C7-2147-4086-9A01-1C3918DEB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72" y="244716"/>
            <a:ext cx="2066209" cy="872641"/>
          </a:xfrm>
          <a:prstGeom prst="rect">
            <a:avLst/>
          </a:prstGeom>
        </p:spPr>
      </p:pic>
      <p:sp>
        <p:nvSpPr>
          <p:cNvPr id="32" name="Suorakulmio 31">
            <a:extLst>
              <a:ext uri="{FF2B5EF4-FFF2-40B4-BE49-F238E27FC236}">
                <a16:creationId xmlns:a16="http://schemas.microsoft.com/office/drawing/2014/main" id="{4ECA65A5-FE70-4436-A8B2-C90AF192FF11}"/>
              </a:ext>
            </a:extLst>
          </p:cNvPr>
          <p:cNvSpPr/>
          <p:nvPr/>
        </p:nvSpPr>
        <p:spPr>
          <a:xfrm>
            <a:off x="0" y="3007069"/>
            <a:ext cx="2944011" cy="166878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5FBC9C5A-2983-4A0E-9D93-70BBCC2B4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8086" y="1680131"/>
            <a:ext cx="3834716" cy="853514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87C418C8-598D-483E-BEFB-580EAEB22B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673" y="3167726"/>
            <a:ext cx="2664183" cy="1853345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B830D35D-EBD2-40DA-AECB-CE60995B26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257" y="5090498"/>
            <a:ext cx="3554276" cy="181066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2963A1B1-C25B-41AF-8985-C3D0E52934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8295" y="5430773"/>
            <a:ext cx="8852159" cy="34140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1CBC956-F89D-4ED4-9CC6-B64F669D1A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2968" y="3545580"/>
            <a:ext cx="2749534" cy="37798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B0045A8-C56B-44F7-AFBC-164F418673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7779" y="2071169"/>
            <a:ext cx="2591025" cy="43285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4F9ACF3-D44A-499F-B0D8-46AD4E4054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83424" y="1616468"/>
            <a:ext cx="548688" cy="499915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658D1FE-584C-4C76-B437-B120238960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41463" y="259363"/>
            <a:ext cx="8852159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4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 descr="Kuva, joka sisältää kohteen henkilö, istuminen, nainen, puu&#10;&#10;Kuvaus luotu, korkea luotettavuus">
            <a:extLst>
              <a:ext uri="{FF2B5EF4-FFF2-40B4-BE49-F238E27FC236}">
                <a16:creationId xmlns:a16="http://schemas.microsoft.com/office/drawing/2014/main" id="{89D64C65-F633-4E95-A7EC-AEB2D15C89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61" b="23098"/>
          <a:stretch/>
        </p:blipFill>
        <p:spPr>
          <a:xfrm>
            <a:off x="5989" y="0"/>
            <a:ext cx="2920091" cy="6322423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E9D382E7-FEF6-4C92-A6EA-2ED5165CF8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72" y="244716"/>
            <a:ext cx="2066209" cy="872641"/>
          </a:xfrm>
          <a:prstGeom prst="rect">
            <a:avLst/>
          </a:prstGeom>
        </p:spPr>
      </p:pic>
      <p:sp>
        <p:nvSpPr>
          <p:cNvPr id="18" name="Suorakulmio 17">
            <a:extLst>
              <a:ext uri="{FF2B5EF4-FFF2-40B4-BE49-F238E27FC236}">
                <a16:creationId xmlns:a16="http://schemas.microsoft.com/office/drawing/2014/main" id="{148D5340-19D1-4A22-B2B9-FD06F08FFED5}"/>
              </a:ext>
            </a:extLst>
          </p:cNvPr>
          <p:cNvSpPr/>
          <p:nvPr/>
        </p:nvSpPr>
        <p:spPr>
          <a:xfrm>
            <a:off x="0" y="3007069"/>
            <a:ext cx="2944011" cy="166878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7434025-BEDA-4005-BB3D-40C966530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098" y="1395164"/>
            <a:ext cx="6072888" cy="442727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9678077F-3AC2-4BDC-9FB3-4C12D09DF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1463" y="259363"/>
            <a:ext cx="8852159" cy="701101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0C566318-6052-4ACE-A950-AA52D3AE9F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50075" y="1734523"/>
            <a:ext cx="3834716" cy="85351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891EF64-B60D-46DD-927F-102A5DFE0F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625" y="3405610"/>
            <a:ext cx="2676376" cy="162777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A146303-19D2-422E-BE54-708F82A9A3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210" y="5047822"/>
            <a:ext cx="3554276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6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 descr="Kuva, joka sisältää kohteen henkilö, istuminen, nainen, puu&#10;&#10;Kuvaus luotu, korkea luotettavuus">
            <a:extLst>
              <a:ext uri="{FF2B5EF4-FFF2-40B4-BE49-F238E27FC236}">
                <a16:creationId xmlns:a16="http://schemas.microsoft.com/office/drawing/2014/main" id="{18B562C9-E309-4232-82E2-C85E59FD2A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61" b="23098"/>
          <a:stretch/>
        </p:blipFill>
        <p:spPr>
          <a:xfrm>
            <a:off x="5989" y="0"/>
            <a:ext cx="2920091" cy="6322423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7B2D6431-D0AC-4B4A-B7B9-EFBFC07BA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72" y="244716"/>
            <a:ext cx="2066209" cy="872641"/>
          </a:xfrm>
          <a:prstGeom prst="rect">
            <a:avLst/>
          </a:prstGeom>
        </p:spPr>
      </p:pic>
      <p:sp>
        <p:nvSpPr>
          <p:cNvPr id="22" name="Suorakulmio 21">
            <a:extLst>
              <a:ext uri="{FF2B5EF4-FFF2-40B4-BE49-F238E27FC236}">
                <a16:creationId xmlns:a16="http://schemas.microsoft.com/office/drawing/2014/main" id="{D6314472-9AF9-4B26-914E-EFDA60E607DE}"/>
              </a:ext>
            </a:extLst>
          </p:cNvPr>
          <p:cNvSpPr/>
          <p:nvPr/>
        </p:nvSpPr>
        <p:spPr>
          <a:xfrm>
            <a:off x="0" y="3007069"/>
            <a:ext cx="2944011" cy="166878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1020D02-FF09-40FB-BFDD-4EF54E858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9900" y="1213324"/>
            <a:ext cx="548688" cy="493819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5D383191-3755-447F-97D2-BED4BB6BC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8782" y="4365507"/>
            <a:ext cx="1365622" cy="1566808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B9CB2A16-BE25-4965-ACE8-C55E600711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7227" y="5968386"/>
            <a:ext cx="1859441" cy="30482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DE57443-65A2-45F7-AD3D-CEE8C874A9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0627" y="916286"/>
            <a:ext cx="1847248" cy="32311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F2E76C4-70F3-488B-BD7F-7D6A424C21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2196" y="729988"/>
            <a:ext cx="1664352" cy="51210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1F27AE4-0639-4BE4-8057-808E07756A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0798" y="916287"/>
            <a:ext cx="1347333" cy="323116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46EF145-90EA-4666-B7E3-B613D3F3050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873"/>
          <a:stretch/>
        </p:blipFill>
        <p:spPr>
          <a:xfrm>
            <a:off x="3292079" y="1213324"/>
            <a:ext cx="6370872" cy="484324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30A1A5F-860C-4014-9799-FFE3D6EDF0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1463" y="234608"/>
            <a:ext cx="8852159" cy="646232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31F2441A-67EB-4ADE-BB12-C7DB4CC5E5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793" y="3156266"/>
            <a:ext cx="2834886" cy="1469263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3EF2300F-45E9-40A5-93BC-9DF4CCB0A2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1210" y="5047822"/>
            <a:ext cx="3554276" cy="1810669"/>
          </a:xfrm>
          <a:prstGeom prst="rect">
            <a:avLst/>
          </a:prstGeom>
        </p:spPr>
      </p:pic>
      <p:sp>
        <p:nvSpPr>
          <p:cNvPr id="23" name="Ellipsi 22">
            <a:extLst>
              <a:ext uri="{FF2B5EF4-FFF2-40B4-BE49-F238E27FC236}">
                <a16:creationId xmlns:a16="http://schemas.microsoft.com/office/drawing/2014/main" id="{89DEF5FC-0069-4CB6-ADEC-8B3A90CCBCA8}"/>
              </a:ext>
            </a:extLst>
          </p:cNvPr>
          <p:cNvSpPr/>
          <p:nvPr/>
        </p:nvSpPr>
        <p:spPr>
          <a:xfrm>
            <a:off x="5439747" y="4778839"/>
            <a:ext cx="4974632" cy="462400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156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9A7FA01A-0442-4AA2-8D3C-38515B341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" y="0"/>
            <a:ext cx="12185905" cy="6858000"/>
          </a:xfrm>
          <a:prstGeom prst="rect">
            <a:avLst/>
          </a:prstGeom>
        </p:spPr>
      </p:pic>
      <p:sp>
        <p:nvSpPr>
          <p:cNvPr id="15" name="Suorakulmio 14">
            <a:extLst>
              <a:ext uri="{FF2B5EF4-FFF2-40B4-BE49-F238E27FC236}">
                <a16:creationId xmlns:a16="http://schemas.microsoft.com/office/drawing/2014/main" id="{A601ECDB-82B1-494D-8877-C68A6026F991}"/>
              </a:ext>
            </a:extLst>
          </p:cNvPr>
          <p:cNvSpPr/>
          <p:nvPr/>
        </p:nvSpPr>
        <p:spPr>
          <a:xfrm>
            <a:off x="0" y="0"/>
            <a:ext cx="3139561" cy="685800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DD021493-3200-4037-80BF-DC96FAB8935F}"/>
              </a:ext>
            </a:extLst>
          </p:cNvPr>
          <p:cNvGrpSpPr/>
          <p:nvPr/>
        </p:nvGrpSpPr>
        <p:grpSpPr>
          <a:xfrm>
            <a:off x="571099" y="6044665"/>
            <a:ext cx="1965932" cy="532599"/>
            <a:chOff x="571099" y="6044665"/>
            <a:chExt cx="1965932" cy="532599"/>
          </a:xfrm>
        </p:grpSpPr>
        <p:pic>
          <p:nvPicPr>
            <p:cNvPr id="17" name="Kuva 16">
              <a:extLst>
                <a:ext uri="{FF2B5EF4-FFF2-40B4-BE49-F238E27FC236}">
                  <a16:creationId xmlns:a16="http://schemas.microsoft.com/office/drawing/2014/main" id="{4E847B0C-D9B6-4CCA-A4EA-DB330BC542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9859" y="6187681"/>
              <a:ext cx="1354747" cy="389583"/>
            </a:xfrm>
            <a:prstGeom prst="rect">
              <a:avLst/>
            </a:prstGeom>
          </p:spPr>
        </p:pic>
        <p:cxnSp>
          <p:nvCxnSpPr>
            <p:cNvPr id="21" name="Suora yhdysviiva 20">
              <a:extLst>
                <a:ext uri="{FF2B5EF4-FFF2-40B4-BE49-F238E27FC236}">
                  <a16:creationId xmlns:a16="http://schemas.microsoft.com/office/drawing/2014/main" id="{922C7100-16C0-4E96-AABC-DAD985F30D73}"/>
                </a:ext>
              </a:extLst>
            </p:cNvPr>
            <p:cNvCxnSpPr>
              <a:cxnSpLocks/>
            </p:cNvCxnSpPr>
            <p:nvPr/>
          </p:nvCxnSpPr>
          <p:spPr>
            <a:xfrm>
              <a:off x="571099" y="6044665"/>
              <a:ext cx="196593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Kuva 39">
            <a:extLst>
              <a:ext uri="{FF2B5EF4-FFF2-40B4-BE49-F238E27FC236}">
                <a16:creationId xmlns:a16="http://schemas.microsoft.com/office/drawing/2014/main" id="{4A11ED0A-D8E0-434D-89B3-CB5CEC2C0B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89" y="310295"/>
            <a:ext cx="1788581" cy="1006077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8D6929F-5495-4492-82F8-B7AAEE5F1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581" y="2776663"/>
            <a:ext cx="2054530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02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yhmä 8">
            <a:extLst>
              <a:ext uri="{FF2B5EF4-FFF2-40B4-BE49-F238E27FC236}">
                <a16:creationId xmlns:a16="http://schemas.microsoft.com/office/drawing/2014/main" id="{3CE45527-8A6F-4BEB-A51D-34C4E2D93BD0}"/>
              </a:ext>
            </a:extLst>
          </p:cNvPr>
          <p:cNvGrpSpPr/>
          <p:nvPr/>
        </p:nvGrpSpPr>
        <p:grpSpPr>
          <a:xfrm>
            <a:off x="1084178" y="5250872"/>
            <a:ext cx="966296" cy="590385"/>
            <a:chOff x="7021233" y="377537"/>
            <a:chExt cx="1543695" cy="994384"/>
          </a:xfrm>
        </p:grpSpPr>
        <p:pic>
          <p:nvPicPr>
            <p:cNvPr id="10" name="Kuva 9">
              <a:extLst>
                <a:ext uri="{FF2B5EF4-FFF2-40B4-BE49-F238E27FC236}">
                  <a16:creationId xmlns:a16="http://schemas.microsoft.com/office/drawing/2014/main" id="{68C4C122-7ACC-429F-B4A9-03AC8B90D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12964" y="377537"/>
              <a:ext cx="851964" cy="994384"/>
            </a:xfrm>
            <a:prstGeom prst="rect">
              <a:avLst/>
            </a:prstGeom>
          </p:spPr>
        </p:pic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9B738E8B-E2CF-41B6-83DB-4980B87EE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1233" y="464446"/>
              <a:ext cx="836118" cy="906369"/>
            </a:xfrm>
            <a:prstGeom prst="rect">
              <a:avLst/>
            </a:prstGeom>
          </p:spPr>
        </p:pic>
      </p:grpSp>
      <p:pic>
        <p:nvPicPr>
          <p:cNvPr id="2" name="Kuva 1">
            <a:extLst>
              <a:ext uri="{FF2B5EF4-FFF2-40B4-BE49-F238E27FC236}">
                <a16:creationId xmlns:a16="http://schemas.microsoft.com/office/drawing/2014/main" id="{9C980B6D-AD25-489A-B1AA-13A36D77D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704" y="806253"/>
            <a:ext cx="7791363" cy="5529551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812D68C5-BD97-498D-AC45-F8A60FE7D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2992656"/>
            <a:ext cx="3145809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36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rrow: Right 53">
            <a:extLst>
              <a:ext uri="{FF2B5EF4-FFF2-40B4-BE49-F238E27FC236}">
                <a16:creationId xmlns:a16="http://schemas.microsoft.com/office/drawing/2014/main" id="{F5A0CC66-F220-4D94-8A1B-9C1C50AA2BD7}"/>
              </a:ext>
            </a:extLst>
          </p:cNvPr>
          <p:cNvSpPr/>
          <p:nvPr/>
        </p:nvSpPr>
        <p:spPr>
          <a:xfrm>
            <a:off x="7185254" y="2785914"/>
            <a:ext cx="1263758" cy="1288961"/>
          </a:xfrm>
          <a:prstGeom prst="rightArrow">
            <a:avLst>
              <a:gd name="adj1" fmla="val 75000"/>
              <a:gd name="adj2" fmla="val 62500"/>
            </a:avLst>
          </a:prstGeom>
          <a:solidFill>
            <a:srgbClr val="C8E88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000000"/>
              </a:solidFill>
              <a:latin typeface=""/>
            </a:endParaRPr>
          </a:p>
        </p:txBody>
      </p:sp>
      <p:pic>
        <p:nvPicPr>
          <p:cNvPr id="58" name="Picture 19">
            <a:extLst>
              <a:ext uri="{FF2B5EF4-FFF2-40B4-BE49-F238E27FC236}">
                <a16:creationId xmlns:a16="http://schemas.microsoft.com/office/drawing/2014/main" id="{B52F950E-A046-4BC8-A8AF-1896859341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043" y="4644936"/>
            <a:ext cx="1559674" cy="1221097"/>
          </a:xfrm>
          <a:prstGeom prst="rect">
            <a:avLst/>
          </a:prstGeom>
        </p:spPr>
      </p:pic>
      <p:grpSp>
        <p:nvGrpSpPr>
          <p:cNvPr id="59" name="Ryhmä 58">
            <a:extLst>
              <a:ext uri="{FF2B5EF4-FFF2-40B4-BE49-F238E27FC236}">
                <a16:creationId xmlns:a16="http://schemas.microsoft.com/office/drawing/2014/main" id="{DF16F18F-4912-43AF-A31B-D25B92B2E146}"/>
              </a:ext>
            </a:extLst>
          </p:cNvPr>
          <p:cNvGrpSpPr/>
          <p:nvPr/>
        </p:nvGrpSpPr>
        <p:grpSpPr>
          <a:xfrm>
            <a:off x="1084178" y="5250872"/>
            <a:ext cx="966296" cy="590385"/>
            <a:chOff x="7021233" y="377537"/>
            <a:chExt cx="1543695" cy="994384"/>
          </a:xfrm>
        </p:grpSpPr>
        <p:pic>
          <p:nvPicPr>
            <p:cNvPr id="60" name="Kuva 59">
              <a:extLst>
                <a:ext uri="{FF2B5EF4-FFF2-40B4-BE49-F238E27FC236}">
                  <a16:creationId xmlns:a16="http://schemas.microsoft.com/office/drawing/2014/main" id="{F4CC7C9C-581D-45ED-9E8B-28A547786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12964" y="377537"/>
              <a:ext cx="851964" cy="994384"/>
            </a:xfrm>
            <a:prstGeom prst="rect">
              <a:avLst/>
            </a:prstGeom>
          </p:spPr>
        </p:pic>
        <p:pic>
          <p:nvPicPr>
            <p:cNvPr id="61" name="Kuva 60">
              <a:extLst>
                <a:ext uri="{FF2B5EF4-FFF2-40B4-BE49-F238E27FC236}">
                  <a16:creationId xmlns:a16="http://schemas.microsoft.com/office/drawing/2014/main" id="{F5FABEC2-CBA3-46CA-A020-2364F4CBD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21233" y="464446"/>
              <a:ext cx="836118" cy="906369"/>
            </a:xfrm>
            <a:prstGeom prst="rect">
              <a:avLst/>
            </a:prstGeom>
          </p:spPr>
        </p:pic>
      </p:grpSp>
      <p:pic>
        <p:nvPicPr>
          <p:cNvPr id="2" name="Kuva 1">
            <a:extLst>
              <a:ext uri="{FF2B5EF4-FFF2-40B4-BE49-F238E27FC236}">
                <a16:creationId xmlns:a16="http://schemas.microsoft.com/office/drawing/2014/main" id="{CC5AAFE5-930B-4A20-9E6C-A24E7B04D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404" y="3061361"/>
            <a:ext cx="1438781" cy="85961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9999E60-B388-479F-A55B-24C8D25249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3355" y="1622319"/>
            <a:ext cx="3938357" cy="3572566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7397868-2ECB-4939-B0B7-217140DEDB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1815" y="1985613"/>
            <a:ext cx="3438442" cy="29385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2E5FF46F-CCB9-46FE-BE65-41BA36A83B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29" y="2998939"/>
            <a:ext cx="3127519" cy="145097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35894E92-DBB8-46ED-B451-C604841599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9456" y="2389157"/>
            <a:ext cx="1310754" cy="30482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E40CDBC-FF87-4AB0-A207-575B13CFA7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96722" y="1124760"/>
            <a:ext cx="1121761" cy="49991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0E5CDBC7-EF60-4293-960C-ABBBCE0FB0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8634" y="1147276"/>
            <a:ext cx="1377815" cy="499915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2B49FDA1-6C1B-4275-8B85-B26D8E6531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78101" y="6105279"/>
            <a:ext cx="7096359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9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ED693C-1972-4F95-A449-EAEC548C12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89"/>
          <a:stretch/>
        </p:blipFill>
        <p:spPr>
          <a:xfrm>
            <a:off x="3274037" y="708649"/>
            <a:ext cx="8083997" cy="5164498"/>
          </a:xfrm>
          <a:prstGeom prst="rect">
            <a:avLst/>
          </a:prstGeom>
        </p:spPr>
      </p:pic>
      <p:grpSp>
        <p:nvGrpSpPr>
          <p:cNvPr id="17" name="Ryhmä 16">
            <a:extLst>
              <a:ext uri="{FF2B5EF4-FFF2-40B4-BE49-F238E27FC236}">
                <a16:creationId xmlns:a16="http://schemas.microsoft.com/office/drawing/2014/main" id="{383CC678-63BD-4C1A-BF9E-BB99DF8E4F70}"/>
              </a:ext>
            </a:extLst>
          </p:cNvPr>
          <p:cNvGrpSpPr/>
          <p:nvPr/>
        </p:nvGrpSpPr>
        <p:grpSpPr>
          <a:xfrm>
            <a:off x="1084178" y="5250872"/>
            <a:ext cx="966296" cy="590385"/>
            <a:chOff x="7021233" y="377537"/>
            <a:chExt cx="1543695" cy="994384"/>
          </a:xfrm>
        </p:grpSpPr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5AEC0F6A-F0E2-430F-9096-F504F1E2C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12964" y="377537"/>
              <a:ext cx="851964" cy="994384"/>
            </a:xfrm>
            <a:prstGeom prst="rect">
              <a:avLst/>
            </a:prstGeom>
          </p:spPr>
        </p:pic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DF1E3DF9-D901-4328-A393-5D68DDC23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21233" y="464446"/>
              <a:ext cx="836118" cy="906369"/>
            </a:xfrm>
            <a:prstGeom prst="rect">
              <a:avLst/>
            </a:prstGeom>
          </p:spPr>
        </p:pic>
      </p:grpSp>
      <p:pic>
        <p:nvPicPr>
          <p:cNvPr id="3" name="Kuva 2">
            <a:extLst>
              <a:ext uri="{FF2B5EF4-FFF2-40B4-BE49-F238E27FC236}">
                <a16:creationId xmlns:a16="http://schemas.microsoft.com/office/drawing/2014/main" id="{8C8C6F07-D3CD-4142-B3F8-8F1F3CB74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9548" y="5861618"/>
            <a:ext cx="2060627" cy="3231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000D0201-A94F-47E6-B507-03B8A5B135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242" y="2913580"/>
            <a:ext cx="3145809" cy="137781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5F66C7FB-434E-4555-BC54-C3A9748423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0088" y="6209500"/>
            <a:ext cx="7706012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709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E106A4F9CAD6E4D891E4C99C177D26F" ma:contentTypeVersion="12" ma:contentTypeDescription="Luo uusi asiakirja." ma:contentTypeScope="" ma:versionID="6bf8c22eb7e77b08554aec714589a006">
  <xsd:schema xmlns:xsd="http://www.w3.org/2001/XMLSchema" xmlns:xs="http://www.w3.org/2001/XMLSchema" xmlns:p="http://schemas.microsoft.com/office/2006/metadata/properties" xmlns:ns2="879095ad-9298-46b1-abb4-88acdd8ab572" xmlns:ns3="3f7baa18-e8c3-4a96-b5df-b125792204c2" targetNamespace="http://schemas.microsoft.com/office/2006/metadata/properties" ma:root="true" ma:fieldsID="4481d166ca6ec69d426333bd419f0696" ns2:_="" ns3:_="">
    <xsd:import namespace="879095ad-9298-46b1-abb4-88acdd8ab572"/>
    <xsd:import namespace="3f7baa18-e8c3-4a96-b5df-b125792204c2"/>
    <xsd:element name="properties">
      <xsd:complexType>
        <xsd:sequence>
          <xsd:element name="documentManagement">
            <xsd:complexType>
              <xsd:all>
                <xsd:element ref="ns2:p37d2282c7114a85bbb1d37773b53136" minOccurs="0"/>
                <xsd:element ref="ns3:TaxCatchAll" minOccurs="0"/>
                <xsd:element ref="ns2:h91f5f5c8ce94f5ebd3ee7c0d8a6ec47" minOccurs="0"/>
                <xsd:element ref="ns3:TaxKeywordTaxHTField" minOccurs="0"/>
                <xsd:element ref="ns2:FKPublishDate" minOccurs="0"/>
                <xsd:element ref="ns2:FK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095ad-9298-46b1-abb4-88acdd8ab572" elementFormDefault="qualified">
    <xsd:import namespace="http://schemas.microsoft.com/office/2006/documentManagement/types"/>
    <xsd:import namespace="http://schemas.microsoft.com/office/infopath/2007/PartnerControls"/>
    <xsd:element name="p37d2282c7114a85bbb1d37773b53136" ma:index="9" nillable="true" ma:taxonomy="true" ma:internalName="p37d2282c7114a85bbb1d37773b53136" ma:taxonomyFieldName="FKDocType" ma:displayName="Asiakirjatyyppi" ma:readOnly="false" ma:default="" ma:fieldId="{937d2282-c711-4a85-bbb1-d37773b53136}" ma:taxonomyMulti="true" ma:sspId="d92eb3bd-95d3-4ebe-8301-9f6701864dbf" ma:termSetId="f0126561-3e6b-4118-8629-5272a7a08fe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h91f5f5c8ce94f5ebd3ee7c0d8a6ec47" ma:index="12" nillable="true" ma:taxonomy="true" ma:internalName="h91f5f5c8ce94f5ebd3ee7c0d8a6ec47" ma:taxonomyFieldName="FKTopic" ma:displayName="Aiheluokittelu" ma:readOnly="false" ma:default="" ma:fieldId="{191f5f5c-8ce9-4f5e-bd3e-e7c0d8a6ec47}" ma:taxonomyMulti="true" ma:sspId="d92eb3bd-95d3-4ebe-8301-9f6701864dbf" ma:termSetId="78f64962-903a-4089-a952-f0c4852607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KPublishDate" ma:index="15" nillable="true" ma:displayName="Julkaisupäivä" ma:default="[today]" ma:format="DateOnly" ma:internalName="FKPublishDate">
      <xsd:simpleType>
        <xsd:restriction base="dms:DateTime"/>
      </xsd:simpleType>
    </xsd:element>
    <xsd:element name="FKLanguage" ma:index="16" nillable="true" ma:displayName="Kieli" ma:default="Suomi" ma:format="Dropdown" ma:internalName="FKLanguage">
      <xsd:simpleType>
        <xsd:restriction base="dms:Choice">
          <xsd:enumeration value="Suomi"/>
          <xsd:enumeration value="Englanti"/>
          <xsd:enumeration value="Ruotsi"/>
          <xsd:enumeration value="Muu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baa18-e8c3-4a96-b5df-b125792204c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20aaa1b-80d6-4c91-97e9-f720dfbeb0a9}" ma:internalName="TaxCatchAll" ma:showField="CatchAllData" ma:web="3f7baa18-e8c3-4a96-b5df-b12579220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Asiasanat" ma:readOnly="false" ma:fieldId="{23f27201-bee3-471e-b2e7-b64fd8b7ca38}" ma:taxonomyMulti="true" ma:sspId="d92eb3bd-95d3-4ebe-8301-9f6701864db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3f7baa18-e8c3-4a96-b5df-b125792204c2">
      <Terms xmlns="http://schemas.microsoft.com/office/infopath/2007/PartnerControls">
        <TermInfo xmlns="http://schemas.microsoft.com/office/infopath/2007/PartnerControls">
          <TermName xmlns="http://schemas.microsoft.com/office/infopath/2007/PartnerControls">työnantajakuva</TermName>
          <TermId xmlns="http://schemas.microsoft.com/office/infopath/2007/PartnerControls">a82853a2-d01a-42fe-a5d9-66cba7d225f3</TermId>
        </TermInfo>
      </Terms>
    </TaxKeywordTaxHTField>
    <FKLanguage xmlns="879095ad-9298-46b1-abb4-88acdd8ab572">Suomi</FKLanguage>
    <FKPublishDate xmlns="879095ad-9298-46b1-abb4-88acdd8ab572">2018-07-01T21:00:00+00:00</FKPublishDate>
    <TaxCatchAll xmlns="3f7baa18-e8c3-4a96-b5df-b125792204c2">
      <Value>45</Value>
      <Value>77</Value>
      <Value>6</Value>
      <Value>35</Value>
      <Value>408</Value>
    </TaxCatchAll>
    <h91f5f5c8ce94f5ebd3ee7c0d8a6ec47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työelämä</TermName>
          <TermId xmlns="http://schemas.microsoft.com/office/infopath/2007/PartnerControls">98ef1ff8-7057-41dc-9d8a-5ed9db3d836f</TermId>
        </TermInfo>
        <TermInfo xmlns="http://schemas.microsoft.com/office/infopath/2007/PartnerControls">
          <TermName xmlns="http://schemas.microsoft.com/office/infopath/2007/PartnerControls">työmarkkinat</TermName>
          <TermId xmlns="http://schemas.microsoft.com/office/infopath/2007/PartnerControls">2d3dd029-2eb9-42cb-bb05-486e9750ba2d</TermId>
        </TermInfo>
        <TermInfo xmlns="http://schemas.microsoft.com/office/infopath/2007/PartnerControls">
          <TermName xmlns="http://schemas.microsoft.com/office/infopath/2007/PartnerControls">finanssiala</TermName>
          <TermId xmlns="http://schemas.microsoft.com/office/infopath/2007/PartnerControls">c509b3bd-2ed8-408c-9f38-93537ce757c0</TermId>
        </TermInfo>
      </Terms>
    </h91f5f5c8ce94f5ebd3ee7c0d8a6ec47>
    <p37d2282c7114a85bbb1d37773b53136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Tutkimus</TermName>
          <TermId xmlns="http://schemas.microsoft.com/office/infopath/2007/PartnerControls">71029c67-c76d-4a80-85bc-a4a475795028</TermId>
        </TermInfo>
      </Terms>
    </p37d2282c7114a85bbb1d37773b53136>
  </documentManagement>
</p:properties>
</file>

<file path=customXml/itemProps1.xml><?xml version="1.0" encoding="utf-8"?>
<ds:datastoreItem xmlns:ds="http://schemas.openxmlformats.org/officeDocument/2006/customXml" ds:itemID="{AE2CA229-C4E0-4A8E-8970-1D13720575A9}"/>
</file>

<file path=customXml/itemProps2.xml><?xml version="1.0" encoding="utf-8"?>
<ds:datastoreItem xmlns:ds="http://schemas.openxmlformats.org/officeDocument/2006/customXml" ds:itemID="{8EB85546-70D4-4931-8E0D-73CA58598B5B}"/>
</file>

<file path=customXml/itemProps3.xml><?xml version="1.0" encoding="utf-8"?>
<ds:datastoreItem xmlns:ds="http://schemas.openxmlformats.org/officeDocument/2006/customXml" ds:itemID="{22713A9B-CFCD-47D5-9DC3-A8A4500E209C}"/>
</file>

<file path=customXml/itemProps4.xml><?xml version="1.0" encoding="utf-8"?>
<ds:datastoreItem xmlns:ds="http://schemas.openxmlformats.org/officeDocument/2006/customXml" ds:itemID="{E0F278CC-C7A1-42BA-85FE-19FDFAAECE4C}"/>
</file>

<file path=docProps/app.xml><?xml version="1.0" encoding="utf-8"?>
<Properties xmlns="http://schemas.openxmlformats.org/officeDocument/2006/extended-properties" xmlns:vt="http://schemas.openxmlformats.org/officeDocument/2006/docPropsVTypes">
  <Template>FA_2018_vetovoima_26061028_T-Media</Template>
  <TotalTime>0</TotalTime>
  <Words>1</Words>
  <Application>Microsoft Office PowerPoint</Application>
  <PresentationFormat>Laajakuva</PresentationFormat>
  <Paragraphs>1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Impact</vt:lpstr>
      <vt:lpstr>Verdana</vt:lpstr>
      <vt:lpstr>Whitney Condensed Book</vt:lpstr>
      <vt:lpstr>1_Office-teema</vt:lpstr>
      <vt:lpstr>2_Office-teema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Finanssialan työnantajakuva 2018</dc:title>
  <dc:creator>Harri Leinikka</dc:creator>
  <cp:keywords>työnantajakuva</cp:keywords>
  <cp:lastModifiedBy>Harri Leinikka</cp:lastModifiedBy>
  <cp:revision>3</cp:revision>
  <dcterms:created xsi:type="dcterms:W3CDTF">2018-06-25T14:07:41Z</dcterms:created>
  <dcterms:modified xsi:type="dcterms:W3CDTF">2018-06-26T07:51:25Z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0x0101006E106A4F9CAD6E4D891E4C99C177D26F</vt:lpwstr>
  </property>
  <property fmtid="{D5CDD505-2E9C-101B-9397-08002B2CF9AE}" pid="3" name="_dlc_DocIdItemGuid">
    <vt:lpwstr>357689c9-0d60-4208-86ab-36cc9238c8fa</vt:lpwstr>
  </property>
  <property fmtid="{D5CDD505-2E9C-101B-9397-08002B2CF9AE}" pid="4" name="TaxKeyword">
    <vt:lpwstr>408;#työnantajakuva|a82853a2-d01a-42fe-a5d9-66cba7d225f3</vt:lpwstr>
  </property>
  <property fmtid="{D5CDD505-2E9C-101B-9397-08002B2CF9AE}" pid="5" name="FKTopic">
    <vt:lpwstr>77;#työelämä|98ef1ff8-7057-41dc-9d8a-5ed9db3d836f;#45;#työmarkkinat|2d3dd029-2eb9-42cb-bb05-486e9750ba2d;#35;#finanssiala|c509b3bd-2ed8-408c-9f38-93537ce757c0</vt:lpwstr>
  </property>
  <property fmtid="{D5CDD505-2E9C-101B-9397-08002B2CF9AE}" pid="6" name="FKDocType">
    <vt:lpwstr>6;#Tutkimus|71029c67-c76d-4a80-85bc-a4a475795028</vt:lpwstr>
  </property>
  <property fmtid="{D5CDD505-2E9C-101B-9397-08002B2CF9AE}" pid="7" name="FKDocumentState">
    <vt:lpwstr>27;#Valmis|40aa8d17-dadd-4ab0-93da-3124749a5963</vt:lpwstr>
  </property>
  <property fmtid="{D5CDD505-2E9C-101B-9397-08002B2CF9AE}" pid="8" name="FKDocumentPublicity">
    <vt:lpwstr>28;#Julkinen|0806a4a5-db6a-4fa4-8ed3-7457b5b4e8de</vt:lpwstr>
  </property>
  <property fmtid="{D5CDD505-2E9C-101B-9397-08002B2CF9AE}" pid="9" name="C Organisaatiot">
    <vt:lpwstr>408;#Finanssiala ry|ee048018-529f-44c2-b621-1ffdf097d9ae</vt:lpwstr>
  </property>
  <property fmtid="{D5CDD505-2E9C-101B-9397-08002B2CF9AE}" pid="10" name="Order">
    <vt:r8>41200</vt:r8>
  </property>
  <property fmtid="{D5CDD505-2E9C-101B-9397-08002B2CF9AE}" pid="11" name="xd_ProgID">
    <vt:lpwstr/>
  </property>
  <property fmtid="{D5CDD505-2E9C-101B-9397-08002B2CF9AE}" pid="12" name="_CopySource">
    <vt:lpwstr>http://majakka/tietopankki/materiaalit/Finanssialan_tyonantajakuva_2018.pptx</vt:lpwstr>
  </property>
  <property fmtid="{D5CDD505-2E9C-101B-9397-08002B2CF9AE}" pid="13" name="_SourceUrl">
    <vt:lpwstr/>
  </property>
  <property fmtid="{D5CDD505-2E9C-101B-9397-08002B2CF9AE}" pid="14" name="_SharedFileIndex">
    <vt:lpwstr/>
  </property>
  <property fmtid="{D5CDD505-2E9C-101B-9397-08002B2CF9AE}" pid="15" name="TemplateUrl">
    <vt:lpwstr/>
  </property>
</Properties>
</file>