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12192000" cy="6858000"/>
  <p:notesSz cx="6799263" cy="99298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594" userDrawn="1">
          <p15:clr>
            <a:srgbClr val="A4A3A4"/>
          </p15:clr>
        </p15:guide>
        <p15:guide id="3" pos="39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76" y="140"/>
      </p:cViewPr>
      <p:guideLst>
        <p:guide orient="horz" pos="2160"/>
        <p:guide pos="594"/>
        <p:guide pos="39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62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nkäläinen Aku" userId="407185e3-1fe2-43d5-8eb3-81b1a3fa0004" providerId="ADAL" clId="{B528CE9F-6961-4286-9330-487D4452D237}"/>
    <pc:docChg chg="modSld">
      <pc:chgData name="Pänkäläinen Aku" userId="407185e3-1fe2-43d5-8eb3-81b1a3fa0004" providerId="ADAL" clId="{B528CE9F-6961-4286-9330-487D4452D237}" dt="2020-03-26T12:58:03.589" v="13" actId="27918"/>
      <pc:docMkLst>
        <pc:docMk/>
      </pc:docMkLst>
      <pc:sldChg chg="modSp mod">
        <pc:chgData name="Pänkäläinen Aku" userId="407185e3-1fe2-43d5-8eb3-81b1a3fa0004" providerId="ADAL" clId="{B528CE9F-6961-4286-9330-487D4452D237}" dt="2020-03-26T12:58:03.589" v="13" actId="27918"/>
        <pc:sldMkLst>
          <pc:docMk/>
          <pc:sldMk cId="1831287019" sldId="263"/>
        </pc:sldMkLst>
        <pc:graphicFrameChg chg="mod">
          <ac:chgData name="Pänkäläinen Aku" userId="407185e3-1fe2-43d5-8eb3-81b1a3fa0004" providerId="ADAL" clId="{B528CE9F-6961-4286-9330-487D4452D237}" dt="2020-03-26T12:54:48.563" v="6"/>
          <ac:graphicFrameMkLst>
            <pc:docMk/>
            <pc:sldMk cId="1831287019" sldId="263"/>
            <ac:graphicFrameMk id="6" creationId="{00000000-0000-0000-0000-000000000000}"/>
          </ac:graphicFrameMkLst>
        </pc:graphicFrameChg>
      </pc:sldChg>
    </pc:docChg>
  </pc:docChgLst>
  <pc:docChgLst>
    <pc:chgData name="Pänkäläinen Aku" userId="407185e3-1fe2-43d5-8eb3-81b1a3fa0004" providerId="ADAL" clId="{0E19B775-9B94-41E6-8731-763CDA7BDC62}"/>
    <pc:docChg chg="modSld">
      <pc:chgData name="Pänkäläinen Aku" userId="407185e3-1fe2-43d5-8eb3-81b1a3fa0004" providerId="ADAL" clId="{0E19B775-9B94-41E6-8731-763CDA7BDC62}" dt="2020-02-18T13:25:40.429" v="1" actId="6549"/>
      <pc:docMkLst>
        <pc:docMk/>
      </pc:docMkLst>
      <pc:sldChg chg="modSp">
        <pc:chgData name="Pänkäläinen Aku" userId="407185e3-1fe2-43d5-8eb3-81b1a3fa0004" providerId="ADAL" clId="{0E19B775-9B94-41E6-8731-763CDA7BDC62}" dt="2020-02-18T13:25:40.429" v="1" actId="6549"/>
        <pc:sldMkLst>
          <pc:docMk/>
          <pc:sldMk cId="1831287019" sldId="263"/>
        </pc:sldMkLst>
        <pc:spChg chg="mod">
          <ac:chgData name="Pänkäläinen Aku" userId="407185e3-1fe2-43d5-8eb3-81b1a3fa0004" providerId="ADAL" clId="{0E19B775-9B94-41E6-8731-763CDA7BDC62}" dt="2020-02-18T13:25:40.429" v="1" actId="6549"/>
          <ac:spMkLst>
            <pc:docMk/>
            <pc:sldMk cId="1831287019" sldId="263"/>
            <ac:spMk id="2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Poliisin tietoon tulleet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</c:numCache>
            </c:numRef>
          </c:cat>
          <c:val>
            <c:numRef>
              <c:f>Sheet1!$B$2:$B$29</c:f>
              <c:numCache>
                <c:formatCode>General</c:formatCode>
                <c:ptCount val="28"/>
                <c:pt idx="17">
                  <c:v>18359</c:v>
                </c:pt>
                <c:pt idx="18">
                  <c:v>18331</c:v>
                </c:pt>
                <c:pt idx="19">
                  <c:v>19994</c:v>
                </c:pt>
                <c:pt idx="20">
                  <c:v>18483</c:v>
                </c:pt>
                <c:pt idx="21">
                  <c:v>21133</c:v>
                </c:pt>
                <c:pt idx="22">
                  <c:v>18468</c:v>
                </c:pt>
                <c:pt idx="23">
                  <c:v>22830</c:v>
                </c:pt>
                <c:pt idx="24">
                  <c:v>20439</c:v>
                </c:pt>
                <c:pt idx="25">
                  <c:v>19404</c:v>
                </c:pt>
                <c:pt idx="26">
                  <c:v>19608</c:v>
                </c:pt>
                <c:pt idx="27">
                  <c:v>20694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45F-4895-BB62-6088932AB6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Kappalemäärä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</c:numCache>
            </c:numRef>
          </c:cat>
          <c:val>
            <c:numRef>
              <c:f>Sheet1!$C$2:$C$29</c:f>
              <c:numCache>
                <c:formatCode>General</c:formatCode>
                <c:ptCount val="28"/>
                <c:pt idx="0">
                  <c:v>13000</c:v>
                </c:pt>
                <c:pt idx="1">
                  <c:v>14500</c:v>
                </c:pt>
                <c:pt idx="2">
                  <c:v>15000</c:v>
                </c:pt>
                <c:pt idx="3">
                  <c:v>15500</c:v>
                </c:pt>
                <c:pt idx="4">
                  <c:v>15000</c:v>
                </c:pt>
                <c:pt idx="5">
                  <c:v>15000</c:v>
                </c:pt>
                <c:pt idx="6">
                  <c:v>11000</c:v>
                </c:pt>
                <c:pt idx="7">
                  <c:v>11000</c:v>
                </c:pt>
                <c:pt idx="8">
                  <c:v>10800</c:v>
                </c:pt>
                <c:pt idx="9">
                  <c:v>10000</c:v>
                </c:pt>
                <c:pt idx="10">
                  <c:v>10007</c:v>
                </c:pt>
                <c:pt idx="11">
                  <c:v>8526</c:v>
                </c:pt>
                <c:pt idx="12">
                  <c:v>9280</c:v>
                </c:pt>
                <c:pt idx="13">
                  <c:v>8238</c:v>
                </c:pt>
                <c:pt idx="14">
                  <c:v>8028</c:v>
                </c:pt>
                <c:pt idx="15">
                  <c:v>7709</c:v>
                </c:pt>
                <c:pt idx="16">
                  <c:v>8265</c:v>
                </c:pt>
                <c:pt idx="17">
                  <c:v>9603</c:v>
                </c:pt>
                <c:pt idx="18">
                  <c:v>10266</c:v>
                </c:pt>
                <c:pt idx="19">
                  <c:v>12092</c:v>
                </c:pt>
                <c:pt idx="20">
                  <c:v>11111</c:v>
                </c:pt>
                <c:pt idx="21">
                  <c:v>16262</c:v>
                </c:pt>
                <c:pt idx="22">
                  <c:v>17185</c:v>
                </c:pt>
                <c:pt idx="23">
                  <c:v>18395</c:v>
                </c:pt>
                <c:pt idx="24">
                  <c:v>17798</c:v>
                </c:pt>
                <c:pt idx="25">
                  <c:v>17672</c:v>
                </c:pt>
                <c:pt idx="26">
                  <c:v>16854</c:v>
                </c:pt>
                <c:pt idx="27">
                  <c:v>17649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45F-4895-BB62-6088932AB6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Korvausmäärä (1000€)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Sheet1!$A$2:$A$29</c:f>
              <c:numCache>
                <c:formatCode>General</c:formatCode>
                <c:ptCount val="28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</c:numCache>
            </c:numRef>
          </c:cat>
          <c:val>
            <c:numRef>
              <c:f>Sheet1!$D$2:$D$29</c:f>
              <c:numCache>
                <c:formatCode>General</c:formatCode>
                <c:ptCount val="28"/>
                <c:pt idx="0">
                  <c:v>3365</c:v>
                </c:pt>
                <c:pt idx="1">
                  <c:v>5045</c:v>
                </c:pt>
                <c:pt idx="2">
                  <c:v>5887</c:v>
                </c:pt>
                <c:pt idx="3">
                  <c:v>6728</c:v>
                </c:pt>
                <c:pt idx="4">
                  <c:v>5887</c:v>
                </c:pt>
                <c:pt idx="5">
                  <c:v>4205</c:v>
                </c:pt>
                <c:pt idx="6">
                  <c:v>4205</c:v>
                </c:pt>
                <c:pt idx="7">
                  <c:v>3868</c:v>
                </c:pt>
                <c:pt idx="8">
                  <c:v>3240</c:v>
                </c:pt>
                <c:pt idx="9">
                  <c:v>3313</c:v>
                </c:pt>
                <c:pt idx="10">
                  <c:v>3570</c:v>
                </c:pt>
                <c:pt idx="11">
                  <c:v>2455</c:v>
                </c:pt>
                <c:pt idx="12">
                  <c:v>2956</c:v>
                </c:pt>
                <c:pt idx="13">
                  <c:v>2365</c:v>
                </c:pt>
                <c:pt idx="14">
                  <c:v>2438</c:v>
                </c:pt>
                <c:pt idx="15">
                  <c:v>2508</c:v>
                </c:pt>
                <c:pt idx="16">
                  <c:v>2673</c:v>
                </c:pt>
                <c:pt idx="17">
                  <c:v>3180</c:v>
                </c:pt>
                <c:pt idx="18">
                  <c:v>3533</c:v>
                </c:pt>
                <c:pt idx="19">
                  <c:v>4144</c:v>
                </c:pt>
                <c:pt idx="20">
                  <c:v>3788</c:v>
                </c:pt>
                <c:pt idx="21">
                  <c:v>6028</c:v>
                </c:pt>
                <c:pt idx="22">
                  <c:v>6035</c:v>
                </c:pt>
                <c:pt idx="23">
                  <c:v>6163</c:v>
                </c:pt>
                <c:pt idx="24">
                  <c:v>5985</c:v>
                </c:pt>
                <c:pt idx="25">
                  <c:v>6735</c:v>
                </c:pt>
                <c:pt idx="26">
                  <c:v>7605</c:v>
                </c:pt>
                <c:pt idx="27">
                  <c:v>8525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45F-4895-BB62-6088932AB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00919680"/>
        <c:axId val="700918896"/>
      </c:lineChart>
      <c:catAx>
        <c:axId val="70091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6428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8896"/>
        <c:crosses val="autoZero"/>
        <c:auto val="1"/>
        <c:lblAlgn val="ctr"/>
        <c:lblOffset val="100"/>
        <c:noMultiLvlLbl val="0"/>
      </c:catAx>
      <c:valAx>
        <c:axId val="700918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rgbClr val="164280"/>
                    </a:solidFill>
                    <a:latin typeface="Merriweather Sans" charset="0"/>
                    <a:ea typeface="Merriweather Sans" charset="0"/>
                    <a:cs typeface="Merriweather Sans" charset="0"/>
                  </a:defRPr>
                </a:pPr>
                <a:r>
                  <a:rPr lang="fi-FI" sz="1800" b="1" i="0" baseline="0" dirty="0">
                    <a:effectLst/>
                  </a:rPr>
                  <a:t>kpl, 1000€</a:t>
                </a:r>
                <a:endParaRPr lang="fi-FI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rgbClr val="164280"/>
                  </a:solidFill>
                  <a:latin typeface="Merriweather Sans" charset="0"/>
                  <a:ea typeface="Merriweather Sans" charset="0"/>
                  <a:cs typeface="Merriweather Sans" charset="0"/>
                </a:defRPr>
              </a:pPr>
              <a:endParaRPr lang="fi-FI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pPr>
            <a:endParaRPr lang="fi-FI"/>
          </a:p>
        </c:txPr>
        <c:crossAx val="70091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64280"/>
              </a:solidFill>
              <a:latin typeface="Merriweather Sans" charset="0"/>
              <a:ea typeface="Merriweather Sans" charset="0"/>
              <a:cs typeface="Merriweather Sans" charset="0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rgbClr val="164280"/>
          </a:solidFill>
          <a:latin typeface="Merriweather Sans" charset="0"/>
          <a:ea typeface="Merriweather Sans" charset="0"/>
          <a:cs typeface="Merriweather Sans" charset="0"/>
        </a:defRPr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D3B17-0604-48FC-91FD-DC25028AFFDE}" type="datetimeFigureOut">
              <a:rPr lang="fi-FI" smtClean="0"/>
              <a:t>26.3.2020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227DA-7620-42E2-8F7C-076967EA89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64254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2A594-38DA-4AE7-AF36-7DEB65ABECAA}" type="datetimeFigureOut">
              <a:rPr lang="fi-FI" smtClean="0"/>
              <a:t>26.3.2020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1DBC4-FCFB-4C2C-AF13-B68BECE301F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1634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037" y="469207"/>
            <a:ext cx="9144000" cy="782996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037" y="1281590"/>
            <a:ext cx="6380136" cy="474016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635328" y="5688534"/>
            <a:ext cx="5330125" cy="319394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4" hasCustomPrompt="1"/>
          </p:nvPr>
        </p:nvSpPr>
        <p:spPr>
          <a:xfrm>
            <a:off x="635328" y="6050201"/>
            <a:ext cx="5346700" cy="279373"/>
          </a:xfrm>
        </p:spPr>
        <p:txBody>
          <a:bodyPr>
            <a:noAutofit/>
          </a:bodyPr>
          <a:lstStyle>
            <a:lvl1pPr marL="0" indent="0" algn="l">
              <a:buNone/>
              <a:defRPr sz="1800" b="1"/>
            </a:lvl1pPr>
            <a:lvl2pPr marL="457200" indent="0" algn="l">
              <a:buNone/>
              <a:defRPr sz="1800" b="1"/>
            </a:lvl2pPr>
            <a:lvl3pPr marL="914400" indent="0" algn="l">
              <a:buNone/>
              <a:defRPr sz="1800" b="1"/>
            </a:lvl3pPr>
            <a:lvl4pPr marL="1371600" indent="0" algn="l">
              <a:buNone/>
              <a:defRPr sz="1800" b="1"/>
            </a:lvl4pPr>
            <a:lvl5pPr marL="1828800" indent="0" algn="l">
              <a:buNone/>
              <a:defRPr sz="18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9331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378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749300" y="728420"/>
            <a:ext cx="10606088" cy="836855"/>
          </a:xfrm>
        </p:spPr>
        <p:txBody>
          <a:bodyPr>
            <a:normAutofit/>
          </a:bodyPr>
          <a:lstStyle>
            <a:lvl1pPr marL="0" indent="0">
              <a:buNone/>
              <a:defRPr sz="36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61798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848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433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52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6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0400" y="1709739"/>
            <a:ext cx="8297333" cy="1293106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30400" y="3341512"/>
            <a:ext cx="8297333" cy="1704622"/>
          </a:xfrm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rgbClr val="16428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9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08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3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20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15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347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38265"/>
            <a:ext cx="6172200" cy="3636984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1"/>
          <p:cNvSpPr txBox="1">
            <a:spLocks/>
          </p:cNvSpPr>
          <p:nvPr/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r>
              <a:rPr lang="en-US" dirty="0">
                <a:solidFill>
                  <a:srgbClr val="164180"/>
                </a:solidFill>
              </a:rPr>
              <a:t>Click to edit Master title style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3"/>
          </p:nvPr>
        </p:nvSpPr>
        <p:spPr>
          <a:xfrm>
            <a:off x="748992" y="1814474"/>
            <a:ext cx="4090637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0" y="412596"/>
            <a:ext cx="10514012" cy="90324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25257" y="1709271"/>
            <a:ext cx="7030131" cy="377252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1732" y="1709271"/>
            <a:ext cx="2924898" cy="3772529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DB005-EEDD-B94B-B84A-0A18DE5B30E1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29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8992" y="35397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992" y="1814474"/>
            <a:ext cx="10515600" cy="39353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 err="1"/>
              <a:t>kjnkjkj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30" y="6356350"/>
            <a:ext cx="11701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438DB005-EEDD-B94B-B84A-0A18DE5B30E1}" type="datetimeFigureOut">
              <a:rPr lang="en-US" smtClean="0"/>
              <a:pPr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29357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30891" y="6356350"/>
            <a:ext cx="23488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EE2C90"/>
                </a:solidFill>
                <a:latin typeface="Merriweather Sans" charset="0"/>
                <a:ea typeface="Merriweather Sans" charset="0"/>
                <a:cs typeface="Merriweather Sans" charset="0"/>
              </a:defRPr>
            </a:lvl1pPr>
          </a:lstStyle>
          <a:p>
            <a:fld id="{FFC254BE-F317-D644-A658-DB860BDC17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197" y="5865832"/>
            <a:ext cx="2810691" cy="54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13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300" b="0" i="0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300" b="0" i="1" kern="1200">
          <a:solidFill>
            <a:schemeClr val="tx2"/>
          </a:solidFill>
          <a:latin typeface="Merriweather Sans" charset="0"/>
          <a:ea typeface="Merriweather Sans" charset="0"/>
          <a:cs typeface="Merriweather Sans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Polkupyörävarkaudet 1992-2019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2043385"/>
              </p:ext>
            </p:extLst>
          </p:nvPr>
        </p:nvGraphicFramePr>
        <p:xfrm>
          <a:off x="748992" y="1486694"/>
          <a:ext cx="10515600" cy="3935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>
            <a:extLst>
              <a:ext uri="{FF2B5EF4-FFF2-40B4-BE49-F238E27FC236}">
                <a16:creationId xmlns:a16="http://schemas.microsoft.com/office/drawing/2014/main" id="{0B4881A3-02B5-4086-9A4A-C82CEAFF1E52}"/>
              </a:ext>
            </a:extLst>
          </p:cNvPr>
          <p:cNvSpPr txBox="1"/>
          <p:nvPr/>
        </p:nvSpPr>
        <p:spPr>
          <a:xfrm>
            <a:off x="1280160" y="592836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1831287019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ustom 1">
      <a:dk1>
        <a:srgbClr val="000000"/>
      </a:dk1>
      <a:lt1>
        <a:srgbClr val="FFFFFF"/>
      </a:lt1>
      <a:dk2>
        <a:srgbClr val="164180"/>
      </a:dk2>
      <a:lt2>
        <a:srgbClr val="FFFFFF"/>
      </a:lt2>
      <a:accent1>
        <a:srgbClr val="164180"/>
      </a:accent1>
      <a:accent2>
        <a:srgbClr val="E6007E"/>
      </a:accent2>
      <a:accent3>
        <a:srgbClr val="7F539C"/>
      </a:accent3>
      <a:accent4>
        <a:srgbClr val="FFD600"/>
      </a:accent4>
      <a:accent5>
        <a:srgbClr val="F4B5D3"/>
      </a:accent5>
      <a:accent6>
        <a:srgbClr val="BCE3FA"/>
      </a:accent6>
      <a:hlink>
        <a:srgbClr val="15417F"/>
      </a:hlink>
      <a:folHlink>
        <a:srgbClr val="16418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_Esitysmalli" id="{32B08403-B4F6-4D34-843D-DD7FCD3D7B3A}" vid="{137B4D7E-48C9-450E-A12F-BD3F88CC927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A2724B4CEBBAA84B8BB9E46141EAEF00" ma:contentTypeVersion="10" ma:contentTypeDescription="Luo uusi asiakirja." ma:contentTypeScope="" ma:versionID="e284c20f9d96beabc26793a900c64028">
  <xsd:schema xmlns:xsd="http://www.w3.org/2001/XMLSchema" xmlns:xs="http://www.w3.org/2001/XMLSchema" xmlns:p="http://schemas.microsoft.com/office/2006/metadata/properties" xmlns:ns2="e2a4f161-3c50-4477-af8d-4fb258372c17" xmlns:ns3="3f7baa18-e8c3-4a96-b5df-b125792204c2" targetNamespace="http://schemas.microsoft.com/office/2006/metadata/properties" ma:root="true" ma:fieldsID="89b968a6428d7deb9b4f19d926086d15" ns2:_="" ns3:_="">
    <xsd:import namespace="e2a4f161-3c50-4477-af8d-4fb258372c17"/>
    <xsd:import namespace="3f7baa18-e8c3-4a96-b5df-b125792204c2"/>
    <xsd:element name="properties">
      <xsd:complexType>
        <xsd:sequence>
          <xsd:element name="documentManagement">
            <xsd:complexType>
              <xsd:all>
                <xsd:element ref="ns2:k015ebdb968049cc9b70e5a08150adb0" minOccurs="0"/>
                <xsd:element ref="ns3:TaxCatchAll" minOccurs="0"/>
                <xsd:element ref="ns2:Asiakirjapvm" minOccurs="0"/>
                <xsd:element ref="ns2:Ilmestymisp_x00e4_iv_x00e4_" minOccurs="0"/>
                <xsd:element ref="ns2:e06c49609d304ddf8a211caf3636fc3e" minOccurs="0"/>
                <xsd:element ref="ns2:l1f2ee772d554f4e8906f6c8ff20c324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a4f161-3c50-4477-af8d-4fb258372c17" elementFormDefault="qualified">
    <xsd:import namespace="http://schemas.microsoft.com/office/2006/documentManagement/types"/>
    <xsd:import namespace="http://schemas.microsoft.com/office/infopath/2007/PartnerControls"/>
    <xsd:element name="k015ebdb968049cc9b70e5a08150adb0" ma:index="9" nillable="true" ma:taxonomy="true" ma:internalName="k015ebdb968049cc9b70e5a08150adb0" ma:taxonomyFieldName="Asiakirjatyyppi" ma:displayName="Asiakirjatyyppi" ma:default="" ma:fieldId="{4015ebdb-9680-49cc-9b70-e5a08150adb0}" ma:sspId="d92eb3bd-95d3-4ebe-8301-9f6701864dbf" ma:termSetId="f0126561-3e6b-4118-8629-5272a7a08fe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siakirjapvm" ma:index="11" nillable="true" ma:displayName="Asiakirjapvm" ma:format="DateOnly" ma:internalName="Asiakirjapvm">
      <xsd:simpleType>
        <xsd:restriction base="dms:DateTime"/>
      </xsd:simpleType>
    </xsd:element>
    <xsd:element name="Ilmestymisp_x00e4_iv_x00e4_" ma:index="12" nillable="true" ma:displayName="Ilmestymispäivä" ma:format="DateOnly" ma:internalName="Ilmestymisp_x00e4_iv_x00e4_">
      <xsd:simpleType>
        <xsd:restriction base="dms:DateTime"/>
      </xsd:simpleType>
    </xsd:element>
    <xsd:element name="e06c49609d304ddf8a211caf3636fc3e" ma:index="14" nillable="true" ma:taxonomy="true" ma:internalName="e06c49609d304ddf8a211caf3636fc3e" ma:taxonomyFieldName="Aiheluokittelu" ma:displayName="Aiheluokittelu" ma:default="" ma:fieldId="{e06c4960-9d30-4ddf-8a21-1caf3636fc3e}" ma:sspId="d92eb3bd-95d3-4ebe-8301-9f6701864dbf" ma:termSetId="78f64962-903a-4089-a952-f0c4852607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1f2ee772d554f4e8906f6c8ff20c324" ma:index="16" nillable="true" ma:taxonomy="true" ma:internalName="l1f2ee772d554f4e8906f6c8ff20c324" ma:taxonomyFieldName="Asiasanat" ma:displayName="Asiasanat" ma:readOnly="false" ma:default="" ma:fieldId="{51f2ee77-2d55-4f4e-8906-f6c8ff20c324}" ma:taxonomyMulti="true" ma:sspId="d92eb3bd-95d3-4ebe-8301-9f6701864dbf" ma:termSetId="74b57826-18d0-4b2d-b453-c520c91ee6db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7baa18-e8c3-4a96-b5df-b125792204c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620aaa1b-80d6-4c91-97e9-f720dfbeb0a9}" ma:internalName="TaxCatchAll" ma:showField="CatchAllData" ma:web="3f7baa18-e8c3-4a96-b5df-b12579220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lmestymisp_x00e4_iv_x00e4_ xmlns="e2a4f161-3c50-4477-af8d-4fb258372c17">2020-04-13T21:00:00+00:00</Ilmestymisp_x00e4_iv_x00e4_>
    <l1f2ee772d554f4e8906f6c8ff20c324 xmlns="e2a4f161-3c50-4477-af8d-4fb258372c17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polkupyörät</TermName>
          <TermId xmlns="http://schemas.microsoft.com/office/infopath/2007/PartnerControls">53a670da-c5ef-4a81-8655-7e803a770585</TermId>
        </TermInfo>
        <TermInfo xmlns="http://schemas.microsoft.com/office/infopath/2007/PartnerControls">
          <TermName xmlns="http://schemas.microsoft.com/office/infopath/2007/PartnerControls">varkaudet</TermName>
          <TermId xmlns="http://schemas.microsoft.com/office/infopath/2007/PartnerControls">16f7e02c-cb3f-449a-b984-9aa1a964e0ed</TermId>
        </TermInfo>
      </Terms>
    </l1f2ee772d554f4e8906f6c8ff20c324>
    <k015ebdb968049cc9b70e5a08150adb0 xmlns="e2a4f161-3c50-4477-af8d-4fb258372c17">
      <Terms xmlns="http://schemas.microsoft.com/office/infopath/2007/PartnerControls">
        <TermInfo xmlns="http://schemas.microsoft.com/office/infopath/2007/PartnerControls">
          <TermName xmlns="http://schemas.microsoft.com/office/infopath/2007/PartnerControls">Tilasto</TermName>
          <TermId xmlns="http://schemas.microsoft.com/office/infopath/2007/PartnerControls">b2a89488-c9e5-4123-95ca-67946a275023</TermId>
        </TermInfo>
      </Terms>
    </k015ebdb968049cc9b70e5a08150adb0>
    <e06c49609d304ddf8a211caf3636fc3e xmlns="e2a4f161-3c50-4477-af8d-4fb258372c17">
      <Terms xmlns="http://schemas.microsoft.com/office/infopath/2007/PartnerControls">
        <TermInfo xmlns="http://schemas.microsoft.com/office/infopath/2007/PartnerControls">
          <TermName xmlns="http://schemas.microsoft.com/office/infopath/2007/PartnerControls">vahingontorjunta</TermName>
          <TermId xmlns="http://schemas.microsoft.com/office/infopath/2007/PartnerControls">1ca34f8e-68e0-4bdc-aa78-64e69fb060bd</TermId>
        </TermInfo>
      </Terms>
    </e06c49609d304ddf8a211caf3636fc3e>
    <TaxCatchAll xmlns="3f7baa18-e8c3-4a96-b5df-b125792204c2">
      <Value>110</Value>
      <Value>95</Value>
      <Value>9</Value>
      <Value>428</Value>
    </TaxCatchAll>
    <Asiakirjapvm xmlns="e2a4f161-3c50-4477-af8d-4fb258372c17">2020-04-13T21:00:00+00:00</Asiakirjapvm>
  </documentManagement>
</p:properties>
</file>

<file path=customXml/itemProps1.xml><?xml version="1.0" encoding="utf-8"?>
<ds:datastoreItem xmlns:ds="http://schemas.openxmlformats.org/officeDocument/2006/customXml" ds:itemID="{87E290F6-76C3-43BB-B8F6-D7F2B3116B3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D7A8CD-5AAF-498D-AD47-F522A26CDAD0}"/>
</file>

<file path=customXml/itemProps3.xml><?xml version="1.0" encoding="utf-8"?>
<ds:datastoreItem xmlns:ds="http://schemas.openxmlformats.org/officeDocument/2006/customXml" ds:itemID="{615A0182-CF3F-4F55-AB1E-8BF87F89BB7E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  <ds:schemaRef ds:uri="d69cd752-8402-4857-b64a-eaea1b4f0dfa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Esitysmalli</Template>
  <TotalTime>49</TotalTime>
  <Words>6</Words>
  <Application>Microsoft Office PowerPoint</Application>
  <PresentationFormat>Laajakuva</PresentationFormat>
  <Paragraphs>2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Merriweather Sans</vt:lpstr>
      <vt:lpstr>Theme1</vt:lpstr>
      <vt:lpstr>Polkupyörävarkaudet 1992-2019</vt:lpstr>
    </vt:vector>
  </TitlesOfParts>
  <Company>Finanssialan Keskusliitto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Polkupyörävarkaudet 1992-2019</dc:title>
  <dc:creator>Koivisto Kimmo</dc:creator>
  <cp:lastModifiedBy>Pänkäläinen Aku</cp:lastModifiedBy>
  <cp:revision>7</cp:revision>
  <cp:lastPrinted>2019-03-26T09:54:05Z</cp:lastPrinted>
  <dcterms:created xsi:type="dcterms:W3CDTF">2016-05-24T10:38:12Z</dcterms:created>
  <dcterms:modified xsi:type="dcterms:W3CDTF">2020-03-26T12:58:40Z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0x010100A2724B4CEBBAA84B8BB9E46141EAEF00</vt:lpwstr>
  </property>
  <property fmtid="{D5CDD505-2E9C-101B-9397-08002B2CF9AE}" pid="3" name="Asiakirjatyyppi">
    <vt:lpwstr>95;#Tilasto|b2a89488-c9e5-4123-95ca-67946a275023</vt:lpwstr>
  </property>
  <property fmtid="{D5CDD505-2E9C-101B-9397-08002B2CF9AE}" pid="4" name="Aiheluokittelu">
    <vt:lpwstr>9;#vahingontorjunta|1ca34f8e-68e0-4bdc-aa78-64e69fb060bd</vt:lpwstr>
  </property>
  <property fmtid="{D5CDD505-2E9C-101B-9397-08002B2CF9AE}" pid="5" name="Asiasanat">
    <vt:lpwstr>428;#polkupyörät|53a670da-c5ef-4a81-8655-7e803a770585;#110;#varkaudet|16f7e02c-cb3f-449a-b984-9aa1a964e0ed</vt:lpwstr>
  </property>
</Properties>
</file>