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711" r:id="rId6"/>
    <p:sldMasterId id="2147483722" r:id="rId7"/>
  </p:sldMasterIdLst>
  <p:notesMasterIdLst>
    <p:notesMasterId r:id="rId28"/>
  </p:notesMasterIdLst>
  <p:sldIdLst>
    <p:sldId id="1320" r:id="rId8"/>
    <p:sldId id="645" r:id="rId9"/>
    <p:sldId id="291" r:id="rId10"/>
    <p:sldId id="483" r:id="rId11"/>
    <p:sldId id="481" r:id="rId12"/>
    <p:sldId id="1313" r:id="rId13"/>
    <p:sldId id="1323" r:id="rId14"/>
    <p:sldId id="1330" r:id="rId15"/>
    <p:sldId id="1314" r:id="rId16"/>
    <p:sldId id="1315" r:id="rId17"/>
    <p:sldId id="1324" r:id="rId18"/>
    <p:sldId id="1331" r:id="rId19"/>
    <p:sldId id="1316" r:id="rId20"/>
    <p:sldId id="1326" r:id="rId21"/>
    <p:sldId id="1327" r:id="rId22"/>
    <p:sldId id="670" r:id="rId23"/>
    <p:sldId id="1317" r:id="rId24"/>
    <p:sldId id="1328" r:id="rId25"/>
    <p:sldId id="1329" r:id="rId26"/>
    <p:sldId id="966" r:id="rId27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A08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FC2068-E311-4B35-ABC8-B24416B81F5C}" v="123" dt="2022-04-24T17:27:46.264"/>
    <p1510:client id="{8C7AB020-CF70-4F0D-8D3E-7AB9CB379722}" v="4" dt="2022-04-24T12:58:14.918"/>
    <p1510:client id="{C27BC7AE-85D8-41FC-A8F4-18682E84D3E8}" v="4" dt="2022-04-24T18:00:57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7" d="100"/>
          <a:sy n="97" d="100"/>
        </p:scale>
        <p:origin x="996" y="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pilainen Satu" userId="cf553101-4808-4ae1-bda5-9de03ec1f30a" providerId="ADAL" clId="{C27BC7AE-85D8-41FC-A8F4-18682E84D3E8}"/>
    <pc:docChg chg="modSld">
      <pc:chgData name="Urpilainen Satu" userId="cf553101-4808-4ae1-bda5-9de03ec1f30a" providerId="ADAL" clId="{C27BC7AE-85D8-41FC-A8F4-18682E84D3E8}" dt="2022-04-24T18:04:56.471" v="2" actId="1076"/>
      <pc:docMkLst>
        <pc:docMk/>
      </pc:docMkLst>
      <pc:sldChg chg="modSp mod">
        <pc:chgData name="Urpilainen Satu" userId="cf553101-4808-4ae1-bda5-9de03ec1f30a" providerId="ADAL" clId="{C27BC7AE-85D8-41FC-A8F4-18682E84D3E8}" dt="2022-04-24T18:04:56.471" v="2" actId="1076"/>
        <pc:sldMkLst>
          <pc:docMk/>
          <pc:sldMk cId="3850625054" sldId="1316"/>
        </pc:sldMkLst>
        <pc:graphicFrameChg chg="mod">
          <ac:chgData name="Urpilainen Satu" userId="cf553101-4808-4ae1-bda5-9de03ec1f30a" providerId="ADAL" clId="{C27BC7AE-85D8-41FC-A8F4-18682E84D3E8}" dt="2022-04-24T18:04:56.471" v="2" actId="1076"/>
          <ac:graphicFrameMkLst>
            <pc:docMk/>
            <pc:sldMk cId="3850625054" sldId="1316"/>
            <ac:graphicFrameMk id="5" creationId="{79AD397F-CD08-4ABE-A4C3-B4FB5A542E8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662502607618958"/>
          <c:y val="6.4738614085714338E-2"/>
          <c:w val="0.44277664313641041"/>
          <c:h val="0.859079982149590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Kaikki vastaajat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86-4985-94E2-17A80741BC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40B1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Sheet1!$A$3:$A$69</c:f>
              <c:strCache>
                <c:ptCount val="22"/>
                <c:pt idx="0">
                  <c:v>Ikäryhmä</c:v>
                </c:pt>
                <c:pt idx="1">
                  <c:v>Mies</c:v>
                </c:pt>
                <c:pt idx="2">
                  <c:v>Nainen</c:v>
                </c:pt>
                <c:pt idx="3">
                  <c:v>Ikäryhmä</c:v>
                </c:pt>
                <c:pt idx="4">
                  <c:v>18-29</c:v>
                </c:pt>
                <c:pt idx="5">
                  <c:v>30-39</c:v>
                </c:pt>
                <c:pt idx="6">
                  <c:v>40-49</c:v>
                </c:pt>
                <c:pt idx="7">
                  <c:v>50-59</c:v>
                </c:pt>
                <c:pt idx="8">
                  <c:v>60-79</c:v>
                </c:pt>
                <c:pt idx="9">
                  <c:v>Suuralue</c:v>
                </c:pt>
                <c:pt idx="10">
                  <c:v>Länsi-Suomi</c:v>
                </c:pt>
                <c:pt idx="11">
                  <c:v>Helsinki-Uusimaa</c:v>
                </c:pt>
                <c:pt idx="12">
                  <c:v>Etelä-Suomi</c:v>
                </c:pt>
                <c:pt idx="13">
                  <c:v>Pohjois- ja Itä-Suomi</c:v>
                </c:pt>
                <c:pt idx="14">
                  <c:v>Mikä on koulutuksesi?</c:v>
                </c:pt>
                <c:pt idx="15">
                  <c:v>Peruskoulu</c:v>
                </c:pt>
                <c:pt idx="16">
                  <c:v>Ammattikoulu</c:v>
                </c:pt>
                <c:pt idx="17">
                  <c:v>Lukio</c:v>
                </c:pt>
                <c:pt idx="18">
                  <c:v>Opistotaso</c:v>
                </c:pt>
                <c:pt idx="19">
                  <c:v>Ammattikorkeakoulu</c:v>
                </c:pt>
                <c:pt idx="20">
                  <c:v>Yliopisto/Korkeakoulu</c:v>
                </c:pt>
                <c:pt idx="21">
                  <c:v>Muu</c:v>
                </c:pt>
              </c:strCache>
              <c:extLst/>
            </c:strRef>
          </c:cat>
          <c:val>
            <c:numRef>
              <c:f>Sheet1!$B$3:$B$69</c:f>
              <c:numCache>
                <c:formatCode>0%</c:formatCode>
                <c:ptCount val="22"/>
                <c:pt idx="1">
                  <c:v>0.498</c:v>
                </c:pt>
                <c:pt idx="2">
                  <c:v>0.502</c:v>
                </c:pt>
                <c:pt idx="4">
                  <c:v>0.19400000000000001</c:v>
                </c:pt>
                <c:pt idx="5">
                  <c:v>0.17</c:v>
                </c:pt>
                <c:pt idx="6">
                  <c:v>0.16</c:v>
                </c:pt>
                <c:pt idx="7">
                  <c:v>0.17799999999999999</c:v>
                </c:pt>
                <c:pt idx="8">
                  <c:v>0.29799999999999999</c:v>
                </c:pt>
                <c:pt idx="9" formatCode="General">
                  <c:v>0</c:v>
                </c:pt>
                <c:pt idx="10">
                  <c:v>0.25</c:v>
                </c:pt>
                <c:pt idx="11">
                  <c:v>0.30299999999999999</c:v>
                </c:pt>
                <c:pt idx="12">
                  <c:v>0.21299999999999999</c:v>
                </c:pt>
                <c:pt idx="13">
                  <c:v>0.23400000000000001</c:v>
                </c:pt>
                <c:pt idx="15">
                  <c:v>7.2999999999999995E-2</c:v>
                </c:pt>
                <c:pt idx="16">
                  <c:v>0.26500000000000001</c:v>
                </c:pt>
                <c:pt idx="17">
                  <c:v>0.104</c:v>
                </c:pt>
                <c:pt idx="18">
                  <c:v>0.123</c:v>
                </c:pt>
                <c:pt idx="19">
                  <c:v>0.183</c:v>
                </c:pt>
                <c:pt idx="20">
                  <c:v>0.23599999999999999</c:v>
                </c:pt>
                <c:pt idx="21">
                  <c:v>1.6E-2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B490-4481-9F19-CAC668BB0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82580720"/>
        <c:axId val="482579080"/>
        <c:extLst/>
      </c:barChart>
      <c:catAx>
        <c:axId val="482580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40B1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i-FI"/>
          </a:p>
        </c:txPr>
        <c:crossAx val="482579080"/>
        <c:crosses val="autoZero"/>
        <c:auto val="1"/>
        <c:lblAlgn val="ctr"/>
        <c:lblOffset val="100"/>
        <c:noMultiLvlLbl val="0"/>
      </c:catAx>
      <c:valAx>
        <c:axId val="482579080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40B1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i-FI"/>
          </a:p>
        </c:txPr>
        <c:crossAx val="482580720"/>
        <c:crosses val="autoZero"/>
        <c:crossBetween val="between"/>
        <c:majorUnit val="0.2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40B16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186071655174002"/>
          <c:y val="6.2300069473524483E-2"/>
          <c:w val="0.49867353968054273"/>
          <c:h val="0.860886286236894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Taul1!$A$78</c:f>
              <c:strCache>
                <c:ptCount val="1"/>
                <c:pt idx="0">
                  <c:v>1 =Täysin samaa mieltä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Taul1!$B$77:$BK$77</c:f>
              <c:strCache>
                <c:ptCount val="16"/>
                <c:pt idx="0">
                  <c:v>Kaikki vastaajat, n=2011</c:v>
                </c:pt>
                <c:pt idx="1">
                  <c:v>Sukupuoli </c:v>
                </c:pt>
                <c:pt idx="2">
                  <c:v>Mies, n=1002</c:v>
                </c:pt>
                <c:pt idx="3">
                  <c:v>Nainen, n=1009</c:v>
                </c:pt>
                <c:pt idx="4">
                  <c:v>Ikäryhmä</c:v>
                </c:pt>
                <c:pt idx="5">
                  <c:v>18-29 -vuotias, n=390</c:v>
                </c:pt>
                <c:pt idx="6">
                  <c:v>30-39 -vuotias, n=341</c:v>
                </c:pt>
                <c:pt idx="7">
                  <c:v>40-49 -vuotias, n=322</c:v>
                </c:pt>
                <c:pt idx="8">
                  <c:v>50-59 -vuotias, n=358</c:v>
                </c:pt>
                <c:pt idx="9">
                  <c:v>60-79 -vuotias, n=599</c:v>
                </c:pt>
                <c:pt idx="10">
                  <c:v>Talouden tilannne </c:v>
                </c:pt>
                <c:pt idx="11">
                  <c:v>Yksinasuva / Yksinhuoltaja, n=587</c:v>
                </c:pt>
                <c:pt idx="12">
                  <c:v>Kaksi aikuista, ei lapsia taloudessa, n=738</c:v>
                </c:pt>
                <c:pt idx="13">
                  <c:v>Kaksi aikuista, alle 18-vuotiaita lapsia, n=392</c:v>
                </c:pt>
                <c:pt idx="14">
                  <c:v>Asun vanhempieni kanssa, n=65</c:v>
                </c:pt>
                <c:pt idx="15">
                  <c:v>Muu, n=98</c:v>
                </c:pt>
              </c:strCache>
              <c:extLst/>
            </c:strRef>
          </c:cat>
          <c:val>
            <c:numRef>
              <c:f>Taul1!$B$78:$BK$78</c:f>
              <c:numCache>
                <c:formatCode>General</c:formatCode>
                <c:ptCount val="16"/>
                <c:pt idx="0" formatCode="0%">
                  <c:v>0.13700000000000001</c:v>
                </c:pt>
                <c:pt idx="2" formatCode="0%">
                  <c:v>0.152</c:v>
                </c:pt>
                <c:pt idx="3" formatCode="0%">
                  <c:v>0.123</c:v>
                </c:pt>
                <c:pt idx="5" formatCode="0%">
                  <c:v>0.113</c:v>
                </c:pt>
                <c:pt idx="6" formatCode="0%">
                  <c:v>0.127</c:v>
                </c:pt>
                <c:pt idx="7" formatCode="0%">
                  <c:v>0.14000000000000001</c:v>
                </c:pt>
                <c:pt idx="8" formatCode="0%">
                  <c:v>0.16</c:v>
                </c:pt>
                <c:pt idx="9" formatCode="0%">
                  <c:v>0.14399999999999999</c:v>
                </c:pt>
                <c:pt idx="11" formatCode="0%">
                  <c:v>0.123</c:v>
                </c:pt>
                <c:pt idx="12" formatCode="0%">
                  <c:v>0.14799999999999999</c:v>
                </c:pt>
                <c:pt idx="13" formatCode="0%">
                  <c:v>0.15</c:v>
                </c:pt>
                <c:pt idx="14" formatCode="0%">
                  <c:v>0.108</c:v>
                </c:pt>
                <c:pt idx="15" formatCode="0%">
                  <c:v>0.113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657-4857-8EDA-A746F39F7F95}"/>
            </c:ext>
          </c:extLst>
        </c:ser>
        <c:ser>
          <c:idx val="1"/>
          <c:order val="1"/>
          <c:tx>
            <c:strRef>
              <c:f>Taul1!$A$79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Taul1!$B$77:$BK$77</c:f>
              <c:strCache>
                <c:ptCount val="16"/>
                <c:pt idx="0">
                  <c:v>Kaikki vastaajat, n=2011</c:v>
                </c:pt>
                <c:pt idx="1">
                  <c:v>Sukupuoli </c:v>
                </c:pt>
                <c:pt idx="2">
                  <c:v>Mies, n=1002</c:v>
                </c:pt>
                <c:pt idx="3">
                  <c:v>Nainen, n=1009</c:v>
                </c:pt>
                <c:pt idx="4">
                  <c:v>Ikäryhmä</c:v>
                </c:pt>
                <c:pt idx="5">
                  <c:v>18-29 -vuotias, n=390</c:v>
                </c:pt>
                <c:pt idx="6">
                  <c:v>30-39 -vuotias, n=341</c:v>
                </c:pt>
                <c:pt idx="7">
                  <c:v>40-49 -vuotias, n=322</c:v>
                </c:pt>
                <c:pt idx="8">
                  <c:v>50-59 -vuotias, n=358</c:v>
                </c:pt>
                <c:pt idx="9">
                  <c:v>60-79 -vuotias, n=599</c:v>
                </c:pt>
                <c:pt idx="10">
                  <c:v>Talouden tilannne </c:v>
                </c:pt>
                <c:pt idx="11">
                  <c:v>Yksinasuva / Yksinhuoltaja, n=587</c:v>
                </c:pt>
                <c:pt idx="12">
                  <c:v>Kaksi aikuista, ei lapsia taloudessa, n=738</c:v>
                </c:pt>
                <c:pt idx="13">
                  <c:v>Kaksi aikuista, alle 18-vuotiaita lapsia, n=392</c:v>
                </c:pt>
                <c:pt idx="14">
                  <c:v>Asun vanhempieni kanssa, n=65</c:v>
                </c:pt>
                <c:pt idx="15">
                  <c:v>Muu, n=98</c:v>
                </c:pt>
              </c:strCache>
              <c:extLst/>
            </c:strRef>
          </c:cat>
          <c:val>
            <c:numRef>
              <c:f>Taul1!$B$79:$BK$79</c:f>
              <c:numCache>
                <c:formatCode>General</c:formatCode>
                <c:ptCount val="16"/>
                <c:pt idx="0" formatCode="0%">
                  <c:v>0.29099999999999998</c:v>
                </c:pt>
                <c:pt idx="2" formatCode="0%">
                  <c:v>0.29799999999999999</c:v>
                </c:pt>
                <c:pt idx="3" formatCode="0%">
                  <c:v>0.28299999999999997</c:v>
                </c:pt>
                <c:pt idx="5" formatCode="0%">
                  <c:v>0.23400000000000001</c:v>
                </c:pt>
                <c:pt idx="6" formatCode="0%">
                  <c:v>0.29099999999999998</c:v>
                </c:pt>
                <c:pt idx="7" formatCode="0%">
                  <c:v>0.314</c:v>
                </c:pt>
                <c:pt idx="8" formatCode="0%">
                  <c:v>0.29399999999999998</c:v>
                </c:pt>
                <c:pt idx="9" formatCode="0%">
                  <c:v>0.313</c:v>
                </c:pt>
                <c:pt idx="11" formatCode="0%">
                  <c:v>0.25600000000000001</c:v>
                </c:pt>
                <c:pt idx="12" formatCode="0%">
                  <c:v>0.315</c:v>
                </c:pt>
                <c:pt idx="13" formatCode="0%">
                  <c:v>0.308</c:v>
                </c:pt>
                <c:pt idx="14" formatCode="0%">
                  <c:v>0.28399999999999997</c:v>
                </c:pt>
                <c:pt idx="15" formatCode="0%">
                  <c:v>0.27300000000000002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657-4857-8EDA-A746F39F7F95}"/>
            </c:ext>
          </c:extLst>
        </c:ser>
        <c:ser>
          <c:idx val="2"/>
          <c:order val="2"/>
          <c:tx>
            <c:strRef>
              <c:f>Taul1!$A$80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Taul1!$B$77:$BK$77</c:f>
              <c:strCache>
                <c:ptCount val="16"/>
                <c:pt idx="0">
                  <c:v>Kaikki vastaajat, n=2011</c:v>
                </c:pt>
                <c:pt idx="1">
                  <c:v>Sukupuoli </c:v>
                </c:pt>
                <c:pt idx="2">
                  <c:v>Mies, n=1002</c:v>
                </c:pt>
                <c:pt idx="3">
                  <c:v>Nainen, n=1009</c:v>
                </c:pt>
                <c:pt idx="4">
                  <c:v>Ikäryhmä</c:v>
                </c:pt>
                <c:pt idx="5">
                  <c:v>18-29 -vuotias, n=390</c:v>
                </c:pt>
                <c:pt idx="6">
                  <c:v>30-39 -vuotias, n=341</c:v>
                </c:pt>
                <c:pt idx="7">
                  <c:v>40-49 -vuotias, n=322</c:v>
                </c:pt>
                <c:pt idx="8">
                  <c:v>50-59 -vuotias, n=358</c:v>
                </c:pt>
                <c:pt idx="9">
                  <c:v>60-79 -vuotias, n=599</c:v>
                </c:pt>
                <c:pt idx="10">
                  <c:v>Talouden tilannne </c:v>
                </c:pt>
                <c:pt idx="11">
                  <c:v>Yksinasuva / Yksinhuoltaja, n=587</c:v>
                </c:pt>
                <c:pt idx="12">
                  <c:v>Kaksi aikuista, ei lapsia taloudessa, n=738</c:v>
                </c:pt>
                <c:pt idx="13">
                  <c:v>Kaksi aikuista, alle 18-vuotiaita lapsia, n=392</c:v>
                </c:pt>
                <c:pt idx="14">
                  <c:v>Asun vanhempieni kanssa, n=65</c:v>
                </c:pt>
                <c:pt idx="15">
                  <c:v>Muu, n=98</c:v>
                </c:pt>
              </c:strCache>
              <c:extLst/>
            </c:strRef>
          </c:cat>
          <c:val>
            <c:numRef>
              <c:f>Taul1!$B$80:$BK$80</c:f>
              <c:numCache>
                <c:formatCode>General</c:formatCode>
                <c:ptCount val="16"/>
                <c:pt idx="0" formatCode="0%">
                  <c:v>0.28899999999999998</c:v>
                </c:pt>
                <c:pt idx="2" formatCode="0%">
                  <c:v>0.26700000000000002</c:v>
                </c:pt>
                <c:pt idx="3" formatCode="0%">
                  <c:v>0.31</c:v>
                </c:pt>
                <c:pt idx="5" formatCode="0%">
                  <c:v>0.32900000000000001</c:v>
                </c:pt>
                <c:pt idx="6" formatCode="0%">
                  <c:v>0.253</c:v>
                </c:pt>
                <c:pt idx="7" formatCode="0%">
                  <c:v>0.27800000000000002</c:v>
                </c:pt>
                <c:pt idx="8" formatCode="0%">
                  <c:v>0.27400000000000002</c:v>
                </c:pt>
                <c:pt idx="9" formatCode="0%">
                  <c:v>0.29799999999999999</c:v>
                </c:pt>
                <c:pt idx="11" formatCode="0%">
                  <c:v>0.314</c:v>
                </c:pt>
                <c:pt idx="12" formatCode="0%">
                  <c:v>0.27900000000000003</c:v>
                </c:pt>
                <c:pt idx="13" formatCode="0%">
                  <c:v>0.27</c:v>
                </c:pt>
                <c:pt idx="14" formatCode="0%">
                  <c:v>0.27300000000000002</c:v>
                </c:pt>
                <c:pt idx="15" formatCode="0%">
                  <c:v>0.32200000000000001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657-4857-8EDA-A746F39F7F95}"/>
            </c:ext>
          </c:extLst>
        </c:ser>
        <c:ser>
          <c:idx val="3"/>
          <c:order val="3"/>
          <c:tx>
            <c:strRef>
              <c:f>Taul1!$A$81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E6007E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Taul1!$B$77:$BK$77</c:f>
              <c:strCache>
                <c:ptCount val="16"/>
                <c:pt idx="0">
                  <c:v>Kaikki vastaajat, n=2011</c:v>
                </c:pt>
                <c:pt idx="1">
                  <c:v>Sukupuoli </c:v>
                </c:pt>
                <c:pt idx="2">
                  <c:v>Mies, n=1002</c:v>
                </c:pt>
                <c:pt idx="3">
                  <c:v>Nainen, n=1009</c:v>
                </c:pt>
                <c:pt idx="4">
                  <c:v>Ikäryhmä</c:v>
                </c:pt>
                <c:pt idx="5">
                  <c:v>18-29 -vuotias, n=390</c:v>
                </c:pt>
                <c:pt idx="6">
                  <c:v>30-39 -vuotias, n=341</c:v>
                </c:pt>
                <c:pt idx="7">
                  <c:v>40-49 -vuotias, n=322</c:v>
                </c:pt>
                <c:pt idx="8">
                  <c:v>50-59 -vuotias, n=358</c:v>
                </c:pt>
                <c:pt idx="9">
                  <c:v>60-79 -vuotias, n=599</c:v>
                </c:pt>
                <c:pt idx="10">
                  <c:v>Talouden tilannne </c:v>
                </c:pt>
                <c:pt idx="11">
                  <c:v>Yksinasuva / Yksinhuoltaja, n=587</c:v>
                </c:pt>
                <c:pt idx="12">
                  <c:v>Kaksi aikuista, ei lapsia taloudessa, n=738</c:v>
                </c:pt>
                <c:pt idx="13">
                  <c:v>Kaksi aikuista, alle 18-vuotiaita lapsia, n=392</c:v>
                </c:pt>
                <c:pt idx="14">
                  <c:v>Asun vanhempieni kanssa, n=65</c:v>
                </c:pt>
                <c:pt idx="15">
                  <c:v>Muu, n=98</c:v>
                </c:pt>
              </c:strCache>
              <c:extLst/>
            </c:strRef>
          </c:cat>
          <c:val>
            <c:numRef>
              <c:f>Taul1!$B$81:$BK$81</c:f>
              <c:numCache>
                <c:formatCode>General</c:formatCode>
                <c:ptCount val="16"/>
                <c:pt idx="0" formatCode="0%">
                  <c:v>0.14899999999999999</c:v>
                </c:pt>
                <c:pt idx="2" formatCode="0%">
                  <c:v>0.153</c:v>
                </c:pt>
                <c:pt idx="3" formatCode="0%">
                  <c:v>0.14599999999999999</c:v>
                </c:pt>
                <c:pt idx="5" formatCode="0%">
                  <c:v>0.189</c:v>
                </c:pt>
                <c:pt idx="6" formatCode="0%">
                  <c:v>0.157</c:v>
                </c:pt>
                <c:pt idx="7" formatCode="0%">
                  <c:v>0.14599999999999999</c:v>
                </c:pt>
                <c:pt idx="8" formatCode="0%">
                  <c:v>0.14599999999999999</c:v>
                </c:pt>
                <c:pt idx="9" formatCode="0%">
                  <c:v>0.123</c:v>
                </c:pt>
                <c:pt idx="11" formatCode="0%">
                  <c:v>0.16</c:v>
                </c:pt>
                <c:pt idx="12" formatCode="0%">
                  <c:v>0.129</c:v>
                </c:pt>
                <c:pt idx="13" formatCode="0%">
                  <c:v>0.16500000000000001</c:v>
                </c:pt>
                <c:pt idx="14" formatCode="0%">
                  <c:v>0.187</c:v>
                </c:pt>
                <c:pt idx="15" formatCode="0%">
                  <c:v>0.157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0657-4857-8EDA-A746F39F7F95}"/>
            </c:ext>
          </c:extLst>
        </c:ser>
        <c:ser>
          <c:idx val="4"/>
          <c:order val="4"/>
          <c:tx>
            <c:strRef>
              <c:f>Taul1!$A$82</c:f>
              <c:strCache>
                <c:ptCount val="1"/>
                <c:pt idx="0">
                  <c:v>5 =Täysin eri mieltä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Taul1!$B$77:$BK$77</c:f>
              <c:strCache>
                <c:ptCount val="16"/>
                <c:pt idx="0">
                  <c:v>Kaikki vastaajat, n=2011</c:v>
                </c:pt>
                <c:pt idx="1">
                  <c:v>Sukupuoli </c:v>
                </c:pt>
                <c:pt idx="2">
                  <c:v>Mies, n=1002</c:v>
                </c:pt>
                <c:pt idx="3">
                  <c:v>Nainen, n=1009</c:v>
                </c:pt>
                <c:pt idx="4">
                  <c:v>Ikäryhmä</c:v>
                </c:pt>
                <c:pt idx="5">
                  <c:v>18-29 -vuotias, n=390</c:v>
                </c:pt>
                <c:pt idx="6">
                  <c:v>30-39 -vuotias, n=341</c:v>
                </c:pt>
                <c:pt idx="7">
                  <c:v>40-49 -vuotias, n=322</c:v>
                </c:pt>
                <c:pt idx="8">
                  <c:v>50-59 -vuotias, n=358</c:v>
                </c:pt>
                <c:pt idx="9">
                  <c:v>60-79 -vuotias, n=599</c:v>
                </c:pt>
                <c:pt idx="10">
                  <c:v>Talouden tilannne </c:v>
                </c:pt>
                <c:pt idx="11">
                  <c:v>Yksinasuva / Yksinhuoltaja, n=587</c:v>
                </c:pt>
                <c:pt idx="12">
                  <c:v>Kaksi aikuista, ei lapsia taloudessa, n=738</c:v>
                </c:pt>
                <c:pt idx="13">
                  <c:v>Kaksi aikuista, alle 18-vuotiaita lapsia, n=392</c:v>
                </c:pt>
                <c:pt idx="14">
                  <c:v>Asun vanhempieni kanssa, n=65</c:v>
                </c:pt>
                <c:pt idx="15">
                  <c:v>Muu, n=98</c:v>
                </c:pt>
              </c:strCache>
              <c:extLst/>
            </c:strRef>
          </c:cat>
          <c:val>
            <c:numRef>
              <c:f>Taul1!$B$82:$BK$82</c:f>
              <c:numCache>
                <c:formatCode>General</c:formatCode>
                <c:ptCount val="16"/>
                <c:pt idx="0" formatCode="0%">
                  <c:v>4.2000000000000003E-2</c:v>
                </c:pt>
                <c:pt idx="2" formatCode="0%">
                  <c:v>5.5E-2</c:v>
                </c:pt>
                <c:pt idx="3" formatCode="0%">
                  <c:v>2.9000000000000001E-2</c:v>
                </c:pt>
                <c:pt idx="5" formatCode="0%">
                  <c:v>4.8000000000000001E-2</c:v>
                </c:pt>
                <c:pt idx="6" formatCode="0%">
                  <c:v>6.4000000000000001E-2</c:v>
                </c:pt>
                <c:pt idx="7" formatCode="0%">
                  <c:v>4.7E-2</c:v>
                </c:pt>
                <c:pt idx="8" formatCode="0%">
                  <c:v>4.5999999999999999E-2</c:v>
                </c:pt>
                <c:pt idx="9" formatCode="0%">
                  <c:v>2.1000000000000001E-2</c:v>
                </c:pt>
                <c:pt idx="11" formatCode="0%">
                  <c:v>3.4000000000000002E-2</c:v>
                </c:pt>
                <c:pt idx="12" formatCode="0%">
                  <c:v>3.6999999999999998E-2</c:v>
                </c:pt>
                <c:pt idx="13" formatCode="0%">
                  <c:v>5.0999999999999997E-2</c:v>
                </c:pt>
                <c:pt idx="14" formatCode="0%">
                  <c:v>7.5999999999999998E-2</c:v>
                </c:pt>
                <c:pt idx="15" formatCode="0%">
                  <c:v>3.7999999999999999E-2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0657-4857-8EDA-A746F39F7F95}"/>
            </c:ext>
          </c:extLst>
        </c:ser>
        <c:ser>
          <c:idx val="5"/>
          <c:order val="5"/>
          <c:tx>
            <c:strRef>
              <c:f>Taul1!$A$83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Taul1!$B$77:$BK$77</c:f>
              <c:strCache>
                <c:ptCount val="16"/>
                <c:pt idx="0">
                  <c:v>Kaikki vastaajat, n=2011</c:v>
                </c:pt>
                <c:pt idx="1">
                  <c:v>Sukupuoli </c:v>
                </c:pt>
                <c:pt idx="2">
                  <c:v>Mies, n=1002</c:v>
                </c:pt>
                <c:pt idx="3">
                  <c:v>Nainen, n=1009</c:v>
                </c:pt>
                <c:pt idx="4">
                  <c:v>Ikäryhmä</c:v>
                </c:pt>
                <c:pt idx="5">
                  <c:v>18-29 -vuotias, n=390</c:v>
                </c:pt>
                <c:pt idx="6">
                  <c:v>30-39 -vuotias, n=341</c:v>
                </c:pt>
                <c:pt idx="7">
                  <c:v>40-49 -vuotias, n=322</c:v>
                </c:pt>
                <c:pt idx="8">
                  <c:v>50-59 -vuotias, n=358</c:v>
                </c:pt>
                <c:pt idx="9">
                  <c:v>60-79 -vuotias, n=599</c:v>
                </c:pt>
                <c:pt idx="10">
                  <c:v>Talouden tilannne </c:v>
                </c:pt>
                <c:pt idx="11">
                  <c:v>Yksinasuva / Yksinhuoltaja, n=587</c:v>
                </c:pt>
                <c:pt idx="12">
                  <c:v>Kaksi aikuista, ei lapsia taloudessa, n=738</c:v>
                </c:pt>
                <c:pt idx="13">
                  <c:v>Kaksi aikuista, alle 18-vuotiaita lapsia, n=392</c:v>
                </c:pt>
                <c:pt idx="14">
                  <c:v>Asun vanhempieni kanssa, n=65</c:v>
                </c:pt>
                <c:pt idx="15">
                  <c:v>Muu, n=98</c:v>
                </c:pt>
              </c:strCache>
              <c:extLst/>
            </c:strRef>
          </c:cat>
          <c:val>
            <c:numRef>
              <c:f>Taul1!$B$83:$BK$83</c:f>
              <c:numCache>
                <c:formatCode>General</c:formatCode>
                <c:ptCount val="16"/>
                <c:pt idx="0" formatCode="0%">
                  <c:v>9.1999999999999998E-2</c:v>
                </c:pt>
                <c:pt idx="2" formatCode="0%">
                  <c:v>7.3999999999999996E-2</c:v>
                </c:pt>
                <c:pt idx="3" formatCode="0%">
                  <c:v>0.11</c:v>
                </c:pt>
                <c:pt idx="5" formatCode="0%">
                  <c:v>8.5999999999999993E-2</c:v>
                </c:pt>
                <c:pt idx="6" formatCode="0%">
                  <c:v>0.108</c:v>
                </c:pt>
                <c:pt idx="7" formatCode="0%">
                  <c:v>7.5999999999999998E-2</c:v>
                </c:pt>
                <c:pt idx="8" formatCode="0%">
                  <c:v>7.9000000000000001E-2</c:v>
                </c:pt>
                <c:pt idx="9" formatCode="0%">
                  <c:v>0.10199999999999999</c:v>
                </c:pt>
                <c:pt idx="11" formatCode="0%">
                  <c:v>0.114</c:v>
                </c:pt>
                <c:pt idx="12" formatCode="0%">
                  <c:v>9.0999999999999998E-2</c:v>
                </c:pt>
                <c:pt idx="13" formatCode="0%">
                  <c:v>5.6000000000000001E-2</c:v>
                </c:pt>
                <c:pt idx="14" formatCode="0%">
                  <c:v>7.1999999999999995E-2</c:v>
                </c:pt>
                <c:pt idx="15" formatCode="0%">
                  <c:v>9.8000000000000004E-2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0657-4857-8EDA-A746F39F7F9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2547200"/>
        <c:axId val="142553088"/>
        <c:extLst/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718079510330111"/>
          <c:y val="6.6530741818145903E-2"/>
          <c:w val="0.14716404680954012"/>
          <c:h val="0.29564589479731573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186071655174002"/>
          <c:y val="6.2300069473524483E-2"/>
          <c:w val="0.49867353968054273"/>
          <c:h val="0.860886286236894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Taul1!$A$78</c:f>
              <c:strCache>
                <c:ptCount val="1"/>
                <c:pt idx="0">
                  <c:v>1 =Täysin samaa mieltä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Taul1!$B$77:$BK$77</c:f>
              <c:strCache>
                <c:ptCount val="22"/>
                <c:pt idx="0">
                  <c:v>Kaikki vastaajat, n=2011</c:v>
                </c:pt>
                <c:pt idx="1">
                  <c:v>Koulutustaso</c:v>
                </c:pt>
                <c:pt idx="2">
                  <c:v>Peruskoulu, n=144</c:v>
                </c:pt>
                <c:pt idx="3">
                  <c:v>Ammattikoulu, n=522</c:v>
                </c:pt>
                <c:pt idx="4">
                  <c:v>Lukio, n=204</c:v>
                </c:pt>
                <c:pt idx="5">
                  <c:v>Opistotaso, n=243</c:v>
                </c:pt>
                <c:pt idx="6">
                  <c:v>Ammattikorkeakoulu, n=361</c:v>
                </c:pt>
                <c:pt idx="7">
                  <c:v>Yliopisto/Korkeakoulu, n=466</c:v>
                </c:pt>
                <c:pt idx="8">
                  <c:v>Muu, n=31</c:v>
                </c:pt>
                <c:pt idx="9">
                  <c:v>Kaupungin koko</c:v>
                </c:pt>
                <c:pt idx="10">
                  <c:v>Pääkaupunkiseutu, n=425</c:v>
                </c:pt>
                <c:pt idx="11">
                  <c:v>Yli 150 000 asukaan kaupunki, n=329</c:v>
                </c:pt>
                <c:pt idx="12">
                  <c:v>30 000 - 150 000 asukkaan kaupunki, n=573</c:v>
                </c:pt>
                <c:pt idx="13">
                  <c:v>10 000 - 30 000 asukkaan kaupunki, n=264</c:v>
                </c:pt>
                <c:pt idx="14">
                  <c:v>Haja-asustusalue, alle 10 000 asukasta, n=280</c:v>
                </c:pt>
                <c:pt idx="15">
                  <c:v>Talouden tulot</c:v>
                </c:pt>
                <c:pt idx="16">
                  <c:v>0 - 20 000 euroa, n=299</c:v>
                </c:pt>
                <c:pt idx="17">
                  <c:v>20 001 - 40 000 euroa, n=428</c:v>
                </c:pt>
                <c:pt idx="18">
                  <c:v>40 001 - 60 000 euroa, n=369</c:v>
                </c:pt>
                <c:pt idx="19">
                  <c:v>60 001 - 80 000 euroa, n=253</c:v>
                </c:pt>
                <c:pt idx="20">
                  <c:v>80 000 euroa tai enemmän, n=247</c:v>
                </c:pt>
                <c:pt idx="21">
                  <c:v>En halua kertoa/en tiedä, n=329</c:v>
                </c:pt>
              </c:strCache>
              <c:extLst/>
            </c:strRef>
          </c:cat>
          <c:val>
            <c:numRef>
              <c:f>Taul1!$B$78:$BK$78</c:f>
              <c:numCache>
                <c:formatCode>General</c:formatCode>
                <c:ptCount val="22"/>
                <c:pt idx="0" formatCode="0%">
                  <c:v>0.13700000000000001</c:v>
                </c:pt>
                <c:pt idx="2" formatCode="0%">
                  <c:v>0.14199999999999999</c:v>
                </c:pt>
                <c:pt idx="3" formatCode="0%">
                  <c:v>0.11799999999999999</c:v>
                </c:pt>
                <c:pt idx="4" formatCode="0%">
                  <c:v>0.16500000000000001</c:v>
                </c:pt>
                <c:pt idx="5" formatCode="0%">
                  <c:v>0.13100000000000001</c:v>
                </c:pt>
                <c:pt idx="6" formatCode="0%">
                  <c:v>0.14099999999999999</c:v>
                </c:pt>
                <c:pt idx="7" formatCode="0%">
                  <c:v>0.155</c:v>
                </c:pt>
                <c:pt idx="8" formatCode="0%">
                  <c:v>2.7E-2</c:v>
                </c:pt>
                <c:pt idx="10" formatCode="0%">
                  <c:v>0.14199999999999999</c:v>
                </c:pt>
                <c:pt idx="11" formatCode="0%">
                  <c:v>0.11899999999999999</c:v>
                </c:pt>
                <c:pt idx="12" formatCode="0%">
                  <c:v>0.14000000000000001</c:v>
                </c:pt>
                <c:pt idx="13" formatCode="0%">
                  <c:v>0.156</c:v>
                </c:pt>
                <c:pt idx="14" formatCode="0%">
                  <c:v>0.129</c:v>
                </c:pt>
                <c:pt idx="16" formatCode="0%">
                  <c:v>0.14000000000000001</c:v>
                </c:pt>
                <c:pt idx="17" formatCode="0%">
                  <c:v>0.11</c:v>
                </c:pt>
                <c:pt idx="18" formatCode="0%">
                  <c:v>0.17</c:v>
                </c:pt>
                <c:pt idx="19" formatCode="0%">
                  <c:v>0.17</c:v>
                </c:pt>
                <c:pt idx="20" formatCode="0%">
                  <c:v>0.14000000000000001</c:v>
                </c:pt>
                <c:pt idx="21" formatCode="0%">
                  <c:v>0.11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1B8-410A-B825-4C36AE9140DA}"/>
            </c:ext>
          </c:extLst>
        </c:ser>
        <c:ser>
          <c:idx val="1"/>
          <c:order val="1"/>
          <c:tx>
            <c:strRef>
              <c:f>Taul1!$A$79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Taul1!$B$77:$BK$77</c:f>
              <c:strCache>
                <c:ptCount val="22"/>
                <c:pt idx="0">
                  <c:v>Kaikki vastaajat, n=2011</c:v>
                </c:pt>
                <c:pt idx="1">
                  <c:v>Koulutustaso</c:v>
                </c:pt>
                <c:pt idx="2">
                  <c:v>Peruskoulu, n=144</c:v>
                </c:pt>
                <c:pt idx="3">
                  <c:v>Ammattikoulu, n=522</c:v>
                </c:pt>
                <c:pt idx="4">
                  <c:v>Lukio, n=204</c:v>
                </c:pt>
                <c:pt idx="5">
                  <c:v>Opistotaso, n=243</c:v>
                </c:pt>
                <c:pt idx="6">
                  <c:v>Ammattikorkeakoulu, n=361</c:v>
                </c:pt>
                <c:pt idx="7">
                  <c:v>Yliopisto/Korkeakoulu, n=466</c:v>
                </c:pt>
                <c:pt idx="8">
                  <c:v>Muu, n=31</c:v>
                </c:pt>
                <c:pt idx="9">
                  <c:v>Kaupungin koko</c:v>
                </c:pt>
                <c:pt idx="10">
                  <c:v>Pääkaupunkiseutu, n=425</c:v>
                </c:pt>
                <c:pt idx="11">
                  <c:v>Yli 150 000 asukaan kaupunki, n=329</c:v>
                </c:pt>
                <c:pt idx="12">
                  <c:v>30 000 - 150 000 asukkaan kaupunki, n=573</c:v>
                </c:pt>
                <c:pt idx="13">
                  <c:v>10 000 - 30 000 asukkaan kaupunki, n=264</c:v>
                </c:pt>
                <c:pt idx="14">
                  <c:v>Haja-asustusalue, alle 10 000 asukasta, n=280</c:v>
                </c:pt>
                <c:pt idx="15">
                  <c:v>Talouden tulot</c:v>
                </c:pt>
                <c:pt idx="16">
                  <c:v>0 - 20 000 euroa, n=299</c:v>
                </c:pt>
                <c:pt idx="17">
                  <c:v>20 001 - 40 000 euroa, n=428</c:v>
                </c:pt>
                <c:pt idx="18">
                  <c:v>40 001 - 60 000 euroa, n=369</c:v>
                </c:pt>
                <c:pt idx="19">
                  <c:v>60 001 - 80 000 euroa, n=253</c:v>
                </c:pt>
                <c:pt idx="20">
                  <c:v>80 000 euroa tai enemmän, n=247</c:v>
                </c:pt>
                <c:pt idx="21">
                  <c:v>En halua kertoa/en tiedä, n=329</c:v>
                </c:pt>
              </c:strCache>
              <c:extLst/>
            </c:strRef>
          </c:cat>
          <c:val>
            <c:numRef>
              <c:f>Taul1!$B$79:$BK$79</c:f>
              <c:numCache>
                <c:formatCode>General</c:formatCode>
                <c:ptCount val="22"/>
                <c:pt idx="0" formatCode="0%">
                  <c:v>0.29099999999999998</c:v>
                </c:pt>
                <c:pt idx="2" formatCode="0%">
                  <c:v>0.25900000000000001</c:v>
                </c:pt>
                <c:pt idx="3" formatCode="0%">
                  <c:v>0.224</c:v>
                </c:pt>
                <c:pt idx="4" formatCode="0%">
                  <c:v>0.27</c:v>
                </c:pt>
                <c:pt idx="5" formatCode="0%">
                  <c:v>0.30499999999999999</c:v>
                </c:pt>
                <c:pt idx="6" formatCode="0%">
                  <c:v>0.33600000000000002</c:v>
                </c:pt>
                <c:pt idx="7" formatCode="0%">
                  <c:v>0.34200000000000003</c:v>
                </c:pt>
                <c:pt idx="8" formatCode="0%">
                  <c:v>0.309</c:v>
                </c:pt>
                <c:pt idx="10" formatCode="0%">
                  <c:v>0.31</c:v>
                </c:pt>
                <c:pt idx="11" formatCode="0%">
                  <c:v>0.28599999999999998</c:v>
                </c:pt>
                <c:pt idx="12" formatCode="0%">
                  <c:v>0.28599999999999998</c:v>
                </c:pt>
                <c:pt idx="13" formatCode="0%">
                  <c:v>0.28399999999999997</c:v>
                </c:pt>
                <c:pt idx="14" formatCode="0%">
                  <c:v>0.29899999999999999</c:v>
                </c:pt>
                <c:pt idx="16" formatCode="0%">
                  <c:v>0.25</c:v>
                </c:pt>
                <c:pt idx="17" formatCode="0%">
                  <c:v>0.27</c:v>
                </c:pt>
                <c:pt idx="18" formatCode="0%">
                  <c:v>0.28999999999999998</c:v>
                </c:pt>
                <c:pt idx="19" formatCode="0%">
                  <c:v>0.34</c:v>
                </c:pt>
                <c:pt idx="20" formatCode="0%">
                  <c:v>0.37</c:v>
                </c:pt>
                <c:pt idx="21" formatCode="0%">
                  <c:v>0.28000000000000003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E1B8-410A-B825-4C36AE9140DA}"/>
            </c:ext>
          </c:extLst>
        </c:ser>
        <c:ser>
          <c:idx val="2"/>
          <c:order val="2"/>
          <c:tx>
            <c:strRef>
              <c:f>Taul1!$A$80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Taul1!$B$77:$BK$77</c:f>
              <c:strCache>
                <c:ptCount val="22"/>
                <c:pt idx="0">
                  <c:v>Kaikki vastaajat, n=2011</c:v>
                </c:pt>
                <c:pt idx="1">
                  <c:v>Koulutustaso</c:v>
                </c:pt>
                <c:pt idx="2">
                  <c:v>Peruskoulu, n=144</c:v>
                </c:pt>
                <c:pt idx="3">
                  <c:v>Ammattikoulu, n=522</c:v>
                </c:pt>
                <c:pt idx="4">
                  <c:v>Lukio, n=204</c:v>
                </c:pt>
                <c:pt idx="5">
                  <c:v>Opistotaso, n=243</c:v>
                </c:pt>
                <c:pt idx="6">
                  <c:v>Ammattikorkeakoulu, n=361</c:v>
                </c:pt>
                <c:pt idx="7">
                  <c:v>Yliopisto/Korkeakoulu, n=466</c:v>
                </c:pt>
                <c:pt idx="8">
                  <c:v>Muu, n=31</c:v>
                </c:pt>
                <c:pt idx="9">
                  <c:v>Kaupungin koko</c:v>
                </c:pt>
                <c:pt idx="10">
                  <c:v>Pääkaupunkiseutu, n=425</c:v>
                </c:pt>
                <c:pt idx="11">
                  <c:v>Yli 150 000 asukaan kaupunki, n=329</c:v>
                </c:pt>
                <c:pt idx="12">
                  <c:v>30 000 - 150 000 asukkaan kaupunki, n=573</c:v>
                </c:pt>
                <c:pt idx="13">
                  <c:v>10 000 - 30 000 asukkaan kaupunki, n=264</c:v>
                </c:pt>
                <c:pt idx="14">
                  <c:v>Haja-asustusalue, alle 10 000 asukasta, n=280</c:v>
                </c:pt>
                <c:pt idx="15">
                  <c:v>Talouden tulot</c:v>
                </c:pt>
                <c:pt idx="16">
                  <c:v>0 - 20 000 euroa, n=299</c:v>
                </c:pt>
                <c:pt idx="17">
                  <c:v>20 001 - 40 000 euroa, n=428</c:v>
                </c:pt>
                <c:pt idx="18">
                  <c:v>40 001 - 60 000 euroa, n=369</c:v>
                </c:pt>
                <c:pt idx="19">
                  <c:v>60 001 - 80 000 euroa, n=253</c:v>
                </c:pt>
                <c:pt idx="20">
                  <c:v>80 000 euroa tai enemmän, n=247</c:v>
                </c:pt>
                <c:pt idx="21">
                  <c:v>En halua kertoa/en tiedä, n=329</c:v>
                </c:pt>
              </c:strCache>
              <c:extLst/>
            </c:strRef>
          </c:cat>
          <c:val>
            <c:numRef>
              <c:f>Taul1!$B$80:$BK$80</c:f>
              <c:numCache>
                <c:formatCode>General</c:formatCode>
                <c:ptCount val="22"/>
                <c:pt idx="0" formatCode="0%">
                  <c:v>0.28899999999999998</c:v>
                </c:pt>
                <c:pt idx="2" formatCode="0%">
                  <c:v>0.27700000000000002</c:v>
                </c:pt>
                <c:pt idx="3" formatCode="0%">
                  <c:v>0.33700000000000002</c:v>
                </c:pt>
                <c:pt idx="4" formatCode="0%">
                  <c:v>0.28399999999999997</c:v>
                </c:pt>
                <c:pt idx="5" formatCode="0%">
                  <c:v>0.31</c:v>
                </c:pt>
                <c:pt idx="6" formatCode="0%">
                  <c:v>0.27200000000000002</c:v>
                </c:pt>
                <c:pt idx="7" formatCode="0%">
                  <c:v>0.253</c:v>
                </c:pt>
                <c:pt idx="8" formatCode="0%">
                  <c:v>0.184</c:v>
                </c:pt>
                <c:pt idx="10" formatCode="0%">
                  <c:v>0.26700000000000002</c:v>
                </c:pt>
                <c:pt idx="11" formatCode="0%">
                  <c:v>0.32300000000000001</c:v>
                </c:pt>
                <c:pt idx="12" formatCode="0%">
                  <c:v>0.28999999999999998</c:v>
                </c:pt>
                <c:pt idx="13" formatCode="0%">
                  <c:v>0.28100000000000003</c:v>
                </c:pt>
                <c:pt idx="14" formatCode="0%">
                  <c:v>0.29899999999999999</c:v>
                </c:pt>
                <c:pt idx="16" formatCode="0%">
                  <c:v>0.27</c:v>
                </c:pt>
                <c:pt idx="17" formatCode="0%">
                  <c:v>0.36</c:v>
                </c:pt>
                <c:pt idx="18" formatCode="0%">
                  <c:v>0.27</c:v>
                </c:pt>
                <c:pt idx="19" formatCode="0%">
                  <c:v>0.25</c:v>
                </c:pt>
                <c:pt idx="20" formatCode="0%">
                  <c:v>0.26</c:v>
                </c:pt>
                <c:pt idx="21" formatCode="0%">
                  <c:v>0.28999999999999998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1B8-410A-B825-4C36AE9140DA}"/>
            </c:ext>
          </c:extLst>
        </c:ser>
        <c:ser>
          <c:idx val="3"/>
          <c:order val="3"/>
          <c:tx>
            <c:strRef>
              <c:f>Taul1!$A$81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E6007E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Taul1!$B$77:$BK$77</c:f>
              <c:strCache>
                <c:ptCount val="22"/>
                <c:pt idx="0">
                  <c:v>Kaikki vastaajat, n=2011</c:v>
                </c:pt>
                <c:pt idx="1">
                  <c:v>Koulutustaso</c:v>
                </c:pt>
                <c:pt idx="2">
                  <c:v>Peruskoulu, n=144</c:v>
                </c:pt>
                <c:pt idx="3">
                  <c:v>Ammattikoulu, n=522</c:v>
                </c:pt>
                <c:pt idx="4">
                  <c:v>Lukio, n=204</c:v>
                </c:pt>
                <c:pt idx="5">
                  <c:v>Opistotaso, n=243</c:v>
                </c:pt>
                <c:pt idx="6">
                  <c:v>Ammattikorkeakoulu, n=361</c:v>
                </c:pt>
                <c:pt idx="7">
                  <c:v>Yliopisto/Korkeakoulu, n=466</c:v>
                </c:pt>
                <c:pt idx="8">
                  <c:v>Muu, n=31</c:v>
                </c:pt>
                <c:pt idx="9">
                  <c:v>Kaupungin koko</c:v>
                </c:pt>
                <c:pt idx="10">
                  <c:v>Pääkaupunkiseutu, n=425</c:v>
                </c:pt>
                <c:pt idx="11">
                  <c:v>Yli 150 000 asukaan kaupunki, n=329</c:v>
                </c:pt>
                <c:pt idx="12">
                  <c:v>30 000 - 150 000 asukkaan kaupunki, n=573</c:v>
                </c:pt>
                <c:pt idx="13">
                  <c:v>10 000 - 30 000 asukkaan kaupunki, n=264</c:v>
                </c:pt>
                <c:pt idx="14">
                  <c:v>Haja-asustusalue, alle 10 000 asukasta, n=280</c:v>
                </c:pt>
                <c:pt idx="15">
                  <c:v>Talouden tulot</c:v>
                </c:pt>
                <c:pt idx="16">
                  <c:v>0 - 20 000 euroa, n=299</c:v>
                </c:pt>
                <c:pt idx="17">
                  <c:v>20 001 - 40 000 euroa, n=428</c:v>
                </c:pt>
                <c:pt idx="18">
                  <c:v>40 001 - 60 000 euroa, n=369</c:v>
                </c:pt>
                <c:pt idx="19">
                  <c:v>60 001 - 80 000 euroa, n=253</c:v>
                </c:pt>
                <c:pt idx="20">
                  <c:v>80 000 euroa tai enemmän, n=247</c:v>
                </c:pt>
                <c:pt idx="21">
                  <c:v>En halua kertoa/en tiedä, n=329</c:v>
                </c:pt>
              </c:strCache>
              <c:extLst/>
            </c:strRef>
          </c:cat>
          <c:val>
            <c:numRef>
              <c:f>Taul1!$B$81:$BK$81</c:f>
              <c:numCache>
                <c:formatCode>General</c:formatCode>
                <c:ptCount val="22"/>
                <c:pt idx="0" formatCode="0%">
                  <c:v>0.14899999999999999</c:v>
                </c:pt>
                <c:pt idx="2" formatCode="0%">
                  <c:v>0.13700000000000001</c:v>
                </c:pt>
                <c:pt idx="3" formatCode="0%">
                  <c:v>0.156</c:v>
                </c:pt>
                <c:pt idx="4" formatCode="0%">
                  <c:v>0.158</c:v>
                </c:pt>
                <c:pt idx="5" formatCode="0%">
                  <c:v>0.15</c:v>
                </c:pt>
                <c:pt idx="6" formatCode="0%">
                  <c:v>0.151</c:v>
                </c:pt>
                <c:pt idx="7" formatCode="0%">
                  <c:v>0.14899999999999999</c:v>
                </c:pt>
                <c:pt idx="8" formatCode="0%">
                  <c:v>0.122</c:v>
                </c:pt>
                <c:pt idx="10" formatCode="0%">
                  <c:v>0.17399999999999999</c:v>
                </c:pt>
                <c:pt idx="11" formatCode="0%">
                  <c:v>0.13100000000000001</c:v>
                </c:pt>
                <c:pt idx="12" formatCode="0%">
                  <c:v>0.13700000000000001</c:v>
                </c:pt>
                <c:pt idx="13" formatCode="0%">
                  <c:v>0.17699999999999999</c:v>
                </c:pt>
                <c:pt idx="14" formatCode="0%">
                  <c:v>0.154</c:v>
                </c:pt>
                <c:pt idx="16" formatCode="0%">
                  <c:v>0.17</c:v>
                </c:pt>
                <c:pt idx="17" formatCode="0%">
                  <c:v>0.15</c:v>
                </c:pt>
                <c:pt idx="18" formatCode="0%">
                  <c:v>0.15</c:v>
                </c:pt>
                <c:pt idx="19" formatCode="0%">
                  <c:v>0.16</c:v>
                </c:pt>
                <c:pt idx="20" formatCode="0%">
                  <c:v>0.15</c:v>
                </c:pt>
                <c:pt idx="21" formatCode="0%">
                  <c:v>0.14000000000000001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1B8-410A-B825-4C36AE9140DA}"/>
            </c:ext>
          </c:extLst>
        </c:ser>
        <c:ser>
          <c:idx val="4"/>
          <c:order val="4"/>
          <c:tx>
            <c:strRef>
              <c:f>Taul1!$A$82</c:f>
              <c:strCache>
                <c:ptCount val="1"/>
                <c:pt idx="0">
                  <c:v>5 =Täysin eri mieltä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Taul1!$B$77:$BK$77</c:f>
              <c:strCache>
                <c:ptCount val="22"/>
                <c:pt idx="0">
                  <c:v>Kaikki vastaajat, n=2011</c:v>
                </c:pt>
                <c:pt idx="1">
                  <c:v>Koulutustaso</c:v>
                </c:pt>
                <c:pt idx="2">
                  <c:v>Peruskoulu, n=144</c:v>
                </c:pt>
                <c:pt idx="3">
                  <c:v>Ammattikoulu, n=522</c:v>
                </c:pt>
                <c:pt idx="4">
                  <c:v>Lukio, n=204</c:v>
                </c:pt>
                <c:pt idx="5">
                  <c:v>Opistotaso, n=243</c:v>
                </c:pt>
                <c:pt idx="6">
                  <c:v>Ammattikorkeakoulu, n=361</c:v>
                </c:pt>
                <c:pt idx="7">
                  <c:v>Yliopisto/Korkeakoulu, n=466</c:v>
                </c:pt>
                <c:pt idx="8">
                  <c:v>Muu, n=31</c:v>
                </c:pt>
                <c:pt idx="9">
                  <c:v>Kaupungin koko</c:v>
                </c:pt>
                <c:pt idx="10">
                  <c:v>Pääkaupunkiseutu, n=425</c:v>
                </c:pt>
                <c:pt idx="11">
                  <c:v>Yli 150 000 asukaan kaupunki, n=329</c:v>
                </c:pt>
                <c:pt idx="12">
                  <c:v>30 000 - 150 000 asukkaan kaupunki, n=573</c:v>
                </c:pt>
                <c:pt idx="13">
                  <c:v>10 000 - 30 000 asukkaan kaupunki, n=264</c:v>
                </c:pt>
                <c:pt idx="14">
                  <c:v>Haja-asustusalue, alle 10 000 asukasta, n=280</c:v>
                </c:pt>
                <c:pt idx="15">
                  <c:v>Talouden tulot</c:v>
                </c:pt>
                <c:pt idx="16">
                  <c:v>0 - 20 000 euroa, n=299</c:v>
                </c:pt>
                <c:pt idx="17">
                  <c:v>20 001 - 40 000 euroa, n=428</c:v>
                </c:pt>
                <c:pt idx="18">
                  <c:v>40 001 - 60 000 euroa, n=369</c:v>
                </c:pt>
                <c:pt idx="19">
                  <c:v>60 001 - 80 000 euroa, n=253</c:v>
                </c:pt>
                <c:pt idx="20">
                  <c:v>80 000 euroa tai enemmän, n=247</c:v>
                </c:pt>
                <c:pt idx="21">
                  <c:v>En halua kertoa/en tiedä, n=329</c:v>
                </c:pt>
              </c:strCache>
              <c:extLst/>
            </c:strRef>
          </c:cat>
          <c:val>
            <c:numRef>
              <c:f>Taul1!$B$82:$BK$82</c:f>
              <c:numCache>
                <c:formatCode>General</c:formatCode>
                <c:ptCount val="22"/>
                <c:pt idx="0" formatCode="0%">
                  <c:v>4.2000000000000003E-2</c:v>
                </c:pt>
                <c:pt idx="2" formatCode="0%">
                  <c:v>3.9E-2</c:v>
                </c:pt>
                <c:pt idx="3" formatCode="0%">
                  <c:v>0.06</c:v>
                </c:pt>
                <c:pt idx="4" formatCode="0%">
                  <c:v>3.5999999999999997E-2</c:v>
                </c:pt>
                <c:pt idx="5" formatCode="0%">
                  <c:v>1.6E-2</c:v>
                </c:pt>
                <c:pt idx="6" formatCode="0%">
                  <c:v>3.5000000000000003E-2</c:v>
                </c:pt>
                <c:pt idx="7" formatCode="0%">
                  <c:v>3.7999999999999999E-2</c:v>
                </c:pt>
                <c:pt idx="8" formatCode="0%">
                  <c:v>2.7E-2</c:v>
                </c:pt>
                <c:pt idx="10" formatCode="0%">
                  <c:v>3.6999999999999998E-2</c:v>
                </c:pt>
                <c:pt idx="11" formatCode="0%">
                  <c:v>3.2000000000000001E-2</c:v>
                </c:pt>
                <c:pt idx="12" formatCode="0%">
                  <c:v>3.6999999999999998E-2</c:v>
                </c:pt>
                <c:pt idx="13" formatCode="0%">
                  <c:v>4.9000000000000002E-2</c:v>
                </c:pt>
                <c:pt idx="14" formatCode="0%">
                  <c:v>4.3999999999999997E-2</c:v>
                </c:pt>
                <c:pt idx="16" formatCode="0%">
                  <c:v>0.05</c:v>
                </c:pt>
                <c:pt idx="17" formatCode="0%">
                  <c:v>0.04</c:v>
                </c:pt>
                <c:pt idx="18" formatCode="0%">
                  <c:v>0.04</c:v>
                </c:pt>
                <c:pt idx="19" formatCode="0%">
                  <c:v>0.04</c:v>
                </c:pt>
                <c:pt idx="20" formatCode="0%">
                  <c:v>0.05</c:v>
                </c:pt>
                <c:pt idx="21" formatCode="0%">
                  <c:v>0.03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1B8-410A-B825-4C36AE9140DA}"/>
            </c:ext>
          </c:extLst>
        </c:ser>
        <c:ser>
          <c:idx val="5"/>
          <c:order val="5"/>
          <c:tx>
            <c:strRef>
              <c:f>Taul1!$A$83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Taul1!$B$77:$BK$77</c:f>
              <c:strCache>
                <c:ptCount val="22"/>
                <c:pt idx="0">
                  <c:v>Kaikki vastaajat, n=2011</c:v>
                </c:pt>
                <c:pt idx="1">
                  <c:v>Koulutustaso</c:v>
                </c:pt>
                <c:pt idx="2">
                  <c:v>Peruskoulu, n=144</c:v>
                </c:pt>
                <c:pt idx="3">
                  <c:v>Ammattikoulu, n=522</c:v>
                </c:pt>
                <c:pt idx="4">
                  <c:v>Lukio, n=204</c:v>
                </c:pt>
                <c:pt idx="5">
                  <c:v>Opistotaso, n=243</c:v>
                </c:pt>
                <c:pt idx="6">
                  <c:v>Ammattikorkeakoulu, n=361</c:v>
                </c:pt>
                <c:pt idx="7">
                  <c:v>Yliopisto/Korkeakoulu, n=466</c:v>
                </c:pt>
                <c:pt idx="8">
                  <c:v>Muu, n=31</c:v>
                </c:pt>
                <c:pt idx="9">
                  <c:v>Kaupungin koko</c:v>
                </c:pt>
                <c:pt idx="10">
                  <c:v>Pääkaupunkiseutu, n=425</c:v>
                </c:pt>
                <c:pt idx="11">
                  <c:v>Yli 150 000 asukaan kaupunki, n=329</c:v>
                </c:pt>
                <c:pt idx="12">
                  <c:v>30 000 - 150 000 asukkaan kaupunki, n=573</c:v>
                </c:pt>
                <c:pt idx="13">
                  <c:v>10 000 - 30 000 asukkaan kaupunki, n=264</c:v>
                </c:pt>
                <c:pt idx="14">
                  <c:v>Haja-asustusalue, alle 10 000 asukasta, n=280</c:v>
                </c:pt>
                <c:pt idx="15">
                  <c:v>Talouden tulot</c:v>
                </c:pt>
                <c:pt idx="16">
                  <c:v>0 - 20 000 euroa, n=299</c:v>
                </c:pt>
                <c:pt idx="17">
                  <c:v>20 001 - 40 000 euroa, n=428</c:v>
                </c:pt>
                <c:pt idx="18">
                  <c:v>40 001 - 60 000 euroa, n=369</c:v>
                </c:pt>
                <c:pt idx="19">
                  <c:v>60 001 - 80 000 euroa, n=253</c:v>
                </c:pt>
                <c:pt idx="20">
                  <c:v>80 000 euroa tai enemmän, n=247</c:v>
                </c:pt>
                <c:pt idx="21">
                  <c:v>En halua kertoa/en tiedä, n=329</c:v>
                </c:pt>
              </c:strCache>
              <c:extLst/>
            </c:strRef>
          </c:cat>
          <c:val>
            <c:numRef>
              <c:f>Taul1!$B$83:$BK$83</c:f>
              <c:numCache>
                <c:formatCode>General</c:formatCode>
                <c:ptCount val="22"/>
                <c:pt idx="0" formatCode="0%">
                  <c:v>9.1999999999999998E-2</c:v>
                </c:pt>
                <c:pt idx="2" formatCode="0%">
                  <c:v>0.14599999999999999</c:v>
                </c:pt>
                <c:pt idx="3" formatCode="0%">
                  <c:v>0.105</c:v>
                </c:pt>
                <c:pt idx="4" formatCode="0%">
                  <c:v>8.5999999999999993E-2</c:v>
                </c:pt>
                <c:pt idx="5" formatCode="0%">
                  <c:v>8.7999999999999995E-2</c:v>
                </c:pt>
                <c:pt idx="6" formatCode="0%">
                  <c:v>6.5000000000000002E-2</c:v>
                </c:pt>
                <c:pt idx="7" formatCode="0%">
                  <c:v>6.4000000000000001E-2</c:v>
                </c:pt>
                <c:pt idx="8" formatCode="0%">
                  <c:v>0.33100000000000002</c:v>
                </c:pt>
                <c:pt idx="10" formatCode="0%">
                  <c:v>7.0000000000000007E-2</c:v>
                </c:pt>
                <c:pt idx="11" formatCode="0%">
                  <c:v>0.108</c:v>
                </c:pt>
                <c:pt idx="12" formatCode="0%">
                  <c:v>0.111</c:v>
                </c:pt>
                <c:pt idx="13" formatCode="0%">
                  <c:v>5.1999999999999998E-2</c:v>
                </c:pt>
                <c:pt idx="14" formatCode="0%">
                  <c:v>7.4999999999999997E-2</c:v>
                </c:pt>
                <c:pt idx="16" formatCode="0%">
                  <c:v>0.13</c:v>
                </c:pt>
                <c:pt idx="17" formatCode="0%">
                  <c:v>0.08</c:v>
                </c:pt>
                <c:pt idx="18" formatCode="0%">
                  <c:v>0.08</c:v>
                </c:pt>
                <c:pt idx="19" formatCode="0%">
                  <c:v>0.04</c:v>
                </c:pt>
                <c:pt idx="20" formatCode="0%">
                  <c:v>0.04</c:v>
                </c:pt>
                <c:pt idx="21" formatCode="0%">
                  <c:v>0.15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E1B8-410A-B825-4C36AE9140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2547200"/>
        <c:axId val="142553088"/>
        <c:extLst/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718079510330111"/>
          <c:y val="6.6530741818145903E-2"/>
          <c:w val="0.14716404680954012"/>
          <c:h val="0.29564589479731573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809834210602012"/>
          <c:y val="6.2300069473524483E-2"/>
          <c:w val="0.57084787931156444"/>
          <c:h val="0.860886286236894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Taul1!$B$90</c:f>
              <c:strCache>
                <c:ptCount val="1"/>
                <c:pt idx="0">
                  <c:v>Kaikki vastaajat, n=2011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Taul1!$A$91:$A$93</c:f>
              <c:strCache>
                <c:ptCount val="3"/>
                <c:pt idx="0">
                  <c:v>Korona</c:v>
                </c:pt>
                <c:pt idx="1">
                  <c:v>Venäjän hyökkäyssota Ukrainaan</c:v>
                </c:pt>
                <c:pt idx="2">
                  <c:v>En osaa sanoa</c:v>
                </c:pt>
              </c:strCache>
            </c:strRef>
          </c:cat>
          <c:val>
            <c:numRef>
              <c:f>Taul1!$B$91:$B$93</c:f>
              <c:numCache>
                <c:formatCode>0%</c:formatCode>
                <c:ptCount val="3"/>
                <c:pt idx="0">
                  <c:v>0.42499999999999999</c:v>
                </c:pt>
                <c:pt idx="1">
                  <c:v>0.32100000000000001</c:v>
                </c:pt>
                <c:pt idx="2">
                  <c:v>0.254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9-4FB2-87B5-F91C8BE08D6B}"/>
            </c:ext>
          </c:extLst>
        </c:ser>
        <c:ser>
          <c:idx val="2"/>
          <c:order val="2"/>
          <c:tx>
            <c:strRef>
              <c:f>Taul1!$D$90</c:f>
              <c:strCache>
                <c:ptCount val="1"/>
                <c:pt idx="0">
                  <c:v>Mies, n=1002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Taul1!$A$91:$A$93</c:f>
              <c:strCache>
                <c:ptCount val="3"/>
                <c:pt idx="0">
                  <c:v>Korona</c:v>
                </c:pt>
                <c:pt idx="1">
                  <c:v>Venäjän hyökkäyssota Ukrainaan</c:v>
                </c:pt>
                <c:pt idx="2">
                  <c:v>En osaa sanoa</c:v>
                </c:pt>
              </c:strCache>
            </c:strRef>
          </c:cat>
          <c:val>
            <c:numRef>
              <c:f>Taul1!$D$91:$D$93</c:f>
              <c:numCache>
                <c:formatCode>0%</c:formatCode>
                <c:ptCount val="3"/>
                <c:pt idx="0">
                  <c:v>0.41499999999999998</c:v>
                </c:pt>
                <c:pt idx="1">
                  <c:v>0.30599999999999999</c:v>
                </c:pt>
                <c:pt idx="2">
                  <c:v>0.27900000000000003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9-4FB2-87B5-F91C8BE08D6B}"/>
            </c:ext>
          </c:extLst>
        </c:ser>
        <c:ser>
          <c:idx val="3"/>
          <c:order val="3"/>
          <c:tx>
            <c:strRef>
              <c:f>Taul1!$E$90</c:f>
              <c:strCache>
                <c:ptCount val="1"/>
                <c:pt idx="0">
                  <c:v>Nainen, n=1009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Taul1!$A$91:$A$93</c:f>
              <c:strCache>
                <c:ptCount val="3"/>
                <c:pt idx="0">
                  <c:v>Korona</c:v>
                </c:pt>
                <c:pt idx="1">
                  <c:v>Venäjän hyökkäyssota Ukrainaan</c:v>
                </c:pt>
                <c:pt idx="2">
                  <c:v>En osaa sanoa</c:v>
                </c:pt>
              </c:strCache>
            </c:strRef>
          </c:cat>
          <c:val>
            <c:numRef>
              <c:f>Taul1!$E$91:$E$93</c:f>
              <c:numCache>
                <c:formatCode>0%</c:formatCode>
                <c:ptCount val="3"/>
                <c:pt idx="0">
                  <c:v>0.434</c:v>
                </c:pt>
                <c:pt idx="1">
                  <c:v>0.33600000000000002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59-4FB2-87B5-F91C8BE08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2547200"/>
        <c:axId val="1425530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Taul1!$C$90</c15:sqref>
                        </c15:formulaRef>
                      </c:ext>
                    </c:extLst>
                    <c:strCache>
                      <c:ptCount val="1"/>
                      <c:pt idx="0">
                        <c:v>Sukupuoli 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Taul1!$C$91:$C$93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0D59-4FB2-87B5-F91C8BE08D6B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Taul1!$F$90</c15:sqref>
                        </c15:formulaRef>
                      </c:ext>
                    </c:extLst>
                    <c:strCache>
                      <c:ptCount val="1"/>
                      <c:pt idx="0">
                        <c:v>Ikäryhmä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Taul1!$F$91:$F$93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D59-4FB2-87B5-F91C8BE08D6B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Taul1!$G$90</c15:sqref>
                        </c15:formulaRef>
                      </c:ext>
                    </c:extLst>
                    <c:strCache>
                      <c:ptCount val="1"/>
                      <c:pt idx="0">
                        <c:v>18-29 -vuotias, n=390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Taul1!$G$91:$G$93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0.47099999999999997</c:v>
                      </c:pt>
                      <c:pt idx="1">
                        <c:v>0.35099999999999998</c:v>
                      </c:pt>
                      <c:pt idx="2">
                        <c:v>0.17799999999999999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D59-4FB2-87B5-F91C8BE08D6B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Taul1!$H$90</c15:sqref>
                        </c15:formulaRef>
                      </c:ext>
                    </c:extLst>
                    <c:strCache>
                      <c:ptCount val="1"/>
                      <c:pt idx="0">
                        <c:v>30-39 -vuotias, n=341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Taul1!$H$91:$H$93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0.50700000000000001</c:v>
                      </c:pt>
                      <c:pt idx="1">
                        <c:v>0.29199999999999998</c:v>
                      </c:pt>
                      <c:pt idx="2">
                        <c:v>0.20100000000000001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D59-4FB2-87B5-F91C8BE08D6B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Taul1!$I$90</c15:sqref>
                        </c15:formulaRef>
                      </c:ext>
                    </c:extLst>
                    <c:strCache>
                      <c:ptCount val="1"/>
                      <c:pt idx="0">
                        <c:v>40-49 -vuotias, n=322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Taul1!$I$91:$I$93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0.41199999999999998</c:v>
                      </c:pt>
                      <c:pt idx="1">
                        <c:v>0.33100000000000002</c:v>
                      </c:pt>
                      <c:pt idx="2">
                        <c:v>0.25600000000000001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D59-4FB2-87B5-F91C8BE08D6B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Taul1!$J$90</c15:sqref>
                        </c15:formulaRef>
                      </c:ext>
                    </c:extLst>
                    <c:strCache>
                      <c:ptCount val="1"/>
                      <c:pt idx="0">
                        <c:v>50-59 -vuotias, n=358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Taul1!$J$91:$J$93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0.39900000000000002</c:v>
                      </c:pt>
                      <c:pt idx="1">
                        <c:v>0.29799999999999999</c:v>
                      </c:pt>
                      <c:pt idx="2">
                        <c:v>0.30299999999999999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0D59-4FB2-87B5-F91C8BE08D6B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Taul1!$K$90</c15:sqref>
                        </c15:formulaRef>
                      </c:ext>
                    </c:extLst>
                    <c:strCache>
                      <c:ptCount val="1"/>
                      <c:pt idx="0">
                        <c:v>60-79 -vuotias, n=599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Taul1!$K$91:$K$93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0.36899999999999999</c:v>
                      </c:pt>
                      <c:pt idx="1">
                        <c:v>0.32600000000000001</c:v>
                      </c:pt>
                      <c:pt idx="2">
                        <c:v>0.30499999999999999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D59-4FB2-87B5-F91C8BE08D6B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Taul1!$L$90</c15:sqref>
                        </c15:formulaRef>
                      </c:ext>
                    </c:extLst>
                    <c:strCache>
                      <c:ptCount val="1"/>
                      <c:pt idx="0">
                        <c:v>Mies ja Ikäryhmä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Taul1!$L$91:$L$93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0D59-4FB2-87B5-F91C8BE08D6B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Taul1!$M$90</c15:sqref>
                        </c15:formulaRef>
                      </c:ext>
                    </c:extLst>
                    <c:strCache>
                      <c:ptCount val="1"/>
                      <c:pt idx="0">
                        <c:v>Mies 18-29 -vuotias, n=200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Taul1!$M$91:$M$93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0.48</c:v>
                      </c:pt>
                      <c:pt idx="1">
                        <c:v>0.373</c:v>
                      </c:pt>
                      <c:pt idx="2">
                        <c:v>0.14799999999999999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0D59-4FB2-87B5-F91C8BE08D6B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Taul1!$N$90</c15:sqref>
                        </c15:formulaRef>
                      </c:ext>
                    </c:extLst>
                    <c:strCache>
                      <c:ptCount val="1"/>
                      <c:pt idx="0">
                        <c:v>Mies 30-39 -vuotias, n=176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Taul1!$N$91:$N$93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0.47799999999999998</c:v>
                      </c:pt>
                      <c:pt idx="1">
                        <c:v>0.249</c:v>
                      </c:pt>
                      <c:pt idx="2">
                        <c:v>0.27300000000000002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0D59-4FB2-87B5-F91C8BE08D6B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Taul1!$O$90</c15:sqref>
                        </c15:formulaRef>
                      </c:ext>
                    </c:extLst>
                    <c:strCache>
                      <c:ptCount val="1"/>
                      <c:pt idx="0">
                        <c:v>Mies 40-49 -vuotias, n=164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Taul1!$O$91:$O$93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0.40799999999999997</c:v>
                      </c:pt>
                      <c:pt idx="1">
                        <c:v>0.28799999999999998</c:v>
                      </c:pt>
                      <c:pt idx="2">
                        <c:v>0.30399999999999999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0D59-4FB2-87B5-F91C8BE08D6B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Taul1!$P$90</c15:sqref>
                        </c15:formulaRef>
                      </c:ext>
                    </c:extLst>
                    <c:strCache>
                      <c:ptCount val="1"/>
                      <c:pt idx="0">
                        <c:v>Mies 50-59 -vuotias, n=179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Taul1!$P$91:$P$93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0.38700000000000001</c:v>
                      </c:pt>
                      <c:pt idx="1">
                        <c:v>0.28599999999999998</c:v>
                      </c:pt>
                      <c:pt idx="2">
                        <c:v>0.32700000000000001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0D59-4FB2-87B5-F91C8BE08D6B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Taul1!$Q$90</c15:sqref>
                        </c15:formulaRef>
                      </c:ext>
                    </c:extLst>
                    <c:strCache>
                      <c:ptCount val="1"/>
                      <c:pt idx="0">
                        <c:v>Mies 60-79 -vuotias, n=282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Taul1!$Q$91:$Q$93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0.35099999999999998</c:v>
                      </c:pt>
                      <c:pt idx="1">
                        <c:v>0.318</c:v>
                      </c:pt>
                      <c:pt idx="2">
                        <c:v>0.33200000000000002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0D59-4FB2-87B5-F91C8BE08D6B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Taul1!$R$90</c15:sqref>
                        </c15:formulaRef>
                      </c:ext>
                    </c:extLst>
                    <c:strCache>
                      <c:ptCount val="1"/>
                      <c:pt idx="0">
                        <c:v>Nainen ja Ikäryhmä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Taul1!$R$91:$R$93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0D59-4FB2-87B5-F91C8BE08D6B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Taul1!$S$90</c15:sqref>
                        </c15:formulaRef>
                      </c:ext>
                    </c:extLst>
                    <c:strCache>
                      <c:ptCount val="1"/>
                      <c:pt idx="0">
                        <c:v>Nainen 18-29 -vuotias, n=190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Taul1!$S$91:$S$93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0.46200000000000002</c:v>
                      </c:pt>
                      <c:pt idx="1">
                        <c:v>0.32900000000000001</c:v>
                      </c:pt>
                      <c:pt idx="2">
                        <c:v>0.21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0D59-4FB2-87B5-F91C8BE08D6B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Taul1!$T$90</c15:sqref>
                        </c15:formulaRef>
                      </c:ext>
                    </c:extLst>
                    <c:strCache>
                      <c:ptCount val="1"/>
                      <c:pt idx="0">
                        <c:v>Nainen 30-39 -vuotias, n=165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Taul1!$T$91:$T$93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0.53900000000000003</c:v>
                      </c:pt>
                      <c:pt idx="1">
                        <c:v>0.33800000000000002</c:v>
                      </c:pt>
                      <c:pt idx="2">
                        <c:v>0.123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0D59-4FB2-87B5-F91C8BE08D6B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Taul1!$U$90</c15:sqref>
                        </c15:formulaRef>
                      </c:ext>
                    </c:extLst>
                    <c:strCache>
                      <c:ptCount val="1"/>
                      <c:pt idx="0">
                        <c:v>Nainen 40-49 -vuotias, n=158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Taul1!$U$91:$U$93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0.41699999999999998</c:v>
                      </c:pt>
                      <c:pt idx="1">
                        <c:v>0.376</c:v>
                      </c:pt>
                      <c:pt idx="2">
                        <c:v>0.20699999999999999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0D59-4FB2-87B5-F91C8BE08D6B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Taul1!$V$90</c15:sqref>
                        </c15:formulaRef>
                      </c:ext>
                    </c:extLst>
                    <c:strCache>
                      <c:ptCount val="1"/>
                      <c:pt idx="0">
                        <c:v>Nainen 50-59 -vuotias, n=179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Taul1!$V$91:$V$93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0.41099999999999998</c:v>
                      </c:pt>
                      <c:pt idx="1">
                        <c:v>0.31</c:v>
                      </c:pt>
                      <c:pt idx="2">
                        <c:v>0.27900000000000003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0D59-4FB2-87B5-F91C8BE08D6B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Taul1!$W$90</c15:sqref>
                        </c15:formulaRef>
                      </c:ext>
                    </c:extLst>
                    <c:strCache>
                      <c:ptCount val="1"/>
                      <c:pt idx="0">
                        <c:v>Nainen 60-79 -vuotias, n=316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Taul1!$W$91:$W$93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0.38500000000000001</c:v>
                      </c:pt>
                      <c:pt idx="1">
                        <c:v>0.33400000000000002</c:v>
                      </c:pt>
                      <c:pt idx="2">
                        <c:v>0.28100000000000003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0D59-4FB2-87B5-F91C8BE08D6B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Taul1!$X$90</c15:sqref>
                        </c15:formulaRef>
                      </c:ext>
                    </c:extLst>
                    <c:strCache>
                      <c:ptCount val="1"/>
                      <c:pt idx="0">
                        <c:v>Suuralue 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Taul1!$X$91:$X$93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0D59-4FB2-87B5-F91C8BE08D6B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Taul1!$Y$90</c15:sqref>
                        </c15:formulaRef>
                      </c:ext>
                    </c:extLst>
                    <c:strCache>
                      <c:ptCount val="1"/>
                      <c:pt idx="0">
                        <c:v>Länsi-Suomi, n=503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Taul1!$Y$91:$Y$93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0.41599999999999998</c:v>
                      </c:pt>
                      <c:pt idx="1">
                        <c:v>0.30099999999999999</c:v>
                      </c:pt>
                      <c:pt idx="2">
                        <c:v>0.28199999999999997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0D59-4FB2-87B5-F91C8BE08D6B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Taul1!$Z$90</c15:sqref>
                        </c15:formulaRef>
                      </c:ext>
                    </c:extLst>
                    <c:strCache>
                      <c:ptCount val="1"/>
                      <c:pt idx="0">
                        <c:v>Helsinki-Uusimaa, n=610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Taul1!$Z$91:$Z$93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0.44</c:v>
                      </c:pt>
                      <c:pt idx="1">
                        <c:v>0.33300000000000002</c:v>
                      </c:pt>
                      <c:pt idx="2">
                        <c:v>0.22700000000000001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0D59-4FB2-87B5-F91C8BE08D6B}"/>
                  </c:ext>
                </c:extLst>
              </c15:ser>
            </c15:filteredBarSeries>
            <c15:filteredBar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Taul1!$AA$90</c15:sqref>
                        </c15:formulaRef>
                      </c:ext>
                    </c:extLst>
                    <c:strCache>
                      <c:ptCount val="1"/>
                      <c:pt idx="0">
                        <c:v>Etelä-Suomi, n=429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Taul1!$AA$91:$AA$93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0.41599999999999998</c:v>
                      </c:pt>
                      <c:pt idx="1">
                        <c:v>0.32600000000000001</c:v>
                      </c:pt>
                      <c:pt idx="2">
                        <c:v>0.25800000000000001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0D59-4FB2-87B5-F91C8BE08D6B}"/>
                  </c:ext>
                </c:extLst>
              </c15:ser>
            </c15:filteredBarSeries>
            <c15:filteredBar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Taul1!$AB$90</c15:sqref>
                        </c15:formulaRef>
                      </c:ext>
                    </c:extLst>
                    <c:strCache>
                      <c:ptCount val="1"/>
                      <c:pt idx="0">
                        <c:v>Pohjois- ja Itä-Suomi, n=470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Taul1!$AB$91:$AB$93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0.42099999999999999</c:v>
                      </c:pt>
                      <c:pt idx="1">
                        <c:v>0.32200000000000001</c:v>
                      </c:pt>
                      <c:pt idx="2">
                        <c:v>0.25700000000000001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0D59-4FB2-87B5-F91C8BE08D6B}"/>
                  </c:ext>
                </c:extLst>
              </c15:ser>
            </c15:filteredBarSeries>
            <c15:filteredBar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Taul1!$AC$90</c15:sqref>
                        </c15:formulaRef>
                      </c:ext>
                    </c:extLst>
                    <c:strCache>
                      <c:ptCount val="1"/>
                      <c:pt idx="0">
                        <c:v>Koulutustaso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Taul1!$AC$91:$AC$93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0D59-4FB2-87B5-F91C8BE08D6B}"/>
                  </c:ext>
                </c:extLst>
              </c15:ser>
            </c15:filteredBarSeries>
            <c15:filteredBar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Taul1!$AD$90</c15:sqref>
                        </c15:formulaRef>
                      </c:ext>
                    </c:extLst>
                    <c:strCache>
                      <c:ptCount val="1"/>
                      <c:pt idx="0">
                        <c:v>Peruskoulu, n=144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Taul1!$AD$91:$AD$93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0.38</c:v>
                      </c:pt>
                      <c:pt idx="1">
                        <c:v>0.26100000000000001</c:v>
                      </c:pt>
                      <c:pt idx="2">
                        <c:v>0.35899999999999999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0D59-4FB2-87B5-F91C8BE08D6B}"/>
                  </c:ext>
                </c:extLst>
              </c15:ser>
            </c15:filteredBarSeries>
            <c15:filteredBar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Taul1!$AE$90</c15:sqref>
                        </c15:formulaRef>
                      </c:ext>
                    </c:extLst>
                    <c:strCache>
                      <c:ptCount val="1"/>
                      <c:pt idx="0">
                        <c:v>Ammattikoulu, n=522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Taul1!$AE$91:$AE$93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0.378</c:v>
                      </c:pt>
                      <c:pt idx="1">
                        <c:v>0.34100000000000003</c:v>
                      </c:pt>
                      <c:pt idx="2">
                        <c:v>0.28100000000000003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0D59-4FB2-87B5-F91C8BE08D6B}"/>
                  </c:ext>
                </c:extLst>
              </c15:ser>
            </c15:filteredBarSeries>
            <c15:filteredBar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Taul1!$AF$90</c15:sqref>
                        </c15:formulaRef>
                      </c:ext>
                    </c:extLst>
                    <c:strCache>
                      <c:ptCount val="1"/>
                      <c:pt idx="0">
                        <c:v>Lukio, n=204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Taul1!$AF$91:$AF$93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0.47399999999999998</c:v>
                      </c:pt>
                      <c:pt idx="1">
                        <c:v>0.33500000000000002</c:v>
                      </c:pt>
                      <c:pt idx="2">
                        <c:v>0.191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0D59-4FB2-87B5-F91C8BE08D6B}"/>
                  </c:ext>
                </c:extLst>
              </c15:ser>
            </c15:filteredBarSeries>
            <c15:filteredBar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Taul1!$AG$90</c15:sqref>
                        </c15:formulaRef>
                      </c:ext>
                    </c:extLst>
                    <c:strCache>
                      <c:ptCount val="1"/>
                      <c:pt idx="0">
                        <c:v>Opistotaso, n=243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Taul1!$AG$91:$AG$93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0.379</c:v>
                      </c:pt>
                      <c:pt idx="1">
                        <c:v>0.30299999999999999</c:v>
                      </c:pt>
                      <c:pt idx="2">
                        <c:v>0.318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0D59-4FB2-87B5-F91C8BE08D6B}"/>
                  </c:ext>
                </c:extLst>
              </c15:ser>
            </c15:filteredBarSeries>
            <c15:filteredBar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Taul1!$AH$90</c15:sqref>
                        </c15:formulaRef>
                      </c:ext>
                    </c:extLst>
                    <c:strCache>
                      <c:ptCount val="1"/>
                      <c:pt idx="0">
                        <c:v>Ammattikorkeakoulu, n=361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Taul1!$AH$91:$AH$93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0.44600000000000001</c:v>
                      </c:pt>
                      <c:pt idx="1">
                        <c:v>0.32600000000000001</c:v>
                      </c:pt>
                      <c:pt idx="2">
                        <c:v>0.22800000000000001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0D59-4FB2-87B5-F91C8BE08D6B}"/>
                  </c:ext>
                </c:extLst>
              </c15:ser>
            </c15:filteredBarSeries>
            <c15:filteredBar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Taul1!$AI$90</c15:sqref>
                        </c15:formulaRef>
                      </c:ext>
                    </c:extLst>
                    <c:strCache>
                      <c:ptCount val="1"/>
                      <c:pt idx="0">
                        <c:v>Yliopisto/Korkeakoulu, n=466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Taul1!$AI$91:$AI$93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0.49299999999999999</c:v>
                      </c:pt>
                      <c:pt idx="1">
                        <c:v>0.30099999999999999</c:v>
                      </c:pt>
                      <c:pt idx="2">
                        <c:v>0.20599999999999999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0D59-4FB2-87B5-F91C8BE08D6B}"/>
                  </c:ext>
                </c:extLst>
              </c15:ser>
            </c15:filteredBarSeries>
            <c15:filteredBar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Taul1!$AJ$90</c15:sqref>
                        </c15:formulaRef>
                      </c:ext>
                    </c:extLst>
                    <c:strCache>
                      <c:ptCount val="1"/>
                      <c:pt idx="0">
                        <c:v>Muu, n=31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Taul1!$AJ$91:$AJ$93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0.246</c:v>
                      </c:pt>
                      <c:pt idx="1">
                        <c:v>0.38100000000000001</c:v>
                      </c:pt>
                      <c:pt idx="2">
                        <c:v>0.372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0D59-4FB2-87B5-F91C8BE08D6B}"/>
                  </c:ext>
                </c:extLst>
              </c15:ser>
            </c15:filteredBarSeries>
            <c15:filteredBar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Taul1!$AK$90</c15:sqref>
                        </c15:formulaRef>
                      </c:ext>
                    </c:extLst>
                    <c:strCache>
                      <c:ptCount val="1"/>
                      <c:pt idx="0">
                        <c:v>Kaupungin koko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Taul1!$AK$91:$AK$93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0D59-4FB2-87B5-F91C8BE08D6B}"/>
                  </c:ext>
                </c:extLst>
              </c15:ser>
            </c15:filteredBarSeries>
            <c15:filteredBarSeries>
              <c15:ser>
                <c:idx val="36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Taul1!$AL$90</c15:sqref>
                        </c15:formulaRef>
                      </c:ext>
                    </c:extLst>
                    <c:strCache>
                      <c:ptCount val="1"/>
                      <c:pt idx="0">
                        <c:v>Helsingissä, Espoossa, Vantaalla tai Kauniaisissa, n=425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Taul1!$AL$91:$AL$93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0.47</c:v>
                      </c:pt>
                      <c:pt idx="1">
                        <c:v>0.318</c:v>
                      </c:pt>
                      <c:pt idx="2">
                        <c:v>0.21199999999999999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0D59-4FB2-87B5-F91C8BE08D6B}"/>
                  </c:ext>
                </c:extLst>
              </c15:ser>
            </c15:filteredBarSeries>
            <c15:filteredBarSeries>
              <c15:ser>
                <c:idx val="37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Taul1!$AM$90</c15:sqref>
                        </c15:formulaRef>
                      </c:ext>
                    </c:extLst>
                    <c:strCache>
                      <c:ptCount val="1"/>
                      <c:pt idx="0">
                        <c:v>Kaupungissa, jossa on yli 150 000 asukasta, n=329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Taul1!$AM$91:$AM$93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0.45400000000000001</c:v>
                      </c:pt>
                      <c:pt idx="1">
                        <c:v>0.28299999999999997</c:v>
                      </c:pt>
                      <c:pt idx="2">
                        <c:v>0.26300000000000001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0D59-4FB2-87B5-F91C8BE08D6B}"/>
                  </c:ext>
                </c:extLst>
              </c15:ser>
            </c15:filteredBarSeries>
            <c15:filteredBarSeries>
              <c15:ser>
                <c:idx val="38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Taul1!$AN$90</c15:sqref>
                        </c15:formulaRef>
                      </c:ext>
                    </c:extLst>
                    <c:strCache>
                      <c:ptCount val="1"/>
                      <c:pt idx="0">
                        <c:v>Kaupungissa, jossa on 30 000 - 150 000 asukasta, n=573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Taul1!$AN$91:$AN$93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0.40799999999999997</c:v>
                      </c:pt>
                      <c:pt idx="1">
                        <c:v>0.32700000000000001</c:v>
                      </c:pt>
                      <c:pt idx="2">
                        <c:v>0.26500000000000001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0D59-4FB2-87B5-F91C8BE08D6B}"/>
                  </c:ext>
                </c:extLst>
              </c15:ser>
            </c15:filteredBarSeries>
            <c15:filteredBarSeries>
              <c15:ser>
                <c:idx val="39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Taul1!$AO$90</c15:sqref>
                        </c15:formulaRef>
                      </c:ext>
                    </c:extLst>
                    <c:strCache>
                      <c:ptCount val="1"/>
                      <c:pt idx="0">
                        <c:v>Kaupungissa, jossa on 10 000 - 30 000 asukasta, n=264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Taul1!$AO$91:$AO$93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0.41399999999999998</c:v>
                      </c:pt>
                      <c:pt idx="1">
                        <c:v>0.33900000000000002</c:v>
                      </c:pt>
                      <c:pt idx="2">
                        <c:v>0.247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0D59-4FB2-87B5-F91C8BE08D6B}"/>
                  </c:ext>
                </c:extLst>
              </c15:ser>
            </c15:filteredBarSeries>
            <c15:filteredBarSeries>
              <c15:ser>
                <c:idx val="40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Taul1!$AP$90</c15:sqref>
                        </c15:formulaRef>
                      </c:ext>
                    </c:extLst>
                    <c:strCache>
                      <c:ptCount val="1"/>
                      <c:pt idx="0">
                        <c:v>Haja-asustusalueella, jossa on alle 10 000 asukasta, n=280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Taul1!$AP$91:$AP$93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0.35399999999999998</c:v>
                      </c:pt>
                      <c:pt idx="1">
                        <c:v>0.35099999999999998</c:v>
                      </c:pt>
                      <c:pt idx="2">
                        <c:v>0.29499999999999998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0D59-4FB2-87B5-F91C8BE08D6B}"/>
                  </c:ext>
                </c:extLst>
              </c15:ser>
            </c15:filteredBarSeries>
            <c15:filteredBarSeries>
              <c15:ser>
                <c:idx val="41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Taul1!$AQ$90</c15:sqref>
                        </c15:formulaRef>
                      </c:ext>
                    </c:extLst>
                    <c:strCache>
                      <c:ptCount val="1"/>
                      <c:pt idx="0">
                        <c:v>En osaa sanoa, n=32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Taul1!$AQ$91:$AQ$93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0.42599999999999999</c:v>
                      </c:pt>
                      <c:pt idx="1">
                        <c:v>0.28399999999999997</c:v>
                      </c:pt>
                      <c:pt idx="2">
                        <c:v>0.28999999999999998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0D59-4FB2-87B5-F91C8BE08D6B}"/>
                  </c:ext>
                </c:extLst>
              </c15:ser>
            </c15:filteredBarSeries>
            <c15:filteredBarSeries>
              <c15:ser>
                <c:idx val="42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Taul1!$AR$90</c15:sqref>
                        </c15:formulaRef>
                      </c:ext>
                    </c:extLst>
                    <c:strCache>
                      <c:ptCount val="1"/>
                      <c:pt idx="0">
                        <c:v>Talouden tulot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Taul1!$AR$91:$AR$93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0D59-4FB2-87B5-F91C8BE08D6B}"/>
                  </c:ext>
                </c:extLst>
              </c15:ser>
            </c15:filteredBarSeries>
            <c15:filteredBarSeries>
              <c15:ser>
                <c:idx val="43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Taul1!$AS$90</c15:sqref>
                        </c15:formulaRef>
                      </c:ext>
                    </c:extLst>
                    <c:strCache>
                      <c:ptCount val="1"/>
                      <c:pt idx="0">
                        <c:v>0 - 20 000 euroa, n=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Taul1!$AS$91:$AS$93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0D59-4FB2-87B5-F91C8BE08D6B}"/>
                  </c:ext>
                </c:extLst>
              </c15:ser>
            </c15:filteredBarSeries>
            <c15:filteredBarSeries>
              <c15:ser>
                <c:idx val="44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Taul1!$AT$90</c15:sqref>
                        </c15:formulaRef>
                      </c:ext>
                    </c:extLst>
                    <c:strCache>
                      <c:ptCount val="1"/>
                      <c:pt idx="0">
                        <c:v>20 001 - 40 000 euroa, n=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Taul1!$AT$91:$AT$93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0D59-4FB2-87B5-F91C8BE08D6B}"/>
                  </c:ext>
                </c:extLst>
              </c15:ser>
            </c15:filteredBarSeries>
            <c15:filteredBarSeries>
              <c15:ser>
                <c:idx val="45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Taul1!$AU$90</c15:sqref>
                        </c15:formulaRef>
                      </c:ext>
                    </c:extLst>
                    <c:strCache>
                      <c:ptCount val="1"/>
                      <c:pt idx="0">
                        <c:v>40 001 - 60 000 euroa, n=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Taul1!$AU$91:$AU$93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0D59-4FB2-87B5-F91C8BE08D6B}"/>
                  </c:ext>
                </c:extLst>
              </c15:ser>
            </c15:filteredBarSeries>
            <c15:filteredBarSeries>
              <c15:ser>
                <c:idx val="46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Taul1!$AV$90</c15:sqref>
                        </c15:formulaRef>
                      </c:ext>
                    </c:extLst>
                    <c:strCache>
                      <c:ptCount val="1"/>
                      <c:pt idx="0">
                        <c:v>60 001 - 80 000 euroa, n=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Taul1!$AV$91:$AV$93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0D59-4FB2-87B5-F91C8BE08D6B}"/>
                  </c:ext>
                </c:extLst>
              </c15:ser>
            </c15:filteredBarSeries>
            <c15:filteredBarSeries>
              <c15:ser>
                <c:idx val="47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Taul1!$AW$90</c15:sqref>
                        </c15:formulaRef>
                      </c:ext>
                    </c:extLst>
                    <c:strCache>
                      <c:ptCount val="1"/>
                      <c:pt idx="0">
                        <c:v>80 001 euroa tai enemmän, n=247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Taul1!$AW$91:$AW$93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0.46100000000000002</c:v>
                      </c:pt>
                      <c:pt idx="1">
                        <c:v>0.33100000000000002</c:v>
                      </c:pt>
                      <c:pt idx="2">
                        <c:v>0.20799999999999999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0D59-4FB2-87B5-F91C8BE08D6B}"/>
                  </c:ext>
                </c:extLst>
              </c15:ser>
            </c15:filteredBarSeries>
            <c15:filteredBarSeries>
              <c15:ser>
                <c:idx val="48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Taul1!$AX$90</c15:sqref>
                        </c15:formulaRef>
                      </c:ext>
                    </c:extLst>
                    <c:strCache>
                      <c:ptCount val="1"/>
                      <c:pt idx="0">
                        <c:v>En halua kertoa/en tiedä, n=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Taul1!$AX$91:$AX$93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0D59-4FB2-87B5-F91C8BE08D6B}"/>
                  </c:ext>
                </c:extLst>
              </c15:ser>
            </c15:filteredBarSeries>
            <c15:filteredBarSeries>
              <c15:ser>
                <c:idx val="49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Taul1!$AY$90</c15:sqref>
                        </c15:formulaRef>
                      </c:ext>
                    </c:extLst>
                    <c:strCache>
                      <c:ptCount val="1"/>
                      <c:pt idx="0">
                        <c:v>Talouden tilannne 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Taul1!$AY$91:$AY$93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0D59-4FB2-87B5-F91C8BE08D6B}"/>
                  </c:ext>
                </c:extLst>
              </c15:ser>
            </c15:filteredBarSeries>
            <c15:filteredBarSeries>
              <c15:ser>
                <c:idx val="50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Taul1!$AZ$90</c15:sqref>
                        </c15:formulaRef>
                      </c:ext>
                    </c:extLst>
                    <c:strCache>
                      <c:ptCount val="1"/>
                      <c:pt idx="0">
                        <c:v>Yksinasuva / Yksinhuoltaja, n=587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Taul1!$AZ$91:$AZ$93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0.42</c:v>
                      </c:pt>
                      <c:pt idx="1">
                        <c:v>0.32</c:v>
                      </c:pt>
                      <c:pt idx="2">
                        <c:v>0.26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0D59-4FB2-87B5-F91C8BE08D6B}"/>
                  </c:ext>
                </c:extLst>
              </c15:ser>
            </c15:filteredBarSeries>
            <c15:filteredBarSeries>
              <c15:ser>
                <c:idx val="51"/>
                <c:order val="5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Taul1!$BA$90</c15:sqref>
                        </c15:formulaRef>
                      </c:ext>
                    </c:extLst>
                    <c:strCache>
                      <c:ptCount val="1"/>
                      <c:pt idx="0">
                        <c:v>Kaksi aikuista, ei lapsia taloudessa, n=738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Taul1!$BA$91:$BA$93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0.44</c:v>
                      </c:pt>
                      <c:pt idx="1">
                        <c:v>0.29899999999999999</c:v>
                      </c:pt>
                      <c:pt idx="2">
                        <c:v>0.26100000000000001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0D59-4FB2-87B5-F91C8BE08D6B}"/>
                  </c:ext>
                </c:extLst>
              </c15:ser>
            </c15:filteredBarSeries>
            <c15:filteredBarSeries>
              <c15:ser>
                <c:idx val="52"/>
                <c:order val="5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Taul1!$BB$90</c15:sqref>
                        </c15:formulaRef>
                      </c:ext>
                    </c:extLst>
                    <c:strCache>
                      <c:ptCount val="1"/>
                      <c:pt idx="0">
                        <c:v>Kaksi aikuista, alle 18-vuotiaita lapsia taloudessa, n=392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Taul1!$BB$91:$BB$93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0.42099999999999999</c:v>
                      </c:pt>
                      <c:pt idx="1">
                        <c:v>0.35099999999999998</c:v>
                      </c:pt>
                      <c:pt idx="2">
                        <c:v>0.22700000000000001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0D59-4FB2-87B5-F91C8BE08D6B}"/>
                  </c:ext>
                </c:extLst>
              </c15:ser>
            </c15:filteredBarSeries>
            <c15:filteredBarSeries>
              <c15:ser>
                <c:idx val="53"/>
                <c:order val="5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Taul1!$BC$90</c15:sqref>
                        </c15:formulaRef>
                      </c:ext>
                    </c:extLst>
                    <c:strCache>
                      <c:ptCount val="1"/>
                      <c:pt idx="0">
                        <c:v>Asun vanhempieni kanssa, n=65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Taul1!$BC$91:$BC$93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0.503</c:v>
                      </c:pt>
                      <c:pt idx="1">
                        <c:v>0.32100000000000001</c:v>
                      </c:pt>
                      <c:pt idx="2">
                        <c:v>0.17699999999999999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0D59-4FB2-87B5-F91C8BE08D6B}"/>
                  </c:ext>
                </c:extLst>
              </c15:ser>
            </c15:filteredBarSeries>
            <c15:filteredBarSeries>
              <c15:ser>
                <c:idx val="54"/>
                <c:order val="5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Taul1!$BD$90</c15:sqref>
                        </c15:formulaRef>
                      </c:ext>
                    </c:extLst>
                    <c:strCache>
                      <c:ptCount val="1"/>
                      <c:pt idx="0">
                        <c:v>Muu, n=98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Taul1!$BD$91:$BD$93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0.25900000000000001</c:v>
                      </c:pt>
                      <c:pt idx="1">
                        <c:v>0.36799999999999999</c:v>
                      </c:pt>
                      <c:pt idx="2">
                        <c:v>0.373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0D59-4FB2-87B5-F91C8BE08D6B}"/>
                  </c:ext>
                </c:extLst>
              </c15:ser>
            </c15:filteredBarSeries>
            <c15:filteredBarSeries>
              <c15:ser>
                <c:idx val="55"/>
                <c:order val="5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Taul1!$BE$90</c15:sqref>
                        </c15:formulaRef>
                      </c:ext>
                    </c:extLst>
                    <c:strCache>
                      <c:ptCount val="1"/>
                      <c:pt idx="0">
                        <c:v>En tahdo kertoa, n=131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Taul1!$BE$91:$BE$93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0.45</c:v>
                      </c:pt>
                      <c:pt idx="1">
                        <c:v>0.32500000000000001</c:v>
                      </c:pt>
                      <c:pt idx="2">
                        <c:v>0.22500000000000001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0D59-4FB2-87B5-F91C8BE08D6B}"/>
                  </c:ext>
                </c:extLst>
              </c15:ser>
            </c15:filteredBarSeries>
            <c15:filteredBarSeries>
              <c15:ser>
                <c:idx val="56"/>
                <c:order val="5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Taul1!$BF$90</c15:sqref>
                        </c15:formulaRef>
                      </c:ext>
                    </c:extLst>
                    <c:strCache>
                      <c:ptCount val="1"/>
                      <c:pt idx="0">
                        <c:v>Liikenevät varat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Taul1!$BF$91:$BF$93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8-0D59-4FB2-87B5-F91C8BE08D6B}"/>
                  </c:ext>
                </c:extLst>
              </c15:ser>
            </c15:filteredBarSeries>
            <c15:filteredBarSeries>
              <c15:ser>
                <c:idx val="57"/>
                <c:order val="5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Taul1!$BG$90</c15:sqref>
                        </c15:formulaRef>
                      </c:ext>
                    </c:extLst>
                    <c:strCache>
                      <c:ptCount val="1"/>
                      <c:pt idx="0">
                        <c:v>Kuluttamiseen, n=348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Taul1!$BG$91:$BG$93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0.46400000000000002</c:v>
                      </c:pt>
                      <c:pt idx="1">
                        <c:v>0.246</c:v>
                      </c:pt>
                      <c:pt idx="2">
                        <c:v>0.28999999999999998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9-0D59-4FB2-87B5-F91C8BE08D6B}"/>
                  </c:ext>
                </c:extLst>
              </c15:ser>
            </c15:filteredBarSeries>
            <c15:filteredBarSeries>
              <c15:ser>
                <c:idx val="58"/>
                <c:order val="5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Taul1!$BH$90</c15:sqref>
                        </c15:formulaRef>
                      </c:ext>
                    </c:extLst>
                    <c:strCache>
                      <c:ptCount val="1"/>
                      <c:pt idx="0">
                        <c:v>Säästämiseen mm. talletustilille, n=658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Taul1!$BH$91:$BH$93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0.441</c:v>
                      </c:pt>
                      <c:pt idx="1">
                        <c:v>0.34699999999999998</c:v>
                      </c:pt>
                      <c:pt idx="2">
                        <c:v>0.21199999999999999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A-0D59-4FB2-87B5-F91C8BE08D6B}"/>
                  </c:ext>
                </c:extLst>
              </c15:ser>
            </c15:filteredBarSeries>
            <c15:filteredBarSeries>
              <c15:ser>
                <c:idx val="59"/>
                <c:order val="5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Taul1!$BI$90</c15:sqref>
                        </c15:formulaRef>
                      </c:ext>
                    </c:extLst>
                    <c:strCache>
                      <c:ptCount val="1"/>
                      <c:pt idx="0">
                        <c:v>Sijoituksiin mm. rahastoihin tai osakkeisiin, n=391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Taul1!$BI$91:$BI$93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0.442</c:v>
                      </c:pt>
                      <c:pt idx="1">
                        <c:v>0.33400000000000002</c:v>
                      </c:pt>
                      <c:pt idx="2">
                        <c:v>0.224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B-0D59-4FB2-87B5-F91C8BE08D6B}"/>
                  </c:ext>
                </c:extLst>
              </c15:ser>
            </c15:filteredBarSeries>
            <c15:filteredBarSeries>
              <c15:ser>
                <c:idx val="60"/>
                <c:order val="6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Taul1!$BJ$90</c15:sqref>
                        </c15:formulaRef>
                      </c:ext>
                    </c:extLst>
                    <c:strCache>
                      <c:ptCount val="1"/>
                      <c:pt idx="0">
                        <c:v>Investointeihin esim. asunnon tai mökin ostoon, n=57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Taul1!$BJ$91:$BJ$93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0.30399999999999999</c:v>
                      </c:pt>
                      <c:pt idx="1">
                        <c:v>0.39500000000000002</c:v>
                      </c:pt>
                      <c:pt idx="2">
                        <c:v>0.30099999999999999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C-0D59-4FB2-87B5-F91C8BE08D6B}"/>
                  </c:ext>
                </c:extLst>
              </c15:ser>
            </c15:filteredBarSeries>
            <c15:filteredBarSeries>
              <c15:ser>
                <c:idx val="61"/>
                <c:order val="6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Taul1!$BK$90</c15:sqref>
                        </c15:formulaRef>
                      </c:ext>
                    </c:extLst>
                    <c:strCache>
                      <c:ptCount val="1"/>
                      <c:pt idx="0">
                        <c:v>Minulla ei ole liikeneviä varoja, n=193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Taul1!$A$91:$A$93</c15:sqref>
                        </c15:formulaRef>
                      </c:ext>
                    </c:extLst>
                    <c:strCache>
                      <c:ptCount val="3"/>
                      <c:pt idx="0">
                        <c:v>Korona</c:v>
                      </c:pt>
                      <c:pt idx="1">
                        <c:v>Venäjän hyökkäyssota Ukrainaan</c:v>
                      </c:pt>
                      <c:pt idx="2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Taul1!$BK$91:$BK$93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0.36899999999999999</c:v>
                      </c:pt>
                      <c:pt idx="1">
                        <c:v>0.29099999999999998</c:v>
                      </c:pt>
                      <c:pt idx="2">
                        <c:v>0.34100000000000003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D-0D59-4FB2-87B5-F91C8BE08D6B}"/>
                  </c:ext>
                </c:extLst>
              </c15:ser>
            </c15:filteredBarSeries>
          </c:ext>
        </c:extLst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718079510330111"/>
          <c:y val="6.6530741818145903E-2"/>
          <c:w val="0.17281920489669889"/>
          <c:h val="0.25909101325870909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i-FI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186071655174002"/>
          <c:y val="6.2300069473524483E-2"/>
          <c:w val="0.67658691525998105"/>
          <c:h val="0.829644595550201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Taul1!$A$91</c:f>
              <c:strCache>
                <c:ptCount val="1"/>
                <c:pt idx="0">
                  <c:v>Korona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Taul1!$B$90:$BK$90</c:f>
              <c:strCache>
                <c:ptCount val="16"/>
                <c:pt idx="0">
                  <c:v>Kaikki vastaajat, n=2011</c:v>
                </c:pt>
                <c:pt idx="1">
                  <c:v>Sukupuoli </c:v>
                </c:pt>
                <c:pt idx="2">
                  <c:v>Mies, n=1002</c:v>
                </c:pt>
                <c:pt idx="3">
                  <c:v>Nainen, n=1009</c:v>
                </c:pt>
                <c:pt idx="4">
                  <c:v>Ikäryhmä</c:v>
                </c:pt>
                <c:pt idx="5">
                  <c:v>18-29 -vuotias, n=390</c:v>
                </c:pt>
                <c:pt idx="6">
                  <c:v>30-39 -vuotias, n=341</c:v>
                </c:pt>
                <c:pt idx="7">
                  <c:v>40-49 -vuotias, n=322</c:v>
                </c:pt>
                <c:pt idx="8">
                  <c:v>50-59 -vuotias, n=358</c:v>
                </c:pt>
                <c:pt idx="9">
                  <c:v>60-79 -vuotias, n=599</c:v>
                </c:pt>
                <c:pt idx="10">
                  <c:v>Talouden tilannne </c:v>
                </c:pt>
                <c:pt idx="11">
                  <c:v>Yksinasuva / Yksinhuoltaja, n=587</c:v>
                </c:pt>
                <c:pt idx="12">
                  <c:v>Kaksi aikuista, ei lapsia taloudessa, n=738</c:v>
                </c:pt>
                <c:pt idx="13">
                  <c:v>Kaksi aikuista, alle 18-vuotiaita lapsia, n=392</c:v>
                </c:pt>
                <c:pt idx="14">
                  <c:v>Asun vanhempieni kanssa, n=65</c:v>
                </c:pt>
                <c:pt idx="15">
                  <c:v>Muu, n=98</c:v>
                </c:pt>
              </c:strCache>
              <c:extLst/>
            </c:strRef>
          </c:cat>
          <c:val>
            <c:numRef>
              <c:f>Taul1!$B$91:$BK$91</c:f>
              <c:numCache>
                <c:formatCode>General</c:formatCode>
                <c:ptCount val="16"/>
                <c:pt idx="0" formatCode="0%">
                  <c:v>0.42499999999999999</c:v>
                </c:pt>
                <c:pt idx="2" formatCode="0%">
                  <c:v>0.41499999999999998</c:v>
                </c:pt>
                <c:pt idx="3" formatCode="0%">
                  <c:v>0.434</c:v>
                </c:pt>
                <c:pt idx="5" formatCode="0%">
                  <c:v>0.47099999999999997</c:v>
                </c:pt>
                <c:pt idx="6" formatCode="0%">
                  <c:v>0.50700000000000001</c:v>
                </c:pt>
                <c:pt idx="7" formatCode="0%">
                  <c:v>0.41199999999999998</c:v>
                </c:pt>
                <c:pt idx="8" formatCode="0%">
                  <c:v>0.39900000000000002</c:v>
                </c:pt>
                <c:pt idx="9" formatCode="0%">
                  <c:v>0.36899999999999999</c:v>
                </c:pt>
                <c:pt idx="11" formatCode="0%">
                  <c:v>0.42</c:v>
                </c:pt>
                <c:pt idx="12" formatCode="0%">
                  <c:v>0.44</c:v>
                </c:pt>
                <c:pt idx="13" formatCode="0%">
                  <c:v>0.42099999999999999</c:v>
                </c:pt>
                <c:pt idx="14" formatCode="0%">
                  <c:v>0.503</c:v>
                </c:pt>
                <c:pt idx="15" formatCode="0%">
                  <c:v>0.25900000000000001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70-40F0-970F-FD932B717552}"/>
            </c:ext>
          </c:extLst>
        </c:ser>
        <c:ser>
          <c:idx val="1"/>
          <c:order val="1"/>
          <c:tx>
            <c:strRef>
              <c:f>Taul1!$A$92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Taul1!$B$90:$BK$90</c:f>
              <c:strCache>
                <c:ptCount val="16"/>
                <c:pt idx="0">
                  <c:v>Kaikki vastaajat, n=2011</c:v>
                </c:pt>
                <c:pt idx="1">
                  <c:v>Sukupuoli </c:v>
                </c:pt>
                <c:pt idx="2">
                  <c:v>Mies, n=1002</c:v>
                </c:pt>
                <c:pt idx="3">
                  <c:v>Nainen, n=1009</c:v>
                </c:pt>
                <c:pt idx="4">
                  <c:v>Ikäryhmä</c:v>
                </c:pt>
                <c:pt idx="5">
                  <c:v>18-29 -vuotias, n=390</c:v>
                </c:pt>
                <c:pt idx="6">
                  <c:v>30-39 -vuotias, n=341</c:v>
                </c:pt>
                <c:pt idx="7">
                  <c:v>40-49 -vuotias, n=322</c:v>
                </c:pt>
                <c:pt idx="8">
                  <c:v>50-59 -vuotias, n=358</c:v>
                </c:pt>
                <c:pt idx="9">
                  <c:v>60-79 -vuotias, n=599</c:v>
                </c:pt>
                <c:pt idx="10">
                  <c:v>Talouden tilannne </c:v>
                </c:pt>
                <c:pt idx="11">
                  <c:v>Yksinasuva / Yksinhuoltaja, n=587</c:v>
                </c:pt>
                <c:pt idx="12">
                  <c:v>Kaksi aikuista, ei lapsia taloudessa, n=738</c:v>
                </c:pt>
                <c:pt idx="13">
                  <c:v>Kaksi aikuista, alle 18-vuotiaita lapsia, n=392</c:v>
                </c:pt>
                <c:pt idx="14">
                  <c:v>Asun vanhempieni kanssa, n=65</c:v>
                </c:pt>
                <c:pt idx="15">
                  <c:v>Muu, n=98</c:v>
                </c:pt>
              </c:strCache>
              <c:extLst/>
            </c:strRef>
          </c:cat>
          <c:val>
            <c:numRef>
              <c:f>Taul1!$B$92:$BK$92</c:f>
              <c:numCache>
                <c:formatCode>General</c:formatCode>
                <c:ptCount val="16"/>
                <c:pt idx="0" formatCode="0%">
                  <c:v>0.254</c:v>
                </c:pt>
                <c:pt idx="2" formatCode="0%">
                  <c:v>0.27900000000000003</c:v>
                </c:pt>
                <c:pt idx="3" formatCode="0%">
                  <c:v>0.23</c:v>
                </c:pt>
                <c:pt idx="5" formatCode="0%">
                  <c:v>0.17799999999999999</c:v>
                </c:pt>
                <c:pt idx="6" formatCode="0%">
                  <c:v>0.20100000000000001</c:v>
                </c:pt>
                <c:pt idx="7" formatCode="0%">
                  <c:v>0.25600000000000001</c:v>
                </c:pt>
                <c:pt idx="8" formatCode="0%">
                  <c:v>0.30299999999999999</c:v>
                </c:pt>
                <c:pt idx="9" formatCode="0%">
                  <c:v>0.30499999999999999</c:v>
                </c:pt>
                <c:pt idx="11" formatCode="0%">
                  <c:v>0.26</c:v>
                </c:pt>
                <c:pt idx="12" formatCode="0%">
                  <c:v>0.26100000000000001</c:v>
                </c:pt>
                <c:pt idx="13" formatCode="0%">
                  <c:v>0.22700000000000001</c:v>
                </c:pt>
                <c:pt idx="14" formatCode="0%">
                  <c:v>0.17699999999999999</c:v>
                </c:pt>
                <c:pt idx="15" formatCode="0%">
                  <c:v>0.373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8970-40F0-970F-FD932B717552}"/>
            </c:ext>
          </c:extLst>
        </c:ser>
        <c:ser>
          <c:idx val="2"/>
          <c:order val="2"/>
          <c:tx>
            <c:strRef>
              <c:f>Taul1!$A$93</c:f>
              <c:strCache>
                <c:ptCount val="1"/>
                <c:pt idx="0">
                  <c:v>Venäjän hyökkäyssota Ukrainaan</c:v>
                </c:pt>
              </c:strCache>
            </c:strRef>
          </c:tx>
          <c:spPr>
            <a:solidFill>
              <a:srgbClr val="E6007E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Taul1!$B$90:$BK$90</c:f>
              <c:strCache>
                <c:ptCount val="16"/>
                <c:pt idx="0">
                  <c:v>Kaikki vastaajat, n=2011</c:v>
                </c:pt>
                <c:pt idx="1">
                  <c:v>Sukupuoli </c:v>
                </c:pt>
                <c:pt idx="2">
                  <c:v>Mies, n=1002</c:v>
                </c:pt>
                <c:pt idx="3">
                  <c:v>Nainen, n=1009</c:v>
                </c:pt>
                <c:pt idx="4">
                  <c:v>Ikäryhmä</c:v>
                </c:pt>
                <c:pt idx="5">
                  <c:v>18-29 -vuotias, n=390</c:v>
                </c:pt>
                <c:pt idx="6">
                  <c:v>30-39 -vuotias, n=341</c:v>
                </c:pt>
                <c:pt idx="7">
                  <c:v>40-49 -vuotias, n=322</c:v>
                </c:pt>
                <c:pt idx="8">
                  <c:v>50-59 -vuotias, n=358</c:v>
                </c:pt>
                <c:pt idx="9">
                  <c:v>60-79 -vuotias, n=599</c:v>
                </c:pt>
                <c:pt idx="10">
                  <c:v>Talouden tilannne </c:v>
                </c:pt>
                <c:pt idx="11">
                  <c:v>Yksinasuva / Yksinhuoltaja, n=587</c:v>
                </c:pt>
                <c:pt idx="12">
                  <c:v>Kaksi aikuista, ei lapsia taloudessa, n=738</c:v>
                </c:pt>
                <c:pt idx="13">
                  <c:v>Kaksi aikuista, alle 18-vuotiaita lapsia, n=392</c:v>
                </c:pt>
                <c:pt idx="14">
                  <c:v>Asun vanhempieni kanssa, n=65</c:v>
                </c:pt>
                <c:pt idx="15">
                  <c:v>Muu, n=98</c:v>
                </c:pt>
              </c:strCache>
              <c:extLst/>
            </c:strRef>
          </c:cat>
          <c:val>
            <c:numRef>
              <c:f>Taul1!$B$93:$BK$93</c:f>
              <c:numCache>
                <c:formatCode>General</c:formatCode>
                <c:ptCount val="16"/>
                <c:pt idx="0" formatCode="0%">
                  <c:v>0.32100000000000001</c:v>
                </c:pt>
                <c:pt idx="2" formatCode="0%">
                  <c:v>0.30599999999999999</c:v>
                </c:pt>
                <c:pt idx="3" formatCode="0%">
                  <c:v>0.33600000000000002</c:v>
                </c:pt>
                <c:pt idx="5" formatCode="0%">
                  <c:v>0.35099999999999998</c:v>
                </c:pt>
                <c:pt idx="6" formatCode="0%">
                  <c:v>0.29199999999999998</c:v>
                </c:pt>
                <c:pt idx="7" formatCode="0%">
                  <c:v>0.33100000000000002</c:v>
                </c:pt>
                <c:pt idx="8" formatCode="0%">
                  <c:v>0.29799999999999999</c:v>
                </c:pt>
                <c:pt idx="9" formatCode="0%">
                  <c:v>0.32600000000000001</c:v>
                </c:pt>
                <c:pt idx="11" formatCode="0%">
                  <c:v>0.32</c:v>
                </c:pt>
                <c:pt idx="12" formatCode="0%">
                  <c:v>0.29899999999999999</c:v>
                </c:pt>
                <c:pt idx="13" formatCode="0%">
                  <c:v>0.35099999999999998</c:v>
                </c:pt>
                <c:pt idx="14" formatCode="0%">
                  <c:v>0.32100000000000001</c:v>
                </c:pt>
                <c:pt idx="15" formatCode="0%">
                  <c:v>0.36799999999999999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970-40F0-970F-FD932B7175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2547200"/>
        <c:axId val="142553088"/>
        <c:extLst/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718053193581195"/>
          <c:y val="0.95312889398041367"/>
          <c:w val="0.68767396048623208"/>
          <c:h val="4.6871106019586349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186071655174002"/>
          <c:y val="6.2300069473524483E-2"/>
          <c:w val="0.67658691525998105"/>
          <c:h val="0.8296445955502016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Taul1!$A$91</c:f>
              <c:strCache>
                <c:ptCount val="1"/>
                <c:pt idx="0">
                  <c:v>Korona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Taul1!$B$90:$BK$90</c:f>
              <c:strCache>
                <c:ptCount val="22"/>
                <c:pt idx="0">
                  <c:v>Kaikki vastaajat, n=2011</c:v>
                </c:pt>
                <c:pt idx="1">
                  <c:v>Koulutustaso</c:v>
                </c:pt>
                <c:pt idx="2">
                  <c:v>Peruskoulu, n=144</c:v>
                </c:pt>
                <c:pt idx="3">
                  <c:v>Ammattikoulu, n=522</c:v>
                </c:pt>
                <c:pt idx="4">
                  <c:v>Lukio, n=204</c:v>
                </c:pt>
                <c:pt idx="5">
                  <c:v>Opistotaso, n=243</c:v>
                </c:pt>
                <c:pt idx="6">
                  <c:v>Ammattikorkeakoulu, n=361</c:v>
                </c:pt>
                <c:pt idx="7">
                  <c:v>Yliopisto/Korkeakoulu, n=466</c:v>
                </c:pt>
                <c:pt idx="8">
                  <c:v>Muu, n=31</c:v>
                </c:pt>
                <c:pt idx="9">
                  <c:v>Kaupungin koko</c:v>
                </c:pt>
                <c:pt idx="10">
                  <c:v>Pääkaupunkiseutu, n=425</c:v>
                </c:pt>
                <c:pt idx="11">
                  <c:v>Yli 150 000 asukaan kaupunki, n=329</c:v>
                </c:pt>
                <c:pt idx="12">
                  <c:v>30 000 - 150 000 asukkaan kaupunki, n=573</c:v>
                </c:pt>
                <c:pt idx="13">
                  <c:v>10 000 - 30 000 asukkaan kaupunki, n=264</c:v>
                </c:pt>
                <c:pt idx="14">
                  <c:v>Haja-asustusalue, alle 10 000 asukasta, n=280</c:v>
                </c:pt>
                <c:pt idx="15">
                  <c:v>Talouden tulot</c:v>
                </c:pt>
                <c:pt idx="16">
                  <c:v>0 - 20 000 euroa, n=299</c:v>
                </c:pt>
                <c:pt idx="17">
                  <c:v>20 001 - 40 000 euroa, n=428</c:v>
                </c:pt>
                <c:pt idx="18">
                  <c:v>40 001 - 60 000 euroa, n=369</c:v>
                </c:pt>
                <c:pt idx="19">
                  <c:v>60 001 - 80 000 euroa, n=253</c:v>
                </c:pt>
                <c:pt idx="20">
                  <c:v>80 000 euroa tai enemmän, n=247</c:v>
                </c:pt>
                <c:pt idx="21">
                  <c:v>En halua kertoa/en tiedä, n=329</c:v>
                </c:pt>
              </c:strCache>
              <c:extLst/>
            </c:strRef>
          </c:cat>
          <c:val>
            <c:numRef>
              <c:f>Taul1!$B$91:$BK$91</c:f>
              <c:numCache>
                <c:formatCode>General</c:formatCode>
                <c:ptCount val="22"/>
                <c:pt idx="0" formatCode="0%">
                  <c:v>0.42499999999999999</c:v>
                </c:pt>
                <c:pt idx="2" formatCode="0%">
                  <c:v>0.38</c:v>
                </c:pt>
                <c:pt idx="3" formatCode="0%">
                  <c:v>0.378</c:v>
                </c:pt>
                <c:pt idx="4" formatCode="0%">
                  <c:v>0.47399999999999998</c:v>
                </c:pt>
                <c:pt idx="5" formatCode="0%">
                  <c:v>0.379</c:v>
                </c:pt>
                <c:pt idx="6" formatCode="0%">
                  <c:v>0.44600000000000001</c:v>
                </c:pt>
                <c:pt idx="7" formatCode="0%">
                  <c:v>0.49299999999999999</c:v>
                </c:pt>
                <c:pt idx="8" formatCode="0%">
                  <c:v>0.246</c:v>
                </c:pt>
                <c:pt idx="10" formatCode="0%">
                  <c:v>0.47</c:v>
                </c:pt>
                <c:pt idx="11" formatCode="0%">
                  <c:v>0.45400000000000001</c:v>
                </c:pt>
                <c:pt idx="12" formatCode="0%">
                  <c:v>0.40799999999999997</c:v>
                </c:pt>
                <c:pt idx="13" formatCode="0%">
                  <c:v>0.41399999999999998</c:v>
                </c:pt>
                <c:pt idx="14" formatCode="0%">
                  <c:v>0.35399999999999998</c:v>
                </c:pt>
                <c:pt idx="16" formatCode="0%">
                  <c:v>0.42</c:v>
                </c:pt>
                <c:pt idx="17" formatCode="0%">
                  <c:v>0.39</c:v>
                </c:pt>
                <c:pt idx="18" formatCode="0%">
                  <c:v>0.44</c:v>
                </c:pt>
                <c:pt idx="19" formatCode="0%">
                  <c:v>0.43</c:v>
                </c:pt>
                <c:pt idx="20" formatCode="0%">
                  <c:v>0.46</c:v>
                </c:pt>
                <c:pt idx="21" formatCode="0%">
                  <c:v>0.44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12B-4969-83DB-72286293FB05}"/>
            </c:ext>
          </c:extLst>
        </c:ser>
        <c:ser>
          <c:idx val="1"/>
          <c:order val="1"/>
          <c:tx>
            <c:strRef>
              <c:f>Taul1!$A$92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Taul1!$B$90:$BK$90</c:f>
              <c:strCache>
                <c:ptCount val="22"/>
                <c:pt idx="0">
                  <c:v>Kaikki vastaajat, n=2011</c:v>
                </c:pt>
                <c:pt idx="1">
                  <c:v>Koulutustaso</c:v>
                </c:pt>
                <c:pt idx="2">
                  <c:v>Peruskoulu, n=144</c:v>
                </c:pt>
                <c:pt idx="3">
                  <c:v>Ammattikoulu, n=522</c:v>
                </c:pt>
                <c:pt idx="4">
                  <c:v>Lukio, n=204</c:v>
                </c:pt>
                <c:pt idx="5">
                  <c:v>Opistotaso, n=243</c:v>
                </c:pt>
                <c:pt idx="6">
                  <c:v>Ammattikorkeakoulu, n=361</c:v>
                </c:pt>
                <c:pt idx="7">
                  <c:v>Yliopisto/Korkeakoulu, n=466</c:v>
                </c:pt>
                <c:pt idx="8">
                  <c:v>Muu, n=31</c:v>
                </c:pt>
                <c:pt idx="9">
                  <c:v>Kaupungin koko</c:v>
                </c:pt>
                <c:pt idx="10">
                  <c:v>Pääkaupunkiseutu, n=425</c:v>
                </c:pt>
                <c:pt idx="11">
                  <c:v>Yli 150 000 asukaan kaupunki, n=329</c:v>
                </c:pt>
                <c:pt idx="12">
                  <c:v>30 000 - 150 000 asukkaan kaupunki, n=573</c:v>
                </c:pt>
                <c:pt idx="13">
                  <c:v>10 000 - 30 000 asukkaan kaupunki, n=264</c:v>
                </c:pt>
                <c:pt idx="14">
                  <c:v>Haja-asustusalue, alle 10 000 asukasta, n=280</c:v>
                </c:pt>
                <c:pt idx="15">
                  <c:v>Talouden tulot</c:v>
                </c:pt>
                <c:pt idx="16">
                  <c:v>0 - 20 000 euroa, n=299</c:v>
                </c:pt>
                <c:pt idx="17">
                  <c:v>20 001 - 40 000 euroa, n=428</c:v>
                </c:pt>
                <c:pt idx="18">
                  <c:v>40 001 - 60 000 euroa, n=369</c:v>
                </c:pt>
                <c:pt idx="19">
                  <c:v>60 001 - 80 000 euroa, n=253</c:v>
                </c:pt>
                <c:pt idx="20">
                  <c:v>80 000 euroa tai enemmän, n=247</c:v>
                </c:pt>
                <c:pt idx="21">
                  <c:v>En halua kertoa/en tiedä, n=329</c:v>
                </c:pt>
              </c:strCache>
              <c:extLst/>
            </c:strRef>
          </c:cat>
          <c:val>
            <c:numRef>
              <c:f>Taul1!$B$92:$BK$92</c:f>
              <c:numCache>
                <c:formatCode>General</c:formatCode>
                <c:ptCount val="22"/>
                <c:pt idx="0" formatCode="0%">
                  <c:v>0.254</c:v>
                </c:pt>
                <c:pt idx="2" formatCode="0%">
                  <c:v>0.35899999999999999</c:v>
                </c:pt>
                <c:pt idx="3" formatCode="0%">
                  <c:v>0.28100000000000003</c:v>
                </c:pt>
                <c:pt idx="4" formatCode="0%">
                  <c:v>0.191</c:v>
                </c:pt>
                <c:pt idx="5" formatCode="0%">
                  <c:v>0.318</c:v>
                </c:pt>
                <c:pt idx="6" formatCode="0%">
                  <c:v>0.22800000000000001</c:v>
                </c:pt>
                <c:pt idx="7" formatCode="0%">
                  <c:v>0.20599999999999999</c:v>
                </c:pt>
                <c:pt idx="8" formatCode="0%">
                  <c:v>0.372</c:v>
                </c:pt>
                <c:pt idx="10" formatCode="0%">
                  <c:v>0.21199999999999999</c:v>
                </c:pt>
                <c:pt idx="11" formatCode="0%">
                  <c:v>0.26300000000000001</c:v>
                </c:pt>
                <c:pt idx="12" formatCode="0%">
                  <c:v>0.26500000000000001</c:v>
                </c:pt>
                <c:pt idx="13" formatCode="0%">
                  <c:v>0.247</c:v>
                </c:pt>
                <c:pt idx="14" formatCode="0%">
                  <c:v>0.29499999999999998</c:v>
                </c:pt>
                <c:pt idx="16" formatCode="0%">
                  <c:v>0.33</c:v>
                </c:pt>
                <c:pt idx="17" formatCode="0%">
                  <c:v>0.35</c:v>
                </c:pt>
                <c:pt idx="18" formatCode="0%">
                  <c:v>0.28000000000000003</c:v>
                </c:pt>
                <c:pt idx="19" formatCode="0%">
                  <c:v>0.33</c:v>
                </c:pt>
                <c:pt idx="20" formatCode="0%">
                  <c:v>0.33</c:v>
                </c:pt>
                <c:pt idx="21" formatCode="0%">
                  <c:v>0.27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412B-4969-83DB-72286293FB05}"/>
            </c:ext>
          </c:extLst>
        </c:ser>
        <c:ser>
          <c:idx val="2"/>
          <c:order val="2"/>
          <c:tx>
            <c:strRef>
              <c:f>Taul1!$A$93</c:f>
              <c:strCache>
                <c:ptCount val="1"/>
                <c:pt idx="0">
                  <c:v>Venäjän hyökkäyssota Ukrainaan</c:v>
                </c:pt>
              </c:strCache>
            </c:strRef>
          </c:tx>
          <c:spPr>
            <a:solidFill>
              <a:srgbClr val="E6007E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Taul1!$B$90:$BK$90</c:f>
              <c:strCache>
                <c:ptCount val="22"/>
                <c:pt idx="0">
                  <c:v>Kaikki vastaajat, n=2011</c:v>
                </c:pt>
                <c:pt idx="1">
                  <c:v>Koulutustaso</c:v>
                </c:pt>
                <c:pt idx="2">
                  <c:v>Peruskoulu, n=144</c:v>
                </c:pt>
                <c:pt idx="3">
                  <c:v>Ammattikoulu, n=522</c:v>
                </c:pt>
                <c:pt idx="4">
                  <c:v>Lukio, n=204</c:v>
                </c:pt>
                <c:pt idx="5">
                  <c:v>Opistotaso, n=243</c:v>
                </c:pt>
                <c:pt idx="6">
                  <c:v>Ammattikorkeakoulu, n=361</c:v>
                </c:pt>
                <c:pt idx="7">
                  <c:v>Yliopisto/Korkeakoulu, n=466</c:v>
                </c:pt>
                <c:pt idx="8">
                  <c:v>Muu, n=31</c:v>
                </c:pt>
                <c:pt idx="9">
                  <c:v>Kaupungin koko</c:v>
                </c:pt>
                <c:pt idx="10">
                  <c:v>Pääkaupunkiseutu, n=425</c:v>
                </c:pt>
                <c:pt idx="11">
                  <c:v>Yli 150 000 asukaan kaupunki, n=329</c:v>
                </c:pt>
                <c:pt idx="12">
                  <c:v>30 000 - 150 000 asukkaan kaupunki, n=573</c:v>
                </c:pt>
                <c:pt idx="13">
                  <c:v>10 000 - 30 000 asukkaan kaupunki, n=264</c:v>
                </c:pt>
                <c:pt idx="14">
                  <c:v>Haja-asustusalue, alle 10 000 asukasta, n=280</c:v>
                </c:pt>
                <c:pt idx="15">
                  <c:v>Talouden tulot</c:v>
                </c:pt>
                <c:pt idx="16">
                  <c:v>0 - 20 000 euroa, n=299</c:v>
                </c:pt>
                <c:pt idx="17">
                  <c:v>20 001 - 40 000 euroa, n=428</c:v>
                </c:pt>
                <c:pt idx="18">
                  <c:v>40 001 - 60 000 euroa, n=369</c:v>
                </c:pt>
                <c:pt idx="19">
                  <c:v>60 001 - 80 000 euroa, n=253</c:v>
                </c:pt>
                <c:pt idx="20">
                  <c:v>80 000 euroa tai enemmän, n=247</c:v>
                </c:pt>
                <c:pt idx="21">
                  <c:v>En halua kertoa/en tiedä, n=329</c:v>
                </c:pt>
              </c:strCache>
              <c:extLst/>
            </c:strRef>
          </c:cat>
          <c:val>
            <c:numRef>
              <c:f>Taul1!$B$93:$BK$93</c:f>
              <c:numCache>
                <c:formatCode>General</c:formatCode>
                <c:ptCount val="22"/>
                <c:pt idx="0" formatCode="0%">
                  <c:v>0.32100000000000001</c:v>
                </c:pt>
                <c:pt idx="2" formatCode="0%">
                  <c:v>0.26100000000000001</c:v>
                </c:pt>
                <c:pt idx="3" formatCode="0%">
                  <c:v>0.34100000000000003</c:v>
                </c:pt>
                <c:pt idx="4" formatCode="0%">
                  <c:v>0.33500000000000002</c:v>
                </c:pt>
                <c:pt idx="5" formatCode="0%">
                  <c:v>0.30299999999999999</c:v>
                </c:pt>
                <c:pt idx="6" formatCode="0%">
                  <c:v>0.32600000000000001</c:v>
                </c:pt>
                <c:pt idx="7" formatCode="0%">
                  <c:v>0.30099999999999999</c:v>
                </c:pt>
                <c:pt idx="8" formatCode="0%">
                  <c:v>0.38100000000000001</c:v>
                </c:pt>
                <c:pt idx="10" formatCode="0%">
                  <c:v>0.318</c:v>
                </c:pt>
                <c:pt idx="11" formatCode="0%">
                  <c:v>0.28299999999999997</c:v>
                </c:pt>
                <c:pt idx="12" formatCode="0%">
                  <c:v>0.32700000000000001</c:v>
                </c:pt>
                <c:pt idx="13" formatCode="0%">
                  <c:v>0.33900000000000002</c:v>
                </c:pt>
                <c:pt idx="14" formatCode="0%">
                  <c:v>0.35099999999999998</c:v>
                </c:pt>
                <c:pt idx="16" formatCode="0%">
                  <c:v>0.26</c:v>
                </c:pt>
                <c:pt idx="17" formatCode="0%">
                  <c:v>0.26</c:v>
                </c:pt>
                <c:pt idx="18" formatCode="0%">
                  <c:v>0.27</c:v>
                </c:pt>
                <c:pt idx="19" formatCode="0%">
                  <c:v>0.24</c:v>
                </c:pt>
                <c:pt idx="20" formatCode="0%">
                  <c:v>0.21</c:v>
                </c:pt>
                <c:pt idx="21" formatCode="0%">
                  <c:v>0.28999999999999998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12B-4969-83DB-72286293FB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2547200"/>
        <c:axId val="142553088"/>
        <c:extLst/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718053193581195"/>
          <c:y val="0.95312889398041367"/>
          <c:w val="0.40563884869731653"/>
          <c:h val="4.6871106019586349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855230883629538"/>
          <c:y val="6.4738614085714338E-2"/>
          <c:w val="0.49084936037630467"/>
          <c:h val="0.859079982149590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Kaikki vastaajat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46-4AC5-B555-426887D713D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46-4AC5-B555-426887D713D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46-4AC5-B555-426887D713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40B1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Sheet1!$A$3:$A$69</c:f>
              <c:strCache>
                <c:ptCount val="21"/>
                <c:pt idx="0">
                  <c:v>Asuinpaikka</c:v>
                </c:pt>
                <c:pt idx="1">
                  <c:v>Pääkaupunkiseutu</c:v>
                </c:pt>
                <c:pt idx="2">
                  <c:v>Yli 150 000 asukkaan kaupunki</c:v>
                </c:pt>
                <c:pt idx="3">
                  <c:v>30 000 - 150 000 asukaan kaupunki</c:v>
                </c:pt>
                <c:pt idx="4">
                  <c:v>10 000 - 30 000 asukkaan kaupunki</c:v>
                </c:pt>
                <c:pt idx="5">
                  <c:v>Haja-asustusalue</c:v>
                </c:pt>
                <c:pt idx="6">
                  <c:v>En osaa sanoa</c:v>
                </c:pt>
                <c:pt idx="7">
                  <c:v>Talouden tulot</c:v>
                </c:pt>
                <c:pt idx="8">
                  <c:v>0 - 20 000 euroa</c:v>
                </c:pt>
                <c:pt idx="9">
                  <c:v>20 001 - 40 000 euroa</c:v>
                </c:pt>
                <c:pt idx="10">
                  <c:v>40 001 - 60 000 euroa</c:v>
                </c:pt>
                <c:pt idx="11">
                  <c:v>60 001 - 80 000 euroa</c:v>
                </c:pt>
                <c:pt idx="12">
                  <c:v>80 001 euroa tai enemmän</c:v>
                </c:pt>
                <c:pt idx="13">
                  <c:v>En tiedä/en halua sanoa</c:v>
                </c:pt>
                <c:pt idx="14">
                  <c:v>Elämänvaihe</c:v>
                </c:pt>
                <c:pt idx="15">
                  <c:v>Yksinasuva / Yksinhuoltaja</c:v>
                </c:pt>
                <c:pt idx="16">
                  <c:v>Kaksi aikuista, ei lapsia taloudessa</c:v>
                </c:pt>
                <c:pt idx="17">
                  <c:v>Kaksi aikuista, alle 18-vuotiaita lapsia taloudessa</c:v>
                </c:pt>
                <c:pt idx="18">
                  <c:v>Asun vanhempieni kanssa</c:v>
                </c:pt>
                <c:pt idx="19">
                  <c:v>En tahdo kertoa</c:v>
                </c:pt>
                <c:pt idx="20">
                  <c:v>Muu</c:v>
                </c:pt>
              </c:strCache>
              <c:extLst/>
            </c:strRef>
          </c:cat>
          <c:val>
            <c:numRef>
              <c:f>Sheet1!$B$3:$B$69</c:f>
              <c:numCache>
                <c:formatCode>0%</c:formatCode>
                <c:ptCount val="21"/>
                <c:pt idx="0" formatCode="General">
                  <c:v>0</c:v>
                </c:pt>
                <c:pt idx="1">
                  <c:v>0.223</c:v>
                </c:pt>
                <c:pt idx="2">
                  <c:v>0.17299999999999999</c:v>
                </c:pt>
                <c:pt idx="3">
                  <c:v>0.30099999999999999</c:v>
                </c:pt>
                <c:pt idx="4">
                  <c:v>0.13900000000000001</c:v>
                </c:pt>
                <c:pt idx="5">
                  <c:v>0.14699999999999999</c:v>
                </c:pt>
                <c:pt idx="6">
                  <c:v>1.7000000000000001E-2</c:v>
                </c:pt>
                <c:pt idx="7" formatCode="General">
                  <c:v>0</c:v>
                </c:pt>
                <c:pt idx="8">
                  <c:v>0.155</c:v>
                </c:pt>
                <c:pt idx="9">
                  <c:v>0.22199999999999998</c:v>
                </c:pt>
                <c:pt idx="10">
                  <c:v>0.191</c:v>
                </c:pt>
                <c:pt idx="11">
                  <c:v>0.13100000000000001</c:v>
                </c:pt>
                <c:pt idx="12">
                  <c:v>0.128</c:v>
                </c:pt>
                <c:pt idx="13">
                  <c:v>0.17099999999999999</c:v>
                </c:pt>
                <c:pt idx="14" formatCode="General">
                  <c:v>0</c:v>
                </c:pt>
                <c:pt idx="15">
                  <c:v>0.29199999999999998</c:v>
                </c:pt>
                <c:pt idx="16">
                  <c:v>0.36699999999999999</c:v>
                </c:pt>
                <c:pt idx="17">
                  <c:v>0.19500000000000001</c:v>
                </c:pt>
                <c:pt idx="18">
                  <c:v>3.3000000000000002E-2</c:v>
                </c:pt>
                <c:pt idx="19">
                  <c:v>6.5000000000000002E-2</c:v>
                </c:pt>
                <c:pt idx="20">
                  <c:v>4.9000000000000002E-2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EB46-4AC5-B555-426887D71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82580720"/>
        <c:axId val="482579080"/>
        <c:extLst/>
      </c:barChart>
      <c:catAx>
        <c:axId val="482580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40B1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i-FI"/>
          </a:p>
        </c:txPr>
        <c:crossAx val="482579080"/>
        <c:crosses val="autoZero"/>
        <c:auto val="1"/>
        <c:lblAlgn val="ctr"/>
        <c:lblOffset val="100"/>
        <c:noMultiLvlLbl val="0"/>
      </c:catAx>
      <c:valAx>
        <c:axId val="482579080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40B1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i-FI"/>
          </a:p>
        </c:txPr>
        <c:crossAx val="482580720"/>
        <c:crosses val="autoZero"/>
        <c:crossBetween val="between"/>
        <c:majorUnit val="0.2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40B16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361043922175293"/>
          <c:y val="6.2300069473524483E-2"/>
          <c:w val="0.50533575526946184"/>
          <c:h val="0.860886286236894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Taul1!$B$7</c:f>
              <c:strCache>
                <c:ptCount val="1"/>
                <c:pt idx="0">
                  <c:v>Kaikki vastaajat, n=2011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Taul1!$A$8:$A$11</c:f>
              <c:strCache>
                <c:ptCount val="4"/>
                <c:pt idx="0">
                  <c:v>Ei lainkaan</c:v>
                </c:pt>
                <c:pt idx="1">
                  <c:v>Harkinta-aika on pidentynyt</c:v>
                </c:pt>
                <c:pt idx="2">
                  <c:v>Olen luopunut investointisuunnitelmista</c:v>
                </c:pt>
                <c:pt idx="3">
                  <c:v>En osaa sanoa</c:v>
                </c:pt>
              </c:strCache>
            </c:strRef>
          </c:cat>
          <c:val>
            <c:numRef>
              <c:f>Taul1!$B$8:$B$11</c:f>
              <c:numCache>
                <c:formatCode>0%</c:formatCode>
                <c:ptCount val="4"/>
                <c:pt idx="0">
                  <c:v>0.48</c:v>
                </c:pt>
                <c:pt idx="1">
                  <c:v>0.29499999999999998</c:v>
                </c:pt>
                <c:pt idx="2">
                  <c:v>0.14699999999999999</c:v>
                </c:pt>
                <c:pt idx="3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5-478C-8915-DA9BF2EF1C9B}"/>
            </c:ext>
          </c:extLst>
        </c:ser>
        <c:ser>
          <c:idx val="2"/>
          <c:order val="2"/>
          <c:tx>
            <c:strRef>
              <c:f>Taul1!$D$7</c:f>
              <c:strCache>
                <c:ptCount val="1"/>
                <c:pt idx="0">
                  <c:v>Mies, n=1002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Taul1!$A$8:$A$11</c:f>
              <c:strCache>
                <c:ptCount val="4"/>
                <c:pt idx="0">
                  <c:v>Ei lainkaan</c:v>
                </c:pt>
                <c:pt idx="1">
                  <c:v>Harkinta-aika on pidentynyt</c:v>
                </c:pt>
                <c:pt idx="2">
                  <c:v>Olen luopunut investointisuunnitelmista</c:v>
                </c:pt>
                <c:pt idx="3">
                  <c:v>En osaa sanoa</c:v>
                </c:pt>
              </c:strCache>
            </c:strRef>
          </c:cat>
          <c:val>
            <c:numRef>
              <c:f>Taul1!$D$8:$D$11</c:f>
              <c:numCache>
                <c:formatCode>0%</c:formatCode>
                <c:ptCount val="4"/>
                <c:pt idx="0">
                  <c:v>0.503</c:v>
                </c:pt>
                <c:pt idx="1">
                  <c:v>0.28499999999999998</c:v>
                </c:pt>
                <c:pt idx="2">
                  <c:v>0.152</c:v>
                </c:pt>
                <c:pt idx="3">
                  <c:v>0.06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DD96-4465-9802-E025350F6034}"/>
            </c:ext>
          </c:extLst>
        </c:ser>
        <c:ser>
          <c:idx val="3"/>
          <c:order val="3"/>
          <c:tx>
            <c:strRef>
              <c:f>Taul1!$E$7</c:f>
              <c:strCache>
                <c:ptCount val="1"/>
                <c:pt idx="0">
                  <c:v>Nainen, n=1009</c:v>
                </c:pt>
              </c:strCache>
            </c:strRef>
          </c:tx>
          <c:spPr>
            <a:solidFill>
              <a:srgbClr val="E6007E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Taul1!$A$8:$A$11</c:f>
              <c:strCache>
                <c:ptCount val="4"/>
                <c:pt idx="0">
                  <c:v>Ei lainkaan</c:v>
                </c:pt>
                <c:pt idx="1">
                  <c:v>Harkinta-aika on pidentynyt</c:v>
                </c:pt>
                <c:pt idx="2">
                  <c:v>Olen luopunut investointisuunnitelmista</c:v>
                </c:pt>
                <c:pt idx="3">
                  <c:v>En osaa sanoa</c:v>
                </c:pt>
              </c:strCache>
            </c:strRef>
          </c:cat>
          <c:val>
            <c:numRef>
              <c:f>Taul1!$E$8:$E$11</c:f>
              <c:numCache>
                <c:formatCode>0%</c:formatCode>
                <c:ptCount val="4"/>
                <c:pt idx="0">
                  <c:v>0.45800000000000002</c:v>
                </c:pt>
                <c:pt idx="1">
                  <c:v>0.30599999999999999</c:v>
                </c:pt>
                <c:pt idx="2">
                  <c:v>0.14199999999999999</c:v>
                </c:pt>
                <c:pt idx="3">
                  <c:v>9.4E-2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DD96-4465-9802-E025350F6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2547200"/>
        <c:axId val="1425530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Taul1!$C$7</c15:sqref>
                        </c15:formulaRef>
                      </c:ext>
                    </c:extLst>
                    <c:strCache>
                      <c:ptCount val="1"/>
                      <c:pt idx="0">
                        <c:v>Sukupuoli 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Taul1!$C$8:$C$11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DD96-4465-9802-E025350F603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Taul1!$F$7</c15:sqref>
                        </c15:formulaRef>
                      </c:ext>
                    </c:extLst>
                    <c:strCache>
                      <c:ptCount val="1"/>
                      <c:pt idx="0">
                        <c:v>Ikäryhmä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Taul1!$F$8:$F$11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D96-4465-9802-E025350F6034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Taul1!$G$7</c15:sqref>
                        </c15:formulaRef>
                      </c:ext>
                    </c:extLst>
                    <c:strCache>
                      <c:ptCount val="1"/>
                      <c:pt idx="0">
                        <c:v>18-29 -vuotias, n=390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Taul1!$G$8:$G$11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0.41499999999999998</c:v>
                      </c:pt>
                      <c:pt idx="1">
                        <c:v>0.317</c:v>
                      </c:pt>
                      <c:pt idx="2">
                        <c:v>0.13400000000000001</c:v>
                      </c:pt>
                      <c:pt idx="3">
                        <c:v>0.13400000000000001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D96-4465-9802-E025350F6034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Taul1!$H$7</c15:sqref>
                        </c15:formulaRef>
                      </c:ext>
                    </c:extLst>
                    <c:strCache>
                      <c:ptCount val="1"/>
                      <c:pt idx="0">
                        <c:v>30-39 -vuotias, n=341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Taul1!$H$8:$H$11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0.41699999999999998</c:v>
                      </c:pt>
                      <c:pt idx="1">
                        <c:v>0.36399999999999999</c:v>
                      </c:pt>
                      <c:pt idx="2">
                        <c:v>0.14699999999999999</c:v>
                      </c:pt>
                      <c:pt idx="3">
                        <c:v>7.2999999999999995E-2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D96-4465-9802-E025350F6034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Taul1!$I$7</c15:sqref>
                        </c15:formulaRef>
                      </c:ext>
                    </c:extLst>
                    <c:strCache>
                      <c:ptCount val="1"/>
                      <c:pt idx="0">
                        <c:v>40-49 -vuotias, n=322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Taul1!$I$8:$I$11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0.44400000000000001</c:v>
                      </c:pt>
                      <c:pt idx="1">
                        <c:v>0.34699999999999998</c:v>
                      </c:pt>
                      <c:pt idx="2">
                        <c:v>0.158</c:v>
                      </c:pt>
                      <c:pt idx="3">
                        <c:v>5.0999999999999997E-2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D96-4465-9802-E025350F6034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Taul1!$J$7</c15:sqref>
                        </c15:formulaRef>
                      </c:ext>
                    </c:extLst>
                    <c:strCache>
                      <c:ptCount val="1"/>
                      <c:pt idx="0">
                        <c:v>50-59 -vuotias, n=358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Taul1!$J$8:$J$11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0.50900000000000001</c:v>
                      </c:pt>
                      <c:pt idx="1">
                        <c:v>0.28899999999999998</c:v>
                      </c:pt>
                      <c:pt idx="2">
                        <c:v>0.14299999999999999</c:v>
                      </c:pt>
                      <c:pt idx="3">
                        <c:v>5.8999999999999997E-2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D96-4465-9802-E025350F6034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Taul1!$K$7</c15:sqref>
                        </c15:formulaRef>
                      </c:ext>
                    </c:extLst>
                    <c:strCache>
                      <c:ptCount val="1"/>
                      <c:pt idx="0">
                        <c:v>60-79 -vuotias, n=599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Taul1!$K$8:$K$11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0.56100000000000005</c:v>
                      </c:pt>
                      <c:pt idx="1">
                        <c:v>0.218</c:v>
                      </c:pt>
                      <c:pt idx="2">
                        <c:v>0.153</c:v>
                      </c:pt>
                      <c:pt idx="3">
                        <c:v>6.8000000000000005E-2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D96-4465-9802-E025350F6034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Taul1!$L$7</c15:sqref>
                        </c15:formulaRef>
                      </c:ext>
                    </c:extLst>
                    <c:strCache>
                      <c:ptCount val="1"/>
                      <c:pt idx="0">
                        <c:v>Mies ja Ikäryhmä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Taul1!$L$8:$L$11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D96-4465-9802-E025350F6034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Taul1!$M$7</c15:sqref>
                        </c15:formulaRef>
                      </c:ext>
                    </c:extLst>
                    <c:strCache>
                      <c:ptCount val="1"/>
                      <c:pt idx="0">
                        <c:v>Mies 18-29 -vuotias, n=200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Taul1!$M$8:$M$11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0.44400000000000001</c:v>
                      </c:pt>
                      <c:pt idx="1">
                        <c:v>0.317</c:v>
                      </c:pt>
                      <c:pt idx="2">
                        <c:v>0.128</c:v>
                      </c:pt>
                      <c:pt idx="3">
                        <c:v>0.111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D96-4465-9802-E025350F6034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Taul1!$N$7</c15:sqref>
                        </c15:formulaRef>
                      </c:ext>
                    </c:extLst>
                    <c:strCache>
                      <c:ptCount val="1"/>
                      <c:pt idx="0">
                        <c:v>Mies 30-39 -vuotias, n=176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Taul1!$N$8:$N$11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0.435</c:v>
                      </c:pt>
                      <c:pt idx="1">
                        <c:v>0.33100000000000002</c:v>
                      </c:pt>
                      <c:pt idx="2">
                        <c:v>0.16</c:v>
                      </c:pt>
                      <c:pt idx="3">
                        <c:v>7.3999999999999996E-2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D96-4465-9802-E025350F6034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Taul1!$O$7</c15:sqref>
                        </c15:formulaRef>
                      </c:ext>
                    </c:extLst>
                    <c:strCache>
                      <c:ptCount val="1"/>
                      <c:pt idx="0">
                        <c:v>Mies 40-49 -vuotias, n=164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Taul1!$O$8:$O$11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0.42099999999999999</c:v>
                      </c:pt>
                      <c:pt idx="1">
                        <c:v>0.309</c:v>
                      </c:pt>
                      <c:pt idx="2">
                        <c:v>0.215</c:v>
                      </c:pt>
                      <c:pt idx="3">
                        <c:v>5.5E-2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DD96-4465-9802-E025350F6034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Taul1!$P$7</c15:sqref>
                        </c15:formulaRef>
                      </c:ext>
                    </c:extLst>
                    <c:strCache>
                      <c:ptCount val="1"/>
                      <c:pt idx="0">
                        <c:v>Mies 50-59 -vuotias, n=179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Taul1!$P$8:$P$11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0.54100000000000004</c:v>
                      </c:pt>
                      <c:pt idx="1">
                        <c:v>0.30299999999999999</c:v>
                      </c:pt>
                      <c:pt idx="2">
                        <c:v>0.13600000000000001</c:v>
                      </c:pt>
                      <c:pt idx="3">
                        <c:v>2.1000000000000001E-2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DD96-4465-9802-E025350F6034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Taul1!$Q$7</c15:sqref>
                        </c15:formulaRef>
                      </c:ext>
                    </c:extLst>
                    <c:strCache>
                      <c:ptCount val="1"/>
                      <c:pt idx="0">
                        <c:v>Mies 60-79 -vuotias, n=282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Taul1!$Q$8:$Q$11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0.61</c:v>
                      </c:pt>
                      <c:pt idx="1">
                        <c:v>0.20799999999999999</c:v>
                      </c:pt>
                      <c:pt idx="2">
                        <c:v>0.13900000000000001</c:v>
                      </c:pt>
                      <c:pt idx="3">
                        <c:v>4.3999999999999997E-2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DD96-4465-9802-E025350F6034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Taul1!$R$7</c15:sqref>
                        </c15:formulaRef>
                      </c:ext>
                    </c:extLst>
                    <c:strCache>
                      <c:ptCount val="1"/>
                      <c:pt idx="0">
                        <c:v>Nainen ja Ikäryhmä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Taul1!$R$8:$R$11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DD96-4465-9802-E025350F6034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Taul1!$S$7</c15:sqref>
                        </c15:formulaRef>
                      </c:ext>
                    </c:extLst>
                    <c:strCache>
                      <c:ptCount val="1"/>
                      <c:pt idx="0">
                        <c:v>Nainen 18-29 -vuotias, n=190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Taul1!$S$8:$S$11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0.38400000000000001</c:v>
                      </c:pt>
                      <c:pt idx="1">
                        <c:v>0.318</c:v>
                      </c:pt>
                      <c:pt idx="2">
                        <c:v>0.14000000000000001</c:v>
                      </c:pt>
                      <c:pt idx="3">
                        <c:v>0.158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85FB-45F7-B36B-962334CDE977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Taul1!$T$7</c15:sqref>
                        </c15:formulaRef>
                      </c:ext>
                    </c:extLst>
                    <c:strCache>
                      <c:ptCount val="1"/>
                      <c:pt idx="0">
                        <c:v>Nainen 30-39 -vuotias, n=165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Taul1!$T$8:$T$11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0.39700000000000002</c:v>
                      </c:pt>
                      <c:pt idx="1">
                        <c:v>0.39800000000000002</c:v>
                      </c:pt>
                      <c:pt idx="2">
                        <c:v>0.13300000000000001</c:v>
                      </c:pt>
                      <c:pt idx="3">
                        <c:v>7.1999999999999995E-2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5FB-45F7-B36B-962334CDE977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Taul1!$U$7</c15:sqref>
                        </c15:formulaRef>
                      </c:ext>
                    </c:extLst>
                    <c:strCache>
                      <c:ptCount val="1"/>
                      <c:pt idx="0">
                        <c:v>Nainen 40-49 -vuotias, n=158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Taul1!$U$8:$U$11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0.46700000000000003</c:v>
                      </c:pt>
                      <c:pt idx="1">
                        <c:v>0.38600000000000001</c:v>
                      </c:pt>
                      <c:pt idx="2">
                        <c:v>9.9000000000000005E-2</c:v>
                      </c:pt>
                      <c:pt idx="3">
                        <c:v>4.8000000000000001E-2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5FB-45F7-B36B-962334CDE977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Taul1!$V$7</c15:sqref>
                        </c15:formulaRef>
                      </c:ext>
                    </c:extLst>
                    <c:strCache>
                      <c:ptCount val="1"/>
                      <c:pt idx="0">
                        <c:v>Nainen 50-59 -vuotias, n=179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Taul1!$V$8:$V$11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0.47799999999999998</c:v>
                      </c:pt>
                      <c:pt idx="1">
                        <c:v>0.27500000000000002</c:v>
                      </c:pt>
                      <c:pt idx="2">
                        <c:v>0.15</c:v>
                      </c:pt>
                      <c:pt idx="3">
                        <c:v>9.7000000000000003E-2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5FB-45F7-B36B-962334CDE977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Taul1!$W$7</c15:sqref>
                        </c15:formulaRef>
                      </c:ext>
                    </c:extLst>
                    <c:strCache>
                      <c:ptCount val="1"/>
                      <c:pt idx="0">
                        <c:v>Nainen 60-79 -vuotias, n=316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Taul1!$W$8:$W$11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0.51800000000000002</c:v>
                      </c:pt>
                      <c:pt idx="1">
                        <c:v>0.22700000000000001</c:v>
                      </c:pt>
                      <c:pt idx="2">
                        <c:v>0.16500000000000001</c:v>
                      </c:pt>
                      <c:pt idx="3">
                        <c:v>8.8999999999999996E-2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5FB-45F7-B36B-962334CDE977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Taul1!$X$7</c15:sqref>
                        </c15:formulaRef>
                      </c:ext>
                    </c:extLst>
                    <c:strCache>
                      <c:ptCount val="1"/>
                      <c:pt idx="0">
                        <c:v>Suuralue 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Taul1!$X$8:$X$11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5FB-45F7-B36B-962334CDE977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Taul1!$Y$7</c15:sqref>
                        </c15:formulaRef>
                      </c:ext>
                    </c:extLst>
                    <c:strCache>
                      <c:ptCount val="1"/>
                      <c:pt idx="0">
                        <c:v>Länsi-Suomi, n=503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Taul1!$Y$8:$Y$11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0.50800000000000001</c:v>
                      </c:pt>
                      <c:pt idx="1">
                        <c:v>0.27500000000000002</c:v>
                      </c:pt>
                      <c:pt idx="2">
                        <c:v>0.16400000000000001</c:v>
                      </c:pt>
                      <c:pt idx="3">
                        <c:v>5.2999999999999999E-2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5FB-45F7-B36B-962334CDE977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Taul1!$Z$7</c15:sqref>
                        </c15:formulaRef>
                      </c:ext>
                    </c:extLst>
                    <c:strCache>
                      <c:ptCount val="1"/>
                      <c:pt idx="0">
                        <c:v>Helsinki-Uusimaa, n=610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Taul1!$Z$8:$Z$11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0.495</c:v>
                      </c:pt>
                      <c:pt idx="1">
                        <c:v>0.29099999999999998</c:v>
                      </c:pt>
                      <c:pt idx="2">
                        <c:v>0.113</c:v>
                      </c:pt>
                      <c:pt idx="3">
                        <c:v>0.10100000000000001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5FB-45F7-B36B-962334CDE977}"/>
                  </c:ext>
                </c:extLst>
              </c15:ser>
            </c15:filteredBarSeries>
            <c15:filteredBar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Taul1!$AA$7</c15:sqref>
                        </c15:formulaRef>
                      </c:ext>
                    </c:extLst>
                    <c:strCache>
                      <c:ptCount val="1"/>
                      <c:pt idx="0">
                        <c:v>Etelä-Suomi, n=429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Taul1!$AA$8:$AA$11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0.46400000000000002</c:v>
                      </c:pt>
                      <c:pt idx="1">
                        <c:v>0.28699999999999998</c:v>
                      </c:pt>
                      <c:pt idx="2">
                        <c:v>0.186</c:v>
                      </c:pt>
                      <c:pt idx="3">
                        <c:v>6.3E-2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5FB-45F7-B36B-962334CDE977}"/>
                  </c:ext>
                </c:extLst>
              </c15:ser>
            </c15:filteredBarSeries>
            <c15:filteredBar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Taul1!$AB$7</c15:sqref>
                        </c15:formulaRef>
                      </c:ext>
                    </c:extLst>
                    <c:strCache>
                      <c:ptCount val="1"/>
                      <c:pt idx="0">
                        <c:v>Pohjois- ja Itä-Suomi, n=470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Taul1!$AB$8:$AB$11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0.44600000000000001</c:v>
                      </c:pt>
                      <c:pt idx="1">
                        <c:v>0.33</c:v>
                      </c:pt>
                      <c:pt idx="2">
                        <c:v>0.13900000000000001</c:v>
                      </c:pt>
                      <c:pt idx="3">
                        <c:v>8.4000000000000005E-2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5FB-45F7-B36B-962334CDE977}"/>
                  </c:ext>
                </c:extLst>
              </c15:ser>
            </c15:filteredBarSeries>
            <c15:filteredBar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Taul1!$AC$7</c15:sqref>
                        </c15:formulaRef>
                      </c:ext>
                    </c:extLst>
                    <c:strCache>
                      <c:ptCount val="1"/>
                      <c:pt idx="0">
                        <c:v>Koulutustaso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Taul1!$AC$8:$AC$11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5FB-45F7-B36B-962334CDE977}"/>
                  </c:ext>
                </c:extLst>
              </c15:ser>
            </c15:filteredBarSeries>
            <c15:filteredBar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Taul1!$AD$7</c15:sqref>
                        </c15:formulaRef>
                      </c:ext>
                    </c:extLst>
                    <c:strCache>
                      <c:ptCount val="1"/>
                      <c:pt idx="0">
                        <c:v>Peruskoulu, n=144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Taul1!$AD$8:$AD$11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0.496</c:v>
                      </c:pt>
                      <c:pt idx="1">
                        <c:v>0.18099999999999999</c:v>
                      </c:pt>
                      <c:pt idx="2">
                        <c:v>0.223</c:v>
                      </c:pt>
                      <c:pt idx="3">
                        <c:v>0.1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5FB-45F7-B36B-962334CDE977}"/>
                  </c:ext>
                </c:extLst>
              </c15:ser>
            </c15:filteredBarSeries>
            <c15:filteredBar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Taul1!$AE$7</c15:sqref>
                        </c15:formulaRef>
                      </c:ext>
                    </c:extLst>
                    <c:strCache>
                      <c:ptCount val="1"/>
                      <c:pt idx="0">
                        <c:v>Ammattikoulu, n=522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Taul1!$AE$8:$AE$11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0.42199999999999999</c:v>
                      </c:pt>
                      <c:pt idx="1">
                        <c:v>0.307</c:v>
                      </c:pt>
                      <c:pt idx="2">
                        <c:v>0.18</c:v>
                      </c:pt>
                      <c:pt idx="3">
                        <c:v>9.0999999999999998E-2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85FB-45F7-B36B-962334CDE977}"/>
                  </c:ext>
                </c:extLst>
              </c15:ser>
            </c15:filteredBarSeries>
            <c15:filteredBar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Taul1!$AF$7</c15:sqref>
                        </c15:formulaRef>
                      </c:ext>
                    </c:extLst>
                    <c:strCache>
                      <c:ptCount val="1"/>
                      <c:pt idx="0">
                        <c:v>Lukio, n=204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Taul1!$AF$8:$AF$11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0.47699999999999998</c:v>
                      </c:pt>
                      <c:pt idx="1">
                        <c:v>0.29599999999999999</c:v>
                      </c:pt>
                      <c:pt idx="2">
                        <c:v>0.14599999999999999</c:v>
                      </c:pt>
                      <c:pt idx="3">
                        <c:v>8.1000000000000003E-2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85FB-45F7-B36B-962334CDE977}"/>
                  </c:ext>
                </c:extLst>
              </c15:ser>
            </c15:filteredBarSeries>
            <c15:filteredBar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Taul1!$AG$7</c15:sqref>
                        </c15:formulaRef>
                      </c:ext>
                    </c:extLst>
                    <c:strCache>
                      <c:ptCount val="1"/>
                      <c:pt idx="0">
                        <c:v>Opistotaso, n=243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Taul1!$AG$8:$AG$11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0.501</c:v>
                      </c:pt>
                      <c:pt idx="1">
                        <c:v>0.27100000000000002</c:v>
                      </c:pt>
                      <c:pt idx="2">
                        <c:v>0.14000000000000001</c:v>
                      </c:pt>
                      <c:pt idx="3">
                        <c:v>8.7999999999999995E-2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85FB-45F7-B36B-962334CDE977}"/>
                  </c:ext>
                </c:extLst>
              </c15:ser>
            </c15:filteredBarSeries>
            <c15:filteredBar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Taul1!$AH$7</c15:sqref>
                        </c15:formulaRef>
                      </c:ext>
                    </c:extLst>
                    <c:strCache>
                      <c:ptCount val="1"/>
                      <c:pt idx="0">
                        <c:v>Ammattikorkeakoulu, n=361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Taul1!$AH$8:$AH$11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0.44700000000000001</c:v>
                      </c:pt>
                      <c:pt idx="1">
                        <c:v>0.35599999999999998</c:v>
                      </c:pt>
                      <c:pt idx="2">
                        <c:v>0.13200000000000001</c:v>
                      </c:pt>
                      <c:pt idx="3">
                        <c:v>6.5000000000000002E-2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5FB-45F7-B36B-962334CDE977}"/>
                  </c:ext>
                </c:extLst>
              </c15:ser>
            </c15:filteredBarSeries>
            <c15:filteredBar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Taul1!$AI$7</c15:sqref>
                        </c15:formulaRef>
                      </c:ext>
                    </c:extLst>
                    <c:strCache>
                      <c:ptCount val="1"/>
                      <c:pt idx="0">
                        <c:v>Yliopisto/Korkeakoulu, n=466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Taul1!$AI$8:$AI$11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0.57899999999999996</c:v>
                      </c:pt>
                      <c:pt idx="1">
                        <c:v>0.28299999999999997</c:v>
                      </c:pt>
                      <c:pt idx="2">
                        <c:v>9.1999999999999998E-2</c:v>
                      </c:pt>
                      <c:pt idx="3">
                        <c:v>4.5999999999999999E-2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5FB-45F7-B36B-962334CDE977}"/>
                  </c:ext>
                </c:extLst>
              </c15:ser>
            </c15:filteredBarSeries>
            <c15:filteredBar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Taul1!$AJ$7</c15:sqref>
                        </c15:formulaRef>
                      </c:ext>
                    </c:extLst>
                    <c:strCache>
                      <c:ptCount val="1"/>
                      <c:pt idx="0">
                        <c:v>Muu, n=31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Taul1!$AJ$8:$AJ$11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0.34599999999999997</c:v>
                      </c:pt>
                      <c:pt idx="1">
                        <c:v>0.30299999999999999</c:v>
                      </c:pt>
                      <c:pt idx="2">
                        <c:v>0.216</c:v>
                      </c:pt>
                      <c:pt idx="3">
                        <c:v>0.13500000000000001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85FB-45F7-B36B-962334CDE977}"/>
                  </c:ext>
                </c:extLst>
              </c15:ser>
            </c15:filteredBarSeries>
            <c15:filteredBar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Taul1!$AK$7</c15:sqref>
                        </c15:formulaRef>
                      </c:ext>
                    </c:extLst>
                    <c:strCache>
                      <c:ptCount val="1"/>
                      <c:pt idx="0">
                        <c:v>Kaupungin koko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Taul1!$AK$8:$AK$11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85FB-45F7-B36B-962334CDE977}"/>
                  </c:ext>
                </c:extLst>
              </c15:ser>
            </c15:filteredBarSeries>
            <c15:filteredBarSeries>
              <c15:ser>
                <c:idx val="36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Taul1!$AL$7</c15:sqref>
                        </c15:formulaRef>
                      </c:ext>
                    </c:extLst>
                    <c:strCache>
                      <c:ptCount val="1"/>
                      <c:pt idx="0">
                        <c:v>Helsingissä, Espoossa, Vantaalla tai Kauniaisissa, n=425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Taul1!$AL$8:$AL$11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0.51400000000000001</c:v>
                      </c:pt>
                      <c:pt idx="1">
                        <c:v>0.28199999999999997</c:v>
                      </c:pt>
                      <c:pt idx="2">
                        <c:v>9.8000000000000004E-2</c:v>
                      </c:pt>
                      <c:pt idx="3">
                        <c:v>0.107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85FB-45F7-B36B-962334CDE977}"/>
                  </c:ext>
                </c:extLst>
              </c15:ser>
            </c15:filteredBarSeries>
            <c15:filteredBarSeries>
              <c15:ser>
                <c:idx val="37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Taul1!$AM$7</c15:sqref>
                        </c15:formulaRef>
                      </c:ext>
                    </c:extLst>
                    <c:strCache>
                      <c:ptCount val="1"/>
                      <c:pt idx="0">
                        <c:v>Kaupungissa, jossa on yli 150 000 asukasta, n=329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Taul1!$AM$8:$AM$11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0.48699999999999999</c:v>
                      </c:pt>
                      <c:pt idx="1">
                        <c:v>0.308</c:v>
                      </c:pt>
                      <c:pt idx="2">
                        <c:v>0.122</c:v>
                      </c:pt>
                      <c:pt idx="3">
                        <c:v>8.3000000000000004E-2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85FB-45F7-B36B-962334CDE977}"/>
                  </c:ext>
                </c:extLst>
              </c15:ser>
            </c15:filteredBarSeries>
            <c15:filteredBarSeries>
              <c15:ser>
                <c:idx val="38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Taul1!$AN$7</c15:sqref>
                        </c15:formulaRef>
                      </c:ext>
                    </c:extLst>
                    <c:strCache>
                      <c:ptCount val="1"/>
                      <c:pt idx="0">
                        <c:v>Kaupungissa, jossa on 30 000 - 150 000 asukasta, n=573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Taul1!$AN$8:$AN$11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0.52</c:v>
                      </c:pt>
                      <c:pt idx="1">
                        <c:v>0.28299999999999997</c:v>
                      </c:pt>
                      <c:pt idx="2">
                        <c:v>0.13700000000000001</c:v>
                      </c:pt>
                      <c:pt idx="3">
                        <c:v>6.0999999999999999E-2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85FB-45F7-B36B-962334CDE977}"/>
                  </c:ext>
                </c:extLst>
              </c15:ser>
            </c15:filteredBarSeries>
            <c15:filteredBarSeries>
              <c15:ser>
                <c:idx val="39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Taul1!$AO$7</c15:sqref>
                        </c15:formulaRef>
                      </c:ext>
                    </c:extLst>
                    <c:strCache>
                      <c:ptCount val="1"/>
                      <c:pt idx="0">
                        <c:v>Kaupungissa, jossa on 10 000 - 30 000 asukasta, n=264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Taul1!$AO$8:$AO$11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0.46100000000000002</c:v>
                      </c:pt>
                      <c:pt idx="1">
                        <c:v>0.28999999999999998</c:v>
                      </c:pt>
                      <c:pt idx="2">
                        <c:v>0.18099999999999999</c:v>
                      </c:pt>
                      <c:pt idx="3">
                        <c:v>6.8000000000000005E-2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85FB-45F7-B36B-962334CDE977}"/>
                  </c:ext>
                </c:extLst>
              </c15:ser>
            </c15:filteredBarSeries>
            <c15:filteredBarSeries>
              <c15:ser>
                <c:idx val="40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Taul1!$AP$7</c15:sqref>
                        </c15:formulaRef>
                      </c:ext>
                    </c:extLst>
                    <c:strCache>
                      <c:ptCount val="1"/>
                      <c:pt idx="0">
                        <c:v>Haja-asustusalueella, jossa on alle 10 000 asukasta, n=280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Taul1!$AP$8:$AP$11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0.41499999999999998</c:v>
                      </c:pt>
                      <c:pt idx="1">
                        <c:v>0.313</c:v>
                      </c:pt>
                      <c:pt idx="2">
                        <c:v>0.20899999999999999</c:v>
                      </c:pt>
                      <c:pt idx="3">
                        <c:v>6.2E-2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85FB-45F7-B36B-962334CDE977}"/>
                  </c:ext>
                </c:extLst>
              </c15:ser>
            </c15:filteredBarSeries>
            <c15:filteredBarSeries>
              <c15:ser>
                <c:idx val="41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Taul1!$AQ$7</c15:sqref>
                        </c15:formulaRef>
                      </c:ext>
                    </c:extLst>
                    <c:strCache>
                      <c:ptCount val="1"/>
                      <c:pt idx="0">
                        <c:v>En osaa sanoa, n=32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Taul1!$AQ$8:$AQ$11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0.36499999999999999</c:v>
                      </c:pt>
                      <c:pt idx="1">
                        <c:v>0.41199999999999998</c:v>
                      </c:pt>
                      <c:pt idx="2">
                        <c:v>6.9000000000000006E-2</c:v>
                      </c:pt>
                      <c:pt idx="3">
                        <c:v>0.154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85FB-45F7-B36B-962334CDE977}"/>
                  </c:ext>
                </c:extLst>
              </c15:ser>
            </c15:filteredBarSeries>
            <c15:filteredBarSeries>
              <c15:ser>
                <c:idx val="42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Taul1!$AR$7</c15:sqref>
                        </c15:formulaRef>
                      </c:ext>
                    </c:extLst>
                    <c:strCache>
                      <c:ptCount val="1"/>
                      <c:pt idx="0">
                        <c:v>Talouden tulot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Taul1!$AR$8:$AR$11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85FB-45F7-B36B-962334CDE977}"/>
                  </c:ext>
                </c:extLst>
              </c15:ser>
            </c15:filteredBarSeries>
            <c15:filteredBarSeries>
              <c15:ser>
                <c:idx val="43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Taul1!$AS$7</c15:sqref>
                        </c15:formulaRef>
                      </c:ext>
                    </c:extLst>
                    <c:strCache>
                      <c:ptCount val="1"/>
                      <c:pt idx="0">
                        <c:v>0 - 20 000 euroa, n=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Taul1!$AS$8:$AS$11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85FB-45F7-B36B-962334CDE977}"/>
                  </c:ext>
                </c:extLst>
              </c15:ser>
            </c15:filteredBarSeries>
            <c15:filteredBarSeries>
              <c15:ser>
                <c:idx val="44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Taul1!$AT$7</c15:sqref>
                        </c15:formulaRef>
                      </c:ext>
                    </c:extLst>
                    <c:strCache>
                      <c:ptCount val="1"/>
                      <c:pt idx="0">
                        <c:v>20 001 - 40 000 euroa, n=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Taul1!$AT$8:$AT$11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85FB-45F7-B36B-962334CDE977}"/>
                  </c:ext>
                </c:extLst>
              </c15:ser>
            </c15:filteredBarSeries>
            <c15:filteredBarSeries>
              <c15:ser>
                <c:idx val="45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Taul1!$AU$7</c15:sqref>
                        </c15:formulaRef>
                      </c:ext>
                    </c:extLst>
                    <c:strCache>
                      <c:ptCount val="1"/>
                      <c:pt idx="0">
                        <c:v>40 001 - 60 000 euroa, n=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Taul1!$AU$8:$AU$11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85FB-45F7-B36B-962334CDE977}"/>
                  </c:ext>
                </c:extLst>
              </c15:ser>
            </c15:filteredBarSeries>
            <c15:filteredBarSeries>
              <c15:ser>
                <c:idx val="46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Taul1!$AV$7</c15:sqref>
                        </c15:formulaRef>
                      </c:ext>
                    </c:extLst>
                    <c:strCache>
                      <c:ptCount val="1"/>
                      <c:pt idx="0">
                        <c:v>60 001 - 80 000 euroa, n=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Taul1!$AV$8:$AV$11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5FB-45F7-B36B-962334CDE977}"/>
                  </c:ext>
                </c:extLst>
              </c15:ser>
            </c15:filteredBarSeries>
            <c15:filteredBarSeries>
              <c15:ser>
                <c:idx val="47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Taul1!$AW$7</c15:sqref>
                        </c15:formulaRef>
                      </c:ext>
                    </c:extLst>
                    <c:strCache>
                      <c:ptCount val="1"/>
                      <c:pt idx="0">
                        <c:v>80 001 euroa tai enemmän, n=247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Taul1!$AW$8:$AW$11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0.57699999999999996</c:v>
                      </c:pt>
                      <c:pt idx="1">
                        <c:v>0.32100000000000001</c:v>
                      </c:pt>
                      <c:pt idx="2">
                        <c:v>7.6999999999999999E-2</c:v>
                      </c:pt>
                      <c:pt idx="3">
                        <c:v>2.5000000000000001E-2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85FB-45F7-B36B-962334CDE977}"/>
                  </c:ext>
                </c:extLst>
              </c15:ser>
            </c15:filteredBarSeries>
            <c15:filteredBarSeries>
              <c15:ser>
                <c:idx val="48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Taul1!$AX$7</c15:sqref>
                        </c15:formulaRef>
                      </c:ext>
                    </c:extLst>
                    <c:strCache>
                      <c:ptCount val="1"/>
                      <c:pt idx="0">
                        <c:v>En halua kertoa/en tiedä, n=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Taul1!$AX$8:$AX$11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85FB-45F7-B36B-962334CDE977}"/>
                  </c:ext>
                </c:extLst>
              </c15:ser>
            </c15:filteredBarSeries>
            <c15:filteredBarSeries>
              <c15:ser>
                <c:idx val="49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Taul1!$AY$7</c15:sqref>
                        </c15:formulaRef>
                      </c:ext>
                    </c:extLst>
                    <c:strCache>
                      <c:ptCount val="1"/>
                      <c:pt idx="0">
                        <c:v>Talouden tilannne 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Taul1!$AY$8:$AY$11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85FB-45F7-B36B-962334CDE977}"/>
                  </c:ext>
                </c:extLst>
              </c15:ser>
            </c15:filteredBarSeries>
            <c15:filteredBarSeries>
              <c15:ser>
                <c:idx val="50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Taul1!$AZ$7</c15:sqref>
                        </c15:formulaRef>
                      </c:ext>
                    </c:extLst>
                    <c:strCache>
                      <c:ptCount val="1"/>
                      <c:pt idx="0">
                        <c:v>Yksinasuva / Yksinhuoltaja, n=587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Taul1!$AZ$8:$AZ$11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0.51100000000000001</c:v>
                      </c:pt>
                      <c:pt idx="1">
                        <c:v>0.22600000000000001</c:v>
                      </c:pt>
                      <c:pt idx="2">
                        <c:v>0.17599999999999999</c:v>
                      </c:pt>
                      <c:pt idx="3">
                        <c:v>8.6999999999999994E-2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85FB-45F7-B36B-962334CDE977}"/>
                  </c:ext>
                </c:extLst>
              </c15:ser>
            </c15:filteredBarSeries>
            <c15:filteredBarSeries>
              <c15:ser>
                <c:idx val="51"/>
                <c:order val="5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Taul1!$BA$7</c15:sqref>
                        </c15:formulaRef>
                      </c:ext>
                    </c:extLst>
                    <c:strCache>
                      <c:ptCount val="1"/>
                      <c:pt idx="0">
                        <c:v>Kaksi aikuista, ei lapsia taloudessa, n=738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Taul1!$BA$8:$BA$11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0.54100000000000004</c:v>
                      </c:pt>
                      <c:pt idx="1">
                        <c:v>0.27100000000000002</c:v>
                      </c:pt>
                      <c:pt idx="2">
                        <c:v>0.128</c:v>
                      </c:pt>
                      <c:pt idx="3">
                        <c:v>5.8999999999999997E-2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85FB-45F7-B36B-962334CDE977}"/>
                  </c:ext>
                </c:extLst>
              </c15:ser>
            </c15:filteredBarSeries>
            <c15:filteredBarSeries>
              <c15:ser>
                <c:idx val="52"/>
                <c:order val="5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Taul1!$BB$7</c15:sqref>
                        </c15:formulaRef>
                      </c:ext>
                    </c:extLst>
                    <c:strCache>
                      <c:ptCount val="1"/>
                      <c:pt idx="0">
                        <c:v>Kaksi aikuista, alle 18-vuotiaita lapsia taloudessa, n=392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Taul1!$BB$8:$BB$11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0.41399999999999998</c:v>
                      </c:pt>
                      <c:pt idx="1">
                        <c:v>0.42099999999999999</c:v>
                      </c:pt>
                      <c:pt idx="2">
                        <c:v>0.128</c:v>
                      </c:pt>
                      <c:pt idx="3">
                        <c:v>3.6999999999999998E-2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85FB-45F7-B36B-962334CDE977}"/>
                  </c:ext>
                </c:extLst>
              </c15:ser>
            </c15:filteredBarSeries>
            <c15:filteredBarSeries>
              <c15:ser>
                <c:idx val="53"/>
                <c:order val="5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Taul1!$BC$7</c15:sqref>
                        </c15:formulaRef>
                      </c:ext>
                    </c:extLst>
                    <c:strCache>
                      <c:ptCount val="1"/>
                      <c:pt idx="0">
                        <c:v>Asun vanhempieni kanssa, n=65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Taul1!$BC$8:$BC$11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0.28699999999999998</c:v>
                      </c:pt>
                      <c:pt idx="1">
                        <c:v>0.39500000000000002</c:v>
                      </c:pt>
                      <c:pt idx="2">
                        <c:v>8.8999999999999996E-2</c:v>
                      </c:pt>
                      <c:pt idx="3">
                        <c:v>0.22900000000000001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85FB-45F7-B36B-962334CDE977}"/>
                  </c:ext>
                </c:extLst>
              </c15:ser>
            </c15:filteredBarSeries>
            <c15:filteredBarSeries>
              <c15:ser>
                <c:idx val="54"/>
                <c:order val="5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Taul1!$BD$7</c15:sqref>
                        </c15:formulaRef>
                      </c:ext>
                    </c:extLst>
                    <c:strCache>
                      <c:ptCount val="1"/>
                      <c:pt idx="0">
                        <c:v>Muu, n=98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Taul1!$BD$8:$BD$11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</c:v>
                      </c:pt>
                      <c:pt idx="1">
                        <c:v>0.28799999999999998</c:v>
                      </c:pt>
                      <c:pt idx="2">
                        <c:v>0.19500000000000001</c:v>
                      </c:pt>
                      <c:pt idx="3">
                        <c:v>0.11799999999999999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85FB-45F7-B36B-962334CDE977}"/>
                  </c:ext>
                </c:extLst>
              </c15:ser>
            </c15:filteredBarSeries>
            <c15:filteredBarSeries>
              <c15:ser>
                <c:idx val="55"/>
                <c:order val="5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Taul1!$BE$7</c15:sqref>
                        </c15:formulaRef>
                      </c:ext>
                    </c:extLst>
                    <c:strCache>
                      <c:ptCount val="1"/>
                      <c:pt idx="0">
                        <c:v>En tahdo kertoa, n=131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Taul1!$BE$8:$BE$11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0.35</c:v>
                      </c:pt>
                      <c:pt idx="1">
                        <c:v>0.32300000000000001</c:v>
                      </c:pt>
                      <c:pt idx="2">
                        <c:v>0.17599999999999999</c:v>
                      </c:pt>
                      <c:pt idx="3">
                        <c:v>0.151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85FB-45F7-B36B-962334CDE977}"/>
                  </c:ext>
                </c:extLst>
              </c15:ser>
            </c15:filteredBarSeries>
            <c15:filteredBarSeries>
              <c15:ser>
                <c:idx val="56"/>
                <c:order val="5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Taul1!$BF$7</c15:sqref>
                        </c15:formulaRef>
                      </c:ext>
                    </c:extLst>
                    <c:strCache>
                      <c:ptCount val="1"/>
                      <c:pt idx="0">
                        <c:v>Liikenevät varat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Taul1!$BF$8:$BF$11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85FB-45F7-B36B-962334CDE977}"/>
                  </c:ext>
                </c:extLst>
              </c15:ser>
            </c15:filteredBarSeries>
            <c15:filteredBarSeries>
              <c15:ser>
                <c:idx val="57"/>
                <c:order val="5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Taul1!$BG$7</c15:sqref>
                        </c15:formulaRef>
                      </c:ext>
                    </c:extLst>
                    <c:strCache>
                      <c:ptCount val="1"/>
                      <c:pt idx="0">
                        <c:v>Kuluttamiseen, n=348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Taul1!$BG$8:$BG$11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0.50900000000000001</c:v>
                      </c:pt>
                      <c:pt idx="1">
                        <c:v>0.29599999999999999</c:v>
                      </c:pt>
                      <c:pt idx="2">
                        <c:v>0.106</c:v>
                      </c:pt>
                      <c:pt idx="3">
                        <c:v>8.8999999999999996E-2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85FB-45F7-B36B-962334CDE977}"/>
                  </c:ext>
                </c:extLst>
              </c15:ser>
            </c15:filteredBarSeries>
            <c15:filteredBarSeries>
              <c15:ser>
                <c:idx val="58"/>
                <c:order val="5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Taul1!$BH$7</c15:sqref>
                        </c15:formulaRef>
                      </c:ext>
                    </c:extLst>
                    <c:strCache>
                      <c:ptCount val="1"/>
                      <c:pt idx="0">
                        <c:v>Säästämiseen mm. talletustilille, n=658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Taul1!$BH$8:$BH$11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0.48499999999999999</c:v>
                      </c:pt>
                      <c:pt idx="1">
                        <c:v>0.34899999999999998</c:v>
                      </c:pt>
                      <c:pt idx="2">
                        <c:v>0.10100000000000001</c:v>
                      </c:pt>
                      <c:pt idx="3">
                        <c:v>6.5000000000000002E-2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85FB-45F7-B36B-962334CDE977}"/>
                  </c:ext>
                </c:extLst>
              </c15:ser>
            </c15:filteredBarSeries>
            <c15:filteredBarSeries>
              <c15:ser>
                <c:idx val="59"/>
                <c:order val="5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Taul1!$BI$7</c15:sqref>
                        </c15:formulaRef>
                      </c:ext>
                    </c:extLst>
                    <c:strCache>
                      <c:ptCount val="1"/>
                      <c:pt idx="0">
                        <c:v>Sijoituksiin mm. rahastoihin tai osakkeisiin, n=391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Taul1!$BI$8:$BI$11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0.55200000000000005</c:v>
                      </c:pt>
                      <c:pt idx="1">
                        <c:v>0.34200000000000003</c:v>
                      </c:pt>
                      <c:pt idx="2">
                        <c:v>7.2999999999999995E-2</c:v>
                      </c:pt>
                      <c:pt idx="3">
                        <c:v>3.4000000000000002E-2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85FB-45F7-B36B-962334CDE977}"/>
                  </c:ext>
                </c:extLst>
              </c15:ser>
            </c15:filteredBarSeries>
            <c15:filteredBarSeries>
              <c15:ser>
                <c:idx val="60"/>
                <c:order val="6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Taul1!$BJ$7</c15:sqref>
                        </c15:formulaRef>
                      </c:ext>
                    </c:extLst>
                    <c:strCache>
                      <c:ptCount val="1"/>
                      <c:pt idx="0">
                        <c:v>Investointeihin esim. asunnon tai mökin ostoon, n=57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Taul1!$BJ$8:$BJ$11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</c:v>
                      </c:pt>
                      <c:pt idx="1">
                        <c:v>0.47499999999999998</c:v>
                      </c:pt>
                      <c:pt idx="2">
                        <c:v>6.6000000000000003E-2</c:v>
                      </c:pt>
                      <c:pt idx="3">
                        <c:v>5.8999999999999997E-2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85FB-45F7-B36B-962334CDE977}"/>
                  </c:ext>
                </c:extLst>
              </c15:ser>
            </c15:filteredBarSeries>
            <c15:filteredBarSeries>
              <c15:ser>
                <c:idx val="61"/>
                <c:order val="6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Taul1!$BK$7</c15:sqref>
                        </c15:formulaRef>
                      </c:ext>
                    </c:extLst>
                    <c:strCache>
                      <c:ptCount val="1"/>
                      <c:pt idx="0">
                        <c:v>Minulla ei ole liikeneviä varoja, n=193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Taul1!$A$8:$A$11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Taul1!$BK$8:$BK$11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0.33900000000000002</c:v>
                      </c:pt>
                      <c:pt idx="1">
                        <c:v>0.23200000000000001</c:v>
                      </c:pt>
                      <c:pt idx="2">
                        <c:v>0.26600000000000001</c:v>
                      </c:pt>
                      <c:pt idx="3">
                        <c:v>0.16300000000000001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85FB-45F7-B36B-962334CDE977}"/>
                  </c:ext>
                </c:extLst>
              </c15:ser>
            </c15:filteredBarSeries>
          </c:ext>
        </c:extLst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718079510330111"/>
          <c:y val="6.6530741818145903E-2"/>
          <c:w val="0.17281920489669889"/>
          <c:h val="0.38657608163716906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186071655174002"/>
          <c:y val="6.2300069473524483E-2"/>
          <c:w val="0.6741127037067185"/>
          <c:h val="0.798402868410640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Taul1!$A$8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Taul1!$B$7:$BK$7</c:f>
              <c:strCache>
                <c:ptCount val="16"/>
                <c:pt idx="0">
                  <c:v>Kaikki vastaajat, n=2011</c:v>
                </c:pt>
                <c:pt idx="1">
                  <c:v>Sukupuoli </c:v>
                </c:pt>
                <c:pt idx="2">
                  <c:v>Mies, n=1002</c:v>
                </c:pt>
                <c:pt idx="3">
                  <c:v>Nainen, n=1009</c:v>
                </c:pt>
                <c:pt idx="4">
                  <c:v>Ikäryhmä</c:v>
                </c:pt>
                <c:pt idx="5">
                  <c:v>18-29 -vuotias, n=390</c:v>
                </c:pt>
                <c:pt idx="6">
                  <c:v>30-39 -vuotias, n=341</c:v>
                </c:pt>
                <c:pt idx="7">
                  <c:v>40-49 -vuotias, n=322</c:v>
                </c:pt>
                <c:pt idx="8">
                  <c:v>50-59 -vuotias, n=358</c:v>
                </c:pt>
                <c:pt idx="9">
                  <c:v>60-79 -vuotias, n=599</c:v>
                </c:pt>
                <c:pt idx="10">
                  <c:v>Talouden tilannne </c:v>
                </c:pt>
                <c:pt idx="11">
                  <c:v>Yksinasuva / Yksinhuoltaja, n=587</c:v>
                </c:pt>
                <c:pt idx="12">
                  <c:v>Kaksi aikuista, ei lapsia taloudessa, n=738</c:v>
                </c:pt>
                <c:pt idx="13">
                  <c:v>Kaksi aikuista, alle 18-vuotiaita lapsia, n=392</c:v>
                </c:pt>
                <c:pt idx="14">
                  <c:v>Asun vanhempieni kanssa, n=65</c:v>
                </c:pt>
                <c:pt idx="15">
                  <c:v>Muu, n=98</c:v>
                </c:pt>
              </c:strCache>
              <c:extLst/>
            </c:strRef>
          </c:cat>
          <c:val>
            <c:numRef>
              <c:f>Taul1!$B$8:$BK$8</c:f>
              <c:numCache>
                <c:formatCode>General</c:formatCode>
                <c:ptCount val="16"/>
                <c:pt idx="0" formatCode="0%">
                  <c:v>0.48</c:v>
                </c:pt>
                <c:pt idx="2" formatCode="0%">
                  <c:v>0.503</c:v>
                </c:pt>
                <c:pt idx="3" formatCode="0%">
                  <c:v>0.45800000000000002</c:v>
                </c:pt>
                <c:pt idx="5" formatCode="0%">
                  <c:v>0.41499999999999998</c:v>
                </c:pt>
                <c:pt idx="6" formatCode="0%">
                  <c:v>0.41699999999999998</c:v>
                </c:pt>
                <c:pt idx="7" formatCode="0%">
                  <c:v>0.44400000000000001</c:v>
                </c:pt>
                <c:pt idx="8" formatCode="0%">
                  <c:v>0.50900000000000001</c:v>
                </c:pt>
                <c:pt idx="9" formatCode="0%">
                  <c:v>0.56100000000000005</c:v>
                </c:pt>
                <c:pt idx="11" formatCode="0%">
                  <c:v>0.51100000000000001</c:v>
                </c:pt>
                <c:pt idx="12" formatCode="0%">
                  <c:v>0.54100000000000004</c:v>
                </c:pt>
                <c:pt idx="13" formatCode="0%">
                  <c:v>0.41399999999999998</c:v>
                </c:pt>
                <c:pt idx="14" formatCode="0%">
                  <c:v>0.28699999999999998</c:v>
                </c:pt>
                <c:pt idx="15" formatCode="0%">
                  <c:v>0.4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100-42B7-94C1-78916F84BD66}"/>
            </c:ext>
          </c:extLst>
        </c:ser>
        <c:ser>
          <c:idx val="1"/>
          <c:order val="1"/>
          <c:tx>
            <c:strRef>
              <c:f>Taul1!$A$9</c:f>
              <c:strCache>
                <c:ptCount val="1"/>
                <c:pt idx="0">
                  <c:v>Harkinta-aika on pidentynyt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Taul1!$B$7:$BK$7</c:f>
              <c:strCache>
                <c:ptCount val="16"/>
                <c:pt idx="0">
                  <c:v>Kaikki vastaajat, n=2011</c:v>
                </c:pt>
                <c:pt idx="1">
                  <c:v>Sukupuoli </c:v>
                </c:pt>
                <c:pt idx="2">
                  <c:v>Mies, n=1002</c:v>
                </c:pt>
                <c:pt idx="3">
                  <c:v>Nainen, n=1009</c:v>
                </c:pt>
                <c:pt idx="4">
                  <c:v>Ikäryhmä</c:v>
                </c:pt>
                <c:pt idx="5">
                  <c:v>18-29 -vuotias, n=390</c:v>
                </c:pt>
                <c:pt idx="6">
                  <c:v>30-39 -vuotias, n=341</c:v>
                </c:pt>
                <c:pt idx="7">
                  <c:v>40-49 -vuotias, n=322</c:v>
                </c:pt>
                <c:pt idx="8">
                  <c:v>50-59 -vuotias, n=358</c:v>
                </c:pt>
                <c:pt idx="9">
                  <c:v>60-79 -vuotias, n=599</c:v>
                </c:pt>
                <c:pt idx="10">
                  <c:v>Talouden tilannne </c:v>
                </c:pt>
                <c:pt idx="11">
                  <c:v>Yksinasuva / Yksinhuoltaja, n=587</c:v>
                </c:pt>
                <c:pt idx="12">
                  <c:v>Kaksi aikuista, ei lapsia taloudessa, n=738</c:v>
                </c:pt>
                <c:pt idx="13">
                  <c:v>Kaksi aikuista, alle 18-vuotiaita lapsia, n=392</c:v>
                </c:pt>
                <c:pt idx="14">
                  <c:v>Asun vanhempieni kanssa, n=65</c:v>
                </c:pt>
                <c:pt idx="15">
                  <c:v>Muu, n=98</c:v>
                </c:pt>
              </c:strCache>
              <c:extLst/>
            </c:strRef>
          </c:cat>
          <c:val>
            <c:numRef>
              <c:f>Taul1!$B$9:$BK$9</c:f>
              <c:numCache>
                <c:formatCode>General</c:formatCode>
                <c:ptCount val="16"/>
                <c:pt idx="0" formatCode="0%">
                  <c:v>0.29499999999999998</c:v>
                </c:pt>
                <c:pt idx="2" formatCode="0%">
                  <c:v>0.28499999999999998</c:v>
                </c:pt>
                <c:pt idx="3" formatCode="0%">
                  <c:v>0.30599999999999999</c:v>
                </c:pt>
                <c:pt idx="5" formatCode="0%">
                  <c:v>0.317</c:v>
                </c:pt>
                <c:pt idx="6" formatCode="0%">
                  <c:v>0.36399999999999999</c:v>
                </c:pt>
                <c:pt idx="7" formatCode="0%">
                  <c:v>0.34699999999999998</c:v>
                </c:pt>
                <c:pt idx="8" formatCode="0%">
                  <c:v>0.28899999999999998</c:v>
                </c:pt>
                <c:pt idx="9" formatCode="0%">
                  <c:v>0.218</c:v>
                </c:pt>
                <c:pt idx="11" formatCode="0%">
                  <c:v>0.22600000000000001</c:v>
                </c:pt>
                <c:pt idx="12" formatCode="0%">
                  <c:v>0.27100000000000002</c:v>
                </c:pt>
                <c:pt idx="13" formatCode="0%">
                  <c:v>0.42099999999999999</c:v>
                </c:pt>
                <c:pt idx="14" formatCode="0%">
                  <c:v>0.39500000000000002</c:v>
                </c:pt>
                <c:pt idx="15" formatCode="0%">
                  <c:v>0.28799999999999998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A100-42B7-94C1-78916F84BD66}"/>
            </c:ext>
          </c:extLst>
        </c:ser>
        <c:ser>
          <c:idx val="2"/>
          <c:order val="2"/>
          <c:tx>
            <c:strRef>
              <c:f>Taul1!$A$10</c:f>
              <c:strCache>
                <c:ptCount val="1"/>
                <c:pt idx="0">
                  <c:v>Olen luopunut investointisuunnitelmista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Taul1!$B$7:$BK$7</c:f>
              <c:strCache>
                <c:ptCount val="16"/>
                <c:pt idx="0">
                  <c:v>Kaikki vastaajat, n=2011</c:v>
                </c:pt>
                <c:pt idx="1">
                  <c:v>Sukupuoli </c:v>
                </c:pt>
                <c:pt idx="2">
                  <c:v>Mies, n=1002</c:v>
                </c:pt>
                <c:pt idx="3">
                  <c:v>Nainen, n=1009</c:v>
                </c:pt>
                <c:pt idx="4">
                  <c:v>Ikäryhmä</c:v>
                </c:pt>
                <c:pt idx="5">
                  <c:v>18-29 -vuotias, n=390</c:v>
                </c:pt>
                <c:pt idx="6">
                  <c:v>30-39 -vuotias, n=341</c:v>
                </c:pt>
                <c:pt idx="7">
                  <c:v>40-49 -vuotias, n=322</c:v>
                </c:pt>
                <c:pt idx="8">
                  <c:v>50-59 -vuotias, n=358</c:v>
                </c:pt>
                <c:pt idx="9">
                  <c:v>60-79 -vuotias, n=599</c:v>
                </c:pt>
                <c:pt idx="10">
                  <c:v>Talouden tilannne </c:v>
                </c:pt>
                <c:pt idx="11">
                  <c:v>Yksinasuva / Yksinhuoltaja, n=587</c:v>
                </c:pt>
                <c:pt idx="12">
                  <c:v>Kaksi aikuista, ei lapsia taloudessa, n=738</c:v>
                </c:pt>
                <c:pt idx="13">
                  <c:v>Kaksi aikuista, alle 18-vuotiaita lapsia, n=392</c:v>
                </c:pt>
                <c:pt idx="14">
                  <c:v>Asun vanhempieni kanssa, n=65</c:v>
                </c:pt>
                <c:pt idx="15">
                  <c:v>Muu, n=98</c:v>
                </c:pt>
              </c:strCache>
              <c:extLst/>
            </c:strRef>
          </c:cat>
          <c:val>
            <c:numRef>
              <c:f>Taul1!$B$10:$BK$10</c:f>
              <c:numCache>
                <c:formatCode>General</c:formatCode>
                <c:ptCount val="16"/>
                <c:pt idx="0" formatCode="0%">
                  <c:v>0.14699999999999999</c:v>
                </c:pt>
                <c:pt idx="2" formatCode="0%">
                  <c:v>0.152</c:v>
                </c:pt>
                <c:pt idx="3" formatCode="0%">
                  <c:v>0.14199999999999999</c:v>
                </c:pt>
                <c:pt idx="5" formatCode="0%">
                  <c:v>0.13400000000000001</c:v>
                </c:pt>
                <c:pt idx="6" formatCode="0%">
                  <c:v>0.14699999999999999</c:v>
                </c:pt>
                <c:pt idx="7" formatCode="0%">
                  <c:v>0.158</c:v>
                </c:pt>
                <c:pt idx="8" formatCode="0%">
                  <c:v>0.14299999999999999</c:v>
                </c:pt>
                <c:pt idx="9" formatCode="0%">
                  <c:v>0.153</c:v>
                </c:pt>
                <c:pt idx="11" formatCode="0%">
                  <c:v>0.17599999999999999</c:v>
                </c:pt>
                <c:pt idx="12" formatCode="0%">
                  <c:v>0.128</c:v>
                </c:pt>
                <c:pt idx="13" formatCode="0%">
                  <c:v>0.128</c:v>
                </c:pt>
                <c:pt idx="14" formatCode="0%">
                  <c:v>8.8999999999999996E-2</c:v>
                </c:pt>
                <c:pt idx="15" formatCode="0%">
                  <c:v>0.19500000000000001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100-42B7-94C1-78916F84BD66}"/>
            </c:ext>
          </c:extLst>
        </c:ser>
        <c:ser>
          <c:idx val="3"/>
          <c:order val="3"/>
          <c:tx>
            <c:strRef>
              <c:f>Taul1!$A$11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E6007E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Taul1!$B$7:$BK$7</c:f>
              <c:strCache>
                <c:ptCount val="16"/>
                <c:pt idx="0">
                  <c:v>Kaikki vastaajat, n=2011</c:v>
                </c:pt>
                <c:pt idx="1">
                  <c:v>Sukupuoli </c:v>
                </c:pt>
                <c:pt idx="2">
                  <c:v>Mies, n=1002</c:v>
                </c:pt>
                <c:pt idx="3">
                  <c:v>Nainen, n=1009</c:v>
                </c:pt>
                <c:pt idx="4">
                  <c:v>Ikäryhmä</c:v>
                </c:pt>
                <c:pt idx="5">
                  <c:v>18-29 -vuotias, n=390</c:v>
                </c:pt>
                <c:pt idx="6">
                  <c:v>30-39 -vuotias, n=341</c:v>
                </c:pt>
                <c:pt idx="7">
                  <c:v>40-49 -vuotias, n=322</c:v>
                </c:pt>
                <c:pt idx="8">
                  <c:v>50-59 -vuotias, n=358</c:v>
                </c:pt>
                <c:pt idx="9">
                  <c:v>60-79 -vuotias, n=599</c:v>
                </c:pt>
                <c:pt idx="10">
                  <c:v>Talouden tilannne </c:v>
                </c:pt>
                <c:pt idx="11">
                  <c:v>Yksinasuva / Yksinhuoltaja, n=587</c:v>
                </c:pt>
                <c:pt idx="12">
                  <c:v>Kaksi aikuista, ei lapsia taloudessa, n=738</c:v>
                </c:pt>
                <c:pt idx="13">
                  <c:v>Kaksi aikuista, alle 18-vuotiaita lapsia, n=392</c:v>
                </c:pt>
                <c:pt idx="14">
                  <c:v>Asun vanhempieni kanssa, n=65</c:v>
                </c:pt>
                <c:pt idx="15">
                  <c:v>Muu, n=98</c:v>
                </c:pt>
              </c:strCache>
              <c:extLst/>
            </c:strRef>
          </c:cat>
          <c:val>
            <c:numRef>
              <c:f>Taul1!$B$11:$BK$11</c:f>
              <c:numCache>
                <c:formatCode>General</c:formatCode>
                <c:ptCount val="16"/>
                <c:pt idx="0" formatCode="0%">
                  <c:v>7.6999999999999999E-2</c:v>
                </c:pt>
                <c:pt idx="2" formatCode="0%">
                  <c:v>0.06</c:v>
                </c:pt>
                <c:pt idx="3" formatCode="0%">
                  <c:v>9.4E-2</c:v>
                </c:pt>
                <c:pt idx="5" formatCode="0%">
                  <c:v>0.13400000000000001</c:v>
                </c:pt>
                <c:pt idx="6" formatCode="0%">
                  <c:v>7.2999999999999995E-2</c:v>
                </c:pt>
                <c:pt idx="7" formatCode="0%">
                  <c:v>5.0999999999999997E-2</c:v>
                </c:pt>
                <c:pt idx="8" formatCode="0%">
                  <c:v>5.8999999999999997E-2</c:v>
                </c:pt>
                <c:pt idx="9" formatCode="0%">
                  <c:v>6.8000000000000005E-2</c:v>
                </c:pt>
                <c:pt idx="11" formatCode="0%">
                  <c:v>8.6999999999999994E-2</c:v>
                </c:pt>
                <c:pt idx="12" formatCode="0%">
                  <c:v>5.8999999999999997E-2</c:v>
                </c:pt>
                <c:pt idx="13" formatCode="0%">
                  <c:v>3.6999999999999998E-2</c:v>
                </c:pt>
                <c:pt idx="14" formatCode="0%">
                  <c:v>0.22900000000000001</c:v>
                </c:pt>
                <c:pt idx="15" formatCode="0%">
                  <c:v>0.11799999999999999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A100-42B7-94C1-78916F84BD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2547200"/>
        <c:axId val="142553088"/>
        <c:extLst/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00786905764966"/>
          <c:y val="0.89063692439104647"/>
          <c:w val="0.64854034283292206"/>
          <c:h val="9.4943816929155836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186071655174002"/>
          <c:y val="6.2300069473524483E-2"/>
          <c:w val="0.6741127037067185"/>
          <c:h val="0.798402868410640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Taul1!$A$8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Taul1!$B$7:$BK$7</c:f>
              <c:strCache>
                <c:ptCount val="21"/>
                <c:pt idx="0">
                  <c:v>Kaikki vastaajat, n=2011</c:v>
                </c:pt>
                <c:pt idx="1">
                  <c:v>Koulutustaso</c:v>
                </c:pt>
                <c:pt idx="2">
                  <c:v>Peruskoulu, n=144</c:v>
                </c:pt>
                <c:pt idx="3">
                  <c:v>Ammattikoulu, n=522</c:v>
                </c:pt>
                <c:pt idx="4">
                  <c:v>Lukio, n=204</c:v>
                </c:pt>
                <c:pt idx="5">
                  <c:v>Opistotaso, n=243</c:v>
                </c:pt>
                <c:pt idx="6">
                  <c:v>Ammattikorkeakoulu, n=361</c:v>
                </c:pt>
                <c:pt idx="7">
                  <c:v>Yliopisto/Korkeakoulu, n=466</c:v>
                </c:pt>
                <c:pt idx="8">
                  <c:v>Kaupungin koko</c:v>
                </c:pt>
                <c:pt idx="9">
                  <c:v>Pääkaupunkiseutu, n=425</c:v>
                </c:pt>
                <c:pt idx="10">
                  <c:v>Yli 150 000 asukaan kaupunki, n=329</c:v>
                </c:pt>
                <c:pt idx="11">
                  <c:v>30 000 - 150 000 asukkaan kaupunki, n=573</c:v>
                </c:pt>
                <c:pt idx="12">
                  <c:v>10 000 - 30 000 asukkaan kaupunki, n=264</c:v>
                </c:pt>
                <c:pt idx="13">
                  <c:v>Haja-asustusalue, alle 10 000 asukasta, n=280</c:v>
                </c:pt>
                <c:pt idx="14">
                  <c:v>Talouden tulot</c:v>
                </c:pt>
                <c:pt idx="15">
                  <c:v>0 - 20 000 euroa, n=299</c:v>
                </c:pt>
                <c:pt idx="16">
                  <c:v>20 001 - 40 000 euroa, n=428</c:v>
                </c:pt>
                <c:pt idx="17">
                  <c:v>40 001 - 60 000 euroa, n=369</c:v>
                </c:pt>
                <c:pt idx="18">
                  <c:v>60 001 - 80 000 euroa, n=253</c:v>
                </c:pt>
                <c:pt idx="19">
                  <c:v>80 000 euroa tai enemmän, n=247</c:v>
                </c:pt>
                <c:pt idx="20">
                  <c:v>En halua kertoa/en tiedä, n=329</c:v>
                </c:pt>
              </c:strCache>
              <c:extLst/>
            </c:strRef>
          </c:cat>
          <c:val>
            <c:numRef>
              <c:f>Taul1!$B$8:$BK$8</c:f>
              <c:numCache>
                <c:formatCode>General</c:formatCode>
                <c:ptCount val="21"/>
                <c:pt idx="0" formatCode="0%">
                  <c:v>0.48</c:v>
                </c:pt>
                <c:pt idx="2" formatCode="0%">
                  <c:v>0.496</c:v>
                </c:pt>
                <c:pt idx="3" formatCode="0%">
                  <c:v>0.42199999999999999</c:v>
                </c:pt>
                <c:pt idx="4" formatCode="0%">
                  <c:v>0.47699999999999998</c:v>
                </c:pt>
                <c:pt idx="5" formatCode="0%">
                  <c:v>0.501</c:v>
                </c:pt>
                <c:pt idx="6" formatCode="0%">
                  <c:v>0.44700000000000001</c:v>
                </c:pt>
                <c:pt idx="7" formatCode="0%">
                  <c:v>0.57899999999999996</c:v>
                </c:pt>
                <c:pt idx="9" formatCode="0%">
                  <c:v>0.51400000000000001</c:v>
                </c:pt>
                <c:pt idx="10" formatCode="0%">
                  <c:v>0.48699999999999999</c:v>
                </c:pt>
                <c:pt idx="11" formatCode="0%">
                  <c:v>0.52</c:v>
                </c:pt>
                <c:pt idx="12" formatCode="0%">
                  <c:v>0.46100000000000002</c:v>
                </c:pt>
                <c:pt idx="13" formatCode="0%">
                  <c:v>0.41499999999999998</c:v>
                </c:pt>
                <c:pt idx="15" formatCode="0%">
                  <c:v>0.49</c:v>
                </c:pt>
                <c:pt idx="16" formatCode="0%">
                  <c:v>0.47</c:v>
                </c:pt>
                <c:pt idx="17" formatCode="0%">
                  <c:v>0.48</c:v>
                </c:pt>
                <c:pt idx="18" formatCode="0%">
                  <c:v>0.48</c:v>
                </c:pt>
                <c:pt idx="19" formatCode="0%">
                  <c:v>0.57999999999999996</c:v>
                </c:pt>
                <c:pt idx="20" formatCode="0%">
                  <c:v>0.46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DC-4FC6-8EE9-368949C92F31}"/>
            </c:ext>
          </c:extLst>
        </c:ser>
        <c:ser>
          <c:idx val="1"/>
          <c:order val="1"/>
          <c:tx>
            <c:strRef>
              <c:f>Taul1!$A$9</c:f>
              <c:strCache>
                <c:ptCount val="1"/>
                <c:pt idx="0">
                  <c:v>Harkinta-aika on pidentynyt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Taul1!$B$7:$BK$7</c:f>
              <c:strCache>
                <c:ptCount val="21"/>
                <c:pt idx="0">
                  <c:v>Kaikki vastaajat, n=2011</c:v>
                </c:pt>
                <c:pt idx="1">
                  <c:v>Koulutustaso</c:v>
                </c:pt>
                <c:pt idx="2">
                  <c:v>Peruskoulu, n=144</c:v>
                </c:pt>
                <c:pt idx="3">
                  <c:v>Ammattikoulu, n=522</c:v>
                </c:pt>
                <c:pt idx="4">
                  <c:v>Lukio, n=204</c:v>
                </c:pt>
                <c:pt idx="5">
                  <c:v>Opistotaso, n=243</c:v>
                </c:pt>
                <c:pt idx="6">
                  <c:v>Ammattikorkeakoulu, n=361</c:v>
                </c:pt>
                <c:pt idx="7">
                  <c:v>Yliopisto/Korkeakoulu, n=466</c:v>
                </c:pt>
                <c:pt idx="8">
                  <c:v>Kaupungin koko</c:v>
                </c:pt>
                <c:pt idx="9">
                  <c:v>Pääkaupunkiseutu, n=425</c:v>
                </c:pt>
                <c:pt idx="10">
                  <c:v>Yli 150 000 asukaan kaupunki, n=329</c:v>
                </c:pt>
                <c:pt idx="11">
                  <c:v>30 000 - 150 000 asukkaan kaupunki, n=573</c:v>
                </c:pt>
                <c:pt idx="12">
                  <c:v>10 000 - 30 000 asukkaan kaupunki, n=264</c:v>
                </c:pt>
                <c:pt idx="13">
                  <c:v>Haja-asustusalue, alle 10 000 asukasta, n=280</c:v>
                </c:pt>
                <c:pt idx="14">
                  <c:v>Talouden tulot</c:v>
                </c:pt>
                <c:pt idx="15">
                  <c:v>0 - 20 000 euroa, n=299</c:v>
                </c:pt>
                <c:pt idx="16">
                  <c:v>20 001 - 40 000 euroa, n=428</c:v>
                </c:pt>
                <c:pt idx="17">
                  <c:v>40 001 - 60 000 euroa, n=369</c:v>
                </c:pt>
                <c:pt idx="18">
                  <c:v>60 001 - 80 000 euroa, n=253</c:v>
                </c:pt>
                <c:pt idx="19">
                  <c:v>80 000 euroa tai enemmän, n=247</c:v>
                </c:pt>
                <c:pt idx="20">
                  <c:v>En halua kertoa/en tiedä, n=329</c:v>
                </c:pt>
              </c:strCache>
              <c:extLst/>
            </c:strRef>
          </c:cat>
          <c:val>
            <c:numRef>
              <c:f>Taul1!$B$9:$BK$9</c:f>
              <c:numCache>
                <c:formatCode>General</c:formatCode>
                <c:ptCount val="21"/>
                <c:pt idx="0" formatCode="0%">
                  <c:v>0.29499999999999998</c:v>
                </c:pt>
                <c:pt idx="2" formatCode="0%">
                  <c:v>0.18099999999999999</c:v>
                </c:pt>
                <c:pt idx="3" formatCode="0%">
                  <c:v>0.307</c:v>
                </c:pt>
                <c:pt idx="4" formatCode="0%">
                  <c:v>0.29599999999999999</c:v>
                </c:pt>
                <c:pt idx="5" formatCode="0%">
                  <c:v>0.27100000000000002</c:v>
                </c:pt>
                <c:pt idx="6" formatCode="0%">
                  <c:v>0.35599999999999998</c:v>
                </c:pt>
                <c:pt idx="7" formatCode="0%">
                  <c:v>0.28299999999999997</c:v>
                </c:pt>
                <c:pt idx="9" formatCode="0%">
                  <c:v>0.28199999999999997</c:v>
                </c:pt>
                <c:pt idx="10" formatCode="0%">
                  <c:v>0.308</c:v>
                </c:pt>
                <c:pt idx="11" formatCode="0%">
                  <c:v>0.28299999999999997</c:v>
                </c:pt>
                <c:pt idx="12" formatCode="0%">
                  <c:v>0.28999999999999998</c:v>
                </c:pt>
                <c:pt idx="13" formatCode="0%">
                  <c:v>0.313</c:v>
                </c:pt>
                <c:pt idx="15" formatCode="0%">
                  <c:v>0.18</c:v>
                </c:pt>
                <c:pt idx="16" formatCode="0%">
                  <c:v>0.28999999999999998</c:v>
                </c:pt>
                <c:pt idx="17" formatCode="0%">
                  <c:v>0.3</c:v>
                </c:pt>
                <c:pt idx="18" formatCode="0%">
                  <c:v>0.37</c:v>
                </c:pt>
                <c:pt idx="19" formatCode="0%">
                  <c:v>0.32</c:v>
                </c:pt>
                <c:pt idx="20" formatCode="0%">
                  <c:v>0.3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DDC-4FC6-8EE9-368949C92F31}"/>
            </c:ext>
          </c:extLst>
        </c:ser>
        <c:ser>
          <c:idx val="2"/>
          <c:order val="2"/>
          <c:tx>
            <c:strRef>
              <c:f>Taul1!$A$10</c:f>
              <c:strCache>
                <c:ptCount val="1"/>
                <c:pt idx="0">
                  <c:v>Olen luopunut investointisuunnitelmista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Taul1!$B$7:$BK$7</c:f>
              <c:strCache>
                <c:ptCount val="21"/>
                <c:pt idx="0">
                  <c:v>Kaikki vastaajat, n=2011</c:v>
                </c:pt>
                <c:pt idx="1">
                  <c:v>Koulutustaso</c:v>
                </c:pt>
                <c:pt idx="2">
                  <c:v>Peruskoulu, n=144</c:v>
                </c:pt>
                <c:pt idx="3">
                  <c:v>Ammattikoulu, n=522</c:v>
                </c:pt>
                <c:pt idx="4">
                  <c:v>Lukio, n=204</c:v>
                </c:pt>
                <c:pt idx="5">
                  <c:v>Opistotaso, n=243</c:v>
                </c:pt>
                <c:pt idx="6">
                  <c:v>Ammattikorkeakoulu, n=361</c:v>
                </c:pt>
                <c:pt idx="7">
                  <c:v>Yliopisto/Korkeakoulu, n=466</c:v>
                </c:pt>
                <c:pt idx="8">
                  <c:v>Kaupungin koko</c:v>
                </c:pt>
                <c:pt idx="9">
                  <c:v>Pääkaupunkiseutu, n=425</c:v>
                </c:pt>
                <c:pt idx="10">
                  <c:v>Yli 150 000 asukaan kaupunki, n=329</c:v>
                </c:pt>
                <c:pt idx="11">
                  <c:v>30 000 - 150 000 asukkaan kaupunki, n=573</c:v>
                </c:pt>
                <c:pt idx="12">
                  <c:v>10 000 - 30 000 asukkaan kaupunki, n=264</c:v>
                </c:pt>
                <c:pt idx="13">
                  <c:v>Haja-asustusalue, alle 10 000 asukasta, n=280</c:v>
                </c:pt>
                <c:pt idx="14">
                  <c:v>Talouden tulot</c:v>
                </c:pt>
                <c:pt idx="15">
                  <c:v>0 - 20 000 euroa, n=299</c:v>
                </c:pt>
                <c:pt idx="16">
                  <c:v>20 001 - 40 000 euroa, n=428</c:v>
                </c:pt>
                <c:pt idx="17">
                  <c:v>40 001 - 60 000 euroa, n=369</c:v>
                </c:pt>
                <c:pt idx="18">
                  <c:v>60 001 - 80 000 euroa, n=253</c:v>
                </c:pt>
                <c:pt idx="19">
                  <c:v>80 000 euroa tai enemmän, n=247</c:v>
                </c:pt>
                <c:pt idx="20">
                  <c:v>En halua kertoa/en tiedä, n=329</c:v>
                </c:pt>
              </c:strCache>
              <c:extLst/>
            </c:strRef>
          </c:cat>
          <c:val>
            <c:numRef>
              <c:f>Taul1!$B$10:$BK$10</c:f>
              <c:numCache>
                <c:formatCode>General</c:formatCode>
                <c:ptCount val="21"/>
                <c:pt idx="0" formatCode="0%">
                  <c:v>0.14699999999999999</c:v>
                </c:pt>
                <c:pt idx="2" formatCode="0%">
                  <c:v>0.223</c:v>
                </c:pt>
                <c:pt idx="3" formatCode="0%">
                  <c:v>0.18</c:v>
                </c:pt>
                <c:pt idx="4" formatCode="0%">
                  <c:v>0.14599999999999999</c:v>
                </c:pt>
                <c:pt idx="5" formatCode="0%">
                  <c:v>0.14000000000000001</c:v>
                </c:pt>
                <c:pt idx="6" formatCode="0%">
                  <c:v>0.13200000000000001</c:v>
                </c:pt>
                <c:pt idx="7" formatCode="0%">
                  <c:v>9.1999999999999998E-2</c:v>
                </c:pt>
                <c:pt idx="9" formatCode="0%">
                  <c:v>9.8000000000000004E-2</c:v>
                </c:pt>
                <c:pt idx="10" formatCode="0%">
                  <c:v>0.122</c:v>
                </c:pt>
                <c:pt idx="11" formatCode="0%">
                  <c:v>0.13700000000000001</c:v>
                </c:pt>
                <c:pt idx="12" formatCode="0%">
                  <c:v>0.18099999999999999</c:v>
                </c:pt>
                <c:pt idx="13" formatCode="0%">
                  <c:v>0.20899999999999999</c:v>
                </c:pt>
                <c:pt idx="15" formatCode="0%">
                  <c:v>0.18</c:v>
                </c:pt>
                <c:pt idx="16" formatCode="0%">
                  <c:v>0.17</c:v>
                </c:pt>
                <c:pt idx="17" formatCode="0%">
                  <c:v>0.15</c:v>
                </c:pt>
                <c:pt idx="18" formatCode="0%">
                  <c:v>0.11</c:v>
                </c:pt>
                <c:pt idx="19" formatCode="0%">
                  <c:v>0.08</c:v>
                </c:pt>
                <c:pt idx="20" formatCode="0%">
                  <c:v>0.15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DDC-4FC6-8EE9-368949C92F31}"/>
            </c:ext>
          </c:extLst>
        </c:ser>
        <c:ser>
          <c:idx val="3"/>
          <c:order val="3"/>
          <c:tx>
            <c:strRef>
              <c:f>Taul1!$A$11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E6007E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Taul1!$B$7:$BK$7</c:f>
              <c:strCache>
                <c:ptCount val="21"/>
                <c:pt idx="0">
                  <c:v>Kaikki vastaajat, n=2011</c:v>
                </c:pt>
                <c:pt idx="1">
                  <c:v>Koulutustaso</c:v>
                </c:pt>
                <c:pt idx="2">
                  <c:v>Peruskoulu, n=144</c:v>
                </c:pt>
                <c:pt idx="3">
                  <c:v>Ammattikoulu, n=522</c:v>
                </c:pt>
                <c:pt idx="4">
                  <c:v>Lukio, n=204</c:v>
                </c:pt>
                <c:pt idx="5">
                  <c:v>Opistotaso, n=243</c:v>
                </c:pt>
                <c:pt idx="6">
                  <c:v>Ammattikorkeakoulu, n=361</c:v>
                </c:pt>
                <c:pt idx="7">
                  <c:v>Yliopisto/Korkeakoulu, n=466</c:v>
                </c:pt>
                <c:pt idx="8">
                  <c:v>Kaupungin koko</c:v>
                </c:pt>
                <c:pt idx="9">
                  <c:v>Pääkaupunkiseutu, n=425</c:v>
                </c:pt>
                <c:pt idx="10">
                  <c:v>Yli 150 000 asukaan kaupunki, n=329</c:v>
                </c:pt>
                <c:pt idx="11">
                  <c:v>30 000 - 150 000 asukkaan kaupunki, n=573</c:v>
                </c:pt>
                <c:pt idx="12">
                  <c:v>10 000 - 30 000 asukkaan kaupunki, n=264</c:v>
                </c:pt>
                <c:pt idx="13">
                  <c:v>Haja-asustusalue, alle 10 000 asukasta, n=280</c:v>
                </c:pt>
                <c:pt idx="14">
                  <c:v>Talouden tulot</c:v>
                </c:pt>
                <c:pt idx="15">
                  <c:v>0 - 20 000 euroa, n=299</c:v>
                </c:pt>
                <c:pt idx="16">
                  <c:v>20 001 - 40 000 euroa, n=428</c:v>
                </c:pt>
                <c:pt idx="17">
                  <c:v>40 001 - 60 000 euroa, n=369</c:v>
                </c:pt>
                <c:pt idx="18">
                  <c:v>60 001 - 80 000 euroa, n=253</c:v>
                </c:pt>
                <c:pt idx="19">
                  <c:v>80 000 euroa tai enemmän, n=247</c:v>
                </c:pt>
                <c:pt idx="20">
                  <c:v>En halua kertoa/en tiedä, n=329</c:v>
                </c:pt>
              </c:strCache>
              <c:extLst/>
            </c:strRef>
          </c:cat>
          <c:val>
            <c:numRef>
              <c:f>Taul1!$B$11:$BK$11</c:f>
              <c:numCache>
                <c:formatCode>General</c:formatCode>
                <c:ptCount val="21"/>
                <c:pt idx="0" formatCode="0%">
                  <c:v>7.6999999999999999E-2</c:v>
                </c:pt>
                <c:pt idx="2" formatCode="0%">
                  <c:v>0.1</c:v>
                </c:pt>
                <c:pt idx="3" formatCode="0%">
                  <c:v>9.0999999999999998E-2</c:v>
                </c:pt>
                <c:pt idx="4" formatCode="0%">
                  <c:v>8.1000000000000003E-2</c:v>
                </c:pt>
                <c:pt idx="5" formatCode="0%">
                  <c:v>8.7999999999999995E-2</c:v>
                </c:pt>
                <c:pt idx="6" formatCode="0%">
                  <c:v>6.5000000000000002E-2</c:v>
                </c:pt>
                <c:pt idx="7" formatCode="0%">
                  <c:v>4.5999999999999999E-2</c:v>
                </c:pt>
                <c:pt idx="9" formatCode="0%">
                  <c:v>0.107</c:v>
                </c:pt>
                <c:pt idx="10" formatCode="0%">
                  <c:v>8.3000000000000004E-2</c:v>
                </c:pt>
                <c:pt idx="11" formatCode="0%">
                  <c:v>6.0999999999999999E-2</c:v>
                </c:pt>
                <c:pt idx="12" formatCode="0%">
                  <c:v>6.8000000000000005E-2</c:v>
                </c:pt>
                <c:pt idx="13" formatCode="0%">
                  <c:v>6.2E-2</c:v>
                </c:pt>
                <c:pt idx="15" formatCode="0%">
                  <c:v>0.15</c:v>
                </c:pt>
                <c:pt idx="16" formatCode="0%">
                  <c:v>7.0000000000000007E-2</c:v>
                </c:pt>
                <c:pt idx="17" formatCode="0%">
                  <c:v>7.0000000000000007E-2</c:v>
                </c:pt>
                <c:pt idx="18" formatCode="0%">
                  <c:v>0.04</c:v>
                </c:pt>
                <c:pt idx="19" formatCode="0%">
                  <c:v>0.03</c:v>
                </c:pt>
                <c:pt idx="20" formatCode="0%">
                  <c:v>0.09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0DDC-4FC6-8EE9-368949C92F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2547200"/>
        <c:axId val="142553088"/>
        <c:extLst/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00786905764966"/>
          <c:y val="0.89063692439104647"/>
          <c:w val="0.64854034283292206"/>
          <c:h val="9.4943816929155836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361043922175293"/>
          <c:y val="6.2300069473524483E-2"/>
          <c:w val="0.50533575526946184"/>
          <c:h val="0.860886286236894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Taul1!$B$18</c:f>
              <c:strCache>
                <c:ptCount val="1"/>
                <c:pt idx="0">
                  <c:v>Kaikki vastaajat, n=2011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Taul1!$A$19:$A$22</c:f>
              <c:strCache>
                <c:ptCount val="4"/>
                <c:pt idx="0">
                  <c:v>Ei lainkaan</c:v>
                </c:pt>
                <c:pt idx="1">
                  <c:v>Harkinta-aika on pidentynyt</c:v>
                </c:pt>
                <c:pt idx="2">
                  <c:v>Olen luopunut investointisuunnitelmista</c:v>
                </c:pt>
                <c:pt idx="3">
                  <c:v>En osaa sanoa</c:v>
                </c:pt>
              </c:strCache>
            </c:strRef>
          </c:cat>
          <c:val>
            <c:numRef>
              <c:f>Taul1!$B$19:$B$22</c:f>
              <c:numCache>
                <c:formatCode>0%</c:formatCode>
                <c:ptCount val="4"/>
                <c:pt idx="0">
                  <c:v>0.49199999999999999</c:v>
                </c:pt>
                <c:pt idx="1">
                  <c:v>0.28799999999999998</c:v>
                </c:pt>
                <c:pt idx="2">
                  <c:v>0.151</c:v>
                </c:pt>
                <c:pt idx="3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80-49EF-A9EE-DF439F9CC364}"/>
            </c:ext>
          </c:extLst>
        </c:ser>
        <c:ser>
          <c:idx val="2"/>
          <c:order val="2"/>
          <c:tx>
            <c:strRef>
              <c:f>Taul1!$D$18</c:f>
              <c:strCache>
                <c:ptCount val="1"/>
                <c:pt idx="0">
                  <c:v>Mies, n=1002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Taul1!$A$19:$A$22</c:f>
              <c:strCache>
                <c:ptCount val="4"/>
                <c:pt idx="0">
                  <c:v>Ei lainkaan</c:v>
                </c:pt>
                <c:pt idx="1">
                  <c:v>Harkinta-aika on pidentynyt</c:v>
                </c:pt>
                <c:pt idx="2">
                  <c:v>Olen luopunut investointisuunnitelmista</c:v>
                </c:pt>
                <c:pt idx="3">
                  <c:v>En osaa sanoa</c:v>
                </c:pt>
              </c:strCache>
            </c:strRef>
          </c:cat>
          <c:val>
            <c:numRef>
              <c:f>Taul1!$D$19:$D$22</c:f>
              <c:numCache>
                <c:formatCode>0%</c:formatCode>
                <c:ptCount val="4"/>
                <c:pt idx="0">
                  <c:v>0.51300000000000001</c:v>
                </c:pt>
                <c:pt idx="1">
                  <c:v>0.27500000000000002</c:v>
                </c:pt>
                <c:pt idx="2">
                  <c:v>0.151</c:v>
                </c:pt>
                <c:pt idx="3">
                  <c:v>6.2E-2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A280-49EF-A9EE-DF439F9CC364}"/>
            </c:ext>
          </c:extLst>
        </c:ser>
        <c:ser>
          <c:idx val="3"/>
          <c:order val="3"/>
          <c:tx>
            <c:strRef>
              <c:f>Taul1!$E$18</c:f>
              <c:strCache>
                <c:ptCount val="1"/>
                <c:pt idx="0">
                  <c:v>Nainen, n=1009</c:v>
                </c:pt>
              </c:strCache>
            </c:strRef>
          </c:tx>
          <c:spPr>
            <a:solidFill>
              <a:srgbClr val="E6007E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Taul1!$A$19:$A$22</c:f>
              <c:strCache>
                <c:ptCount val="4"/>
                <c:pt idx="0">
                  <c:v>Ei lainkaan</c:v>
                </c:pt>
                <c:pt idx="1">
                  <c:v>Harkinta-aika on pidentynyt</c:v>
                </c:pt>
                <c:pt idx="2">
                  <c:v>Olen luopunut investointisuunnitelmista</c:v>
                </c:pt>
                <c:pt idx="3">
                  <c:v>En osaa sanoa</c:v>
                </c:pt>
              </c:strCache>
            </c:strRef>
          </c:cat>
          <c:val>
            <c:numRef>
              <c:f>Taul1!$E$19:$E$22</c:f>
              <c:numCache>
                <c:formatCode>0%</c:formatCode>
                <c:ptCount val="4"/>
                <c:pt idx="0">
                  <c:v>0.47199999999999998</c:v>
                </c:pt>
                <c:pt idx="1">
                  <c:v>0.3</c:v>
                </c:pt>
                <c:pt idx="2">
                  <c:v>0.15</c:v>
                </c:pt>
                <c:pt idx="3">
                  <c:v>7.6999999999999999E-2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A280-49EF-A9EE-DF439F9CC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2547200"/>
        <c:axId val="1425530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Taul1!$C$18</c15:sqref>
                        </c15:formulaRef>
                      </c:ext>
                    </c:extLst>
                    <c:strCache>
                      <c:ptCount val="1"/>
                      <c:pt idx="0">
                        <c:v>Sukupuoli 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Taul1!$C$19:$C$22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A280-49EF-A9EE-DF439F9CC36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Taul1!$F$18</c15:sqref>
                        </c15:formulaRef>
                      </c:ext>
                    </c:extLst>
                    <c:strCache>
                      <c:ptCount val="1"/>
                      <c:pt idx="0">
                        <c:v>Ikäryhmä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Taul1!$F$19:$F$22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280-49EF-A9EE-DF439F9CC364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Taul1!$G$18</c15:sqref>
                        </c15:formulaRef>
                      </c:ext>
                    </c:extLst>
                    <c:strCache>
                      <c:ptCount val="1"/>
                      <c:pt idx="0">
                        <c:v>18-29 -vuotias, n=390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Taul1!$G$19:$G$22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0.439</c:v>
                      </c:pt>
                      <c:pt idx="1">
                        <c:v>0.33900000000000002</c:v>
                      </c:pt>
                      <c:pt idx="2">
                        <c:v>0.13900000000000001</c:v>
                      </c:pt>
                      <c:pt idx="3">
                        <c:v>8.3000000000000004E-2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280-49EF-A9EE-DF439F9CC364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Taul1!$H$18</c15:sqref>
                        </c15:formulaRef>
                      </c:ext>
                    </c:extLst>
                    <c:strCache>
                      <c:ptCount val="1"/>
                      <c:pt idx="0">
                        <c:v>30-39 -vuotias, n=341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Taul1!$H$19:$H$22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0.437</c:v>
                      </c:pt>
                      <c:pt idx="1">
                        <c:v>0.34799999999999998</c:v>
                      </c:pt>
                      <c:pt idx="2">
                        <c:v>0.14499999999999999</c:v>
                      </c:pt>
                      <c:pt idx="3">
                        <c:v>7.0000000000000007E-2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280-49EF-A9EE-DF439F9CC364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Taul1!$I$18</c15:sqref>
                        </c15:formulaRef>
                      </c:ext>
                    </c:extLst>
                    <c:strCache>
                      <c:ptCount val="1"/>
                      <c:pt idx="0">
                        <c:v>40-49 -vuotias, n=322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Taul1!$I$19:$I$22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0.46200000000000002</c:v>
                      </c:pt>
                      <c:pt idx="1">
                        <c:v>0.33</c:v>
                      </c:pt>
                      <c:pt idx="2">
                        <c:v>0.14599999999999999</c:v>
                      </c:pt>
                      <c:pt idx="3">
                        <c:v>6.3E-2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280-49EF-A9EE-DF439F9CC364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Taul1!$J$18</c15:sqref>
                        </c15:formulaRef>
                      </c:ext>
                    </c:extLst>
                    <c:strCache>
                      <c:ptCount val="1"/>
                      <c:pt idx="0">
                        <c:v>50-59 -vuotias, n=358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Taul1!$J$19:$J$22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0.53</c:v>
                      </c:pt>
                      <c:pt idx="1">
                        <c:v>0.26400000000000001</c:v>
                      </c:pt>
                      <c:pt idx="2">
                        <c:v>0.14399999999999999</c:v>
                      </c:pt>
                      <c:pt idx="3">
                        <c:v>6.0999999999999999E-2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280-49EF-A9EE-DF439F9CC364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Taul1!$K$18</c15:sqref>
                        </c15:formulaRef>
                      </c:ext>
                    </c:extLst>
                    <c:strCache>
                      <c:ptCount val="1"/>
                      <c:pt idx="0">
                        <c:v>60-79 -vuotias, n=599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Taul1!$K$19:$K$22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0.55200000000000005</c:v>
                      </c:pt>
                      <c:pt idx="1">
                        <c:v>0.21099999999999999</c:v>
                      </c:pt>
                      <c:pt idx="2">
                        <c:v>0.16800000000000001</c:v>
                      </c:pt>
                      <c:pt idx="3">
                        <c:v>6.9000000000000006E-2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280-49EF-A9EE-DF439F9CC364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Taul1!$L$18</c15:sqref>
                        </c15:formulaRef>
                      </c:ext>
                    </c:extLst>
                    <c:strCache>
                      <c:ptCount val="1"/>
                      <c:pt idx="0">
                        <c:v>Mies ja Ikäryhmä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Taul1!$L$19:$L$22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280-49EF-A9EE-DF439F9CC364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Taul1!$M$18</c15:sqref>
                        </c15:formulaRef>
                      </c:ext>
                    </c:extLst>
                    <c:strCache>
                      <c:ptCount val="1"/>
                      <c:pt idx="0">
                        <c:v>Mies 18-29 -vuotias, n=200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Taul1!$M$19:$M$22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0.44400000000000001</c:v>
                      </c:pt>
                      <c:pt idx="1">
                        <c:v>0.31900000000000001</c:v>
                      </c:pt>
                      <c:pt idx="2">
                        <c:v>0.154</c:v>
                      </c:pt>
                      <c:pt idx="3">
                        <c:v>8.3000000000000004E-2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A280-49EF-A9EE-DF439F9CC364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Taul1!$N$18</c15:sqref>
                        </c15:formulaRef>
                      </c:ext>
                    </c:extLst>
                    <c:strCache>
                      <c:ptCount val="1"/>
                      <c:pt idx="0">
                        <c:v>Mies 30-39 -vuotias, n=176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Taul1!$N$19:$N$22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0.44700000000000001</c:v>
                      </c:pt>
                      <c:pt idx="1">
                        <c:v>0.312</c:v>
                      </c:pt>
                      <c:pt idx="2">
                        <c:v>0.156</c:v>
                      </c:pt>
                      <c:pt idx="3">
                        <c:v>8.4000000000000005E-2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A280-49EF-A9EE-DF439F9CC364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Taul1!$O$18</c15:sqref>
                        </c15:formulaRef>
                      </c:ext>
                    </c:extLst>
                    <c:strCache>
                      <c:ptCount val="1"/>
                      <c:pt idx="0">
                        <c:v>Mies 40-49 -vuotias, n=164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Taul1!$O$19:$O$22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0.44500000000000001</c:v>
                      </c:pt>
                      <c:pt idx="1">
                        <c:v>0.31900000000000001</c:v>
                      </c:pt>
                      <c:pt idx="2">
                        <c:v>0.17</c:v>
                      </c:pt>
                      <c:pt idx="3">
                        <c:v>6.6000000000000003E-2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A280-49EF-A9EE-DF439F9CC364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Taul1!$P$18</c15:sqref>
                        </c15:formulaRef>
                      </c:ext>
                    </c:extLst>
                    <c:strCache>
                      <c:ptCount val="1"/>
                      <c:pt idx="0">
                        <c:v>Mies 50-59 -vuotias, n=179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Taul1!$P$19:$P$22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0.56499999999999995</c:v>
                      </c:pt>
                      <c:pt idx="1">
                        <c:v>0.26500000000000001</c:v>
                      </c:pt>
                      <c:pt idx="2">
                        <c:v>0.126</c:v>
                      </c:pt>
                      <c:pt idx="3">
                        <c:v>4.3999999999999997E-2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A280-49EF-A9EE-DF439F9CC364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Taul1!$Q$18</c15:sqref>
                        </c15:formulaRef>
                      </c:ext>
                    </c:extLst>
                    <c:strCache>
                      <c:ptCount val="1"/>
                      <c:pt idx="0">
                        <c:v>Mies 60-79 -vuotias, n=282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Taul1!$Q$19:$Q$22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0.60899999999999999</c:v>
                      </c:pt>
                      <c:pt idx="1">
                        <c:v>0.2</c:v>
                      </c:pt>
                      <c:pt idx="2">
                        <c:v>0.15</c:v>
                      </c:pt>
                      <c:pt idx="3">
                        <c:v>4.1000000000000002E-2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A280-49EF-A9EE-DF439F9CC364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Taul1!$R$18</c15:sqref>
                        </c15:formulaRef>
                      </c:ext>
                    </c:extLst>
                    <c:strCache>
                      <c:ptCount val="1"/>
                      <c:pt idx="0">
                        <c:v>Nainen ja Ikäryhmä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Taul1!$R$19:$R$22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A280-49EF-A9EE-DF439F9CC364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Taul1!$S$18</c15:sqref>
                        </c15:formulaRef>
                      </c:ext>
                    </c:extLst>
                    <c:strCache>
                      <c:ptCount val="1"/>
                      <c:pt idx="0">
                        <c:v>Nainen 18-29 -vuotias, n=190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Taul1!$S$19:$S$22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0.434</c:v>
                      </c:pt>
                      <c:pt idx="1">
                        <c:v>0.36</c:v>
                      </c:pt>
                      <c:pt idx="2">
                        <c:v>0.123</c:v>
                      </c:pt>
                      <c:pt idx="3">
                        <c:v>8.4000000000000005E-2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A280-49EF-A9EE-DF439F9CC364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Taul1!$T$18</c15:sqref>
                        </c15:formulaRef>
                      </c:ext>
                    </c:extLst>
                    <c:strCache>
                      <c:ptCount val="1"/>
                      <c:pt idx="0">
                        <c:v>Nainen 30-39 -vuotias, n=165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Taul1!$T$19:$T$22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0.42699999999999999</c:v>
                      </c:pt>
                      <c:pt idx="1">
                        <c:v>0.38600000000000001</c:v>
                      </c:pt>
                      <c:pt idx="2">
                        <c:v>0.13300000000000001</c:v>
                      </c:pt>
                      <c:pt idx="3">
                        <c:v>5.3999999999999999E-2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A280-49EF-A9EE-DF439F9CC364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Taul1!$U$18</c15:sqref>
                        </c15:formulaRef>
                      </c:ext>
                    </c:extLst>
                    <c:strCache>
                      <c:ptCount val="1"/>
                      <c:pt idx="0">
                        <c:v>Nainen 40-49 -vuotias, n=158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Taul1!$U$19:$U$22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0.47899999999999998</c:v>
                      </c:pt>
                      <c:pt idx="1">
                        <c:v>0.34100000000000003</c:v>
                      </c:pt>
                      <c:pt idx="2">
                        <c:v>0.121</c:v>
                      </c:pt>
                      <c:pt idx="3">
                        <c:v>5.8999999999999997E-2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A280-49EF-A9EE-DF439F9CC364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Taul1!$V$18</c15:sqref>
                        </c15:formulaRef>
                      </c:ext>
                    </c:extLst>
                    <c:strCache>
                      <c:ptCount val="1"/>
                      <c:pt idx="0">
                        <c:v>Nainen 50-59 -vuotias, n=179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Taul1!$V$19:$V$22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0.496</c:v>
                      </c:pt>
                      <c:pt idx="1">
                        <c:v>0.26400000000000001</c:v>
                      </c:pt>
                      <c:pt idx="2">
                        <c:v>0.16200000000000001</c:v>
                      </c:pt>
                      <c:pt idx="3">
                        <c:v>7.8E-2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A280-49EF-A9EE-DF439F9CC364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Taul1!$W$18</c15:sqref>
                        </c15:formulaRef>
                      </c:ext>
                    </c:extLst>
                    <c:strCache>
                      <c:ptCount val="1"/>
                      <c:pt idx="0">
                        <c:v>Nainen 60-79 -vuotias, n=316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Taul1!$W$19:$W$22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0.502</c:v>
                      </c:pt>
                      <c:pt idx="1">
                        <c:v>0.22</c:v>
                      </c:pt>
                      <c:pt idx="2">
                        <c:v>0.184</c:v>
                      </c:pt>
                      <c:pt idx="3">
                        <c:v>9.2999999999999999E-2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A280-49EF-A9EE-DF439F9CC364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Taul1!$X$18</c15:sqref>
                        </c15:formulaRef>
                      </c:ext>
                    </c:extLst>
                    <c:strCache>
                      <c:ptCount val="1"/>
                      <c:pt idx="0">
                        <c:v>Suuralue 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Taul1!$X$19:$X$22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A280-49EF-A9EE-DF439F9CC364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Taul1!$Y$18</c15:sqref>
                        </c15:formulaRef>
                      </c:ext>
                    </c:extLst>
                    <c:strCache>
                      <c:ptCount val="1"/>
                      <c:pt idx="0">
                        <c:v>Länsi-Suomi, n=503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Taul1!$Y$19:$Y$22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0.51100000000000001</c:v>
                      </c:pt>
                      <c:pt idx="1">
                        <c:v>0.27600000000000002</c:v>
                      </c:pt>
                      <c:pt idx="2">
                        <c:v>0.15</c:v>
                      </c:pt>
                      <c:pt idx="3">
                        <c:v>6.3E-2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A280-49EF-A9EE-DF439F9CC364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Taul1!$Z$18</c15:sqref>
                        </c15:formulaRef>
                      </c:ext>
                    </c:extLst>
                    <c:strCache>
                      <c:ptCount val="1"/>
                      <c:pt idx="0">
                        <c:v>Helsinki-Uusimaa, n=610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Taul1!$Z$19:$Z$22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0.48799999999999999</c:v>
                      </c:pt>
                      <c:pt idx="1">
                        <c:v>0.30599999999999999</c:v>
                      </c:pt>
                      <c:pt idx="2">
                        <c:v>0.13800000000000001</c:v>
                      </c:pt>
                      <c:pt idx="3">
                        <c:v>6.8000000000000005E-2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A280-49EF-A9EE-DF439F9CC364}"/>
                  </c:ext>
                </c:extLst>
              </c15:ser>
            </c15:filteredBarSeries>
            <c15:filteredBar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Taul1!$AA$18</c15:sqref>
                        </c15:formulaRef>
                      </c:ext>
                    </c:extLst>
                    <c:strCache>
                      <c:ptCount val="1"/>
                      <c:pt idx="0">
                        <c:v>Etelä-Suomi, n=429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Taul1!$AA$19:$AA$22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0.48199999999999998</c:v>
                      </c:pt>
                      <c:pt idx="1">
                        <c:v>0.28299999999999997</c:v>
                      </c:pt>
                      <c:pt idx="2">
                        <c:v>0.16200000000000001</c:v>
                      </c:pt>
                      <c:pt idx="3">
                        <c:v>7.2999999999999995E-2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A280-49EF-A9EE-DF439F9CC364}"/>
                  </c:ext>
                </c:extLst>
              </c15:ser>
            </c15:filteredBarSeries>
            <c15:filteredBar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Taul1!$AB$18</c15:sqref>
                        </c15:formulaRef>
                      </c:ext>
                    </c:extLst>
                    <c:strCache>
                      <c:ptCount val="1"/>
                      <c:pt idx="0">
                        <c:v>Pohjois- ja Itä-Suomi, n=470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Taul1!$AB$19:$AB$22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0.48699999999999999</c:v>
                      </c:pt>
                      <c:pt idx="1">
                        <c:v>0.28100000000000003</c:v>
                      </c:pt>
                      <c:pt idx="2">
                        <c:v>0.158</c:v>
                      </c:pt>
                      <c:pt idx="3">
                        <c:v>7.3999999999999996E-2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A280-49EF-A9EE-DF439F9CC364}"/>
                  </c:ext>
                </c:extLst>
              </c15:ser>
            </c15:filteredBarSeries>
            <c15:filteredBar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Taul1!$AC$18</c15:sqref>
                        </c15:formulaRef>
                      </c:ext>
                    </c:extLst>
                    <c:strCache>
                      <c:ptCount val="1"/>
                      <c:pt idx="0">
                        <c:v>Koulutustaso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Taul1!$AC$19:$AC$22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A280-49EF-A9EE-DF439F9CC364}"/>
                  </c:ext>
                </c:extLst>
              </c15:ser>
            </c15:filteredBarSeries>
            <c15:filteredBar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Taul1!$AD$18</c15:sqref>
                        </c15:formulaRef>
                      </c:ext>
                    </c:extLst>
                    <c:strCache>
                      <c:ptCount val="1"/>
                      <c:pt idx="0">
                        <c:v>Peruskoulu, n=144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Taul1!$AD$19:$AD$22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0.50700000000000001</c:v>
                      </c:pt>
                      <c:pt idx="1">
                        <c:v>0.20399999999999999</c:v>
                      </c:pt>
                      <c:pt idx="2">
                        <c:v>0.20100000000000001</c:v>
                      </c:pt>
                      <c:pt idx="3">
                        <c:v>8.7999999999999995E-2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A280-49EF-A9EE-DF439F9CC364}"/>
                  </c:ext>
                </c:extLst>
              </c15:ser>
            </c15:filteredBarSeries>
            <c15:filteredBar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Taul1!$AE$18</c15:sqref>
                        </c15:formulaRef>
                      </c:ext>
                    </c:extLst>
                    <c:strCache>
                      <c:ptCount val="1"/>
                      <c:pt idx="0">
                        <c:v>Ammattikoulu, n=522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Taul1!$AE$19:$AE$22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0.46200000000000002</c:v>
                      </c:pt>
                      <c:pt idx="1">
                        <c:v>0.28299999999999997</c:v>
                      </c:pt>
                      <c:pt idx="2">
                        <c:v>0.184</c:v>
                      </c:pt>
                      <c:pt idx="3">
                        <c:v>7.1999999999999995E-2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A280-49EF-A9EE-DF439F9CC364}"/>
                  </c:ext>
                </c:extLst>
              </c15:ser>
            </c15:filteredBarSeries>
            <c15:filteredBar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Taul1!$AF$18</c15:sqref>
                        </c15:formulaRef>
                      </c:ext>
                    </c:extLst>
                    <c:strCache>
                      <c:ptCount val="1"/>
                      <c:pt idx="0">
                        <c:v>Lukio, n=204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Taul1!$AF$19:$AF$22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0.50600000000000001</c:v>
                      </c:pt>
                      <c:pt idx="1">
                        <c:v>0.27700000000000002</c:v>
                      </c:pt>
                      <c:pt idx="2">
                        <c:v>0.152</c:v>
                      </c:pt>
                      <c:pt idx="3">
                        <c:v>6.5000000000000002E-2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A280-49EF-A9EE-DF439F9CC364}"/>
                  </c:ext>
                </c:extLst>
              </c15:ser>
            </c15:filteredBarSeries>
            <c15:filteredBar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Taul1!$AG$18</c15:sqref>
                        </c15:formulaRef>
                      </c:ext>
                    </c:extLst>
                    <c:strCache>
                      <c:ptCount val="1"/>
                      <c:pt idx="0">
                        <c:v>Opistotaso, n=243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Taul1!$AG$19:$AG$22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0.52200000000000002</c:v>
                      </c:pt>
                      <c:pt idx="1">
                        <c:v>0.254</c:v>
                      </c:pt>
                      <c:pt idx="2">
                        <c:v>0.153</c:v>
                      </c:pt>
                      <c:pt idx="3">
                        <c:v>7.0999999999999994E-2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A280-49EF-A9EE-DF439F9CC364}"/>
                  </c:ext>
                </c:extLst>
              </c15:ser>
            </c15:filteredBarSeries>
            <c15:filteredBar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Taul1!$AH$18</c15:sqref>
                        </c15:formulaRef>
                      </c:ext>
                    </c:extLst>
                    <c:strCache>
                      <c:ptCount val="1"/>
                      <c:pt idx="0">
                        <c:v>Ammattikorkeakoulu, n=361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Taul1!$AH$19:$AH$22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0.46</c:v>
                      </c:pt>
                      <c:pt idx="1">
                        <c:v>0.36099999999999999</c:v>
                      </c:pt>
                      <c:pt idx="2">
                        <c:v>0.11700000000000001</c:v>
                      </c:pt>
                      <c:pt idx="3">
                        <c:v>6.0999999999999999E-2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A280-49EF-A9EE-DF439F9CC364}"/>
                  </c:ext>
                </c:extLst>
              </c15:ser>
            </c15:filteredBarSeries>
            <c15:filteredBar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Taul1!$AI$18</c15:sqref>
                        </c15:formulaRef>
                      </c:ext>
                    </c:extLst>
                    <c:strCache>
                      <c:ptCount val="1"/>
                      <c:pt idx="0">
                        <c:v>Yliopisto/Korkeakoulu, n=466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Taul1!$AI$19:$AI$22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0.54800000000000004</c:v>
                      </c:pt>
                      <c:pt idx="1">
                        <c:v>0.28799999999999998</c:v>
                      </c:pt>
                      <c:pt idx="2">
                        <c:v>0.106</c:v>
                      </c:pt>
                      <c:pt idx="3">
                        <c:v>5.8000000000000003E-2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A280-49EF-A9EE-DF439F9CC364}"/>
                  </c:ext>
                </c:extLst>
              </c15:ser>
            </c15:filteredBarSeries>
            <c15:filteredBar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Taul1!$AJ$18</c15:sqref>
                        </c15:formulaRef>
                      </c:ext>
                    </c:extLst>
                    <c:strCache>
                      <c:ptCount val="1"/>
                      <c:pt idx="0">
                        <c:v>Muu, n=31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Taul1!$AJ$19:$AJ$22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0.42199999999999999</c:v>
                      </c:pt>
                      <c:pt idx="1">
                        <c:v>0.17799999999999999</c:v>
                      </c:pt>
                      <c:pt idx="2">
                        <c:v>0.31</c:v>
                      </c:pt>
                      <c:pt idx="3">
                        <c:v>8.8999999999999996E-2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A280-49EF-A9EE-DF439F9CC364}"/>
                  </c:ext>
                </c:extLst>
              </c15:ser>
            </c15:filteredBarSeries>
            <c15:filteredBar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Taul1!$AK$18</c15:sqref>
                        </c15:formulaRef>
                      </c:ext>
                    </c:extLst>
                    <c:strCache>
                      <c:ptCount val="1"/>
                      <c:pt idx="0">
                        <c:v>Kaupungin koko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Taul1!$AK$19:$AK$22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A280-49EF-A9EE-DF439F9CC364}"/>
                  </c:ext>
                </c:extLst>
              </c15:ser>
            </c15:filteredBarSeries>
            <c15:filteredBarSeries>
              <c15:ser>
                <c:idx val="36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Taul1!$AL$18</c15:sqref>
                        </c15:formulaRef>
                      </c:ext>
                    </c:extLst>
                    <c:strCache>
                      <c:ptCount val="1"/>
                      <c:pt idx="0">
                        <c:v>Helsingissä, Espoossa, Vantaalla tai Kauniaisissa, n=425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Taul1!$AL$19:$AL$22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0.51600000000000001</c:v>
                      </c:pt>
                      <c:pt idx="1">
                        <c:v>0.28999999999999998</c:v>
                      </c:pt>
                      <c:pt idx="2">
                        <c:v>0.11600000000000001</c:v>
                      </c:pt>
                      <c:pt idx="3">
                        <c:v>7.8E-2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A280-49EF-A9EE-DF439F9CC364}"/>
                  </c:ext>
                </c:extLst>
              </c15:ser>
            </c15:filteredBarSeries>
            <c15:filteredBarSeries>
              <c15:ser>
                <c:idx val="37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Taul1!$AM$18</c15:sqref>
                        </c15:formulaRef>
                      </c:ext>
                    </c:extLst>
                    <c:strCache>
                      <c:ptCount val="1"/>
                      <c:pt idx="0">
                        <c:v>Kaupungissa, jossa on yli 150 000 asukasta, n=329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Taul1!$AM$19:$AM$22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0.51600000000000001</c:v>
                      </c:pt>
                      <c:pt idx="1">
                        <c:v>0.28199999999999997</c:v>
                      </c:pt>
                      <c:pt idx="2">
                        <c:v>0.13400000000000001</c:v>
                      </c:pt>
                      <c:pt idx="3">
                        <c:v>6.8000000000000005E-2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A280-49EF-A9EE-DF439F9CC364}"/>
                  </c:ext>
                </c:extLst>
              </c15:ser>
            </c15:filteredBarSeries>
            <c15:filteredBarSeries>
              <c15:ser>
                <c:idx val="38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Taul1!$AN$18</c15:sqref>
                        </c15:formulaRef>
                      </c:ext>
                    </c:extLst>
                    <c:strCache>
                      <c:ptCount val="1"/>
                      <c:pt idx="0">
                        <c:v>Kaupungissa, jossa on 30 000 - 150 000 asukasta, n=573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Taul1!$AN$19:$AN$22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0.51400000000000001</c:v>
                      </c:pt>
                      <c:pt idx="1">
                        <c:v>0.27100000000000002</c:v>
                      </c:pt>
                      <c:pt idx="2">
                        <c:v>0.13400000000000001</c:v>
                      </c:pt>
                      <c:pt idx="3">
                        <c:v>8.1000000000000003E-2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A280-49EF-A9EE-DF439F9CC364}"/>
                  </c:ext>
                </c:extLst>
              </c15:ser>
            </c15:filteredBarSeries>
            <c15:filteredBarSeries>
              <c15:ser>
                <c:idx val="39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Taul1!$AO$18</c15:sqref>
                        </c15:formulaRef>
                      </c:ext>
                    </c:extLst>
                    <c:strCache>
                      <c:ptCount val="1"/>
                      <c:pt idx="0">
                        <c:v>Kaupungissa, jossa on 10 000 - 30 000 asukasta, n=264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Taul1!$AO$19:$AO$22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0.47499999999999998</c:v>
                      </c:pt>
                      <c:pt idx="1">
                        <c:v>0.30199999999999999</c:v>
                      </c:pt>
                      <c:pt idx="2">
                        <c:v>0.183</c:v>
                      </c:pt>
                      <c:pt idx="3">
                        <c:v>3.9E-2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A280-49EF-A9EE-DF439F9CC364}"/>
                  </c:ext>
                </c:extLst>
              </c15:ser>
            </c15:filteredBarSeries>
            <c15:filteredBarSeries>
              <c15:ser>
                <c:idx val="40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Taul1!$AP$18</c15:sqref>
                        </c15:formulaRef>
                      </c:ext>
                    </c:extLst>
                    <c:strCache>
                      <c:ptCount val="1"/>
                      <c:pt idx="0">
                        <c:v>Haja-asustusalueella, jossa on alle 10 000 asukasta, n=280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Taul1!$AP$19:$AP$22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0.45800000000000002</c:v>
                      </c:pt>
                      <c:pt idx="1">
                        <c:v>0.28499999999999998</c:v>
                      </c:pt>
                      <c:pt idx="2">
                        <c:v>0.19600000000000001</c:v>
                      </c:pt>
                      <c:pt idx="3">
                        <c:v>6.0999999999999999E-2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A280-49EF-A9EE-DF439F9CC364}"/>
                  </c:ext>
                </c:extLst>
              </c15:ser>
            </c15:filteredBarSeries>
            <c15:filteredBarSeries>
              <c15:ser>
                <c:idx val="41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Taul1!$AQ$18</c15:sqref>
                        </c15:formulaRef>
                      </c:ext>
                    </c:extLst>
                    <c:strCache>
                      <c:ptCount val="1"/>
                      <c:pt idx="0">
                        <c:v>En osaa sanoa, n=32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Taul1!$AQ$19:$AQ$22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0.45900000000000002</c:v>
                      </c:pt>
                      <c:pt idx="1">
                        <c:v>0.32900000000000001</c:v>
                      </c:pt>
                      <c:pt idx="2">
                        <c:v>0.14000000000000001</c:v>
                      </c:pt>
                      <c:pt idx="3">
                        <c:v>7.1999999999999995E-2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A280-49EF-A9EE-DF439F9CC364}"/>
                  </c:ext>
                </c:extLst>
              </c15:ser>
            </c15:filteredBarSeries>
            <c15:filteredBarSeries>
              <c15:ser>
                <c:idx val="42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Taul1!$AR$18</c15:sqref>
                        </c15:formulaRef>
                      </c:ext>
                    </c:extLst>
                    <c:strCache>
                      <c:ptCount val="1"/>
                      <c:pt idx="0">
                        <c:v>Talouden tulot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Taul1!$AR$19:$AR$22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A280-49EF-A9EE-DF439F9CC364}"/>
                  </c:ext>
                </c:extLst>
              </c15:ser>
            </c15:filteredBarSeries>
            <c15:filteredBarSeries>
              <c15:ser>
                <c:idx val="43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Taul1!$AS$18</c15:sqref>
                        </c15:formulaRef>
                      </c:ext>
                    </c:extLst>
                    <c:strCache>
                      <c:ptCount val="1"/>
                      <c:pt idx="0">
                        <c:v>0 - 20 000 euroa, n=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Taul1!$AS$19:$AS$22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A280-49EF-A9EE-DF439F9CC364}"/>
                  </c:ext>
                </c:extLst>
              </c15:ser>
            </c15:filteredBarSeries>
            <c15:filteredBarSeries>
              <c15:ser>
                <c:idx val="44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Taul1!$AT$18</c15:sqref>
                        </c15:formulaRef>
                      </c:ext>
                    </c:extLst>
                    <c:strCache>
                      <c:ptCount val="1"/>
                      <c:pt idx="0">
                        <c:v>20 001 - 40 000 euroa, n=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Taul1!$AT$19:$AT$22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A280-49EF-A9EE-DF439F9CC364}"/>
                  </c:ext>
                </c:extLst>
              </c15:ser>
            </c15:filteredBarSeries>
            <c15:filteredBarSeries>
              <c15:ser>
                <c:idx val="45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Taul1!$AU$18</c15:sqref>
                        </c15:formulaRef>
                      </c:ext>
                    </c:extLst>
                    <c:strCache>
                      <c:ptCount val="1"/>
                      <c:pt idx="0">
                        <c:v>40 001 - 60 000 euroa, n=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Taul1!$AU$19:$AU$22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A280-49EF-A9EE-DF439F9CC364}"/>
                  </c:ext>
                </c:extLst>
              </c15:ser>
            </c15:filteredBarSeries>
            <c15:filteredBarSeries>
              <c15:ser>
                <c:idx val="46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Taul1!$AV$18</c15:sqref>
                        </c15:formulaRef>
                      </c:ext>
                    </c:extLst>
                    <c:strCache>
                      <c:ptCount val="1"/>
                      <c:pt idx="0">
                        <c:v>60 001 - 80 000 euroa, n=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Taul1!$AV$19:$AV$22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A280-49EF-A9EE-DF439F9CC364}"/>
                  </c:ext>
                </c:extLst>
              </c15:ser>
            </c15:filteredBarSeries>
            <c15:filteredBarSeries>
              <c15:ser>
                <c:idx val="47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Taul1!$AW$18</c15:sqref>
                        </c15:formulaRef>
                      </c:ext>
                    </c:extLst>
                    <c:strCache>
                      <c:ptCount val="1"/>
                      <c:pt idx="0">
                        <c:v>80 001 euroa tai enemmän, n=247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Taul1!$AW$19:$AW$22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0.56699999999999995</c:v>
                      </c:pt>
                      <c:pt idx="1">
                        <c:v>0.311</c:v>
                      </c:pt>
                      <c:pt idx="2">
                        <c:v>8.8999999999999996E-2</c:v>
                      </c:pt>
                      <c:pt idx="3">
                        <c:v>3.3000000000000002E-2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A280-49EF-A9EE-DF439F9CC364}"/>
                  </c:ext>
                </c:extLst>
              </c15:ser>
            </c15:filteredBarSeries>
            <c15:filteredBarSeries>
              <c15:ser>
                <c:idx val="48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Taul1!$AX$18</c15:sqref>
                        </c15:formulaRef>
                      </c:ext>
                    </c:extLst>
                    <c:strCache>
                      <c:ptCount val="1"/>
                      <c:pt idx="0">
                        <c:v>En halua kertoa/en tiedä, n=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Taul1!$AX$19:$AX$22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A280-49EF-A9EE-DF439F9CC364}"/>
                  </c:ext>
                </c:extLst>
              </c15:ser>
            </c15:filteredBarSeries>
            <c15:filteredBarSeries>
              <c15:ser>
                <c:idx val="49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Taul1!$AY$18</c15:sqref>
                        </c15:formulaRef>
                      </c:ext>
                    </c:extLst>
                    <c:strCache>
                      <c:ptCount val="1"/>
                      <c:pt idx="0">
                        <c:v>Talouden tilannne 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Taul1!$AY$19:$AY$22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A280-49EF-A9EE-DF439F9CC364}"/>
                  </c:ext>
                </c:extLst>
              </c15:ser>
            </c15:filteredBarSeries>
            <c15:filteredBarSeries>
              <c15:ser>
                <c:idx val="50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Taul1!$AZ$18</c15:sqref>
                        </c15:formulaRef>
                      </c:ext>
                    </c:extLst>
                    <c:strCache>
                      <c:ptCount val="1"/>
                      <c:pt idx="0">
                        <c:v>Yksinasuva / Yksinhuoltaja, n=587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Taul1!$AZ$19:$AZ$22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0.53400000000000003</c:v>
                      </c:pt>
                      <c:pt idx="1">
                        <c:v>0.20899999999999999</c:v>
                      </c:pt>
                      <c:pt idx="2">
                        <c:v>0.182</c:v>
                      </c:pt>
                      <c:pt idx="3">
                        <c:v>7.4999999999999997E-2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A280-49EF-A9EE-DF439F9CC364}"/>
                  </c:ext>
                </c:extLst>
              </c15:ser>
            </c15:filteredBarSeries>
            <c15:filteredBarSeries>
              <c15:ser>
                <c:idx val="51"/>
                <c:order val="5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Taul1!$BA$18</c15:sqref>
                        </c15:formulaRef>
                      </c:ext>
                    </c:extLst>
                    <c:strCache>
                      <c:ptCount val="1"/>
                      <c:pt idx="0">
                        <c:v>Kaksi aikuista, ei lapsia taloudessa, n=738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Taul1!$BA$19:$BA$22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0.54500000000000004</c:v>
                      </c:pt>
                      <c:pt idx="1">
                        <c:v>0.27200000000000002</c:v>
                      </c:pt>
                      <c:pt idx="2">
                        <c:v>0.128</c:v>
                      </c:pt>
                      <c:pt idx="3">
                        <c:v>5.3999999999999999E-2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A280-49EF-A9EE-DF439F9CC364}"/>
                  </c:ext>
                </c:extLst>
              </c15:ser>
            </c15:filteredBarSeries>
            <c15:filteredBarSeries>
              <c15:ser>
                <c:idx val="52"/>
                <c:order val="5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Taul1!$BB$18</c15:sqref>
                        </c15:formulaRef>
                      </c:ext>
                    </c:extLst>
                    <c:strCache>
                      <c:ptCount val="1"/>
                      <c:pt idx="0">
                        <c:v>Kaksi aikuista, alle 18-vuotiaita lapsia taloudessa, n=392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Taul1!$BB$19:$BB$22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0.43</c:v>
                      </c:pt>
                      <c:pt idx="1">
                        <c:v>0.41</c:v>
                      </c:pt>
                      <c:pt idx="2">
                        <c:v>0.11799999999999999</c:v>
                      </c:pt>
                      <c:pt idx="3">
                        <c:v>4.2000000000000003E-2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A280-49EF-A9EE-DF439F9CC364}"/>
                  </c:ext>
                </c:extLst>
              </c15:ser>
            </c15:filteredBarSeries>
            <c15:filteredBarSeries>
              <c15:ser>
                <c:idx val="53"/>
                <c:order val="5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Taul1!$BC$18</c15:sqref>
                        </c15:formulaRef>
                      </c:ext>
                    </c:extLst>
                    <c:strCache>
                      <c:ptCount val="1"/>
                      <c:pt idx="0">
                        <c:v>Asun vanhempieni kanssa, n=65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Taul1!$BC$19:$BC$22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0.32</c:v>
                      </c:pt>
                      <c:pt idx="1">
                        <c:v>0.46200000000000002</c:v>
                      </c:pt>
                      <c:pt idx="2">
                        <c:v>0.123</c:v>
                      </c:pt>
                      <c:pt idx="3">
                        <c:v>9.5000000000000001E-2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A280-49EF-A9EE-DF439F9CC364}"/>
                  </c:ext>
                </c:extLst>
              </c15:ser>
            </c15:filteredBarSeries>
            <c15:filteredBarSeries>
              <c15:ser>
                <c:idx val="54"/>
                <c:order val="5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Taul1!$BD$18</c15:sqref>
                        </c15:formulaRef>
                      </c:ext>
                    </c:extLst>
                    <c:strCache>
                      <c:ptCount val="1"/>
                      <c:pt idx="0">
                        <c:v>Muu, n=98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Taul1!$BD$19:$BD$22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0.40799999999999997</c:v>
                      </c:pt>
                      <c:pt idx="1">
                        <c:v>0.23300000000000001</c:v>
                      </c:pt>
                      <c:pt idx="2">
                        <c:v>0.2</c:v>
                      </c:pt>
                      <c:pt idx="3">
                        <c:v>0.159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A280-49EF-A9EE-DF439F9CC364}"/>
                  </c:ext>
                </c:extLst>
              </c15:ser>
            </c15:filteredBarSeries>
            <c15:filteredBarSeries>
              <c15:ser>
                <c:idx val="55"/>
                <c:order val="5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Taul1!$BE$18</c15:sqref>
                        </c15:formulaRef>
                      </c:ext>
                    </c:extLst>
                    <c:strCache>
                      <c:ptCount val="1"/>
                      <c:pt idx="0">
                        <c:v>En tahdo kertoa, n=131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Taul1!$BE$19:$BE$22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0.34699999999999998</c:v>
                      </c:pt>
                      <c:pt idx="1">
                        <c:v>0.311</c:v>
                      </c:pt>
                      <c:pt idx="2">
                        <c:v>0.21299999999999999</c:v>
                      </c:pt>
                      <c:pt idx="3">
                        <c:v>0.13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A280-49EF-A9EE-DF439F9CC364}"/>
                  </c:ext>
                </c:extLst>
              </c15:ser>
            </c15:filteredBarSeries>
            <c15:filteredBarSeries>
              <c15:ser>
                <c:idx val="56"/>
                <c:order val="5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Taul1!$BF$18</c15:sqref>
                        </c15:formulaRef>
                      </c:ext>
                    </c:extLst>
                    <c:strCache>
                      <c:ptCount val="1"/>
                      <c:pt idx="0">
                        <c:v>Liikenevät varat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Taul1!$BF$19:$BF$22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8-A280-49EF-A9EE-DF439F9CC364}"/>
                  </c:ext>
                </c:extLst>
              </c15:ser>
            </c15:filteredBarSeries>
            <c15:filteredBarSeries>
              <c15:ser>
                <c:idx val="57"/>
                <c:order val="5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Taul1!$BG$18</c15:sqref>
                        </c15:formulaRef>
                      </c:ext>
                    </c:extLst>
                    <c:strCache>
                      <c:ptCount val="1"/>
                      <c:pt idx="0">
                        <c:v>Kuluttamiseen, n=348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Taul1!$BG$19:$BG$22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0.56000000000000005</c:v>
                      </c:pt>
                      <c:pt idx="1">
                        <c:v>0.26100000000000001</c:v>
                      </c:pt>
                      <c:pt idx="2">
                        <c:v>9.8000000000000004E-2</c:v>
                      </c:pt>
                      <c:pt idx="3">
                        <c:v>0.08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9-A280-49EF-A9EE-DF439F9CC364}"/>
                  </c:ext>
                </c:extLst>
              </c15:ser>
            </c15:filteredBarSeries>
            <c15:filteredBarSeries>
              <c15:ser>
                <c:idx val="58"/>
                <c:order val="5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Taul1!$BH$18</c15:sqref>
                        </c15:formulaRef>
                      </c:ext>
                    </c:extLst>
                    <c:strCache>
                      <c:ptCount val="1"/>
                      <c:pt idx="0">
                        <c:v>Säästämiseen mm. talletustilille, n=658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Taul1!$BH$19:$BH$22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0.48599999999999999</c:v>
                      </c:pt>
                      <c:pt idx="1">
                        <c:v>0.33200000000000002</c:v>
                      </c:pt>
                      <c:pt idx="2">
                        <c:v>0.125</c:v>
                      </c:pt>
                      <c:pt idx="3">
                        <c:v>5.7000000000000002E-2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A-A280-49EF-A9EE-DF439F9CC364}"/>
                  </c:ext>
                </c:extLst>
              </c15:ser>
            </c15:filteredBarSeries>
            <c15:filteredBarSeries>
              <c15:ser>
                <c:idx val="59"/>
                <c:order val="5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Taul1!$BI$18</c15:sqref>
                        </c15:formulaRef>
                      </c:ext>
                    </c:extLst>
                    <c:strCache>
                      <c:ptCount val="1"/>
                      <c:pt idx="0">
                        <c:v>Sijoituksiin mm. rahastoihin tai osakkeisiin, n=391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Taul1!$BI$19:$BI$22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0.55000000000000004</c:v>
                      </c:pt>
                      <c:pt idx="1">
                        <c:v>0.34100000000000003</c:v>
                      </c:pt>
                      <c:pt idx="2">
                        <c:v>7.8E-2</c:v>
                      </c:pt>
                      <c:pt idx="3">
                        <c:v>3.1E-2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B-A280-49EF-A9EE-DF439F9CC364}"/>
                  </c:ext>
                </c:extLst>
              </c15:ser>
            </c15:filteredBarSeries>
            <c15:filteredBarSeries>
              <c15:ser>
                <c:idx val="60"/>
                <c:order val="6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Taul1!$BJ$18</c15:sqref>
                        </c15:formulaRef>
                      </c:ext>
                    </c:extLst>
                    <c:strCache>
                      <c:ptCount val="1"/>
                      <c:pt idx="0">
                        <c:v>Investointeihin esim. asunnon tai mökin ostoon, n=57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Taul1!$BJ$19:$BJ$22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0.43099999999999999</c:v>
                      </c:pt>
                      <c:pt idx="1">
                        <c:v>0.41199999999999998</c:v>
                      </c:pt>
                      <c:pt idx="2">
                        <c:v>8.1000000000000003E-2</c:v>
                      </c:pt>
                      <c:pt idx="3">
                        <c:v>7.4999999999999997E-2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C-A280-49EF-A9EE-DF439F9CC364}"/>
                  </c:ext>
                </c:extLst>
              </c15:ser>
            </c15:filteredBarSeries>
            <c15:filteredBarSeries>
              <c15:ser>
                <c:idx val="61"/>
                <c:order val="6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Taul1!$BK$18</c15:sqref>
                        </c15:formulaRef>
                      </c:ext>
                    </c:extLst>
                    <c:strCache>
                      <c:ptCount val="1"/>
                      <c:pt idx="0">
                        <c:v>Minulla ei ole liikeneviä varoja, n=193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Taul1!$A$19:$A$22</c15:sqref>
                        </c15:formulaRef>
                      </c:ext>
                    </c:extLst>
                    <c:strCache>
                      <c:ptCount val="4"/>
                      <c:pt idx="0">
                        <c:v>Ei lainkaan</c:v>
                      </c:pt>
                      <c:pt idx="1">
                        <c:v>Harkinta-aika on pidentynyt</c:v>
                      </c:pt>
                      <c:pt idx="2">
                        <c:v>Olen luopunut investointisuunnitelmista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Taul1!$BK$19:$BK$22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0.33700000000000002</c:v>
                      </c:pt>
                      <c:pt idx="1">
                        <c:v>0.26</c:v>
                      </c:pt>
                      <c:pt idx="2">
                        <c:v>0.25</c:v>
                      </c:pt>
                      <c:pt idx="3">
                        <c:v>0.152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D-A280-49EF-A9EE-DF439F9CC364}"/>
                  </c:ext>
                </c:extLst>
              </c15:ser>
            </c15:filteredBarSeries>
          </c:ext>
        </c:extLst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718079510330111"/>
          <c:y val="6.6530741818145903E-2"/>
          <c:w val="0.17281920489669889"/>
          <c:h val="0.38586604449894146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186071655174002"/>
          <c:y val="6.2300069473524483E-2"/>
          <c:w val="0.6741127037067185"/>
          <c:h val="0.795999658630673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Taul1!$A$19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Taul1!$B$18:$BK$18</c:f>
              <c:strCache>
                <c:ptCount val="16"/>
                <c:pt idx="0">
                  <c:v>Kaikki vastaajat, n=2011</c:v>
                </c:pt>
                <c:pt idx="1">
                  <c:v>Sukupuoli </c:v>
                </c:pt>
                <c:pt idx="2">
                  <c:v>Mies, n=1002</c:v>
                </c:pt>
                <c:pt idx="3">
                  <c:v>Nainen, n=1009</c:v>
                </c:pt>
                <c:pt idx="4">
                  <c:v>Ikäryhmä</c:v>
                </c:pt>
                <c:pt idx="5">
                  <c:v>18-29 -vuotias, n=390</c:v>
                </c:pt>
                <c:pt idx="6">
                  <c:v>30-39 -vuotias, n=341</c:v>
                </c:pt>
                <c:pt idx="7">
                  <c:v>40-49 -vuotias, n=322</c:v>
                </c:pt>
                <c:pt idx="8">
                  <c:v>50-59 -vuotias, n=358</c:v>
                </c:pt>
                <c:pt idx="9">
                  <c:v>60-79 -vuotias, n=599</c:v>
                </c:pt>
                <c:pt idx="10">
                  <c:v>Talouden tilannne </c:v>
                </c:pt>
                <c:pt idx="11">
                  <c:v>Yksinasuva / Yksinhuoltaja, n=587</c:v>
                </c:pt>
                <c:pt idx="12">
                  <c:v>Kaksi aikuista, ei lapsia taloudessa, n=738</c:v>
                </c:pt>
                <c:pt idx="13">
                  <c:v>Kaksi aikuista, alle 18-vuotiaita lapsia, n=392</c:v>
                </c:pt>
                <c:pt idx="14">
                  <c:v>Asun vanhempieni kanssa, n=65</c:v>
                </c:pt>
                <c:pt idx="15">
                  <c:v>Muu, n=98</c:v>
                </c:pt>
              </c:strCache>
              <c:extLst/>
            </c:strRef>
          </c:cat>
          <c:val>
            <c:numRef>
              <c:f>Taul1!$B$19:$BK$19</c:f>
              <c:numCache>
                <c:formatCode>General</c:formatCode>
                <c:ptCount val="16"/>
                <c:pt idx="0" formatCode="0%">
                  <c:v>0.49199999999999999</c:v>
                </c:pt>
                <c:pt idx="2" formatCode="0%">
                  <c:v>0.51300000000000001</c:v>
                </c:pt>
                <c:pt idx="3" formatCode="0%">
                  <c:v>0.47199999999999998</c:v>
                </c:pt>
                <c:pt idx="5" formatCode="0%">
                  <c:v>0.439</c:v>
                </c:pt>
                <c:pt idx="6" formatCode="0%">
                  <c:v>0.437</c:v>
                </c:pt>
                <c:pt idx="7" formatCode="0%">
                  <c:v>0.46200000000000002</c:v>
                </c:pt>
                <c:pt idx="8" formatCode="0%">
                  <c:v>0.53</c:v>
                </c:pt>
                <c:pt idx="9" formatCode="0%">
                  <c:v>0.55200000000000005</c:v>
                </c:pt>
                <c:pt idx="11" formatCode="0%">
                  <c:v>0.53400000000000003</c:v>
                </c:pt>
                <c:pt idx="12" formatCode="0%">
                  <c:v>0.54500000000000004</c:v>
                </c:pt>
                <c:pt idx="13" formatCode="0%">
                  <c:v>0.43</c:v>
                </c:pt>
                <c:pt idx="14" formatCode="0%">
                  <c:v>0.32</c:v>
                </c:pt>
                <c:pt idx="15" formatCode="0%">
                  <c:v>0.40799999999999997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284-4F37-A092-E78ADDD560EA}"/>
            </c:ext>
          </c:extLst>
        </c:ser>
        <c:ser>
          <c:idx val="1"/>
          <c:order val="1"/>
          <c:tx>
            <c:strRef>
              <c:f>Taul1!$A$20</c:f>
              <c:strCache>
                <c:ptCount val="1"/>
                <c:pt idx="0">
                  <c:v>Harkinta-aika on pidentynyt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Taul1!$B$18:$BK$18</c:f>
              <c:strCache>
                <c:ptCount val="16"/>
                <c:pt idx="0">
                  <c:v>Kaikki vastaajat, n=2011</c:v>
                </c:pt>
                <c:pt idx="1">
                  <c:v>Sukupuoli </c:v>
                </c:pt>
                <c:pt idx="2">
                  <c:v>Mies, n=1002</c:v>
                </c:pt>
                <c:pt idx="3">
                  <c:v>Nainen, n=1009</c:v>
                </c:pt>
                <c:pt idx="4">
                  <c:v>Ikäryhmä</c:v>
                </c:pt>
                <c:pt idx="5">
                  <c:v>18-29 -vuotias, n=390</c:v>
                </c:pt>
                <c:pt idx="6">
                  <c:v>30-39 -vuotias, n=341</c:v>
                </c:pt>
                <c:pt idx="7">
                  <c:v>40-49 -vuotias, n=322</c:v>
                </c:pt>
                <c:pt idx="8">
                  <c:v>50-59 -vuotias, n=358</c:v>
                </c:pt>
                <c:pt idx="9">
                  <c:v>60-79 -vuotias, n=599</c:v>
                </c:pt>
                <c:pt idx="10">
                  <c:v>Talouden tilannne </c:v>
                </c:pt>
                <c:pt idx="11">
                  <c:v>Yksinasuva / Yksinhuoltaja, n=587</c:v>
                </c:pt>
                <c:pt idx="12">
                  <c:v>Kaksi aikuista, ei lapsia taloudessa, n=738</c:v>
                </c:pt>
                <c:pt idx="13">
                  <c:v>Kaksi aikuista, alle 18-vuotiaita lapsia, n=392</c:v>
                </c:pt>
                <c:pt idx="14">
                  <c:v>Asun vanhempieni kanssa, n=65</c:v>
                </c:pt>
                <c:pt idx="15">
                  <c:v>Muu, n=98</c:v>
                </c:pt>
              </c:strCache>
              <c:extLst/>
            </c:strRef>
          </c:cat>
          <c:val>
            <c:numRef>
              <c:f>Taul1!$B$20:$BK$20</c:f>
              <c:numCache>
                <c:formatCode>General</c:formatCode>
                <c:ptCount val="16"/>
                <c:pt idx="0" formatCode="0%">
                  <c:v>0.28799999999999998</c:v>
                </c:pt>
                <c:pt idx="2" formatCode="0%">
                  <c:v>0.27500000000000002</c:v>
                </c:pt>
                <c:pt idx="3" formatCode="0%">
                  <c:v>0.3</c:v>
                </c:pt>
                <c:pt idx="5" formatCode="0%">
                  <c:v>0.33900000000000002</c:v>
                </c:pt>
                <c:pt idx="6" formatCode="0%">
                  <c:v>0.34799999999999998</c:v>
                </c:pt>
                <c:pt idx="7" formatCode="0%">
                  <c:v>0.33</c:v>
                </c:pt>
                <c:pt idx="8" formatCode="0%">
                  <c:v>0.26400000000000001</c:v>
                </c:pt>
                <c:pt idx="9" formatCode="0%">
                  <c:v>0.21099999999999999</c:v>
                </c:pt>
                <c:pt idx="11" formatCode="0%">
                  <c:v>0.20899999999999999</c:v>
                </c:pt>
                <c:pt idx="12" formatCode="0%">
                  <c:v>0.27200000000000002</c:v>
                </c:pt>
                <c:pt idx="13" formatCode="0%">
                  <c:v>0.41</c:v>
                </c:pt>
                <c:pt idx="14" formatCode="0%">
                  <c:v>0.46200000000000002</c:v>
                </c:pt>
                <c:pt idx="15" formatCode="0%">
                  <c:v>0.23300000000000001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4284-4F37-A092-E78ADDD560EA}"/>
            </c:ext>
          </c:extLst>
        </c:ser>
        <c:ser>
          <c:idx val="2"/>
          <c:order val="2"/>
          <c:tx>
            <c:strRef>
              <c:f>Taul1!$A$21</c:f>
              <c:strCache>
                <c:ptCount val="1"/>
                <c:pt idx="0">
                  <c:v>Olen luopunut investointisuunnitelmista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Taul1!$B$18:$BK$18</c:f>
              <c:strCache>
                <c:ptCount val="16"/>
                <c:pt idx="0">
                  <c:v>Kaikki vastaajat, n=2011</c:v>
                </c:pt>
                <c:pt idx="1">
                  <c:v>Sukupuoli </c:v>
                </c:pt>
                <c:pt idx="2">
                  <c:v>Mies, n=1002</c:v>
                </c:pt>
                <c:pt idx="3">
                  <c:v>Nainen, n=1009</c:v>
                </c:pt>
                <c:pt idx="4">
                  <c:v>Ikäryhmä</c:v>
                </c:pt>
                <c:pt idx="5">
                  <c:v>18-29 -vuotias, n=390</c:v>
                </c:pt>
                <c:pt idx="6">
                  <c:v>30-39 -vuotias, n=341</c:v>
                </c:pt>
                <c:pt idx="7">
                  <c:v>40-49 -vuotias, n=322</c:v>
                </c:pt>
                <c:pt idx="8">
                  <c:v>50-59 -vuotias, n=358</c:v>
                </c:pt>
                <c:pt idx="9">
                  <c:v>60-79 -vuotias, n=599</c:v>
                </c:pt>
                <c:pt idx="10">
                  <c:v>Talouden tilannne </c:v>
                </c:pt>
                <c:pt idx="11">
                  <c:v>Yksinasuva / Yksinhuoltaja, n=587</c:v>
                </c:pt>
                <c:pt idx="12">
                  <c:v>Kaksi aikuista, ei lapsia taloudessa, n=738</c:v>
                </c:pt>
                <c:pt idx="13">
                  <c:v>Kaksi aikuista, alle 18-vuotiaita lapsia, n=392</c:v>
                </c:pt>
                <c:pt idx="14">
                  <c:v>Asun vanhempieni kanssa, n=65</c:v>
                </c:pt>
                <c:pt idx="15">
                  <c:v>Muu, n=98</c:v>
                </c:pt>
              </c:strCache>
              <c:extLst/>
            </c:strRef>
          </c:cat>
          <c:val>
            <c:numRef>
              <c:f>Taul1!$B$21:$BK$21</c:f>
              <c:numCache>
                <c:formatCode>General</c:formatCode>
                <c:ptCount val="16"/>
                <c:pt idx="0" formatCode="0%">
                  <c:v>0.151</c:v>
                </c:pt>
                <c:pt idx="2" formatCode="0%">
                  <c:v>0.151</c:v>
                </c:pt>
                <c:pt idx="3" formatCode="0%">
                  <c:v>0.15</c:v>
                </c:pt>
                <c:pt idx="5" formatCode="0%">
                  <c:v>0.13900000000000001</c:v>
                </c:pt>
                <c:pt idx="6" formatCode="0%">
                  <c:v>0.14499999999999999</c:v>
                </c:pt>
                <c:pt idx="7" formatCode="0%">
                  <c:v>0.14599999999999999</c:v>
                </c:pt>
                <c:pt idx="8" formatCode="0%">
                  <c:v>0.14399999999999999</c:v>
                </c:pt>
                <c:pt idx="9" formatCode="0%">
                  <c:v>0.16800000000000001</c:v>
                </c:pt>
                <c:pt idx="11" formatCode="0%">
                  <c:v>0.182</c:v>
                </c:pt>
                <c:pt idx="12" formatCode="0%">
                  <c:v>0.128</c:v>
                </c:pt>
                <c:pt idx="13" formatCode="0%">
                  <c:v>0.11799999999999999</c:v>
                </c:pt>
                <c:pt idx="14" formatCode="0%">
                  <c:v>0.123</c:v>
                </c:pt>
                <c:pt idx="15" formatCode="0%">
                  <c:v>0.2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284-4F37-A092-E78ADDD560EA}"/>
            </c:ext>
          </c:extLst>
        </c:ser>
        <c:ser>
          <c:idx val="3"/>
          <c:order val="3"/>
          <c:tx>
            <c:strRef>
              <c:f>Taul1!$A$22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E6007E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Taul1!$B$18:$BK$18</c:f>
              <c:strCache>
                <c:ptCount val="16"/>
                <c:pt idx="0">
                  <c:v>Kaikki vastaajat, n=2011</c:v>
                </c:pt>
                <c:pt idx="1">
                  <c:v>Sukupuoli </c:v>
                </c:pt>
                <c:pt idx="2">
                  <c:v>Mies, n=1002</c:v>
                </c:pt>
                <c:pt idx="3">
                  <c:v>Nainen, n=1009</c:v>
                </c:pt>
                <c:pt idx="4">
                  <c:v>Ikäryhmä</c:v>
                </c:pt>
                <c:pt idx="5">
                  <c:v>18-29 -vuotias, n=390</c:v>
                </c:pt>
                <c:pt idx="6">
                  <c:v>30-39 -vuotias, n=341</c:v>
                </c:pt>
                <c:pt idx="7">
                  <c:v>40-49 -vuotias, n=322</c:v>
                </c:pt>
                <c:pt idx="8">
                  <c:v>50-59 -vuotias, n=358</c:v>
                </c:pt>
                <c:pt idx="9">
                  <c:v>60-79 -vuotias, n=599</c:v>
                </c:pt>
                <c:pt idx="10">
                  <c:v>Talouden tilannne </c:v>
                </c:pt>
                <c:pt idx="11">
                  <c:v>Yksinasuva / Yksinhuoltaja, n=587</c:v>
                </c:pt>
                <c:pt idx="12">
                  <c:v>Kaksi aikuista, ei lapsia taloudessa, n=738</c:v>
                </c:pt>
                <c:pt idx="13">
                  <c:v>Kaksi aikuista, alle 18-vuotiaita lapsia, n=392</c:v>
                </c:pt>
                <c:pt idx="14">
                  <c:v>Asun vanhempieni kanssa, n=65</c:v>
                </c:pt>
                <c:pt idx="15">
                  <c:v>Muu, n=98</c:v>
                </c:pt>
              </c:strCache>
              <c:extLst/>
            </c:strRef>
          </c:cat>
          <c:val>
            <c:numRef>
              <c:f>Taul1!$B$22:$BK$22</c:f>
              <c:numCache>
                <c:formatCode>General</c:formatCode>
                <c:ptCount val="16"/>
                <c:pt idx="0" formatCode="0%">
                  <c:v>6.9000000000000006E-2</c:v>
                </c:pt>
                <c:pt idx="2" formatCode="0%">
                  <c:v>6.2E-2</c:v>
                </c:pt>
                <c:pt idx="3" formatCode="0%">
                  <c:v>7.6999999999999999E-2</c:v>
                </c:pt>
                <c:pt idx="5" formatCode="0%">
                  <c:v>8.3000000000000004E-2</c:v>
                </c:pt>
                <c:pt idx="6" formatCode="0%">
                  <c:v>7.0000000000000007E-2</c:v>
                </c:pt>
                <c:pt idx="7" formatCode="0%">
                  <c:v>6.3E-2</c:v>
                </c:pt>
                <c:pt idx="8" formatCode="0%">
                  <c:v>6.0999999999999999E-2</c:v>
                </c:pt>
                <c:pt idx="9" formatCode="0%">
                  <c:v>6.9000000000000006E-2</c:v>
                </c:pt>
                <c:pt idx="11" formatCode="0%">
                  <c:v>7.4999999999999997E-2</c:v>
                </c:pt>
                <c:pt idx="12" formatCode="0%">
                  <c:v>5.3999999999999999E-2</c:v>
                </c:pt>
                <c:pt idx="13" formatCode="0%">
                  <c:v>4.2000000000000003E-2</c:v>
                </c:pt>
                <c:pt idx="14" formatCode="0%">
                  <c:v>9.5000000000000001E-2</c:v>
                </c:pt>
                <c:pt idx="15" formatCode="0%">
                  <c:v>0.159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4284-4F37-A092-E78ADDD56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2547200"/>
        <c:axId val="142553088"/>
        <c:extLst/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00786905764966"/>
          <c:y val="0.89063692439104647"/>
          <c:w val="0.64854034283292206"/>
          <c:h val="9.4943816929155836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186071655174002"/>
          <c:y val="6.2300069473524483E-2"/>
          <c:w val="0.6741127037067185"/>
          <c:h val="0.795999658630673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Taul1!$A$19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Taul1!$B$18:$BK$18</c:f>
              <c:strCache>
                <c:ptCount val="21"/>
                <c:pt idx="0">
                  <c:v>Kaikki vastaajat, n=2011</c:v>
                </c:pt>
                <c:pt idx="1">
                  <c:v>Koulutustaso</c:v>
                </c:pt>
                <c:pt idx="2">
                  <c:v>Peruskoulu, n=144</c:v>
                </c:pt>
                <c:pt idx="3">
                  <c:v>Ammattikoulu, n=522</c:v>
                </c:pt>
                <c:pt idx="4">
                  <c:v>Lukio, n=204</c:v>
                </c:pt>
                <c:pt idx="5">
                  <c:v>Opistotaso, n=243</c:v>
                </c:pt>
                <c:pt idx="6">
                  <c:v>Ammattikorkeakoulu, n=361</c:v>
                </c:pt>
                <c:pt idx="7">
                  <c:v>Yliopisto/Korkeakoulu, n=466</c:v>
                </c:pt>
                <c:pt idx="8">
                  <c:v>Kaupungin koko</c:v>
                </c:pt>
                <c:pt idx="9">
                  <c:v>Pääkaupunkiseutu, n=425</c:v>
                </c:pt>
                <c:pt idx="10">
                  <c:v>Yli 150 000 asukaan kaupunki, n=329</c:v>
                </c:pt>
                <c:pt idx="11">
                  <c:v>30 000 - 150 000 asukkaan kaupunki, n=573</c:v>
                </c:pt>
                <c:pt idx="12">
                  <c:v>10 000 - 30 000 asukkaan kaupunki, n=264</c:v>
                </c:pt>
                <c:pt idx="13">
                  <c:v>Haja-asustusalue, alle 10 000 asukasta, n=280</c:v>
                </c:pt>
                <c:pt idx="14">
                  <c:v>Talouden tulot</c:v>
                </c:pt>
                <c:pt idx="15">
                  <c:v>0 - 20 000 euroa, n=299</c:v>
                </c:pt>
                <c:pt idx="16">
                  <c:v>20 001 - 40 000 euroa, n=428</c:v>
                </c:pt>
                <c:pt idx="17">
                  <c:v>40 001 - 60 000 euroa, n=369</c:v>
                </c:pt>
                <c:pt idx="18">
                  <c:v>60 001 - 80 000 euroa, n=253</c:v>
                </c:pt>
                <c:pt idx="19">
                  <c:v>80 000 euroa tai enemmän, n=247</c:v>
                </c:pt>
                <c:pt idx="20">
                  <c:v>En halua kertoa/en tiedä, n=329</c:v>
                </c:pt>
              </c:strCache>
              <c:extLst/>
            </c:strRef>
          </c:cat>
          <c:val>
            <c:numRef>
              <c:f>Taul1!$B$19:$BK$19</c:f>
              <c:numCache>
                <c:formatCode>General</c:formatCode>
                <c:ptCount val="21"/>
                <c:pt idx="0" formatCode="0%">
                  <c:v>0.49199999999999999</c:v>
                </c:pt>
                <c:pt idx="2" formatCode="0%">
                  <c:v>0.50700000000000001</c:v>
                </c:pt>
                <c:pt idx="3" formatCode="0%">
                  <c:v>0.46200000000000002</c:v>
                </c:pt>
                <c:pt idx="4" formatCode="0%">
                  <c:v>0.50600000000000001</c:v>
                </c:pt>
                <c:pt idx="5" formatCode="0%">
                  <c:v>0.52200000000000002</c:v>
                </c:pt>
                <c:pt idx="6" formatCode="0%">
                  <c:v>0.46</c:v>
                </c:pt>
                <c:pt idx="7" formatCode="0%">
                  <c:v>0.54800000000000004</c:v>
                </c:pt>
                <c:pt idx="9" formatCode="0%">
                  <c:v>0.51600000000000001</c:v>
                </c:pt>
                <c:pt idx="10" formatCode="0%">
                  <c:v>0.51600000000000001</c:v>
                </c:pt>
                <c:pt idx="11" formatCode="0%">
                  <c:v>0.51400000000000001</c:v>
                </c:pt>
                <c:pt idx="12" formatCode="0%">
                  <c:v>0.47499999999999998</c:v>
                </c:pt>
                <c:pt idx="13" formatCode="0%">
                  <c:v>0.45800000000000002</c:v>
                </c:pt>
                <c:pt idx="15" formatCode="0%">
                  <c:v>0.5</c:v>
                </c:pt>
                <c:pt idx="16" formatCode="0%">
                  <c:v>0.5</c:v>
                </c:pt>
                <c:pt idx="17" formatCode="0%">
                  <c:v>0.51</c:v>
                </c:pt>
                <c:pt idx="18" formatCode="0%">
                  <c:v>0.51</c:v>
                </c:pt>
                <c:pt idx="19" formatCode="0%">
                  <c:v>0.56999999999999995</c:v>
                </c:pt>
                <c:pt idx="20" formatCode="0%">
                  <c:v>0.45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9C5-41A5-A511-69BE83815013}"/>
            </c:ext>
          </c:extLst>
        </c:ser>
        <c:ser>
          <c:idx val="1"/>
          <c:order val="1"/>
          <c:tx>
            <c:strRef>
              <c:f>Taul1!$A$20</c:f>
              <c:strCache>
                <c:ptCount val="1"/>
                <c:pt idx="0">
                  <c:v>Harkinta-aika on pidentynyt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Taul1!$B$18:$BK$18</c:f>
              <c:strCache>
                <c:ptCount val="21"/>
                <c:pt idx="0">
                  <c:v>Kaikki vastaajat, n=2011</c:v>
                </c:pt>
                <c:pt idx="1">
                  <c:v>Koulutustaso</c:v>
                </c:pt>
                <c:pt idx="2">
                  <c:v>Peruskoulu, n=144</c:v>
                </c:pt>
                <c:pt idx="3">
                  <c:v>Ammattikoulu, n=522</c:v>
                </c:pt>
                <c:pt idx="4">
                  <c:v>Lukio, n=204</c:v>
                </c:pt>
                <c:pt idx="5">
                  <c:v>Opistotaso, n=243</c:v>
                </c:pt>
                <c:pt idx="6">
                  <c:v>Ammattikorkeakoulu, n=361</c:v>
                </c:pt>
                <c:pt idx="7">
                  <c:v>Yliopisto/Korkeakoulu, n=466</c:v>
                </c:pt>
                <c:pt idx="8">
                  <c:v>Kaupungin koko</c:v>
                </c:pt>
                <c:pt idx="9">
                  <c:v>Pääkaupunkiseutu, n=425</c:v>
                </c:pt>
                <c:pt idx="10">
                  <c:v>Yli 150 000 asukaan kaupunki, n=329</c:v>
                </c:pt>
                <c:pt idx="11">
                  <c:v>30 000 - 150 000 asukkaan kaupunki, n=573</c:v>
                </c:pt>
                <c:pt idx="12">
                  <c:v>10 000 - 30 000 asukkaan kaupunki, n=264</c:v>
                </c:pt>
                <c:pt idx="13">
                  <c:v>Haja-asustusalue, alle 10 000 asukasta, n=280</c:v>
                </c:pt>
                <c:pt idx="14">
                  <c:v>Talouden tulot</c:v>
                </c:pt>
                <c:pt idx="15">
                  <c:v>0 - 20 000 euroa, n=299</c:v>
                </c:pt>
                <c:pt idx="16">
                  <c:v>20 001 - 40 000 euroa, n=428</c:v>
                </c:pt>
                <c:pt idx="17">
                  <c:v>40 001 - 60 000 euroa, n=369</c:v>
                </c:pt>
                <c:pt idx="18">
                  <c:v>60 001 - 80 000 euroa, n=253</c:v>
                </c:pt>
                <c:pt idx="19">
                  <c:v>80 000 euroa tai enemmän, n=247</c:v>
                </c:pt>
                <c:pt idx="20">
                  <c:v>En halua kertoa/en tiedä, n=329</c:v>
                </c:pt>
              </c:strCache>
              <c:extLst/>
            </c:strRef>
          </c:cat>
          <c:val>
            <c:numRef>
              <c:f>Taul1!$B$20:$BK$20</c:f>
              <c:numCache>
                <c:formatCode>General</c:formatCode>
                <c:ptCount val="21"/>
                <c:pt idx="0" formatCode="0%">
                  <c:v>0.28799999999999998</c:v>
                </c:pt>
                <c:pt idx="2" formatCode="0%">
                  <c:v>0.20399999999999999</c:v>
                </c:pt>
                <c:pt idx="3" formatCode="0%">
                  <c:v>0.28299999999999997</c:v>
                </c:pt>
                <c:pt idx="4" formatCode="0%">
                  <c:v>0.27700000000000002</c:v>
                </c:pt>
                <c:pt idx="5" formatCode="0%">
                  <c:v>0.254</c:v>
                </c:pt>
                <c:pt idx="6" formatCode="0%">
                  <c:v>0.36099999999999999</c:v>
                </c:pt>
                <c:pt idx="7" formatCode="0%">
                  <c:v>0.28799999999999998</c:v>
                </c:pt>
                <c:pt idx="9" formatCode="0%">
                  <c:v>0.28999999999999998</c:v>
                </c:pt>
                <c:pt idx="10" formatCode="0%">
                  <c:v>0.28199999999999997</c:v>
                </c:pt>
                <c:pt idx="11" formatCode="0%">
                  <c:v>0.27100000000000002</c:v>
                </c:pt>
                <c:pt idx="12" formatCode="0%">
                  <c:v>0.30199999999999999</c:v>
                </c:pt>
                <c:pt idx="13" formatCode="0%">
                  <c:v>0.28499999999999998</c:v>
                </c:pt>
                <c:pt idx="15" formatCode="0%">
                  <c:v>0.2</c:v>
                </c:pt>
                <c:pt idx="16" formatCode="0%">
                  <c:v>0.25</c:v>
                </c:pt>
                <c:pt idx="17" formatCode="0%">
                  <c:v>0.3</c:v>
                </c:pt>
                <c:pt idx="18" formatCode="0%">
                  <c:v>0.34</c:v>
                </c:pt>
                <c:pt idx="19" formatCode="0%">
                  <c:v>0.31</c:v>
                </c:pt>
                <c:pt idx="20" formatCode="0%">
                  <c:v>0.31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9C5-41A5-A511-69BE83815013}"/>
            </c:ext>
          </c:extLst>
        </c:ser>
        <c:ser>
          <c:idx val="2"/>
          <c:order val="2"/>
          <c:tx>
            <c:strRef>
              <c:f>Taul1!$A$21</c:f>
              <c:strCache>
                <c:ptCount val="1"/>
                <c:pt idx="0">
                  <c:v>Olen luopunut investointisuunnitelmista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Taul1!$B$18:$BK$18</c:f>
              <c:strCache>
                <c:ptCount val="21"/>
                <c:pt idx="0">
                  <c:v>Kaikki vastaajat, n=2011</c:v>
                </c:pt>
                <c:pt idx="1">
                  <c:v>Koulutustaso</c:v>
                </c:pt>
                <c:pt idx="2">
                  <c:v>Peruskoulu, n=144</c:v>
                </c:pt>
                <c:pt idx="3">
                  <c:v>Ammattikoulu, n=522</c:v>
                </c:pt>
                <c:pt idx="4">
                  <c:v>Lukio, n=204</c:v>
                </c:pt>
                <c:pt idx="5">
                  <c:v>Opistotaso, n=243</c:v>
                </c:pt>
                <c:pt idx="6">
                  <c:v>Ammattikorkeakoulu, n=361</c:v>
                </c:pt>
                <c:pt idx="7">
                  <c:v>Yliopisto/Korkeakoulu, n=466</c:v>
                </c:pt>
                <c:pt idx="8">
                  <c:v>Kaupungin koko</c:v>
                </c:pt>
                <c:pt idx="9">
                  <c:v>Pääkaupunkiseutu, n=425</c:v>
                </c:pt>
                <c:pt idx="10">
                  <c:v>Yli 150 000 asukaan kaupunki, n=329</c:v>
                </c:pt>
                <c:pt idx="11">
                  <c:v>30 000 - 150 000 asukkaan kaupunki, n=573</c:v>
                </c:pt>
                <c:pt idx="12">
                  <c:v>10 000 - 30 000 asukkaan kaupunki, n=264</c:v>
                </c:pt>
                <c:pt idx="13">
                  <c:v>Haja-asustusalue, alle 10 000 asukasta, n=280</c:v>
                </c:pt>
                <c:pt idx="14">
                  <c:v>Talouden tulot</c:v>
                </c:pt>
                <c:pt idx="15">
                  <c:v>0 - 20 000 euroa, n=299</c:v>
                </c:pt>
                <c:pt idx="16">
                  <c:v>20 001 - 40 000 euroa, n=428</c:v>
                </c:pt>
                <c:pt idx="17">
                  <c:v>40 001 - 60 000 euroa, n=369</c:v>
                </c:pt>
                <c:pt idx="18">
                  <c:v>60 001 - 80 000 euroa, n=253</c:v>
                </c:pt>
                <c:pt idx="19">
                  <c:v>80 000 euroa tai enemmän, n=247</c:v>
                </c:pt>
                <c:pt idx="20">
                  <c:v>En halua kertoa/en tiedä, n=329</c:v>
                </c:pt>
              </c:strCache>
              <c:extLst/>
            </c:strRef>
          </c:cat>
          <c:val>
            <c:numRef>
              <c:f>Taul1!$B$21:$BK$21</c:f>
              <c:numCache>
                <c:formatCode>General</c:formatCode>
                <c:ptCount val="21"/>
                <c:pt idx="0" formatCode="0%">
                  <c:v>0.151</c:v>
                </c:pt>
                <c:pt idx="2" formatCode="0%">
                  <c:v>0.20100000000000001</c:v>
                </c:pt>
                <c:pt idx="3" formatCode="0%">
                  <c:v>0.184</c:v>
                </c:pt>
                <c:pt idx="4" formatCode="0%">
                  <c:v>0.152</c:v>
                </c:pt>
                <c:pt idx="5" formatCode="0%">
                  <c:v>0.153</c:v>
                </c:pt>
                <c:pt idx="6" formatCode="0%">
                  <c:v>0.11700000000000001</c:v>
                </c:pt>
                <c:pt idx="7" formatCode="0%">
                  <c:v>0.106</c:v>
                </c:pt>
                <c:pt idx="9" formatCode="0%">
                  <c:v>0.11600000000000001</c:v>
                </c:pt>
                <c:pt idx="10" formatCode="0%">
                  <c:v>0.13400000000000001</c:v>
                </c:pt>
                <c:pt idx="11" formatCode="0%">
                  <c:v>0.13400000000000001</c:v>
                </c:pt>
                <c:pt idx="12" formatCode="0%">
                  <c:v>0.183</c:v>
                </c:pt>
                <c:pt idx="13" formatCode="0%">
                  <c:v>0.19600000000000001</c:v>
                </c:pt>
                <c:pt idx="15" formatCode="0%">
                  <c:v>0.17</c:v>
                </c:pt>
                <c:pt idx="16" formatCode="0%">
                  <c:v>0.19</c:v>
                </c:pt>
                <c:pt idx="17" formatCode="0%">
                  <c:v>0.14000000000000001</c:v>
                </c:pt>
                <c:pt idx="18" formatCode="0%">
                  <c:v>0.11</c:v>
                </c:pt>
                <c:pt idx="19" formatCode="0%">
                  <c:v>0.09</c:v>
                </c:pt>
                <c:pt idx="20" formatCode="0%">
                  <c:v>0.15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9C5-41A5-A511-69BE83815013}"/>
            </c:ext>
          </c:extLst>
        </c:ser>
        <c:ser>
          <c:idx val="3"/>
          <c:order val="3"/>
          <c:tx>
            <c:strRef>
              <c:f>Taul1!$A$22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E6007E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Taul1!$B$18:$BK$18</c:f>
              <c:strCache>
                <c:ptCount val="21"/>
                <c:pt idx="0">
                  <c:v>Kaikki vastaajat, n=2011</c:v>
                </c:pt>
                <c:pt idx="1">
                  <c:v>Koulutustaso</c:v>
                </c:pt>
                <c:pt idx="2">
                  <c:v>Peruskoulu, n=144</c:v>
                </c:pt>
                <c:pt idx="3">
                  <c:v>Ammattikoulu, n=522</c:v>
                </c:pt>
                <c:pt idx="4">
                  <c:v>Lukio, n=204</c:v>
                </c:pt>
                <c:pt idx="5">
                  <c:v>Opistotaso, n=243</c:v>
                </c:pt>
                <c:pt idx="6">
                  <c:v>Ammattikorkeakoulu, n=361</c:v>
                </c:pt>
                <c:pt idx="7">
                  <c:v>Yliopisto/Korkeakoulu, n=466</c:v>
                </c:pt>
                <c:pt idx="8">
                  <c:v>Kaupungin koko</c:v>
                </c:pt>
                <c:pt idx="9">
                  <c:v>Pääkaupunkiseutu, n=425</c:v>
                </c:pt>
                <c:pt idx="10">
                  <c:v>Yli 150 000 asukaan kaupunki, n=329</c:v>
                </c:pt>
                <c:pt idx="11">
                  <c:v>30 000 - 150 000 asukkaan kaupunki, n=573</c:v>
                </c:pt>
                <c:pt idx="12">
                  <c:v>10 000 - 30 000 asukkaan kaupunki, n=264</c:v>
                </c:pt>
                <c:pt idx="13">
                  <c:v>Haja-asustusalue, alle 10 000 asukasta, n=280</c:v>
                </c:pt>
                <c:pt idx="14">
                  <c:v>Talouden tulot</c:v>
                </c:pt>
                <c:pt idx="15">
                  <c:v>0 - 20 000 euroa, n=299</c:v>
                </c:pt>
                <c:pt idx="16">
                  <c:v>20 001 - 40 000 euroa, n=428</c:v>
                </c:pt>
                <c:pt idx="17">
                  <c:v>40 001 - 60 000 euroa, n=369</c:v>
                </c:pt>
                <c:pt idx="18">
                  <c:v>60 001 - 80 000 euroa, n=253</c:v>
                </c:pt>
                <c:pt idx="19">
                  <c:v>80 000 euroa tai enemmän, n=247</c:v>
                </c:pt>
                <c:pt idx="20">
                  <c:v>En halua kertoa/en tiedä, n=329</c:v>
                </c:pt>
              </c:strCache>
              <c:extLst/>
            </c:strRef>
          </c:cat>
          <c:val>
            <c:numRef>
              <c:f>Taul1!$B$22:$BK$22</c:f>
              <c:numCache>
                <c:formatCode>General</c:formatCode>
                <c:ptCount val="21"/>
                <c:pt idx="0" formatCode="0%">
                  <c:v>6.9000000000000006E-2</c:v>
                </c:pt>
                <c:pt idx="2" formatCode="0%">
                  <c:v>8.7999999999999995E-2</c:v>
                </c:pt>
                <c:pt idx="3" formatCode="0%">
                  <c:v>7.1999999999999995E-2</c:v>
                </c:pt>
                <c:pt idx="4" formatCode="0%">
                  <c:v>6.5000000000000002E-2</c:v>
                </c:pt>
                <c:pt idx="5" formatCode="0%">
                  <c:v>7.0999999999999994E-2</c:v>
                </c:pt>
                <c:pt idx="6" formatCode="0%">
                  <c:v>6.0999999999999999E-2</c:v>
                </c:pt>
                <c:pt idx="7" formatCode="0%">
                  <c:v>5.8000000000000003E-2</c:v>
                </c:pt>
                <c:pt idx="9" formatCode="0%">
                  <c:v>7.8E-2</c:v>
                </c:pt>
                <c:pt idx="10" formatCode="0%">
                  <c:v>6.8000000000000005E-2</c:v>
                </c:pt>
                <c:pt idx="11" formatCode="0%">
                  <c:v>8.1000000000000003E-2</c:v>
                </c:pt>
                <c:pt idx="12" formatCode="0%">
                  <c:v>3.9E-2</c:v>
                </c:pt>
                <c:pt idx="13" formatCode="0%">
                  <c:v>6.0999999999999999E-2</c:v>
                </c:pt>
                <c:pt idx="15" formatCode="0%">
                  <c:v>0.12</c:v>
                </c:pt>
                <c:pt idx="16" formatCode="0%">
                  <c:v>0.06</c:v>
                </c:pt>
                <c:pt idx="17" formatCode="0%">
                  <c:v>0.05</c:v>
                </c:pt>
                <c:pt idx="18" formatCode="0%">
                  <c:v>0.04</c:v>
                </c:pt>
                <c:pt idx="19" formatCode="0%">
                  <c:v>0.03</c:v>
                </c:pt>
                <c:pt idx="20" formatCode="0%">
                  <c:v>0.09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09C5-41A5-A511-69BE838150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2547200"/>
        <c:axId val="142553088"/>
        <c:extLst/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00786905764966"/>
          <c:y val="0.89063692439104647"/>
          <c:w val="0.64854034283292206"/>
          <c:h val="9.4943816929155836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809834210602012"/>
          <c:y val="6.2300069473524483E-2"/>
          <c:w val="0.57084787931156444"/>
          <c:h val="0.860886286236894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Taul1!$B$77</c:f>
              <c:strCache>
                <c:ptCount val="1"/>
                <c:pt idx="0">
                  <c:v>Kaikki vastaajat, n=2011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Taul1!$A$78:$A$83</c:f>
              <c:strCache>
                <c:ptCount val="6"/>
                <c:pt idx="0">
                  <c:v>1 =Täysin samaa mieltä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=Täysin eri mieltä</c:v>
                </c:pt>
                <c:pt idx="5">
                  <c:v>En osaa sanoa</c:v>
                </c:pt>
              </c:strCache>
            </c:strRef>
          </c:cat>
          <c:val>
            <c:numRef>
              <c:f>Taul1!$B$78:$B$83</c:f>
              <c:numCache>
                <c:formatCode>0%</c:formatCode>
                <c:ptCount val="6"/>
                <c:pt idx="0">
                  <c:v>0.13700000000000001</c:v>
                </c:pt>
                <c:pt idx="1">
                  <c:v>0.29099999999999998</c:v>
                </c:pt>
                <c:pt idx="2">
                  <c:v>0.28899999999999998</c:v>
                </c:pt>
                <c:pt idx="3">
                  <c:v>0.14899999999999999</c:v>
                </c:pt>
                <c:pt idx="4">
                  <c:v>4.2000000000000003E-2</c:v>
                </c:pt>
                <c:pt idx="5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AD-4677-9EF6-C39D3CADD73D}"/>
            </c:ext>
          </c:extLst>
        </c:ser>
        <c:ser>
          <c:idx val="2"/>
          <c:order val="2"/>
          <c:tx>
            <c:strRef>
              <c:f>Taul1!$D$77</c:f>
              <c:strCache>
                <c:ptCount val="1"/>
                <c:pt idx="0">
                  <c:v>Mies, n=1002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Taul1!$A$78:$A$83</c:f>
              <c:strCache>
                <c:ptCount val="6"/>
                <c:pt idx="0">
                  <c:v>1 =Täysin samaa mieltä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=Täysin eri mieltä</c:v>
                </c:pt>
                <c:pt idx="5">
                  <c:v>En osaa sanoa</c:v>
                </c:pt>
              </c:strCache>
            </c:strRef>
          </c:cat>
          <c:val>
            <c:numRef>
              <c:f>Taul1!$D$78:$D$83</c:f>
              <c:numCache>
                <c:formatCode>0%</c:formatCode>
                <c:ptCount val="6"/>
                <c:pt idx="0">
                  <c:v>0.152</c:v>
                </c:pt>
                <c:pt idx="1">
                  <c:v>0.29799999999999999</c:v>
                </c:pt>
                <c:pt idx="2">
                  <c:v>0.26700000000000002</c:v>
                </c:pt>
                <c:pt idx="3">
                  <c:v>0.153</c:v>
                </c:pt>
                <c:pt idx="4">
                  <c:v>5.5E-2</c:v>
                </c:pt>
                <c:pt idx="5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AD-4677-9EF6-C39D3CADD73D}"/>
            </c:ext>
          </c:extLst>
        </c:ser>
        <c:ser>
          <c:idx val="3"/>
          <c:order val="3"/>
          <c:tx>
            <c:strRef>
              <c:f>Taul1!$E$77</c:f>
              <c:strCache>
                <c:ptCount val="1"/>
                <c:pt idx="0">
                  <c:v>Nainen, n=1009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Taul1!$A$78:$A$83</c:f>
              <c:strCache>
                <c:ptCount val="6"/>
                <c:pt idx="0">
                  <c:v>1 =Täysin samaa mieltä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=Täysin eri mieltä</c:v>
                </c:pt>
                <c:pt idx="5">
                  <c:v>En osaa sanoa</c:v>
                </c:pt>
              </c:strCache>
            </c:strRef>
          </c:cat>
          <c:val>
            <c:numRef>
              <c:f>Taul1!$E$78:$E$83</c:f>
              <c:numCache>
                <c:formatCode>0%</c:formatCode>
                <c:ptCount val="6"/>
                <c:pt idx="0">
                  <c:v>0.123</c:v>
                </c:pt>
                <c:pt idx="1">
                  <c:v>0.28299999999999997</c:v>
                </c:pt>
                <c:pt idx="2">
                  <c:v>0.31</c:v>
                </c:pt>
                <c:pt idx="3">
                  <c:v>0.14599999999999999</c:v>
                </c:pt>
                <c:pt idx="4">
                  <c:v>2.9000000000000001E-2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AD-4677-9EF6-C39D3CADD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2547200"/>
        <c:axId val="1425530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Taul1!$C$77</c15:sqref>
                        </c15:formulaRef>
                      </c:ext>
                    </c:extLst>
                    <c:strCache>
                      <c:ptCount val="1"/>
                      <c:pt idx="0">
                        <c:v>Sukupuoli 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Taul1!$C$78:$C$83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7DAD-4677-9EF6-C39D3CADD73D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Taul1!$F$77</c15:sqref>
                        </c15:formulaRef>
                      </c:ext>
                    </c:extLst>
                    <c:strCache>
                      <c:ptCount val="1"/>
                      <c:pt idx="0">
                        <c:v>Ikäryhmä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Taul1!$F$78:$F$83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DAD-4677-9EF6-C39D3CADD73D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Taul1!$G$77</c15:sqref>
                        </c15:formulaRef>
                      </c:ext>
                    </c:extLst>
                    <c:strCache>
                      <c:ptCount val="1"/>
                      <c:pt idx="0">
                        <c:v>18-29 -vuotias, n=390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Taul1!$G$78:$G$83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0.113</c:v>
                      </c:pt>
                      <c:pt idx="1">
                        <c:v>0.23400000000000001</c:v>
                      </c:pt>
                      <c:pt idx="2">
                        <c:v>0.32900000000000001</c:v>
                      </c:pt>
                      <c:pt idx="3">
                        <c:v>0.189</c:v>
                      </c:pt>
                      <c:pt idx="4">
                        <c:v>4.8000000000000001E-2</c:v>
                      </c:pt>
                      <c:pt idx="5">
                        <c:v>8.5999999999999993E-2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DAD-4677-9EF6-C39D3CADD73D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Taul1!$H$77</c15:sqref>
                        </c15:formulaRef>
                      </c:ext>
                    </c:extLst>
                    <c:strCache>
                      <c:ptCount val="1"/>
                      <c:pt idx="0">
                        <c:v>30-39 -vuotias, n=341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Taul1!$H$78:$H$83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0.127</c:v>
                      </c:pt>
                      <c:pt idx="1">
                        <c:v>0.29099999999999998</c:v>
                      </c:pt>
                      <c:pt idx="2">
                        <c:v>0.253</c:v>
                      </c:pt>
                      <c:pt idx="3">
                        <c:v>0.157</c:v>
                      </c:pt>
                      <c:pt idx="4">
                        <c:v>6.4000000000000001E-2</c:v>
                      </c:pt>
                      <c:pt idx="5">
                        <c:v>0.108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DAD-4677-9EF6-C39D3CADD73D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Taul1!$I$77</c15:sqref>
                        </c15:formulaRef>
                      </c:ext>
                    </c:extLst>
                    <c:strCache>
                      <c:ptCount val="1"/>
                      <c:pt idx="0">
                        <c:v>40-49 -vuotias, n=322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Taul1!$I$78:$I$83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0.14000000000000001</c:v>
                      </c:pt>
                      <c:pt idx="1">
                        <c:v>0.314</c:v>
                      </c:pt>
                      <c:pt idx="2">
                        <c:v>0.27800000000000002</c:v>
                      </c:pt>
                      <c:pt idx="3">
                        <c:v>0.14599999999999999</c:v>
                      </c:pt>
                      <c:pt idx="4">
                        <c:v>4.7E-2</c:v>
                      </c:pt>
                      <c:pt idx="5">
                        <c:v>7.5999999999999998E-2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DAD-4677-9EF6-C39D3CADD73D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Taul1!$J$77</c15:sqref>
                        </c15:formulaRef>
                      </c:ext>
                    </c:extLst>
                    <c:strCache>
                      <c:ptCount val="1"/>
                      <c:pt idx="0">
                        <c:v>50-59 -vuotias, n=358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Taul1!$J$78:$J$83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0.16</c:v>
                      </c:pt>
                      <c:pt idx="1">
                        <c:v>0.29399999999999998</c:v>
                      </c:pt>
                      <c:pt idx="2">
                        <c:v>0.27400000000000002</c:v>
                      </c:pt>
                      <c:pt idx="3">
                        <c:v>0.14599999999999999</c:v>
                      </c:pt>
                      <c:pt idx="4">
                        <c:v>4.5999999999999999E-2</c:v>
                      </c:pt>
                      <c:pt idx="5">
                        <c:v>7.9000000000000001E-2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DAD-4677-9EF6-C39D3CADD73D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Taul1!$K$77</c15:sqref>
                        </c15:formulaRef>
                      </c:ext>
                    </c:extLst>
                    <c:strCache>
                      <c:ptCount val="1"/>
                      <c:pt idx="0">
                        <c:v>60-79 -vuotias, n=599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Taul1!$K$78:$K$83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0.14399999999999999</c:v>
                      </c:pt>
                      <c:pt idx="1">
                        <c:v>0.313</c:v>
                      </c:pt>
                      <c:pt idx="2">
                        <c:v>0.29799999999999999</c:v>
                      </c:pt>
                      <c:pt idx="3">
                        <c:v>0.123</c:v>
                      </c:pt>
                      <c:pt idx="4">
                        <c:v>2.1000000000000001E-2</c:v>
                      </c:pt>
                      <c:pt idx="5">
                        <c:v>0.10199999999999999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DAD-4677-9EF6-C39D3CADD73D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Taul1!$L$77</c15:sqref>
                        </c15:formulaRef>
                      </c:ext>
                    </c:extLst>
                    <c:strCache>
                      <c:ptCount val="1"/>
                      <c:pt idx="0">
                        <c:v>Mies ja Ikäryhmä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Taul1!$L$78:$L$83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DAD-4677-9EF6-C39D3CADD73D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Taul1!$M$77</c15:sqref>
                        </c15:formulaRef>
                      </c:ext>
                    </c:extLst>
                    <c:strCache>
                      <c:ptCount val="1"/>
                      <c:pt idx="0">
                        <c:v>Mies 18-29 -vuotias, n=200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Taul1!$M$78:$M$83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9.2999999999999999E-2</c:v>
                      </c:pt>
                      <c:pt idx="1">
                        <c:v>0.25</c:v>
                      </c:pt>
                      <c:pt idx="2">
                        <c:v>0.33700000000000002</c:v>
                      </c:pt>
                      <c:pt idx="3">
                        <c:v>0.20499999999999999</c:v>
                      </c:pt>
                      <c:pt idx="4">
                        <c:v>7.0000000000000007E-2</c:v>
                      </c:pt>
                      <c:pt idx="5">
                        <c:v>4.4999999999999998E-2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DAD-4677-9EF6-C39D3CADD73D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Taul1!$N$77</c15:sqref>
                        </c15:formulaRef>
                      </c:ext>
                    </c:extLst>
                    <c:strCache>
                      <c:ptCount val="1"/>
                      <c:pt idx="0">
                        <c:v>Mies 30-39 -vuotias, n=176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Taul1!$N$78:$N$83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0.161</c:v>
                      </c:pt>
                      <c:pt idx="1">
                        <c:v>0.26700000000000002</c:v>
                      </c:pt>
                      <c:pt idx="2">
                        <c:v>0.219</c:v>
                      </c:pt>
                      <c:pt idx="3">
                        <c:v>0.16800000000000001</c:v>
                      </c:pt>
                      <c:pt idx="4">
                        <c:v>8.5000000000000006E-2</c:v>
                      </c:pt>
                      <c:pt idx="5">
                        <c:v>0.1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DAD-4677-9EF6-C39D3CADD73D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Taul1!$O$77</c15:sqref>
                        </c15:formulaRef>
                      </c:ext>
                    </c:extLst>
                    <c:strCache>
                      <c:ptCount val="1"/>
                      <c:pt idx="0">
                        <c:v>Mies 40-49 -vuotias, n=164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Taul1!$O$78:$O$83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0.14699999999999999</c:v>
                      </c:pt>
                      <c:pt idx="1">
                        <c:v>0.312</c:v>
                      </c:pt>
                      <c:pt idx="2">
                        <c:v>0.27200000000000002</c:v>
                      </c:pt>
                      <c:pt idx="3">
                        <c:v>0.151</c:v>
                      </c:pt>
                      <c:pt idx="4">
                        <c:v>5.3999999999999999E-2</c:v>
                      </c:pt>
                      <c:pt idx="5">
                        <c:v>6.3E-2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DAD-4677-9EF6-C39D3CADD73D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Taul1!$P$77</c15:sqref>
                        </c15:formulaRef>
                      </c:ext>
                    </c:extLst>
                    <c:strCache>
                      <c:ptCount val="1"/>
                      <c:pt idx="0">
                        <c:v>Mies 50-59 -vuotias, n=179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Taul1!$P$78:$P$83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0.17199999999999999</c:v>
                      </c:pt>
                      <c:pt idx="1">
                        <c:v>0.28899999999999998</c:v>
                      </c:pt>
                      <c:pt idx="2">
                        <c:v>0.25</c:v>
                      </c:pt>
                      <c:pt idx="3">
                        <c:v>0.152</c:v>
                      </c:pt>
                      <c:pt idx="4">
                        <c:v>6.3E-2</c:v>
                      </c:pt>
                      <c:pt idx="5">
                        <c:v>7.3999999999999996E-2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DAD-4677-9EF6-C39D3CADD73D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Taul1!$Q$77</c15:sqref>
                        </c15:formulaRef>
                      </c:ext>
                    </c:extLst>
                    <c:strCache>
                      <c:ptCount val="1"/>
                      <c:pt idx="0">
                        <c:v>Mies 60-79 -vuotias, n=282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Taul1!$Q$78:$Q$83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0.17899999999999999</c:v>
                      </c:pt>
                      <c:pt idx="1">
                        <c:v>0.34899999999999998</c:v>
                      </c:pt>
                      <c:pt idx="2">
                        <c:v>0.25700000000000001</c:v>
                      </c:pt>
                      <c:pt idx="3">
                        <c:v>0.109</c:v>
                      </c:pt>
                      <c:pt idx="4">
                        <c:v>2.3E-2</c:v>
                      </c:pt>
                      <c:pt idx="5">
                        <c:v>8.3000000000000004E-2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DAD-4677-9EF6-C39D3CADD73D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Taul1!$R$77</c15:sqref>
                        </c15:formulaRef>
                      </c:ext>
                    </c:extLst>
                    <c:strCache>
                      <c:ptCount val="1"/>
                      <c:pt idx="0">
                        <c:v>Nainen ja Ikäryhmä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Taul1!$R$78:$R$83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DAD-4677-9EF6-C39D3CADD73D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Taul1!$S$77</c15:sqref>
                        </c15:formulaRef>
                      </c:ext>
                    </c:extLst>
                    <c:strCache>
                      <c:ptCount val="1"/>
                      <c:pt idx="0">
                        <c:v>Nainen 18-29 -vuotias, n=190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Taul1!$S$78:$S$83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0.13500000000000001</c:v>
                      </c:pt>
                      <c:pt idx="1">
                        <c:v>0.217</c:v>
                      </c:pt>
                      <c:pt idx="2">
                        <c:v>0.32100000000000001</c:v>
                      </c:pt>
                      <c:pt idx="3">
                        <c:v>0.17199999999999999</c:v>
                      </c:pt>
                      <c:pt idx="4">
                        <c:v>2.5000000000000001E-2</c:v>
                      </c:pt>
                      <c:pt idx="5">
                        <c:v>0.13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DAD-4677-9EF6-C39D3CADD73D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Taul1!$T$77</c15:sqref>
                        </c15:formulaRef>
                      </c:ext>
                    </c:extLst>
                    <c:strCache>
                      <c:ptCount val="1"/>
                      <c:pt idx="0">
                        <c:v>Nainen 30-39 -vuotias, n=165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Taul1!$T$78:$T$83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9.0999999999999998E-2</c:v>
                      </c:pt>
                      <c:pt idx="1">
                        <c:v>0.316</c:v>
                      </c:pt>
                      <c:pt idx="2">
                        <c:v>0.28999999999999998</c:v>
                      </c:pt>
                      <c:pt idx="3">
                        <c:v>0.14599999999999999</c:v>
                      </c:pt>
                      <c:pt idx="4">
                        <c:v>4.1000000000000002E-2</c:v>
                      </c:pt>
                      <c:pt idx="5">
                        <c:v>0.11600000000000001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DAD-4677-9EF6-C39D3CADD73D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Taul1!$U$77</c15:sqref>
                        </c15:formulaRef>
                      </c:ext>
                    </c:extLst>
                    <c:strCache>
                      <c:ptCount val="1"/>
                      <c:pt idx="0">
                        <c:v>Nainen 40-49 -vuotias, n=158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Taul1!$U$78:$U$83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0.13300000000000001</c:v>
                      </c:pt>
                      <c:pt idx="1">
                        <c:v>0.315</c:v>
                      </c:pt>
                      <c:pt idx="2">
                        <c:v>0.28399999999999997</c:v>
                      </c:pt>
                      <c:pt idx="3">
                        <c:v>0.14000000000000001</c:v>
                      </c:pt>
                      <c:pt idx="4">
                        <c:v>3.9E-2</c:v>
                      </c:pt>
                      <c:pt idx="5">
                        <c:v>8.8999999999999996E-2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DAD-4677-9EF6-C39D3CADD73D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Taul1!$V$77</c15:sqref>
                        </c15:formulaRef>
                      </c:ext>
                    </c:extLst>
                    <c:strCache>
                      <c:ptCount val="1"/>
                      <c:pt idx="0">
                        <c:v>Nainen 50-59 -vuotias, n=179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Taul1!$V$78:$V$83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0.14899999999999999</c:v>
                      </c:pt>
                      <c:pt idx="1">
                        <c:v>0.3</c:v>
                      </c:pt>
                      <c:pt idx="2">
                        <c:v>0.29899999999999999</c:v>
                      </c:pt>
                      <c:pt idx="3">
                        <c:v>0.14000000000000001</c:v>
                      </c:pt>
                      <c:pt idx="4">
                        <c:v>2.8000000000000001E-2</c:v>
                      </c:pt>
                      <c:pt idx="5">
                        <c:v>8.4000000000000005E-2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DAD-4677-9EF6-C39D3CADD73D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Taul1!$W$77</c15:sqref>
                        </c15:formulaRef>
                      </c:ext>
                    </c:extLst>
                    <c:strCache>
                      <c:ptCount val="1"/>
                      <c:pt idx="0">
                        <c:v>Nainen 60-79 -vuotias, n=316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Taul1!$W$78:$W$83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0.112</c:v>
                      </c:pt>
                      <c:pt idx="1">
                        <c:v>0.28000000000000003</c:v>
                      </c:pt>
                      <c:pt idx="2">
                        <c:v>0.33400000000000002</c:v>
                      </c:pt>
                      <c:pt idx="3">
                        <c:v>0.13500000000000001</c:v>
                      </c:pt>
                      <c:pt idx="4">
                        <c:v>1.9E-2</c:v>
                      </c:pt>
                      <c:pt idx="5">
                        <c:v>0.11899999999999999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DAD-4677-9EF6-C39D3CADD73D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Taul1!$X$77</c15:sqref>
                        </c15:formulaRef>
                      </c:ext>
                    </c:extLst>
                    <c:strCache>
                      <c:ptCount val="1"/>
                      <c:pt idx="0">
                        <c:v>Suuralue 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Taul1!$X$78:$X$83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DAD-4677-9EF6-C39D3CADD73D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Taul1!$Y$77</c15:sqref>
                        </c15:formulaRef>
                      </c:ext>
                    </c:extLst>
                    <c:strCache>
                      <c:ptCount val="1"/>
                      <c:pt idx="0">
                        <c:v>Länsi-Suomi, n=503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Taul1!$Y$78:$Y$83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0.11799999999999999</c:v>
                      </c:pt>
                      <c:pt idx="1">
                        <c:v>0.317</c:v>
                      </c:pt>
                      <c:pt idx="2">
                        <c:v>0.29199999999999998</c:v>
                      </c:pt>
                      <c:pt idx="3">
                        <c:v>0.114</c:v>
                      </c:pt>
                      <c:pt idx="4">
                        <c:v>4.2000000000000003E-2</c:v>
                      </c:pt>
                      <c:pt idx="5">
                        <c:v>0.11799999999999999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7DAD-4677-9EF6-C39D3CADD73D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Taul1!$Z$77</c15:sqref>
                        </c15:formulaRef>
                      </c:ext>
                    </c:extLst>
                    <c:strCache>
                      <c:ptCount val="1"/>
                      <c:pt idx="0">
                        <c:v>Helsinki-Uusimaa, n=610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Taul1!$Z$78:$Z$83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0.14399999999999999</c:v>
                      </c:pt>
                      <c:pt idx="1">
                        <c:v>0.29399999999999998</c:v>
                      </c:pt>
                      <c:pt idx="2">
                        <c:v>0.28399999999999997</c:v>
                      </c:pt>
                      <c:pt idx="3">
                        <c:v>0.153</c:v>
                      </c:pt>
                      <c:pt idx="4">
                        <c:v>4.2999999999999997E-2</c:v>
                      </c:pt>
                      <c:pt idx="5">
                        <c:v>8.3000000000000004E-2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7DAD-4677-9EF6-C39D3CADD73D}"/>
                  </c:ext>
                </c:extLst>
              </c15:ser>
            </c15:filteredBarSeries>
            <c15:filteredBar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Taul1!$AA$77</c15:sqref>
                        </c15:formulaRef>
                      </c:ext>
                    </c:extLst>
                    <c:strCache>
                      <c:ptCount val="1"/>
                      <c:pt idx="0">
                        <c:v>Etelä-Suomi, n=429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Taul1!$AA$78:$AA$83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0.111</c:v>
                      </c:pt>
                      <c:pt idx="1">
                        <c:v>0.29599999999999999</c:v>
                      </c:pt>
                      <c:pt idx="2">
                        <c:v>0.30599999999999999</c:v>
                      </c:pt>
                      <c:pt idx="3">
                        <c:v>0.159</c:v>
                      </c:pt>
                      <c:pt idx="4">
                        <c:v>3.5999999999999997E-2</c:v>
                      </c:pt>
                      <c:pt idx="5">
                        <c:v>9.1999999999999998E-2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7DAD-4677-9EF6-C39D3CADD73D}"/>
                  </c:ext>
                </c:extLst>
              </c15:ser>
            </c15:filteredBarSeries>
            <c15:filteredBar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Taul1!$AB$77</c15:sqref>
                        </c15:formulaRef>
                      </c:ext>
                    </c:extLst>
                    <c:strCache>
                      <c:ptCount val="1"/>
                      <c:pt idx="0">
                        <c:v>Pohjois- ja Itä-Suomi, n=470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Taul1!$AB$78:$AB$83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0.17399999999999999</c:v>
                      </c:pt>
                      <c:pt idx="1">
                        <c:v>0.254</c:v>
                      </c:pt>
                      <c:pt idx="2">
                        <c:v>0.27800000000000002</c:v>
                      </c:pt>
                      <c:pt idx="3">
                        <c:v>0.17299999999999999</c:v>
                      </c:pt>
                      <c:pt idx="4">
                        <c:v>4.7E-2</c:v>
                      </c:pt>
                      <c:pt idx="5">
                        <c:v>7.4999999999999997E-2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7DAD-4677-9EF6-C39D3CADD73D}"/>
                  </c:ext>
                </c:extLst>
              </c15:ser>
            </c15:filteredBarSeries>
            <c15:filteredBar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Taul1!$AC$77</c15:sqref>
                        </c15:formulaRef>
                      </c:ext>
                    </c:extLst>
                    <c:strCache>
                      <c:ptCount val="1"/>
                      <c:pt idx="0">
                        <c:v>Koulutustaso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Taul1!$AC$78:$AC$83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7DAD-4677-9EF6-C39D3CADD73D}"/>
                  </c:ext>
                </c:extLst>
              </c15:ser>
            </c15:filteredBarSeries>
            <c15:filteredBar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Taul1!$AD$77</c15:sqref>
                        </c15:formulaRef>
                      </c:ext>
                    </c:extLst>
                    <c:strCache>
                      <c:ptCount val="1"/>
                      <c:pt idx="0">
                        <c:v>Peruskoulu, n=144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Taul1!$AD$78:$AD$83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0.14199999999999999</c:v>
                      </c:pt>
                      <c:pt idx="1">
                        <c:v>0.25900000000000001</c:v>
                      </c:pt>
                      <c:pt idx="2">
                        <c:v>0.27700000000000002</c:v>
                      </c:pt>
                      <c:pt idx="3">
                        <c:v>0.13700000000000001</c:v>
                      </c:pt>
                      <c:pt idx="4">
                        <c:v>3.9E-2</c:v>
                      </c:pt>
                      <c:pt idx="5">
                        <c:v>0.14599999999999999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7DAD-4677-9EF6-C39D3CADD73D}"/>
                  </c:ext>
                </c:extLst>
              </c15:ser>
            </c15:filteredBarSeries>
            <c15:filteredBar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Taul1!$AE$77</c15:sqref>
                        </c15:formulaRef>
                      </c:ext>
                    </c:extLst>
                    <c:strCache>
                      <c:ptCount val="1"/>
                      <c:pt idx="0">
                        <c:v>Ammattikoulu, n=522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Taul1!$AE$78:$AE$83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0.11799999999999999</c:v>
                      </c:pt>
                      <c:pt idx="1">
                        <c:v>0.224</c:v>
                      </c:pt>
                      <c:pt idx="2">
                        <c:v>0.33700000000000002</c:v>
                      </c:pt>
                      <c:pt idx="3">
                        <c:v>0.156</c:v>
                      </c:pt>
                      <c:pt idx="4">
                        <c:v>0.06</c:v>
                      </c:pt>
                      <c:pt idx="5">
                        <c:v>0.105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7DAD-4677-9EF6-C39D3CADD73D}"/>
                  </c:ext>
                </c:extLst>
              </c15:ser>
            </c15:filteredBarSeries>
            <c15:filteredBar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Taul1!$AF$77</c15:sqref>
                        </c15:formulaRef>
                      </c:ext>
                    </c:extLst>
                    <c:strCache>
                      <c:ptCount val="1"/>
                      <c:pt idx="0">
                        <c:v>Lukio, n=204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Taul1!$AF$78:$AF$83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0.16500000000000001</c:v>
                      </c:pt>
                      <c:pt idx="1">
                        <c:v>0.27</c:v>
                      </c:pt>
                      <c:pt idx="2">
                        <c:v>0.28399999999999997</c:v>
                      </c:pt>
                      <c:pt idx="3">
                        <c:v>0.158</c:v>
                      </c:pt>
                      <c:pt idx="4">
                        <c:v>3.5999999999999997E-2</c:v>
                      </c:pt>
                      <c:pt idx="5">
                        <c:v>8.5999999999999993E-2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7DAD-4677-9EF6-C39D3CADD73D}"/>
                  </c:ext>
                </c:extLst>
              </c15:ser>
            </c15:filteredBarSeries>
            <c15:filteredBar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Taul1!$AG$77</c15:sqref>
                        </c15:formulaRef>
                      </c:ext>
                    </c:extLst>
                    <c:strCache>
                      <c:ptCount val="1"/>
                      <c:pt idx="0">
                        <c:v>Opistotaso, n=243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Taul1!$AG$78:$AG$83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0.13100000000000001</c:v>
                      </c:pt>
                      <c:pt idx="1">
                        <c:v>0.30499999999999999</c:v>
                      </c:pt>
                      <c:pt idx="2">
                        <c:v>0.31</c:v>
                      </c:pt>
                      <c:pt idx="3">
                        <c:v>0.15</c:v>
                      </c:pt>
                      <c:pt idx="4">
                        <c:v>1.6E-2</c:v>
                      </c:pt>
                      <c:pt idx="5">
                        <c:v>8.7999999999999995E-2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7DAD-4677-9EF6-C39D3CADD73D}"/>
                  </c:ext>
                </c:extLst>
              </c15:ser>
            </c15:filteredBarSeries>
            <c15:filteredBar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Taul1!$AH$77</c15:sqref>
                        </c15:formulaRef>
                      </c:ext>
                    </c:extLst>
                    <c:strCache>
                      <c:ptCount val="1"/>
                      <c:pt idx="0">
                        <c:v>Ammattikorkeakoulu, n=361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Taul1!$AH$78:$AH$83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0.14099999999999999</c:v>
                      </c:pt>
                      <c:pt idx="1">
                        <c:v>0.33600000000000002</c:v>
                      </c:pt>
                      <c:pt idx="2">
                        <c:v>0.27200000000000002</c:v>
                      </c:pt>
                      <c:pt idx="3">
                        <c:v>0.151</c:v>
                      </c:pt>
                      <c:pt idx="4">
                        <c:v>3.5000000000000003E-2</c:v>
                      </c:pt>
                      <c:pt idx="5">
                        <c:v>6.5000000000000002E-2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7DAD-4677-9EF6-C39D3CADD73D}"/>
                  </c:ext>
                </c:extLst>
              </c15:ser>
            </c15:filteredBarSeries>
            <c15:filteredBar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Taul1!$AI$77</c15:sqref>
                        </c15:formulaRef>
                      </c:ext>
                    </c:extLst>
                    <c:strCache>
                      <c:ptCount val="1"/>
                      <c:pt idx="0">
                        <c:v>Yliopisto/Korkeakoulu, n=466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Taul1!$AI$78:$AI$83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0.155</c:v>
                      </c:pt>
                      <c:pt idx="1">
                        <c:v>0.34200000000000003</c:v>
                      </c:pt>
                      <c:pt idx="2">
                        <c:v>0.253</c:v>
                      </c:pt>
                      <c:pt idx="3">
                        <c:v>0.14899999999999999</c:v>
                      </c:pt>
                      <c:pt idx="4">
                        <c:v>3.7999999999999999E-2</c:v>
                      </c:pt>
                      <c:pt idx="5">
                        <c:v>6.4000000000000001E-2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7DAD-4677-9EF6-C39D3CADD73D}"/>
                  </c:ext>
                </c:extLst>
              </c15:ser>
            </c15:filteredBarSeries>
            <c15:filteredBar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Taul1!$AJ$77</c15:sqref>
                        </c15:formulaRef>
                      </c:ext>
                    </c:extLst>
                    <c:strCache>
                      <c:ptCount val="1"/>
                      <c:pt idx="0">
                        <c:v>Muu, n=31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Taul1!$AJ$78:$AJ$83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2.7E-2</c:v>
                      </c:pt>
                      <c:pt idx="1">
                        <c:v>0.309</c:v>
                      </c:pt>
                      <c:pt idx="2">
                        <c:v>0.184</c:v>
                      </c:pt>
                      <c:pt idx="3">
                        <c:v>0.122</c:v>
                      </c:pt>
                      <c:pt idx="4">
                        <c:v>2.7E-2</c:v>
                      </c:pt>
                      <c:pt idx="5">
                        <c:v>0.33100000000000002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7DAD-4677-9EF6-C39D3CADD73D}"/>
                  </c:ext>
                </c:extLst>
              </c15:ser>
            </c15:filteredBarSeries>
            <c15:filteredBar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Taul1!$AK$77</c15:sqref>
                        </c15:formulaRef>
                      </c:ext>
                    </c:extLst>
                    <c:strCache>
                      <c:ptCount val="1"/>
                      <c:pt idx="0">
                        <c:v>Kaupungin koko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Taul1!$AK$78:$AK$83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7DAD-4677-9EF6-C39D3CADD73D}"/>
                  </c:ext>
                </c:extLst>
              </c15:ser>
            </c15:filteredBarSeries>
            <c15:filteredBarSeries>
              <c15:ser>
                <c:idx val="36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Taul1!$AL$77</c15:sqref>
                        </c15:formulaRef>
                      </c:ext>
                    </c:extLst>
                    <c:strCache>
                      <c:ptCount val="1"/>
                      <c:pt idx="0">
                        <c:v>Helsingissä, Espoossa, Vantaalla tai Kauniaisissa, n=425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Taul1!$AL$78:$AL$83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0.14199999999999999</c:v>
                      </c:pt>
                      <c:pt idx="1">
                        <c:v>0.31</c:v>
                      </c:pt>
                      <c:pt idx="2">
                        <c:v>0.26700000000000002</c:v>
                      </c:pt>
                      <c:pt idx="3">
                        <c:v>0.17399999999999999</c:v>
                      </c:pt>
                      <c:pt idx="4">
                        <c:v>3.6999999999999998E-2</c:v>
                      </c:pt>
                      <c:pt idx="5">
                        <c:v>7.0000000000000007E-2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7DAD-4677-9EF6-C39D3CADD73D}"/>
                  </c:ext>
                </c:extLst>
              </c15:ser>
            </c15:filteredBarSeries>
            <c15:filteredBarSeries>
              <c15:ser>
                <c:idx val="37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Taul1!$AM$77</c15:sqref>
                        </c15:formulaRef>
                      </c:ext>
                    </c:extLst>
                    <c:strCache>
                      <c:ptCount val="1"/>
                      <c:pt idx="0">
                        <c:v>Kaupungissa, jossa on yli 150 000 asukasta, n=329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Taul1!$AM$78:$AM$83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0.11899999999999999</c:v>
                      </c:pt>
                      <c:pt idx="1">
                        <c:v>0.28599999999999998</c:v>
                      </c:pt>
                      <c:pt idx="2">
                        <c:v>0.32300000000000001</c:v>
                      </c:pt>
                      <c:pt idx="3">
                        <c:v>0.13100000000000001</c:v>
                      </c:pt>
                      <c:pt idx="4">
                        <c:v>3.2000000000000001E-2</c:v>
                      </c:pt>
                      <c:pt idx="5">
                        <c:v>0.108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7DAD-4677-9EF6-C39D3CADD73D}"/>
                  </c:ext>
                </c:extLst>
              </c15:ser>
            </c15:filteredBarSeries>
            <c15:filteredBarSeries>
              <c15:ser>
                <c:idx val="38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Taul1!$AN$77</c15:sqref>
                        </c15:formulaRef>
                      </c:ext>
                    </c:extLst>
                    <c:strCache>
                      <c:ptCount val="1"/>
                      <c:pt idx="0">
                        <c:v>Kaupungissa, jossa on 30 000 - 150 000 asukasta, n=573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Taul1!$AN$78:$AN$83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0.14000000000000001</c:v>
                      </c:pt>
                      <c:pt idx="1">
                        <c:v>0.28599999999999998</c:v>
                      </c:pt>
                      <c:pt idx="2">
                        <c:v>0.28999999999999998</c:v>
                      </c:pt>
                      <c:pt idx="3">
                        <c:v>0.13700000000000001</c:v>
                      </c:pt>
                      <c:pt idx="4">
                        <c:v>3.6999999999999998E-2</c:v>
                      </c:pt>
                      <c:pt idx="5">
                        <c:v>0.111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7DAD-4677-9EF6-C39D3CADD73D}"/>
                  </c:ext>
                </c:extLst>
              </c15:ser>
            </c15:filteredBarSeries>
            <c15:filteredBarSeries>
              <c15:ser>
                <c:idx val="39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Taul1!$AO$77</c15:sqref>
                        </c15:formulaRef>
                      </c:ext>
                    </c:extLst>
                    <c:strCache>
                      <c:ptCount val="1"/>
                      <c:pt idx="0">
                        <c:v>Kaupungissa, jossa on 10 000 - 30 000 asukasta, n=264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Taul1!$AO$78:$AO$83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0.156</c:v>
                      </c:pt>
                      <c:pt idx="1">
                        <c:v>0.28399999999999997</c:v>
                      </c:pt>
                      <c:pt idx="2">
                        <c:v>0.28100000000000003</c:v>
                      </c:pt>
                      <c:pt idx="3">
                        <c:v>0.17699999999999999</c:v>
                      </c:pt>
                      <c:pt idx="4">
                        <c:v>4.9000000000000002E-2</c:v>
                      </c:pt>
                      <c:pt idx="5">
                        <c:v>5.1999999999999998E-2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7DAD-4677-9EF6-C39D3CADD73D}"/>
                  </c:ext>
                </c:extLst>
              </c15:ser>
            </c15:filteredBarSeries>
            <c15:filteredBarSeries>
              <c15:ser>
                <c:idx val="40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Taul1!$AP$77</c15:sqref>
                        </c15:formulaRef>
                      </c:ext>
                    </c:extLst>
                    <c:strCache>
                      <c:ptCount val="1"/>
                      <c:pt idx="0">
                        <c:v>Haja-asustusalueella, jossa on alle 10 000 asukasta, n=280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Taul1!$AP$78:$AP$83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0.129</c:v>
                      </c:pt>
                      <c:pt idx="1">
                        <c:v>0.29899999999999999</c:v>
                      </c:pt>
                      <c:pt idx="2">
                        <c:v>0.29899999999999999</c:v>
                      </c:pt>
                      <c:pt idx="3">
                        <c:v>0.154</c:v>
                      </c:pt>
                      <c:pt idx="4">
                        <c:v>4.3999999999999997E-2</c:v>
                      </c:pt>
                      <c:pt idx="5">
                        <c:v>7.4999999999999997E-2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7DAD-4677-9EF6-C39D3CADD73D}"/>
                  </c:ext>
                </c:extLst>
              </c15:ser>
            </c15:filteredBarSeries>
            <c15:filteredBarSeries>
              <c15:ser>
                <c:idx val="41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Taul1!$AQ$77</c15:sqref>
                        </c15:formulaRef>
                      </c:ext>
                    </c:extLst>
                    <c:strCache>
                      <c:ptCount val="1"/>
                      <c:pt idx="0">
                        <c:v>En osaa sanoa, n=32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Taul1!$AQ$78:$AQ$83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0.113</c:v>
                      </c:pt>
                      <c:pt idx="1">
                        <c:v>0.19500000000000001</c:v>
                      </c:pt>
                      <c:pt idx="2">
                        <c:v>0.253</c:v>
                      </c:pt>
                      <c:pt idx="3">
                        <c:v>0.14299999999999999</c:v>
                      </c:pt>
                      <c:pt idx="4">
                        <c:v>9.9000000000000005E-2</c:v>
                      </c:pt>
                      <c:pt idx="5">
                        <c:v>0.19800000000000001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7DAD-4677-9EF6-C39D3CADD73D}"/>
                  </c:ext>
                </c:extLst>
              </c15:ser>
            </c15:filteredBarSeries>
            <c15:filteredBarSeries>
              <c15:ser>
                <c:idx val="42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Taul1!$AR$77</c15:sqref>
                        </c15:formulaRef>
                      </c:ext>
                    </c:extLst>
                    <c:strCache>
                      <c:ptCount val="1"/>
                      <c:pt idx="0">
                        <c:v>Talouden tulot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Taul1!$AR$78:$AR$83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7DAD-4677-9EF6-C39D3CADD73D}"/>
                  </c:ext>
                </c:extLst>
              </c15:ser>
            </c15:filteredBarSeries>
            <c15:filteredBarSeries>
              <c15:ser>
                <c:idx val="43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Taul1!$AS$77</c15:sqref>
                        </c15:formulaRef>
                      </c:ext>
                    </c:extLst>
                    <c:strCache>
                      <c:ptCount val="1"/>
                      <c:pt idx="0">
                        <c:v>0 - 20 000 euroa, n=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Taul1!$AS$78:$AS$83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7DAD-4677-9EF6-C39D3CADD73D}"/>
                  </c:ext>
                </c:extLst>
              </c15:ser>
            </c15:filteredBarSeries>
            <c15:filteredBarSeries>
              <c15:ser>
                <c:idx val="44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Taul1!$AT$77</c15:sqref>
                        </c15:formulaRef>
                      </c:ext>
                    </c:extLst>
                    <c:strCache>
                      <c:ptCount val="1"/>
                      <c:pt idx="0">
                        <c:v>20 001 - 40 000 euroa, n=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Taul1!$AT$78:$AT$83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7DAD-4677-9EF6-C39D3CADD73D}"/>
                  </c:ext>
                </c:extLst>
              </c15:ser>
            </c15:filteredBarSeries>
            <c15:filteredBarSeries>
              <c15:ser>
                <c:idx val="45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Taul1!$AU$77</c15:sqref>
                        </c15:formulaRef>
                      </c:ext>
                    </c:extLst>
                    <c:strCache>
                      <c:ptCount val="1"/>
                      <c:pt idx="0">
                        <c:v>40 001 - 60 000 euroa, n=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Taul1!$AU$78:$AU$83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7DAD-4677-9EF6-C39D3CADD73D}"/>
                  </c:ext>
                </c:extLst>
              </c15:ser>
            </c15:filteredBarSeries>
            <c15:filteredBarSeries>
              <c15:ser>
                <c:idx val="46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Taul1!$AV$77</c15:sqref>
                        </c15:formulaRef>
                      </c:ext>
                    </c:extLst>
                    <c:strCache>
                      <c:ptCount val="1"/>
                      <c:pt idx="0">
                        <c:v>60 001 - 80 000 euroa, n=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Taul1!$AV$78:$AV$83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7DAD-4677-9EF6-C39D3CADD73D}"/>
                  </c:ext>
                </c:extLst>
              </c15:ser>
            </c15:filteredBarSeries>
            <c15:filteredBarSeries>
              <c15:ser>
                <c:idx val="47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Taul1!$AW$77</c15:sqref>
                        </c15:formulaRef>
                      </c:ext>
                    </c:extLst>
                    <c:strCache>
                      <c:ptCount val="1"/>
                      <c:pt idx="0">
                        <c:v>80 001 euroa tai enemmän, n=247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Taul1!$AW$78:$AW$83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0.13800000000000001</c:v>
                      </c:pt>
                      <c:pt idx="1">
                        <c:v>0.36499999999999999</c:v>
                      </c:pt>
                      <c:pt idx="2">
                        <c:v>0.25600000000000001</c:v>
                      </c:pt>
                      <c:pt idx="3">
                        <c:v>0.153</c:v>
                      </c:pt>
                      <c:pt idx="4">
                        <c:v>4.4999999999999998E-2</c:v>
                      </c:pt>
                      <c:pt idx="5">
                        <c:v>4.2000000000000003E-2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7DAD-4677-9EF6-C39D3CADD73D}"/>
                  </c:ext>
                </c:extLst>
              </c15:ser>
            </c15:filteredBarSeries>
            <c15:filteredBarSeries>
              <c15:ser>
                <c:idx val="48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Taul1!$AX$77</c15:sqref>
                        </c15:formulaRef>
                      </c:ext>
                    </c:extLst>
                    <c:strCache>
                      <c:ptCount val="1"/>
                      <c:pt idx="0">
                        <c:v>En halua kertoa/en tiedä, n=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Taul1!$AX$78:$AX$83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7DAD-4677-9EF6-C39D3CADD73D}"/>
                  </c:ext>
                </c:extLst>
              </c15:ser>
            </c15:filteredBarSeries>
            <c15:filteredBarSeries>
              <c15:ser>
                <c:idx val="49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Taul1!$AY$77</c15:sqref>
                        </c15:formulaRef>
                      </c:ext>
                    </c:extLst>
                    <c:strCache>
                      <c:ptCount val="1"/>
                      <c:pt idx="0">
                        <c:v>Talouden tilannne 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Taul1!$AY$78:$AY$83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7DAD-4677-9EF6-C39D3CADD73D}"/>
                  </c:ext>
                </c:extLst>
              </c15:ser>
            </c15:filteredBarSeries>
            <c15:filteredBarSeries>
              <c15:ser>
                <c:idx val="50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Taul1!$AZ$77</c15:sqref>
                        </c15:formulaRef>
                      </c:ext>
                    </c:extLst>
                    <c:strCache>
                      <c:ptCount val="1"/>
                      <c:pt idx="0">
                        <c:v>Yksinasuva / Yksinhuoltaja, n=587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Taul1!$AZ$78:$AZ$83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0.123</c:v>
                      </c:pt>
                      <c:pt idx="1">
                        <c:v>0.25600000000000001</c:v>
                      </c:pt>
                      <c:pt idx="2">
                        <c:v>0.314</c:v>
                      </c:pt>
                      <c:pt idx="3">
                        <c:v>0.16</c:v>
                      </c:pt>
                      <c:pt idx="4">
                        <c:v>3.4000000000000002E-2</c:v>
                      </c:pt>
                      <c:pt idx="5">
                        <c:v>0.114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7DAD-4677-9EF6-C39D3CADD73D}"/>
                  </c:ext>
                </c:extLst>
              </c15:ser>
            </c15:filteredBarSeries>
            <c15:filteredBarSeries>
              <c15:ser>
                <c:idx val="51"/>
                <c:order val="5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Taul1!$BA$77</c15:sqref>
                        </c15:formulaRef>
                      </c:ext>
                    </c:extLst>
                    <c:strCache>
                      <c:ptCount val="1"/>
                      <c:pt idx="0">
                        <c:v>Kaksi aikuista, ei lapsia taloudessa, n=738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Taul1!$BA$78:$BA$83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0.14799999999999999</c:v>
                      </c:pt>
                      <c:pt idx="1">
                        <c:v>0.315</c:v>
                      </c:pt>
                      <c:pt idx="2">
                        <c:v>0.27900000000000003</c:v>
                      </c:pt>
                      <c:pt idx="3">
                        <c:v>0.129</c:v>
                      </c:pt>
                      <c:pt idx="4">
                        <c:v>3.6999999999999998E-2</c:v>
                      </c:pt>
                      <c:pt idx="5">
                        <c:v>9.0999999999999998E-2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7DAD-4677-9EF6-C39D3CADD73D}"/>
                  </c:ext>
                </c:extLst>
              </c15:ser>
            </c15:filteredBarSeries>
            <c15:filteredBarSeries>
              <c15:ser>
                <c:idx val="52"/>
                <c:order val="5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Taul1!$BB$77</c15:sqref>
                        </c15:formulaRef>
                      </c:ext>
                    </c:extLst>
                    <c:strCache>
                      <c:ptCount val="1"/>
                      <c:pt idx="0">
                        <c:v>Kaksi aikuista, alle 18-vuotiaita lapsia taloudessa, n=392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Taul1!$BB$78:$BB$83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0.15</c:v>
                      </c:pt>
                      <c:pt idx="1">
                        <c:v>0.308</c:v>
                      </c:pt>
                      <c:pt idx="2">
                        <c:v>0.27</c:v>
                      </c:pt>
                      <c:pt idx="3">
                        <c:v>0.16500000000000001</c:v>
                      </c:pt>
                      <c:pt idx="4">
                        <c:v>5.0999999999999997E-2</c:v>
                      </c:pt>
                      <c:pt idx="5">
                        <c:v>5.6000000000000001E-2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7DAD-4677-9EF6-C39D3CADD73D}"/>
                  </c:ext>
                </c:extLst>
              </c15:ser>
            </c15:filteredBarSeries>
            <c15:filteredBarSeries>
              <c15:ser>
                <c:idx val="53"/>
                <c:order val="5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Taul1!$BC$77</c15:sqref>
                        </c15:formulaRef>
                      </c:ext>
                    </c:extLst>
                    <c:strCache>
                      <c:ptCount val="1"/>
                      <c:pt idx="0">
                        <c:v>Asun vanhempieni kanssa, n=65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Taul1!$BC$78:$BC$83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0.108</c:v>
                      </c:pt>
                      <c:pt idx="1">
                        <c:v>0.28399999999999997</c:v>
                      </c:pt>
                      <c:pt idx="2">
                        <c:v>0.27300000000000002</c:v>
                      </c:pt>
                      <c:pt idx="3">
                        <c:v>0.187</c:v>
                      </c:pt>
                      <c:pt idx="4">
                        <c:v>7.5999999999999998E-2</c:v>
                      </c:pt>
                      <c:pt idx="5">
                        <c:v>7.1999999999999995E-2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7DAD-4677-9EF6-C39D3CADD73D}"/>
                  </c:ext>
                </c:extLst>
              </c15:ser>
            </c15:filteredBarSeries>
            <c15:filteredBarSeries>
              <c15:ser>
                <c:idx val="54"/>
                <c:order val="5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Taul1!$BD$77</c15:sqref>
                        </c15:formulaRef>
                      </c:ext>
                    </c:extLst>
                    <c:strCache>
                      <c:ptCount val="1"/>
                      <c:pt idx="0">
                        <c:v>Muu, n=98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Taul1!$BD$78:$BD$83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0.113</c:v>
                      </c:pt>
                      <c:pt idx="1">
                        <c:v>0.27300000000000002</c:v>
                      </c:pt>
                      <c:pt idx="2">
                        <c:v>0.32200000000000001</c:v>
                      </c:pt>
                      <c:pt idx="3">
                        <c:v>0.157</c:v>
                      </c:pt>
                      <c:pt idx="4">
                        <c:v>3.7999999999999999E-2</c:v>
                      </c:pt>
                      <c:pt idx="5">
                        <c:v>9.8000000000000004E-2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7DAD-4677-9EF6-C39D3CADD73D}"/>
                  </c:ext>
                </c:extLst>
              </c15:ser>
            </c15:filteredBarSeries>
            <c15:filteredBarSeries>
              <c15:ser>
                <c:idx val="55"/>
                <c:order val="5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Taul1!$BE$77</c15:sqref>
                        </c15:formulaRef>
                      </c:ext>
                    </c:extLst>
                    <c:strCache>
                      <c:ptCount val="1"/>
                      <c:pt idx="0">
                        <c:v>En tahdo kertoa, n=131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Taul1!$BE$78:$BE$83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0.13600000000000001</c:v>
                      </c:pt>
                      <c:pt idx="1">
                        <c:v>0.27200000000000002</c:v>
                      </c:pt>
                      <c:pt idx="2">
                        <c:v>0.27400000000000002</c:v>
                      </c:pt>
                      <c:pt idx="3">
                        <c:v>0.14599999999999999</c:v>
                      </c:pt>
                      <c:pt idx="4">
                        <c:v>6.6000000000000003E-2</c:v>
                      </c:pt>
                      <c:pt idx="5">
                        <c:v>0.106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7DAD-4677-9EF6-C39D3CADD73D}"/>
                  </c:ext>
                </c:extLst>
              </c15:ser>
            </c15:filteredBarSeries>
            <c15:filteredBarSeries>
              <c15:ser>
                <c:idx val="56"/>
                <c:order val="5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Taul1!$BF$77</c15:sqref>
                        </c15:formulaRef>
                      </c:ext>
                    </c:extLst>
                    <c:strCache>
                      <c:ptCount val="1"/>
                      <c:pt idx="0">
                        <c:v>Liikenevät varat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Taul1!$BF$78:$BF$83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8-7DAD-4677-9EF6-C39D3CADD73D}"/>
                  </c:ext>
                </c:extLst>
              </c15:ser>
            </c15:filteredBarSeries>
            <c15:filteredBarSeries>
              <c15:ser>
                <c:idx val="57"/>
                <c:order val="5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Taul1!$BG$77</c15:sqref>
                        </c15:formulaRef>
                      </c:ext>
                    </c:extLst>
                    <c:strCache>
                      <c:ptCount val="1"/>
                      <c:pt idx="0">
                        <c:v>Kuluttamiseen, n=348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Taul1!$BG$78:$BG$83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0.16200000000000001</c:v>
                      </c:pt>
                      <c:pt idx="1">
                        <c:v>0.33700000000000002</c:v>
                      </c:pt>
                      <c:pt idx="2">
                        <c:v>0.26100000000000001</c:v>
                      </c:pt>
                      <c:pt idx="3">
                        <c:v>0.13100000000000001</c:v>
                      </c:pt>
                      <c:pt idx="4">
                        <c:v>2.1000000000000001E-2</c:v>
                      </c:pt>
                      <c:pt idx="5">
                        <c:v>8.8999999999999996E-2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9-7DAD-4677-9EF6-C39D3CADD73D}"/>
                  </c:ext>
                </c:extLst>
              </c15:ser>
            </c15:filteredBarSeries>
            <c15:filteredBarSeries>
              <c15:ser>
                <c:idx val="58"/>
                <c:order val="5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Taul1!$BH$77</c15:sqref>
                        </c15:formulaRef>
                      </c:ext>
                    </c:extLst>
                    <c:strCache>
                      <c:ptCount val="1"/>
                      <c:pt idx="0">
                        <c:v>Säästämiseen mm. talletustilille, n=658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Taul1!$BH$78:$BH$83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0.14199999999999999</c:v>
                      </c:pt>
                      <c:pt idx="1">
                        <c:v>0.29899999999999999</c:v>
                      </c:pt>
                      <c:pt idx="2">
                        <c:v>0.30599999999999999</c:v>
                      </c:pt>
                      <c:pt idx="3">
                        <c:v>0.14000000000000001</c:v>
                      </c:pt>
                      <c:pt idx="4">
                        <c:v>0.03</c:v>
                      </c:pt>
                      <c:pt idx="5">
                        <c:v>8.4000000000000005E-2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A-7DAD-4677-9EF6-C39D3CADD73D}"/>
                  </c:ext>
                </c:extLst>
              </c15:ser>
            </c15:filteredBarSeries>
            <c15:filteredBarSeries>
              <c15:ser>
                <c:idx val="59"/>
                <c:order val="5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Taul1!$BI$77</c15:sqref>
                        </c15:formulaRef>
                      </c:ext>
                    </c:extLst>
                    <c:strCache>
                      <c:ptCount val="1"/>
                      <c:pt idx="0">
                        <c:v>Sijoituksiin mm. rahastoihin tai osakkeisiin, n=391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Taul1!$BI$78:$BI$83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0.129</c:v>
                      </c:pt>
                      <c:pt idx="1">
                        <c:v>0.33300000000000002</c:v>
                      </c:pt>
                      <c:pt idx="2">
                        <c:v>0.27900000000000003</c:v>
                      </c:pt>
                      <c:pt idx="3">
                        <c:v>0.185</c:v>
                      </c:pt>
                      <c:pt idx="4">
                        <c:v>4.2999999999999997E-2</c:v>
                      </c:pt>
                      <c:pt idx="5">
                        <c:v>3.1E-2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B-7DAD-4677-9EF6-C39D3CADD73D}"/>
                  </c:ext>
                </c:extLst>
              </c15:ser>
            </c15:filteredBarSeries>
            <c15:filteredBarSeries>
              <c15:ser>
                <c:idx val="60"/>
                <c:order val="6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Taul1!$BJ$77</c15:sqref>
                        </c15:formulaRef>
                      </c:ext>
                    </c:extLst>
                    <c:strCache>
                      <c:ptCount val="1"/>
                      <c:pt idx="0">
                        <c:v>Investointeihin esim. asunnon tai mökin ostoon, n=57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Taul1!$BJ$78:$BJ$83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0.112</c:v>
                      </c:pt>
                      <c:pt idx="1">
                        <c:v>0.34300000000000003</c:v>
                      </c:pt>
                      <c:pt idx="2">
                        <c:v>0.251</c:v>
                      </c:pt>
                      <c:pt idx="3">
                        <c:v>0.17</c:v>
                      </c:pt>
                      <c:pt idx="4">
                        <c:v>5.7000000000000002E-2</c:v>
                      </c:pt>
                      <c:pt idx="5">
                        <c:v>6.7000000000000004E-2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C-7DAD-4677-9EF6-C39D3CADD73D}"/>
                  </c:ext>
                </c:extLst>
              </c15:ser>
            </c15:filteredBarSeries>
            <c15:filteredBarSeries>
              <c15:ser>
                <c:idx val="61"/>
                <c:order val="6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Taul1!$BK$77</c15:sqref>
                        </c15:formulaRef>
                      </c:ext>
                    </c:extLst>
                    <c:strCache>
                      <c:ptCount val="1"/>
                      <c:pt idx="0">
                        <c:v>Minulla ei ole liikeneviä varoja, n=193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Taul1!$A$78:$A$83</c15:sqref>
                        </c15:formulaRef>
                      </c:ext>
                    </c:extLst>
                    <c:strCache>
                      <c:ptCount val="6"/>
                      <c:pt idx="0">
                        <c:v>1 =Täysin samaa mieltä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 =Täysin eri mieltä</c:v>
                      </c:pt>
                      <c:pt idx="5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Taul1!$BK$78:$BK$83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0.104</c:v>
                      </c:pt>
                      <c:pt idx="1">
                        <c:v>0.19800000000000001</c:v>
                      </c:pt>
                      <c:pt idx="2">
                        <c:v>0.313</c:v>
                      </c:pt>
                      <c:pt idx="3">
                        <c:v>0.13200000000000001</c:v>
                      </c:pt>
                      <c:pt idx="4">
                        <c:v>7.0999999999999994E-2</c:v>
                      </c:pt>
                      <c:pt idx="5">
                        <c:v>0.182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D-7DAD-4677-9EF6-C39D3CADD73D}"/>
                  </c:ext>
                </c:extLst>
              </c15:ser>
            </c15:filteredBarSeries>
          </c:ext>
        </c:extLst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718079510330111"/>
          <c:y val="6.6530741818145903E-2"/>
          <c:w val="0.17281920489669889"/>
          <c:h val="0.25503506757395517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i-FI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08:06:4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10:11:2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13:21:3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626CE-9025-4DB6-90F2-E49D853336C7}" type="datetimeFigureOut">
              <a:rPr lang="fi-FI" smtClean="0"/>
              <a:t>24.4.2022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3A73E-8659-4775-B758-B4F724BD8E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029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icture Placeholder 242">
            <a:extLst>
              <a:ext uri="{FF2B5EF4-FFF2-40B4-BE49-F238E27FC236}">
                <a16:creationId xmlns:a16="http://schemas.microsoft.com/office/drawing/2014/main" id="{A8C06EF1-E694-F24E-9409-B526D9BECA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025" y="1"/>
            <a:ext cx="7620472" cy="6433098"/>
          </a:xfrm>
          <a:custGeom>
            <a:avLst/>
            <a:gdLst>
              <a:gd name="connsiteX0" fmla="*/ 3077713 w 8013546"/>
              <a:gd name="connsiteY0" fmla="*/ 6205148 h 6764926"/>
              <a:gd name="connsiteX1" fmla="*/ 3169176 w 8013546"/>
              <a:gd name="connsiteY1" fmla="*/ 6260528 h 6764926"/>
              <a:gd name="connsiteX2" fmla="*/ 3169208 w 8013546"/>
              <a:gd name="connsiteY2" fmla="*/ 6260573 h 6764926"/>
              <a:gd name="connsiteX3" fmla="*/ 3139268 w 8013546"/>
              <a:gd name="connsiteY3" fmla="*/ 6455854 h 6764926"/>
              <a:gd name="connsiteX4" fmla="*/ 2944012 w 8013546"/>
              <a:gd name="connsiteY4" fmla="*/ 6425946 h 6764926"/>
              <a:gd name="connsiteX5" fmla="*/ 2973882 w 8013546"/>
              <a:gd name="connsiteY5" fmla="*/ 6230664 h 6764926"/>
              <a:gd name="connsiteX6" fmla="*/ 3077713 w 8013546"/>
              <a:gd name="connsiteY6" fmla="*/ 6205148 h 6764926"/>
              <a:gd name="connsiteX7" fmla="*/ 3255470 w 8013546"/>
              <a:gd name="connsiteY7" fmla="*/ 6005703 h 6764926"/>
              <a:gd name="connsiteX8" fmla="*/ 3324876 w 8013546"/>
              <a:gd name="connsiteY8" fmla="*/ 6075108 h 6764926"/>
              <a:gd name="connsiteX9" fmla="*/ 3255470 w 8013546"/>
              <a:gd name="connsiteY9" fmla="*/ 6144514 h 6764926"/>
              <a:gd name="connsiteX10" fmla="*/ 3186065 w 8013546"/>
              <a:gd name="connsiteY10" fmla="*/ 6075108 h 6764926"/>
              <a:gd name="connsiteX11" fmla="*/ 3255470 w 8013546"/>
              <a:gd name="connsiteY11" fmla="*/ 6005703 h 6764926"/>
              <a:gd name="connsiteX12" fmla="*/ 4838523 w 8013546"/>
              <a:gd name="connsiteY12" fmla="*/ 5975858 h 6764926"/>
              <a:gd name="connsiteX13" fmla="*/ 4937774 w 8013546"/>
              <a:gd name="connsiteY13" fmla="*/ 6075109 h 6764926"/>
              <a:gd name="connsiteX14" fmla="*/ 4937774 w 8013546"/>
              <a:gd name="connsiteY14" fmla="*/ 6075235 h 6764926"/>
              <a:gd name="connsiteX15" fmla="*/ 4838397 w 8013546"/>
              <a:gd name="connsiteY15" fmla="*/ 6174486 h 6764926"/>
              <a:gd name="connsiteX16" fmla="*/ 4739146 w 8013546"/>
              <a:gd name="connsiteY16" fmla="*/ 6075109 h 6764926"/>
              <a:gd name="connsiteX17" fmla="*/ 4838523 w 8013546"/>
              <a:gd name="connsiteY17" fmla="*/ 5975858 h 6764926"/>
              <a:gd name="connsiteX18" fmla="*/ 2399369 w 8013546"/>
              <a:gd name="connsiteY18" fmla="*/ 5933349 h 6764926"/>
              <a:gd name="connsiteX19" fmla="*/ 2751345 w 8013546"/>
              <a:gd name="connsiteY19" fmla="*/ 6102730 h 6764926"/>
              <a:gd name="connsiteX20" fmla="*/ 2662445 w 8013546"/>
              <a:gd name="connsiteY20" fmla="*/ 6684136 h 6764926"/>
              <a:gd name="connsiteX21" fmla="*/ 2662394 w 8013546"/>
              <a:gd name="connsiteY21" fmla="*/ 6684200 h 6764926"/>
              <a:gd name="connsiteX22" fmla="*/ 2080950 w 8013546"/>
              <a:gd name="connsiteY22" fmla="*/ 6595236 h 6764926"/>
              <a:gd name="connsiteX23" fmla="*/ 2169901 w 8013546"/>
              <a:gd name="connsiteY23" fmla="*/ 6013780 h 6764926"/>
              <a:gd name="connsiteX24" fmla="*/ 2399369 w 8013546"/>
              <a:gd name="connsiteY24" fmla="*/ 5933349 h 6764926"/>
              <a:gd name="connsiteX25" fmla="*/ 4550863 w 8013546"/>
              <a:gd name="connsiteY25" fmla="*/ 5922205 h 6764926"/>
              <a:gd name="connsiteX26" fmla="*/ 4629863 w 8013546"/>
              <a:gd name="connsiteY26" fmla="*/ 5970015 h 6764926"/>
              <a:gd name="connsiteX27" fmla="*/ 4629977 w 8013546"/>
              <a:gd name="connsiteY27" fmla="*/ 5970168 h 6764926"/>
              <a:gd name="connsiteX28" fmla="*/ 4603955 w 8013546"/>
              <a:gd name="connsiteY28" fmla="*/ 6138798 h 6764926"/>
              <a:gd name="connsiteX29" fmla="*/ 4435439 w 8013546"/>
              <a:gd name="connsiteY29" fmla="*/ 6112928 h 6764926"/>
              <a:gd name="connsiteX30" fmla="*/ 4461194 w 8013546"/>
              <a:gd name="connsiteY30" fmla="*/ 5944260 h 6764926"/>
              <a:gd name="connsiteX31" fmla="*/ 4550863 w 8013546"/>
              <a:gd name="connsiteY31" fmla="*/ 5922205 h 6764926"/>
              <a:gd name="connsiteX32" fmla="*/ 7361165 w 8013546"/>
              <a:gd name="connsiteY32" fmla="*/ 5919371 h 6764926"/>
              <a:gd name="connsiteX33" fmla="*/ 7545909 w 8013546"/>
              <a:gd name="connsiteY33" fmla="*/ 6008306 h 6764926"/>
              <a:gd name="connsiteX34" fmla="*/ 7499173 w 8013546"/>
              <a:gd name="connsiteY34" fmla="*/ 6313493 h 6764926"/>
              <a:gd name="connsiteX35" fmla="*/ 7193992 w 8013546"/>
              <a:gd name="connsiteY35" fmla="*/ 6266751 h 6764926"/>
              <a:gd name="connsiteX36" fmla="*/ 7240728 w 8013546"/>
              <a:gd name="connsiteY36" fmla="*/ 5961570 h 6764926"/>
              <a:gd name="connsiteX37" fmla="*/ 7361165 w 8013546"/>
              <a:gd name="connsiteY37" fmla="*/ 5919371 h 6764926"/>
              <a:gd name="connsiteX38" fmla="*/ 5172406 w 8013546"/>
              <a:gd name="connsiteY38" fmla="*/ 5890767 h 6764926"/>
              <a:gd name="connsiteX39" fmla="*/ 5223206 w 8013546"/>
              <a:gd name="connsiteY39" fmla="*/ 5941567 h 6764926"/>
              <a:gd name="connsiteX40" fmla="*/ 5172406 w 8013546"/>
              <a:gd name="connsiteY40" fmla="*/ 5992367 h 6764926"/>
              <a:gd name="connsiteX41" fmla="*/ 5121606 w 8013546"/>
              <a:gd name="connsiteY41" fmla="*/ 5941567 h 6764926"/>
              <a:gd name="connsiteX42" fmla="*/ 5172406 w 8013546"/>
              <a:gd name="connsiteY42" fmla="*/ 5890767 h 6764926"/>
              <a:gd name="connsiteX43" fmla="*/ 2964579 w 8013546"/>
              <a:gd name="connsiteY43" fmla="*/ 5877305 h 6764926"/>
              <a:gd name="connsiteX44" fmla="*/ 3085229 w 8013546"/>
              <a:gd name="connsiteY44" fmla="*/ 5997955 h 6764926"/>
              <a:gd name="connsiteX45" fmla="*/ 2964579 w 8013546"/>
              <a:gd name="connsiteY45" fmla="*/ 6118605 h 6764926"/>
              <a:gd name="connsiteX46" fmla="*/ 2843929 w 8013546"/>
              <a:gd name="connsiteY46" fmla="*/ 5997955 h 6764926"/>
              <a:gd name="connsiteX47" fmla="*/ 2964579 w 8013546"/>
              <a:gd name="connsiteY47" fmla="*/ 5877305 h 6764926"/>
              <a:gd name="connsiteX48" fmla="*/ 5944821 w 8013546"/>
              <a:gd name="connsiteY48" fmla="*/ 5870257 h 6764926"/>
              <a:gd name="connsiteX49" fmla="*/ 6084521 w 8013546"/>
              <a:gd name="connsiteY49" fmla="*/ 6009957 h 6764926"/>
              <a:gd name="connsiteX50" fmla="*/ 5944821 w 8013546"/>
              <a:gd name="connsiteY50" fmla="*/ 6149657 h 6764926"/>
              <a:gd name="connsiteX51" fmla="*/ 5805121 w 8013546"/>
              <a:gd name="connsiteY51" fmla="*/ 6009957 h 6764926"/>
              <a:gd name="connsiteX52" fmla="*/ 5944821 w 8013546"/>
              <a:gd name="connsiteY52" fmla="*/ 5870257 h 6764926"/>
              <a:gd name="connsiteX53" fmla="*/ 5548097 w 8013546"/>
              <a:gd name="connsiteY53" fmla="*/ 5863794 h 6764926"/>
              <a:gd name="connsiteX54" fmla="*/ 5669358 w 8013546"/>
              <a:gd name="connsiteY54" fmla="*/ 5937249 h 6764926"/>
              <a:gd name="connsiteX55" fmla="*/ 5629677 w 8013546"/>
              <a:gd name="connsiteY55" fmla="*/ 6195955 h 6764926"/>
              <a:gd name="connsiteX56" fmla="*/ 5370717 w 8013546"/>
              <a:gd name="connsiteY56" fmla="*/ 6156458 h 6764926"/>
              <a:gd name="connsiteX57" fmla="*/ 5410214 w 8013546"/>
              <a:gd name="connsiteY57" fmla="*/ 5897498 h 6764926"/>
              <a:gd name="connsiteX58" fmla="*/ 5410405 w 8013546"/>
              <a:gd name="connsiteY58" fmla="*/ 5897562 h 6764926"/>
              <a:gd name="connsiteX59" fmla="*/ 5548097 w 8013546"/>
              <a:gd name="connsiteY59" fmla="*/ 5863794 h 6764926"/>
              <a:gd name="connsiteX60" fmla="*/ 1738079 w 8013546"/>
              <a:gd name="connsiteY60" fmla="*/ 5786501 h 6764926"/>
              <a:gd name="connsiteX61" fmla="*/ 1896829 w 8013546"/>
              <a:gd name="connsiteY61" fmla="*/ 5945251 h 6764926"/>
              <a:gd name="connsiteX62" fmla="*/ 1738079 w 8013546"/>
              <a:gd name="connsiteY62" fmla="*/ 6104001 h 6764926"/>
              <a:gd name="connsiteX63" fmla="*/ 1579329 w 8013546"/>
              <a:gd name="connsiteY63" fmla="*/ 5945251 h 6764926"/>
              <a:gd name="connsiteX64" fmla="*/ 1738079 w 8013546"/>
              <a:gd name="connsiteY64" fmla="*/ 5786501 h 6764926"/>
              <a:gd name="connsiteX65" fmla="*/ 1991502 w 8013546"/>
              <a:gd name="connsiteY65" fmla="*/ 5776976 h 6764926"/>
              <a:gd name="connsiteX66" fmla="*/ 2042302 w 8013546"/>
              <a:gd name="connsiteY66" fmla="*/ 5827776 h 6764926"/>
              <a:gd name="connsiteX67" fmla="*/ 1991502 w 8013546"/>
              <a:gd name="connsiteY67" fmla="*/ 5878576 h 6764926"/>
              <a:gd name="connsiteX68" fmla="*/ 1940702 w 8013546"/>
              <a:gd name="connsiteY68" fmla="*/ 5827776 h 6764926"/>
              <a:gd name="connsiteX69" fmla="*/ 1991502 w 8013546"/>
              <a:gd name="connsiteY69" fmla="*/ 5776976 h 6764926"/>
              <a:gd name="connsiteX70" fmla="*/ 3104530 w 8013546"/>
              <a:gd name="connsiteY70" fmla="*/ 5747321 h 6764926"/>
              <a:gd name="connsiteX71" fmla="*/ 3155330 w 8013546"/>
              <a:gd name="connsiteY71" fmla="*/ 5798121 h 6764926"/>
              <a:gd name="connsiteX72" fmla="*/ 3104530 w 8013546"/>
              <a:gd name="connsiteY72" fmla="*/ 5848921 h 6764926"/>
              <a:gd name="connsiteX73" fmla="*/ 3053730 w 8013546"/>
              <a:gd name="connsiteY73" fmla="*/ 5798121 h 6764926"/>
              <a:gd name="connsiteX74" fmla="*/ 3104530 w 8013546"/>
              <a:gd name="connsiteY74" fmla="*/ 5747321 h 6764926"/>
              <a:gd name="connsiteX75" fmla="*/ 4591128 w 8013546"/>
              <a:gd name="connsiteY75" fmla="*/ 5728652 h 6764926"/>
              <a:gd name="connsiteX76" fmla="*/ 4660597 w 8013546"/>
              <a:gd name="connsiteY76" fmla="*/ 5798057 h 6764926"/>
              <a:gd name="connsiteX77" fmla="*/ 4660597 w 8013546"/>
              <a:gd name="connsiteY77" fmla="*/ 5798121 h 6764926"/>
              <a:gd name="connsiteX78" fmla="*/ 4591128 w 8013546"/>
              <a:gd name="connsiteY78" fmla="*/ 5867590 h 6764926"/>
              <a:gd name="connsiteX79" fmla="*/ 4521659 w 8013546"/>
              <a:gd name="connsiteY79" fmla="*/ 5798121 h 6764926"/>
              <a:gd name="connsiteX80" fmla="*/ 4591128 w 8013546"/>
              <a:gd name="connsiteY80" fmla="*/ 5728652 h 6764926"/>
              <a:gd name="connsiteX81" fmla="*/ 2735978 w 8013546"/>
              <a:gd name="connsiteY81" fmla="*/ 5669470 h 6764926"/>
              <a:gd name="connsiteX82" fmla="*/ 2736041 w 8013546"/>
              <a:gd name="connsiteY82" fmla="*/ 5669470 h 6764926"/>
              <a:gd name="connsiteX83" fmla="*/ 2835292 w 8013546"/>
              <a:gd name="connsiteY83" fmla="*/ 5768721 h 6764926"/>
              <a:gd name="connsiteX84" fmla="*/ 2835292 w 8013546"/>
              <a:gd name="connsiteY84" fmla="*/ 5768784 h 6764926"/>
              <a:gd name="connsiteX85" fmla="*/ 2735978 w 8013546"/>
              <a:gd name="connsiteY85" fmla="*/ 5868098 h 6764926"/>
              <a:gd name="connsiteX86" fmla="*/ 2636664 w 8013546"/>
              <a:gd name="connsiteY86" fmla="*/ 5768784 h 6764926"/>
              <a:gd name="connsiteX87" fmla="*/ 2735978 w 8013546"/>
              <a:gd name="connsiteY87" fmla="*/ 5669470 h 6764926"/>
              <a:gd name="connsiteX88" fmla="*/ 5427924 w 8013546"/>
              <a:gd name="connsiteY88" fmla="*/ 5650235 h 6764926"/>
              <a:gd name="connsiteX89" fmla="*/ 5492891 w 8013546"/>
              <a:gd name="connsiteY89" fmla="*/ 5689599 h 6764926"/>
              <a:gd name="connsiteX90" fmla="*/ 5492897 w 8013546"/>
              <a:gd name="connsiteY90" fmla="*/ 5689606 h 6764926"/>
              <a:gd name="connsiteX91" fmla="*/ 5471618 w 8013546"/>
              <a:gd name="connsiteY91" fmla="*/ 5828347 h 6764926"/>
              <a:gd name="connsiteX92" fmla="*/ 5332884 w 8013546"/>
              <a:gd name="connsiteY92" fmla="*/ 5807074 h 6764926"/>
              <a:gd name="connsiteX93" fmla="*/ 5354150 w 8013546"/>
              <a:gd name="connsiteY93" fmla="*/ 5668333 h 6764926"/>
              <a:gd name="connsiteX94" fmla="*/ 5427924 w 8013546"/>
              <a:gd name="connsiteY94" fmla="*/ 5650235 h 6764926"/>
              <a:gd name="connsiteX95" fmla="*/ 1560909 w 8013546"/>
              <a:gd name="connsiteY95" fmla="*/ 5633529 h 6764926"/>
              <a:gd name="connsiteX96" fmla="*/ 1611709 w 8013546"/>
              <a:gd name="connsiteY96" fmla="*/ 5684329 h 6764926"/>
              <a:gd name="connsiteX97" fmla="*/ 1560909 w 8013546"/>
              <a:gd name="connsiteY97" fmla="*/ 5735129 h 6764926"/>
              <a:gd name="connsiteX98" fmla="*/ 1510109 w 8013546"/>
              <a:gd name="connsiteY98" fmla="*/ 5684329 h 6764926"/>
              <a:gd name="connsiteX99" fmla="*/ 1560909 w 8013546"/>
              <a:gd name="connsiteY99" fmla="*/ 5633529 h 6764926"/>
              <a:gd name="connsiteX100" fmla="*/ 5597856 w 8013546"/>
              <a:gd name="connsiteY100" fmla="*/ 5564251 h 6764926"/>
              <a:gd name="connsiteX101" fmla="*/ 5648656 w 8013546"/>
              <a:gd name="connsiteY101" fmla="*/ 5615051 h 6764926"/>
              <a:gd name="connsiteX102" fmla="*/ 5597856 w 8013546"/>
              <a:gd name="connsiteY102" fmla="*/ 5665851 h 6764926"/>
              <a:gd name="connsiteX103" fmla="*/ 5547056 w 8013546"/>
              <a:gd name="connsiteY103" fmla="*/ 5615051 h 6764926"/>
              <a:gd name="connsiteX104" fmla="*/ 5597856 w 8013546"/>
              <a:gd name="connsiteY104" fmla="*/ 5564251 h 6764926"/>
              <a:gd name="connsiteX105" fmla="*/ 2958609 w 8013546"/>
              <a:gd name="connsiteY105" fmla="*/ 5500941 h 6764926"/>
              <a:gd name="connsiteX106" fmla="*/ 2958672 w 8013546"/>
              <a:gd name="connsiteY106" fmla="*/ 5500941 h 6764926"/>
              <a:gd name="connsiteX107" fmla="*/ 3057923 w 8013546"/>
              <a:gd name="connsiteY107" fmla="*/ 5600192 h 6764926"/>
              <a:gd name="connsiteX108" fmla="*/ 3057923 w 8013546"/>
              <a:gd name="connsiteY108" fmla="*/ 5600255 h 6764926"/>
              <a:gd name="connsiteX109" fmla="*/ 2958609 w 8013546"/>
              <a:gd name="connsiteY109" fmla="*/ 5699569 h 6764926"/>
              <a:gd name="connsiteX110" fmla="*/ 2859295 w 8013546"/>
              <a:gd name="connsiteY110" fmla="*/ 5600255 h 6764926"/>
              <a:gd name="connsiteX111" fmla="*/ 2958609 w 8013546"/>
              <a:gd name="connsiteY111" fmla="*/ 5500941 h 6764926"/>
              <a:gd name="connsiteX112" fmla="*/ 4953029 w 8013546"/>
              <a:gd name="connsiteY112" fmla="*/ 5498856 h 6764926"/>
              <a:gd name="connsiteX113" fmla="*/ 5077728 w 8013546"/>
              <a:gd name="connsiteY113" fmla="*/ 5574410 h 6764926"/>
              <a:gd name="connsiteX114" fmla="*/ 5077747 w 8013546"/>
              <a:gd name="connsiteY114" fmla="*/ 5574436 h 6764926"/>
              <a:gd name="connsiteX115" fmla="*/ 5036898 w 8013546"/>
              <a:gd name="connsiteY115" fmla="*/ 5840729 h 6764926"/>
              <a:gd name="connsiteX116" fmla="*/ 4770623 w 8013546"/>
              <a:gd name="connsiteY116" fmla="*/ 5799905 h 6764926"/>
              <a:gd name="connsiteX117" fmla="*/ 4811428 w 8013546"/>
              <a:gd name="connsiteY117" fmla="*/ 5533605 h 6764926"/>
              <a:gd name="connsiteX118" fmla="*/ 4953029 w 8013546"/>
              <a:gd name="connsiteY118" fmla="*/ 5498856 h 6764926"/>
              <a:gd name="connsiteX119" fmla="*/ 6031688 w 8013546"/>
              <a:gd name="connsiteY119" fmla="*/ 5443791 h 6764926"/>
              <a:gd name="connsiteX120" fmla="*/ 6190438 w 8013546"/>
              <a:gd name="connsiteY120" fmla="*/ 5602541 h 6764926"/>
              <a:gd name="connsiteX121" fmla="*/ 6031688 w 8013546"/>
              <a:gd name="connsiteY121" fmla="*/ 5761291 h 6764926"/>
              <a:gd name="connsiteX122" fmla="*/ 5872938 w 8013546"/>
              <a:gd name="connsiteY122" fmla="*/ 5602541 h 6764926"/>
              <a:gd name="connsiteX123" fmla="*/ 6031688 w 8013546"/>
              <a:gd name="connsiteY123" fmla="*/ 5443791 h 6764926"/>
              <a:gd name="connsiteX124" fmla="*/ 6243461 w 8013546"/>
              <a:gd name="connsiteY124" fmla="*/ 5352668 h 6764926"/>
              <a:gd name="connsiteX125" fmla="*/ 6243525 w 8013546"/>
              <a:gd name="connsiteY125" fmla="*/ 5352668 h 6764926"/>
              <a:gd name="connsiteX126" fmla="*/ 6312867 w 8013546"/>
              <a:gd name="connsiteY126" fmla="*/ 5422137 h 6764926"/>
              <a:gd name="connsiteX127" fmla="*/ 6312867 w 8013546"/>
              <a:gd name="connsiteY127" fmla="*/ 5422201 h 6764926"/>
              <a:gd name="connsiteX128" fmla="*/ 6243334 w 8013546"/>
              <a:gd name="connsiteY128" fmla="*/ 5491606 h 6764926"/>
              <a:gd name="connsiteX129" fmla="*/ 6173929 w 8013546"/>
              <a:gd name="connsiteY129" fmla="*/ 5422073 h 6764926"/>
              <a:gd name="connsiteX130" fmla="*/ 6243461 w 8013546"/>
              <a:gd name="connsiteY130" fmla="*/ 5352668 h 6764926"/>
              <a:gd name="connsiteX131" fmla="*/ 4706781 w 8013546"/>
              <a:gd name="connsiteY131" fmla="*/ 5329386 h 6764926"/>
              <a:gd name="connsiteX132" fmla="*/ 4754958 w 8013546"/>
              <a:gd name="connsiteY132" fmla="*/ 5358574 h 6764926"/>
              <a:gd name="connsiteX133" fmla="*/ 4755021 w 8013546"/>
              <a:gd name="connsiteY133" fmla="*/ 5358662 h 6764926"/>
              <a:gd name="connsiteX134" fmla="*/ 4739210 w 8013546"/>
              <a:gd name="connsiteY134" fmla="*/ 5461444 h 6764926"/>
              <a:gd name="connsiteX135" fmla="*/ 4739197 w 8013546"/>
              <a:gd name="connsiteY135" fmla="*/ 5461457 h 6764926"/>
              <a:gd name="connsiteX136" fmla="*/ 4636314 w 8013546"/>
              <a:gd name="connsiteY136" fmla="*/ 5445689 h 6764926"/>
              <a:gd name="connsiteX137" fmla="*/ 4652075 w 8013546"/>
              <a:gd name="connsiteY137" fmla="*/ 5342813 h 6764926"/>
              <a:gd name="connsiteX138" fmla="*/ 4706781 w 8013546"/>
              <a:gd name="connsiteY138" fmla="*/ 5329386 h 6764926"/>
              <a:gd name="connsiteX139" fmla="*/ 4583508 w 8013546"/>
              <a:gd name="connsiteY139" fmla="*/ 5138801 h 6764926"/>
              <a:gd name="connsiteX140" fmla="*/ 4634308 w 8013546"/>
              <a:gd name="connsiteY140" fmla="*/ 5189601 h 6764926"/>
              <a:gd name="connsiteX141" fmla="*/ 4583508 w 8013546"/>
              <a:gd name="connsiteY141" fmla="*/ 5240401 h 6764926"/>
              <a:gd name="connsiteX142" fmla="*/ 4532708 w 8013546"/>
              <a:gd name="connsiteY142" fmla="*/ 5189601 h 6764926"/>
              <a:gd name="connsiteX143" fmla="*/ 4583508 w 8013546"/>
              <a:gd name="connsiteY143" fmla="*/ 5138801 h 6764926"/>
              <a:gd name="connsiteX144" fmla="*/ 6841334 w 8013546"/>
              <a:gd name="connsiteY144" fmla="*/ 4965463 h 6764926"/>
              <a:gd name="connsiteX145" fmla="*/ 7267526 w 8013546"/>
              <a:gd name="connsiteY145" fmla="*/ 5170677 h 6764926"/>
              <a:gd name="connsiteX146" fmla="*/ 7159576 w 8013546"/>
              <a:gd name="connsiteY146" fmla="*/ 5874828 h 6764926"/>
              <a:gd name="connsiteX147" fmla="*/ 6455551 w 8013546"/>
              <a:gd name="connsiteY147" fmla="*/ 5766897 h 6764926"/>
              <a:gd name="connsiteX148" fmla="*/ 6563437 w 8013546"/>
              <a:gd name="connsiteY148" fmla="*/ 5062803 h 6764926"/>
              <a:gd name="connsiteX149" fmla="*/ 6841334 w 8013546"/>
              <a:gd name="connsiteY149" fmla="*/ 4965463 h 6764926"/>
              <a:gd name="connsiteX150" fmla="*/ 6612015 w 8013546"/>
              <a:gd name="connsiteY150" fmla="*/ 4866703 h 6764926"/>
              <a:gd name="connsiteX151" fmla="*/ 6662815 w 8013546"/>
              <a:gd name="connsiteY151" fmla="*/ 4917503 h 6764926"/>
              <a:gd name="connsiteX152" fmla="*/ 6612015 w 8013546"/>
              <a:gd name="connsiteY152" fmla="*/ 4968303 h 6764926"/>
              <a:gd name="connsiteX153" fmla="*/ 6561215 w 8013546"/>
              <a:gd name="connsiteY153" fmla="*/ 4917503 h 6764926"/>
              <a:gd name="connsiteX154" fmla="*/ 6612015 w 8013546"/>
              <a:gd name="connsiteY154" fmla="*/ 4866703 h 6764926"/>
              <a:gd name="connsiteX155" fmla="*/ 7259651 w 8013546"/>
              <a:gd name="connsiteY155" fmla="*/ 4862893 h 6764926"/>
              <a:gd name="connsiteX156" fmla="*/ 7259715 w 8013546"/>
              <a:gd name="connsiteY156" fmla="*/ 4862893 h 6764926"/>
              <a:gd name="connsiteX157" fmla="*/ 7358901 w 8013546"/>
              <a:gd name="connsiteY157" fmla="*/ 4962207 h 6764926"/>
              <a:gd name="connsiteX158" fmla="*/ 7358901 w 8013546"/>
              <a:gd name="connsiteY158" fmla="*/ 4962271 h 6764926"/>
              <a:gd name="connsiteX159" fmla="*/ 7259525 w 8013546"/>
              <a:gd name="connsiteY159" fmla="*/ 5061521 h 6764926"/>
              <a:gd name="connsiteX160" fmla="*/ 7160274 w 8013546"/>
              <a:gd name="connsiteY160" fmla="*/ 4962144 h 6764926"/>
              <a:gd name="connsiteX161" fmla="*/ 7259651 w 8013546"/>
              <a:gd name="connsiteY161" fmla="*/ 4862893 h 6764926"/>
              <a:gd name="connsiteX162" fmla="*/ 3811811 w 8013546"/>
              <a:gd name="connsiteY162" fmla="*/ 4713816 h 6764926"/>
              <a:gd name="connsiteX163" fmla="*/ 4409327 w 8013546"/>
              <a:gd name="connsiteY163" fmla="*/ 5001577 h 6764926"/>
              <a:gd name="connsiteX164" fmla="*/ 4409410 w 8013546"/>
              <a:gd name="connsiteY164" fmla="*/ 5001685 h 6764926"/>
              <a:gd name="connsiteX165" fmla="*/ 4258007 w 8013546"/>
              <a:gd name="connsiteY165" fmla="*/ 5988748 h 6764926"/>
              <a:gd name="connsiteX166" fmla="*/ 3270855 w 8013546"/>
              <a:gd name="connsiteY166" fmla="*/ 5837427 h 6764926"/>
              <a:gd name="connsiteX167" fmla="*/ 3422171 w 8013546"/>
              <a:gd name="connsiteY167" fmla="*/ 4850262 h 6764926"/>
              <a:gd name="connsiteX168" fmla="*/ 3811811 w 8013546"/>
              <a:gd name="connsiteY168" fmla="*/ 4713816 h 6764926"/>
              <a:gd name="connsiteX169" fmla="*/ 4316807 w 8013546"/>
              <a:gd name="connsiteY169" fmla="*/ 4689792 h 6764926"/>
              <a:gd name="connsiteX170" fmla="*/ 4386213 w 8013546"/>
              <a:gd name="connsiteY170" fmla="*/ 4759197 h 6764926"/>
              <a:gd name="connsiteX171" fmla="*/ 4316807 w 8013546"/>
              <a:gd name="connsiteY171" fmla="*/ 4828603 h 6764926"/>
              <a:gd name="connsiteX172" fmla="*/ 4247402 w 8013546"/>
              <a:gd name="connsiteY172" fmla="*/ 4759197 h 6764926"/>
              <a:gd name="connsiteX173" fmla="*/ 4316807 w 8013546"/>
              <a:gd name="connsiteY173" fmla="*/ 4689792 h 6764926"/>
              <a:gd name="connsiteX174" fmla="*/ 3346635 w 8013546"/>
              <a:gd name="connsiteY174" fmla="*/ 4649967 h 6764926"/>
              <a:gd name="connsiteX175" fmla="*/ 3394791 w 8013546"/>
              <a:gd name="connsiteY175" fmla="*/ 4679188 h 6764926"/>
              <a:gd name="connsiteX176" fmla="*/ 3394804 w 8013546"/>
              <a:gd name="connsiteY176" fmla="*/ 4679207 h 6764926"/>
              <a:gd name="connsiteX177" fmla="*/ 3379044 w 8013546"/>
              <a:gd name="connsiteY177" fmla="*/ 4781994 h 6764926"/>
              <a:gd name="connsiteX178" fmla="*/ 3378955 w 8013546"/>
              <a:gd name="connsiteY178" fmla="*/ 4782058 h 6764926"/>
              <a:gd name="connsiteX179" fmla="*/ 3276091 w 8013546"/>
              <a:gd name="connsiteY179" fmla="*/ 4766221 h 6764926"/>
              <a:gd name="connsiteX180" fmla="*/ 3291921 w 8013546"/>
              <a:gd name="connsiteY180" fmla="*/ 4663351 h 6764926"/>
              <a:gd name="connsiteX181" fmla="*/ 3346635 w 8013546"/>
              <a:gd name="connsiteY181" fmla="*/ 4649967 h 6764926"/>
              <a:gd name="connsiteX182" fmla="*/ 3965336 w 8013546"/>
              <a:gd name="connsiteY182" fmla="*/ 4564951 h 6764926"/>
              <a:gd name="connsiteX183" fmla="*/ 4016135 w 8013546"/>
              <a:gd name="connsiteY183" fmla="*/ 4615751 h 6764926"/>
              <a:gd name="connsiteX184" fmla="*/ 3965336 w 8013546"/>
              <a:gd name="connsiteY184" fmla="*/ 4666551 h 6764926"/>
              <a:gd name="connsiteX185" fmla="*/ 3914536 w 8013546"/>
              <a:gd name="connsiteY185" fmla="*/ 4615751 h 6764926"/>
              <a:gd name="connsiteX186" fmla="*/ 3965336 w 8013546"/>
              <a:gd name="connsiteY186" fmla="*/ 4564951 h 6764926"/>
              <a:gd name="connsiteX187" fmla="*/ 3497659 w 8013546"/>
              <a:gd name="connsiteY187" fmla="*/ 4551235 h 6764926"/>
              <a:gd name="connsiteX188" fmla="*/ 3567128 w 8013546"/>
              <a:gd name="connsiteY188" fmla="*/ 4620704 h 6764926"/>
              <a:gd name="connsiteX189" fmla="*/ 3497659 w 8013546"/>
              <a:gd name="connsiteY189" fmla="*/ 4690173 h 6764926"/>
              <a:gd name="connsiteX190" fmla="*/ 3428190 w 8013546"/>
              <a:gd name="connsiteY190" fmla="*/ 4620704 h 6764926"/>
              <a:gd name="connsiteX191" fmla="*/ 3497659 w 8013546"/>
              <a:gd name="connsiteY191" fmla="*/ 4551235 h 6764926"/>
              <a:gd name="connsiteX192" fmla="*/ 4209851 w 8013546"/>
              <a:gd name="connsiteY192" fmla="*/ 4548621 h 6764926"/>
              <a:gd name="connsiteX193" fmla="*/ 4258006 w 8013546"/>
              <a:gd name="connsiteY193" fmla="*/ 4577842 h 6764926"/>
              <a:gd name="connsiteX194" fmla="*/ 4242259 w 8013546"/>
              <a:gd name="connsiteY194" fmla="*/ 4680648 h 6764926"/>
              <a:gd name="connsiteX195" fmla="*/ 4242169 w 8013546"/>
              <a:gd name="connsiteY195" fmla="*/ 4680712 h 6764926"/>
              <a:gd name="connsiteX196" fmla="*/ 4139306 w 8013546"/>
              <a:gd name="connsiteY196" fmla="*/ 4664875 h 6764926"/>
              <a:gd name="connsiteX197" fmla="*/ 4155136 w 8013546"/>
              <a:gd name="connsiteY197" fmla="*/ 4562005 h 6764926"/>
              <a:gd name="connsiteX198" fmla="*/ 4209851 w 8013546"/>
              <a:gd name="connsiteY198" fmla="*/ 4548621 h 6764926"/>
              <a:gd name="connsiteX199" fmla="*/ 7750070 w 8013546"/>
              <a:gd name="connsiteY199" fmla="*/ 4019701 h 6764926"/>
              <a:gd name="connsiteX200" fmla="*/ 7841565 w 8013546"/>
              <a:gd name="connsiteY200" fmla="*/ 4075049 h 6764926"/>
              <a:gd name="connsiteX201" fmla="*/ 7841629 w 8013546"/>
              <a:gd name="connsiteY201" fmla="*/ 4075163 h 6764926"/>
              <a:gd name="connsiteX202" fmla="*/ 7811657 w 8013546"/>
              <a:gd name="connsiteY202" fmla="*/ 4270438 h 6764926"/>
              <a:gd name="connsiteX203" fmla="*/ 7616458 w 8013546"/>
              <a:gd name="connsiteY203" fmla="*/ 4240561 h 6764926"/>
              <a:gd name="connsiteX204" fmla="*/ 7646239 w 8013546"/>
              <a:gd name="connsiteY204" fmla="*/ 4045254 h 6764926"/>
              <a:gd name="connsiteX205" fmla="*/ 7750070 w 8013546"/>
              <a:gd name="connsiteY205" fmla="*/ 4019701 h 6764926"/>
              <a:gd name="connsiteX206" fmla="*/ 1132176 w 8013546"/>
              <a:gd name="connsiteY206" fmla="*/ 3902108 h 6764926"/>
              <a:gd name="connsiteX207" fmla="*/ 1223664 w 8013546"/>
              <a:gd name="connsiteY207" fmla="*/ 3957446 h 6764926"/>
              <a:gd name="connsiteX208" fmla="*/ 1223664 w 8013546"/>
              <a:gd name="connsiteY208" fmla="*/ 3957510 h 6764926"/>
              <a:gd name="connsiteX209" fmla="*/ 1223753 w 8013546"/>
              <a:gd name="connsiteY209" fmla="*/ 3957637 h 6764926"/>
              <a:gd name="connsiteX210" fmla="*/ 1193692 w 8013546"/>
              <a:gd name="connsiteY210" fmla="*/ 4152899 h 6764926"/>
              <a:gd name="connsiteX211" fmla="*/ 998582 w 8013546"/>
              <a:gd name="connsiteY211" fmla="*/ 4122978 h 6764926"/>
              <a:gd name="connsiteX212" fmla="*/ 1028357 w 8013546"/>
              <a:gd name="connsiteY212" fmla="*/ 3927671 h 6764926"/>
              <a:gd name="connsiteX213" fmla="*/ 1132176 w 8013546"/>
              <a:gd name="connsiteY213" fmla="*/ 3902108 h 6764926"/>
              <a:gd name="connsiteX214" fmla="*/ 6909538 w 8013546"/>
              <a:gd name="connsiteY214" fmla="*/ 3816165 h 6764926"/>
              <a:gd name="connsiteX215" fmla="*/ 6996190 w 8013546"/>
              <a:gd name="connsiteY215" fmla="*/ 3827576 h 6764926"/>
              <a:gd name="connsiteX216" fmla="*/ 7396050 w 8013546"/>
              <a:gd name="connsiteY216" fmla="*/ 4450212 h 6764926"/>
              <a:gd name="connsiteX217" fmla="*/ 6773432 w 8013546"/>
              <a:gd name="connsiteY217" fmla="*/ 4850065 h 6764926"/>
              <a:gd name="connsiteX218" fmla="*/ 6701931 w 8013546"/>
              <a:gd name="connsiteY218" fmla="*/ 4829111 h 6764926"/>
              <a:gd name="connsiteX219" fmla="*/ 6650751 w 8013546"/>
              <a:gd name="connsiteY219" fmla="*/ 4805362 h 6764926"/>
              <a:gd name="connsiteX220" fmla="*/ 6722569 w 8013546"/>
              <a:gd name="connsiteY220" fmla="*/ 4367846 h 6764926"/>
              <a:gd name="connsiteX221" fmla="*/ 6625287 w 8013546"/>
              <a:gd name="connsiteY221" fmla="*/ 3884484 h 6764926"/>
              <a:gd name="connsiteX222" fmla="*/ 6656211 w 8013546"/>
              <a:gd name="connsiteY222" fmla="*/ 3868165 h 6764926"/>
              <a:gd name="connsiteX223" fmla="*/ 6909538 w 8013546"/>
              <a:gd name="connsiteY223" fmla="*/ 3816165 h 6764926"/>
              <a:gd name="connsiteX224" fmla="*/ 1325960 w 8013546"/>
              <a:gd name="connsiteY224" fmla="*/ 3729863 h 6764926"/>
              <a:gd name="connsiteX225" fmla="*/ 1326087 w 8013546"/>
              <a:gd name="connsiteY225" fmla="*/ 3729863 h 6764926"/>
              <a:gd name="connsiteX226" fmla="*/ 1425401 w 8013546"/>
              <a:gd name="connsiteY226" fmla="*/ 3829050 h 6764926"/>
              <a:gd name="connsiteX227" fmla="*/ 1326214 w 8013546"/>
              <a:gd name="connsiteY227" fmla="*/ 3928491 h 6764926"/>
              <a:gd name="connsiteX228" fmla="*/ 1226773 w 8013546"/>
              <a:gd name="connsiteY228" fmla="*/ 3829304 h 6764926"/>
              <a:gd name="connsiteX229" fmla="*/ 1325960 w 8013546"/>
              <a:gd name="connsiteY229" fmla="*/ 3729863 h 6764926"/>
              <a:gd name="connsiteX230" fmla="*/ 1983952 w 8013546"/>
              <a:gd name="connsiteY230" fmla="*/ 3713670 h 6764926"/>
              <a:gd name="connsiteX231" fmla="*/ 2457978 w 8013546"/>
              <a:gd name="connsiteY231" fmla="*/ 4177220 h 6764926"/>
              <a:gd name="connsiteX232" fmla="*/ 3160734 w 8013546"/>
              <a:gd name="connsiteY232" fmla="*/ 4536566 h 6764926"/>
              <a:gd name="connsiteX233" fmla="*/ 3165496 w 8013546"/>
              <a:gd name="connsiteY233" fmla="*/ 4566665 h 6764926"/>
              <a:gd name="connsiteX234" fmla="*/ 2356803 w 8013546"/>
              <a:gd name="connsiteY234" fmla="*/ 5698985 h 6764926"/>
              <a:gd name="connsiteX235" fmla="*/ 1178487 w 8013546"/>
              <a:gd name="connsiteY235" fmla="*/ 4897957 h 6764926"/>
              <a:gd name="connsiteX236" fmla="*/ 1979507 w 8013546"/>
              <a:gd name="connsiteY236" fmla="*/ 3719639 h 6764926"/>
              <a:gd name="connsiteX237" fmla="*/ 1983952 w 8013546"/>
              <a:gd name="connsiteY237" fmla="*/ 3713670 h 6764926"/>
              <a:gd name="connsiteX238" fmla="*/ 6772607 w 8013546"/>
              <a:gd name="connsiteY238" fmla="*/ 3660775 h 6764926"/>
              <a:gd name="connsiteX239" fmla="*/ 6842076 w 8013546"/>
              <a:gd name="connsiteY239" fmla="*/ 3730244 h 6764926"/>
              <a:gd name="connsiteX240" fmla="*/ 6772607 w 8013546"/>
              <a:gd name="connsiteY240" fmla="*/ 3799713 h 6764926"/>
              <a:gd name="connsiteX241" fmla="*/ 6703138 w 8013546"/>
              <a:gd name="connsiteY241" fmla="*/ 3730244 h 6764926"/>
              <a:gd name="connsiteX242" fmla="*/ 6772607 w 8013546"/>
              <a:gd name="connsiteY242" fmla="*/ 3660775 h 6764926"/>
              <a:gd name="connsiteX243" fmla="*/ 1516458 w 8013546"/>
              <a:gd name="connsiteY243" fmla="*/ 3655821 h 6764926"/>
              <a:gd name="connsiteX244" fmla="*/ 1516840 w 8013546"/>
              <a:gd name="connsiteY244" fmla="*/ 3655821 h 6764926"/>
              <a:gd name="connsiteX245" fmla="*/ 1586308 w 8013546"/>
              <a:gd name="connsiteY245" fmla="*/ 3725290 h 6764926"/>
              <a:gd name="connsiteX246" fmla="*/ 1517220 w 8013546"/>
              <a:gd name="connsiteY246" fmla="*/ 3794759 h 6764926"/>
              <a:gd name="connsiteX247" fmla="*/ 1447371 w 8013546"/>
              <a:gd name="connsiteY247" fmla="*/ 3725671 h 6764926"/>
              <a:gd name="connsiteX248" fmla="*/ 1516458 w 8013546"/>
              <a:gd name="connsiteY248" fmla="*/ 3655821 h 6764926"/>
              <a:gd name="connsiteX249" fmla="*/ 6990158 w 8013546"/>
              <a:gd name="connsiteY249" fmla="*/ 3611308 h 6764926"/>
              <a:gd name="connsiteX250" fmla="*/ 6990666 w 8013546"/>
              <a:gd name="connsiteY250" fmla="*/ 3611308 h 6764926"/>
              <a:gd name="connsiteX251" fmla="*/ 7060008 w 8013546"/>
              <a:gd name="connsiteY251" fmla="*/ 3680777 h 6764926"/>
              <a:gd name="connsiteX252" fmla="*/ 6990920 w 8013546"/>
              <a:gd name="connsiteY252" fmla="*/ 3750246 h 6764926"/>
              <a:gd name="connsiteX253" fmla="*/ 6921070 w 8013546"/>
              <a:gd name="connsiteY253" fmla="*/ 3681158 h 6764926"/>
              <a:gd name="connsiteX254" fmla="*/ 6990158 w 8013546"/>
              <a:gd name="connsiteY254" fmla="*/ 3611308 h 6764926"/>
              <a:gd name="connsiteX255" fmla="*/ 1199975 w 8013546"/>
              <a:gd name="connsiteY255" fmla="*/ 3571747 h 6764926"/>
              <a:gd name="connsiteX256" fmla="*/ 1269380 w 8013546"/>
              <a:gd name="connsiteY256" fmla="*/ 3641152 h 6764926"/>
              <a:gd name="connsiteX257" fmla="*/ 1269380 w 8013546"/>
              <a:gd name="connsiteY257" fmla="*/ 3641280 h 6764926"/>
              <a:gd name="connsiteX258" fmla="*/ 1199847 w 8013546"/>
              <a:gd name="connsiteY258" fmla="*/ 3710685 h 6764926"/>
              <a:gd name="connsiteX259" fmla="*/ 1130442 w 8013546"/>
              <a:gd name="connsiteY259" fmla="*/ 3641152 h 6764926"/>
              <a:gd name="connsiteX260" fmla="*/ 1199975 w 8013546"/>
              <a:gd name="connsiteY260" fmla="*/ 3571747 h 6764926"/>
              <a:gd name="connsiteX261" fmla="*/ 1129553 w 8013546"/>
              <a:gd name="connsiteY261" fmla="*/ 3450716 h 6764926"/>
              <a:gd name="connsiteX262" fmla="*/ 1180353 w 8013546"/>
              <a:gd name="connsiteY262" fmla="*/ 3501516 h 6764926"/>
              <a:gd name="connsiteX263" fmla="*/ 1129553 w 8013546"/>
              <a:gd name="connsiteY263" fmla="*/ 3552316 h 6764926"/>
              <a:gd name="connsiteX264" fmla="*/ 1078753 w 8013546"/>
              <a:gd name="connsiteY264" fmla="*/ 3501516 h 6764926"/>
              <a:gd name="connsiteX265" fmla="*/ 1129553 w 8013546"/>
              <a:gd name="connsiteY265" fmla="*/ 3450716 h 6764926"/>
              <a:gd name="connsiteX266" fmla="*/ 1386960 w 8013546"/>
              <a:gd name="connsiteY266" fmla="*/ 3432147 h 6764926"/>
              <a:gd name="connsiteX267" fmla="*/ 1451947 w 8013546"/>
              <a:gd name="connsiteY267" fmla="*/ 3471481 h 6764926"/>
              <a:gd name="connsiteX268" fmla="*/ 1452004 w 8013546"/>
              <a:gd name="connsiteY268" fmla="*/ 3471564 h 6764926"/>
              <a:gd name="connsiteX269" fmla="*/ 1430674 w 8013546"/>
              <a:gd name="connsiteY269" fmla="*/ 3610292 h 6764926"/>
              <a:gd name="connsiteX270" fmla="*/ 1292003 w 8013546"/>
              <a:gd name="connsiteY270" fmla="*/ 3589039 h 6764926"/>
              <a:gd name="connsiteX271" fmla="*/ 1313193 w 8013546"/>
              <a:gd name="connsiteY271" fmla="*/ 3450291 h 6764926"/>
              <a:gd name="connsiteX272" fmla="*/ 1386960 w 8013546"/>
              <a:gd name="connsiteY272" fmla="*/ 3432147 h 6764926"/>
              <a:gd name="connsiteX273" fmla="*/ 1710902 w 8013546"/>
              <a:gd name="connsiteY273" fmla="*/ 3423539 h 6764926"/>
              <a:gd name="connsiteX274" fmla="*/ 1847681 w 8013546"/>
              <a:gd name="connsiteY274" fmla="*/ 3560318 h 6764926"/>
              <a:gd name="connsiteX275" fmla="*/ 1710902 w 8013546"/>
              <a:gd name="connsiteY275" fmla="*/ 3697097 h 6764926"/>
              <a:gd name="connsiteX276" fmla="*/ 1574123 w 8013546"/>
              <a:gd name="connsiteY276" fmla="*/ 3560318 h 6764926"/>
              <a:gd name="connsiteX277" fmla="*/ 1710902 w 8013546"/>
              <a:gd name="connsiteY277" fmla="*/ 3423539 h 6764926"/>
              <a:gd name="connsiteX278" fmla="*/ 7462505 w 8013546"/>
              <a:gd name="connsiteY278" fmla="*/ 3400259 h 6764926"/>
              <a:gd name="connsiteX279" fmla="*/ 7694182 w 8013546"/>
              <a:gd name="connsiteY279" fmla="*/ 3511867 h 6764926"/>
              <a:gd name="connsiteX280" fmla="*/ 7635508 w 8013546"/>
              <a:gd name="connsiteY280" fmla="*/ 3894582 h 6764926"/>
              <a:gd name="connsiteX281" fmla="*/ 7635445 w 8013546"/>
              <a:gd name="connsiteY281" fmla="*/ 3894620 h 6764926"/>
              <a:gd name="connsiteX282" fmla="*/ 7252730 w 8013546"/>
              <a:gd name="connsiteY282" fmla="*/ 3835895 h 6764926"/>
              <a:gd name="connsiteX283" fmla="*/ 7311404 w 8013546"/>
              <a:gd name="connsiteY283" fmla="*/ 3453143 h 6764926"/>
              <a:gd name="connsiteX284" fmla="*/ 7462505 w 8013546"/>
              <a:gd name="connsiteY284" fmla="*/ 3400259 h 6764926"/>
              <a:gd name="connsiteX285" fmla="*/ 662507 w 8013546"/>
              <a:gd name="connsiteY285" fmla="*/ 3359270 h 6764926"/>
              <a:gd name="connsiteX286" fmla="*/ 956839 w 8013546"/>
              <a:gd name="connsiteY286" fmla="*/ 3501008 h 6764926"/>
              <a:gd name="connsiteX287" fmla="*/ 956934 w 8013546"/>
              <a:gd name="connsiteY287" fmla="*/ 3501142 h 6764926"/>
              <a:gd name="connsiteX288" fmla="*/ 882290 w 8013546"/>
              <a:gd name="connsiteY288" fmla="*/ 3987291 h 6764926"/>
              <a:gd name="connsiteX289" fmla="*/ 396059 w 8013546"/>
              <a:gd name="connsiteY289" fmla="*/ 3912749 h 6764926"/>
              <a:gd name="connsiteX290" fmla="*/ 470578 w 8013546"/>
              <a:gd name="connsiteY290" fmla="*/ 3426491 h 6764926"/>
              <a:gd name="connsiteX291" fmla="*/ 662507 w 8013546"/>
              <a:gd name="connsiteY291" fmla="*/ 3359270 h 6764926"/>
              <a:gd name="connsiteX292" fmla="*/ 5471095 w 8013546"/>
              <a:gd name="connsiteY292" fmla="*/ 3273266 h 6764926"/>
              <a:gd name="connsiteX293" fmla="*/ 5963744 w 8013546"/>
              <a:gd name="connsiteY293" fmla="*/ 3383216 h 6764926"/>
              <a:gd name="connsiteX294" fmla="*/ 6442343 w 8013546"/>
              <a:gd name="connsiteY294" fmla="*/ 3789552 h 6764926"/>
              <a:gd name="connsiteX295" fmla="*/ 6159089 w 8013546"/>
              <a:gd name="connsiteY295" fmla="*/ 5296642 h 6764926"/>
              <a:gd name="connsiteX296" fmla="*/ 4589527 w 8013546"/>
              <a:gd name="connsiteY296" fmla="*/ 5056091 h 6764926"/>
              <a:gd name="connsiteX297" fmla="*/ 4830078 w 8013546"/>
              <a:gd name="connsiteY297" fmla="*/ 3486530 h 6764926"/>
              <a:gd name="connsiteX298" fmla="*/ 5274578 w 8013546"/>
              <a:gd name="connsiteY298" fmla="*/ 3289998 h 6764926"/>
              <a:gd name="connsiteX299" fmla="*/ 5471095 w 8013546"/>
              <a:gd name="connsiteY299" fmla="*/ 3273266 h 6764926"/>
              <a:gd name="connsiteX300" fmla="*/ 7894961 w 8013546"/>
              <a:gd name="connsiteY300" fmla="*/ 3242565 h 6764926"/>
              <a:gd name="connsiteX301" fmla="*/ 7986409 w 8013546"/>
              <a:gd name="connsiteY301" fmla="*/ 3297936 h 6764926"/>
              <a:gd name="connsiteX302" fmla="*/ 7986473 w 8013546"/>
              <a:gd name="connsiteY302" fmla="*/ 3298063 h 6764926"/>
              <a:gd name="connsiteX303" fmla="*/ 7956438 w 8013546"/>
              <a:gd name="connsiteY303" fmla="*/ 3493325 h 6764926"/>
              <a:gd name="connsiteX304" fmla="*/ 7761239 w 8013546"/>
              <a:gd name="connsiteY304" fmla="*/ 3463385 h 6764926"/>
              <a:gd name="connsiteX305" fmla="*/ 7791083 w 8013546"/>
              <a:gd name="connsiteY305" fmla="*/ 3268091 h 6764926"/>
              <a:gd name="connsiteX306" fmla="*/ 7894961 w 8013546"/>
              <a:gd name="connsiteY306" fmla="*/ 3242565 h 6764926"/>
              <a:gd name="connsiteX307" fmla="*/ 7450533 w 8013546"/>
              <a:gd name="connsiteY307" fmla="*/ 3215576 h 6764926"/>
              <a:gd name="connsiteX308" fmla="*/ 7519939 w 8013546"/>
              <a:gd name="connsiteY308" fmla="*/ 3284981 h 6764926"/>
              <a:gd name="connsiteX309" fmla="*/ 7450533 w 8013546"/>
              <a:gd name="connsiteY309" fmla="*/ 3354387 h 6764926"/>
              <a:gd name="connsiteX310" fmla="*/ 7381127 w 8013546"/>
              <a:gd name="connsiteY310" fmla="*/ 3284981 h 6764926"/>
              <a:gd name="connsiteX311" fmla="*/ 7450533 w 8013546"/>
              <a:gd name="connsiteY311" fmla="*/ 3215576 h 6764926"/>
              <a:gd name="connsiteX312" fmla="*/ 7727583 w 8013546"/>
              <a:gd name="connsiteY312" fmla="*/ 3047366 h 6764926"/>
              <a:gd name="connsiteX313" fmla="*/ 7796989 w 8013546"/>
              <a:gd name="connsiteY313" fmla="*/ 3116772 h 6764926"/>
              <a:gd name="connsiteX314" fmla="*/ 7796989 w 8013546"/>
              <a:gd name="connsiteY314" fmla="*/ 3116900 h 6764926"/>
              <a:gd name="connsiteX315" fmla="*/ 7727456 w 8013546"/>
              <a:gd name="connsiteY315" fmla="*/ 3186302 h 6764926"/>
              <a:gd name="connsiteX316" fmla="*/ 7658051 w 8013546"/>
              <a:gd name="connsiteY316" fmla="*/ 3116772 h 6764926"/>
              <a:gd name="connsiteX317" fmla="*/ 7727583 w 8013546"/>
              <a:gd name="connsiteY317" fmla="*/ 3047366 h 6764926"/>
              <a:gd name="connsiteX318" fmla="*/ 1923627 w 8013546"/>
              <a:gd name="connsiteY318" fmla="*/ 1451109 h 6764926"/>
              <a:gd name="connsiteX319" fmla="*/ 2253065 w 8013546"/>
              <a:gd name="connsiteY319" fmla="*/ 2319661 h 6764926"/>
              <a:gd name="connsiteX320" fmla="*/ 1844824 w 8013546"/>
              <a:gd name="connsiteY320" fmla="*/ 3120899 h 6764926"/>
              <a:gd name="connsiteX321" fmla="*/ 1685501 w 8013546"/>
              <a:gd name="connsiteY321" fmla="*/ 2261178 h 6764926"/>
              <a:gd name="connsiteX322" fmla="*/ 1923627 w 8013546"/>
              <a:gd name="connsiteY322" fmla="*/ 1451109 h 6764926"/>
              <a:gd name="connsiteX323" fmla="*/ 5681168 w 8013546"/>
              <a:gd name="connsiteY323" fmla="*/ 1352557 h 6764926"/>
              <a:gd name="connsiteX324" fmla="*/ 5964759 w 8013546"/>
              <a:gd name="connsiteY324" fmla="*/ 2331854 h 6764926"/>
              <a:gd name="connsiteX325" fmla="*/ 5786705 w 8013546"/>
              <a:gd name="connsiteY325" fmla="*/ 3195955 h 6764926"/>
              <a:gd name="connsiteX326" fmla="*/ 5541341 w 8013546"/>
              <a:gd name="connsiteY326" fmla="*/ 3166047 h 6764926"/>
              <a:gd name="connsiteX327" fmla="*/ 5303470 w 8013546"/>
              <a:gd name="connsiteY327" fmla="*/ 3172397 h 6764926"/>
              <a:gd name="connsiteX328" fmla="*/ 5092967 w 8013546"/>
              <a:gd name="connsiteY328" fmla="*/ 2302453 h 6764926"/>
              <a:gd name="connsiteX329" fmla="*/ 5681168 w 8013546"/>
              <a:gd name="connsiteY329" fmla="*/ 1352557 h 6764926"/>
              <a:gd name="connsiteX330" fmla="*/ 6318407 w 8013546"/>
              <a:gd name="connsiteY330" fmla="*/ 1160311 h 6764926"/>
              <a:gd name="connsiteX331" fmla="*/ 7373634 w 8013546"/>
              <a:gd name="connsiteY331" fmla="*/ 1679011 h 6764926"/>
              <a:gd name="connsiteX332" fmla="*/ 7373634 w 8013546"/>
              <a:gd name="connsiteY332" fmla="*/ 1678757 h 6764926"/>
              <a:gd name="connsiteX333" fmla="*/ 7101219 w 8013546"/>
              <a:gd name="connsiteY333" fmla="*/ 3455543 h 6764926"/>
              <a:gd name="connsiteX334" fmla="*/ 6519876 w 8013546"/>
              <a:gd name="connsiteY334" fmla="*/ 3689477 h 6764926"/>
              <a:gd name="connsiteX335" fmla="*/ 6245112 w 8013546"/>
              <a:gd name="connsiteY335" fmla="*/ 3412681 h 6764926"/>
              <a:gd name="connsiteX336" fmla="*/ 5888750 w 8013546"/>
              <a:gd name="connsiteY336" fmla="*/ 3225800 h 6764926"/>
              <a:gd name="connsiteX337" fmla="*/ 6075567 w 8013546"/>
              <a:gd name="connsiteY337" fmla="*/ 2399164 h 6764926"/>
              <a:gd name="connsiteX338" fmla="*/ 5776228 w 8013546"/>
              <a:gd name="connsiteY338" fmla="*/ 1296170 h 6764926"/>
              <a:gd name="connsiteX339" fmla="*/ 6318407 w 8013546"/>
              <a:gd name="connsiteY339" fmla="*/ 1160311 h 6764926"/>
              <a:gd name="connsiteX340" fmla="*/ 1189118 w 8013546"/>
              <a:gd name="connsiteY340" fmla="*/ 1114652 h 6764926"/>
              <a:gd name="connsiteX341" fmla="*/ 1305201 w 8013546"/>
              <a:gd name="connsiteY341" fmla="*/ 1125799 h 6764926"/>
              <a:gd name="connsiteX342" fmla="*/ 1825902 w 8013546"/>
              <a:gd name="connsiteY342" fmla="*/ 1374655 h 6764926"/>
              <a:gd name="connsiteX343" fmla="*/ 1690520 w 8013546"/>
              <a:gd name="connsiteY343" fmla="*/ 1696283 h 6764926"/>
              <a:gd name="connsiteX344" fmla="*/ 1559645 w 8013546"/>
              <a:gd name="connsiteY344" fmla="*/ 2312675 h 6764926"/>
              <a:gd name="connsiteX345" fmla="*/ 1666453 w 8013546"/>
              <a:gd name="connsiteY345" fmla="*/ 3007363 h 6764926"/>
              <a:gd name="connsiteX346" fmla="*/ 1744431 w 8013546"/>
              <a:gd name="connsiteY346" fmla="*/ 3212592 h 6764926"/>
              <a:gd name="connsiteX347" fmla="*/ 959950 w 8013546"/>
              <a:gd name="connsiteY347" fmla="*/ 3377692 h 6764926"/>
              <a:gd name="connsiteX348" fmla="*/ 12296 w 8013546"/>
              <a:gd name="connsiteY348" fmla="*/ 2086846 h 6764926"/>
              <a:gd name="connsiteX349" fmla="*/ 1189118 w 8013546"/>
              <a:gd name="connsiteY349" fmla="*/ 1114652 h 6764926"/>
              <a:gd name="connsiteX350" fmla="*/ 6849505 w 8013546"/>
              <a:gd name="connsiteY350" fmla="*/ 1053721 h 6764926"/>
              <a:gd name="connsiteX351" fmla="*/ 6918911 w 8013546"/>
              <a:gd name="connsiteY351" fmla="*/ 1123126 h 6764926"/>
              <a:gd name="connsiteX352" fmla="*/ 6849505 w 8013546"/>
              <a:gd name="connsiteY352" fmla="*/ 1192532 h 6764926"/>
              <a:gd name="connsiteX353" fmla="*/ 6780100 w 8013546"/>
              <a:gd name="connsiteY353" fmla="*/ 1123126 h 6764926"/>
              <a:gd name="connsiteX354" fmla="*/ 6849505 w 8013546"/>
              <a:gd name="connsiteY354" fmla="*/ 1053721 h 6764926"/>
              <a:gd name="connsiteX355" fmla="*/ 5770957 w 8013546"/>
              <a:gd name="connsiteY355" fmla="*/ 1043814 h 6764926"/>
              <a:gd name="connsiteX356" fmla="*/ 5840363 w 8013546"/>
              <a:gd name="connsiteY356" fmla="*/ 1113220 h 6764926"/>
              <a:gd name="connsiteX357" fmla="*/ 5770957 w 8013546"/>
              <a:gd name="connsiteY357" fmla="*/ 1182626 h 6764926"/>
              <a:gd name="connsiteX358" fmla="*/ 5701552 w 8013546"/>
              <a:gd name="connsiteY358" fmla="*/ 1113220 h 6764926"/>
              <a:gd name="connsiteX359" fmla="*/ 5770957 w 8013546"/>
              <a:gd name="connsiteY359" fmla="*/ 1043814 h 6764926"/>
              <a:gd name="connsiteX360" fmla="*/ 757541 w 8013546"/>
              <a:gd name="connsiteY360" fmla="*/ 873187 h 6764926"/>
              <a:gd name="connsiteX361" fmla="*/ 805702 w 8013546"/>
              <a:gd name="connsiteY361" fmla="*/ 902398 h 6764926"/>
              <a:gd name="connsiteX362" fmla="*/ 789891 w 8013546"/>
              <a:gd name="connsiteY362" fmla="*/ 1005268 h 6764926"/>
              <a:gd name="connsiteX363" fmla="*/ 789884 w 8013546"/>
              <a:gd name="connsiteY363" fmla="*/ 1005268 h 6764926"/>
              <a:gd name="connsiteX364" fmla="*/ 687014 w 8013546"/>
              <a:gd name="connsiteY364" fmla="*/ 989457 h 6764926"/>
              <a:gd name="connsiteX365" fmla="*/ 702832 w 8013546"/>
              <a:gd name="connsiteY365" fmla="*/ 886581 h 6764926"/>
              <a:gd name="connsiteX366" fmla="*/ 757541 w 8013546"/>
              <a:gd name="connsiteY366" fmla="*/ 873187 h 6764926"/>
              <a:gd name="connsiteX367" fmla="*/ 6082278 w 8013546"/>
              <a:gd name="connsiteY367" fmla="*/ 847367 h 6764926"/>
              <a:gd name="connsiteX368" fmla="*/ 6173357 w 8013546"/>
              <a:gd name="connsiteY368" fmla="*/ 902530 h 6764926"/>
              <a:gd name="connsiteX369" fmla="*/ 6173364 w 8013546"/>
              <a:gd name="connsiteY369" fmla="*/ 902543 h 6764926"/>
              <a:gd name="connsiteX370" fmla="*/ 6143576 w 8013546"/>
              <a:gd name="connsiteY370" fmla="*/ 1097032 h 6764926"/>
              <a:gd name="connsiteX371" fmla="*/ 5949094 w 8013546"/>
              <a:gd name="connsiteY371" fmla="*/ 1067250 h 6764926"/>
              <a:gd name="connsiteX372" fmla="*/ 5978863 w 8013546"/>
              <a:gd name="connsiteY372" fmla="*/ 872761 h 6764926"/>
              <a:gd name="connsiteX373" fmla="*/ 6082278 w 8013546"/>
              <a:gd name="connsiteY373" fmla="*/ 847367 h 6764926"/>
              <a:gd name="connsiteX374" fmla="*/ 7199098 w 8013546"/>
              <a:gd name="connsiteY374" fmla="*/ 835333 h 6764926"/>
              <a:gd name="connsiteX375" fmla="*/ 7415989 w 8013546"/>
              <a:gd name="connsiteY375" fmla="*/ 939804 h 6764926"/>
              <a:gd name="connsiteX376" fmla="*/ 7361062 w 8013546"/>
              <a:gd name="connsiteY376" fmla="*/ 1298137 h 6764926"/>
              <a:gd name="connsiteX377" fmla="*/ 7361062 w 8013546"/>
              <a:gd name="connsiteY377" fmla="*/ 1298149 h 6764926"/>
              <a:gd name="connsiteX378" fmla="*/ 7002667 w 8013546"/>
              <a:gd name="connsiteY378" fmla="*/ 1243203 h 6764926"/>
              <a:gd name="connsiteX379" fmla="*/ 7057658 w 8013546"/>
              <a:gd name="connsiteY379" fmla="*/ 884859 h 6764926"/>
              <a:gd name="connsiteX380" fmla="*/ 7199098 w 8013546"/>
              <a:gd name="connsiteY380" fmla="*/ 835333 h 6764926"/>
              <a:gd name="connsiteX381" fmla="*/ 2156327 w 8013546"/>
              <a:gd name="connsiteY381" fmla="*/ 757658 h 6764926"/>
              <a:gd name="connsiteX382" fmla="*/ 2221312 w 8013546"/>
              <a:gd name="connsiteY382" fmla="*/ 796992 h 6764926"/>
              <a:gd name="connsiteX383" fmla="*/ 2221369 w 8013546"/>
              <a:gd name="connsiteY383" fmla="*/ 797075 h 6764926"/>
              <a:gd name="connsiteX384" fmla="*/ 2200040 w 8013546"/>
              <a:gd name="connsiteY384" fmla="*/ 935802 h 6764926"/>
              <a:gd name="connsiteX385" fmla="*/ 2061368 w 8013546"/>
              <a:gd name="connsiteY385" fmla="*/ 914550 h 6764926"/>
              <a:gd name="connsiteX386" fmla="*/ 2082558 w 8013546"/>
              <a:gd name="connsiteY386" fmla="*/ 775802 h 6764926"/>
              <a:gd name="connsiteX387" fmla="*/ 2156327 w 8013546"/>
              <a:gd name="connsiteY387" fmla="*/ 757658 h 6764926"/>
              <a:gd name="connsiteX388" fmla="*/ 530660 w 8013546"/>
              <a:gd name="connsiteY388" fmla="*/ 338360 h 6764926"/>
              <a:gd name="connsiteX389" fmla="*/ 600857 w 8013546"/>
              <a:gd name="connsiteY389" fmla="*/ 381004 h 6764926"/>
              <a:gd name="connsiteX390" fmla="*/ 577871 w 8013546"/>
              <a:gd name="connsiteY390" fmla="*/ 530864 h 6764926"/>
              <a:gd name="connsiteX391" fmla="*/ 577695 w 8013546"/>
              <a:gd name="connsiteY391" fmla="*/ 530993 h 6764926"/>
              <a:gd name="connsiteX392" fmla="*/ 427707 w 8013546"/>
              <a:gd name="connsiteY392" fmla="*/ 507831 h 6764926"/>
              <a:gd name="connsiteX393" fmla="*/ 450869 w 8013546"/>
              <a:gd name="connsiteY393" fmla="*/ 357842 h 6764926"/>
              <a:gd name="connsiteX394" fmla="*/ 530660 w 8013546"/>
              <a:gd name="connsiteY394" fmla="*/ 338360 h 6764926"/>
              <a:gd name="connsiteX395" fmla="*/ 2329318 w 8013546"/>
              <a:gd name="connsiteY395" fmla="*/ 300190 h 6764926"/>
              <a:gd name="connsiteX396" fmla="*/ 2508652 w 8013546"/>
              <a:gd name="connsiteY396" fmla="*/ 386594 h 6764926"/>
              <a:gd name="connsiteX397" fmla="*/ 2463185 w 8013546"/>
              <a:gd name="connsiteY397" fmla="*/ 682884 h 6764926"/>
              <a:gd name="connsiteX398" fmla="*/ 2166889 w 8013546"/>
              <a:gd name="connsiteY398" fmla="*/ 637419 h 6764926"/>
              <a:gd name="connsiteX399" fmla="*/ 2212362 w 8013546"/>
              <a:gd name="connsiteY399" fmla="*/ 341126 h 6764926"/>
              <a:gd name="connsiteX400" fmla="*/ 2329318 w 8013546"/>
              <a:gd name="connsiteY400" fmla="*/ 300190 h 6764926"/>
              <a:gd name="connsiteX401" fmla="*/ 2734194 w 8013546"/>
              <a:gd name="connsiteY401" fmla="*/ 292106 h 6764926"/>
              <a:gd name="connsiteX402" fmla="*/ 2799161 w 8013546"/>
              <a:gd name="connsiteY402" fmla="*/ 331473 h 6764926"/>
              <a:gd name="connsiteX403" fmla="*/ 2799167 w 8013546"/>
              <a:gd name="connsiteY403" fmla="*/ 331481 h 6764926"/>
              <a:gd name="connsiteX404" fmla="*/ 2777888 w 8013546"/>
              <a:gd name="connsiteY404" fmla="*/ 470220 h 6764926"/>
              <a:gd name="connsiteX405" fmla="*/ 2639153 w 8013546"/>
              <a:gd name="connsiteY405" fmla="*/ 448950 h 6764926"/>
              <a:gd name="connsiteX406" fmla="*/ 2660420 w 8013546"/>
              <a:gd name="connsiteY406" fmla="*/ 310208 h 6764926"/>
              <a:gd name="connsiteX407" fmla="*/ 2734194 w 8013546"/>
              <a:gd name="connsiteY407" fmla="*/ 292106 h 6764926"/>
              <a:gd name="connsiteX408" fmla="*/ 3769563 w 8013546"/>
              <a:gd name="connsiteY408" fmla="*/ 264665 h 6764926"/>
              <a:gd name="connsiteX409" fmla="*/ 3910932 w 8013546"/>
              <a:gd name="connsiteY409" fmla="*/ 265610 h 6764926"/>
              <a:gd name="connsiteX410" fmla="*/ 4914533 w 8013546"/>
              <a:gd name="connsiteY410" fmla="*/ 564268 h 6764926"/>
              <a:gd name="connsiteX411" fmla="*/ 5527435 w 8013546"/>
              <a:gd name="connsiteY411" fmla="*/ 1140149 h 6764926"/>
              <a:gd name="connsiteX412" fmla="*/ 5527435 w 8013546"/>
              <a:gd name="connsiteY412" fmla="*/ 1140023 h 6764926"/>
              <a:gd name="connsiteX413" fmla="*/ 5599571 w 8013546"/>
              <a:gd name="connsiteY413" fmla="*/ 1252926 h 6764926"/>
              <a:gd name="connsiteX414" fmla="*/ 4968381 w 8013546"/>
              <a:gd name="connsiteY414" fmla="*/ 2298707 h 6764926"/>
              <a:gd name="connsiteX415" fmla="*/ 5093603 w 8013546"/>
              <a:gd name="connsiteY415" fmla="*/ 3025333 h 6764926"/>
              <a:gd name="connsiteX416" fmla="*/ 5187456 w 8013546"/>
              <a:gd name="connsiteY416" fmla="*/ 3207195 h 6764926"/>
              <a:gd name="connsiteX417" fmla="*/ 4604082 w 8013546"/>
              <a:gd name="connsiteY417" fmla="*/ 3549650 h 6764926"/>
              <a:gd name="connsiteX418" fmla="*/ 4279787 w 8013546"/>
              <a:gd name="connsiteY418" fmla="*/ 4174236 h 6764926"/>
              <a:gd name="connsiteX419" fmla="*/ 4248037 w 8013546"/>
              <a:gd name="connsiteY419" fmla="*/ 4479036 h 6764926"/>
              <a:gd name="connsiteX420" fmla="*/ 4237242 w 8013546"/>
              <a:gd name="connsiteY420" fmla="*/ 4481259 h 6764926"/>
              <a:gd name="connsiteX421" fmla="*/ 3500650 w 8013546"/>
              <a:gd name="connsiteY421" fmla="*/ 4498277 h 6764926"/>
              <a:gd name="connsiteX422" fmla="*/ 2106826 w 8013546"/>
              <a:gd name="connsiteY422" fmla="*/ 3653727 h 6764926"/>
              <a:gd name="connsiteX423" fmla="*/ 1874035 w 8013546"/>
              <a:gd name="connsiteY423" fmla="*/ 3252216 h 6764926"/>
              <a:gd name="connsiteX424" fmla="*/ 2053800 w 8013546"/>
              <a:gd name="connsiteY424" fmla="*/ 3093469 h 6764926"/>
              <a:gd name="connsiteX425" fmla="*/ 2306785 w 8013546"/>
              <a:gd name="connsiteY425" fmla="*/ 2662751 h 6764926"/>
              <a:gd name="connsiteX426" fmla="*/ 2339171 w 8013546"/>
              <a:gd name="connsiteY426" fmla="*/ 1948506 h 6764926"/>
              <a:gd name="connsiteX427" fmla="*/ 1976651 w 8013546"/>
              <a:gd name="connsiteY427" fmla="*/ 1337635 h 6764926"/>
              <a:gd name="connsiteX428" fmla="*/ 1994049 w 8013546"/>
              <a:gd name="connsiteY428" fmla="*/ 1302456 h 6764926"/>
              <a:gd name="connsiteX429" fmla="*/ 3769563 w 8013546"/>
              <a:gd name="connsiteY429" fmla="*/ 264665 h 6764926"/>
              <a:gd name="connsiteX430" fmla="*/ 6563726 w 8013546"/>
              <a:gd name="connsiteY430" fmla="*/ 235352 h 6764926"/>
              <a:gd name="connsiteX431" fmla="*/ 6915735 w 8013546"/>
              <a:gd name="connsiteY431" fmla="*/ 404691 h 6764926"/>
              <a:gd name="connsiteX432" fmla="*/ 6915799 w 8013546"/>
              <a:gd name="connsiteY432" fmla="*/ 404815 h 6764926"/>
              <a:gd name="connsiteX433" fmla="*/ 6826835 w 8013546"/>
              <a:gd name="connsiteY433" fmla="*/ 986160 h 6764926"/>
              <a:gd name="connsiteX434" fmla="*/ 6245404 w 8013546"/>
              <a:gd name="connsiteY434" fmla="*/ 897267 h 6764926"/>
              <a:gd name="connsiteX435" fmla="*/ 6334266 w 8013546"/>
              <a:gd name="connsiteY435" fmla="*/ 315813 h 6764926"/>
              <a:gd name="connsiteX436" fmla="*/ 6563726 w 8013546"/>
              <a:gd name="connsiteY436" fmla="*/ 235352 h 6764926"/>
              <a:gd name="connsiteX437" fmla="*/ 2131432 w 8013546"/>
              <a:gd name="connsiteY437" fmla="*/ 144526 h 6764926"/>
              <a:gd name="connsiteX438" fmla="*/ 2179593 w 8013546"/>
              <a:gd name="connsiteY438" fmla="*/ 173740 h 6764926"/>
              <a:gd name="connsiteX439" fmla="*/ 2163781 w 8013546"/>
              <a:gd name="connsiteY439" fmla="*/ 276610 h 6764926"/>
              <a:gd name="connsiteX440" fmla="*/ 2163775 w 8013546"/>
              <a:gd name="connsiteY440" fmla="*/ 276611 h 6764926"/>
              <a:gd name="connsiteX441" fmla="*/ 2060904 w 8013546"/>
              <a:gd name="connsiteY441" fmla="*/ 260797 h 6764926"/>
              <a:gd name="connsiteX442" fmla="*/ 2076722 w 8013546"/>
              <a:gd name="connsiteY442" fmla="*/ 157924 h 6764926"/>
              <a:gd name="connsiteX443" fmla="*/ 2131432 w 8013546"/>
              <a:gd name="connsiteY443" fmla="*/ 144526 h 6764926"/>
              <a:gd name="connsiteX444" fmla="*/ 774328 w 8013546"/>
              <a:gd name="connsiteY444" fmla="*/ 94328 h 6764926"/>
              <a:gd name="connsiteX445" fmla="*/ 822469 w 8013546"/>
              <a:gd name="connsiteY445" fmla="*/ 123574 h 6764926"/>
              <a:gd name="connsiteX446" fmla="*/ 806657 w 8013546"/>
              <a:gd name="connsiteY446" fmla="*/ 226380 h 6764926"/>
              <a:gd name="connsiteX447" fmla="*/ 806581 w 8013546"/>
              <a:gd name="connsiteY447" fmla="*/ 226436 h 6764926"/>
              <a:gd name="connsiteX448" fmla="*/ 703717 w 8013546"/>
              <a:gd name="connsiteY448" fmla="*/ 210549 h 6764926"/>
              <a:gd name="connsiteX449" fmla="*/ 719605 w 8013546"/>
              <a:gd name="connsiteY449" fmla="*/ 107688 h 6764926"/>
              <a:gd name="connsiteX450" fmla="*/ 774328 w 8013546"/>
              <a:gd name="connsiteY450" fmla="*/ 94328 h 6764926"/>
              <a:gd name="connsiteX451" fmla="*/ 4360475 w 8013546"/>
              <a:gd name="connsiteY451" fmla="*/ 16862 h 6764926"/>
              <a:gd name="connsiteX452" fmla="*/ 4439490 w 8013546"/>
              <a:gd name="connsiteY452" fmla="*/ 64647 h 6764926"/>
              <a:gd name="connsiteX453" fmla="*/ 4439598 w 8013546"/>
              <a:gd name="connsiteY453" fmla="*/ 64790 h 6764926"/>
              <a:gd name="connsiteX454" fmla="*/ 4413645 w 8013546"/>
              <a:gd name="connsiteY454" fmla="*/ 233430 h 6764926"/>
              <a:gd name="connsiteX455" fmla="*/ 4245110 w 8013546"/>
              <a:gd name="connsiteY455" fmla="*/ 207623 h 6764926"/>
              <a:gd name="connsiteX456" fmla="*/ 4270815 w 8013546"/>
              <a:gd name="connsiteY456" fmla="*/ 38945 h 6764926"/>
              <a:gd name="connsiteX457" fmla="*/ 4360475 w 8013546"/>
              <a:gd name="connsiteY457" fmla="*/ 16862 h 6764926"/>
              <a:gd name="connsiteX458" fmla="*/ 1406407 w 8013546"/>
              <a:gd name="connsiteY458" fmla="*/ 3808 h 6764926"/>
              <a:gd name="connsiteX459" fmla="*/ 1929216 w 8013546"/>
              <a:gd name="connsiteY459" fmla="*/ 255657 h 6764926"/>
              <a:gd name="connsiteX460" fmla="*/ 1929399 w 8013546"/>
              <a:gd name="connsiteY460" fmla="*/ 255904 h 6764926"/>
              <a:gd name="connsiteX461" fmla="*/ 1796691 w 8013546"/>
              <a:gd name="connsiteY461" fmla="*/ 1119639 h 6764926"/>
              <a:gd name="connsiteX462" fmla="*/ 1732683 w 8013546"/>
              <a:gd name="connsiteY462" fmla="*/ 1157739 h 6764926"/>
              <a:gd name="connsiteX463" fmla="*/ 1358922 w 8013546"/>
              <a:gd name="connsiteY463" fmla="*/ 1026229 h 6764926"/>
              <a:gd name="connsiteX464" fmla="*/ 954680 w 8013546"/>
              <a:gd name="connsiteY464" fmla="*/ 1019435 h 6764926"/>
              <a:gd name="connsiteX465" fmla="*/ 932963 w 8013546"/>
              <a:gd name="connsiteY465" fmla="*/ 986923 h 6764926"/>
              <a:gd name="connsiteX466" fmla="*/ 1065457 w 8013546"/>
              <a:gd name="connsiteY466" fmla="*/ 123164 h 6764926"/>
              <a:gd name="connsiteX467" fmla="*/ 1406407 w 8013546"/>
              <a:gd name="connsiteY467" fmla="*/ 3808 h 6764926"/>
              <a:gd name="connsiteX468" fmla="*/ 4571280 w 8013546"/>
              <a:gd name="connsiteY468" fmla="*/ 0 h 6764926"/>
              <a:gd name="connsiteX469" fmla="*/ 6065523 w 8013546"/>
              <a:gd name="connsiteY469" fmla="*/ 0 h 6764926"/>
              <a:gd name="connsiteX470" fmla="*/ 6084569 w 8013546"/>
              <a:gd name="connsiteY470" fmla="*/ 53216 h 6764926"/>
              <a:gd name="connsiteX471" fmla="*/ 5624082 w 8013546"/>
              <a:gd name="connsiteY471" fmla="*/ 1025023 h 6764926"/>
              <a:gd name="connsiteX472" fmla="*/ 5597348 w 8013546"/>
              <a:gd name="connsiteY472" fmla="*/ 1035564 h 6764926"/>
              <a:gd name="connsiteX473" fmla="*/ 5064329 w 8013546"/>
              <a:gd name="connsiteY473" fmla="*/ 535121 h 6764926"/>
              <a:gd name="connsiteX474" fmla="*/ 4515181 w 8013546"/>
              <a:gd name="connsiteY474" fmla="*/ 264231 h 6764926"/>
              <a:gd name="connsiteX475" fmla="*/ 4516070 w 8013546"/>
              <a:gd name="connsiteY475" fmla="*/ 241688 h 6764926"/>
              <a:gd name="connsiteX476" fmla="*/ 4541086 w 8013546"/>
              <a:gd name="connsiteY476" fmla="*/ 81048 h 676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</a:cxnLst>
            <a:rect l="l" t="t" r="r" b="b"/>
            <a:pathLst>
              <a:path w="8013546" h="6764926">
                <a:moveTo>
                  <a:pt x="3077713" y="6205148"/>
                </a:moveTo>
                <a:cubicBezTo>
                  <a:pt x="3113055" y="6210552"/>
                  <a:pt x="3146336" y="6229439"/>
                  <a:pt x="3169176" y="6260528"/>
                </a:cubicBezTo>
                <a:cubicBezTo>
                  <a:pt x="3169189" y="6260541"/>
                  <a:pt x="3169196" y="6260554"/>
                  <a:pt x="3169208" y="6260573"/>
                </a:cubicBezTo>
                <a:cubicBezTo>
                  <a:pt x="3214865" y="6322765"/>
                  <a:pt x="3201460" y="6410198"/>
                  <a:pt x="3139268" y="6455854"/>
                </a:cubicBezTo>
                <a:cubicBezTo>
                  <a:pt x="3077089" y="6501511"/>
                  <a:pt x="2989687" y="6488112"/>
                  <a:pt x="2944012" y="6425946"/>
                </a:cubicBezTo>
                <a:cubicBezTo>
                  <a:pt x="2898330" y="6363779"/>
                  <a:pt x="2911702" y="6276346"/>
                  <a:pt x="2973882" y="6230664"/>
                </a:cubicBezTo>
                <a:cubicBezTo>
                  <a:pt x="3004968" y="6207823"/>
                  <a:pt x="3042372" y="6199745"/>
                  <a:pt x="3077713" y="6205148"/>
                </a:cubicBezTo>
                <a:close/>
                <a:moveTo>
                  <a:pt x="3255470" y="6005703"/>
                </a:moveTo>
                <a:cubicBezTo>
                  <a:pt x="3293799" y="6005703"/>
                  <a:pt x="3324876" y="6036780"/>
                  <a:pt x="3324876" y="6075108"/>
                </a:cubicBezTo>
                <a:cubicBezTo>
                  <a:pt x="3324876" y="6113437"/>
                  <a:pt x="3293799" y="6144514"/>
                  <a:pt x="3255470" y="6144514"/>
                </a:cubicBezTo>
                <a:cubicBezTo>
                  <a:pt x="3217142" y="6144514"/>
                  <a:pt x="3186065" y="6113443"/>
                  <a:pt x="3186065" y="6075108"/>
                </a:cubicBezTo>
                <a:cubicBezTo>
                  <a:pt x="3186065" y="6036780"/>
                  <a:pt x="3217136" y="6005703"/>
                  <a:pt x="3255470" y="6005703"/>
                </a:cubicBezTo>
                <a:close/>
                <a:moveTo>
                  <a:pt x="4838523" y="5975858"/>
                </a:moveTo>
                <a:cubicBezTo>
                  <a:pt x="4893337" y="5975858"/>
                  <a:pt x="4937774" y="6020295"/>
                  <a:pt x="4937774" y="6075109"/>
                </a:cubicBezTo>
                <a:cubicBezTo>
                  <a:pt x="4937774" y="6075153"/>
                  <a:pt x="4937774" y="6075191"/>
                  <a:pt x="4937774" y="6075235"/>
                </a:cubicBezTo>
                <a:cubicBezTo>
                  <a:pt x="4937736" y="6130087"/>
                  <a:pt x="4893248" y="6174518"/>
                  <a:pt x="4838397" y="6174486"/>
                </a:cubicBezTo>
                <a:cubicBezTo>
                  <a:pt x="4783545" y="6174448"/>
                  <a:pt x="4739114" y="6129960"/>
                  <a:pt x="4739146" y="6075109"/>
                </a:cubicBezTo>
                <a:cubicBezTo>
                  <a:pt x="4739184" y="6020257"/>
                  <a:pt x="4783672" y="5975826"/>
                  <a:pt x="4838523" y="5975858"/>
                </a:cubicBezTo>
                <a:close/>
                <a:moveTo>
                  <a:pt x="2399369" y="5933349"/>
                </a:moveTo>
                <a:cubicBezTo>
                  <a:pt x="2532785" y="5928084"/>
                  <a:pt x="2666346" y="5987030"/>
                  <a:pt x="2751345" y="6102730"/>
                </a:cubicBezTo>
                <a:cubicBezTo>
                  <a:pt x="2887330" y="6287833"/>
                  <a:pt x="2847528" y="6548119"/>
                  <a:pt x="2662445" y="6684136"/>
                </a:cubicBezTo>
                <a:cubicBezTo>
                  <a:pt x="2662426" y="6684136"/>
                  <a:pt x="2662413" y="6684136"/>
                  <a:pt x="2662394" y="6684200"/>
                </a:cubicBezTo>
                <a:cubicBezTo>
                  <a:pt x="2477272" y="6820154"/>
                  <a:pt x="2216955" y="6780339"/>
                  <a:pt x="2080950" y="6595236"/>
                </a:cubicBezTo>
                <a:cubicBezTo>
                  <a:pt x="1944953" y="6410071"/>
                  <a:pt x="1984780" y="6149778"/>
                  <a:pt x="2169901" y="6013780"/>
                </a:cubicBezTo>
                <a:cubicBezTo>
                  <a:pt x="2239324" y="5962781"/>
                  <a:pt x="2319320" y="5936507"/>
                  <a:pt x="2399369" y="5933349"/>
                </a:cubicBezTo>
                <a:close/>
                <a:moveTo>
                  <a:pt x="4550863" y="5922205"/>
                </a:moveTo>
                <a:cubicBezTo>
                  <a:pt x="4581386" y="5926866"/>
                  <a:pt x="4610131" y="5943171"/>
                  <a:pt x="4629863" y="5970015"/>
                </a:cubicBezTo>
                <a:cubicBezTo>
                  <a:pt x="4629901" y="5970066"/>
                  <a:pt x="4629939" y="5970117"/>
                  <a:pt x="4629977" y="5970168"/>
                </a:cubicBezTo>
                <a:cubicBezTo>
                  <a:pt x="4669353" y="6023920"/>
                  <a:pt x="4657708" y="6099416"/>
                  <a:pt x="4603955" y="6138798"/>
                </a:cubicBezTo>
                <a:cubicBezTo>
                  <a:pt x="4550266" y="6178137"/>
                  <a:pt x="4474860" y="6166560"/>
                  <a:pt x="4435439" y="6112928"/>
                </a:cubicBezTo>
                <a:cubicBezTo>
                  <a:pt x="4395973" y="6059245"/>
                  <a:pt x="4407505" y="5983725"/>
                  <a:pt x="4461194" y="5944260"/>
                </a:cubicBezTo>
                <a:cubicBezTo>
                  <a:pt x="4488039" y="5924527"/>
                  <a:pt x="4520340" y="5917544"/>
                  <a:pt x="4550863" y="5922205"/>
                </a:cubicBezTo>
                <a:close/>
                <a:moveTo>
                  <a:pt x="7361165" y="5919371"/>
                </a:moveTo>
                <a:cubicBezTo>
                  <a:pt x="7431193" y="5916618"/>
                  <a:pt x="7501301" y="5947568"/>
                  <a:pt x="7545909" y="6008306"/>
                </a:cubicBezTo>
                <a:cubicBezTo>
                  <a:pt x="7617283" y="6105486"/>
                  <a:pt x="7596328" y="6242126"/>
                  <a:pt x="7499173" y="6313493"/>
                </a:cubicBezTo>
                <a:cubicBezTo>
                  <a:pt x="7402018" y="6384861"/>
                  <a:pt x="7265366" y="6363906"/>
                  <a:pt x="7193992" y="6266751"/>
                </a:cubicBezTo>
                <a:cubicBezTo>
                  <a:pt x="7122618" y="6169570"/>
                  <a:pt x="7143573" y="6032937"/>
                  <a:pt x="7240728" y="5961570"/>
                </a:cubicBezTo>
                <a:cubicBezTo>
                  <a:pt x="7277161" y="5934807"/>
                  <a:pt x="7319149" y="5921023"/>
                  <a:pt x="7361165" y="5919371"/>
                </a:cubicBezTo>
                <a:close/>
                <a:moveTo>
                  <a:pt x="5172406" y="5890767"/>
                </a:moveTo>
                <a:cubicBezTo>
                  <a:pt x="5200460" y="5890767"/>
                  <a:pt x="5223206" y="5913513"/>
                  <a:pt x="5223206" y="5941567"/>
                </a:cubicBezTo>
                <a:cubicBezTo>
                  <a:pt x="5223206" y="5969621"/>
                  <a:pt x="5200460" y="5992367"/>
                  <a:pt x="5172406" y="5992367"/>
                </a:cubicBezTo>
                <a:cubicBezTo>
                  <a:pt x="5144352" y="5992367"/>
                  <a:pt x="5121606" y="5969621"/>
                  <a:pt x="5121606" y="5941567"/>
                </a:cubicBezTo>
                <a:cubicBezTo>
                  <a:pt x="5121606" y="5913513"/>
                  <a:pt x="5144352" y="5890767"/>
                  <a:pt x="5172406" y="5890767"/>
                </a:cubicBezTo>
                <a:close/>
                <a:moveTo>
                  <a:pt x="2964579" y="5877305"/>
                </a:moveTo>
                <a:cubicBezTo>
                  <a:pt x="3031210" y="5877305"/>
                  <a:pt x="3085229" y="5931325"/>
                  <a:pt x="3085229" y="5997955"/>
                </a:cubicBezTo>
                <a:cubicBezTo>
                  <a:pt x="3085229" y="6064585"/>
                  <a:pt x="3031210" y="6118605"/>
                  <a:pt x="2964579" y="6118605"/>
                </a:cubicBezTo>
                <a:cubicBezTo>
                  <a:pt x="2897949" y="6118605"/>
                  <a:pt x="2843929" y="6064585"/>
                  <a:pt x="2843929" y="5997955"/>
                </a:cubicBezTo>
                <a:cubicBezTo>
                  <a:pt x="2843929" y="5931325"/>
                  <a:pt x="2897949" y="5877305"/>
                  <a:pt x="2964579" y="5877305"/>
                </a:cubicBezTo>
                <a:close/>
                <a:moveTo>
                  <a:pt x="5944821" y="5870257"/>
                </a:moveTo>
                <a:cubicBezTo>
                  <a:pt x="6021974" y="5870257"/>
                  <a:pt x="6084521" y="5932804"/>
                  <a:pt x="6084521" y="6009957"/>
                </a:cubicBezTo>
                <a:cubicBezTo>
                  <a:pt x="6084521" y="6087109"/>
                  <a:pt x="6021974" y="6149657"/>
                  <a:pt x="5944821" y="6149657"/>
                </a:cubicBezTo>
                <a:cubicBezTo>
                  <a:pt x="5867668" y="6149657"/>
                  <a:pt x="5805121" y="6087109"/>
                  <a:pt x="5805121" y="6009957"/>
                </a:cubicBezTo>
                <a:cubicBezTo>
                  <a:pt x="5805121" y="5932804"/>
                  <a:pt x="5867668" y="5870257"/>
                  <a:pt x="5944821" y="5870257"/>
                </a:cubicBezTo>
                <a:close/>
                <a:moveTo>
                  <a:pt x="5548097" y="5863794"/>
                </a:moveTo>
                <a:cubicBezTo>
                  <a:pt x="5594955" y="5870976"/>
                  <a:pt x="5639075" y="5896028"/>
                  <a:pt x="5669358" y="5937249"/>
                </a:cubicBezTo>
                <a:cubicBezTo>
                  <a:pt x="5729746" y="6019672"/>
                  <a:pt x="5711992" y="6135426"/>
                  <a:pt x="5629677" y="6195955"/>
                </a:cubicBezTo>
                <a:cubicBezTo>
                  <a:pt x="5547254" y="6256559"/>
                  <a:pt x="5431315" y="6238874"/>
                  <a:pt x="5370717" y="6156458"/>
                </a:cubicBezTo>
                <a:cubicBezTo>
                  <a:pt x="5310113" y="6074041"/>
                  <a:pt x="5327798" y="5958103"/>
                  <a:pt x="5410214" y="5897498"/>
                </a:cubicBezTo>
                <a:lnTo>
                  <a:pt x="5410405" y="5897562"/>
                </a:lnTo>
                <a:cubicBezTo>
                  <a:pt x="5451642" y="5867301"/>
                  <a:pt x="5501239" y="5856612"/>
                  <a:pt x="5548097" y="5863794"/>
                </a:cubicBezTo>
                <a:close/>
                <a:moveTo>
                  <a:pt x="1738079" y="5786501"/>
                </a:moveTo>
                <a:cubicBezTo>
                  <a:pt x="1825754" y="5786501"/>
                  <a:pt x="1896829" y="5857577"/>
                  <a:pt x="1896829" y="5945251"/>
                </a:cubicBezTo>
                <a:cubicBezTo>
                  <a:pt x="1896829" y="6032926"/>
                  <a:pt x="1825754" y="6104001"/>
                  <a:pt x="1738079" y="6104001"/>
                </a:cubicBezTo>
                <a:cubicBezTo>
                  <a:pt x="1650405" y="6104001"/>
                  <a:pt x="1579329" y="6032926"/>
                  <a:pt x="1579329" y="5945251"/>
                </a:cubicBezTo>
                <a:cubicBezTo>
                  <a:pt x="1579329" y="5857577"/>
                  <a:pt x="1650405" y="5786501"/>
                  <a:pt x="1738079" y="5786501"/>
                </a:cubicBezTo>
                <a:close/>
                <a:moveTo>
                  <a:pt x="1991502" y="5776976"/>
                </a:moveTo>
                <a:cubicBezTo>
                  <a:pt x="2019556" y="5776976"/>
                  <a:pt x="2042302" y="5799722"/>
                  <a:pt x="2042302" y="5827776"/>
                </a:cubicBezTo>
                <a:cubicBezTo>
                  <a:pt x="2042302" y="5855830"/>
                  <a:pt x="2019556" y="5878576"/>
                  <a:pt x="1991502" y="5878576"/>
                </a:cubicBezTo>
                <a:cubicBezTo>
                  <a:pt x="1963448" y="5878576"/>
                  <a:pt x="1940702" y="5855830"/>
                  <a:pt x="1940702" y="5827776"/>
                </a:cubicBezTo>
                <a:cubicBezTo>
                  <a:pt x="1940702" y="5799722"/>
                  <a:pt x="1963448" y="5776976"/>
                  <a:pt x="1991502" y="5776976"/>
                </a:cubicBezTo>
                <a:close/>
                <a:moveTo>
                  <a:pt x="3104530" y="5747321"/>
                </a:moveTo>
                <a:cubicBezTo>
                  <a:pt x="3132584" y="5747321"/>
                  <a:pt x="3155330" y="5770067"/>
                  <a:pt x="3155330" y="5798121"/>
                </a:cubicBezTo>
                <a:cubicBezTo>
                  <a:pt x="3155330" y="5826175"/>
                  <a:pt x="3132584" y="5848921"/>
                  <a:pt x="3104530" y="5848921"/>
                </a:cubicBezTo>
                <a:cubicBezTo>
                  <a:pt x="3076476" y="5848921"/>
                  <a:pt x="3053730" y="5826175"/>
                  <a:pt x="3053730" y="5798121"/>
                </a:cubicBezTo>
                <a:cubicBezTo>
                  <a:pt x="3053730" y="5770067"/>
                  <a:pt x="3076476" y="5747321"/>
                  <a:pt x="3104530" y="5747321"/>
                </a:cubicBezTo>
                <a:close/>
                <a:moveTo>
                  <a:pt x="4591128" y="5728652"/>
                </a:moveTo>
                <a:cubicBezTo>
                  <a:pt x="4629469" y="5728652"/>
                  <a:pt x="4660565" y="5759716"/>
                  <a:pt x="4660597" y="5798057"/>
                </a:cubicBezTo>
                <a:cubicBezTo>
                  <a:pt x="4660597" y="5798076"/>
                  <a:pt x="4660597" y="5798102"/>
                  <a:pt x="4660597" y="5798121"/>
                </a:cubicBezTo>
                <a:cubicBezTo>
                  <a:pt x="4660597" y="5836488"/>
                  <a:pt x="4629495" y="5867590"/>
                  <a:pt x="4591128" y="5867590"/>
                </a:cubicBezTo>
                <a:cubicBezTo>
                  <a:pt x="4552761" y="5867590"/>
                  <a:pt x="4521659" y="5836488"/>
                  <a:pt x="4521659" y="5798121"/>
                </a:cubicBezTo>
                <a:cubicBezTo>
                  <a:pt x="4521659" y="5759754"/>
                  <a:pt x="4552761" y="5728652"/>
                  <a:pt x="4591128" y="5728652"/>
                </a:cubicBezTo>
                <a:close/>
                <a:moveTo>
                  <a:pt x="2735978" y="5669470"/>
                </a:moveTo>
                <a:cubicBezTo>
                  <a:pt x="2735997" y="5669470"/>
                  <a:pt x="2736022" y="5669470"/>
                  <a:pt x="2736041" y="5669470"/>
                </a:cubicBezTo>
                <a:cubicBezTo>
                  <a:pt x="2790855" y="5669470"/>
                  <a:pt x="2835292" y="5713907"/>
                  <a:pt x="2835292" y="5768721"/>
                </a:cubicBezTo>
                <a:cubicBezTo>
                  <a:pt x="2835292" y="5768740"/>
                  <a:pt x="2835292" y="5768765"/>
                  <a:pt x="2835292" y="5768784"/>
                </a:cubicBezTo>
                <a:cubicBezTo>
                  <a:pt x="2835292" y="5823635"/>
                  <a:pt x="2790829" y="5868098"/>
                  <a:pt x="2735978" y="5868098"/>
                </a:cubicBezTo>
                <a:cubicBezTo>
                  <a:pt x="2681127" y="5868098"/>
                  <a:pt x="2636664" y="5823635"/>
                  <a:pt x="2636664" y="5768784"/>
                </a:cubicBezTo>
                <a:cubicBezTo>
                  <a:pt x="2636664" y="5713932"/>
                  <a:pt x="2681127" y="5669470"/>
                  <a:pt x="2735978" y="5669470"/>
                </a:cubicBezTo>
                <a:close/>
                <a:moveTo>
                  <a:pt x="5427924" y="5650235"/>
                </a:moveTo>
                <a:cubicBezTo>
                  <a:pt x="5453031" y="5654083"/>
                  <a:pt x="5476670" y="5667508"/>
                  <a:pt x="5492891" y="5689599"/>
                </a:cubicBezTo>
                <a:cubicBezTo>
                  <a:pt x="5492891" y="5689599"/>
                  <a:pt x="5492897" y="5689606"/>
                  <a:pt x="5492897" y="5689606"/>
                </a:cubicBezTo>
                <a:cubicBezTo>
                  <a:pt x="5525333" y="5733796"/>
                  <a:pt x="5515808" y="5795911"/>
                  <a:pt x="5471618" y="5828347"/>
                </a:cubicBezTo>
                <a:cubicBezTo>
                  <a:pt x="5427435" y="5860783"/>
                  <a:pt x="5365325" y="5851258"/>
                  <a:pt x="5332884" y="5807074"/>
                </a:cubicBezTo>
                <a:cubicBezTo>
                  <a:pt x="5300447" y="5762891"/>
                  <a:pt x="5309966" y="5700776"/>
                  <a:pt x="5354150" y="5668333"/>
                </a:cubicBezTo>
                <a:cubicBezTo>
                  <a:pt x="5376242" y="5652116"/>
                  <a:pt x="5402817" y="5646386"/>
                  <a:pt x="5427924" y="5650235"/>
                </a:cubicBezTo>
                <a:close/>
                <a:moveTo>
                  <a:pt x="1560909" y="5633529"/>
                </a:moveTo>
                <a:cubicBezTo>
                  <a:pt x="1588963" y="5633529"/>
                  <a:pt x="1611709" y="5656275"/>
                  <a:pt x="1611709" y="5684329"/>
                </a:cubicBezTo>
                <a:cubicBezTo>
                  <a:pt x="1611709" y="5712383"/>
                  <a:pt x="1588963" y="5735129"/>
                  <a:pt x="1560909" y="5735129"/>
                </a:cubicBezTo>
                <a:cubicBezTo>
                  <a:pt x="1532855" y="5735129"/>
                  <a:pt x="1510109" y="5712383"/>
                  <a:pt x="1510109" y="5684329"/>
                </a:cubicBezTo>
                <a:cubicBezTo>
                  <a:pt x="1510109" y="5656275"/>
                  <a:pt x="1532855" y="5633529"/>
                  <a:pt x="1560909" y="5633529"/>
                </a:cubicBezTo>
                <a:close/>
                <a:moveTo>
                  <a:pt x="5597856" y="5564251"/>
                </a:moveTo>
                <a:cubicBezTo>
                  <a:pt x="5625910" y="5564251"/>
                  <a:pt x="5648656" y="5586997"/>
                  <a:pt x="5648656" y="5615051"/>
                </a:cubicBezTo>
                <a:cubicBezTo>
                  <a:pt x="5648656" y="5643105"/>
                  <a:pt x="5625910" y="5665851"/>
                  <a:pt x="5597856" y="5665851"/>
                </a:cubicBezTo>
                <a:cubicBezTo>
                  <a:pt x="5569802" y="5665851"/>
                  <a:pt x="5547056" y="5643105"/>
                  <a:pt x="5547056" y="5615051"/>
                </a:cubicBezTo>
                <a:cubicBezTo>
                  <a:pt x="5547056" y="5586997"/>
                  <a:pt x="5569802" y="5564251"/>
                  <a:pt x="5597856" y="5564251"/>
                </a:cubicBezTo>
                <a:close/>
                <a:moveTo>
                  <a:pt x="2958609" y="5500941"/>
                </a:moveTo>
                <a:cubicBezTo>
                  <a:pt x="2958628" y="5500941"/>
                  <a:pt x="2958653" y="5500941"/>
                  <a:pt x="2958672" y="5500941"/>
                </a:cubicBezTo>
                <a:cubicBezTo>
                  <a:pt x="3013486" y="5500941"/>
                  <a:pt x="3057923" y="5545379"/>
                  <a:pt x="3057923" y="5600192"/>
                </a:cubicBezTo>
                <a:cubicBezTo>
                  <a:pt x="3057923" y="5600211"/>
                  <a:pt x="3057923" y="5600236"/>
                  <a:pt x="3057923" y="5600255"/>
                </a:cubicBezTo>
                <a:cubicBezTo>
                  <a:pt x="3057923" y="5655106"/>
                  <a:pt x="3013460" y="5699569"/>
                  <a:pt x="2958609" y="5699569"/>
                </a:cubicBezTo>
                <a:cubicBezTo>
                  <a:pt x="2903758" y="5699569"/>
                  <a:pt x="2859295" y="5655106"/>
                  <a:pt x="2859295" y="5600255"/>
                </a:cubicBezTo>
                <a:cubicBezTo>
                  <a:pt x="2859295" y="5545404"/>
                  <a:pt x="2903758" y="5500941"/>
                  <a:pt x="2958609" y="5500941"/>
                </a:cubicBezTo>
                <a:close/>
                <a:moveTo>
                  <a:pt x="4953029" y="5498856"/>
                </a:moveTo>
                <a:cubicBezTo>
                  <a:pt x="5001220" y="5506240"/>
                  <a:pt x="5046594" y="5532008"/>
                  <a:pt x="5077728" y="5574410"/>
                </a:cubicBezTo>
                <a:cubicBezTo>
                  <a:pt x="5077734" y="5574417"/>
                  <a:pt x="5077741" y="5574429"/>
                  <a:pt x="5077747" y="5574436"/>
                </a:cubicBezTo>
                <a:cubicBezTo>
                  <a:pt x="5140003" y="5659253"/>
                  <a:pt x="5121715" y="5778474"/>
                  <a:pt x="5036898" y="5840729"/>
                </a:cubicBezTo>
                <a:cubicBezTo>
                  <a:pt x="4952093" y="5902978"/>
                  <a:pt x="4832885" y="5884697"/>
                  <a:pt x="4770623" y="5799905"/>
                </a:cubicBezTo>
                <a:cubicBezTo>
                  <a:pt x="4708355" y="5715101"/>
                  <a:pt x="4726624" y="5595873"/>
                  <a:pt x="4811428" y="5533605"/>
                </a:cubicBezTo>
                <a:cubicBezTo>
                  <a:pt x="4853830" y="5502471"/>
                  <a:pt x="4904838" y="5491471"/>
                  <a:pt x="4953029" y="5498856"/>
                </a:cubicBezTo>
                <a:close/>
                <a:moveTo>
                  <a:pt x="6031688" y="5443791"/>
                </a:moveTo>
                <a:cubicBezTo>
                  <a:pt x="6119363" y="5443791"/>
                  <a:pt x="6190438" y="5514867"/>
                  <a:pt x="6190438" y="5602541"/>
                </a:cubicBezTo>
                <a:cubicBezTo>
                  <a:pt x="6190438" y="5690216"/>
                  <a:pt x="6119363" y="5761291"/>
                  <a:pt x="6031688" y="5761291"/>
                </a:cubicBezTo>
                <a:cubicBezTo>
                  <a:pt x="5944014" y="5761291"/>
                  <a:pt x="5872938" y="5690216"/>
                  <a:pt x="5872938" y="5602541"/>
                </a:cubicBezTo>
                <a:cubicBezTo>
                  <a:pt x="5872938" y="5514867"/>
                  <a:pt x="5944014" y="5443791"/>
                  <a:pt x="6031688" y="5443791"/>
                </a:cubicBezTo>
                <a:close/>
                <a:moveTo>
                  <a:pt x="6243461" y="5352668"/>
                </a:moveTo>
                <a:cubicBezTo>
                  <a:pt x="6243481" y="5352668"/>
                  <a:pt x="6243506" y="5352668"/>
                  <a:pt x="6243525" y="5352668"/>
                </a:cubicBezTo>
                <a:cubicBezTo>
                  <a:pt x="6281853" y="5352706"/>
                  <a:pt x="6312930" y="5383808"/>
                  <a:pt x="6312867" y="5422137"/>
                </a:cubicBezTo>
                <a:cubicBezTo>
                  <a:pt x="6312867" y="5422156"/>
                  <a:pt x="6312867" y="5422182"/>
                  <a:pt x="6312867" y="5422201"/>
                </a:cubicBezTo>
                <a:cubicBezTo>
                  <a:pt x="6312804" y="5460567"/>
                  <a:pt x="6281701" y="5491644"/>
                  <a:pt x="6243334" y="5491606"/>
                </a:cubicBezTo>
                <a:cubicBezTo>
                  <a:pt x="6204968" y="5491568"/>
                  <a:pt x="6173891" y="5460440"/>
                  <a:pt x="6173929" y="5422073"/>
                </a:cubicBezTo>
                <a:cubicBezTo>
                  <a:pt x="6173967" y="5383707"/>
                  <a:pt x="6205095" y="5352636"/>
                  <a:pt x="6243461" y="5352668"/>
                </a:cubicBezTo>
                <a:close/>
                <a:moveTo>
                  <a:pt x="4706781" y="5329386"/>
                </a:moveTo>
                <a:cubicBezTo>
                  <a:pt x="4725399" y="5332239"/>
                  <a:pt x="4742928" y="5342194"/>
                  <a:pt x="4754958" y="5358574"/>
                </a:cubicBezTo>
                <a:cubicBezTo>
                  <a:pt x="4754977" y="5358605"/>
                  <a:pt x="4755002" y="5358631"/>
                  <a:pt x="4755021" y="5358662"/>
                </a:cubicBezTo>
                <a:cubicBezTo>
                  <a:pt x="4779037" y="5391410"/>
                  <a:pt x="4771957" y="5437428"/>
                  <a:pt x="4739210" y="5461444"/>
                </a:cubicBezTo>
                <a:cubicBezTo>
                  <a:pt x="4739203" y="5461450"/>
                  <a:pt x="4739197" y="5461450"/>
                  <a:pt x="4739197" y="5461457"/>
                </a:cubicBezTo>
                <a:cubicBezTo>
                  <a:pt x="4706431" y="5485510"/>
                  <a:pt x="4660374" y="5478456"/>
                  <a:pt x="4636314" y="5445689"/>
                </a:cubicBezTo>
                <a:cubicBezTo>
                  <a:pt x="4612261" y="5412930"/>
                  <a:pt x="4619315" y="5366867"/>
                  <a:pt x="4652075" y="5342813"/>
                </a:cubicBezTo>
                <a:cubicBezTo>
                  <a:pt x="4668458" y="5330783"/>
                  <a:pt x="4688164" y="5326533"/>
                  <a:pt x="4706781" y="5329386"/>
                </a:cubicBezTo>
                <a:close/>
                <a:moveTo>
                  <a:pt x="4583508" y="5138801"/>
                </a:moveTo>
                <a:cubicBezTo>
                  <a:pt x="4611562" y="5138801"/>
                  <a:pt x="4634308" y="5161547"/>
                  <a:pt x="4634308" y="5189601"/>
                </a:cubicBezTo>
                <a:cubicBezTo>
                  <a:pt x="4634308" y="5217655"/>
                  <a:pt x="4611562" y="5240401"/>
                  <a:pt x="4583508" y="5240401"/>
                </a:cubicBezTo>
                <a:cubicBezTo>
                  <a:pt x="4555454" y="5240401"/>
                  <a:pt x="4532708" y="5217655"/>
                  <a:pt x="4532708" y="5189601"/>
                </a:cubicBezTo>
                <a:cubicBezTo>
                  <a:pt x="4532708" y="5161547"/>
                  <a:pt x="4555454" y="5138801"/>
                  <a:pt x="4583508" y="5138801"/>
                </a:cubicBezTo>
                <a:close/>
                <a:moveTo>
                  <a:pt x="6841334" y="4965463"/>
                </a:moveTo>
                <a:cubicBezTo>
                  <a:pt x="7002895" y="4959123"/>
                  <a:pt x="7164616" y="5030540"/>
                  <a:pt x="7267526" y="5170677"/>
                </a:cubicBezTo>
                <a:cubicBezTo>
                  <a:pt x="7432181" y="5394934"/>
                  <a:pt x="7383794" y="5710186"/>
                  <a:pt x="7159576" y="5874828"/>
                </a:cubicBezTo>
                <a:cubicBezTo>
                  <a:pt x="6935357" y="6039408"/>
                  <a:pt x="6620143" y="5991091"/>
                  <a:pt x="6455551" y="5766897"/>
                </a:cubicBezTo>
                <a:cubicBezTo>
                  <a:pt x="6290908" y="5542679"/>
                  <a:pt x="6339219" y="5227440"/>
                  <a:pt x="6563437" y="5062803"/>
                </a:cubicBezTo>
                <a:cubicBezTo>
                  <a:pt x="6647519" y="5001063"/>
                  <a:pt x="6744398" y="4969266"/>
                  <a:pt x="6841334" y="4965463"/>
                </a:cubicBezTo>
                <a:close/>
                <a:moveTo>
                  <a:pt x="6612015" y="4866703"/>
                </a:moveTo>
                <a:cubicBezTo>
                  <a:pt x="6640082" y="4866703"/>
                  <a:pt x="6662815" y="4889449"/>
                  <a:pt x="6662815" y="4917503"/>
                </a:cubicBezTo>
                <a:cubicBezTo>
                  <a:pt x="6662815" y="4945557"/>
                  <a:pt x="6640082" y="4968303"/>
                  <a:pt x="6612015" y="4968303"/>
                </a:cubicBezTo>
                <a:cubicBezTo>
                  <a:pt x="6583948" y="4968303"/>
                  <a:pt x="6561215" y="4945557"/>
                  <a:pt x="6561215" y="4917503"/>
                </a:cubicBezTo>
                <a:cubicBezTo>
                  <a:pt x="6561215" y="4889449"/>
                  <a:pt x="6583948" y="4866703"/>
                  <a:pt x="6612015" y="4866703"/>
                </a:cubicBezTo>
                <a:close/>
                <a:moveTo>
                  <a:pt x="7259651" y="4862893"/>
                </a:moveTo>
                <a:cubicBezTo>
                  <a:pt x="7259651" y="4862893"/>
                  <a:pt x="7259715" y="4862893"/>
                  <a:pt x="7259715" y="4862893"/>
                </a:cubicBezTo>
                <a:cubicBezTo>
                  <a:pt x="7314515" y="4862931"/>
                  <a:pt x="7358965" y="4907394"/>
                  <a:pt x="7358901" y="4962207"/>
                </a:cubicBezTo>
                <a:cubicBezTo>
                  <a:pt x="7358901" y="4962226"/>
                  <a:pt x="7358901" y="4962251"/>
                  <a:pt x="7358901" y="4962271"/>
                </a:cubicBezTo>
                <a:cubicBezTo>
                  <a:pt x="7358839" y="5017122"/>
                  <a:pt x="7314389" y="5061559"/>
                  <a:pt x="7259525" y="5061521"/>
                </a:cubicBezTo>
                <a:cubicBezTo>
                  <a:pt x="7204661" y="5061483"/>
                  <a:pt x="7160211" y="5016995"/>
                  <a:pt x="7160274" y="4962144"/>
                </a:cubicBezTo>
                <a:cubicBezTo>
                  <a:pt x="7160338" y="4907292"/>
                  <a:pt x="7204788" y="4862861"/>
                  <a:pt x="7259651" y="4862893"/>
                </a:cubicBezTo>
                <a:close/>
                <a:moveTo>
                  <a:pt x="3811811" y="4713816"/>
                </a:moveTo>
                <a:cubicBezTo>
                  <a:pt x="4038327" y="4704943"/>
                  <a:pt x="4265067" y="4805088"/>
                  <a:pt x="4409327" y="5001577"/>
                </a:cubicBezTo>
                <a:cubicBezTo>
                  <a:pt x="4409353" y="5001615"/>
                  <a:pt x="4409378" y="5001653"/>
                  <a:pt x="4409410" y="5001685"/>
                </a:cubicBezTo>
                <a:cubicBezTo>
                  <a:pt x="4640169" y="5316067"/>
                  <a:pt x="4572383" y="5757989"/>
                  <a:pt x="4258007" y="5988748"/>
                </a:cubicBezTo>
                <a:cubicBezTo>
                  <a:pt x="3943630" y="6219558"/>
                  <a:pt x="3501673" y="6151809"/>
                  <a:pt x="3270855" y="5837427"/>
                </a:cubicBezTo>
                <a:cubicBezTo>
                  <a:pt x="3040046" y="5523045"/>
                  <a:pt x="3107788" y="5081079"/>
                  <a:pt x="3422171" y="4850262"/>
                </a:cubicBezTo>
                <a:cubicBezTo>
                  <a:pt x="3540064" y="4763709"/>
                  <a:pt x="3675898" y="4719139"/>
                  <a:pt x="3811811" y="4713816"/>
                </a:cubicBezTo>
                <a:close/>
                <a:moveTo>
                  <a:pt x="4316807" y="4689792"/>
                </a:moveTo>
                <a:cubicBezTo>
                  <a:pt x="4355136" y="4689792"/>
                  <a:pt x="4386213" y="4720863"/>
                  <a:pt x="4386213" y="4759197"/>
                </a:cubicBezTo>
                <a:cubicBezTo>
                  <a:pt x="4386213" y="4797526"/>
                  <a:pt x="4355136" y="4828603"/>
                  <a:pt x="4316807" y="4828603"/>
                </a:cubicBezTo>
                <a:cubicBezTo>
                  <a:pt x="4278479" y="4828603"/>
                  <a:pt x="4247402" y="4797526"/>
                  <a:pt x="4247402" y="4759197"/>
                </a:cubicBezTo>
                <a:cubicBezTo>
                  <a:pt x="4247402" y="4720869"/>
                  <a:pt x="4278479" y="4689792"/>
                  <a:pt x="4316807" y="4689792"/>
                </a:cubicBezTo>
                <a:close/>
                <a:moveTo>
                  <a:pt x="3346635" y="4649967"/>
                </a:moveTo>
                <a:cubicBezTo>
                  <a:pt x="3365251" y="4652832"/>
                  <a:pt x="3382774" y="4662799"/>
                  <a:pt x="3394791" y="4679188"/>
                </a:cubicBezTo>
                <a:cubicBezTo>
                  <a:pt x="3394798" y="4679194"/>
                  <a:pt x="3394798" y="4679201"/>
                  <a:pt x="3394804" y="4679207"/>
                </a:cubicBezTo>
                <a:cubicBezTo>
                  <a:pt x="3418839" y="4711941"/>
                  <a:pt x="3411778" y="4757959"/>
                  <a:pt x="3379044" y="4781994"/>
                </a:cubicBezTo>
                <a:cubicBezTo>
                  <a:pt x="3379012" y="4782013"/>
                  <a:pt x="3378986" y="4782039"/>
                  <a:pt x="3378955" y="4782058"/>
                </a:cubicBezTo>
                <a:cubicBezTo>
                  <a:pt x="3346176" y="4806093"/>
                  <a:pt x="3300119" y="4799000"/>
                  <a:pt x="3276091" y="4766221"/>
                </a:cubicBezTo>
                <a:cubicBezTo>
                  <a:pt x="3252056" y="4733442"/>
                  <a:pt x="3259143" y="4687386"/>
                  <a:pt x="3291921" y="4663351"/>
                </a:cubicBezTo>
                <a:cubicBezTo>
                  <a:pt x="3308310" y="4651337"/>
                  <a:pt x="3328019" y="4647101"/>
                  <a:pt x="3346635" y="4649967"/>
                </a:cubicBezTo>
                <a:close/>
                <a:moveTo>
                  <a:pt x="3965336" y="4564951"/>
                </a:moveTo>
                <a:cubicBezTo>
                  <a:pt x="3993390" y="4564951"/>
                  <a:pt x="4016135" y="4587697"/>
                  <a:pt x="4016135" y="4615751"/>
                </a:cubicBezTo>
                <a:cubicBezTo>
                  <a:pt x="4016135" y="4643805"/>
                  <a:pt x="3993390" y="4666551"/>
                  <a:pt x="3965336" y="4666551"/>
                </a:cubicBezTo>
                <a:cubicBezTo>
                  <a:pt x="3937282" y="4666551"/>
                  <a:pt x="3914536" y="4643805"/>
                  <a:pt x="3914536" y="4615751"/>
                </a:cubicBezTo>
                <a:cubicBezTo>
                  <a:pt x="3914536" y="4587697"/>
                  <a:pt x="3937282" y="4564951"/>
                  <a:pt x="3965336" y="4564951"/>
                </a:cubicBezTo>
                <a:close/>
                <a:moveTo>
                  <a:pt x="3497659" y="4551235"/>
                </a:moveTo>
                <a:cubicBezTo>
                  <a:pt x="3536026" y="4551235"/>
                  <a:pt x="3567128" y="4582337"/>
                  <a:pt x="3567128" y="4620704"/>
                </a:cubicBezTo>
                <a:cubicBezTo>
                  <a:pt x="3567128" y="4659071"/>
                  <a:pt x="3536026" y="4690173"/>
                  <a:pt x="3497659" y="4690173"/>
                </a:cubicBezTo>
                <a:cubicBezTo>
                  <a:pt x="3459292" y="4690173"/>
                  <a:pt x="3428190" y="4659071"/>
                  <a:pt x="3428190" y="4620704"/>
                </a:cubicBezTo>
                <a:cubicBezTo>
                  <a:pt x="3428190" y="4582337"/>
                  <a:pt x="3459292" y="4551235"/>
                  <a:pt x="3497659" y="4551235"/>
                </a:cubicBezTo>
                <a:close/>
                <a:moveTo>
                  <a:pt x="4209851" y="4548621"/>
                </a:moveTo>
                <a:cubicBezTo>
                  <a:pt x="4228466" y="4551486"/>
                  <a:pt x="4245989" y="4561453"/>
                  <a:pt x="4258006" y="4577842"/>
                </a:cubicBezTo>
                <a:cubicBezTo>
                  <a:pt x="4281978" y="4610595"/>
                  <a:pt x="4274936" y="4656569"/>
                  <a:pt x="4242259" y="4680648"/>
                </a:cubicBezTo>
                <a:cubicBezTo>
                  <a:pt x="4242227" y="4680667"/>
                  <a:pt x="4242201" y="4680693"/>
                  <a:pt x="4242169" y="4680712"/>
                </a:cubicBezTo>
                <a:cubicBezTo>
                  <a:pt x="4209391" y="4704747"/>
                  <a:pt x="4163334" y="4697654"/>
                  <a:pt x="4139306" y="4664875"/>
                </a:cubicBezTo>
                <a:cubicBezTo>
                  <a:pt x="4115271" y="4632096"/>
                  <a:pt x="4122358" y="4586040"/>
                  <a:pt x="4155136" y="4562005"/>
                </a:cubicBezTo>
                <a:cubicBezTo>
                  <a:pt x="4171526" y="4549991"/>
                  <a:pt x="4191235" y="4545756"/>
                  <a:pt x="4209851" y="4548621"/>
                </a:cubicBezTo>
                <a:close/>
                <a:moveTo>
                  <a:pt x="7750070" y="4019701"/>
                </a:moveTo>
                <a:cubicBezTo>
                  <a:pt x="7785415" y="4025093"/>
                  <a:pt x="7818705" y="4043969"/>
                  <a:pt x="7841565" y="4075049"/>
                </a:cubicBezTo>
                <a:cubicBezTo>
                  <a:pt x="7841565" y="4075087"/>
                  <a:pt x="7841629" y="4075125"/>
                  <a:pt x="7841629" y="4075163"/>
                </a:cubicBezTo>
                <a:cubicBezTo>
                  <a:pt x="7887286" y="4137368"/>
                  <a:pt x="7873887" y="4224794"/>
                  <a:pt x="7811657" y="4270438"/>
                </a:cubicBezTo>
                <a:cubicBezTo>
                  <a:pt x="7749490" y="4316050"/>
                  <a:pt x="7662114" y="4302677"/>
                  <a:pt x="7616458" y="4240561"/>
                </a:cubicBezTo>
                <a:cubicBezTo>
                  <a:pt x="7570738" y="4178401"/>
                  <a:pt x="7584073" y="4090955"/>
                  <a:pt x="7646239" y="4045254"/>
                </a:cubicBezTo>
                <a:cubicBezTo>
                  <a:pt x="7677323" y="4022401"/>
                  <a:pt x="7714724" y="4014309"/>
                  <a:pt x="7750070" y="4019701"/>
                </a:cubicBezTo>
                <a:close/>
                <a:moveTo>
                  <a:pt x="1132176" y="3902108"/>
                </a:moveTo>
                <a:cubicBezTo>
                  <a:pt x="1167519" y="3907497"/>
                  <a:pt x="1200807" y="3926369"/>
                  <a:pt x="1223664" y="3957446"/>
                </a:cubicBezTo>
                <a:lnTo>
                  <a:pt x="1223664" y="3957510"/>
                </a:lnTo>
                <a:cubicBezTo>
                  <a:pt x="1223696" y="3957554"/>
                  <a:pt x="1223727" y="3957592"/>
                  <a:pt x="1223753" y="3957637"/>
                </a:cubicBezTo>
                <a:cubicBezTo>
                  <a:pt x="1269378" y="4019854"/>
                  <a:pt x="1255915" y="4107281"/>
                  <a:pt x="1193692" y="4152899"/>
                </a:cubicBezTo>
                <a:cubicBezTo>
                  <a:pt x="1131532" y="4198448"/>
                  <a:pt x="1044232" y="4185056"/>
                  <a:pt x="998582" y="4122978"/>
                </a:cubicBezTo>
                <a:cubicBezTo>
                  <a:pt x="952868" y="4060824"/>
                  <a:pt x="966196" y="3973378"/>
                  <a:pt x="1028357" y="3927671"/>
                </a:cubicBezTo>
                <a:cubicBezTo>
                  <a:pt x="1059434" y="3904814"/>
                  <a:pt x="1096833" y="3896719"/>
                  <a:pt x="1132176" y="3902108"/>
                </a:cubicBezTo>
                <a:close/>
                <a:moveTo>
                  <a:pt x="6909538" y="3816165"/>
                </a:moveTo>
                <a:cubicBezTo>
                  <a:pt x="6938536" y="3817538"/>
                  <a:pt x="6967520" y="3821329"/>
                  <a:pt x="6996190" y="3827576"/>
                </a:cubicBezTo>
                <a:cubicBezTo>
                  <a:pt x="7278575" y="3889095"/>
                  <a:pt x="7457581" y="4167860"/>
                  <a:pt x="7396050" y="4450212"/>
                </a:cubicBezTo>
                <a:cubicBezTo>
                  <a:pt x="7334518" y="4732565"/>
                  <a:pt x="7055817" y="4911585"/>
                  <a:pt x="6773432" y="4850065"/>
                </a:cubicBezTo>
                <a:cubicBezTo>
                  <a:pt x="6749112" y="4844776"/>
                  <a:pt x="6725236" y="4837772"/>
                  <a:pt x="6701931" y="4829111"/>
                </a:cubicBezTo>
                <a:cubicBezTo>
                  <a:pt x="6692279" y="4825555"/>
                  <a:pt x="6650751" y="4805362"/>
                  <a:pt x="6650751" y="4805362"/>
                </a:cubicBezTo>
                <a:cubicBezTo>
                  <a:pt x="6650751" y="4805362"/>
                  <a:pt x="6716219" y="4620958"/>
                  <a:pt x="6722569" y="4367846"/>
                </a:cubicBezTo>
                <a:cubicBezTo>
                  <a:pt x="6728664" y="4127753"/>
                  <a:pt x="6625287" y="3884484"/>
                  <a:pt x="6625287" y="3884484"/>
                </a:cubicBezTo>
                <a:cubicBezTo>
                  <a:pt x="6625287" y="3884484"/>
                  <a:pt x="6645734" y="3873308"/>
                  <a:pt x="6656211" y="3868165"/>
                </a:cubicBezTo>
                <a:cubicBezTo>
                  <a:pt x="6735412" y="3829703"/>
                  <a:pt x="6822542" y="3812047"/>
                  <a:pt x="6909538" y="3816165"/>
                </a:cubicBezTo>
                <a:close/>
                <a:moveTo>
                  <a:pt x="1325960" y="3729863"/>
                </a:moveTo>
                <a:cubicBezTo>
                  <a:pt x="1326005" y="3729863"/>
                  <a:pt x="1326043" y="3729863"/>
                  <a:pt x="1326087" y="3729863"/>
                </a:cubicBezTo>
                <a:cubicBezTo>
                  <a:pt x="1380900" y="3729825"/>
                  <a:pt x="1425363" y="3774237"/>
                  <a:pt x="1425401" y="3829050"/>
                </a:cubicBezTo>
                <a:cubicBezTo>
                  <a:pt x="1425471" y="3883901"/>
                  <a:pt x="1381065" y="3928421"/>
                  <a:pt x="1326214" y="3928491"/>
                </a:cubicBezTo>
                <a:cubicBezTo>
                  <a:pt x="1271363" y="3928561"/>
                  <a:pt x="1226843" y="3884155"/>
                  <a:pt x="1226773" y="3829304"/>
                </a:cubicBezTo>
                <a:cubicBezTo>
                  <a:pt x="1226703" y="3774453"/>
                  <a:pt x="1271109" y="3729933"/>
                  <a:pt x="1325960" y="3729863"/>
                </a:cubicBezTo>
                <a:close/>
                <a:moveTo>
                  <a:pt x="1983952" y="3713670"/>
                </a:moveTo>
                <a:cubicBezTo>
                  <a:pt x="1983952" y="3713670"/>
                  <a:pt x="2149244" y="3938650"/>
                  <a:pt x="2457978" y="4177220"/>
                </a:cubicBezTo>
                <a:cubicBezTo>
                  <a:pt x="2818215" y="4455731"/>
                  <a:pt x="3160734" y="4536566"/>
                  <a:pt x="3160734" y="4536566"/>
                </a:cubicBezTo>
                <a:cubicBezTo>
                  <a:pt x="3160734" y="4536566"/>
                  <a:pt x="3164099" y="4556633"/>
                  <a:pt x="3165496" y="4566665"/>
                </a:cubicBezTo>
                <a:cubicBezTo>
                  <a:pt x="3241709" y="5099539"/>
                  <a:pt x="2885574" y="5598191"/>
                  <a:pt x="2356803" y="5698985"/>
                </a:cubicBezTo>
                <a:cubicBezTo>
                  <a:pt x="1810223" y="5803169"/>
                  <a:pt x="1282670" y="5444540"/>
                  <a:pt x="1178487" y="4897957"/>
                </a:cubicBezTo>
                <a:cubicBezTo>
                  <a:pt x="1074296" y="4351375"/>
                  <a:pt x="1432925" y="3823823"/>
                  <a:pt x="1979507" y="3719639"/>
                </a:cubicBezTo>
                <a:cubicBezTo>
                  <a:pt x="1988906" y="3717861"/>
                  <a:pt x="1983952" y="3713670"/>
                  <a:pt x="1983952" y="3713670"/>
                </a:cubicBezTo>
                <a:close/>
                <a:moveTo>
                  <a:pt x="6772607" y="3660775"/>
                </a:moveTo>
                <a:cubicBezTo>
                  <a:pt x="6810961" y="3660775"/>
                  <a:pt x="6842076" y="3691877"/>
                  <a:pt x="6842076" y="3730244"/>
                </a:cubicBezTo>
                <a:cubicBezTo>
                  <a:pt x="6842076" y="3768611"/>
                  <a:pt x="6810961" y="3799713"/>
                  <a:pt x="6772607" y="3799713"/>
                </a:cubicBezTo>
                <a:cubicBezTo>
                  <a:pt x="6734252" y="3799713"/>
                  <a:pt x="6703138" y="3768611"/>
                  <a:pt x="6703138" y="3730244"/>
                </a:cubicBezTo>
                <a:cubicBezTo>
                  <a:pt x="6703138" y="3691877"/>
                  <a:pt x="6734252" y="3660775"/>
                  <a:pt x="6772607" y="3660775"/>
                </a:cubicBezTo>
                <a:close/>
                <a:moveTo>
                  <a:pt x="1516458" y="3655821"/>
                </a:moveTo>
                <a:cubicBezTo>
                  <a:pt x="1516586" y="3655821"/>
                  <a:pt x="1516713" y="3655821"/>
                  <a:pt x="1516840" y="3655821"/>
                </a:cubicBezTo>
                <a:cubicBezTo>
                  <a:pt x="1555206" y="3655821"/>
                  <a:pt x="1586308" y="3686923"/>
                  <a:pt x="1586308" y="3725290"/>
                </a:cubicBezTo>
                <a:cubicBezTo>
                  <a:pt x="1586308" y="3763504"/>
                  <a:pt x="1555435" y="3794550"/>
                  <a:pt x="1517220" y="3794759"/>
                </a:cubicBezTo>
                <a:cubicBezTo>
                  <a:pt x="1478854" y="3794969"/>
                  <a:pt x="1447581" y="3764038"/>
                  <a:pt x="1447371" y="3725671"/>
                </a:cubicBezTo>
                <a:cubicBezTo>
                  <a:pt x="1447161" y="3687304"/>
                  <a:pt x="1478091" y="3656031"/>
                  <a:pt x="1516458" y="3655821"/>
                </a:cubicBezTo>
                <a:close/>
                <a:moveTo>
                  <a:pt x="6990158" y="3611308"/>
                </a:moveTo>
                <a:cubicBezTo>
                  <a:pt x="6990349" y="3611308"/>
                  <a:pt x="6990476" y="3611308"/>
                  <a:pt x="6990666" y="3611308"/>
                </a:cubicBezTo>
                <a:cubicBezTo>
                  <a:pt x="7029020" y="3611340"/>
                  <a:pt x="7060071" y="3642442"/>
                  <a:pt x="7060008" y="3680777"/>
                </a:cubicBezTo>
                <a:cubicBezTo>
                  <a:pt x="7060008" y="3718998"/>
                  <a:pt x="7029147" y="3750036"/>
                  <a:pt x="6990920" y="3750246"/>
                </a:cubicBezTo>
                <a:cubicBezTo>
                  <a:pt x="6952566" y="3750455"/>
                  <a:pt x="6921261" y="3719525"/>
                  <a:pt x="6921070" y="3681158"/>
                </a:cubicBezTo>
                <a:cubicBezTo>
                  <a:pt x="6920879" y="3642791"/>
                  <a:pt x="6951804" y="3611517"/>
                  <a:pt x="6990158" y="3611308"/>
                </a:cubicBezTo>
                <a:close/>
                <a:moveTo>
                  <a:pt x="1199975" y="3571747"/>
                </a:moveTo>
                <a:cubicBezTo>
                  <a:pt x="1238303" y="3571747"/>
                  <a:pt x="1269380" y="3602818"/>
                  <a:pt x="1269380" y="3641152"/>
                </a:cubicBezTo>
                <a:cubicBezTo>
                  <a:pt x="1269380" y="3641197"/>
                  <a:pt x="1269380" y="3641235"/>
                  <a:pt x="1269380" y="3641280"/>
                </a:cubicBezTo>
                <a:cubicBezTo>
                  <a:pt x="1269342" y="3679646"/>
                  <a:pt x="1238214" y="3710717"/>
                  <a:pt x="1199847" y="3710685"/>
                </a:cubicBezTo>
                <a:cubicBezTo>
                  <a:pt x="1161481" y="3710647"/>
                  <a:pt x="1130404" y="3679520"/>
                  <a:pt x="1130442" y="3641152"/>
                </a:cubicBezTo>
                <a:cubicBezTo>
                  <a:pt x="1130480" y="3602786"/>
                  <a:pt x="1161608" y="3571709"/>
                  <a:pt x="1199975" y="3571747"/>
                </a:cubicBezTo>
                <a:close/>
                <a:moveTo>
                  <a:pt x="1129553" y="3450716"/>
                </a:moveTo>
                <a:cubicBezTo>
                  <a:pt x="1157607" y="3450716"/>
                  <a:pt x="1180353" y="3473462"/>
                  <a:pt x="1180353" y="3501516"/>
                </a:cubicBezTo>
                <a:cubicBezTo>
                  <a:pt x="1180353" y="3529570"/>
                  <a:pt x="1157607" y="3552316"/>
                  <a:pt x="1129553" y="3552316"/>
                </a:cubicBezTo>
                <a:cubicBezTo>
                  <a:pt x="1101499" y="3552316"/>
                  <a:pt x="1078753" y="3529570"/>
                  <a:pt x="1078753" y="3501516"/>
                </a:cubicBezTo>
                <a:cubicBezTo>
                  <a:pt x="1078753" y="3473462"/>
                  <a:pt x="1101499" y="3450716"/>
                  <a:pt x="1129553" y="3450716"/>
                </a:cubicBezTo>
                <a:close/>
                <a:moveTo>
                  <a:pt x="1386960" y="3432147"/>
                </a:moveTo>
                <a:cubicBezTo>
                  <a:pt x="1412069" y="3435982"/>
                  <a:pt x="1435716" y="3449396"/>
                  <a:pt x="1451947" y="3471481"/>
                </a:cubicBezTo>
                <a:cubicBezTo>
                  <a:pt x="1451966" y="3471506"/>
                  <a:pt x="1451985" y="3471532"/>
                  <a:pt x="1452004" y="3471564"/>
                </a:cubicBezTo>
                <a:cubicBezTo>
                  <a:pt x="1484427" y="3515760"/>
                  <a:pt x="1474875" y="3577876"/>
                  <a:pt x="1430674" y="3610292"/>
                </a:cubicBezTo>
                <a:cubicBezTo>
                  <a:pt x="1386503" y="3642690"/>
                  <a:pt x="1324445" y="3633178"/>
                  <a:pt x="1292003" y="3589039"/>
                </a:cubicBezTo>
                <a:cubicBezTo>
                  <a:pt x="1259541" y="3544874"/>
                  <a:pt x="1269028" y="3482753"/>
                  <a:pt x="1313193" y="3450291"/>
                </a:cubicBezTo>
                <a:cubicBezTo>
                  <a:pt x="1335278" y="3434058"/>
                  <a:pt x="1361851" y="3428313"/>
                  <a:pt x="1386960" y="3432147"/>
                </a:cubicBezTo>
                <a:close/>
                <a:moveTo>
                  <a:pt x="1710902" y="3423539"/>
                </a:moveTo>
                <a:cubicBezTo>
                  <a:pt x="1786442" y="3423539"/>
                  <a:pt x="1847681" y="3484778"/>
                  <a:pt x="1847681" y="3560318"/>
                </a:cubicBezTo>
                <a:cubicBezTo>
                  <a:pt x="1847681" y="3635857"/>
                  <a:pt x="1786442" y="3697097"/>
                  <a:pt x="1710902" y="3697097"/>
                </a:cubicBezTo>
                <a:cubicBezTo>
                  <a:pt x="1635361" y="3697097"/>
                  <a:pt x="1574123" y="3635857"/>
                  <a:pt x="1574123" y="3560318"/>
                </a:cubicBezTo>
                <a:cubicBezTo>
                  <a:pt x="1574123" y="3484778"/>
                  <a:pt x="1635361" y="3423539"/>
                  <a:pt x="1710902" y="3423539"/>
                </a:cubicBezTo>
                <a:close/>
                <a:moveTo>
                  <a:pt x="7462505" y="3400259"/>
                </a:moveTo>
                <a:cubicBezTo>
                  <a:pt x="7550345" y="3396832"/>
                  <a:pt x="7638263" y="3435675"/>
                  <a:pt x="7694182" y="3511867"/>
                </a:cubicBezTo>
                <a:cubicBezTo>
                  <a:pt x="7783590" y="3633768"/>
                  <a:pt x="7757364" y="3805072"/>
                  <a:pt x="7635508" y="3894582"/>
                </a:cubicBezTo>
                <a:cubicBezTo>
                  <a:pt x="7635508" y="3894595"/>
                  <a:pt x="7635445" y="3894607"/>
                  <a:pt x="7635445" y="3894620"/>
                </a:cubicBezTo>
                <a:cubicBezTo>
                  <a:pt x="7513525" y="3984098"/>
                  <a:pt x="7342201" y="3957803"/>
                  <a:pt x="7252730" y="3835895"/>
                </a:cubicBezTo>
                <a:cubicBezTo>
                  <a:pt x="7163259" y="3713988"/>
                  <a:pt x="7189548" y="3542621"/>
                  <a:pt x="7311404" y="3453143"/>
                </a:cubicBezTo>
                <a:cubicBezTo>
                  <a:pt x="7357124" y="3419589"/>
                  <a:pt x="7409801" y="3402315"/>
                  <a:pt x="7462505" y="3400259"/>
                </a:cubicBezTo>
                <a:close/>
                <a:moveTo>
                  <a:pt x="662507" y="3359270"/>
                </a:moveTo>
                <a:cubicBezTo>
                  <a:pt x="774088" y="3354895"/>
                  <a:pt x="885779" y="3404222"/>
                  <a:pt x="956839" y="3501008"/>
                </a:cubicBezTo>
                <a:cubicBezTo>
                  <a:pt x="956871" y="3501052"/>
                  <a:pt x="956902" y="3501097"/>
                  <a:pt x="956934" y="3501142"/>
                </a:cubicBezTo>
                <a:cubicBezTo>
                  <a:pt x="1070569" y="3655999"/>
                  <a:pt x="1037149" y="3873658"/>
                  <a:pt x="882290" y="3987291"/>
                </a:cubicBezTo>
                <a:cubicBezTo>
                  <a:pt x="727433" y="4100969"/>
                  <a:pt x="509750" y="4067593"/>
                  <a:pt x="396059" y="3912749"/>
                </a:cubicBezTo>
                <a:cubicBezTo>
                  <a:pt x="282359" y="3757897"/>
                  <a:pt x="315723" y="3540188"/>
                  <a:pt x="470578" y="3426491"/>
                </a:cubicBezTo>
                <a:cubicBezTo>
                  <a:pt x="528648" y="3383853"/>
                  <a:pt x="595558" y="3361895"/>
                  <a:pt x="662507" y="3359270"/>
                </a:cubicBezTo>
                <a:close/>
                <a:moveTo>
                  <a:pt x="5471095" y="3273266"/>
                </a:moveTo>
                <a:cubicBezTo>
                  <a:pt x="5593095" y="3275615"/>
                  <a:pt x="5764449" y="3299078"/>
                  <a:pt x="5963744" y="3383216"/>
                </a:cubicBezTo>
                <a:cubicBezTo>
                  <a:pt x="6317629" y="3532631"/>
                  <a:pt x="6442343" y="3789552"/>
                  <a:pt x="6442343" y="3789552"/>
                </a:cubicBezTo>
                <a:cubicBezTo>
                  <a:pt x="6759081" y="4288205"/>
                  <a:pt x="6635256" y="4947024"/>
                  <a:pt x="6159089" y="5296642"/>
                </a:cubicBezTo>
                <a:cubicBezTo>
                  <a:pt x="5659236" y="5663640"/>
                  <a:pt x="4956519" y="5555945"/>
                  <a:pt x="4589527" y="5056091"/>
                </a:cubicBezTo>
                <a:cubicBezTo>
                  <a:pt x="4222529" y="4556245"/>
                  <a:pt x="4330232" y="3853528"/>
                  <a:pt x="4830078" y="3486530"/>
                </a:cubicBezTo>
                <a:cubicBezTo>
                  <a:pt x="4964571" y="3387915"/>
                  <a:pt x="5107573" y="3319081"/>
                  <a:pt x="5274578" y="3289998"/>
                </a:cubicBezTo>
                <a:cubicBezTo>
                  <a:pt x="5276452" y="3289680"/>
                  <a:pt x="5349096" y="3270916"/>
                  <a:pt x="5471095" y="3273266"/>
                </a:cubicBezTo>
                <a:close/>
                <a:moveTo>
                  <a:pt x="7894961" y="3242565"/>
                </a:moveTo>
                <a:cubicBezTo>
                  <a:pt x="7930307" y="3247966"/>
                  <a:pt x="7963581" y="3266849"/>
                  <a:pt x="7986409" y="3297936"/>
                </a:cubicBezTo>
                <a:cubicBezTo>
                  <a:pt x="7986409" y="3297980"/>
                  <a:pt x="7986473" y="3298018"/>
                  <a:pt x="7986473" y="3298063"/>
                </a:cubicBezTo>
                <a:cubicBezTo>
                  <a:pt x="8032129" y="3360280"/>
                  <a:pt x="8018667" y="3447707"/>
                  <a:pt x="7956438" y="3493325"/>
                </a:cubicBezTo>
                <a:cubicBezTo>
                  <a:pt x="7894271" y="3538906"/>
                  <a:pt x="7806895" y="3525507"/>
                  <a:pt x="7761239" y="3463385"/>
                </a:cubicBezTo>
                <a:cubicBezTo>
                  <a:pt x="7715582" y="3401212"/>
                  <a:pt x="7728917" y="3313779"/>
                  <a:pt x="7791083" y="3268091"/>
                </a:cubicBezTo>
                <a:cubicBezTo>
                  <a:pt x="7822199" y="3245247"/>
                  <a:pt x="7859616" y="3237165"/>
                  <a:pt x="7894961" y="3242565"/>
                </a:cubicBezTo>
                <a:close/>
                <a:moveTo>
                  <a:pt x="7450533" y="3215576"/>
                </a:moveTo>
                <a:cubicBezTo>
                  <a:pt x="7488887" y="3215576"/>
                  <a:pt x="7519939" y="3246653"/>
                  <a:pt x="7519939" y="3284981"/>
                </a:cubicBezTo>
                <a:cubicBezTo>
                  <a:pt x="7519939" y="3323310"/>
                  <a:pt x="7488887" y="3354387"/>
                  <a:pt x="7450533" y="3354387"/>
                </a:cubicBezTo>
                <a:cubicBezTo>
                  <a:pt x="7412179" y="3354387"/>
                  <a:pt x="7381127" y="3323316"/>
                  <a:pt x="7381127" y="3284981"/>
                </a:cubicBezTo>
                <a:cubicBezTo>
                  <a:pt x="7381127" y="3246653"/>
                  <a:pt x="7412179" y="3215576"/>
                  <a:pt x="7450533" y="3215576"/>
                </a:cubicBezTo>
                <a:close/>
                <a:moveTo>
                  <a:pt x="7727583" y="3047366"/>
                </a:moveTo>
                <a:cubicBezTo>
                  <a:pt x="7765938" y="3047366"/>
                  <a:pt x="7796989" y="3078444"/>
                  <a:pt x="7796989" y="3116772"/>
                </a:cubicBezTo>
                <a:cubicBezTo>
                  <a:pt x="7796989" y="3116815"/>
                  <a:pt x="7796989" y="3116855"/>
                  <a:pt x="7796989" y="3116900"/>
                </a:cubicBezTo>
                <a:cubicBezTo>
                  <a:pt x="7796926" y="3155263"/>
                  <a:pt x="7765810" y="3186334"/>
                  <a:pt x="7727456" y="3186302"/>
                </a:cubicBezTo>
                <a:cubicBezTo>
                  <a:pt x="7689102" y="3186264"/>
                  <a:pt x="7657988" y="3155136"/>
                  <a:pt x="7658051" y="3116772"/>
                </a:cubicBezTo>
                <a:cubicBezTo>
                  <a:pt x="7658114" y="3078404"/>
                  <a:pt x="7689229" y="3047328"/>
                  <a:pt x="7727583" y="3047366"/>
                </a:cubicBezTo>
                <a:close/>
                <a:moveTo>
                  <a:pt x="1923627" y="1451109"/>
                </a:moveTo>
                <a:cubicBezTo>
                  <a:pt x="1923627" y="1451109"/>
                  <a:pt x="2300245" y="1861256"/>
                  <a:pt x="2253065" y="2319661"/>
                </a:cubicBezTo>
                <a:cubicBezTo>
                  <a:pt x="2194010" y="2891160"/>
                  <a:pt x="1844824" y="3120899"/>
                  <a:pt x="1844824" y="3120899"/>
                </a:cubicBezTo>
                <a:cubicBezTo>
                  <a:pt x="1844824" y="3120899"/>
                  <a:pt x="1665881" y="2652528"/>
                  <a:pt x="1685501" y="2261178"/>
                </a:cubicBezTo>
                <a:cubicBezTo>
                  <a:pt x="1702012" y="1928820"/>
                  <a:pt x="1923627" y="1451109"/>
                  <a:pt x="1923627" y="1451109"/>
                </a:cubicBezTo>
                <a:close/>
                <a:moveTo>
                  <a:pt x="5681168" y="1352557"/>
                </a:moveTo>
                <a:cubicBezTo>
                  <a:pt x="5681168" y="1352557"/>
                  <a:pt x="5976951" y="1737240"/>
                  <a:pt x="5964759" y="2331854"/>
                </a:cubicBezTo>
                <a:cubicBezTo>
                  <a:pt x="5955107" y="2813054"/>
                  <a:pt x="5786705" y="3195955"/>
                  <a:pt x="5786705" y="3195955"/>
                </a:cubicBezTo>
                <a:cubicBezTo>
                  <a:pt x="5786705" y="3195955"/>
                  <a:pt x="5643004" y="3173032"/>
                  <a:pt x="5541341" y="3166047"/>
                </a:cubicBezTo>
                <a:cubicBezTo>
                  <a:pt x="5439678" y="3159062"/>
                  <a:pt x="5303470" y="3172397"/>
                  <a:pt x="5303470" y="3172397"/>
                </a:cubicBezTo>
                <a:cubicBezTo>
                  <a:pt x="5303470" y="3172397"/>
                  <a:pt x="5034865" y="2780674"/>
                  <a:pt x="5092967" y="2302453"/>
                </a:cubicBezTo>
                <a:cubicBezTo>
                  <a:pt x="5177740" y="1604335"/>
                  <a:pt x="5681168" y="1352557"/>
                  <a:pt x="5681168" y="1352557"/>
                </a:cubicBezTo>
                <a:close/>
                <a:moveTo>
                  <a:pt x="6318407" y="1160311"/>
                </a:moveTo>
                <a:cubicBezTo>
                  <a:pt x="6722766" y="1150903"/>
                  <a:pt x="7120908" y="1334926"/>
                  <a:pt x="7373634" y="1679011"/>
                </a:cubicBezTo>
                <a:lnTo>
                  <a:pt x="7373634" y="1678757"/>
                </a:lnTo>
                <a:cubicBezTo>
                  <a:pt x="7789051" y="2244629"/>
                  <a:pt x="7667067" y="3040116"/>
                  <a:pt x="7101219" y="3455543"/>
                </a:cubicBezTo>
                <a:cubicBezTo>
                  <a:pt x="6922911" y="3586416"/>
                  <a:pt x="6732157" y="3653853"/>
                  <a:pt x="6519876" y="3689477"/>
                </a:cubicBezTo>
                <a:cubicBezTo>
                  <a:pt x="6506859" y="3691636"/>
                  <a:pt x="6487174" y="3588195"/>
                  <a:pt x="6245112" y="3412681"/>
                </a:cubicBezTo>
                <a:cubicBezTo>
                  <a:pt x="6079250" y="3288094"/>
                  <a:pt x="5888750" y="3225800"/>
                  <a:pt x="5888750" y="3225800"/>
                </a:cubicBezTo>
                <a:cubicBezTo>
                  <a:pt x="5888750" y="3225800"/>
                  <a:pt x="6065788" y="2904622"/>
                  <a:pt x="6075567" y="2399164"/>
                </a:cubicBezTo>
                <a:cubicBezTo>
                  <a:pt x="6092458" y="1530104"/>
                  <a:pt x="5742700" y="1313188"/>
                  <a:pt x="5776228" y="1296170"/>
                </a:cubicBezTo>
                <a:cubicBezTo>
                  <a:pt x="5949524" y="1208829"/>
                  <a:pt x="6134607" y="1164588"/>
                  <a:pt x="6318407" y="1160311"/>
                </a:cubicBezTo>
                <a:close/>
                <a:moveTo>
                  <a:pt x="1189118" y="1114652"/>
                </a:moveTo>
                <a:cubicBezTo>
                  <a:pt x="1227570" y="1116383"/>
                  <a:pt x="1266301" y="1120071"/>
                  <a:pt x="1305201" y="1125799"/>
                </a:cubicBezTo>
                <a:cubicBezTo>
                  <a:pt x="1584030" y="1160597"/>
                  <a:pt x="1825902" y="1374655"/>
                  <a:pt x="1825902" y="1374655"/>
                </a:cubicBezTo>
                <a:cubicBezTo>
                  <a:pt x="1825902" y="1374655"/>
                  <a:pt x="1719666" y="1609098"/>
                  <a:pt x="1690520" y="1696283"/>
                </a:cubicBezTo>
                <a:cubicBezTo>
                  <a:pt x="1623780" y="1894402"/>
                  <a:pt x="1572664" y="2053344"/>
                  <a:pt x="1559645" y="2312675"/>
                </a:cubicBezTo>
                <a:cubicBezTo>
                  <a:pt x="1547581" y="2552515"/>
                  <a:pt x="1587269" y="2742192"/>
                  <a:pt x="1666453" y="3007363"/>
                </a:cubicBezTo>
                <a:cubicBezTo>
                  <a:pt x="1687052" y="3077702"/>
                  <a:pt x="1713126" y="3146317"/>
                  <a:pt x="1744431" y="3212592"/>
                </a:cubicBezTo>
                <a:cubicBezTo>
                  <a:pt x="1744431" y="3212592"/>
                  <a:pt x="1420899" y="3454971"/>
                  <a:pt x="959950" y="3377692"/>
                </a:cubicBezTo>
                <a:cubicBezTo>
                  <a:pt x="343893" y="3279489"/>
                  <a:pt x="-78573" y="2704034"/>
                  <a:pt x="12296" y="2086846"/>
                </a:cubicBezTo>
                <a:cubicBezTo>
                  <a:pt x="98209" y="1503338"/>
                  <a:pt x="612332" y="1088696"/>
                  <a:pt x="1189118" y="1114652"/>
                </a:cubicBezTo>
                <a:close/>
                <a:moveTo>
                  <a:pt x="6849505" y="1053721"/>
                </a:moveTo>
                <a:cubicBezTo>
                  <a:pt x="6887859" y="1053721"/>
                  <a:pt x="6918911" y="1084798"/>
                  <a:pt x="6918911" y="1123126"/>
                </a:cubicBezTo>
                <a:cubicBezTo>
                  <a:pt x="6918911" y="1161455"/>
                  <a:pt x="6887859" y="1192532"/>
                  <a:pt x="6849505" y="1192532"/>
                </a:cubicBezTo>
                <a:cubicBezTo>
                  <a:pt x="6811152" y="1192532"/>
                  <a:pt x="6780100" y="1161455"/>
                  <a:pt x="6780100" y="1123126"/>
                </a:cubicBezTo>
                <a:cubicBezTo>
                  <a:pt x="6780100" y="1084798"/>
                  <a:pt x="6811152" y="1053721"/>
                  <a:pt x="6849505" y="1053721"/>
                </a:cubicBezTo>
                <a:close/>
                <a:moveTo>
                  <a:pt x="5770957" y="1043814"/>
                </a:moveTo>
                <a:cubicBezTo>
                  <a:pt x="5809286" y="1043814"/>
                  <a:pt x="5840363" y="1074892"/>
                  <a:pt x="5840363" y="1113220"/>
                </a:cubicBezTo>
                <a:cubicBezTo>
                  <a:pt x="5840363" y="1151549"/>
                  <a:pt x="5809286" y="1182626"/>
                  <a:pt x="5770957" y="1182626"/>
                </a:cubicBezTo>
                <a:cubicBezTo>
                  <a:pt x="5732629" y="1182626"/>
                  <a:pt x="5701552" y="1151549"/>
                  <a:pt x="5701552" y="1113220"/>
                </a:cubicBezTo>
                <a:cubicBezTo>
                  <a:pt x="5701552" y="1074892"/>
                  <a:pt x="5732629" y="1043814"/>
                  <a:pt x="5770957" y="1043814"/>
                </a:cubicBezTo>
                <a:close/>
                <a:moveTo>
                  <a:pt x="757541" y="873187"/>
                </a:moveTo>
                <a:cubicBezTo>
                  <a:pt x="776157" y="876049"/>
                  <a:pt x="793682" y="886012"/>
                  <a:pt x="805702" y="902398"/>
                </a:cubicBezTo>
                <a:cubicBezTo>
                  <a:pt x="829743" y="935171"/>
                  <a:pt x="822663" y="981227"/>
                  <a:pt x="789891" y="1005268"/>
                </a:cubicBezTo>
                <a:cubicBezTo>
                  <a:pt x="789891" y="1005268"/>
                  <a:pt x="789891" y="1005268"/>
                  <a:pt x="789884" y="1005268"/>
                </a:cubicBezTo>
                <a:cubicBezTo>
                  <a:pt x="757112" y="1029309"/>
                  <a:pt x="711055" y="1022229"/>
                  <a:pt x="687014" y="989457"/>
                </a:cubicBezTo>
                <a:cubicBezTo>
                  <a:pt x="662973" y="956678"/>
                  <a:pt x="670053" y="910622"/>
                  <a:pt x="702832" y="886581"/>
                </a:cubicBezTo>
                <a:cubicBezTo>
                  <a:pt x="719218" y="874564"/>
                  <a:pt x="738925" y="870325"/>
                  <a:pt x="757541" y="873187"/>
                </a:cubicBezTo>
                <a:close/>
                <a:moveTo>
                  <a:pt x="6082278" y="847367"/>
                </a:moveTo>
                <a:cubicBezTo>
                  <a:pt x="6117474" y="852754"/>
                  <a:pt x="6150615" y="871568"/>
                  <a:pt x="6173357" y="902530"/>
                </a:cubicBezTo>
                <a:cubicBezTo>
                  <a:pt x="6173357" y="902537"/>
                  <a:pt x="6173364" y="902537"/>
                  <a:pt x="6173364" y="902543"/>
                </a:cubicBezTo>
                <a:cubicBezTo>
                  <a:pt x="6218849" y="964474"/>
                  <a:pt x="6205507" y="1051553"/>
                  <a:pt x="6143576" y="1097032"/>
                </a:cubicBezTo>
                <a:cubicBezTo>
                  <a:pt x="6081644" y="1142510"/>
                  <a:pt x="5994579" y="1129175"/>
                  <a:pt x="5949094" y="1067250"/>
                </a:cubicBezTo>
                <a:cubicBezTo>
                  <a:pt x="5903609" y="1005324"/>
                  <a:pt x="5916938" y="918246"/>
                  <a:pt x="5978863" y="872761"/>
                </a:cubicBezTo>
                <a:cubicBezTo>
                  <a:pt x="6009829" y="850019"/>
                  <a:pt x="6047081" y="841980"/>
                  <a:pt x="6082278" y="847367"/>
                </a:cubicBezTo>
                <a:close/>
                <a:moveTo>
                  <a:pt x="7199098" y="835333"/>
                </a:moveTo>
                <a:cubicBezTo>
                  <a:pt x="7281329" y="832116"/>
                  <a:pt x="7363641" y="868474"/>
                  <a:pt x="7415989" y="939804"/>
                </a:cubicBezTo>
                <a:cubicBezTo>
                  <a:pt x="7499745" y="1053927"/>
                  <a:pt x="7475171" y="1214349"/>
                  <a:pt x="7361062" y="1298137"/>
                </a:cubicBezTo>
                <a:cubicBezTo>
                  <a:pt x="7361062" y="1298143"/>
                  <a:pt x="7361062" y="1298149"/>
                  <a:pt x="7361062" y="1298149"/>
                </a:cubicBezTo>
                <a:cubicBezTo>
                  <a:pt x="7246889" y="1381930"/>
                  <a:pt x="7086488" y="1357331"/>
                  <a:pt x="7002667" y="1243203"/>
                </a:cubicBezTo>
                <a:cubicBezTo>
                  <a:pt x="6918911" y="1129074"/>
                  <a:pt x="6943549" y="968640"/>
                  <a:pt x="7057658" y="884859"/>
                </a:cubicBezTo>
                <a:cubicBezTo>
                  <a:pt x="7100449" y="853440"/>
                  <a:pt x="7149759" y="837263"/>
                  <a:pt x="7199098" y="835333"/>
                </a:cubicBezTo>
                <a:close/>
                <a:moveTo>
                  <a:pt x="2156327" y="757658"/>
                </a:moveTo>
                <a:cubicBezTo>
                  <a:pt x="2181437" y="761492"/>
                  <a:pt x="2205081" y="774907"/>
                  <a:pt x="2221312" y="796992"/>
                </a:cubicBezTo>
                <a:cubicBezTo>
                  <a:pt x="2221331" y="797018"/>
                  <a:pt x="2221350" y="797043"/>
                  <a:pt x="2221369" y="797075"/>
                </a:cubicBezTo>
                <a:cubicBezTo>
                  <a:pt x="2253792" y="841271"/>
                  <a:pt x="2244242" y="903387"/>
                  <a:pt x="2200040" y="935802"/>
                </a:cubicBezTo>
                <a:cubicBezTo>
                  <a:pt x="2155870" y="968200"/>
                  <a:pt x="2093811" y="958688"/>
                  <a:pt x="2061368" y="914550"/>
                </a:cubicBezTo>
                <a:cubicBezTo>
                  <a:pt x="2028900" y="870386"/>
                  <a:pt x="2038393" y="808264"/>
                  <a:pt x="2082558" y="775802"/>
                </a:cubicBezTo>
                <a:cubicBezTo>
                  <a:pt x="2104644" y="759568"/>
                  <a:pt x="2131218" y="753823"/>
                  <a:pt x="2156327" y="757658"/>
                </a:cubicBezTo>
                <a:close/>
                <a:moveTo>
                  <a:pt x="530660" y="338360"/>
                </a:moveTo>
                <a:cubicBezTo>
                  <a:pt x="557803" y="342551"/>
                  <a:pt x="583346" y="357097"/>
                  <a:pt x="600857" y="381004"/>
                </a:cubicBezTo>
                <a:cubicBezTo>
                  <a:pt x="635827" y="428750"/>
                  <a:pt x="625546" y="495796"/>
                  <a:pt x="577871" y="530864"/>
                </a:cubicBezTo>
                <a:cubicBezTo>
                  <a:pt x="577812" y="530907"/>
                  <a:pt x="577754" y="530950"/>
                  <a:pt x="577695" y="530993"/>
                </a:cubicBezTo>
                <a:cubicBezTo>
                  <a:pt x="529881" y="566015"/>
                  <a:pt x="462729" y="555645"/>
                  <a:pt x="427707" y="507831"/>
                </a:cubicBezTo>
                <a:cubicBezTo>
                  <a:pt x="392685" y="460017"/>
                  <a:pt x="403055" y="392864"/>
                  <a:pt x="450869" y="357842"/>
                </a:cubicBezTo>
                <a:cubicBezTo>
                  <a:pt x="474776" y="340331"/>
                  <a:pt x="503518" y="334168"/>
                  <a:pt x="530660" y="338360"/>
                </a:cubicBezTo>
                <a:close/>
                <a:moveTo>
                  <a:pt x="2329318" y="300190"/>
                </a:moveTo>
                <a:cubicBezTo>
                  <a:pt x="2397308" y="297539"/>
                  <a:pt x="2465360" y="327610"/>
                  <a:pt x="2508652" y="386594"/>
                </a:cubicBezTo>
                <a:cubicBezTo>
                  <a:pt x="2577879" y="480976"/>
                  <a:pt x="2557527" y="613601"/>
                  <a:pt x="2463185" y="682884"/>
                </a:cubicBezTo>
                <a:cubicBezTo>
                  <a:pt x="2368810" y="752151"/>
                  <a:pt x="2236155" y="731792"/>
                  <a:pt x="2166889" y="637419"/>
                </a:cubicBezTo>
                <a:cubicBezTo>
                  <a:pt x="2097630" y="543044"/>
                  <a:pt x="2117988" y="410389"/>
                  <a:pt x="2212362" y="341126"/>
                </a:cubicBezTo>
                <a:cubicBezTo>
                  <a:pt x="2247752" y="315152"/>
                  <a:pt x="2288524" y="301781"/>
                  <a:pt x="2329318" y="300190"/>
                </a:cubicBezTo>
                <a:close/>
                <a:moveTo>
                  <a:pt x="2734194" y="292106"/>
                </a:moveTo>
                <a:cubicBezTo>
                  <a:pt x="2759301" y="295954"/>
                  <a:pt x="2782940" y="309381"/>
                  <a:pt x="2799161" y="331473"/>
                </a:cubicBezTo>
                <a:cubicBezTo>
                  <a:pt x="2799161" y="331475"/>
                  <a:pt x="2799167" y="331478"/>
                  <a:pt x="2799167" y="331481"/>
                </a:cubicBezTo>
                <a:cubicBezTo>
                  <a:pt x="2831603" y="375669"/>
                  <a:pt x="2822078" y="437784"/>
                  <a:pt x="2777888" y="470220"/>
                </a:cubicBezTo>
                <a:cubicBezTo>
                  <a:pt x="2733705" y="502653"/>
                  <a:pt x="2671596" y="493131"/>
                  <a:pt x="2639153" y="448950"/>
                </a:cubicBezTo>
                <a:cubicBezTo>
                  <a:pt x="2606718" y="404766"/>
                  <a:pt x="2616236" y="342649"/>
                  <a:pt x="2660420" y="310208"/>
                </a:cubicBezTo>
                <a:cubicBezTo>
                  <a:pt x="2682511" y="293988"/>
                  <a:pt x="2709087" y="288258"/>
                  <a:pt x="2734194" y="292106"/>
                </a:cubicBezTo>
                <a:close/>
                <a:moveTo>
                  <a:pt x="3769563" y="264665"/>
                </a:moveTo>
                <a:cubicBezTo>
                  <a:pt x="3816603" y="263418"/>
                  <a:pt x="3863753" y="263727"/>
                  <a:pt x="3910932" y="265610"/>
                </a:cubicBezTo>
                <a:cubicBezTo>
                  <a:pt x="4254055" y="279304"/>
                  <a:pt x="4598760" y="376286"/>
                  <a:pt x="4914533" y="564268"/>
                </a:cubicBezTo>
                <a:cubicBezTo>
                  <a:pt x="5159135" y="710190"/>
                  <a:pt x="5357319" y="908373"/>
                  <a:pt x="5527435" y="1140149"/>
                </a:cubicBezTo>
                <a:lnTo>
                  <a:pt x="5527435" y="1140023"/>
                </a:lnTo>
                <a:cubicBezTo>
                  <a:pt x="5554613" y="1175564"/>
                  <a:pt x="5578743" y="1213334"/>
                  <a:pt x="5599571" y="1252926"/>
                </a:cubicBezTo>
                <a:cubicBezTo>
                  <a:pt x="5605477" y="1264228"/>
                  <a:pt x="5044581" y="1578999"/>
                  <a:pt x="4968381" y="2298707"/>
                </a:cubicBezTo>
                <a:cubicBezTo>
                  <a:pt x="4950411" y="2468760"/>
                  <a:pt x="5015308" y="2859854"/>
                  <a:pt x="5093603" y="3025333"/>
                </a:cubicBezTo>
                <a:cubicBezTo>
                  <a:pt x="5142371" y="3128455"/>
                  <a:pt x="5191203" y="3206560"/>
                  <a:pt x="5187456" y="3207195"/>
                </a:cubicBezTo>
                <a:cubicBezTo>
                  <a:pt x="4990162" y="3238500"/>
                  <a:pt x="4745052" y="3406648"/>
                  <a:pt x="4604082" y="3549650"/>
                </a:cubicBezTo>
                <a:cubicBezTo>
                  <a:pt x="4402279" y="3754438"/>
                  <a:pt x="4295598" y="4033965"/>
                  <a:pt x="4279787" y="4174236"/>
                </a:cubicBezTo>
                <a:cubicBezTo>
                  <a:pt x="4264484" y="4261548"/>
                  <a:pt x="4248037" y="4479036"/>
                  <a:pt x="4248037" y="4479036"/>
                </a:cubicBezTo>
                <a:lnTo>
                  <a:pt x="4237242" y="4481259"/>
                </a:lnTo>
                <a:cubicBezTo>
                  <a:pt x="3988960" y="4533011"/>
                  <a:pt x="3754078" y="4537075"/>
                  <a:pt x="3500650" y="4498277"/>
                </a:cubicBezTo>
                <a:cubicBezTo>
                  <a:pt x="2942167" y="4413447"/>
                  <a:pt x="2440542" y="4109498"/>
                  <a:pt x="2106826" y="3653727"/>
                </a:cubicBezTo>
                <a:cubicBezTo>
                  <a:pt x="2013734" y="3527361"/>
                  <a:pt x="1874035" y="3252216"/>
                  <a:pt x="1874035" y="3252216"/>
                </a:cubicBezTo>
                <a:cubicBezTo>
                  <a:pt x="1874035" y="3252216"/>
                  <a:pt x="2006495" y="3146171"/>
                  <a:pt x="2053800" y="3093469"/>
                </a:cubicBezTo>
                <a:cubicBezTo>
                  <a:pt x="2129686" y="3008887"/>
                  <a:pt x="2257257" y="2824106"/>
                  <a:pt x="2306785" y="2662751"/>
                </a:cubicBezTo>
                <a:cubicBezTo>
                  <a:pt x="2369523" y="2458347"/>
                  <a:pt x="2416703" y="2280101"/>
                  <a:pt x="2339171" y="1948506"/>
                </a:cubicBezTo>
                <a:cubicBezTo>
                  <a:pt x="2244430" y="1542994"/>
                  <a:pt x="1976651" y="1337635"/>
                  <a:pt x="1976651" y="1337635"/>
                </a:cubicBezTo>
                <a:cubicBezTo>
                  <a:pt x="1976651" y="1337635"/>
                  <a:pt x="1986874" y="1314458"/>
                  <a:pt x="1994049" y="1302456"/>
                </a:cubicBezTo>
                <a:cubicBezTo>
                  <a:pt x="2382882" y="651841"/>
                  <a:pt x="3063946" y="283359"/>
                  <a:pt x="3769563" y="264665"/>
                </a:cubicBezTo>
                <a:close/>
                <a:moveTo>
                  <a:pt x="6563726" y="235352"/>
                </a:moveTo>
                <a:cubicBezTo>
                  <a:pt x="6697146" y="230071"/>
                  <a:pt x="6830725" y="288999"/>
                  <a:pt x="6915735" y="404691"/>
                </a:cubicBezTo>
                <a:cubicBezTo>
                  <a:pt x="6915735" y="404732"/>
                  <a:pt x="6915799" y="404774"/>
                  <a:pt x="6915799" y="404815"/>
                </a:cubicBezTo>
                <a:cubicBezTo>
                  <a:pt x="7051816" y="589924"/>
                  <a:pt x="7011938" y="850201"/>
                  <a:pt x="6826835" y="986160"/>
                </a:cubicBezTo>
                <a:cubicBezTo>
                  <a:pt x="6641733" y="1122166"/>
                  <a:pt x="6381446" y="1082364"/>
                  <a:pt x="6245404" y="897267"/>
                </a:cubicBezTo>
                <a:cubicBezTo>
                  <a:pt x="6109380" y="712158"/>
                  <a:pt x="6149176" y="451834"/>
                  <a:pt x="6334266" y="315813"/>
                </a:cubicBezTo>
                <a:cubicBezTo>
                  <a:pt x="6403679" y="264805"/>
                  <a:pt x="6483674" y="238521"/>
                  <a:pt x="6563726" y="235352"/>
                </a:cubicBezTo>
                <a:close/>
                <a:moveTo>
                  <a:pt x="2131432" y="144526"/>
                </a:moveTo>
                <a:cubicBezTo>
                  <a:pt x="2150048" y="147388"/>
                  <a:pt x="2167573" y="157352"/>
                  <a:pt x="2179593" y="173740"/>
                </a:cubicBezTo>
                <a:cubicBezTo>
                  <a:pt x="2203634" y="206513"/>
                  <a:pt x="2196554" y="252568"/>
                  <a:pt x="2163781" y="276610"/>
                </a:cubicBezTo>
                <a:cubicBezTo>
                  <a:pt x="2163781" y="276610"/>
                  <a:pt x="2163781" y="276611"/>
                  <a:pt x="2163775" y="276611"/>
                </a:cubicBezTo>
                <a:cubicBezTo>
                  <a:pt x="2131003" y="300653"/>
                  <a:pt x="2084946" y="293571"/>
                  <a:pt x="2060904" y="260797"/>
                </a:cubicBezTo>
                <a:cubicBezTo>
                  <a:pt x="2036863" y="228023"/>
                  <a:pt x="2043943" y="181965"/>
                  <a:pt x="2076722" y="157924"/>
                </a:cubicBezTo>
                <a:cubicBezTo>
                  <a:pt x="2093108" y="145904"/>
                  <a:pt x="2112815" y="141664"/>
                  <a:pt x="2131432" y="144526"/>
                </a:cubicBezTo>
                <a:close/>
                <a:moveTo>
                  <a:pt x="774328" y="94328"/>
                </a:moveTo>
                <a:cubicBezTo>
                  <a:pt x="792943" y="97203"/>
                  <a:pt x="810461" y="107179"/>
                  <a:pt x="822469" y="123574"/>
                </a:cubicBezTo>
                <a:cubicBezTo>
                  <a:pt x="846427" y="156345"/>
                  <a:pt x="839360" y="202323"/>
                  <a:pt x="806657" y="226380"/>
                </a:cubicBezTo>
                <a:cubicBezTo>
                  <a:pt x="806632" y="226399"/>
                  <a:pt x="806606" y="226417"/>
                  <a:pt x="806581" y="226436"/>
                </a:cubicBezTo>
                <a:cubicBezTo>
                  <a:pt x="773790" y="250453"/>
                  <a:pt x="727739" y="243340"/>
                  <a:pt x="703717" y="210549"/>
                </a:cubicBezTo>
                <a:cubicBezTo>
                  <a:pt x="679702" y="177757"/>
                  <a:pt x="686814" y="131705"/>
                  <a:pt x="719605" y="107688"/>
                </a:cubicBezTo>
                <a:cubicBezTo>
                  <a:pt x="736001" y="95679"/>
                  <a:pt x="755713" y="91453"/>
                  <a:pt x="774328" y="94328"/>
                </a:cubicBezTo>
                <a:close/>
                <a:moveTo>
                  <a:pt x="4360475" y="16862"/>
                </a:moveTo>
                <a:cubicBezTo>
                  <a:pt x="4390999" y="21513"/>
                  <a:pt x="4419748" y="37809"/>
                  <a:pt x="4439490" y="64647"/>
                </a:cubicBezTo>
                <a:cubicBezTo>
                  <a:pt x="4439528" y="64694"/>
                  <a:pt x="4439560" y="64742"/>
                  <a:pt x="4439598" y="64790"/>
                </a:cubicBezTo>
                <a:cubicBezTo>
                  <a:pt x="4479000" y="118524"/>
                  <a:pt x="4467379" y="194027"/>
                  <a:pt x="4413645" y="233430"/>
                </a:cubicBezTo>
                <a:cubicBezTo>
                  <a:pt x="4359969" y="272791"/>
                  <a:pt x="4284550" y="261244"/>
                  <a:pt x="4245110" y="207623"/>
                </a:cubicBezTo>
                <a:cubicBezTo>
                  <a:pt x="4205626" y="153947"/>
                  <a:pt x="4217138" y="78427"/>
                  <a:pt x="4270815" y="38945"/>
                </a:cubicBezTo>
                <a:cubicBezTo>
                  <a:pt x="4297654" y="19204"/>
                  <a:pt x="4329952" y="12211"/>
                  <a:pt x="4360475" y="16862"/>
                </a:cubicBezTo>
                <a:close/>
                <a:moveTo>
                  <a:pt x="1406407" y="3808"/>
                </a:moveTo>
                <a:cubicBezTo>
                  <a:pt x="1604616" y="-3935"/>
                  <a:pt x="1803005" y="83715"/>
                  <a:pt x="1929216" y="255657"/>
                </a:cubicBezTo>
                <a:cubicBezTo>
                  <a:pt x="1929273" y="255739"/>
                  <a:pt x="1929335" y="255822"/>
                  <a:pt x="1929399" y="255904"/>
                </a:cubicBezTo>
                <a:cubicBezTo>
                  <a:pt x="2131267" y="531063"/>
                  <a:pt x="2071848" y="917771"/>
                  <a:pt x="1796691" y="1119639"/>
                </a:cubicBezTo>
                <a:cubicBezTo>
                  <a:pt x="1776206" y="1133723"/>
                  <a:pt x="1754826" y="1146449"/>
                  <a:pt x="1732683" y="1157739"/>
                </a:cubicBezTo>
                <a:cubicBezTo>
                  <a:pt x="1732683" y="1157739"/>
                  <a:pt x="1602064" y="1078745"/>
                  <a:pt x="1358922" y="1026229"/>
                </a:cubicBezTo>
                <a:cubicBezTo>
                  <a:pt x="1152738" y="981716"/>
                  <a:pt x="954680" y="1019435"/>
                  <a:pt x="954680" y="1019435"/>
                </a:cubicBezTo>
                <a:cubicBezTo>
                  <a:pt x="954680" y="1019435"/>
                  <a:pt x="944584" y="1002798"/>
                  <a:pt x="932963" y="986923"/>
                </a:cubicBezTo>
                <a:cubicBezTo>
                  <a:pt x="731027" y="711815"/>
                  <a:pt x="790348" y="325098"/>
                  <a:pt x="1065457" y="123164"/>
                </a:cubicBezTo>
                <a:cubicBezTo>
                  <a:pt x="1168622" y="47439"/>
                  <a:pt x="1287482" y="8453"/>
                  <a:pt x="1406407" y="3808"/>
                </a:cubicBezTo>
                <a:close/>
                <a:moveTo>
                  <a:pt x="4571280" y="0"/>
                </a:moveTo>
                <a:lnTo>
                  <a:pt x="6065523" y="0"/>
                </a:lnTo>
                <a:lnTo>
                  <a:pt x="6084569" y="53216"/>
                </a:lnTo>
                <a:cubicBezTo>
                  <a:pt x="6202021" y="442641"/>
                  <a:pt x="6007737" y="865456"/>
                  <a:pt x="5624082" y="1025023"/>
                </a:cubicBezTo>
                <a:cubicBezTo>
                  <a:pt x="5615191" y="1028706"/>
                  <a:pt x="5597348" y="1035564"/>
                  <a:pt x="5597348" y="1035564"/>
                </a:cubicBezTo>
                <a:cubicBezTo>
                  <a:pt x="5597348" y="1035564"/>
                  <a:pt x="5485207" y="841635"/>
                  <a:pt x="5064329" y="535121"/>
                </a:cubicBezTo>
                <a:cubicBezTo>
                  <a:pt x="4800931" y="343160"/>
                  <a:pt x="4515181" y="264231"/>
                  <a:pt x="4515181" y="264231"/>
                </a:cubicBezTo>
                <a:cubicBezTo>
                  <a:pt x="4515181" y="264231"/>
                  <a:pt x="4515689" y="249180"/>
                  <a:pt x="4516070" y="241688"/>
                </a:cubicBezTo>
                <a:cubicBezTo>
                  <a:pt x="4518969" y="187002"/>
                  <a:pt x="4527429" y="133208"/>
                  <a:pt x="4541086" y="8104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FI"/>
          </a:p>
        </p:txBody>
      </p:sp>
      <p:sp>
        <p:nvSpPr>
          <p:cNvPr id="244" name="Content Placeholder 2">
            <a:extLst>
              <a:ext uri="{FF2B5EF4-FFF2-40B4-BE49-F238E27FC236}">
                <a16:creationId xmlns:a16="http://schemas.microsoft.com/office/drawing/2014/main" id="{94A681ED-AB61-0D4A-8D89-6F4B4B1DEC4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78389" y="1950269"/>
            <a:ext cx="5387787" cy="38833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 sz="2000" b="1" i="0" cap="all" baseline="0">
                <a:latin typeface="Merriweather Sans ExtraBold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lang="en-GB"/>
              <a:t>ETU-JA SUKUNIMI</a:t>
            </a:r>
          </a:p>
        </p:txBody>
      </p:sp>
      <p:sp>
        <p:nvSpPr>
          <p:cNvPr id="245" name="Content Placeholder 2">
            <a:extLst>
              <a:ext uri="{FF2B5EF4-FFF2-40B4-BE49-F238E27FC236}">
                <a16:creationId xmlns:a16="http://schemas.microsoft.com/office/drawing/2014/main" id="{44C0C369-4111-D546-86D4-659D3F68583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78390" y="2973925"/>
            <a:ext cx="5387786" cy="303080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ts val="1920"/>
              </a:lnSpc>
              <a:spcBef>
                <a:spcPts val="500"/>
              </a:spcBef>
              <a:spcAft>
                <a:spcPts val="5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 sz="1600" b="1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ts val="1920"/>
              </a:lnSpc>
              <a:spcBef>
                <a:spcPts val="500"/>
              </a:spcBef>
              <a:spcAft>
                <a:spcPts val="1000"/>
              </a:spcAft>
              <a:buClrTx/>
              <a:buSzPct val="120000"/>
              <a:buFontTx/>
              <a:buNone/>
              <a:tabLst/>
              <a:defRPr/>
            </a:pPr>
            <a:r>
              <a:rPr lang="en-GB" err="1"/>
              <a:t>Koulutus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ts val="1920"/>
              </a:lnSpc>
              <a:spcBef>
                <a:spcPts val="500"/>
              </a:spcBef>
              <a:spcAft>
                <a:spcPts val="1000"/>
              </a:spcAft>
              <a:buClrTx/>
              <a:buSzPct val="120000"/>
              <a:buFontTx/>
              <a:buNone/>
              <a:tabLst/>
              <a:defRPr/>
            </a:pPr>
            <a:r>
              <a:rPr lang="en-GB" err="1"/>
              <a:t>Vastuut</a:t>
            </a:r>
            <a:r>
              <a:rPr lang="en-GB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1920"/>
              </a:lnSpc>
              <a:spcBef>
                <a:spcPts val="500"/>
              </a:spcBef>
              <a:spcAft>
                <a:spcPts val="1000"/>
              </a:spcAft>
              <a:buClrTx/>
              <a:buSzPct val="120000"/>
              <a:buFontTx/>
              <a:buNone/>
              <a:tabLst/>
              <a:defRPr/>
            </a:pPr>
            <a:r>
              <a:rPr lang="en-GB" err="1"/>
              <a:t>Harrastukset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ts val="1920"/>
              </a:lnSpc>
              <a:spcBef>
                <a:spcPts val="500"/>
              </a:spcBef>
              <a:spcAft>
                <a:spcPts val="1000"/>
              </a:spcAft>
              <a:buClrTx/>
              <a:buSzPct val="120000"/>
              <a:buFontTx/>
              <a:buNone/>
              <a:tabLst/>
              <a:defRPr/>
            </a:pPr>
            <a:r>
              <a:rPr lang="en-GB"/>
              <a:t>Motto </a:t>
            </a:r>
            <a:r>
              <a:rPr lang="en-GB" err="1"/>
              <a:t>jne</a:t>
            </a:r>
            <a:r>
              <a:rPr lang="en-GB"/>
              <a:t>.</a:t>
            </a: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5F44EAE7-789C-024C-9E5D-66EF4845DCAD}"/>
              </a:ext>
            </a:extLst>
          </p:cNvPr>
          <p:cNvCxnSpPr>
            <a:cxnSpLocks/>
          </p:cNvCxnSpPr>
          <p:nvPr userDrawn="1"/>
        </p:nvCxnSpPr>
        <p:spPr>
          <a:xfrm>
            <a:off x="6459071" y="2766967"/>
            <a:ext cx="5307105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0" name="Content Placeholder 2">
            <a:extLst>
              <a:ext uri="{FF2B5EF4-FFF2-40B4-BE49-F238E27FC236}">
                <a16:creationId xmlns:a16="http://schemas.microsoft.com/office/drawing/2014/main" id="{25D4317F-59D6-264C-96DA-7DEB1530E0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8389" y="2338600"/>
            <a:ext cx="5387787" cy="36883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 sz="20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lang="en-GB" err="1"/>
              <a:t>Titteli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155B4-8353-684B-9110-BCD17885DD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8201" y="2707436"/>
            <a:ext cx="5387975" cy="119062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507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VÄLILEHTI - ympyrakuvall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FFCC9C-8415-FE4E-B785-4258DED4D33E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A9D69A1-6AAB-E246-92FD-77BDB24B0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3447"/>
            <a:ext cx="12226547" cy="6858000"/>
          </a:xfrm>
          <a:prstGeom prst="rect">
            <a:avLst/>
          </a:prstGeom>
        </p:spPr>
      </p:pic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78C167BF-8CA7-D442-A991-80330B2AAE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3C08820-060E-7844-8435-6965658969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HUOMIO-</a:t>
            </a:r>
            <a:br>
              <a:rPr lang="en-GB"/>
            </a:br>
            <a:r>
              <a:rPr lang="en-GB"/>
              <a:t>SANAT</a:t>
            </a:r>
            <a:endParaRPr lang="en-FI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417CB51-C57E-4B47-8018-21B449B5B3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ETU–ja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5760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-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DE6FB1-1D9D-1145-8391-834B52717219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C1070E9-817F-404B-9F0E-9D1F27DB0249}"/>
              </a:ext>
            </a:extLst>
          </p:cNvPr>
          <p:cNvSpPr/>
          <p:nvPr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5895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8E0FAE2-3FF3-D142-93DB-422F1ACEBC01}"/>
              </a:ext>
            </a:extLst>
          </p:cNvPr>
          <p:cNvSpPr/>
          <p:nvPr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55895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HUOMIO-</a:t>
            </a:r>
            <a:br>
              <a:rPr lang="en-GB"/>
            </a:br>
            <a:r>
              <a:rPr lang="en-GB"/>
              <a:t>SANAT</a:t>
            </a:r>
            <a:endParaRPr lang="en-FI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B27CD69E-661B-3045-A934-E810CAEDE9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507523F-224C-594E-B9ED-613988F643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ETU– 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029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NHTI-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FBA4DB-533A-C249-8881-4E97E6976556}"/>
              </a:ext>
            </a:extLst>
          </p:cNvPr>
          <p:cNvSpPr/>
          <p:nvPr userDrawn="1"/>
        </p:nvSpPr>
        <p:spPr>
          <a:xfrm>
            <a:off x="0" y="-28794"/>
            <a:ext cx="12226547" cy="6886794"/>
          </a:xfrm>
          <a:prstGeom prst="rect">
            <a:avLst/>
          </a:prstGeom>
          <a:solidFill>
            <a:srgbClr val="D8D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AE56910-4BB9-ED47-8C72-B3FA1A74674E}"/>
              </a:ext>
            </a:extLst>
          </p:cNvPr>
          <p:cNvSpPr/>
          <p:nvPr userDrawn="1"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86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9082F7C-10CD-734C-A877-E9AE1AA458BB}"/>
              </a:ext>
            </a:extLst>
          </p:cNvPr>
          <p:cNvSpPr/>
          <p:nvPr userDrawn="1"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40086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HUOMIO-</a:t>
            </a:r>
            <a:br>
              <a:rPr lang="en-GB"/>
            </a:br>
            <a:r>
              <a:rPr lang="en-GB"/>
              <a:t>SANAT</a:t>
            </a:r>
            <a:endParaRPr lang="en-FI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D4EBDA3D-E7A1-F743-AE33-3B349FC8F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7F47DCC-B717-7645-AC8B-F739EACF7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ETU– 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68347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4DA252-5540-FB43-A244-DCB7F7EE65A7}"/>
              </a:ext>
            </a:extLst>
          </p:cNvPr>
          <p:cNvSpPr/>
          <p:nvPr userDrawn="1"/>
        </p:nvSpPr>
        <p:spPr>
          <a:xfrm>
            <a:off x="0" y="-28794"/>
            <a:ext cx="12226547" cy="6886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6E2632E-F47D-C84E-BA05-AA39D7225B34}"/>
              </a:ext>
            </a:extLst>
          </p:cNvPr>
          <p:cNvSpPr/>
          <p:nvPr userDrawn="1"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05999AF-5BCC-A04F-98A5-2C3C996C0380}"/>
              </a:ext>
            </a:extLst>
          </p:cNvPr>
          <p:cNvSpPr/>
          <p:nvPr userDrawn="1"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HUOMIO-</a:t>
            </a:r>
            <a:br>
              <a:rPr lang="en-GB"/>
            </a:br>
            <a:r>
              <a:rPr lang="en-GB"/>
              <a:t>SANAT</a:t>
            </a:r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6D25D08E-6E76-8249-B4CF-CC6CEFD1E7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98D452D-EAFB-F547-AEFF-F77BA8F6C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ETU– 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0796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-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FD7CA3-6C2C-B64B-9061-DB719D2B19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9EBF1DE-29B5-7E48-BF0B-B34CDC6E619E}"/>
              </a:ext>
            </a:extLst>
          </p:cNvPr>
          <p:cNvSpPr/>
          <p:nvPr userDrawn="1"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EF2B13B-503D-534F-933C-77F84956FF65}"/>
              </a:ext>
            </a:extLst>
          </p:cNvPr>
          <p:cNvSpPr/>
          <p:nvPr userDrawn="1"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HUOMIO-</a:t>
            </a:r>
            <a:br>
              <a:rPr lang="en-GB"/>
            </a:br>
            <a:r>
              <a:rPr lang="en-GB"/>
              <a:t>SANAT</a:t>
            </a:r>
            <a:endParaRPr lang="en-FI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E6A56124-B570-0646-AB41-7F9470D15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CF21528-0B46-544E-87CB-B716401E60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ETU– 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1594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79BDA4-0021-914A-8E58-ED22926E4583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F1B82E5-13C9-E448-B98C-889DA018E85A}"/>
              </a:ext>
            </a:extLst>
          </p:cNvPr>
          <p:cNvSpPr/>
          <p:nvPr userDrawn="1"/>
        </p:nvSpPr>
        <p:spPr>
          <a:xfrm>
            <a:off x="3746" y="-22954"/>
            <a:ext cx="4299286" cy="6881525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rgbClr val="E6007E">
              <a:alpha val="55895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DCB6A3C-EE7D-FF47-AB12-BDE2B10787D7}"/>
              </a:ext>
            </a:extLst>
          </p:cNvPr>
          <p:cNvSpPr/>
          <p:nvPr userDrawn="1"/>
        </p:nvSpPr>
        <p:spPr>
          <a:xfrm>
            <a:off x="3575684" y="-22954"/>
            <a:ext cx="6779277" cy="6881525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rgbClr val="E6007E">
              <a:alpha val="55895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4047B8-4EF6-6A46-965F-A5B45D7C90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HUOMIOSANAT</a:t>
            </a:r>
            <a:br>
              <a:rPr lang="en-GB"/>
            </a:br>
            <a:r>
              <a:rPr lang="en-GB"/>
              <a:t>VAHVOIHIN </a:t>
            </a:r>
            <a:br>
              <a:rPr lang="en-GB"/>
            </a:br>
            <a:r>
              <a:rPr lang="en-GB"/>
              <a:t>KANTOIHIN!!!!</a:t>
            </a:r>
            <a:endParaRPr lang="en-FI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9F6F305C-4DE1-1A45-A621-6C75FBE36B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E9C38EC-D1D7-3741-B041-13C857BA4D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ETU– 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7867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INTYJÄN AIHE JA NI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243EFF33-E390-D540-9DF8-583FF2BD7A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4" name="Picture Placeholder 32">
            <a:extLst>
              <a:ext uri="{FF2B5EF4-FFF2-40B4-BE49-F238E27FC236}">
                <a16:creationId xmlns:a16="http://schemas.microsoft.com/office/drawing/2014/main" id="{4EC9A886-D2F3-8949-A0CA-016470098E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7BA62A-283D-B14A-846E-BB61669D5A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ETU– ja SUKUNIMI TARVITTAESSA</a:t>
            </a:r>
            <a:endParaRPr lang="en-FI"/>
          </a:p>
          <a:p>
            <a:pPr lvl="0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D396F3-BBBA-564A-8A55-22602017E2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FI"/>
              <a:t>KUVA TAUSTALLA VÄLILEHTI ESIM. AIHEEN MUKAAN. KÄYTÄ SAMAA TAI VALITSE SARJA</a:t>
            </a:r>
          </a:p>
        </p:txBody>
      </p:sp>
    </p:spTree>
    <p:extLst>
      <p:ext uri="{BB962C8B-B14F-4D97-AF65-F5344CB8AC3E}">
        <p14:creationId xmlns:p14="http://schemas.microsoft.com/office/powerpoint/2010/main" val="1605063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RMAUS_NOSTO - KUVALLINEN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icture Placeholder 191">
            <a:extLst>
              <a:ext uri="{FF2B5EF4-FFF2-40B4-BE49-F238E27FC236}">
                <a16:creationId xmlns:a16="http://schemas.microsoft.com/office/drawing/2014/main" id="{0EDBB4AF-DFF3-B240-87BB-3BA2EC156B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196" name="Text Placeholder 9">
            <a:extLst>
              <a:ext uri="{FF2B5EF4-FFF2-40B4-BE49-F238E27FC236}">
                <a16:creationId xmlns:a16="http://schemas.microsoft.com/office/drawing/2014/main" id="{50AF9ED5-389C-8047-AF38-0EE951871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8400" y="1087120"/>
            <a:ext cx="9987280" cy="5252720"/>
          </a:xfrm>
          <a:prstGeom prst="rect">
            <a:avLst/>
          </a:prstGeom>
          <a:solidFill>
            <a:srgbClr val="E6007E">
              <a:alpha val="34609"/>
            </a:srgbClr>
          </a:solidFill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3F2C219-EE28-5D44-9D1F-D7A178C1A4E2}"/>
                  </a:ext>
                </a:extLst>
              </p14:cNvPr>
              <p14:cNvContentPartPr/>
              <p14:nvPr userDrawn="1"/>
            </p14:nvContentPartPr>
            <p14:xfrm>
              <a:off x="7566360" y="2539694"/>
              <a:ext cx="321" cy="321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3F2C219-EE28-5D44-9D1F-D7A178C1A4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8335" y="2531669"/>
                <a:ext cx="16050" cy="1605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BE61E781-1109-BF4D-BFF2-F2FAE4DED8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2F3F444B-C022-A942-817F-A1B5B774AF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flipH="1">
            <a:off x="1440591" y="1377095"/>
            <a:ext cx="476036" cy="1689451"/>
          </a:xfrm>
          <a:custGeom>
            <a:avLst/>
            <a:gdLst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0 w 131759"/>
              <a:gd name="connsiteY4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4449 w 136208"/>
              <a:gd name="connsiteY0" fmla="*/ 0 h 1686236"/>
              <a:gd name="connsiteX1" fmla="*/ 136208 w 136208"/>
              <a:gd name="connsiteY1" fmla="*/ 0 h 1686236"/>
              <a:gd name="connsiteX2" fmla="*/ 136208 w 136208"/>
              <a:gd name="connsiteY2" fmla="*/ 1686236 h 1686236"/>
              <a:gd name="connsiteX3" fmla="*/ 4449 w 136208"/>
              <a:gd name="connsiteY3" fmla="*/ 1686236 h 1686236"/>
              <a:gd name="connsiteX4" fmla="*/ 0 w 136208"/>
              <a:gd name="connsiteY4" fmla="*/ 138416 h 1686236"/>
              <a:gd name="connsiteX5" fmla="*/ 4449 w 136208"/>
              <a:gd name="connsiteY5" fmla="*/ 0 h 1686236"/>
              <a:gd name="connsiteX0" fmla="*/ 9000 w 140759"/>
              <a:gd name="connsiteY0" fmla="*/ 0 h 1686236"/>
              <a:gd name="connsiteX1" fmla="*/ 140759 w 140759"/>
              <a:gd name="connsiteY1" fmla="*/ 0 h 1686236"/>
              <a:gd name="connsiteX2" fmla="*/ 140759 w 140759"/>
              <a:gd name="connsiteY2" fmla="*/ 1686236 h 1686236"/>
              <a:gd name="connsiteX3" fmla="*/ 9000 w 140759"/>
              <a:gd name="connsiteY3" fmla="*/ 1686236 h 1686236"/>
              <a:gd name="connsiteX4" fmla="*/ 4551 w 140759"/>
              <a:gd name="connsiteY4" fmla="*/ 138416 h 1686236"/>
              <a:gd name="connsiteX5" fmla="*/ 10902 w 140759"/>
              <a:gd name="connsiteY5" fmla="*/ 81266 h 1686236"/>
              <a:gd name="connsiteX6" fmla="*/ 9000 w 140759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3240 w 348199"/>
              <a:gd name="connsiteY0" fmla="*/ 0 h 1686236"/>
              <a:gd name="connsiteX1" fmla="*/ 348199 w 348199"/>
              <a:gd name="connsiteY1" fmla="*/ 0 h 1686236"/>
              <a:gd name="connsiteX2" fmla="*/ 348199 w 348199"/>
              <a:gd name="connsiteY2" fmla="*/ 1686236 h 1686236"/>
              <a:gd name="connsiteX3" fmla="*/ 216440 w 348199"/>
              <a:gd name="connsiteY3" fmla="*/ 1686236 h 1686236"/>
              <a:gd name="connsiteX4" fmla="*/ 211991 w 348199"/>
              <a:gd name="connsiteY4" fmla="*/ 138416 h 1686236"/>
              <a:gd name="connsiteX5" fmla="*/ 2442 w 348199"/>
              <a:gd name="connsiteY5" fmla="*/ 125716 h 1686236"/>
              <a:gd name="connsiteX6" fmla="*/ 13240 w 348199"/>
              <a:gd name="connsiteY6" fmla="*/ 0 h 1686236"/>
              <a:gd name="connsiteX0" fmla="*/ 10798 w 345757"/>
              <a:gd name="connsiteY0" fmla="*/ 33 h 1686269"/>
              <a:gd name="connsiteX1" fmla="*/ 345757 w 345757"/>
              <a:gd name="connsiteY1" fmla="*/ 33 h 1686269"/>
              <a:gd name="connsiteX2" fmla="*/ 345757 w 345757"/>
              <a:gd name="connsiteY2" fmla="*/ 1686269 h 1686269"/>
              <a:gd name="connsiteX3" fmla="*/ 213998 w 345757"/>
              <a:gd name="connsiteY3" fmla="*/ 1686269 h 1686269"/>
              <a:gd name="connsiteX4" fmla="*/ 209549 w 345757"/>
              <a:gd name="connsiteY4" fmla="*/ 138449 h 1686269"/>
              <a:gd name="connsiteX5" fmla="*/ 0 w 345757"/>
              <a:gd name="connsiteY5" fmla="*/ 125749 h 1686269"/>
              <a:gd name="connsiteX6" fmla="*/ 10798 w 345757"/>
              <a:gd name="connsiteY6" fmla="*/ 33 h 1686269"/>
              <a:gd name="connsiteX0" fmla="*/ 2743 w 347227"/>
              <a:gd name="connsiteY0" fmla="*/ 33 h 1686269"/>
              <a:gd name="connsiteX1" fmla="*/ 347227 w 347227"/>
              <a:gd name="connsiteY1" fmla="*/ 33 h 1686269"/>
              <a:gd name="connsiteX2" fmla="*/ 347227 w 347227"/>
              <a:gd name="connsiteY2" fmla="*/ 1686269 h 1686269"/>
              <a:gd name="connsiteX3" fmla="*/ 215468 w 347227"/>
              <a:gd name="connsiteY3" fmla="*/ 1686269 h 1686269"/>
              <a:gd name="connsiteX4" fmla="*/ 211019 w 347227"/>
              <a:gd name="connsiteY4" fmla="*/ 138449 h 1686269"/>
              <a:gd name="connsiteX5" fmla="*/ 1470 w 347227"/>
              <a:gd name="connsiteY5" fmla="*/ 125749 h 1686269"/>
              <a:gd name="connsiteX6" fmla="*/ 2743 w 347227"/>
              <a:gd name="connsiteY6" fmla="*/ 33 h 1686269"/>
              <a:gd name="connsiteX0" fmla="*/ 4448 w 345757"/>
              <a:gd name="connsiteY0" fmla="*/ 32 h 1689443"/>
              <a:gd name="connsiteX1" fmla="*/ 345757 w 345757"/>
              <a:gd name="connsiteY1" fmla="*/ 3207 h 1689443"/>
              <a:gd name="connsiteX2" fmla="*/ 345757 w 345757"/>
              <a:gd name="connsiteY2" fmla="*/ 1689443 h 1689443"/>
              <a:gd name="connsiteX3" fmla="*/ 213998 w 345757"/>
              <a:gd name="connsiteY3" fmla="*/ 1689443 h 1689443"/>
              <a:gd name="connsiteX4" fmla="*/ 209549 w 345757"/>
              <a:gd name="connsiteY4" fmla="*/ 141623 h 1689443"/>
              <a:gd name="connsiteX5" fmla="*/ 0 w 345757"/>
              <a:gd name="connsiteY5" fmla="*/ 128923 h 1689443"/>
              <a:gd name="connsiteX6" fmla="*/ 4448 w 345757"/>
              <a:gd name="connsiteY6" fmla="*/ 32 h 1689443"/>
              <a:gd name="connsiteX0" fmla="*/ 234 w 442078"/>
              <a:gd name="connsiteY0" fmla="*/ 31 h 1692617"/>
              <a:gd name="connsiteX1" fmla="*/ 442078 w 442078"/>
              <a:gd name="connsiteY1" fmla="*/ 6381 h 1692617"/>
              <a:gd name="connsiteX2" fmla="*/ 442078 w 442078"/>
              <a:gd name="connsiteY2" fmla="*/ 1692617 h 1692617"/>
              <a:gd name="connsiteX3" fmla="*/ 310319 w 442078"/>
              <a:gd name="connsiteY3" fmla="*/ 1692617 h 1692617"/>
              <a:gd name="connsiteX4" fmla="*/ 305870 w 442078"/>
              <a:gd name="connsiteY4" fmla="*/ 144797 h 1692617"/>
              <a:gd name="connsiteX5" fmla="*/ 96321 w 442078"/>
              <a:gd name="connsiteY5" fmla="*/ 132097 h 1692617"/>
              <a:gd name="connsiteX6" fmla="*/ 234 w 442078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40 h 1692626"/>
              <a:gd name="connsiteX1" fmla="*/ 444654 w 444654"/>
              <a:gd name="connsiteY1" fmla="*/ 6390 h 1692626"/>
              <a:gd name="connsiteX2" fmla="*/ 444654 w 444654"/>
              <a:gd name="connsiteY2" fmla="*/ 1692626 h 1692626"/>
              <a:gd name="connsiteX3" fmla="*/ 312895 w 444654"/>
              <a:gd name="connsiteY3" fmla="*/ 1692626 h 1692626"/>
              <a:gd name="connsiteX4" fmla="*/ 308446 w 444654"/>
              <a:gd name="connsiteY4" fmla="*/ 144806 h 1692626"/>
              <a:gd name="connsiteX5" fmla="*/ 1320 w 444654"/>
              <a:gd name="connsiteY5" fmla="*/ 135281 h 1692626"/>
              <a:gd name="connsiteX6" fmla="*/ 2810 w 444654"/>
              <a:gd name="connsiteY6" fmla="*/ 40 h 1692626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1688 w 443532"/>
              <a:gd name="connsiteY0" fmla="*/ 38 h 1692624"/>
              <a:gd name="connsiteX1" fmla="*/ 443532 w 443532"/>
              <a:gd name="connsiteY1" fmla="*/ 6388 h 1692624"/>
              <a:gd name="connsiteX2" fmla="*/ 443532 w 443532"/>
              <a:gd name="connsiteY2" fmla="*/ 1692624 h 1692624"/>
              <a:gd name="connsiteX3" fmla="*/ 311773 w 443532"/>
              <a:gd name="connsiteY3" fmla="*/ 1692624 h 1692624"/>
              <a:gd name="connsiteX4" fmla="*/ 307324 w 443532"/>
              <a:gd name="connsiteY4" fmla="*/ 144804 h 1692624"/>
              <a:gd name="connsiteX5" fmla="*/ 6111 w 443532"/>
              <a:gd name="connsiteY5" fmla="*/ 141629 h 1692624"/>
              <a:gd name="connsiteX6" fmla="*/ 1688 w 443532"/>
              <a:gd name="connsiteY6" fmla="*/ 38 h 1692624"/>
              <a:gd name="connsiteX0" fmla="*/ 2108 w 443952"/>
              <a:gd name="connsiteY0" fmla="*/ 38 h 1692624"/>
              <a:gd name="connsiteX1" fmla="*/ 443952 w 443952"/>
              <a:gd name="connsiteY1" fmla="*/ 6388 h 1692624"/>
              <a:gd name="connsiteX2" fmla="*/ 443952 w 443952"/>
              <a:gd name="connsiteY2" fmla="*/ 1692624 h 1692624"/>
              <a:gd name="connsiteX3" fmla="*/ 312193 w 443952"/>
              <a:gd name="connsiteY3" fmla="*/ 1692624 h 1692624"/>
              <a:gd name="connsiteX4" fmla="*/ 307744 w 443952"/>
              <a:gd name="connsiteY4" fmla="*/ 144804 h 1692624"/>
              <a:gd name="connsiteX5" fmla="*/ 3574 w 443952"/>
              <a:gd name="connsiteY5" fmla="*/ 144804 h 1692624"/>
              <a:gd name="connsiteX6" fmla="*/ 2108 w 443952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4804 h 1692624"/>
              <a:gd name="connsiteX6" fmla="*/ 2811 w 444655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1629 h 1692624"/>
              <a:gd name="connsiteX6" fmla="*/ 2811 w 444655"/>
              <a:gd name="connsiteY6" fmla="*/ 38 h 1692624"/>
              <a:gd name="connsiteX0" fmla="*/ 4448 w 443335"/>
              <a:gd name="connsiteY0" fmla="*/ 40 h 1689451"/>
              <a:gd name="connsiteX1" fmla="*/ 443335 w 443335"/>
              <a:gd name="connsiteY1" fmla="*/ 3215 h 1689451"/>
              <a:gd name="connsiteX2" fmla="*/ 443335 w 443335"/>
              <a:gd name="connsiteY2" fmla="*/ 1689451 h 1689451"/>
              <a:gd name="connsiteX3" fmla="*/ 311576 w 443335"/>
              <a:gd name="connsiteY3" fmla="*/ 1689451 h 1689451"/>
              <a:gd name="connsiteX4" fmla="*/ 307127 w 443335"/>
              <a:gd name="connsiteY4" fmla="*/ 141631 h 1689451"/>
              <a:gd name="connsiteX5" fmla="*/ 0 w 443335"/>
              <a:gd name="connsiteY5" fmla="*/ 138456 h 1689451"/>
              <a:gd name="connsiteX6" fmla="*/ 4448 w 443335"/>
              <a:gd name="connsiteY6" fmla="*/ 40 h 168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335" h="1689451">
                <a:moveTo>
                  <a:pt x="4448" y="40"/>
                </a:moveTo>
                <a:lnTo>
                  <a:pt x="443335" y="3215"/>
                </a:lnTo>
                <a:lnTo>
                  <a:pt x="443335" y="1689451"/>
                </a:lnTo>
                <a:lnTo>
                  <a:pt x="311576" y="1689451"/>
                </a:lnTo>
                <a:cubicBezTo>
                  <a:pt x="313268" y="1173511"/>
                  <a:pt x="309351" y="915541"/>
                  <a:pt x="307127" y="141631"/>
                </a:cubicBezTo>
                <a:lnTo>
                  <a:pt x="0" y="138456"/>
                </a:lnTo>
                <a:cubicBezTo>
                  <a:pt x="741" y="99512"/>
                  <a:pt x="-1320" y="-2291"/>
                  <a:pt x="4448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endParaRPr lang="en-FI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89DEEBF-4818-A549-808C-FE45C6E555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5400000">
            <a:off x="9801188" y="4951555"/>
            <a:ext cx="476036" cy="1689451"/>
          </a:xfrm>
          <a:custGeom>
            <a:avLst/>
            <a:gdLst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0 w 131759"/>
              <a:gd name="connsiteY4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4449 w 136208"/>
              <a:gd name="connsiteY0" fmla="*/ 0 h 1686236"/>
              <a:gd name="connsiteX1" fmla="*/ 136208 w 136208"/>
              <a:gd name="connsiteY1" fmla="*/ 0 h 1686236"/>
              <a:gd name="connsiteX2" fmla="*/ 136208 w 136208"/>
              <a:gd name="connsiteY2" fmla="*/ 1686236 h 1686236"/>
              <a:gd name="connsiteX3" fmla="*/ 4449 w 136208"/>
              <a:gd name="connsiteY3" fmla="*/ 1686236 h 1686236"/>
              <a:gd name="connsiteX4" fmla="*/ 0 w 136208"/>
              <a:gd name="connsiteY4" fmla="*/ 138416 h 1686236"/>
              <a:gd name="connsiteX5" fmla="*/ 4449 w 136208"/>
              <a:gd name="connsiteY5" fmla="*/ 0 h 1686236"/>
              <a:gd name="connsiteX0" fmla="*/ 9000 w 140759"/>
              <a:gd name="connsiteY0" fmla="*/ 0 h 1686236"/>
              <a:gd name="connsiteX1" fmla="*/ 140759 w 140759"/>
              <a:gd name="connsiteY1" fmla="*/ 0 h 1686236"/>
              <a:gd name="connsiteX2" fmla="*/ 140759 w 140759"/>
              <a:gd name="connsiteY2" fmla="*/ 1686236 h 1686236"/>
              <a:gd name="connsiteX3" fmla="*/ 9000 w 140759"/>
              <a:gd name="connsiteY3" fmla="*/ 1686236 h 1686236"/>
              <a:gd name="connsiteX4" fmla="*/ 4551 w 140759"/>
              <a:gd name="connsiteY4" fmla="*/ 138416 h 1686236"/>
              <a:gd name="connsiteX5" fmla="*/ 10902 w 140759"/>
              <a:gd name="connsiteY5" fmla="*/ 81266 h 1686236"/>
              <a:gd name="connsiteX6" fmla="*/ 9000 w 140759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3240 w 348199"/>
              <a:gd name="connsiteY0" fmla="*/ 0 h 1686236"/>
              <a:gd name="connsiteX1" fmla="*/ 348199 w 348199"/>
              <a:gd name="connsiteY1" fmla="*/ 0 h 1686236"/>
              <a:gd name="connsiteX2" fmla="*/ 348199 w 348199"/>
              <a:gd name="connsiteY2" fmla="*/ 1686236 h 1686236"/>
              <a:gd name="connsiteX3" fmla="*/ 216440 w 348199"/>
              <a:gd name="connsiteY3" fmla="*/ 1686236 h 1686236"/>
              <a:gd name="connsiteX4" fmla="*/ 211991 w 348199"/>
              <a:gd name="connsiteY4" fmla="*/ 138416 h 1686236"/>
              <a:gd name="connsiteX5" fmla="*/ 2442 w 348199"/>
              <a:gd name="connsiteY5" fmla="*/ 125716 h 1686236"/>
              <a:gd name="connsiteX6" fmla="*/ 13240 w 348199"/>
              <a:gd name="connsiteY6" fmla="*/ 0 h 1686236"/>
              <a:gd name="connsiteX0" fmla="*/ 10798 w 345757"/>
              <a:gd name="connsiteY0" fmla="*/ 33 h 1686269"/>
              <a:gd name="connsiteX1" fmla="*/ 345757 w 345757"/>
              <a:gd name="connsiteY1" fmla="*/ 33 h 1686269"/>
              <a:gd name="connsiteX2" fmla="*/ 345757 w 345757"/>
              <a:gd name="connsiteY2" fmla="*/ 1686269 h 1686269"/>
              <a:gd name="connsiteX3" fmla="*/ 213998 w 345757"/>
              <a:gd name="connsiteY3" fmla="*/ 1686269 h 1686269"/>
              <a:gd name="connsiteX4" fmla="*/ 209549 w 345757"/>
              <a:gd name="connsiteY4" fmla="*/ 138449 h 1686269"/>
              <a:gd name="connsiteX5" fmla="*/ 0 w 345757"/>
              <a:gd name="connsiteY5" fmla="*/ 125749 h 1686269"/>
              <a:gd name="connsiteX6" fmla="*/ 10798 w 345757"/>
              <a:gd name="connsiteY6" fmla="*/ 33 h 1686269"/>
              <a:gd name="connsiteX0" fmla="*/ 2743 w 347227"/>
              <a:gd name="connsiteY0" fmla="*/ 33 h 1686269"/>
              <a:gd name="connsiteX1" fmla="*/ 347227 w 347227"/>
              <a:gd name="connsiteY1" fmla="*/ 33 h 1686269"/>
              <a:gd name="connsiteX2" fmla="*/ 347227 w 347227"/>
              <a:gd name="connsiteY2" fmla="*/ 1686269 h 1686269"/>
              <a:gd name="connsiteX3" fmla="*/ 215468 w 347227"/>
              <a:gd name="connsiteY3" fmla="*/ 1686269 h 1686269"/>
              <a:gd name="connsiteX4" fmla="*/ 211019 w 347227"/>
              <a:gd name="connsiteY4" fmla="*/ 138449 h 1686269"/>
              <a:gd name="connsiteX5" fmla="*/ 1470 w 347227"/>
              <a:gd name="connsiteY5" fmla="*/ 125749 h 1686269"/>
              <a:gd name="connsiteX6" fmla="*/ 2743 w 347227"/>
              <a:gd name="connsiteY6" fmla="*/ 33 h 1686269"/>
              <a:gd name="connsiteX0" fmla="*/ 4448 w 345757"/>
              <a:gd name="connsiteY0" fmla="*/ 32 h 1689443"/>
              <a:gd name="connsiteX1" fmla="*/ 345757 w 345757"/>
              <a:gd name="connsiteY1" fmla="*/ 3207 h 1689443"/>
              <a:gd name="connsiteX2" fmla="*/ 345757 w 345757"/>
              <a:gd name="connsiteY2" fmla="*/ 1689443 h 1689443"/>
              <a:gd name="connsiteX3" fmla="*/ 213998 w 345757"/>
              <a:gd name="connsiteY3" fmla="*/ 1689443 h 1689443"/>
              <a:gd name="connsiteX4" fmla="*/ 209549 w 345757"/>
              <a:gd name="connsiteY4" fmla="*/ 141623 h 1689443"/>
              <a:gd name="connsiteX5" fmla="*/ 0 w 345757"/>
              <a:gd name="connsiteY5" fmla="*/ 128923 h 1689443"/>
              <a:gd name="connsiteX6" fmla="*/ 4448 w 345757"/>
              <a:gd name="connsiteY6" fmla="*/ 32 h 1689443"/>
              <a:gd name="connsiteX0" fmla="*/ 234 w 442078"/>
              <a:gd name="connsiteY0" fmla="*/ 31 h 1692617"/>
              <a:gd name="connsiteX1" fmla="*/ 442078 w 442078"/>
              <a:gd name="connsiteY1" fmla="*/ 6381 h 1692617"/>
              <a:gd name="connsiteX2" fmla="*/ 442078 w 442078"/>
              <a:gd name="connsiteY2" fmla="*/ 1692617 h 1692617"/>
              <a:gd name="connsiteX3" fmla="*/ 310319 w 442078"/>
              <a:gd name="connsiteY3" fmla="*/ 1692617 h 1692617"/>
              <a:gd name="connsiteX4" fmla="*/ 305870 w 442078"/>
              <a:gd name="connsiteY4" fmla="*/ 144797 h 1692617"/>
              <a:gd name="connsiteX5" fmla="*/ 96321 w 442078"/>
              <a:gd name="connsiteY5" fmla="*/ 132097 h 1692617"/>
              <a:gd name="connsiteX6" fmla="*/ 234 w 442078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40 h 1692626"/>
              <a:gd name="connsiteX1" fmla="*/ 444654 w 444654"/>
              <a:gd name="connsiteY1" fmla="*/ 6390 h 1692626"/>
              <a:gd name="connsiteX2" fmla="*/ 444654 w 444654"/>
              <a:gd name="connsiteY2" fmla="*/ 1692626 h 1692626"/>
              <a:gd name="connsiteX3" fmla="*/ 312895 w 444654"/>
              <a:gd name="connsiteY3" fmla="*/ 1692626 h 1692626"/>
              <a:gd name="connsiteX4" fmla="*/ 308446 w 444654"/>
              <a:gd name="connsiteY4" fmla="*/ 144806 h 1692626"/>
              <a:gd name="connsiteX5" fmla="*/ 1320 w 444654"/>
              <a:gd name="connsiteY5" fmla="*/ 135281 h 1692626"/>
              <a:gd name="connsiteX6" fmla="*/ 2810 w 444654"/>
              <a:gd name="connsiteY6" fmla="*/ 40 h 1692626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1688 w 443532"/>
              <a:gd name="connsiteY0" fmla="*/ 38 h 1692624"/>
              <a:gd name="connsiteX1" fmla="*/ 443532 w 443532"/>
              <a:gd name="connsiteY1" fmla="*/ 6388 h 1692624"/>
              <a:gd name="connsiteX2" fmla="*/ 443532 w 443532"/>
              <a:gd name="connsiteY2" fmla="*/ 1692624 h 1692624"/>
              <a:gd name="connsiteX3" fmla="*/ 311773 w 443532"/>
              <a:gd name="connsiteY3" fmla="*/ 1692624 h 1692624"/>
              <a:gd name="connsiteX4" fmla="*/ 307324 w 443532"/>
              <a:gd name="connsiteY4" fmla="*/ 144804 h 1692624"/>
              <a:gd name="connsiteX5" fmla="*/ 6111 w 443532"/>
              <a:gd name="connsiteY5" fmla="*/ 141629 h 1692624"/>
              <a:gd name="connsiteX6" fmla="*/ 1688 w 443532"/>
              <a:gd name="connsiteY6" fmla="*/ 38 h 1692624"/>
              <a:gd name="connsiteX0" fmla="*/ 2108 w 443952"/>
              <a:gd name="connsiteY0" fmla="*/ 38 h 1692624"/>
              <a:gd name="connsiteX1" fmla="*/ 443952 w 443952"/>
              <a:gd name="connsiteY1" fmla="*/ 6388 h 1692624"/>
              <a:gd name="connsiteX2" fmla="*/ 443952 w 443952"/>
              <a:gd name="connsiteY2" fmla="*/ 1692624 h 1692624"/>
              <a:gd name="connsiteX3" fmla="*/ 312193 w 443952"/>
              <a:gd name="connsiteY3" fmla="*/ 1692624 h 1692624"/>
              <a:gd name="connsiteX4" fmla="*/ 307744 w 443952"/>
              <a:gd name="connsiteY4" fmla="*/ 144804 h 1692624"/>
              <a:gd name="connsiteX5" fmla="*/ 3574 w 443952"/>
              <a:gd name="connsiteY5" fmla="*/ 144804 h 1692624"/>
              <a:gd name="connsiteX6" fmla="*/ 2108 w 443952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4804 h 1692624"/>
              <a:gd name="connsiteX6" fmla="*/ 2811 w 444655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1629 h 1692624"/>
              <a:gd name="connsiteX6" fmla="*/ 2811 w 444655"/>
              <a:gd name="connsiteY6" fmla="*/ 38 h 1692624"/>
              <a:gd name="connsiteX0" fmla="*/ 4448 w 443335"/>
              <a:gd name="connsiteY0" fmla="*/ 40 h 1689451"/>
              <a:gd name="connsiteX1" fmla="*/ 443335 w 443335"/>
              <a:gd name="connsiteY1" fmla="*/ 3215 h 1689451"/>
              <a:gd name="connsiteX2" fmla="*/ 443335 w 443335"/>
              <a:gd name="connsiteY2" fmla="*/ 1689451 h 1689451"/>
              <a:gd name="connsiteX3" fmla="*/ 311576 w 443335"/>
              <a:gd name="connsiteY3" fmla="*/ 1689451 h 1689451"/>
              <a:gd name="connsiteX4" fmla="*/ 307127 w 443335"/>
              <a:gd name="connsiteY4" fmla="*/ 141631 h 1689451"/>
              <a:gd name="connsiteX5" fmla="*/ 0 w 443335"/>
              <a:gd name="connsiteY5" fmla="*/ 138456 h 1689451"/>
              <a:gd name="connsiteX6" fmla="*/ 4448 w 443335"/>
              <a:gd name="connsiteY6" fmla="*/ 40 h 168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335" h="1689451">
                <a:moveTo>
                  <a:pt x="4448" y="40"/>
                </a:moveTo>
                <a:lnTo>
                  <a:pt x="443335" y="3215"/>
                </a:lnTo>
                <a:lnTo>
                  <a:pt x="443335" y="1689451"/>
                </a:lnTo>
                <a:lnTo>
                  <a:pt x="311576" y="1689451"/>
                </a:lnTo>
                <a:cubicBezTo>
                  <a:pt x="313268" y="1173511"/>
                  <a:pt x="309351" y="915541"/>
                  <a:pt x="307127" y="141631"/>
                </a:cubicBezTo>
                <a:lnTo>
                  <a:pt x="0" y="138456"/>
                </a:lnTo>
                <a:cubicBezTo>
                  <a:pt x="741" y="99512"/>
                  <a:pt x="-1320" y="-2291"/>
                  <a:pt x="4448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endParaRPr lang="en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488CCA24-C53A-764B-9F4D-1244298721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9409" y="1638300"/>
            <a:ext cx="8865704" cy="4132580"/>
          </a:xfrm>
          <a:custGeom>
            <a:avLst/>
            <a:gdLst>
              <a:gd name="connsiteX0" fmla="*/ 0 w 9752150"/>
              <a:gd name="connsiteY0" fmla="*/ 0 h 4094480"/>
              <a:gd name="connsiteX1" fmla="*/ 9752150 w 9752150"/>
              <a:gd name="connsiteY1" fmla="*/ 0 h 4094480"/>
              <a:gd name="connsiteX2" fmla="*/ 9752150 w 9752150"/>
              <a:gd name="connsiteY2" fmla="*/ 4094480 h 4094480"/>
              <a:gd name="connsiteX3" fmla="*/ 0 w 9752150"/>
              <a:gd name="connsiteY3" fmla="*/ 4094480 h 4094480"/>
              <a:gd name="connsiteX4" fmla="*/ 0 w 9752150"/>
              <a:gd name="connsiteY4" fmla="*/ 0 h 4094480"/>
              <a:gd name="connsiteX0" fmla="*/ 0 w 9752150"/>
              <a:gd name="connsiteY0" fmla="*/ 0 h 4094480"/>
              <a:gd name="connsiteX1" fmla="*/ 9752150 w 9752150"/>
              <a:gd name="connsiteY1" fmla="*/ 0 h 4094480"/>
              <a:gd name="connsiteX2" fmla="*/ 9752150 w 9752150"/>
              <a:gd name="connsiteY2" fmla="*/ 4094480 h 4094480"/>
              <a:gd name="connsiteX3" fmla="*/ 0 w 9752150"/>
              <a:gd name="connsiteY3" fmla="*/ 4094480 h 4094480"/>
              <a:gd name="connsiteX4" fmla="*/ 0 w 9752150"/>
              <a:gd name="connsiteY4" fmla="*/ 0 h 409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2150" h="4094480">
                <a:moveTo>
                  <a:pt x="0" y="0"/>
                </a:moveTo>
                <a:lnTo>
                  <a:pt x="9752150" y="0"/>
                </a:lnTo>
                <a:lnTo>
                  <a:pt x="9752150" y="4094480"/>
                </a:lnTo>
                <a:lnTo>
                  <a:pt x="0" y="4094480"/>
                </a:lnTo>
                <a:lnTo>
                  <a:pt x="0" y="0"/>
                </a:lnTo>
                <a:close/>
              </a:path>
            </a:pathLst>
          </a:custGeom>
          <a:noFill/>
          <a:ln w="127000">
            <a:noFill/>
          </a:ln>
        </p:spPr>
        <p:txBody>
          <a:bodyPr wrap="square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64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 i="0" kern="600" cap="none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  <a:p>
            <a:pPr lvl="0"/>
            <a:r>
              <a:rPr lang="en-GB" err="1"/>
              <a:t>Nostot</a:t>
            </a:r>
            <a:r>
              <a:rPr lang="en-GB"/>
              <a:t>,</a:t>
            </a:r>
          </a:p>
          <a:p>
            <a:pPr lvl="0"/>
            <a:r>
              <a:rPr lang="en-GB" err="1"/>
              <a:t>huomiosanat</a:t>
            </a:r>
            <a:r>
              <a:rPr lang="en-GB"/>
              <a:t>,</a:t>
            </a:r>
          </a:p>
          <a:p>
            <a:pPr lvl="0"/>
            <a:r>
              <a:rPr lang="en-GB" err="1"/>
              <a:t>näkemykset</a:t>
            </a:r>
            <a:r>
              <a:rPr lang="en-GB"/>
              <a:t>,</a:t>
            </a:r>
          </a:p>
          <a:p>
            <a:pPr lvl="0"/>
            <a:r>
              <a:rPr lang="en-GB" err="1"/>
              <a:t>kiteytykset</a:t>
            </a:r>
            <a:endParaRPr lang="en-GB"/>
          </a:p>
          <a:p>
            <a:pPr lvl="0"/>
            <a:r>
              <a:rPr lang="en-GB" err="1"/>
              <a:t>viisi</a:t>
            </a:r>
            <a:r>
              <a:rPr lang="en-GB"/>
              <a:t> </a:t>
            </a:r>
            <a:r>
              <a:rPr lang="en-GB" err="1"/>
              <a:t>riviä</a:t>
            </a:r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137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RMAUSNOSTO - KUVALLINEN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91">
            <a:extLst>
              <a:ext uri="{FF2B5EF4-FFF2-40B4-BE49-F238E27FC236}">
                <a16:creationId xmlns:a16="http://schemas.microsoft.com/office/drawing/2014/main" id="{8FF5F87E-411A-FF46-97C5-60B63463E6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7FA4675-886B-7349-9AAB-A4B8B79CDC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8400" y="1087120"/>
            <a:ext cx="9987280" cy="5252720"/>
          </a:xfrm>
          <a:prstGeom prst="rect">
            <a:avLst/>
          </a:prstGeom>
          <a:solidFill>
            <a:srgbClr val="ACA892">
              <a:alpha val="69412"/>
            </a:srgbClr>
          </a:solidFill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3701951-38D0-6440-9B8F-2726FFAB361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29188" y="1638300"/>
            <a:ext cx="8865704" cy="4132580"/>
          </a:xfrm>
          <a:custGeom>
            <a:avLst/>
            <a:gdLst>
              <a:gd name="connsiteX0" fmla="*/ 0 w 9752150"/>
              <a:gd name="connsiteY0" fmla="*/ 0 h 4094480"/>
              <a:gd name="connsiteX1" fmla="*/ 9752150 w 9752150"/>
              <a:gd name="connsiteY1" fmla="*/ 0 h 4094480"/>
              <a:gd name="connsiteX2" fmla="*/ 9752150 w 9752150"/>
              <a:gd name="connsiteY2" fmla="*/ 4094480 h 4094480"/>
              <a:gd name="connsiteX3" fmla="*/ 0 w 9752150"/>
              <a:gd name="connsiteY3" fmla="*/ 4094480 h 4094480"/>
              <a:gd name="connsiteX4" fmla="*/ 0 w 9752150"/>
              <a:gd name="connsiteY4" fmla="*/ 0 h 4094480"/>
              <a:gd name="connsiteX0" fmla="*/ 0 w 9752150"/>
              <a:gd name="connsiteY0" fmla="*/ 0 h 4094480"/>
              <a:gd name="connsiteX1" fmla="*/ 9752150 w 9752150"/>
              <a:gd name="connsiteY1" fmla="*/ 0 h 4094480"/>
              <a:gd name="connsiteX2" fmla="*/ 9752150 w 9752150"/>
              <a:gd name="connsiteY2" fmla="*/ 4094480 h 4094480"/>
              <a:gd name="connsiteX3" fmla="*/ 0 w 9752150"/>
              <a:gd name="connsiteY3" fmla="*/ 4094480 h 4094480"/>
              <a:gd name="connsiteX4" fmla="*/ 0 w 9752150"/>
              <a:gd name="connsiteY4" fmla="*/ 0 h 409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2150" h="4094480">
                <a:moveTo>
                  <a:pt x="0" y="0"/>
                </a:moveTo>
                <a:lnTo>
                  <a:pt x="9752150" y="0"/>
                </a:lnTo>
                <a:lnTo>
                  <a:pt x="9752150" y="4094480"/>
                </a:lnTo>
                <a:lnTo>
                  <a:pt x="0" y="4094480"/>
                </a:lnTo>
                <a:lnTo>
                  <a:pt x="0" y="0"/>
                </a:lnTo>
                <a:close/>
              </a:path>
            </a:pathLst>
          </a:custGeom>
          <a:noFill/>
          <a:ln w="127000">
            <a:noFill/>
          </a:ln>
        </p:spPr>
        <p:txBody>
          <a:bodyPr wrap="square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64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 i="0" kern="600" cap="none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  <a:p>
            <a:pPr lvl="0"/>
            <a:r>
              <a:rPr lang="en-GB" err="1"/>
              <a:t>Nostot</a:t>
            </a:r>
            <a:r>
              <a:rPr lang="en-GB"/>
              <a:t>,</a:t>
            </a:r>
          </a:p>
          <a:p>
            <a:pPr lvl="0"/>
            <a:r>
              <a:rPr lang="en-GB" err="1"/>
              <a:t>huomiosanat</a:t>
            </a:r>
            <a:r>
              <a:rPr lang="en-GB"/>
              <a:t>,</a:t>
            </a:r>
          </a:p>
          <a:p>
            <a:pPr lvl="0"/>
            <a:r>
              <a:rPr lang="en-GB" err="1"/>
              <a:t>näkemykset</a:t>
            </a:r>
            <a:r>
              <a:rPr lang="en-GB"/>
              <a:t>,</a:t>
            </a:r>
          </a:p>
          <a:p>
            <a:pPr lvl="0"/>
            <a:r>
              <a:rPr lang="en-GB" err="1"/>
              <a:t>kiteytykset</a:t>
            </a:r>
            <a:endParaRPr lang="en-GB"/>
          </a:p>
          <a:p>
            <a:pPr lvl="0"/>
            <a:r>
              <a:rPr lang="en-GB" err="1"/>
              <a:t>viisi</a:t>
            </a:r>
            <a:r>
              <a:rPr lang="en-GB"/>
              <a:t> </a:t>
            </a:r>
            <a:r>
              <a:rPr lang="en-GB" err="1"/>
              <a:t>riviä</a:t>
            </a:r>
            <a:endParaRPr lang="en-GB"/>
          </a:p>
          <a:p>
            <a:pPr lvl="0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6955BF3-3672-154B-B50A-B2B9B606AECA}"/>
                  </a:ext>
                </a:extLst>
              </p14:cNvPr>
              <p14:cNvContentPartPr/>
              <p14:nvPr userDrawn="1"/>
            </p14:nvContentPartPr>
            <p14:xfrm>
              <a:off x="7566360" y="2539694"/>
              <a:ext cx="321" cy="321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955BF3-3672-154B-B50A-B2B9B606AE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8335" y="2531669"/>
                <a:ext cx="16050" cy="1605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2C49952B-8B4A-A74A-8C29-4401A99D83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5C457AA-30C8-CA44-8FA3-94F06916AB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flipH="1">
            <a:off x="1440591" y="1377095"/>
            <a:ext cx="476036" cy="1689451"/>
          </a:xfrm>
          <a:custGeom>
            <a:avLst/>
            <a:gdLst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0 w 131759"/>
              <a:gd name="connsiteY4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4449 w 136208"/>
              <a:gd name="connsiteY0" fmla="*/ 0 h 1686236"/>
              <a:gd name="connsiteX1" fmla="*/ 136208 w 136208"/>
              <a:gd name="connsiteY1" fmla="*/ 0 h 1686236"/>
              <a:gd name="connsiteX2" fmla="*/ 136208 w 136208"/>
              <a:gd name="connsiteY2" fmla="*/ 1686236 h 1686236"/>
              <a:gd name="connsiteX3" fmla="*/ 4449 w 136208"/>
              <a:gd name="connsiteY3" fmla="*/ 1686236 h 1686236"/>
              <a:gd name="connsiteX4" fmla="*/ 0 w 136208"/>
              <a:gd name="connsiteY4" fmla="*/ 138416 h 1686236"/>
              <a:gd name="connsiteX5" fmla="*/ 4449 w 136208"/>
              <a:gd name="connsiteY5" fmla="*/ 0 h 1686236"/>
              <a:gd name="connsiteX0" fmla="*/ 9000 w 140759"/>
              <a:gd name="connsiteY0" fmla="*/ 0 h 1686236"/>
              <a:gd name="connsiteX1" fmla="*/ 140759 w 140759"/>
              <a:gd name="connsiteY1" fmla="*/ 0 h 1686236"/>
              <a:gd name="connsiteX2" fmla="*/ 140759 w 140759"/>
              <a:gd name="connsiteY2" fmla="*/ 1686236 h 1686236"/>
              <a:gd name="connsiteX3" fmla="*/ 9000 w 140759"/>
              <a:gd name="connsiteY3" fmla="*/ 1686236 h 1686236"/>
              <a:gd name="connsiteX4" fmla="*/ 4551 w 140759"/>
              <a:gd name="connsiteY4" fmla="*/ 138416 h 1686236"/>
              <a:gd name="connsiteX5" fmla="*/ 10902 w 140759"/>
              <a:gd name="connsiteY5" fmla="*/ 81266 h 1686236"/>
              <a:gd name="connsiteX6" fmla="*/ 9000 w 140759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3240 w 348199"/>
              <a:gd name="connsiteY0" fmla="*/ 0 h 1686236"/>
              <a:gd name="connsiteX1" fmla="*/ 348199 w 348199"/>
              <a:gd name="connsiteY1" fmla="*/ 0 h 1686236"/>
              <a:gd name="connsiteX2" fmla="*/ 348199 w 348199"/>
              <a:gd name="connsiteY2" fmla="*/ 1686236 h 1686236"/>
              <a:gd name="connsiteX3" fmla="*/ 216440 w 348199"/>
              <a:gd name="connsiteY3" fmla="*/ 1686236 h 1686236"/>
              <a:gd name="connsiteX4" fmla="*/ 211991 w 348199"/>
              <a:gd name="connsiteY4" fmla="*/ 138416 h 1686236"/>
              <a:gd name="connsiteX5" fmla="*/ 2442 w 348199"/>
              <a:gd name="connsiteY5" fmla="*/ 125716 h 1686236"/>
              <a:gd name="connsiteX6" fmla="*/ 13240 w 348199"/>
              <a:gd name="connsiteY6" fmla="*/ 0 h 1686236"/>
              <a:gd name="connsiteX0" fmla="*/ 10798 w 345757"/>
              <a:gd name="connsiteY0" fmla="*/ 33 h 1686269"/>
              <a:gd name="connsiteX1" fmla="*/ 345757 w 345757"/>
              <a:gd name="connsiteY1" fmla="*/ 33 h 1686269"/>
              <a:gd name="connsiteX2" fmla="*/ 345757 w 345757"/>
              <a:gd name="connsiteY2" fmla="*/ 1686269 h 1686269"/>
              <a:gd name="connsiteX3" fmla="*/ 213998 w 345757"/>
              <a:gd name="connsiteY3" fmla="*/ 1686269 h 1686269"/>
              <a:gd name="connsiteX4" fmla="*/ 209549 w 345757"/>
              <a:gd name="connsiteY4" fmla="*/ 138449 h 1686269"/>
              <a:gd name="connsiteX5" fmla="*/ 0 w 345757"/>
              <a:gd name="connsiteY5" fmla="*/ 125749 h 1686269"/>
              <a:gd name="connsiteX6" fmla="*/ 10798 w 345757"/>
              <a:gd name="connsiteY6" fmla="*/ 33 h 1686269"/>
              <a:gd name="connsiteX0" fmla="*/ 2743 w 347227"/>
              <a:gd name="connsiteY0" fmla="*/ 33 h 1686269"/>
              <a:gd name="connsiteX1" fmla="*/ 347227 w 347227"/>
              <a:gd name="connsiteY1" fmla="*/ 33 h 1686269"/>
              <a:gd name="connsiteX2" fmla="*/ 347227 w 347227"/>
              <a:gd name="connsiteY2" fmla="*/ 1686269 h 1686269"/>
              <a:gd name="connsiteX3" fmla="*/ 215468 w 347227"/>
              <a:gd name="connsiteY3" fmla="*/ 1686269 h 1686269"/>
              <a:gd name="connsiteX4" fmla="*/ 211019 w 347227"/>
              <a:gd name="connsiteY4" fmla="*/ 138449 h 1686269"/>
              <a:gd name="connsiteX5" fmla="*/ 1470 w 347227"/>
              <a:gd name="connsiteY5" fmla="*/ 125749 h 1686269"/>
              <a:gd name="connsiteX6" fmla="*/ 2743 w 347227"/>
              <a:gd name="connsiteY6" fmla="*/ 33 h 1686269"/>
              <a:gd name="connsiteX0" fmla="*/ 4448 w 345757"/>
              <a:gd name="connsiteY0" fmla="*/ 32 h 1689443"/>
              <a:gd name="connsiteX1" fmla="*/ 345757 w 345757"/>
              <a:gd name="connsiteY1" fmla="*/ 3207 h 1689443"/>
              <a:gd name="connsiteX2" fmla="*/ 345757 w 345757"/>
              <a:gd name="connsiteY2" fmla="*/ 1689443 h 1689443"/>
              <a:gd name="connsiteX3" fmla="*/ 213998 w 345757"/>
              <a:gd name="connsiteY3" fmla="*/ 1689443 h 1689443"/>
              <a:gd name="connsiteX4" fmla="*/ 209549 w 345757"/>
              <a:gd name="connsiteY4" fmla="*/ 141623 h 1689443"/>
              <a:gd name="connsiteX5" fmla="*/ 0 w 345757"/>
              <a:gd name="connsiteY5" fmla="*/ 128923 h 1689443"/>
              <a:gd name="connsiteX6" fmla="*/ 4448 w 345757"/>
              <a:gd name="connsiteY6" fmla="*/ 32 h 1689443"/>
              <a:gd name="connsiteX0" fmla="*/ 234 w 442078"/>
              <a:gd name="connsiteY0" fmla="*/ 31 h 1692617"/>
              <a:gd name="connsiteX1" fmla="*/ 442078 w 442078"/>
              <a:gd name="connsiteY1" fmla="*/ 6381 h 1692617"/>
              <a:gd name="connsiteX2" fmla="*/ 442078 w 442078"/>
              <a:gd name="connsiteY2" fmla="*/ 1692617 h 1692617"/>
              <a:gd name="connsiteX3" fmla="*/ 310319 w 442078"/>
              <a:gd name="connsiteY3" fmla="*/ 1692617 h 1692617"/>
              <a:gd name="connsiteX4" fmla="*/ 305870 w 442078"/>
              <a:gd name="connsiteY4" fmla="*/ 144797 h 1692617"/>
              <a:gd name="connsiteX5" fmla="*/ 96321 w 442078"/>
              <a:gd name="connsiteY5" fmla="*/ 132097 h 1692617"/>
              <a:gd name="connsiteX6" fmla="*/ 234 w 442078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40 h 1692626"/>
              <a:gd name="connsiteX1" fmla="*/ 444654 w 444654"/>
              <a:gd name="connsiteY1" fmla="*/ 6390 h 1692626"/>
              <a:gd name="connsiteX2" fmla="*/ 444654 w 444654"/>
              <a:gd name="connsiteY2" fmla="*/ 1692626 h 1692626"/>
              <a:gd name="connsiteX3" fmla="*/ 312895 w 444654"/>
              <a:gd name="connsiteY3" fmla="*/ 1692626 h 1692626"/>
              <a:gd name="connsiteX4" fmla="*/ 308446 w 444654"/>
              <a:gd name="connsiteY4" fmla="*/ 144806 h 1692626"/>
              <a:gd name="connsiteX5" fmla="*/ 1320 w 444654"/>
              <a:gd name="connsiteY5" fmla="*/ 135281 h 1692626"/>
              <a:gd name="connsiteX6" fmla="*/ 2810 w 444654"/>
              <a:gd name="connsiteY6" fmla="*/ 40 h 1692626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1688 w 443532"/>
              <a:gd name="connsiteY0" fmla="*/ 38 h 1692624"/>
              <a:gd name="connsiteX1" fmla="*/ 443532 w 443532"/>
              <a:gd name="connsiteY1" fmla="*/ 6388 h 1692624"/>
              <a:gd name="connsiteX2" fmla="*/ 443532 w 443532"/>
              <a:gd name="connsiteY2" fmla="*/ 1692624 h 1692624"/>
              <a:gd name="connsiteX3" fmla="*/ 311773 w 443532"/>
              <a:gd name="connsiteY3" fmla="*/ 1692624 h 1692624"/>
              <a:gd name="connsiteX4" fmla="*/ 307324 w 443532"/>
              <a:gd name="connsiteY4" fmla="*/ 144804 h 1692624"/>
              <a:gd name="connsiteX5" fmla="*/ 6111 w 443532"/>
              <a:gd name="connsiteY5" fmla="*/ 141629 h 1692624"/>
              <a:gd name="connsiteX6" fmla="*/ 1688 w 443532"/>
              <a:gd name="connsiteY6" fmla="*/ 38 h 1692624"/>
              <a:gd name="connsiteX0" fmla="*/ 2108 w 443952"/>
              <a:gd name="connsiteY0" fmla="*/ 38 h 1692624"/>
              <a:gd name="connsiteX1" fmla="*/ 443952 w 443952"/>
              <a:gd name="connsiteY1" fmla="*/ 6388 h 1692624"/>
              <a:gd name="connsiteX2" fmla="*/ 443952 w 443952"/>
              <a:gd name="connsiteY2" fmla="*/ 1692624 h 1692624"/>
              <a:gd name="connsiteX3" fmla="*/ 312193 w 443952"/>
              <a:gd name="connsiteY3" fmla="*/ 1692624 h 1692624"/>
              <a:gd name="connsiteX4" fmla="*/ 307744 w 443952"/>
              <a:gd name="connsiteY4" fmla="*/ 144804 h 1692624"/>
              <a:gd name="connsiteX5" fmla="*/ 3574 w 443952"/>
              <a:gd name="connsiteY5" fmla="*/ 144804 h 1692624"/>
              <a:gd name="connsiteX6" fmla="*/ 2108 w 443952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4804 h 1692624"/>
              <a:gd name="connsiteX6" fmla="*/ 2811 w 444655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1629 h 1692624"/>
              <a:gd name="connsiteX6" fmla="*/ 2811 w 444655"/>
              <a:gd name="connsiteY6" fmla="*/ 38 h 1692624"/>
              <a:gd name="connsiteX0" fmla="*/ 4448 w 443335"/>
              <a:gd name="connsiteY0" fmla="*/ 40 h 1689451"/>
              <a:gd name="connsiteX1" fmla="*/ 443335 w 443335"/>
              <a:gd name="connsiteY1" fmla="*/ 3215 h 1689451"/>
              <a:gd name="connsiteX2" fmla="*/ 443335 w 443335"/>
              <a:gd name="connsiteY2" fmla="*/ 1689451 h 1689451"/>
              <a:gd name="connsiteX3" fmla="*/ 311576 w 443335"/>
              <a:gd name="connsiteY3" fmla="*/ 1689451 h 1689451"/>
              <a:gd name="connsiteX4" fmla="*/ 307127 w 443335"/>
              <a:gd name="connsiteY4" fmla="*/ 141631 h 1689451"/>
              <a:gd name="connsiteX5" fmla="*/ 0 w 443335"/>
              <a:gd name="connsiteY5" fmla="*/ 138456 h 1689451"/>
              <a:gd name="connsiteX6" fmla="*/ 4448 w 443335"/>
              <a:gd name="connsiteY6" fmla="*/ 40 h 168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335" h="1689451">
                <a:moveTo>
                  <a:pt x="4448" y="40"/>
                </a:moveTo>
                <a:lnTo>
                  <a:pt x="443335" y="3215"/>
                </a:lnTo>
                <a:lnTo>
                  <a:pt x="443335" y="1689451"/>
                </a:lnTo>
                <a:lnTo>
                  <a:pt x="311576" y="1689451"/>
                </a:lnTo>
                <a:cubicBezTo>
                  <a:pt x="313268" y="1173511"/>
                  <a:pt x="309351" y="915541"/>
                  <a:pt x="307127" y="141631"/>
                </a:cubicBezTo>
                <a:lnTo>
                  <a:pt x="0" y="138456"/>
                </a:lnTo>
                <a:cubicBezTo>
                  <a:pt x="741" y="99512"/>
                  <a:pt x="-1320" y="-2291"/>
                  <a:pt x="4448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endParaRPr lang="en-FI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FF4EFD9-AE03-8041-8593-B44B274B65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5400000">
            <a:off x="9801188" y="4951555"/>
            <a:ext cx="476036" cy="1689451"/>
          </a:xfrm>
          <a:custGeom>
            <a:avLst/>
            <a:gdLst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0 w 131759"/>
              <a:gd name="connsiteY4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4449 w 136208"/>
              <a:gd name="connsiteY0" fmla="*/ 0 h 1686236"/>
              <a:gd name="connsiteX1" fmla="*/ 136208 w 136208"/>
              <a:gd name="connsiteY1" fmla="*/ 0 h 1686236"/>
              <a:gd name="connsiteX2" fmla="*/ 136208 w 136208"/>
              <a:gd name="connsiteY2" fmla="*/ 1686236 h 1686236"/>
              <a:gd name="connsiteX3" fmla="*/ 4449 w 136208"/>
              <a:gd name="connsiteY3" fmla="*/ 1686236 h 1686236"/>
              <a:gd name="connsiteX4" fmla="*/ 0 w 136208"/>
              <a:gd name="connsiteY4" fmla="*/ 138416 h 1686236"/>
              <a:gd name="connsiteX5" fmla="*/ 4449 w 136208"/>
              <a:gd name="connsiteY5" fmla="*/ 0 h 1686236"/>
              <a:gd name="connsiteX0" fmla="*/ 9000 w 140759"/>
              <a:gd name="connsiteY0" fmla="*/ 0 h 1686236"/>
              <a:gd name="connsiteX1" fmla="*/ 140759 w 140759"/>
              <a:gd name="connsiteY1" fmla="*/ 0 h 1686236"/>
              <a:gd name="connsiteX2" fmla="*/ 140759 w 140759"/>
              <a:gd name="connsiteY2" fmla="*/ 1686236 h 1686236"/>
              <a:gd name="connsiteX3" fmla="*/ 9000 w 140759"/>
              <a:gd name="connsiteY3" fmla="*/ 1686236 h 1686236"/>
              <a:gd name="connsiteX4" fmla="*/ 4551 w 140759"/>
              <a:gd name="connsiteY4" fmla="*/ 138416 h 1686236"/>
              <a:gd name="connsiteX5" fmla="*/ 10902 w 140759"/>
              <a:gd name="connsiteY5" fmla="*/ 81266 h 1686236"/>
              <a:gd name="connsiteX6" fmla="*/ 9000 w 140759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3240 w 348199"/>
              <a:gd name="connsiteY0" fmla="*/ 0 h 1686236"/>
              <a:gd name="connsiteX1" fmla="*/ 348199 w 348199"/>
              <a:gd name="connsiteY1" fmla="*/ 0 h 1686236"/>
              <a:gd name="connsiteX2" fmla="*/ 348199 w 348199"/>
              <a:gd name="connsiteY2" fmla="*/ 1686236 h 1686236"/>
              <a:gd name="connsiteX3" fmla="*/ 216440 w 348199"/>
              <a:gd name="connsiteY3" fmla="*/ 1686236 h 1686236"/>
              <a:gd name="connsiteX4" fmla="*/ 211991 w 348199"/>
              <a:gd name="connsiteY4" fmla="*/ 138416 h 1686236"/>
              <a:gd name="connsiteX5" fmla="*/ 2442 w 348199"/>
              <a:gd name="connsiteY5" fmla="*/ 125716 h 1686236"/>
              <a:gd name="connsiteX6" fmla="*/ 13240 w 348199"/>
              <a:gd name="connsiteY6" fmla="*/ 0 h 1686236"/>
              <a:gd name="connsiteX0" fmla="*/ 10798 w 345757"/>
              <a:gd name="connsiteY0" fmla="*/ 33 h 1686269"/>
              <a:gd name="connsiteX1" fmla="*/ 345757 w 345757"/>
              <a:gd name="connsiteY1" fmla="*/ 33 h 1686269"/>
              <a:gd name="connsiteX2" fmla="*/ 345757 w 345757"/>
              <a:gd name="connsiteY2" fmla="*/ 1686269 h 1686269"/>
              <a:gd name="connsiteX3" fmla="*/ 213998 w 345757"/>
              <a:gd name="connsiteY3" fmla="*/ 1686269 h 1686269"/>
              <a:gd name="connsiteX4" fmla="*/ 209549 w 345757"/>
              <a:gd name="connsiteY4" fmla="*/ 138449 h 1686269"/>
              <a:gd name="connsiteX5" fmla="*/ 0 w 345757"/>
              <a:gd name="connsiteY5" fmla="*/ 125749 h 1686269"/>
              <a:gd name="connsiteX6" fmla="*/ 10798 w 345757"/>
              <a:gd name="connsiteY6" fmla="*/ 33 h 1686269"/>
              <a:gd name="connsiteX0" fmla="*/ 2743 w 347227"/>
              <a:gd name="connsiteY0" fmla="*/ 33 h 1686269"/>
              <a:gd name="connsiteX1" fmla="*/ 347227 w 347227"/>
              <a:gd name="connsiteY1" fmla="*/ 33 h 1686269"/>
              <a:gd name="connsiteX2" fmla="*/ 347227 w 347227"/>
              <a:gd name="connsiteY2" fmla="*/ 1686269 h 1686269"/>
              <a:gd name="connsiteX3" fmla="*/ 215468 w 347227"/>
              <a:gd name="connsiteY3" fmla="*/ 1686269 h 1686269"/>
              <a:gd name="connsiteX4" fmla="*/ 211019 w 347227"/>
              <a:gd name="connsiteY4" fmla="*/ 138449 h 1686269"/>
              <a:gd name="connsiteX5" fmla="*/ 1470 w 347227"/>
              <a:gd name="connsiteY5" fmla="*/ 125749 h 1686269"/>
              <a:gd name="connsiteX6" fmla="*/ 2743 w 347227"/>
              <a:gd name="connsiteY6" fmla="*/ 33 h 1686269"/>
              <a:gd name="connsiteX0" fmla="*/ 4448 w 345757"/>
              <a:gd name="connsiteY0" fmla="*/ 32 h 1689443"/>
              <a:gd name="connsiteX1" fmla="*/ 345757 w 345757"/>
              <a:gd name="connsiteY1" fmla="*/ 3207 h 1689443"/>
              <a:gd name="connsiteX2" fmla="*/ 345757 w 345757"/>
              <a:gd name="connsiteY2" fmla="*/ 1689443 h 1689443"/>
              <a:gd name="connsiteX3" fmla="*/ 213998 w 345757"/>
              <a:gd name="connsiteY3" fmla="*/ 1689443 h 1689443"/>
              <a:gd name="connsiteX4" fmla="*/ 209549 w 345757"/>
              <a:gd name="connsiteY4" fmla="*/ 141623 h 1689443"/>
              <a:gd name="connsiteX5" fmla="*/ 0 w 345757"/>
              <a:gd name="connsiteY5" fmla="*/ 128923 h 1689443"/>
              <a:gd name="connsiteX6" fmla="*/ 4448 w 345757"/>
              <a:gd name="connsiteY6" fmla="*/ 32 h 1689443"/>
              <a:gd name="connsiteX0" fmla="*/ 234 w 442078"/>
              <a:gd name="connsiteY0" fmla="*/ 31 h 1692617"/>
              <a:gd name="connsiteX1" fmla="*/ 442078 w 442078"/>
              <a:gd name="connsiteY1" fmla="*/ 6381 h 1692617"/>
              <a:gd name="connsiteX2" fmla="*/ 442078 w 442078"/>
              <a:gd name="connsiteY2" fmla="*/ 1692617 h 1692617"/>
              <a:gd name="connsiteX3" fmla="*/ 310319 w 442078"/>
              <a:gd name="connsiteY3" fmla="*/ 1692617 h 1692617"/>
              <a:gd name="connsiteX4" fmla="*/ 305870 w 442078"/>
              <a:gd name="connsiteY4" fmla="*/ 144797 h 1692617"/>
              <a:gd name="connsiteX5" fmla="*/ 96321 w 442078"/>
              <a:gd name="connsiteY5" fmla="*/ 132097 h 1692617"/>
              <a:gd name="connsiteX6" fmla="*/ 234 w 442078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40 h 1692626"/>
              <a:gd name="connsiteX1" fmla="*/ 444654 w 444654"/>
              <a:gd name="connsiteY1" fmla="*/ 6390 h 1692626"/>
              <a:gd name="connsiteX2" fmla="*/ 444654 w 444654"/>
              <a:gd name="connsiteY2" fmla="*/ 1692626 h 1692626"/>
              <a:gd name="connsiteX3" fmla="*/ 312895 w 444654"/>
              <a:gd name="connsiteY3" fmla="*/ 1692626 h 1692626"/>
              <a:gd name="connsiteX4" fmla="*/ 308446 w 444654"/>
              <a:gd name="connsiteY4" fmla="*/ 144806 h 1692626"/>
              <a:gd name="connsiteX5" fmla="*/ 1320 w 444654"/>
              <a:gd name="connsiteY5" fmla="*/ 135281 h 1692626"/>
              <a:gd name="connsiteX6" fmla="*/ 2810 w 444654"/>
              <a:gd name="connsiteY6" fmla="*/ 40 h 1692626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1688 w 443532"/>
              <a:gd name="connsiteY0" fmla="*/ 38 h 1692624"/>
              <a:gd name="connsiteX1" fmla="*/ 443532 w 443532"/>
              <a:gd name="connsiteY1" fmla="*/ 6388 h 1692624"/>
              <a:gd name="connsiteX2" fmla="*/ 443532 w 443532"/>
              <a:gd name="connsiteY2" fmla="*/ 1692624 h 1692624"/>
              <a:gd name="connsiteX3" fmla="*/ 311773 w 443532"/>
              <a:gd name="connsiteY3" fmla="*/ 1692624 h 1692624"/>
              <a:gd name="connsiteX4" fmla="*/ 307324 w 443532"/>
              <a:gd name="connsiteY4" fmla="*/ 144804 h 1692624"/>
              <a:gd name="connsiteX5" fmla="*/ 6111 w 443532"/>
              <a:gd name="connsiteY5" fmla="*/ 141629 h 1692624"/>
              <a:gd name="connsiteX6" fmla="*/ 1688 w 443532"/>
              <a:gd name="connsiteY6" fmla="*/ 38 h 1692624"/>
              <a:gd name="connsiteX0" fmla="*/ 2108 w 443952"/>
              <a:gd name="connsiteY0" fmla="*/ 38 h 1692624"/>
              <a:gd name="connsiteX1" fmla="*/ 443952 w 443952"/>
              <a:gd name="connsiteY1" fmla="*/ 6388 h 1692624"/>
              <a:gd name="connsiteX2" fmla="*/ 443952 w 443952"/>
              <a:gd name="connsiteY2" fmla="*/ 1692624 h 1692624"/>
              <a:gd name="connsiteX3" fmla="*/ 312193 w 443952"/>
              <a:gd name="connsiteY3" fmla="*/ 1692624 h 1692624"/>
              <a:gd name="connsiteX4" fmla="*/ 307744 w 443952"/>
              <a:gd name="connsiteY4" fmla="*/ 144804 h 1692624"/>
              <a:gd name="connsiteX5" fmla="*/ 3574 w 443952"/>
              <a:gd name="connsiteY5" fmla="*/ 144804 h 1692624"/>
              <a:gd name="connsiteX6" fmla="*/ 2108 w 443952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4804 h 1692624"/>
              <a:gd name="connsiteX6" fmla="*/ 2811 w 444655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1629 h 1692624"/>
              <a:gd name="connsiteX6" fmla="*/ 2811 w 444655"/>
              <a:gd name="connsiteY6" fmla="*/ 38 h 1692624"/>
              <a:gd name="connsiteX0" fmla="*/ 4448 w 443335"/>
              <a:gd name="connsiteY0" fmla="*/ 40 h 1689451"/>
              <a:gd name="connsiteX1" fmla="*/ 443335 w 443335"/>
              <a:gd name="connsiteY1" fmla="*/ 3215 h 1689451"/>
              <a:gd name="connsiteX2" fmla="*/ 443335 w 443335"/>
              <a:gd name="connsiteY2" fmla="*/ 1689451 h 1689451"/>
              <a:gd name="connsiteX3" fmla="*/ 311576 w 443335"/>
              <a:gd name="connsiteY3" fmla="*/ 1689451 h 1689451"/>
              <a:gd name="connsiteX4" fmla="*/ 307127 w 443335"/>
              <a:gd name="connsiteY4" fmla="*/ 141631 h 1689451"/>
              <a:gd name="connsiteX5" fmla="*/ 0 w 443335"/>
              <a:gd name="connsiteY5" fmla="*/ 138456 h 1689451"/>
              <a:gd name="connsiteX6" fmla="*/ 4448 w 443335"/>
              <a:gd name="connsiteY6" fmla="*/ 40 h 168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335" h="1689451">
                <a:moveTo>
                  <a:pt x="4448" y="40"/>
                </a:moveTo>
                <a:lnTo>
                  <a:pt x="443335" y="3215"/>
                </a:lnTo>
                <a:lnTo>
                  <a:pt x="443335" y="1689451"/>
                </a:lnTo>
                <a:lnTo>
                  <a:pt x="311576" y="1689451"/>
                </a:lnTo>
                <a:cubicBezTo>
                  <a:pt x="313268" y="1173511"/>
                  <a:pt x="309351" y="915541"/>
                  <a:pt x="307127" y="141631"/>
                </a:cubicBezTo>
                <a:lnTo>
                  <a:pt x="0" y="138456"/>
                </a:lnTo>
                <a:cubicBezTo>
                  <a:pt x="741" y="99512"/>
                  <a:pt x="-1320" y="-2291"/>
                  <a:pt x="4448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98971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RMAUSNOSTO-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1">
            <a:extLst>
              <a:ext uri="{FF2B5EF4-FFF2-40B4-BE49-F238E27FC236}">
                <a16:creationId xmlns:a16="http://schemas.microsoft.com/office/drawing/2014/main" id="{168F6D26-6704-D645-AB1E-F9C3028D66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22D30A2-DC09-C64F-8D9B-7085458C01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8400" y="1087120"/>
            <a:ext cx="9987280" cy="52527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5114780-225D-7646-B051-43E36C883D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29188" y="1638300"/>
            <a:ext cx="8865704" cy="4132580"/>
          </a:xfrm>
          <a:custGeom>
            <a:avLst/>
            <a:gdLst>
              <a:gd name="connsiteX0" fmla="*/ 0 w 9752150"/>
              <a:gd name="connsiteY0" fmla="*/ 0 h 4094480"/>
              <a:gd name="connsiteX1" fmla="*/ 9752150 w 9752150"/>
              <a:gd name="connsiteY1" fmla="*/ 0 h 4094480"/>
              <a:gd name="connsiteX2" fmla="*/ 9752150 w 9752150"/>
              <a:gd name="connsiteY2" fmla="*/ 4094480 h 4094480"/>
              <a:gd name="connsiteX3" fmla="*/ 0 w 9752150"/>
              <a:gd name="connsiteY3" fmla="*/ 4094480 h 4094480"/>
              <a:gd name="connsiteX4" fmla="*/ 0 w 9752150"/>
              <a:gd name="connsiteY4" fmla="*/ 0 h 4094480"/>
              <a:gd name="connsiteX0" fmla="*/ 0 w 9752150"/>
              <a:gd name="connsiteY0" fmla="*/ 0 h 4094480"/>
              <a:gd name="connsiteX1" fmla="*/ 9752150 w 9752150"/>
              <a:gd name="connsiteY1" fmla="*/ 0 h 4094480"/>
              <a:gd name="connsiteX2" fmla="*/ 9752150 w 9752150"/>
              <a:gd name="connsiteY2" fmla="*/ 4094480 h 4094480"/>
              <a:gd name="connsiteX3" fmla="*/ 0 w 9752150"/>
              <a:gd name="connsiteY3" fmla="*/ 4094480 h 4094480"/>
              <a:gd name="connsiteX4" fmla="*/ 0 w 9752150"/>
              <a:gd name="connsiteY4" fmla="*/ 0 h 409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2150" h="4094480">
                <a:moveTo>
                  <a:pt x="0" y="0"/>
                </a:moveTo>
                <a:lnTo>
                  <a:pt x="9752150" y="0"/>
                </a:lnTo>
                <a:lnTo>
                  <a:pt x="9752150" y="4094480"/>
                </a:lnTo>
                <a:lnTo>
                  <a:pt x="0" y="4094480"/>
                </a:lnTo>
                <a:lnTo>
                  <a:pt x="0" y="0"/>
                </a:lnTo>
                <a:close/>
              </a:path>
            </a:pathLst>
          </a:custGeom>
          <a:noFill/>
          <a:ln w="127000">
            <a:noFill/>
          </a:ln>
        </p:spPr>
        <p:txBody>
          <a:bodyPr wrap="square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64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 i="0" kern="600" cap="none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  <a:p>
            <a:pPr lvl="0"/>
            <a:r>
              <a:rPr lang="en-GB" err="1"/>
              <a:t>Nostot</a:t>
            </a:r>
            <a:r>
              <a:rPr lang="en-GB"/>
              <a:t>,</a:t>
            </a:r>
          </a:p>
          <a:p>
            <a:pPr lvl="0"/>
            <a:r>
              <a:rPr lang="en-GB" err="1"/>
              <a:t>huomiosanat</a:t>
            </a:r>
            <a:r>
              <a:rPr lang="en-GB"/>
              <a:t>,</a:t>
            </a:r>
          </a:p>
          <a:p>
            <a:pPr lvl="0"/>
            <a:r>
              <a:rPr lang="en-GB" err="1"/>
              <a:t>näkemykset</a:t>
            </a:r>
            <a:r>
              <a:rPr lang="en-GB"/>
              <a:t>,</a:t>
            </a:r>
          </a:p>
          <a:p>
            <a:pPr lvl="0"/>
            <a:r>
              <a:rPr lang="en-GB" err="1"/>
              <a:t>kiteytykset</a:t>
            </a:r>
            <a:endParaRPr lang="en-GB"/>
          </a:p>
          <a:p>
            <a:pPr lvl="0"/>
            <a:r>
              <a:rPr lang="en-GB" err="1"/>
              <a:t>viisi</a:t>
            </a:r>
            <a:r>
              <a:rPr lang="en-GB"/>
              <a:t> </a:t>
            </a:r>
            <a:r>
              <a:rPr lang="en-GB" err="1"/>
              <a:t>riviä</a:t>
            </a:r>
            <a:endParaRPr lang="en-GB"/>
          </a:p>
          <a:p>
            <a:pPr lvl="0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DA93CE4-AE2D-A149-8F0C-9BF828D14611}"/>
                  </a:ext>
                </a:extLst>
              </p14:cNvPr>
              <p14:cNvContentPartPr/>
              <p14:nvPr userDrawn="1"/>
            </p14:nvContentPartPr>
            <p14:xfrm>
              <a:off x="7566360" y="2539694"/>
              <a:ext cx="321" cy="321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DA93CE4-AE2D-A149-8F0C-9BF828D146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8335" y="2531669"/>
                <a:ext cx="16050" cy="1605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45BCA5DB-3930-494B-90EB-E8055C43A4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7F7EC6E-F970-F448-AD23-E189AB7E48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flipH="1">
            <a:off x="1440591" y="1377095"/>
            <a:ext cx="476036" cy="1689451"/>
          </a:xfrm>
          <a:custGeom>
            <a:avLst/>
            <a:gdLst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0 w 131759"/>
              <a:gd name="connsiteY4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4449 w 136208"/>
              <a:gd name="connsiteY0" fmla="*/ 0 h 1686236"/>
              <a:gd name="connsiteX1" fmla="*/ 136208 w 136208"/>
              <a:gd name="connsiteY1" fmla="*/ 0 h 1686236"/>
              <a:gd name="connsiteX2" fmla="*/ 136208 w 136208"/>
              <a:gd name="connsiteY2" fmla="*/ 1686236 h 1686236"/>
              <a:gd name="connsiteX3" fmla="*/ 4449 w 136208"/>
              <a:gd name="connsiteY3" fmla="*/ 1686236 h 1686236"/>
              <a:gd name="connsiteX4" fmla="*/ 0 w 136208"/>
              <a:gd name="connsiteY4" fmla="*/ 138416 h 1686236"/>
              <a:gd name="connsiteX5" fmla="*/ 4449 w 136208"/>
              <a:gd name="connsiteY5" fmla="*/ 0 h 1686236"/>
              <a:gd name="connsiteX0" fmla="*/ 9000 w 140759"/>
              <a:gd name="connsiteY0" fmla="*/ 0 h 1686236"/>
              <a:gd name="connsiteX1" fmla="*/ 140759 w 140759"/>
              <a:gd name="connsiteY1" fmla="*/ 0 h 1686236"/>
              <a:gd name="connsiteX2" fmla="*/ 140759 w 140759"/>
              <a:gd name="connsiteY2" fmla="*/ 1686236 h 1686236"/>
              <a:gd name="connsiteX3" fmla="*/ 9000 w 140759"/>
              <a:gd name="connsiteY3" fmla="*/ 1686236 h 1686236"/>
              <a:gd name="connsiteX4" fmla="*/ 4551 w 140759"/>
              <a:gd name="connsiteY4" fmla="*/ 138416 h 1686236"/>
              <a:gd name="connsiteX5" fmla="*/ 10902 w 140759"/>
              <a:gd name="connsiteY5" fmla="*/ 81266 h 1686236"/>
              <a:gd name="connsiteX6" fmla="*/ 9000 w 140759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3240 w 348199"/>
              <a:gd name="connsiteY0" fmla="*/ 0 h 1686236"/>
              <a:gd name="connsiteX1" fmla="*/ 348199 w 348199"/>
              <a:gd name="connsiteY1" fmla="*/ 0 h 1686236"/>
              <a:gd name="connsiteX2" fmla="*/ 348199 w 348199"/>
              <a:gd name="connsiteY2" fmla="*/ 1686236 h 1686236"/>
              <a:gd name="connsiteX3" fmla="*/ 216440 w 348199"/>
              <a:gd name="connsiteY3" fmla="*/ 1686236 h 1686236"/>
              <a:gd name="connsiteX4" fmla="*/ 211991 w 348199"/>
              <a:gd name="connsiteY4" fmla="*/ 138416 h 1686236"/>
              <a:gd name="connsiteX5" fmla="*/ 2442 w 348199"/>
              <a:gd name="connsiteY5" fmla="*/ 125716 h 1686236"/>
              <a:gd name="connsiteX6" fmla="*/ 13240 w 348199"/>
              <a:gd name="connsiteY6" fmla="*/ 0 h 1686236"/>
              <a:gd name="connsiteX0" fmla="*/ 10798 w 345757"/>
              <a:gd name="connsiteY0" fmla="*/ 33 h 1686269"/>
              <a:gd name="connsiteX1" fmla="*/ 345757 w 345757"/>
              <a:gd name="connsiteY1" fmla="*/ 33 h 1686269"/>
              <a:gd name="connsiteX2" fmla="*/ 345757 w 345757"/>
              <a:gd name="connsiteY2" fmla="*/ 1686269 h 1686269"/>
              <a:gd name="connsiteX3" fmla="*/ 213998 w 345757"/>
              <a:gd name="connsiteY3" fmla="*/ 1686269 h 1686269"/>
              <a:gd name="connsiteX4" fmla="*/ 209549 w 345757"/>
              <a:gd name="connsiteY4" fmla="*/ 138449 h 1686269"/>
              <a:gd name="connsiteX5" fmla="*/ 0 w 345757"/>
              <a:gd name="connsiteY5" fmla="*/ 125749 h 1686269"/>
              <a:gd name="connsiteX6" fmla="*/ 10798 w 345757"/>
              <a:gd name="connsiteY6" fmla="*/ 33 h 1686269"/>
              <a:gd name="connsiteX0" fmla="*/ 2743 w 347227"/>
              <a:gd name="connsiteY0" fmla="*/ 33 h 1686269"/>
              <a:gd name="connsiteX1" fmla="*/ 347227 w 347227"/>
              <a:gd name="connsiteY1" fmla="*/ 33 h 1686269"/>
              <a:gd name="connsiteX2" fmla="*/ 347227 w 347227"/>
              <a:gd name="connsiteY2" fmla="*/ 1686269 h 1686269"/>
              <a:gd name="connsiteX3" fmla="*/ 215468 w 347227"/>
              <a:gd name="connsiteY3" fmla="*/ 1686269 h 1686269"/>
              <a:gd name="connsiteX4" fmla="*/ 211019 w 347227"/>
              <a:gd name="connsiteY4" fmla="*/ 138449 h 1686269"/>
              <a:gd name="connsiteX5" fmla="*/ 1470 w 347227"/>
              <a:gd name="connsiteY5" fmla="*/ 125749 h 1686269"/>
              <a:gd name="connsiteX6" fmla="*/ 2743 w 347227"/>
              <a:gd name="connsiteY6" fmla="*/ 33 h 1686269"/>
              <a:gd name="connsiteX0" fmla="*/ 4448 w 345757"/>
              <a:gd name="connsiteY0" fmla="*/ 32 h 1689443"/>
              <a:gd name="connsiteX1" fmla="*/ 345757 w 345757"/>
              <a:gd name="connsiteY1" fmla="*/ 3207 h 1689443"/>
              <a:gd name="connsiteX2" fmla="*/ 345757 w 345757"/>
              <a:gd name="connsiteY2" fmla="*/ 1689443 h 1689443"/>
              <a:gd name="connsiteX3" fmla="*/ 213998 w 345757"/>
              <a:gd name="connsiteY3" fmla="*/ 1689443 h 1689443"/>
              <a:gd name="connsiteX4" fmla="*/ 209549 w 345757"/>
              <a:gd name="connsiteY4" fmla="*/ 141623 h 1689443"/>
              <a:gd name="connsiteX5" fmla="*/ 0 w 345757"/>
              <a:gd name="connsiteY5" fmla="*/ 128923 h 1689443"/>
              <a:gd name="connsiteX6" fmla="*/ 4448 w 345757"/>
              <a:gd name="connsiteY6" fmla="*/ 32 h 1689443"/>
              <a:gd name="connsiteX0" fmla="*/ 234 w 442078"/>
              <a:gd name="connsiteY0" fmla="*/ 31 h 1692617"/>
              <a:gd name="connsiteX1" fmla="*/ 442078 w 442078"/>
              <a:gd name="connsiteY1" fmla="*/ 6381 h 1692617"/>
              <a:gd name="connsiteX2" fmla="*/ 442078 w 442078"/>
              <a:gd name="connsiteY2" fmla="*/ 1692617 h 1692617"/>
              <a:gd name="connsiteX3" fmla="*/ 310319 w 442078"/>
              <a:gd name="connsiteY3" fmla="*/ 1692617 h 1692617"/>
              <a:gd name="connsiteX4" fmla="*/ 305870 w 442078"/>
              <a:gd name="connsiteY4" fmla="*/ 144797 h 1692617"/>
              <a:gd name="connsiteX5" fmla="*/ 96321 w 442078"/>
              <a:gd name="connsiteY5" fmla="*/ 132097 h 1692617"/>
              <a:gd name="connsiteX6" fmla="*/ 234 w 442078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40 h 1692626"/>
              <a:gd name="connsiteX1" fmla="*/ 444654 w 444654"/>
              <a:gd name="connsiteY1" fmla="*/ 6390 h 1692626"/>
              <a:gd name="connsiteX2" fmla="*/ 444654 w 444654"/>
              <a:gd name="connsiteY2" fmla="*/ 1692626 h 1692626"/>
              <a:gd name="connsiteX3" fmla="*/ 312895 w 444654"/>
              <a:gd name="connsiteY3" fmla="*/ 1692626 h 1692626"/>
              <a:gd name="connsiteX4" fmla="*/ 308446 w 444654"/>
              <a:gd name="connsiteY4" fmla="*/ 144806 h 1692626"/>
              <a:gd name="connsiteX5" fmla="*/ 1320 w 444654"/>
              <a:gd name="connsiteY5" fmla="*/ 135281 h 1692626"/>
              <a:gd name="connsiteX6" fmla="*/ 2810 w 444654"/>
              <a:gd name="connsiteY6" fmla="*/ 40 h 1692626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1688 w 443532"/>
              <a:gd name="connsiteY0" fmla="*/ 38 h 1692624"/>
              <a:gd name="connsiteX1" fmla="*/ 443532 w 443532"/>
              <a:gd name="connsiteY1" fmla="*/ 6388 h 1692624"/>
              <a:gd name="connsiteX2" fmla="*/ 443532 w 443532"/>
              <a:gd name="connsiteY2" fmla="*/ 1692624 h 1692624"/>
              <a:gd name="connsiteX3" fmla="*/ 311773 w 443532"/>
              <a:gd name="connsiteY3" fmla="*/ 1692624 h 1692624"/>
              <a:gd name="connsiteX4" fmla="*/ 307324 w 443532"/>
              <a:gd name="connsiteY4" fmla="*/ 144804 h 1692624"/>
              <a:gd name="connsiteX5" fmla="*/ 6111 w 443532"/>
              <a:gd name="connsiteY5" fmla="*/ 141629 h 1692624"/>
              <a:gd name="connsiteX6" fmla="*/ 1688 w 443532"/>
              <a:gd name="connsiteY6" fmla="*/ 38 h 1692624"/>
              <a:gd name="connsiteX0" fmla="*/ 2108 w 443952"/>
              <a:gd name="connsiteY0" fmla="*/ 38 h 1692624"/>
              <a:gd name="connsiteX1" fmla="*/ 443952 w 443952"/>
              <a:gd name="connsiteY1" fmla="*/ 6388 h 1692624"/>
              <a:gd name="connsiteX2" fmla="*/ 443952 w 443952"/>
              <a:gd name="connsiteY2" fmla="*/ 1692624 h 1692624"/>
              <a:gd name="connsiteX3" fmla="*/ 312193 w 443952"/>
              <a:gd name="connsiteY3" fmla="*/ 1692624 h 1692624"/>
              <a:gd name="connsiteX4" fmla="*/ 307744 w 443952"/>
              <a:gd name="connsiteY4" fmla="*/ 144804 h 1692624"/>
              <a:gd name="connsiteX5" fmla="*/ 3574 w 443952"/>
              <a:gd name="connsiteY5" fmla="*/ 144804 h 1692624"/>
              <a:gd name="connsiteX6" fmla="*/ 2108 w 443952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4804 h 1692624"/>
              <a:gd name="connsiteX6" fmla="*/ 2811 w 444655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1629 h 1692624"/>
              <a:gd name="connsiteX6" fmla="*/ 2811 w 444655"/>
              <a:gd name="connsiteY6" fmla="*/ 38 h 1692624"/>
              <a:gd name="connsiteX0" fmla="*/ 4448 w 443335"/>
              <a:gd name="connsiteY0" fmla="*/ 40 h 1689451"/>
              <a:gd name="connsiteX1" fmla="*/ 443335 w 443335"/>
              <a:gd name="connsiteY1" fmla="*/ 3215 h 1689451"/>
              <a:gd name="connsiteX2" fmla="*/ 443335 w 443335"/>
              <a:gd name="connsiteY2" fmla="*/ 1689451 h 1689451"/>
              <a:gd name="connsiteX3" fmla="*/ 311576 w 443335"/>
              <a:gd name="connsiteY3" fmla="*/ 1689451 h 1689451"/>
              <a:gd name="connsiteX4" fmla="*/ 307127 w 443335"/>
              <a:gd name="connsiteY4" fmla="*/ 141631 h 1689451"/>
              <a:gd name="connsiteX5" fmla="*/ 0 w 443335"/>
              <a:gd name="connsiteY5" fmla="*/ 138456 h 1689451"/>
              <a:gd name="connsiteX6" fmla="*/ 4448 w 443335"/>
              <a:gd name="connsiteY6" fmla="*/ 40 h 168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335" h="1689451">
                <a:moveTo>
                  <a:pt x="4448" y="40"/>
                </a:moveTo>
                <a:lnTo>
                  <a:pt x="443335" y="3215"/>
                </a:lnTo>
                <a:lnTo>
                  <a:pt x="443335" y="1689451"/>
                </a:lnTo>
                <a:lnTo>
                  <a:pt x="311576" y="1689451"/>
                </a:lnTo>
                <a:cubicBezTo>
                  <a:pt x="313268" y="1173511"/>
                  <a:pt x="309351" y="915541"/>
                  <a:pt x="307127" y="141631"/>
                </a:cubicBezTo>
                <a:lnTo>
                  <a:pt x="0" y="138456"/>
                </a:lnTo>
                <a:cubicBezTo>
                  <a:pt x="741" y="99512"/>
                  <a:pt x="-1320" y="-2291"/>
                  <a:pt x="4448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endParaRPr lang="en-FI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0A16EB0-1B90-CC4C-B5C1-1F76D581C0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5400000">
            <a:off x="9801188" y="4951555"/>
            <a:ext cx="476036" cy="1689451"/>
          </a:xfrm>
          <a:custGeom>
            <a:avLst/>
            <a:gdLst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0 w 131759"/>
              <a:gd name="connsiteY4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4449 w 136208"/>
              <a:gd name="connsiteY0" fmla="*/ 0 h 1686236"/>
              <a:gd name="connsiteX1" fmla="*/ 136208 w 136208"/>
              <a:gd name="connsiteY1" fmla="*/ 0 h 1686236"/>
              <a:gd name="connsiteX2" fmla="*/ 136208 w 136208"/>
              <a:gd name="connsiteY2" fmla="*/ 1686236 h 1686236"/>
              <a:gd name="connsiteX3" fmla="*/ 4449 w 136208"/>
              <a:gd name="connsiteY3" fmla="*/ 1686236 h 1686236"/>
              <a:gd name="connsiteX4" fmla="*/ 0 w 136208"/>
              <a:gd name="connsiteY4" fmla="*/ 138416 h 1686236"/>
              <a:gd name="connsiteX5" fmla="*/ 4449 w 136208"/>
              <a:gd name="connsiteY5" fmla="*/ 0 h 1686236"/>
              <a:gd name="connsiteX0" fmla="*/ 9000 w 140759"/>
              <a:gd name="connsiteY0" fmla="*/ 0 h 1686236"/>
              <a:gd name="connsiteX1" fmla="*/ 140759 w 140759"/>
              <a:gd name="connsiteY1" fmla="*/ 0 h 1686236"/>
              <a:gd name="connsiteX2" fmla="*/ 140759 w 140759"/>
              <a:gd name="connsiteY2" fmla="*/ 1686236 h 1686236"/>
              <a:gd name="connsiteX3" fmla="*/ 9000 w 140759"/>
              <a:gd name="connsiteY3" fmla="*/ 1686236 h 1686236"/>
              <a:gd name="connsiteX4" fmla="*/ 4551 w 140759"/>
              <a:gd name="connsiteY4" fmla="*/ 138416 h 1686236"/>
              <a:gd name="connsiteX5" fmla="*/ 10902 w 140759"/>
              <a:gd name="connsiteY5" fmla="*/ 81266 h 1686236"/>
              <a:gd name="connsiteX6" fmla="*/ 9000 w 140759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3240 w 348199"/>
              <a:gd name="connsiteY0" fmla="*/ 0 h 1686236"/>
              <a:gd name="connsiteX1" fmla="*/ 348199 w 348199"/>
              <a:gd name="connsiteY1" fmla="*/ 0 h 1686236"/>
              <a:gd name="connsiteX2" fmla="*/ 348199 w 348199"/>
              <a:gd name="connsiteY2" fmla="*/ 1686236 h 1686236"/>
              <a:gd name="connsiteX3" fmla="*/ 216440 w 348199"/>
              <a:gd name="connsiteY3" fmla="*/ 1686236 h 1686236"/>
              <a:gd name="connsiteX4" fmla="*/ 211991 w 348199"/>
              <a:gd name="connsiteY4" fmla="*/ 138416 h 1686236"/>
              <a:gd name="connsiteX5" fmla="*/ 2442 w 348199"/>
              <a:gd name="connsiteY5" fmla="*/ 125716 h 1686236"/>
              <a:gd name="connsiteX6" fmla="*/ 13240 w 348199"/>
              <a:gd name="connsiteY6" fmla="*/ 0 h 1686236"/>
              <a:gd name="connsiteX0" fmla="*/ 10798 w 345757"/>
              <a:gd name="connsiteY0" fmla="*/ 33 h 1686269"/>
              <a:gd name="connsiteX1" fmla="*/ 345757 w 345757"/>
              <a:gd name="connsiteY1" fmla="*/ 33 h 1686269"/>
              <a:gd name="connsiteX2" fmla="*/ 345757 w 345757"/>
              <a:gd name="connsiteY2" fmla="*/ 1686269 h 1686269"/>
              <a:gd name="connsiteX3" fmla="*/ 213998 w 345757"/>
              <a:gd name="connsiteY3" fmla="*/ 1686269 h 1686269"/>
              <a:gd name="connsiteX4" fmla="*/ 209549 w 345757"/>
              <a:gd name="connsiteY4" fmla="*/ 138449 h 1686269"/>
              <a:gd name="connsiteX5" fmla="*/ 0 w 345757"/>
              <a:gd name="connsiteY5" fmla="*/ 125749 h 1686269"/>
              <a:gd name="connsiteX6" fmla="*/ 10798 w 345757"/>
              <a:gd name="connsiteY6" fmla="*/ 33 h 1686269"/>
              <a:gd name="connsiteX0" fmla="*/ 2743 w 347227"/>
              <a:gd name="connsiteY0" fmla="*/ 33 h 1686269"/>
              <a:gd name="connsiteX1" fmla="*/ 347227 w 347227"/>
              <a:gd name="connsiteY1" fmla="*/ 33 h 1686269"/>
              <a:gd name="connsiteX2" fmla="*/ 347227 w 347227"/>
              <a:gd name="connsiteY2" fmla="*/ 1686269 h 1686269"/>
              <a:gd name="connsiteX3" fmla="*/ 215468 w 347227"/>
              <a:gd name="connsiteY3" fmla="*/ 1686269 h 1686269"/>
              <a:gd name="connsiteX4" fmla="*/ 211019 w 347227"/>
              <a:gd name="connsiteY4" fmla="*/ 138449 h 1686269"/>
              <a:gd name="connsiteX5" fmla="*/ 1470 w 347227"/>
              <a:gd name="connsiteY5" fmla="*/ 125749 h 1686269"/>
              <a:gd name="connsiteX6" fmla="*/ 2743 w 347227"/>
              <a:gd name="connsiteY6" fmla="*/ 33 h 1686269"/>
              <a:gd name="connsiteX0" fmla="*/ 4448 w 345757"/>
              <a:gd name="connsiteY0" fmla="*/ 32 h 1689443"/>
              <a:gd name="connsiteX1" fmla="*/ 345757 w 345757"/>
              <a:gd name="connsiteY1" fmla="*/ 3207 h 1689443"/>
              <a:gd name="connsiteX2" fmla="*/ 345757 w 345757"/>
              <a:gd name="connsiteY2" fmla="*/ 1689443 h 1689443"/>
              <a:gd name="connsiteX3" fmla="*/ 213998 w 345757"/>
              <a:gd name="connsiteY3" fmla="*/ 1689443 h 1689443"/>
              <a:gd name="connsiteX4" fmla="*/ 209549 w 345757"/>
              <a:gd name="connsiteY4" fmla="*/ 141623 h 1689443"/>
              <a:gd name="connsiteX5" fmla="*/ 0 w 345757"/>
              <a:gd name="connsiteY5" fmla="*/ 128923 h 1689443"/>
              <a:gd name="connsiteX6" fmla="*/ 4448 w 345757"/>
              <a:gd name="connsiteY6" fmla="*/ 32 h 1689443"/>
              <a:gd name="connsiteX0" fmla="*/ 234 w 442078"/>
              <a:gd name="connsiteY0" fmla="*/ 31 h 1692617"/>
              <a:gd name="connsiteX1" fmla="*/ 442078 w 442078"/>
              <a:gd name="connsiteY1" fmla="*/ 6381 h 1692617"/>
              <a:gd name="connsiteX2" fmla="*/ 442078 w 442078"/>
              <a:gd name="connsiteY2" fmla="*/ 1692617 h 1692617"/>
              <a:gd name="connsiteX3" fmla="*/ 310319 w 442078"/>
              <a:gd name="connsiteY3" fmla="*/ 1692617 h 1692617"/>
              <a:gd name="connsiteX4" fmla="*/ 305870 w 442078"/>
              <a:gd name="connsiteY4" fmla="*/ 144797 h 1692617"/>
              <a:gd name="connsiteX5" fmla="*/ 96321 w 442078"/>
              <a:gd name="connsiteY5" fmla="*/ 132097 h 1692617"/>
              <a:gd name="connsiteX6" fmla="*/ 234 w 442078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40 h 1692626"/>
              <a:gd name="connsiteX1" fmla="*/ 444654 w 444654"/>
              <a:gd name="connsiteY1" fmla="*/ 6390 h 1692626"/>
              <a:gd name="connsiteX2" fmla="*/ 444654 w 444654"/>
              <a:gd name="connsiteY2" fmla="*/ 1692626 h 1692626"/>
              <a:gd name="connsiteX3" fmla="*/ 312895 w 444654"/>
              <a:gd name="connsiteY3" fmla="*/ 1692626 h 1692626"/>
              <a:gd name="connsiteX4" fmla="*/ 308446 w 444654"/>
              <a:gd name="connsiteY4" fmla="*/ 144806 h 1692626"/>
              <a:gd name="connsiteX5" fmla="*/ 1320 w 444654"/>
              <a:gd name="connsiteY5" fmla="*/ 135281 h 1692626"/>
              <a:gd name="connsiteX6" fmla="*/ 2810 w 444654"/>
              <a:gd name="connsiteY6" fmla="*/ 40 h 1692626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1688 w 443532"/>
              <a:gd name="connsiteY0" fmla="*/ 38 h 1692624"/>
              <a:gd name="connsiteX1" fmla="*/ 443532 w 443532"/>
              <a:gd name="connsiteY1" fmla="*/ 6388 h 1692624"/>
              <a:gd name="connsiteX2" fmla="*/ 443532 w 443532"/>
              <a:gd name="connsiteY2" fmla="*/ 1692624 h 1692624"/>
              <a:gd name="connsiteX3" fmla="*/ 311773 w 443532"/>
              <a:gd name="connsiteY3" fmla="*/ 1692624 h 1692624"/>
              <a:gd name="connsiteX4" fmla="*/ 307324 w 443532"/>
              <a:gd name="connsiteY4" fmla="*/ 144804 h 1692624"/>
              <a:gd name="connsiteX5" fmla="*/ 6111 w 443532"/>
              <a:gd name="connsiteY5" fmla="*/ 141629 h 1692624"/>
              <a:gd name="connsiteX6" fmla="*/ 1688 w 443532"/>
              <a:gd name="connsiteY6" fmla="*/ 38 h 1692624"/>
              <a:gd name="connsiteX0" fmla="*/ 2108 w 443952"/>
              <a:gd name="connsiteY0" fmla="*/ 38 h 1692624"/>
              <a:gd name="connsiteX1" fmla="*/ 443952 w 443952"/>
              <a:gd name="connsiteY1" fmla="*/ 6388 h 1692624"/>
              <a:gd name="connsiteX2" fmla="*/ 443952 w 443952"/>
              <a:gd name="connsiteY2" fmla="*/ 1692624 h 1692624"/>
              <a:gd name="connsiteX3" fmla="*/ 312193 w 443952"/>
              <a:gd name="connsiteY3" fmla="*/ 1692624 h 1692624"/>
              <a:gd name="connsiteX4" fmla="*/ 307744 w 443952"/>
              <a:gd name="connsiteY4" fmla="*/ 144804 h 1692624"/>
              <a:gd name="connsiteX5" fmla="*/ 3574 w 443952"/>
              <a:gd name="connsiteY5" fmla="*/ 144804 h 1692624"/>
              <a:gd name="connsiteX6" fmla="*/ 2108 w 443952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4804 h 1692624"/>
              <a:gd name="connsiteX6" fmla="*/ 2811 w 444655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1629 h 1692624"/>
              <a:gd name="connsiteX6" fmla="*/ 2811 w 444655"/>
              <a:gd name="connsiteY6" fmla="*/ 38 h 1692624"/>
              <a:gd name="connsiteX0" fmla="*/ 4448 w 443335"/>
              <a:gd name="connsiteY0" fmla="*/ 40 h 1689451"/>
              <a:gd name="connsiteX1" fmla="*/ 443335 w 443335"/>
              <a:gd name="connsiteY1" fmla="*/ 3215 h 1689451"/>
              <a:gd name="connsiteX2" fmla="*/ 443335 w 443335"/>
              <a:gd name="connsiteY2" fmla="*/ 1689451 h 1689451"/>
              <a:gd name="connsiteX3" fmla="*/ 311576 w 443335"/>
              <a:gd name="connsiteY3" fmla="*/ 1689451 h 1689451"/>
              <a:gd name="connsiteX4" fmla="*/ 307127 w 443335"/>
              <a:gd name="connsiteY4" fmla="*/ 141631 h 1689451"/>
              <a:gd name="connsiteX5" fmla="*/ 0 w 443335"/>
              <a:gd name="connsiteY5" fmla="*/ 138456 h 1689451"/>
              <a:gd name="connsiteX6" fmla="*/ 4448 w 443335"/>
              <a:gd name="connsiteY6" fmla="*/ 40 h 168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335" h="1689451">
                <a:moveTo>
                  <a:pt x="4448" y="40"/>
                </a:moveTo>
                <a:lnTo>
                  <a:pt x="443335" y="3215"/>
                </a:lnTo>
                <a:lnTo>
                  <a:pt x="443335" y="1689451"/>
                </a:lnTo>
                <a:lnTo>
                  <a:pt x="311576" y="1689451"/>
                </a:lnTo>
                <a:cubicBezTo>
                  <a:pt x="313268" y="1173511"/>
                  <a:pt x="309351" y="915541"/>
                  <a:pt x="307127" y="141631"/>
                </a:cubicBezTo>
                <a:lnTo>
                  <a:pt x="0" y="138456"/>
                </a:lnTo>
                <a:cubicBezTo>
                  <a:pt x="741" y="99512"/>
                  <a:pt x="-1320" y="-2291"/>
                  <a:pt x="4448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8179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TELY/SISÄLTÖ-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42464C-6234-F846-B257-7F893E76A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63689"/>
            <a:ext cx="4909323" cy="3942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2000" b="1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9FCF8CA-3B9D-0041-B257-77C27AFC37E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1" y="2363689"/>
            <a:ext cx="4999074" cy="39429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2000" b="1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1DA64F-E9C7-024E-A681-064AAE77154C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1764" y="2264664"/>
            <a:ext cx="0" cy="4041974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08116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132ECD-5779-F84E-AEDE-6E6F421CFD1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04214" y="886883"/>
            <a:ext cx="4290862" cy="7178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SzPct val="120000"/>
              <a:buFontTx/>
              <a:buNone/>
              <a:defRPr sz="2000" b="1" i="0" cap="all" baseline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/>
              <a:t>ETU-JA SUKUNIMI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B2482E-9C34-1C4A-A6A3-85A52FF7FEB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804214" y="1604718"/>
            <a:ext cx="4290862" cy="452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20000"/>
              <a:buFontTx/>
              <a:buNone/>
              <a:defRPr sz="20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Titteli</a:t>
            </a:r>
            <a:endParaRPr lang="en-GB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F3F41C51-A9DA-724D-8479-F0C5FD6AFD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26008" y="460055"/>
            <a:ext cx="1440369" cy="1440369"/>
          </a:xfrm>
          <a:custGeom>
            <a:avLst/>
            <a:gdLst>
              <a:gd name="connsiteX0" fmla="*/ 2344479 w 4688958"/>
              <a:gd name="connsiteY0" fmla="*/ 0 h 4688958"/>
              <a:gd name="connsiteX1" fmla="*/ 4688958 w 4688958"/>
              <a:gd name="connsiteY1" fmla="*/ 2344479 h 4688958"/>
              <a:gd name="connsiteX2" fmla="*/ 2344479 w 4688958"/>
              <a:gd name="connsiteY2" fmla="*/ 4688958 h 4688958"/>
              <a:gd name="connsiteX3" fmla="*/ 0 w 4688958"/>
              <a:gd name="connsiteY3" fmla="*/ 2344479 h 4688958"/>
              <a:gd name="connsiteX4" fmla="*/ 2344479 w 4688958"/>
              <a:gd name="connsiteY4" fmla="*/ 0 h 468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8958" h="4688958">
                <a:moveTo>
                  <a:pt x="2344479" y="0"/>
                </a:moveTo>
                <a:cubicBezTo>
                  <a:pt x="3639299" y="0"/>
                  <a:pt x="4688958" y="1049659"/>
                  <a:pt x="4688958" y="2344479"/>
                </a:cubicBezTo>
                <a:cubicBezTo>
                  <a:pt x="4688958" y="3639299"/>
                  <a:pt x="3639299" y="4688958"/>
                  <a:pt x="2344479" y="4688958"/>
                </a:cubicBezTo>
                <a:cubicBezTo>
                  <a:pt x="1049659" y="4688958"/>
                  <a:pt x="0" y="3639299"/>
                  <a:pt x="0" y="2344479"/>
                </a:cubicBezTo>
                <a:cubicBezTo>
                  <a:pt x="0" y="1049659"/>
                  <a:pt x="1049659" y="0"/>
                  <a:pt x="23444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FI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01149A1-52A2-C64A-A674-63BBFC26292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7312" y="1604718"/>
            <a:ext cx="2080359" cy="4764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SzPct val="120000"/>
              <a:buFont typeface="Arial" panose="020B0604020202020204" pitchFamily="34" charset="0"/>
              <a:buNone/>
              <a:defRPr sz="24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Sisältö</a:t>
            </a:r>
            <a:r>
              <a:rPr lang="en-GB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44966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RMAUSNOSTO - KUVALLINEN_vaalea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91">
            <a:extLst>
              <a:ext uri="{FF2B5EF4-FFF2-40B4-BE49-F238E27FC236}">
                <a16:creationId xmlns:a16="http://schemas.microsoft.com/office/drawing/2014/main" id="{883C74D3-D393-3343-9AFA-6DF8010842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41C1C09-5627-3E41-9369-3CCDFCBE9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8400" y="1087120"/>
            <a:ext cx="9987280" cy="525272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3D5100-461B-8B44-BCAC-748E0F8FDC4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29188" y="1638300"/>
            <a:ext cx="8865704" cy="4132580"/>
          </a:xfrm>
          <a:custGeom>
            <a:avLst/>
            <a:gdLst>
              <a:gd name="connsiteX0" fmla="*/ 0 w 9752150"/>
              <a:gd name="connsiteY0" fmla="*/ 0 h 4094480"/>
              <a:gd name="connsiteX1" fmla="*/ 9752150 w 9752150"/>
              <a:gd name="connsiteY1" fmla="*/ 0 h 4094480"/>
              <a:gd name="connsiteX2" fmla="*/ 9752150 w 9752150"/>
              <a:gd name="connsiteY2" fmla="*/ 4094480 h 4094480"/>
              <a:gd name="connsiteX3" fmla="*/ 0 w 9752150"/>
              <a:gd name="connsiteY3" fmla="*/ 4094480 h 4094480"/>
              <a:gd name="connsiteX4" fmla="*/ 0 w 9752150"/>
              <a:gd name="connsiteY4" fmla="*/ 0 h 4094480"/>
              <a:gd name="connsiteX0" fmla="*/ 0 w 9752150"/>
              <a:gd name="connsiteY0" fmla="*/ 0 h 4094480"/>
              <a:gd name="connsiteX1" fmla="*/ 9752150 w 9752150"/>
              <a:gd name="connsiteY1" fmla="*/ 0 h 4094480"/>
              <a:gd name="connsiteX2" fmla="*/ 9752150 w 9752150"/>
              <a:gd name="connsiteY2" fmla="*/ 4094480 h 4094480"/>
              <a:gd name="connsiteX3" fmla="*/ 0 w 9752150"/>
              <a:gd name="connsiteY3" fmla="*/ 4094480 h 4094480"/>
              <a:gd name="connsiteX4" fmla="*/ 0 w 9752150"/>
              <a:gd name="connsiteY4" fmla="*/ 0 h 409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2150" h="4094480">
                <a:moveTo>
                  <a:pt x="0" y="0"/>
                </a:moveTo>
                <a:lnTo>
                  <a:pt x="9752150" y="0"/>
                </a:lnTo>
                <a:lnTo>
                  <a:pt x="9752150" y="4094480"/>
                </a:lnTo>
                <a:lnTo>
                  <a:pt x="0" y="4094480"/>
                </a:lnTo>
                <a:lnTo>
                  <a:pt x="0" y="0"/>
                </a:lnTo>
                <a:close/>
              </a:path>
            </a:pathLst>
          </a:custGeom>
          <a:noFill/>
          <a:ln w="127000">
            <a:noFill/>
          </a:ln>
        </p:spPr>
        <p:txBody>
          <a:bodyPr wrap="square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64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 i="0" kern="600" cap="none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  <a:p>
            <a:pPr lvl="0"/>
            <a:r>
              <a:rPr lang="en-GB" err="1"/>
              <a:t>Nostot</a:t>
            </a:r>
            <a:r>
              <a:rPr lang="en-GB"/>
              <a:t>,</a:t>
            </a:r>
          </a:p>
          <a:p>
            <a:pPr lvl="0"/>
            <a:r>
              <a:rPr lang="en-GB" err="1"/>
              <a:t>huomiosanat</a:t>
            </a:r>
            <a:r>
              <a:rPr lang="en-GB"/>
              <a:t>,</a:t>
            </a:r>
          </a:p>
          <a:p>
            <a:pPr lvl="0"/>
            <a:r>
              <a:rPr lang="en-GB" err="1"/>
              <a:t>näkemykset</a:t>
            </a:r>
            <a:r>
              <a:rPr lang="en-GB"/>
              <a:t>,</a:t>
            </a:r>
          </a:p>
          <a:p>
            <a:pPr lvl="0"/>
            <a:r>
              <a:rPr lang="en-GB" err="1"/>
              <a:t>kiteytykset</a:t>
            </a:r>
            <a:endParaRPr lang="en-GB"/>
          </a:p>
          <a:p>
            <a:pPr lvl="0"/>
            <a:r>
              <a:rPr lang="en-GB" err="1"/>
              <a:t>viisi</a:t>
            </a:r>
            <a:r>
              <a:rPr lang="en-GB"/>
              <a:t> </a:t>
            </a:r>
            <a:r>
              <a:rPr lang="en-GB" err="1"/>
              <a:t>riviä</a:t>
            </a:r>
            <a:endParaRPr lang="en-GB"/>
          </a:p>
          <a:p>
            <a:pPr lvl="0"/>
            <a:endParaRPr lang="en-GB"/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24A26FAC-43BF-B043-92B2-3EBBAB80A4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AC89E1A-E46F-1F4C-87E0-1962F9D6B6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flipH="1">
            <a:off x="1440591" y="1377095"/>
            <a:ext cx="476036" cy="1689451"/>
          </a:xfrm>
          <a:custGeom>
            <a:avLst/>
            <a:gdLst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0 w 131759"/>
              <a:gd name="connsiteY4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4449 w 136208"/>
              <a:gd name="connsiteY0" fmla="*/ 0 h 1686236"/>
              <a:gd name="connsiteX1" fmla="*/ 136208 w 136208"/>
              <a:gd name="connsiteY1" fmla="*/ 0 h 1686236"/>
              <a:gd name="connsiteX2" fmla="*/ 136208 w 136208"/>
              <a:gd name="connsiteY2" fmla="*/ 1686236 h 1686236"/>
              <a:gd name="connsiteX3" fmla="*/ 4449 w 136208"/>
              <a:gd name="connsiteY3" fmla="*/ 1686236 h 1686236"/>
              <a:gd name="connsiteX4" fmla="*/ 0 w 136208"/>
              <a:gd name="connsiteY4" fmla="*/ 138416 h 1686236"/>
              <a:gd name="connsiteX5" fmla="*/ 4449 w 136208"/>
              <a:gd name="connsiteY5" fmla="*/ 0 h 1686236"/>
              <a:gd name="connsiteX0" fmla="*/ 9000 w 140759"/>
              <a:gd name="connsiteY0" fmla="*/ 0 h 1686236"/>
              <a:gd name="connsiteX1" fmla="*/ 140759 w 140759"/>
              <a:gd name="connsiteY1" fmla="*/ 0 h 1686236"/>
              <a:gd name="connsiteX2" fmla="*/ 140759 w 140759"/>
              <a:gd name="connsiteY2" fmla="*/ 1686236 h 1686236"/>
              <a:gd name="connsiteX3" fmla="*/ 9000 w 140759"/>
              <a:gd name="connsiteY3" fmla="*/ 1686236 h 1686236"/>
              <a:gd name="connsiteX4" fmla="*/ 4551 w 140759"/>
              <a:gd name="connsiteY4" fmla="*/ 138416 h 1686236"/>
              <a:gd name="connsiteX5" fmla="*/ 10902 w 140759"/>
              <a:gd name="connsiteY5" fmla="*/ 81266 h 1686236"/>
              <a:gd name="connsiteX6" fmla="*/ 9000 w 140759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3240 w 348199"/>
              <a:gd name="connsiteY0" fmla="*/ 0 h 1686236"/>
              <a:gd name="connsiteX1" fmla="*/ 348199 w 348199"/>
              <a:gd name="connsiteY1" fmla="*/ 0 h 1686236"/>
              <a:gd name="connsiteX2" fmla="*/ 348199 w 348199"/>
              <a:gd name="connsiteY2" fmla="*/ 1686236 h 1686236"/>
              <a:gd name="connsiteX3" fmla="*/ 216440 w 348199"/>
              <a:gd name="connsiteY3" fmla="*/ 1686236 h 1686236"/>
              <a:gd name="connsiteX4" fmla="*/ 211991 w 348199"/>
              <a:gd name="connsiteY4" fmla="*/ 138416 h 1686236"/>
              <a:gd name="connsiteX5" fmla="*/ 2442 w 348199"/>
              <a:gd name="connsiteY5" fmla="*/ 125716 h 1686236"/>
              <a:gd name="connsiteX6" fmla="*/ 13240 w 348199"/>
              <a:gd name="connsiteY6" fmla="*/ 0 h 1686236"/>
              <a:gd name="connsiteX0" fmla="*/ 10798 w 345757"/>
              <a:gd name="connsiteY0" fmla="*/ 33 h 1686269"/>
              <a:gd name="connsiteX1" fmla="*/ 345757 w 345757"/>
              <a:gd name="connsiteY1" fmla="*/ 33 h 1686269"/>
              <a:gd name="connsiteX2" fmla="*/ 345757 w 345757"/>
              <a:gd name="connsiteY2" fmla="*/ 1686269 h 1686269"/>
              <a:gd name="connsiteX3" fmla="*/ 213998 w 345757"/>
              <a:gd name="connsiteY3" fmla="*/ 1686269 h 1686269"/>
              <a:gd name="connsiteX4" fmla="*/ 209549 w 345757"/>
              <a:gd name="connsiteY4" fmla="*/ 138449 h 1686269"/>
              <a:gd name="connsiteX5" fmla="*/ 0 w 345757"/>
              <a:gd name="connsiteY5" fmla="*/ 125749 h 1686269"/>
              <a:gd name="connsiteX6" fmla="*/ 10798 w 345757"/>
              <a:gd name="connsiteY6" fmla="*/ 33 h 1686269"/>
              <a:gd name="connsiteX0" fmla="*/ 2743 w 347227"/>
              <a:gd name="connsiteY0" fmla="*/ 33 h 1686269"/>
              <a:gd name="connsiteX1" fmla="*/ 347227 w 347227"/>
              <a:gd name="connsiteY1" fmla="*/ 33 h 1686269"/>
              <a:gd name="connsiteX2" fmla="*/ 347227 w 347227"/>
              <a:gd name="connsiteY2" fmla="*/ 1686269 h 1686269"/>
              <a:gd name="connsiteX3" fmla="*/ 215468 w 347227"/>
              <a:gd name="connsiteY3" fmla="*/ 1686269 h 1686269"/>
              <a:gd name="connsiteX4" fmla="*/ 211019 w 347227"/>
              <a:gd name="connsiteY4" fmla="*/ 138449 h 1686269"/>
              <a:gd name="connsiteX5" fmla="*/ 1470 w 347227"/>
              <a:gd name="connsiteY5" fmla="*/ 125749 h 1686269"/>
              <a:gd name="connsiteX6" fmla="*/ 2743 w 347227"/>
              <a:gd name="connsiteY6" fmla="*/ 33 h 1686269"/>
              <a:gd name="connsiteX0" fmla="*/ 4448 w 345757"/>
              <a:gd name="connsiteY0" fmla="*/ 32 h 1689443"/>
              <a:gd name="connsiteX1" fmla="*/ 345757 w 345757"/>
              <a:gd name="connsiteY1" fmla="*/ 3207 h 1689443"/>
              <a:gd name="connsiteX2" fmla="*/ 345757 w 345757"/>
              <a:gd name="connsiteY2" fmla="*/ 1689443 h 1689443"/>
              <a:gd name="connsiteX3" fmla="*/ 213998 w 345757"/>
              <a:gd name="connsiteY3" fmla="*/ 1689443 h 1689443"/>
              <a:gd name="connsiteX4" fmla="*/ 209549 w 345757"/>
              <a:gd name="connsiteY4" fmla="*/ 141623 h 1689443"/>
              <a:gd name="connsiteX5" fmla="*/ 0 w 345757"/>
              <a:gd name="connsiteY5" fmla="*/ 128923 h 1689443"/>
              <a:gd name="connsiteX6" fmla="*/ 4448 w 345757"/>
              <a:gd name="connsiteY6" fmla="*/ 32 h 1689443"/>
              <a:gd name="connsiteX0" fmla="*/ 234 w 442078"/>
              <a:gd name="connsiteY0" fmla="*/ 31 h 1692617"/>
              <a:gd name="connsiteX1" fmla="*/ 442078 w 442078"/>
              <a:gd name="connsiteY1" fmla="*/ 6381 h 1692617"/>
              <a:gd name="connsiteX2" fmla="*/ 442078 w 442078"/>
              <a:gd name="connsiteY2" fmla="*/ 1692617 h 1692617"/>
              <a:gd name="connsiteX3" fmla="*/ 310319 w 442078"/>
              <a:gd name="connsiteY3" fmla="*/ 1692617 h 1692617"/>
              <a:gd name="connsiteX4" fmla="*/ 305870 w 442078"/>
              <a:gd name="connsiteY4" fmla="*/ 144797 h 1692617"/>
              <a:gd name="connsiteX5" fmla="*/ 96321 w 442078"/>
              <a:gd name="connsiteY5" fmla="*/ 132097 h 1692617"/>
              <a:gd name="connsiteX6" fmla="*/ 234 w 442078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40 h 1692626"/>
              <a:gd name="connsiteX1" fmla="*/ 444654 w 444654"/>
              <a:gd name="connsiteY1" fmla="*/ 6390 h 1692626"/>
              <a:gd name="connsiteX2" fmla="*/ 444654 w 444654"/>
              <a:gd name="connsiteY2" fmla="*/ 1692626 h 1692626"/>
              <a:gd name="connsiteX3" fmla="*/ 312895 w 444654"/>
              <a:gd name="connsiteY3" fmla="*/ 1692626 h 1692626"/>
              <a:gd name="connsiteX4" fmla="*/ 308446 w 444654"/>
              <a:gd name="connsiteY4" fmla="*/ 144806 h 1692626"/>
              <a:gd name="connsiteX5" fmla="*/ 1320 w 444654"/>
              <a:gd name="connsiteY5" fmla="*/ 135281 h 1692626"/>
              <a:gd name="connsiteX6" fmla="*/ 2810 w 444654"/>
              <a:gd name="connsiteY6" fmla="*/ 40 h 1692626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1688 w 443532"/>
              <a:gd name="connsiteY0" fmla="*/ 38 h 1692624"/>
              <a:gd name="connsiteX1" fmla="*/ 443532 w 443532"/>
              <a:gd name="connsiteY1" fmla="*/ 6388 h 1692624"/>
              <a:gd name="connsiteX2" fmla="*/ 443532 w 443532"/>
              <a:gd name="connsiteY2" fmla="*/ 1692624 h 1692624"/>
              <a:gd name="connsiteX3" fmla="*/ 311773 w 443532"/>
              <a:gd name="connsiteY3" fmla="*/ 1692624 h 1692624"/>
              <a:gd name="connsiteX4" fmla="*/ 307324 w 443532"/>
              <a:gd name="connsiteY4" fmla="*/ 144804 h 1692624"/>
              <a:gd name="connsiteX5" fmla="*/ 6111 w 443532"/>
              <a:gd name="connsiteY5" fmla="*/ 141629 h 1692624"/>
              <a:gd name="connsiteX6" fmla="*/ 1688 w 443532"/>
              <a:gd name="connsiteY6" fmla="*/ 38 h 1692624"/>
              <a:gd name="connsiteX0" fmla="*/ 2108 w 443952"/>
              <a:gd name="connsiteY0" fmla="*/ 38 h 1692624"/>
              <a:gd name="connsiteX1" fmla="*/ 443952 w 443952"/>
              <a:gd name="connsiteY1" fmla="*/ 6388 h 1692624"/>
              <a:gd name="connsiteX2" fmla="*/ 443952 w 443952"/>
              <a:gd name="connsiteY2" fmla="*/ 1692624 h 1692624"/>
              <a:gd name="connsiteX3" fmla="*/ 312193 w 443952"/>
              <a:gd name="connsiteY3" fmla="*/ 1692624 h 1692624"/>
              <a:gd name="connsiteX4" fmla="*/ 307744 w 443952"/>
              <a:gd name="connsiteY4" fmla="*/ 144804 h 1692624"/>
              <a:gd name="connsiteX5" fmla="*/ 3574 w 443952"/>
              <a:gd name="connsiteY5" fmla="*/ 144804 h 1692624"/>
              <a:gd name="connsiteX6" fmla="*/ 2108 w 443952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4804 h 1692624"/>
              <a:gd name="connsiteX6" fmla="*/ 2811 w 444655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1629 h 1692624"/>
              <a:gd name="connsiteX6" fmla="*/ 2811 w 444655"/>
              <a:gd name="connsiteY6" fmla="*/ 38 h 1692624"/>
              <a:gd name="connsiteX0" fmla="*/ 4448 w 443335"/>
              <a:gd name="connsiteY0" fmla="*/ 40 h 1689451"/>
              <a:gd name="connsiteX1" fmla="*/ 443335 w 443335"/>
              <a:gd name="connsiteY1" fmla="*/ 3215 h 1689451"/>
              <a:gd name="connsiteX2" fmla="*/ 443335 w 443335"/>
              <a:gd name="connsiteY2" fmla="*/ 1689451 h 1689451"/>
              <a:gd name="connsiteX3" fmla="*/ 311576 w 443335"/>
              <a:gd name="connsiteY3" fmla="*/ 1689451 h 1689451"/>
              <a:gd name="connsiteX4" fmla="*/ 307127 w 443335"/>
              <a:gd name="connsiteY4" fmla="*/ 141631 h 1689451"/>
              <a:gd name="connsiteX5" fmla="*/ 0 w 443335"/>
              <a:gd name="connsiteY5" fmla="*/ 138456 h 1689451"/>
              <a:gd name="connsiteX6" fmla="*/ 4448 w 443335"/>
              <a:gd name="connsiteY6" fmla="*/ 40 h 168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335" h="1689451">
                <a:moveTo>
                  <a:pt x="4448" y="40"/>
                </a:moveTo>
                <a:lnTo>
                  <a:pt x="443335" y="3215"/>
                </a:lnTo>
                <a:lnTo>
                  <a:pt x="443335" y="1689451"/>
                </a:lnTo>
                <a:lnTo>
                  <a:pt x="311576" y="1689451"/>
                </a:lnTo>
                <a:cubicBezTo>
                  <a:pt x="313268" y="1173511"/>
                  <a:pt x="309351" y="915541"/>
                  <a:pt x="307127" y="141631"/>
                </a:cubicBezTo>
                <a:lnTo>
                  <a:pt x="0" y="138456"/>
                </a:lnTo>
                <a:cubicBezTo>
                  <a:pt x="741" y="99512"/>
                  <a:pt x="-1320" y="-2291"/>
                  <a:pt x="4448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endParaRPr lang="en-FI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01875E1-4AAE-F845-B1E2-F58093E9ED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5400000">
            <a:off x="9801188" y="4951555"/>
            <a:ext cx="476036" cy="1689451"/>
          </a:xfrm>
          <a:custGeom>
            <a:avLst/>
            <a:gdLst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0 w 131759"/>
              <a:gd name="connsiteY4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0 w 131759"/>
              <a:gd name="connsiteY0" fmla="*/ 0 h 1686236"/>
              <a:gd name="connsiteX1" fmla="*/ 131759 w 131759"/>
              <a:gd name="connsiteY1" fmla="*/ 0 h 1686236"/>
              <a:gd name="connsiteX2" fmla="*/ 131759 w 131759"/>
              <a:gd name="connsiteY2" fmla="*/ 1686236 h 1686236"/>
              <a:gd name="connsiteX3" fmla="*/ 0 w 131759"/>
              <a:gd name="connsiteY3" fmla="*/ 1686236 h 1686236"/>
              <a:gd name="connsiteX4" fmla="*/ 5076 w 131759"/>
              <a:gd name="connsiteY4" fmla="*/ 138416 h 1686236"/>
              <a:gd name="connsiteX5" fmla="*/ 0 w 131759"/>
              <a:gd name="connsiteY5" fmla="*/ 0 h 1686236"/>
              <a:gd name="connsiteX0" fmla="*/ 4449 w 136208"/>
              <a:gd name="connsiteY0" fmla="*/ 0 h 1686236"/>
              <a:gd name="connsiteX1" fmla="*/ 136208 w 136208"/>
              <a:gd name="connsiteY1" fmla="*/ 0 h 1686236"/>
              <a:gd name="connsiteX2" fmla="*/ 136208 w 136208"/>
              <a:gd name="connsiteY2" fmla="*/ 1686236 h 1686236"/>
              <a:gd name="connsiteX3" fmla="*/ 4449 w 136208"/>
              <a:gd name="connsiteY3" fmla="*/ 1686236 h 1686236"/>
              <a:gd name="connsiteX4" fmla="*/ 0 w 136208"/>
              <a:gd name="connsiteY4" fmla="*/ 138416 h 1686236"/>
              <a:gd name="connsiteX5" fmla="*/ 4449 w 136208"/>
              <a:gd name="connsiteY5" fmla="*/ 0 h 1686236"/>
              <a:gd name="connsiteX0" fmla="*/ 9000 w 140759"/>
              <a:gd name="connsiteY0" fmla="*/ 0 h 1686236"/>
              <a:gd name="connsiteX1" fmla="*/ 140759 w 140759"/>
              <a:gd name="connsiteY1" fmla="*/ 0 h 1686236"/>
              <a:gd name="connsiteX2" fmla="*/ 140759 w 140759"/>
              <a:gd name="connsiteY2" fmla="*/ 1686236 h 1686236"/>
              <a:gd name="connsiteX3" fmla="*/ 9000 w 140759"/>
              <a:gd name="connsiteY3" fmla="*/ 1686236 h 1686236"/>
              <a:gd name="connsiteX4" fmla="*/ 4551 w 140759"/>
              <a:gd name="connsiteY4" fmla="*/ 138416 h 1686236"/>
              <a:gd name="connsiteX5" fmla="*/ 10902 w 140759"/>
              <a:gd name="connsiteY5" fmla="*/ 81266 h 1686236"/>
              <a:gd name="connsiteX6" fmla="*/ 9000 w 140759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213999 w 345758"/>
              <a:gd name="connsiteY0" fmla="*/ 0 h 1686236"/>
              <a:gd name="connsiteX1" fmla="*/ 345758 w 345758"/>
              <a:gd name="connsiteY1" fmla="*/ 0 h 1686236"/>
              <a:gd name="connsiteX2" fmla="*/ 345758 w 345758"/>
              <a:gd name="connsiteY2" fmla="*/ 1686236 h 1686236"/>
              <a:gd name="connsiteX3" fmla="*/ 213999 w 345758"/>
              <a:gd name="connsiteY3" fmla="*/ 1686236 h 1686236"/>
              <a:gd name="connsiteX4" fmla="*/ 209550 w 345758"/>
              <a:gd name="connsiteY4" fmla="*/ 138416 h 1686236"/>
              <a:gd name="connsiteX5" fmla="*/ 1 w 345758"/>
              <a:gd name="connsiteY5" fmla="*/ 125716 h 1686236"/>
              <a:gd name="connsiteX6" fmla="*/ 213999 w 345758"/>
              <a:gd name="connsiteY6" fmla="*/ 0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1853 w 349987"/>
              <a:gd name="connsiteY0" fmla="*/ 3175 h 1686236"/>
              <a:gd name="connsiteX1" fmla="*/ 349987 w 349987"/>
              <a:gd name="connsiteY1" fmla="*/ 0 h 1686236"/>
              <a:gd name="connsiteX2" fmla="*/ 349987 w 349987"/>
              <a:gd name="connsiteY2" fmla="*/ 1686236 h 1686236"/>
              <a:gd name="connsiteX3" fmla="*/ 218228 w 349987"/>
              <a:gd name="connsiteY3" fmla="*/ 1686236 h 1686236"/>
              <a:gd name="connsiteX4" fmla="*/ 213779 w 349987"/>
              <a:gd name="connsiteY4" fmla="*/ 138416 h 1686236"/>
              <a:gd name="connsiteX5" fmla="*/ 4230 w 349987"/>
              <a:gd name="connsiteY5" fmla="*/ 125716 h 1686236"/>
              <a:gd name="connsiteX6" fmla="*/ 11853 w 349987"/>
              <a:gd name="connsiteY6" fmla="*/ 3175 h 1686236"/>
              <a:gd name="connsiteX0" fmla="*/ 13240 w 348199"/>
              <a:gd name="connsiteY0" fmla="*/ 0 h 1686236"/>
              <a:gd name="connsiteX1" fmla="*/ 348199 w 348199"/>
              <a:gd name="connsiteY1" fmla="*/ 0 h 1686236"/>
              <a:gd name="connsiteX2" fmla="*/ 348199 w 348199"/>
              <a:gd name="connsiteY2" fmla="*/ 1686236 h 1686236"/>
              <a:gd name="connsiteX3" fmla="*/ 216440 w 348199"/>
              <a:gd name="connsiteY3" fmla="*/ 1686236 h 1686236"/>
              <a:gd name="connsiteX4" fmla="*/ 211991 w 348199"/>
              <a:gd name="connsiteY4" fmla="*/ 138416 h 1686236"/>
              <a:gd name="connsiteX5" fmla="*/ 2442 w 348199"/>
              <a:gd name="connsiteY5" fmla="*/ 125716 h 1686236"/>
              <a:gd name="connsiteX6" fmla="*/ 13240 w 348199"/>
              <a:gd name="connsiteY6" fmla="*/ 0 h 1686236"/>
              <a:gd name="connsiteX0" fmla="*/ 10798 w 345757"/>
              <a:gd name="connsiteY0" fmla="*/ 33 h 1686269"/>
              <a:gd name="connsiteX1" fmla="*/ 345757 w 345757"/>
              <a:gd name="connsiteY1" fmla="*/ 33 h 1686269"/>
              <a:gd name="connsiteX2" fmla="*/ 345757 w 345757"/>
              <a:gd name="connsiteY2" fmla="*/ 1686269 h 1686269"/>
              <a:gd name="connsiteX3" fmla="*/ 213998 w 345757"/>
              <a:gd name="connsiteY3" fmla="*/ 1686269 h 1686269"/>
              <a:gd name="connsiteX4" fmla="*/ 209549 w 345757"/>
              <a:gd name="connsiteY4" fmla="*/ 138449 h 1686269"/>
              <a:gd name="connsiteX5" fmla="*/ 0 w 345757"/>
              <a:gd name="connsiteY5" fmla="*/ 125749 h 1686269"/>
              <a:gd name="connsiteX6" fmla="*/ 10798 w 345757"/>
              <a:gd name="connsiteY6" fmla="*/ 33 h 1686269"/>
              <a:gd name="connsiteX0" fmla="*/ 2743 w 347227"/>
              <a:gd name="connsiteY0" fmla="*/ 33 h 1686269"/>
              <a:gd name="connsiteX1" fmla="*/ 347227 w 347227"/>
              <a:gd name="connsiteY1" fmla="*/ 33 h 1686269"/>
              <a:gd name="connsiteX2" fmla="*/ 347227 w 347227"/>
              <a:gd name="connsiteY2" fmla="*/ 1686269 h 1686269"/>
              <a:gd name="connsiteX3" fmla="*/ 215468 w 347227"/>
              <a:gd name="connsiteY3" fmla="*/ 1686269 h 1686269"/>
              <a:gd name="connsiteX4" fmla="*/ 211019 w 347227"/>
              <a:gd name="connsiteY4" fmla="*/ 138449 h 1686269"/>
              <a:gd name="connsiteX5" fmla="*/ 1470 w 347227"/>
              <a:gd name="connsiteY5" fmla="*/ 125749 h 1686269"/>
              <a:gd name="connsiteX6" fmla="*/ 2743 w 347227"/>
              <a:gd name="connsiteY6" fmla="*/ 33 h 1686269"/>
              <a:gd name="connsiteX0" fmla="*/ 4448 w 345757"/>
              <a:gd name="connsiteY0" fmla="*/ 32 h 1689443"/>
              <a:gd name="connsiteX1" fmla="*/ 345757 w 345757"/>
              <a:gd name="connsiteY1" fmla="*/ 3207 h 1689443"/>
              <a:gd name="connsiteX2" fmla="*/ 345757 w 345757"/>
              <a:gd name="connsiteY2" fmla="*/ 1689443 h 1689443"/>
              <a:gd name="connsiteX3" fmla="*/ 213998 w 345757"/>
              <a:gd name="connsiteY3" fmla="*/ 1689443 h 1689443"/>
              <a:gd name="connsiteX4" fmla="*/ 209549 w 345757"/>
              <a:gd name="connsiteY4" fmla="*/ 141623 h 1689443"/>
              <a:gd name="connsiteX5" fmla="*/ 0 w 345757"/>
              <a:gd name="connsiteY5" fmla="*/ 128923 h 1689443"/>
              <a:gd name="connsiteX6" fmla="*/ 4448 w 345757"/>
              <a:gd name="connsiteY6" fmla="*/ 32 h 1689443"/>
              <a:gd name="connsiteX0" fmla="*/ 234 w 442078"/>
              <a:gd name="connsiteY0" fmla="*/ 31 h 1692617"/>
              <a:gd name="connsiteX1" fmla="*/ 442078 w 442078"/>
              <a:gd name="connsiteY1" fmla="*/ 6381 h 1692617"/>
              <a:gd name="connsiteX2" fmla="*/ 442078 w 442078"/>
              <a:gd name="connsiteY2" fmla="*/ 1692617 h 1692617"/>
              <a:gd name="connsiteX3" fmla="*/ 310319 w 442078"/>
              <a:gd name="connsiteY3" fmla="*/ 1692617 h 1692617"/>
              <a:gd name="connsiteX4" fmla="*/ 305870 w 442078"/>
              <a:gd name="connsiteY4" fmla="*/ 144797 h 1692617"/>
              <a:gd name="connsiteX5" fmla="*/ 96321 w 442078"/>
              <a:gd name="connsiteY5" fmla="*/ 132097 h 1692617"/>
              <a:gd name="connsiteX6" fmla="*/ 234 w 442078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31 h 1692617"/>
              <a:gd name="connsiteX1" fmla="*/ 444654 w 444654"/>
              <a:gd name="connsiteY1" fmla="*/ 6381 h 1692617"/>
              <a:gd name="connsiteX2" fmla="*/ 444654 w 444654"/>
              <a:gd name="connsiteY2" fmla="*/ 1692617 h 1692617"/>
              <a:gd name="connsiteX3" fmla="*/ 312895 w 444654"/>
              <a:gd name="connsiteY3" fmla="*/ 1692617 h 1692617"/>
              <a:gd name="connsiteX4" fmla="*/ 308446 w 444654"/>
              <a:gd name="connsiteY4" fmla="*/ 144797 h 1692617"/>
              <a:gd name="connsiteX5" fmla="*/ 1320 w 444654"/>
              <a:gd name="connsiteY5" fmla="*/ 135272 h 1692617"/>
              <a:gd name="connsiteX6" fmla="*/ 2810 w 444654"/>
              <a:gd name="connsiteY6" fmla="*/ 31 h 1692617"/>
              <a:gd name="connsiteX0" fmla="*/ 2810 w 444654"/>
              <a:gd name="connsiteY0" fmla="*/ 40 h 1692626"/>
              <a:gd name="connsiteX1" fmla="*/ 444654 w 444654"/>
              <a:gd name="connsiteY1" fmla="*/ 6390 h 1692626"/>
              <a:gd name="connsiteX2" fmla="*/ 444654 w 444654"/>
              <a:gd name="connsiteY2" fmla="*/ 1692626 h 1692626"/>
              <a:gd name="connsiteX3" fmla="*/ 312895 w 444654"/>
              <a:gd name="connsiteY3" fmla="*/ 1692626 h 1692626"/>
              <a:gd name="connsiteX4" fmla="*/ 308446 w 444654"/>
              <a:gd name="connsiteY4" fmla="*/ 144806 h 1692626"/>
              <a:gd name="connsiteX5" fmla="*/ 1320 w 444654"/>
              <a:gd name="connsiteY5" fmla="*/ 135281 h 1692626"/>
              <a:gd name="connsiteX6" fmla="*/ 2810 w 444654"/>
              <a:gd name="connsiteY6" fmla="*/ 40 h 1692626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2810 w 444654"/>
              <a:gd name="connsiteY0" fmla="*/ 38 h 1692624"/>
              <a:gd name="connsiteX1" fmla="*/ 444654 w 444654"/>
              <a:gd name="connsiteY1" fmla="*/ 6388 h 1692624"/>
              <a:gd name="connsiteX2" fmla="*/ 444654 w 444654"/>
              <a:gd name="connsiteY2" fmla="*/ 1692624 h 1692624"/>
              <a:gd name="connsiteX3" fmla="*/ 312895 w 444654"/>
              <a:gd name="connsiteY3" fmla="*/ 1692624 h 1692624"/>
              <a:gd name="connsiteX4" fmla="*/ 308446 w 444654"/>
              <a:gd name="connsiteY4" fmla="*/ 144804 h 1692624"/>
              <a:gd name="connsiteX5" fmla="*/ 1320 w 444654"/>
              <a:gd name="connsiteY5" fmla="*/ 144804 h 1692624"/>
              <a:gd name="connsiteX6" fmla="*/ 2810 w 444654"/>
              <a:gd name="connsiteY6" fmla="*/ 38 h 1692624"/>
              <a:gd name="connsiteX0" fmla="*/ 1688 w 443532"/>
              <a:gd name="connsiteY0" fmla="*/ 38 h 1692624"/>
              <a:gd name="connsiteX1" fmla="*/ 443532 w 443532"/>
              <a:gd name="connsiteY1" fmla="*/ 6388 h 1692624"/>
              <a:gd name="connsiteX2" fmla="*/ 443532 w 443532"/>
              <a:gd name="connsiteY2" fmla="*/ 1692624 h 1692624"/>
              <a:gd name="connsiteX3" fmla="*/ 311773 w 443532"/>
              <a:gd name="connsiteY3" fmla="*/ 1692624 h 1692624"/>
              <a:gd name="connsiteX4" fmla="*/ 307324 w 443532"/>
              <a:gd name="connsiteY4" fmla="*/ 144804 h 1692624"/>
              <a:gd name="connsiteX5" fmla="*/ 6111 w 443532"/>
              <a:gd name="connsiteY5" fmla="*/ 141629 h 1692624"/>
              <a:gd name="connsiteX6" fmla="*/ 1688 w 443532"/>
              <a:gd name="connsiteY6" fmla="*/ 38 h 1692624"/>
              <a:gd name="connsiteX0" fmla="*/ 2108 w 443952"/>
              <a:gd name="connsiteY0" fmla="*/ 38 h 1692624"/>
              <a:gd name="connsiteX1" fmla="*/ 443952 w 443952"/>
              <a:gd name="connsiteY1" fmla="*/ 6388 h 1692624"/>
              <a:gd name="connsiteX2" fmla="*/ 443952 w 443952"/>
              <a:gd name="connsiteY2" fmla="*/ 1692624 h 1692624"/>
              <a:gd name="connsiteX3" fmla="*/ 312193 w 443952"/>
              <a:gd name="connsiteY3" fmla="*/ 1692624 h 1692624"/>
              <a:gd name="connsiteX4" fmla="*/ 307744 w 443952"/>
              <a:gd name="connsiteY4" fmla="*/ 144804 h 1692624"/>
              <a:gd name="connsiteX5" fmla="*/ 3574 w 443952"/>
              <a:gd name="connsiteY5" fmla="*/ 144804 h 1692624"/>
              <a:gd name="connsiteX6" fmla="*/ 2108 w 443952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4804 h 1692624"/>
              <a:gd name="connsiteX6" fmla="*/ 2811 w 444655"/>
              <a:gd name="connsiteY6" fmla="*/ 38 h 1692624"/>
              <a:gd name="connsiteX0" fmla="*/ 2811 w 444655"/>
              <a:gd name="connsiteY0" fmla="*/ 38 h 1692624"/>
              <a:gd name="connsiteX1" fmla="*/ 444655 w 444655"/>
              <a:gd name="connsiteY1" fmla="*/ 6388 h 1692624"/>
              <a:gd name="connsiteX2" fmla="*/ 444655 w 444655"/>
              <a:gd name="connsiteY2" fmla="*/ 1692624 h 1692624"/>
              <a:gd name="connsiteX3" fmla="*/ 312896 w 444655"/>
              <a:gd name="connsiteY3" fmla="*/ 1692624 h 1692624"/>
              <a:gd name="connsiteX4" fmla="*/ 308447 w 444655"/>
              <a:gd name="connsiteY4" fmla="*/ 144804 h 1692624"/>
              <a:gd name="connsiteX5" fmla="*/ 1320 w 444655"/>
              <a:gd name="connsiteY5" fmla="*/ 141629 h 1692624"/>
              <a:gd name="connsiteX6" fmla="*/ 2811 w 444655"/>
              <a:gd name="connsiteY6" fmla="*/ 38 h 1692624"/>
              <a:gd name="connsiteX0" fmla="*/ 4448 w 443335"/>
              <a:gd name="connsiteY0" fmla="*/ 40 h 1689451"/>
              <a:gd name="connsiteX1" fmla="*/ 443335 w 443335"/>
              <a:gd name="connsiteY1" fmla="*/ 3215 h 1689451"/>
              <a:gd name="connsiteX2" fmla="*/ 443335 w 443335"/>
              <a:gd name="connsiteY2" fmla="*/ 1689451 h 1689451"/>
              <a:gd name="connsiteX3" fmla="*/ 311576 w 443335"/>
              <a:gd name="connsiteY3" fmla="*/ 1689451 h 1689451"/>
              <a:gd name="connsiteX4" fmla="*/ 307127 w 443335"/>
              <a:gd name="connsiteY4" fmla="*/ 141631 h 1689451"/>
              <a:gd name="connsiteX5" fmla="*/ 0 w 443335"/>
              <a:gd name="connsiteY5" fmla="*/ 138456 h 1689451"/>
              <a:gd name="connsiteX6" fmla="*/ 4448 w 443335"/>
              <a:gd name="connsiteY6" fmla="*/ 40 h 168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335" h="1689451">
                <a:moveTo>
                  <a:pt x="4448" y="40"/>
                </a:moveTo>
                <a:lnTo>
                  <a:pt x="443335" y="3215"/>
                </a:lnTo>
                <a:lnTo>
                  <a:pt x="443335" y="1689451"/>
                </a:lnTo>
                <a:lnTo>
                  <a:pt x="311576" y="1689451"/>
                </a:lnTo>
                <a:cubicBezTo>
                  <a:pt x="313268" y="1173511"/>
                  <a:pt x="309351" y="915541"/>
                  <a:pt x="307127" y="141631"/>
                </a:cubicBezTo>
                <a:lnTo>
                  <a:pt x="0" y="138456"/>
                </a:lnTo>
                <a:cubicBezTo>
                  <a:pt x="741" y="99512"/>
                  <a:pt x="-1320" y="-2291"/>
                  <a:pt x="4448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ln>
                  <a:noFill/>
                </a:ln>
                <a:noFill/>
              </a:defRPr>
            </a:lvl1pPr>
            <a:lvl2pPr>
              <a:defRPr>
                <a:ln>
                  <a:noFill/>
                </a:ln>
                <a:noFill/>
              </a:defRPr>
            </a:lvl2pPr>
            <a:lvl3pPr>
              <a:defRPr>
                <a:ln>
                  <a:noFill/>
                </a:ln>
                <a:noFill/>
              </a:defRPr>
            </a:lvl3pPr>
            <a:lvl4pPr>
              <a:defRPr>
                <a:ln>
                  <a:noFill/>
                </a:ln>
                <a:noFill/>
              </a:defRPr>
            </a:lvl4pPr>
            <a:lvl5pPr>
              <a:defRPr>
                <a:ln>
                  <a:noFill/>
                </a:ln>
                <a:noFill/>
              </a:defRPr>
            </a:lvl5pPr>
          </a:lstStyle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42980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muotokuvaLL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8A0964-402E-3646-AD04-94FC77A19D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577897 w 12192000"/>
              <a:gd name="connsiteY0" fmla="*/ 6618795 h 6858000"/>
              <a:gd name="connsiteX1" fmla="*/ 8664003 w 12192000"/>
              <a:gd name="connsiteY1" fmla="*/ 6704901 h 6858000"/>
              <a:gd name="connsiteX2" fmla="*/ 8577897 w 12192000"/>
              <a:gd name="connsiteY2" fmla="*/ 6791007 h 6858000"/>
              <a:gd name="connsiteX3" fmla="*/ 8491791 w 12192000"/>
              <a:gd name="connsiteY3" fmla="*/ 6704901 h 6858000"/>
              <a:gd name="connsiteX4" fmla="*/ 8577897 w 12192000"/>
              <a:gd name="connsiteY4" fmla="*/ 6618795 h 6858000"/>
              <a:gd name="connsiteX5" fmla="*/ 6003671 w 12192000"/>
              <a:gd name="connsiteY5" fmla="*/ 6608457 h 6858000"/>
              <a:gd name="connsiteX6" fmla="*/ 6037103 w 12192000"/>
              <a:gd name="connsiteY6" fmla="*/ 6615237 h 6858000"/>
              <a:gd name="connsiteX7" fmla="*/ 6089651 w 12192000"/>
              <a:gd name="connsiteY7" fmla="*/ 6694551 h 6858000"/>
              <a:gd name="connsiteX8" fmla="*/ 6089651 w 12192000"/>
              <a:gd name="connsiteY8" fmla="*/ 6694741 h 6858000"/>
              <a:gd name="connsiteX9" fmla="*/ 6003354 w 12192000"/>
              <a:gd name="connsiteY9" fmla="*/ 6780656 h 6858000"/>
              <a:gd name="connsiteX10" fmla="*/ 5917439 w 12192000"/>
              <a:gd name="connsiteY10" fmla="*/ 6694360 h 6858000"/>
              <a:gd name="connsiteX11" fmla="*/ 5970203 w 12192000"/>
              <a:gd name="connsiteY11" fmla="*/ 6615127 h 6858000"/>
              <a:gd name="connsiteX12" fmla="*/ 6003608 w 12192000"/>
              <a:gd name="connsiteY12" fmla="*/ 6608444 h 6858000"/>
              <a:gd name="connsiteX13" fmla="*/ 6003736 w 12192000"/>
              <a:gd name="connsiteY13" fmla="*/ 6608444 h 6858000"/>
              <a:gd name="connsiteX14" fmla="*/ 6003671 w 12192000"/>
              <a:gd name="connsiteY14" fmla="*/ 6608457 h 6858000"/>
              <a:gd name="connsiteX15" fmla="*/ 7726743 w 12192000"/>
              <a:gd name="connsiteY15" fmla="*/ 6598031 h 6858000"/>
              <a:gd name="connsiteX16" fmla="*/ 7812849 w 12192000"/>
              <a:gd name="connsiteY16" fmla="*/ 6684137 h 6858000"/>
              <a:gd name="connsiteX17" fmla="*/ 7726743 w 12192000"/>
              <a:gd name="connsiteY17" fmla="*/ 6770243 h 6858000"/>
              <a:gd name="connsiteX18" fmla="*/ 7640637 w 12192000"/>
              <a:gd name="connsiteY18" fmla="*/ 6684137 h 6858000"/>
              <a:gd name="connsiteX19" fmla="*/ 7726743 w 12192000"/>
              <a:gd name="connsiteY19" fmla="*/ 6598031 h 6858000"/>
              <a:gd name="connsiteX20" fmla="*/ 9262998 w 12192000"/>
              <a:gd name="connsiteY20" fmla="*/ 6486016 h 6858000"/>
              <a:gd name="connsiteX21" fmla="*/ 9367710 w 12192000"/>
              <a:gd name="connsiteY21" fmla="*/ 6590728 h 6858000"/>
              <a:gd name="connsiteX22" fmla="*/ 9262998 w 12192000"/>
              <a:gd name="connsiteY22" fmla="*/ 6695439 h 6858000"/>
              <a:gd name="connsiteX23" fmla="*/ 9158287 w 12192000"/>
              <a:gd name="connsiteY23" fmla="*/ 6590728 h 6858000"/>
              <a:gd name="connsiteX24" fmla="*/ 9262998 w 12192000"/>
              <a:gd name="connsiteY24" fmla="*/ 6486016 h 6858000"/>
              <a:gd name="connsiteX25" fmla="*/ 8912859 w 12192000"/>
              <a:gd name="connsiteY25" fmla="*/ 6432550 h 6858000"/>
              <a:gd name="connsiteX26" fmla="*/ 8912923 w 12192000"/>
              <a:gd name="connsiteY26" fmla="*/ 6432550 h 6858000"/>
              <a:gd name="connsiteX27" fmla="*/ 9061894 w 12192000"/>
              <a:gd name="connsiteY27" fmla="*/ 6581521 h 6858000"/>
              <a:gd name="connsiteX28" fmla="*/ 9061894 w 12192000"/>
              <a:gd name="connsiteY28" fmla="*/ 6581584 h 6858000"/>
              <a:gd name="connsiteX29" fmla="*/ 8912859 w 12192000"/>
              <a:gd name="connsiteY29" fmla="*/ 6730619 h 6858000"/>
              <a:gd name="connsiteX30" fmla="*/ 8763825 w 12192000"/>
              <a:gd name="connsiteY30" fmla="*/ 6581584 h 6858000"/>
              <a:gd name="connsiteX31" fmla="*/ 8912859 w 12192000"/>
              <a:gd name="connsiteY31" fmla="*/ 6432550 h 6858000"/>
              <a:gd name="connsiteX32" fmla="*/ 7174928 w 12192000"/>
              <a:gd name="connsiteY32" fmla="*/ 6352914 h 6858000"/>
              <a:gd name="connsiteX33" fmla="*/ 7577073 w 12192000"/>
              <a:gd name="connsiteY33" fmla="*/ 6754812 h 6858000"/>
              <a:gd name="connsiteX34" fmla="*/ 7563646 w 12192000"/>
              <a:gd name="connsiteY34" fmla="*/ 6858000 h 6858000"/>
              <a:gd name="connsiteX35" fmla="*/ 6786677 w 12192000"/>
              <a:gd name="connsiteY35" fmla="*/ 6858000 h 6858000"/>
              <a:gd name="connsiteX36" fmla="*/ 6773036 w 12192000"/>
              <a:gd name="connsiteY36" fmla="*/ 6755066 h 6858000"/>
              <a:gd name="connsiteX37" fmla="*/ 7174928 w 12192000"/>
              <a:gd name="connsiteY37" fmla="*/ 6352914 h 6858000"/>
              <a:gd name="connsiteX38" fmla="*/ 10533253 w 12192000"/>
              <a:gd name="connsiteY38" fmla="*/ 6270497 h 6858000"/>
              <a:gd name="connsiteX39" fmla="*/ 10670730 w 12192000"/>
              <a:gd name="connsiteY39" fmla="*/ 6408038 h 6858000"/>
              <a:gd name="connsiteX40" fmla="*/ 10670730 w 12192000"/>
              <a:gd name="connsiteY40" fmla="*/ 6408102 h 6858000"/>
              <a:gd name="connsiteX41" fmla="*/ 10533126 w 12192000"/>
              <a:gd name="connsiteY41" fmla="*/ 6545579 h 6858000"/>
              <a:gd name="connsiteX42" fmla="*/ 10395648 w 12192000"/>
              <a:gd name="connsiteY42" fmla="*/ 6407975 h 6858000"/>
              <a:gd name="connsiteX43" fmla="*/ 10533253 w 12192000"/>
              <a:gd name="connsiteY43" fmla="*/ 6270497 h 6858000"/>
              <a:gd name="connsiteX44" fmla="*/ 9933051 w 12192000"/>
              <a:gd name="connsiteY44" fmla="*/ 6239395 h 6858000"/>
              <a:gd name="connsiteX45" fmla="*/ 10420731 w 12192000"/>
              <a:gd name="connsiteY45" fmla="*/ 6726555 h 6858000"/>
              <a:gd name="connsiteX46" fmla="*/ 10404284 w 12192000"/>
              <a:gd name="connsiteY46" fmla="*/ 6852539 h 6858000"/>
              <a:gd name="connsiteX47" fmla="*/ 9462643 w 12192000"/>
              <a:gd name="connsiteY47" fmla="*/ 6853555 h 6858000"/>
              <a:gd name="connsiteX48" fmla="*/ 9445879 w 12192000"/>
              <a:gd name="connsiteY48" fmla="*/ 6727063 h 6858000"/>
              <a:gd name="connsiteX49" fmla="*/ 9933051 w 12192000"/>
              <a:gd name="connsiteY49" fmla="*/ 6239395 h 6858000"/>
              <a:gd name="connsiteX50" fmla="*/ 11370962 w 12192000"/>
              <a:gd name="connsiteY50" fmla="*/ 6226257 h 6858000"/>
              <a:gd name="connsiteX51" fmla="*/ 12151831 w 12192000"/>
              <a:gd name="connsiteY51" fmla="*/ 6632760 h 6858000"/>
              <a:gd name="connsiteX52" fmla="*/ 12192000 w 12192000"/>
              <a:gd name="connsiteY52" fmla="*/ 6705518 h 6858000"/>
              <a:gd name="connsiteX53" fmla="*/ 12192000 w 12192000"/>
              <a:gd name="connsiteY53" fmla="*/ 6857187 h 6858000"/>
              <a:gd name="connsiteX54" fmla="*/ 10538332 w 12192000"/>
              <a:gd name="connsiteY54" fmla="*/ 6851015 h 6858000"/>
              <a:gd name="connsiteX55" fmla="*/ 10544111 w 12192000"/>
              <a:gd name="connsiteY55" fmla="*/ 6833743 h 6858000"/>
              <a:gd name="connsiteX56" fmla="*/ 11021821 w 12192000"/>
              <a:gd name="connsiteY56" fmla="*/ 6307905 h 6858000"/>
              <a:gd name="connsiteX57" fmla="*/ 11370962 w 12192000"/>
              <a:gd name="connsiteY57" fmla="*/ 6226257 h 6858000"/>
              <a:gd name="connsiteX58" fmla="*/ 508458 w 12192000"/>
              <a:gd name="connsiteY58" fmla="*/ 6187821 h 6858000"/>
              <a:gd name="connsiteX59" fmla="*/ 508521 w 12192000"/>
              <a:gd name="connsiteY59" fmla="*/ 6187821 h 6858000"/>
              <a:gd name="connsiteX60" fmla="*/ 1044271 w 12192000"/>
              <a:gd name="connsiteY60" fmla="*/ 6723697 h 6858000"/>
              <a:gd name="connsiteX61" fmla="*/ 1043953 w 12192000"/>
              <a:gd name="connsiteY61" fmla="*/ 6855968 h 6858000"/>
              <a:gd name="connsiteX62" fmla="*/ 1028954 w 12192000"/>
              <a:gd name="connsiteY62" fmla="*/ 6856657 h 6858000"/>
              <a:gd name="connsiteX63" fmla="*/ 993169 w 12192000"/>
              <a:gd name="connsiteY63" fmla="*/ 6858000 h 6858000"/>
              <a:gd name="connsiteX64" fmla="*/ 0 w 12192000"/>
              <a:gd name="connsiteY64" fmla="*/ 6858000 h 6858000"/>
              <a:gd name="connsiteX65" fmla="*/ 0 w 12192000"/>
              <a:gd name="connsiteY65" fmla="*/ 6562336 h 6858000"/>
              <a:gd name="connsiteX66" fmla="*/ 14523 w 12192000"/>
              <a:gd name="connsiteY66" fmla="*/ 6515494 h 6858000"/>
              <a:gd name="connsiteX67" fmla="*/ 508458 w 12192000"/>
              <a:gd name="connsiteY67" fmla="*/ 6187821 h 6858000"/>
              <a:gd name="connsiteX68" fmla="*/ 118321 w 12192000"/>
              <a:gd name="connsiteY68" fmla="*/ 6122098 h 6858000"/>
              <a:gd name="connsiteX69" fmla="*/ 118638 w 12192000"/>
              <a:gd name="connsiteY69" fmla="*/ 6122098 h 6858000"/>
              <a:gd name="connsiteX70" fmla="*/ 182138 w 12192000"/>
              <a:gd name="connsiteY70" fmla="*/ 6185598 h 6858000"/>
              <a:gd name="connsiteX71" fmla="*/ 182139 w 12192000"/>
              <a:gd name="connsiteY71" fmla="*/ 6185915 h 6858000"/>
              <a:gd name="connsiteX72" fmla="*/ 118322 w 12192000"/>
              <a:gd name="connsiteY72" fmla="*/ 6249733 h 6858000"/>
              <a:gd name="connsiteX73" fmla="*/ 54504 w 12192000"/>
              <a:gd name="connsiteY73" fmla="*/ 6185915 h 6858000"/>
              <a:gd name="connsiteX74" fmla="*/ 118321 w 12192000"/>
              <a:gd name="connsiteY74" fmla="*/ 6122098 h 6858000"/>
              <a:gd name="connsiteX75" fmla="*/ 9688575 w 12192000"/>
              <a:gd name="connsiteY75" fmla="*/ 6018910 h 6858000"/>
              <a:gd name="connsiteX76" fmla="*/ 9793287 w 12192000"/>
              <a:gd name="connsiteY76" fmla="*/ 6123621 h 6858000"/>
              <a:gd name="connsiteX77" fmla="*/ 9688575 w 12192000"/>
              <a:gd name="connsiteY77" fmla="*/ 6228333 h 6858000"/>
              <a:gd name="connsiteX78" fmla="*/ 9583864 w 12192000"/>
              <a:gd name="connsiteY78" fmla="*/ 6123621 h 6858000"/>
              <a:gd name="connsiteX79" fmla="*/ 9688575 w 12192000"/>
              <a:gd name="connsiteY79" fmla="*/ 6018910 h 6858000"/>
              <a:gd name="connsiteX80" fmla="*/ 7103999 w 12192000"/>
              <a:gd name="connsiteY80" fmla="*/ 6012815 h 6858000"/>
              <a:gd name="connsiteX81" fmla="*/ 7103999 w 12192000"/>
              <a:gd name="connsiteY81" fmla="*/ 6012878 h 6858000"/>
              <a:gd name="connsiteX82" fmla="*/ 7225157 w 12192000"/>
              <a:gd name="connsiteY82" fmla="*/ 6134100 h 6858000"/>
              <a:gd name="connsiteX83" fmla="*/ 7103872 w 12192000"/>
              <a:gd name="connsiteY83" fmla="*/ 6255258 h 6858000"/>
              <a:gd name="connsiteX84" fmla="*/ 6982714 w 12192000"/>
              <a:gd name="connsiteY84" fmla="*/ 6133973 h 6858000"/>
              <a:gd name="connsiteX85" fmla="*/ 7103999 w 12192000"/>
              <a:gd name="connsiteY85" fmla="*/ 6012815 h 6858000"/>
              <a:gd name="connsiteX86" fmla="*/ 11301348 w 12192000"/>
              <a:gd name="connsiteY86" fmla="*/ 5871527 h 6858000"/>
              <a:gd name="connsiteX87" fmla="*/ 11438889 w 12192000"/>
              <a:gd name="connsiteY87" fmla="*/ 6009068 h 6858000"/>
              <a:gd name="connsiteX88" fmla="*/ 11301348 w 12192000"/>
              <a:gd name="connsiteY88" fmla="*/ 6146609 h 6858000"/>
              <a:gd name="connsiteX89" fmla="*/ 11163807 w 12192000"/>
              <a:gd name="connsiteY89" fmla="*/ 6009068 h 6858000"/>
              <a:gd name="connsiteX90" fmla="*/ 11301348 w 12192000"/>
              <a:gd name="connsiteY90" fmla="*/ 5871527 h 6858000"/>
              <a:gd name="connsiteX91" fmla="*/ 897330 w 12192000"/>
              <a:gd name="connsiteY91" fmla="*/ 5849873 h 6858000"/>
              <a:gd name="connsiteX92" fmla="*/ 897647 w 12192000"/>
              <a:gd name="connsiteY92" fmla="*/ 5849873 h 6858000"/>
              <a:gd name="connsiteX93" fmla="*/ 1081162 w 12192000"/>
              <a:gd name="connsiteY93" fmla="*/ 6034023 h 6858000"/>
              <a:gd name="connsiteX94" fmla="*/ 1081162 w 12192000"/>
              <a:gd name="connsiteY94" fmla="*/ 6034341 h 6858000"/>
              <a:gd name="connsiteX95" fmla="*/ 896695 w 12192000"/>
              <a:gd name="connsiteY95" fmla="*/ 6218173 h 6858000"/>
              <a:gd name="connsiteX96" fmla="*/ 712862 w 12192000"/>
              <a:gd name="connsiteY96" fmla="*/ 6033706 h 6858000"/>
              <a:gd name="connsiteX97" fmla="*/ 897330 w 12192000"/>
              <a:gd name="connsiteY97" fmla="*/ 5849873 h 6858000"/>
              <a:gd name="connsiteX98" fmla="*/ 6384734 w 12192000"/>
              <a:gd name="connsiteY98" fmla="*/ 5768022 h 6858000"/>
              <a:gd name="connsiteX99" fmla="*/ 6449377 w 12192000"/>
              <a:gd name="connsiteY99" fmla="*/ 5769419 h 6858000"/>
              <a:gd name="connsiteX100" fmla="*/ 6449377 w 12192000"/>
              <a:gd name="connsiteY100" fmla="*/ 5769547 h 6858000"/>
              <a:gd name="connsiteX101" fmla="*/ 6720141 w 12192000"/>
              <a:gd name="connsiteY101" fmla="*/ 5892222 h 6858000"/>
              <a:gd name="connsiteX102" fmla="*/ 6736968 w 12192000"/>
              <a:gd name="connsiteY102" fmla="*/ 6533706 h 6858000"/>
              <a:gd name="connsiteX103" fmla="*/ 6095492 w 12192000"/>
              <a:gd name="connsiteY103" fmla="*/ 6550596 h 6858000"/>
              <a:gd name="connsiteX104" fmla="*/ 6074220 w 12192000"/>
              <a:gd name="connsiteY104" fmla="*/ 6529006 h 6858000"/>
              <a:gd name="connsiteX105" fmla="*/ 6298501 w 12192000"/>
              <a:gd name="connsiteY105" fmla="*/ 6137973 h 6858000"/>
              <a:gd name="connsiteX106" fmla="*/ 6358254 w 12192000"/>
              <a:gd name="connsiteY106" fmla="*/ 5770118 h 6858000"/>
              <a:gd name="connsiteX107" fmla="*/ 6384734 w 12192000"/>
              <a:gd name="connsiteY107" fmla="*/ 5768022 h 6858000"/>
              <a:gd name="connsiteX108" fmla="*/ 9173463 w 12192000"/>
              <a:gd name="connsiteY108" fmla="*/ 5690742 h 6858000"/>
              <a:gd name="connsiteX109" fmla="*/ 9396348 w 12192000"/>
              <a:gd name="connsiteY109" fmla="*/ 5767958 h 6858000"/>
              <a:gd name="connsiteX110" fmla="*/ 9456800 w 12192000"/>
              <a:gd name="connsiteY110" fmla="*/ 6274441 h 6858000"/>
              <a:gd name="connsiteX111" fmla="*/ 8950324 w 12192000"/>
              <a:gd name="connsiteY111" fmla="*/ 6334886 h 6858000"/>
              <a:gd name="connsiteX112" fmla="*/ 8931909 w 12192000"/>
              <a:gd name="connsiteY112" fmla="*/ 6319329 h 6858000"/>
              <a:gd name="connsiteX113" fmla="*/ 9080881 w 12192000"/>
              <a:gd name="connsiteY113" fmla="*/ 5993510 h 6858000"/>
              <a:gd name="connsiteX114" fmla="*/ 9101391 w 12192000"/>
              <a:gd name="connsiteY114" fmla="*/ 5697918 h 6858000"/>
              <a:gd name="connsiteX115" fmla="*/ 9122218 w 12192000"/>
              <a:gd name="connsiteY115" fmla="*/ 5694362 h 6858000"/>
              <a:gd name="connsiteX116" fmla="*/ 9173463 w 12192000"/>
              <a:gd name="connsiteY116" fmla="*/ 5690742 h 6858000"/>
              <a:gd name="connsiteX117" fmla="*/ 7071550 w 12192000"/>
              <a:gd name="connsiteY117" fmla="*/ 5617209 h 6858000"/>
              <a:gd name="connsiteX118" fmla="*/ 7209091 w 12192000"/>
              <a:gd name="connsiteY118" fmla="*/ 5754750 h 6858000"/>
              <a:gd name="connsiteX119" fmla="*/ 7071550 w 12192000"/>
              <a:gd name="connsiteY119" fmla="*/ 5892291 h 6858000"/>
              <a:gd name="connsiteX120" fmla="*/ 6934009 w 12192000"/>
              <a:gd name="connsiteY120" fmla="*/ 5754750 h 6858000"/>
              <a:gd name="connsiteX121" fmla="*/ 7071550 w 12192000"/>
              <a:gd name="connsiteY121" fmla="*/ 5617209 h 6858000"/>
              <a:gd name="connsiteX122" fmla="*/ 6367017 w 12192000"/>
              <a:gd name="connsiteY122" fmla="*/ 5508180 h 6858000"/>
              <a:gd name="connsiteX123" fmla="*/ 6367017 w 12192000"/>
              <a:gd name="connsiteY123" fmla="*/ 5508307 h 6858000"/>
              <a:gd name="connsiteX124" fmla="*/ 6453123 w 12192000"/>
              <a:gd name="connsiteY124" fmla="*/ 5594350 h 6858000"/>
              <a:gd name="connsiteX125" fmla="*/ 6367017 w 12192000"/>
              <a:gd name="connsiteY125" fmla="*/ 5680392 h 6858000"/>
              <a:gd name="connsiteX126" fmla="*/ 6280911 w 12192000"/>
              <a:gd name="connsiteY126" fmla="*/ 5594286 h 6858000"/>
              <a:gd name="connsiteX127" fmla="*/ 6367017 w 12192000"/>
              <a:gd name="connsiteY127" fmla="*/ 5508180 h 6858000"/>
              <a:gd name="connsiteX128" fmla="*/ 9197594 w 12192000"/>
              <a:gd name="connsiteY128" fmla="*/ 5367020 h 6858000"/>
              <a:gd name="connsiteX129" fmla="*/ 9316212 w 12192000"/>
              <a:gd name="connsiteY129" fmla="*/ 5485638 h 6858000"/>
              <a:gd name="connsiteX130" fmla="*/ 9197594 w 12192000"/>
              <a:gd name="connsiteY130" fmla="*/ 5604256 h 6858000"/>
              <a:gd name="connsiteX131" fmla="*/ 9078976 w 12192000"/>
              <a:gd name="connsiteY131" fmla="*/ 5485638 h 6858000"/>
              <a:gd name="connsiteX132" fmla="*/ 9197594 w 12192000"/>
              <a:gd name="connsiteY132" fmla="*/ 5367020 h 6858000"/>
              <a:gd name="connsiteX133" fmla="*/ 12061634 w 12192000"/>
              <a:gd name="connsiteY133" fmla="*/ 5038534 h 6858000"/>
              <a:gd name="connsiteX134" fmla="*/ 12141478 w 12192000"/>
              <a:gd name="connsiteY134" fmla="*/ 5043681 h 6858000"/>
              <a:gd name="connsiteX135" fmla="*/ 12192000 w 12192000"/>
              <a:gd name="connsiteY135" fmla="*/ 5053656 h 6858000"/>
              <a:gd name="connsiteX136" fmla="*/ 12192000 w 12192000"/>
              <a:gd name="connsiteY136" fmla="*/ 6248254 h 6858000"/>
              <a:gd name="connsiteX137" fmla="*/ 12142502 w 12192000"/>
              <a:gd name="connsiteY137" fmla="*/ 6258143 h 6858000"/>
              <a:gd name="connsiteX138" fmla="*/ 12062523 w 12192000"/>
              <a:gd name="connsiteY138" fmla="*/ 6263449 h 6858000"/>
              <a:gd name="connsiteX139" fmla="*/ 11449621 w 12192000"/>
              <a:gd name="connsiteY139" fmla="*/ 5651430 h 6858000"/>
              <a:gd name="connsiteX140" fmla="*/ 12061634 w 12192000"/>
              <a:gd name="connsiteY140" fmla="*/ 5038534 h 6858000"/>
              <a:gd name="connsiteX141" fmla="*/ 7759700 w 12192000"/>
              <a:gd name="connsiteY141" fmla="*/ 4977320 h 6858000"/>
              <a:gd name="connsiteX142" fmla="*/ 8371522 w 12192000"/>
              <a:gd name="connsiteY142" fmla="*/ 5284025 h 6858000"/>
              <a:gd name="connsiteX143" fmla="*/ 8938958 w 12192000"/>
              <a:gd name="connsiteY143" fmla="*/ 5377434 h 6858000"/>
              <a:gd name="connsiteX144" fmla="*/ 8937117 w 12192000"/>
              <a:gd name="connsiteY144" fmla="*/ 5383784 h 6858000"/>
              <a:gd name="connsiteX145" fmla="*/ 8560943 w 12192000"/>
              <a:gd name="connsiteY145" fmla="*/ 6529387 h 6858000"/>
              <a:gd name="connsiteX146" fmla="*/ 7378573 w 12192000"/>
              <a:gd name="connsiteY146" fmla="*/ 6171787 h 6858000"/>
              <a:gd name="connsiteX147" fmla="*/ 7736205 w 12192000"/>
              <a:gd name="connsiteY147" fmla="*/ 4989448 h 6858000"/>
              <a:gd name="connsiteX148" fmla="*/ 7759700 w 12192000"/>
              <a:gd name="connsiteY148" fmla="*/ 4977320 h 6858000"/>
              <a:gd name="connsiteX149" fmla="*/ 7539926 w 12192000"/>
              <a:gd name="connsiteY149" fmla="*/ 4886896 h 6858000"/>
              <a:gd name="connsiteX150" fmla="*/ 7603426 w 12192000"/>
              <a:gd name="connsiteY150" fmla="*/ 4950396 h 6858000"/>
              <a:gd name="connsiteX151" fmla="*/ 7603426 w 12192000"/>
              <a:gd name="connsiteY151" fmla="*/ 4951031 h 6858000"/>
              <a:gd name="connsiteX152" fmla="*/ 7539291 w 12192000"/>
              <a:gd name="connsiteY152" fmla="*/ 5014531 h 6858000"/>
              <a:gd name="connsiteX153" fmla="*/ 7475791 w 12192000"/>
              <a:gd name="connsiteY153" fmla="*/ 4950396 h 6858000"/>
              <a:gd name="connsiteX154" fmla="*/ 7539926 w 12192000"/>
              <a:gd name="connsiteY154" fmla="*/ 4886896 h 6858000"/>
              <a:gd name="connsiteX155" fmla="*/ 5234141 w 12192000"/>
              <a:gd name="connsiteY155" fmla="*/ 4830818 h 6858000"/>
              <a:gd name="connsiteX156" fmla="*/ 5326327 w 12192000"/>
              <a:gd name="connsiteY156" fmla="*/ 4835905 h 6858000"/>
              <a:gd name="connsiteX157" fmla="*/ 6232416 w 12192000"/>
              <a:gd name="connsiteY157" fmla="*/ 5872943 h 6858000"/>
              <a:gd name="connsiteX158" fmla="*/ 5195385 w 12192000"/>
              <a:gd name="connsiteY158" fmla="*/ 6779068 h 6858000"/>
              <a:gd name="connsiteX159" fmla="*/ 4287081 w 12192000"/>
              <a:gd name="connsiteY159" fmla="*/ 5807455 h 6858000"/>
              <a:gd name="connsiteX160" fmla="*/ 4377698 w 12192000"/>
              <a:gd name="connsiteY160" fmla="*/ 5395975 h 6858000"/>
              <a:gd name="connsiteX161" fmla="*/ 4796798 w 12192000"/>
              <a:gd name="connsiteY161" fmla="*/ 4962016 h 6858000"/>
              <a:gd name="connsiteX162" fmla="*/ 5234141 w 12192000"/>
              <a:gd name="connsiteY162" fmla="*/ 4830818 h 6858000"/>
              <a:gd name="connsiteX163" fmla="*/ 6003736 w 12192000"/>
              <a:gd name="connsiteY163" fmla="*/ 4825238 h 6858000"/>
              <a:gd name="connsiteX164" fmla="*/ 6003990 w 12192000"/>
              <a:gd name="connsiteY164" fmla="*/ 4825238 h 6858000"/>
              <a:gd name="connsiteX165" fmla="*/ 6108699 w 12192000"/>
              <a:gd name="connsiteY165" fmla="*/ 4929949 h 6858000"/>
              <a:gd name="connsiteX166" fmla="*/ 6004244 w 12192000"/>
              <a:gd name="connsiteY166" fmla="*/ 5034661 h 6858000"/>
              <a:gd name="connsiteX167" fmla="*/ 5899277 w 12192000"/>
              <a:gd name="connsiteY167" fmla="*/ 4930203 h 6858000"/>
              <a:gd name="connsiteX168" fmla="*/ 6003736 w 12192000"/>
              <a:gd name="connsiteY168" fmla="*/ 4825238 h 6858000"/>
              <a:gd name="connsiteX169" fmla="*/ 11595100 w 12192000"/>
              <a:gd name="connsiteY169" fmla="*/ 4760848 h 6858000"/>
              <a:gd name="connsiteX170" fmla="*/ 11755755 w 12192000"/>
              <a:gd name="connsiteY170" fmla="*/ 4921567 h 6858000"/>
              <a:gd name="connsiteX171" fmla="*/ 11755755 w 12192000"/>
              <a:gd name="connsiteY171" fmla="*/ 4921630 h 6858000"/>
              <a:gd name="connsiteX172" fmla="*/ 11594973 w 12192000"/>
              <a:gd name="connsiteY172" fmla="*/ 5082285 h 6858000"/>
              <a:gd name="connsiteX173" fmla="*/ 11434318 w 12192000"/>
              <a:gd name="connsiteY173" fmla="*/ 4921503 h 6858000"/>
              <a:gd name="connsiteX174" fmla="*/ 11595100 w 12192000"/>
              <a:gd name="connsiteY174" fmla="*/ 4760848 h 6858000"/>
              <a:gd name="connsiteX175" fmla="*/ 11978640 w 12192000"/>
              <a:gd name="connsiteY175" fmla="*/ 4634103 h 6858000"/>
              <a:gd name="connsiteX176" fmla="*/ 12071667 w 12192000"/>
              <a:gd name="connsiteY176" fmla="*/ 4727130 h 6858000"/>
              <a:gd name="connsiteX177" fmla="*/ 11978640 w 12192000"/>
              <a:gd name="connsiteY177" fmla="*/ 4820158 h 6858000"/>
              <a:gd name="connsiteX178" fmla="*/ 11885612 w 12192000"/>
              <a:gd name="connsiteY178" fmla="*/ 4727130 h 6858000"/>
              <a:gd name="connsiteX179" fmla="*/ 11978640 w 12192000"/>
              <a:gd name="connsiteY179" fmla="*/ 4634103 h 6858000"/>
              <a:gd name="connsiteX180" fmla="*/ 5469128 w 12192000"/>
              <a:gd name="connsiteY180" fmla="*/ 4597780 h 6858000"/>
              <a:gd name="connsiteX181" fmla="*/ 5555234 w 12192000"/>
              <a:gd name="connsiteY181" fmla="*/ 4683886 h 6858000"/>
              <a:gd name="connsiteX182" fmla="*/ 5469128 w 12192000"/>
              <a:gd name="connsiteY182" fmla="*/ 4769992 h 6858000"/>
              <a:gd name="connsiteX183" fmla="*/ 5383024 w 12192000"/>
              <a:gd name="connsiteY183" fmla="*/ 4683886 h 6858000"/>
              <a:gd name="connsiteX184" fmla="*/ 5469128 w 12192000"/>
              <a:gd name="connsiteY184" fmla="*/ 4597780 h 6858000"/>
              <a:gd name="connsiteX185" fmla="*/ 12044806 w 12192000"/>
              <a:gd name="connsiteY185" fmla="*/ 4347146 h 6858000"/>
              <a:gd name="connsiteX186" fmla="*/ 12108306 w 12192000"/>
              <a:gd name="connsiteY186" fmla="*/ 4410646 h 6858000"/>
              <a:gd name="connsiteX187" fmla="*/ 12108306 w 12192000"/>
              <a:gd name="connsiteY187" fmla="*/ 4411281 h 6858000"/>
              <a:gd name="connsiteX188" fmla="*/ 12044171 w 12192000"/>
              <a:gd name="connsiteY188" fmla="*/ 4474781 h 6858000"/>
              <a:gd name="connsiteX189" fmla="*/ 11980671 w 12192000"/>
              <a:gd name="connsiteY189" fmla="*/ 4410646 h 6858000"/>
              <a:gd name="connsiteX190" fmla="*/ 12044806 w 12192000"/>
              <a:gd name="connsiteY190" fmla="*/ 4347146 h 6858000"/>
              <a:gd name="connsiteX191" fmla="*/ 6793865 w 12192000"/>
              <a:gd name="connsiteY191" fmla="*/ 4343400 h 6858000"/>
              <a:gd name="connsiteX192" fmla="*/ 7406259 w 12192000"/>
              <a:gd name="connsiteY192" fmla="*/ 4955794 h 6858000"/>
              <a:gd name="connsiteX193" fmla="*/ 6793865 w 12192000"/>
              <a:gd name="connsiteY193" fmla="*/ 5568188 h 6858000"/>
              <a:gd name="connsiteX194" fmla="*/ 6181471 w 12192000"/>
              <a:gd name="connsiteY194" fmla="*/ 4955794 h 6858000"/>
              <a:gd name="connsiteX195" fmla="*/ 6793865 w 12192000"/>
              <a:gd name="connsiteY195" fmla="*/ 4343400 h 6858000"/>
              <a:gd name="connsiteX196" fmla="*/ 1602616 w 12192000"/>
              <a:gd name="connsiteY196" fmla="*/ 4304093 h 6858000"/>
              <a:gd name="connsiteX197" fmla="*/ 1688722 w 12192000"/>
              <a:gd name="connsiteY197" fmla="*/ 4390199 h 6858000"/>
              <a:gd name="connsiteX198" fmla="*/ 1602616 w 12192000"/>
              <a:gd name="connsiteY198" fmla="*/ 4476305 h 6858000"/>
              <a:gd name="connsiteX199" fmla="*/ 1516510 w 12192000"/>
              <a:gd name="connsiteY199" fmla="*/ 4390199 h 6858000"/>
              <a:gd name="connsiteX200" fmla="*/ 1602616 w 12192000"/>
              <a:gd name="connsiteY200" fmla="*/ 4304093 h 6858000"/>
              <a:gd name="connsiteX201" fmla="*/ 10655300 w 12192000"/>
              <a:gd name="connsiteY201" fmla="*/ 4287710 h 6858000"/>
              <a:gd name="connsiteX202" fmla="*/ 11096688 w 12192000"/>
              <a:gd name="connsiteY202" fmla="*/ 4524184 h 6858000"/>
              <a:gd name="connsiteX203" fmla="*/ 11109452 w 12192000"/>
              <a:gd name="connsiteY203" fmla="*/ 5921184 h 6858000"/>
              <a:gd name="connsiteX204" fmla="*/ 9712452 w 12192000"/>
              <a:gd name="connsiteY204" fmla="*/ 5933960 h 6858000"/>
              <a:gd name="connsiteX205" fmla="*/ 9699688 w 12192000"/>
              <a:gd name="connsiteY205" fmla="*/ 5921184 h 6858000"/>
              <a:gd name="connsiteX206" fmla="*/ 9412478 w 12192000"/>
              <a:gd name="connsiteY206" fmla="*/ 5288089 h 6858000"/>
              <a:gd name="connsiteX207" fmla="*/ 9595929 w 12192000"/>
              <a:gd name="connsiteY207" fmla="*/ 5237289 h 6858000"/>
              <a:gd name="connsiteX208" fmla="*/ 10136378 w 12192000"/>
              <a:gd name="connsiteY208" fmla="*/ 4955413 h 6858000"/>
              <a:gd name="connsiteX209" fmla="*/ 10500106 w 12192000"/>
              <a:gd name="connsiteY209" fmla="*/ 4547552 h 6858000"/>
              <a:gd name="connsiteX210" fmla="*/ 10655300 w 12192000"/>
              <a:gd name="connsiteY210" fmla="*/ 4287710 h 6858000"/>
              <a:gd name="connsiteX211" fmla="*/ 6367017 w 12192000"/>
              <a:gd name="connsiteY211" fmla="*/ 4284853 h 6858000"/>
              <a:gd name="connsiteX212" fmla="*/ 6430835 w 12192000"/>
              <a:gd name="connsiteY212" fmla="*/ 4348670 h 6858000"/>
              <a:gd name="connsiteX213" fmla="*/ 6367653 w 12192000"/>
              <a:gd name="connsiteY213" fmla="*/ 4411853 h 6858000"/>
              <a:gd name="connsiteX214" fmla="*/ 6303835 w 12192000"/>
              <a:gd name="connsiteY214" fmla="*/ 4348670 h 6858000"/>
              <a:gd name="connsiteX215" fmla="*/ 6367017 w 12192000"/>
              <a:gd name="connsiteY215" fmla="*/ 4284853 h 6858000"/>
              <a:gd name="connsiteX216" fmla="*/ 10454296 w 12192000"/>
              <a:gd name="connsiteY216" fmla="*/ 4257253 h 6858000"/>
              <a:gd name="connsiteX217" fmla="*/ 10530649 w 12192000"/>
              <a:gd name="connsiteY217" fmla="*/ 4261802 h 6858000"/>
              <a:gd name="connsiteX218" fmla="*/ 10107612 w 12192000"/>
              <a:gd name="connsiteY218" fmla="*/ 4840985 h 6858000"/>
              <a:gd name="connsiteX219" fmla="*/ 9424860 w 12192000"/>
              <a:gd name="connsiteY219" fmla="*/ 5170804 h 6858000"/>
              <a:gd name="connsiteX220" fmla="*/ 9775443 w 12192000"/>
              <a:gd name="connsiteY220" fmla="*/ 4474209 h 6858000"/>
              <a:gd name="connsiteX221" fmla="*/ 10454296 w 12192000"/>
              <a:gd name="connsiteY221" fmla="*/ 4257253 h 6858000"/>
              <a:gd name="connsiteX222" fmla="*/ 7167816 w 12192000"/>
              <a:gd name="connsiteY222" fmla="*/ 4231449 h 6858000"/>
              <a:gd name="connsiteX223" fmla="*/ 7231316 w 12192000"/>
              <a:gd name="connsiteY223" fmla="*/ 4294949 h 6858000"/>
              <a:gd name="connsiteX224" fmla="*/ 7167816 w 12192000"/>
              <a:gd name="connsiteY224" fmla="*/ 4358449 h 6858000"/>
              <a:gd name="connsiteX225" fmla="*/ 7104316 w 12192000"/>
              <a:gd name="connsiteY225" fmla="*/ 4294949 h 6858000"/>
              <a:gd name="connsiteX226" fmla="*/ 7167816 w 12192000"/>
              <a:gd name="connsiteY226" fmla="*/ 4231449 h 6858000"/>
              <a:gd name="connsiteX227" fmla="*/ 3239174 w 12192000"/>
              <a:gd name="connsiteY227" fmla="*/ 4152748 h 6858000"/>
              <a:gd name="connsiteX228" fmla="*/ 4030801 w 12192000"/>
              <a:gd name="connsiteY228" fmla="*/ 4448873 h 6858000"/>
              <a:gd name="connsiteX229" fmla="*/ 4527875 w 12192000"/>
              <a:gd name="connsiteY229" fmla="*/ 5016499 h 6858000"/>
              <a:gd name="connsiteX230" fmla="*/ 4396811 w 12192000"/>
              <a:gd name="connsiteY230" fmla="*/ 5156072 h 6858000"/>
              <a:gd name="connsiteX231" fmla="*/ 4279143 w 12192000"/>
              <a:gd name="connsiteY231" fmla="*/ 5325617 h 6858000"/>
              <a:gd name="connsiteX232" fmla="*/ 3557732 w 12192000"/>
              <a:gd name="connsiteY232" fmla="*/ 5041899 h 6858000"/>
              <a:gd name="connsiteX233" fmla="*/ 3221179 w 12192000"/>
              <a:gd name="connsiteY233" fmla="*/ 4152899 h 6858000"/>
              <a:gd name="connsiteX234" fmla="*/ 3239174 w 12192000"/>
              <a:gd name="connsiteY234" fmla="*/ 4152748 h 6858000"/>
              <a:gd name="connsiteX235" fmla="*/ 2973468 w 12192000"/>
              <a:gd name="connsiteY235" fmla="*/ 4126293 h 6858000"/>
              <a:gd name="connsiteX236" fmla="*/ 3089418 w 12192000"/>
              <a:gd name="connsiteY236" fmla="*/ 4133850 h 6858000"/>
              <a:gd name="connsiteX237" fmla="*/ 3545539 w 12192000"/>
              <a:gd name="connsiteY237" fmla="*/ 5166614 h 6858000"/>
              <a:gd name="connsiteX238" fmla="*/ 4069094 w 12192000"/>
              <a:gd name="connsiteY238" fmla="*/ 5397309 h 6858000"/>
              <a:gd name="connsiteX239" fmla="*/ 4244409 w 12192000"/>
              <a:gd name="connsiteY239" fmla="*/ 5424996 h 6858000"/>
              <a:gd name="connsiteX240" fmla="*/ 4184473 w 12192000"/>
              <a:gd name="connsiteY240" fmla="*/ 6008560 h 6858000"/>
              <a:gd name="connsiteX241" fmla="*/ 4454595 w 12192000"/>
              <a:gd name="connsiteY241" fmla="*/ 6555804 h 6858000"/>
              <a:gd name="connsiteX242" fmla="*/ 4651448 w 12192000"/>
              <a:gd name="connsiteY242" fmla="*/ 6734239 h 6858000"/>
              <a:gd name="connsiteX243" fmla="*/ 4647510 w 12192000"/>
              <a:gd name="connsiteY243" fmla="*/ 6742938 h 6858000"/>
              <a:gd name="connsiteX244" fmla="*/ 4592644 w 12192000"/>
              <a:gd name="connsiteY244" fmla="*/ 6853301 h 6858000"/>
              <a:gd name="connsiteX245" fmla="*/ 2540792 w 12192000"/>
              <a:gd name="connsiteY245" fmla="*/ 6858000 h 6858000"/>
              <a:gd name="connsiteX246" fmla="*/ 1374651 w 12192000"/>
              <a:gd name="connsiteY246" fmla="*/ 6858000 h 6858000"/>
              <a:gd name="connsiteX247" fmla="*/ 1371977 w 12192000"/>
              <a:gd name="connsiteY247" fmla="*/ 6853352 h 6858000"/>
              <a:gd name="connsiteX248" fmla="*/ 1273696 w 12192000"/>
              <a:gd name="connsiteY248" fmla="*/ 6679692 h 6858000"/>
              <a:gd name="connsiteX249" fmla="*/ 2256362 w 12192000"/>
              <a:gd name="connsiteY249" fmla="*/ 4259199 h 6858000"/>
              <a:gd name="connsiteX250" fmla="*/ 2973468 w 12192000"/>
              <a:gd name="connsiteY250" fmla="*/ 4126293 h 6858000"/>
              <a:gd name="connsiteX251" fmla="*/ 5902963 w 12192000"/>
              <a:gd name="connsiteY251" fmla="*/ 4093971 h 6858000"/>
              <a:gd name="connsiteX252" fmla="*/ 6243764 w 12192000"/>
              <a:gd name="connsiteY252" fmla="*/ 4434776 h 6858000"/>
              <a:gd name="connsiteX253" fmla="*/ 5902963 w 12192000"/>
              <a:gd name="connsiteY253" fmla="*/ 4775580 h 6858000"/>
              <a:gd name="connsiteX254" fmla="*/ 5562164 w 12192000"/>
              <a:gd name="connsiteY254" fmla="*/ 4434776 h 6858000"/>
              <a:gd name="connsiteX255" fmla="*/ 5902963 w 12192000"/>
              <a:gd name="connsiteY255" fmla="*/ 4093971 h 6858000"/>
              <a:gd name="connsiteX256" fmla="*/ 1087195 w 12192000"/>
              <a:gd name="connsiteY256" fmla="*/ 4079239 h 6858000"/>
              <a:gd name="connsiteX257" fmla="*/ 1087322 w 12192000"/>
              <a:gd name="connsiteY257" fmla="*/ 4079239 h 6858000"/>
              <a:gd name="connsiteX258" fmla="*/ 1429656 w 12192000"/>
              <a:gd name="connsiteY258" fmla="*/ 4325816 h 6858000"/>
              <a:gd name="connsiteX259" fmla="*/ 1201622 w 12192000"/>
              <a:gd name="connsiteY259" fmla="*/ 4782184 h 6858000"/>
              <a:gd name="connsiteX260" fmla="*/ 1184096 w 12192000"/>
              <a:gd name="connsiteY260" fmla="*/ 4787518 h 6858000"/>
              <a:gd name="connsiteX261" fmla="*/ 1033727 w 12192000"/>
              <a:gd name="connsiteY261" fmla="*/ 4463033 h 6858000"/>
              <a:gd name="connsiteX262" fmla="*/ 804557 w 12192000"/>
              <a:gd name="connsiteY262" fmla="*/ 4216082 h 6858000"/>
              <a:gd name="connsiteX263" fmla="*/ 817257 w 12192000"/>
              <a:gd name="connsiteY263" fmla="*/ 4200778 h 6858000"/>
              <a:gd name="connsiteX264" fmla="*/ 1087195 w 12192000"/>
              <a:gd name="connsiteY264" fmla="*/ 4079239 h 6858000"/>
              <a:gd name="connsiteX265" fmla="*/ 146254 w 12192000"/>
              <a:gd name="connsiteY265" fmla="*/ 4076191 h 6858000"/>
              <a:gd name="connsiteX266" fmla="*/ 208167 w 12192000"/>
              <a:gd name="connsiteY266" fmla="*/ 4081208 h 6858000"/>
              <a:gd name="connsiteX267" fmla="*/ 831165 w 12192000"/>
              <a:gd name="connsiteY267" fmla="*/ 4364291 h 6858000"/>
              <a:gd name="connsiteX268" fmla="*/ 831285 w 12192000"/>
              <a:gd name="connsiteY268" fmla="*/ 5741231 h 6858000"/>
              <a:gd name="connsiteX269" fmla="*/ 831165 w 12192000"/>
              <a:gd name="connsiteY269" fmla="*/ 5741352 h 6858000"/>
              <a:gd name="connsiteX270" fmla="*/ 142635 w 12192000"/>
              <a:gd name="connsiteY270" fmla="*/ 6026594 h 6858000"/>
              <a:gd name="connsiteX271" fmla="*/ 0 w 12192000"/>
              <a:gd name="connsiteY271" fmla="*/ 6016352 h 6858000"/>
              <a:gd name="connsiteX272" fmla="*/ 0 w 12192000"/>
              <a:gd name="connsiteY272" fmla="*/ 4088011 h 6858000"/>
              <a:gd name="connsiteX273" fmla="*/ 75240 w 12192000"/>
              <a:gd name="connsiteY273" fmla="*/ 4078101 h 6858000"/>
              <a:gd name="connsiteX274" fmla="*/ 146254 w 12192000"/>
              <a:gd name="connsiteY274" fmla="*/ 4076191 h 6858000"/>
              <a:gd name="connsiteX275" fmla="*/ 1434540 w 12192000"/>
              <a:gd name="connsiteY275" fmla="*/ 3947667 h 6858000"/>
              <a:gd name="connsiteX276" fmla="*/ 1527567 w 12192000"/>
              <a:gd name="connsiteY276" fmla="*/ 4040695 h 6858000"/>
              <a:gd name="connsiteX277" fmla="*/ 1527567 w 12192000"/>
              <a:gd name="connsiteY277" fmla="*/ 4040821 h 6858000"/>
              <a:gd name="connsiteX278" fmla="*/ 1434412 w 12192000"/>
              <a:gd name="connsiteY278" fmla="*/ 4133849 h 6858000"/>
              <a:gd name="connsiteX279" fmla="*/ 1341385 w 12192000"/>
              <a:gd name="connsiteY279" fmla="*/ 4040695 h 6858000"/>
              <a:gd name="connsiteX280" fmla="*/ 1434540 w 12192000"/>
              <a:gd name="connsiteY280" fmla="*/ 3947667 h 6858000"/>
              <a:gd name="connsiteX281" fmla="*/ 723912 w 12192000"/>
              <a:gd name="connsiteY281" fmla="*/ 3938651 h 6858000"/>
              <a:gd name="connsiteX282" fmla="*/ 816939 w 12192000"/>
              <a:gd name="connsiteY282" fmla="*/ 4031678 h 6858000"/>
              <a:gd name="connsiteX283" fmla="*/ 723912 w 12192000"/>
              <a:gd name="connsiteY283" fmla="*/ 4124706 h 6858000"/>
              <a:gd name="connsiteX284" fmla="*/ 630884 w 12192000"/>
              <a:gd name="connsiteY284" fmla="*/ 4031678 h 6858000"/>
              <a:gd name="connsiteX285" fmla="*/ 723912 w 12192000"/>
              <a:gd name="connsiteY285" fmla="*/ 3938651 h 6858000"/>
              <a:gd name="connsiteX286" fmla="*/ 5609275 w 12192000"/>
              <a:gd name="connsiteY286" fmla="*/ 3822700 h 6858000"/>
              <a:gd name="connsiteX287" fmla="*/ 5730497 w 12192000"/>
              <a:gd name="connsiteY287" fmla="*/ 3943922 h 6858000"/>
              <a:gd name="connsiteX288" fmla="*/ 5609275 w 12192000"/>
              <a:gd name="connsiteY288" fmla="*/ 4065143 h 6858000"/>
              <a:gd name="connsiteX289" fmla="*/ 5488055 w 12192000"/>
              <a:gd name="connsiteY289" fmla="*/ 3943922 h 6858000"/>
              <a:gd name="connsiteX290" fmla="*/ 5609275 w 12192000"/>
              <a:gd name="connsiteY290" fmla="*/ 3822700 h 6858000"/>
              <a:gd name="connsiteX291" fmla="*/ 11384534 w 12192000"/>
              <a:gd name="connsiteY291" fmla="*/ 3641280 h 6858000"/>
              <a:gd name="connsiteX292" fmla="*/ 11384851 w 12192000"/>
              <a:gd name="connsiteY292" fmla="*/ 3641280 h 6858000"/>
              <a:gd name="connsiteX293" fmla="*/ 11396535 w 12192000"/>
              <a:gd name="connsiteY293" fmla="*/ 3641280 h 6858000"/>
              <a:gd name="connsiteX294" fmla="*/ 11926506 w 12192000"/>
              <a:gd name="connsiteY294" fmla="*/ 4182961 h 6858000"/>
              <a:gd name="connsiteX295" fmla="*/ 11384851 w 12192000"/>
              <a:gd name="connsiteY295" fmla="*/ 4712970 h 6858000"/>
              <a:gd name="connsiteX296" fmla="*/ 11350943 w 12192000"/>
              <a:gd name="connsiteY296" fmla="*/ 4714430 h 6858000"/>
              <a:gd name="connsiteX297" fmla="*/ 11138725 w 12192000"/>
              <a:gd name="connsiteY297" fmla="*/ 4435348 h 6858000"/>
              <a:gd name="connsiteX298" fmla="*/ 10855007 w 12192000"/>
              <a:gd name="connsiteY298" fmla="*/ 4241609 h 6858000"/>
              <a:gd name="connsiteX299" fmla="*/ 10848657 w 12192000"/>
              <a:gd name="connsiteY299" fmla="*/ 4177157 h 6858000"/>
              <a:gd name="connsiteX300" fmla="*/ 11384534 w 12192000"/>
              <a:gd name="connsiteY300" fmla="*/ 3641280 h 6858000"/>
              <a:gd name="connsiteX301" fmla="*/ 3128458 w 12192000"/>
              <a:gd name="connsiteY301" fmla="*/ 3587750 h 6858000"/>
              <a:gd name="connsiteX302" fmla="*/ 3214564 w 12192000"/>
              <a:gd name="connsiteY302" fmla="*/ 3673856 h 6858000"/>
              <a:gd name="connsiteX303" fmla="*/ 3128458 w 12192000"/>
              <a:gd name="connsiteY303" fmla="*/ 3759962 h 6858000"/>
              <a:gd name="connsiteX304" fmla="*/ 3042352 w 12192000"/>
              <a:gd name="connsiteY304" fmla="*/ 3673856 h 6858000"/>
              <a:gd name="connsiteX305" fmla="*/ 3128458 w 12192000"/>
              <a:gd name="connsiteY305" fmla="*/ 3587750 h 6858000"/>
              <a:gd name="connsiteX306" fmla="*/ 398597 w 12192000"/>
              <a:gd name="connsiteY306" fmla="*/ 3584892 h 6858000"/>
              <a:gd name="connsiteX307" fmla="*/ 587890 w 12192000"/>
              <a:gd name="connsiteY307" fmla="*/ 3774313 h 6858000"/>
              <a:gd name="connsiteX308" fmla="*/ 398597 w 12192000"/>
              <a:gd name="connsiteY308" fmla="*/ 3963606 h 6858000"/>
              <a:gd name="connsiteX309" fmla="*/ 398470 w 12192000"/>
              <a:gd name="connsiteY309" fmla="*/ 3963606 h 6858000"/>
              <a:gd name="connsiteX310" fmla="*/ 209176 w 12192000"/>
              <a:gd name="connsiteY310" fmla="*/ 3774186 h 6858000"/>
              <a:gd name="connsiteX311" fmla="*/ 398597 w 12192000"/>
              <a:gd name="connsiteY311" fmla="*/ 3584892 h 6858000"/>
              <a:gd name="connsiteX312" fmla="*/ 11987911 w 12192000"/>
              <a:gd name="connsiteY312" fmla="*/ 3528250 h 6858000"/>
              <a:gd name="connsiteX313" fmla="*/ 12149899 w 12192000"/>
              <a:gd name="connsiteY313" fmla="*/ 3690239 h 6858000"/>
              <a:gd name="connsiteX314" fmla="*/ 11987911 w 12192000"/>
              <a:gd name="connsiteY314" fmla="*/ 3852227 h 6858000"/>
              <a:gd name="connsiteX315" fmla="*/ 11825922 w 12192000"/>
              <a:gd name="connsiteY315" fmla="*/ 3690239 h 6858000"/>
              <a:gd name="connsiteX316" fmla="*/ 11987911 w 12192000"/>
              <a:gd name="connsiteY316" fmla="*/ 3528250 h 6858000"/>
              <a:gd name="connsiteX317" fmla="*/ 5453512 w 12192000"/>
              <a:gd name="connsiteY317" fmla="*/ 3347277 h 6858000"/>
              <a:gd name="connsiteX318" fmla="*/ 5614229 w 12192000"/>
              <a:gd name="connsiteY318" fmla="*/ 3507866 h 6858000"/>
              <a:gd name="connsiteX319" fmla="*/ 5614229 w 12192000"/>
              <a:gd name="connsiteY319" fmla="*/ 3507930 h 6858000"/>
              <a:gd name="connsiteX320" fmla="*/ 5453576 w 12192000"/>
              <a:gd name="connsiteY320" fmla="*/ 3668585 h 6858000"/>
              <a:gd name="connsiteX321" fmla="*/ 5292921 w 12192000"/>
              <a:gd name="connsiteY321" fmla="*/ 3507994 h 6858000"/>
              <a:gd name="connsiteX322" fmla="*/ 5453512 w 12192000"/>
              <a:gd name="connsiteY322" fmla="*/ 3347277 h 6858000"/>
              <a:gd name="connsiteX323" fmla="*/ 647705 w 12192000"/>
              <a:gd name="connsiteY323" fmla="*/ 3330513 h 6858000"/>
              <a:gd name="connsiteX324" fmla="*/ 647832 w 12192000"/>
              <a:gd name="connsiteY324" fmla="*/ 3330513 h 6858000"/>
              <a:gd name="connsiteX325" fmla="*/ 752417 w 12192000"/>
              <a:gd name="connsiteY325" fmla="*/ 3435350 h 6858000"/>
              <a:gd name="connsiteX326" fmla="*/ 647705 w 12192000"/>
              <a:gd name="connsiteY326" fmla="*/ 3539934 h 6858000"/>
              <a:gd name="connsiteX327" fmla="*/ 542994 w 12192000"/>
              <a:gd name="connsiteY327" fmla="*/ 3435222 h 6858000"/>
              <a:gd name="connsiteX328" fmla="*/ 647705 w 12192000"/>
              <a:gd name="connsiteY328" fmla="*/ 3330513 h 6858000"/>
              <a:gd name="connsiteX329" fmla="*/ 10995596 w 12192000"/>
              <a:gd name="connsiteY329" fmla="*/ 3303403 h 6858000"/>
              <a:gd name="connsiteX330" fmla="*/ 11179365 w 12192000"/>
              <a:gd name="connsiteY330" fmla="*/ 3487165 h 6858000"/>
              <a:gd name="connsiteX331" fmla="*/ 11179365 w 12192000"/>
              <a:gd name="connsiteY331" fmla="*/ 3487292 h 6858000"/>
              <a:gd name="connsiteX332" fmla="*/ 10995469 w 12192000"/>
              <a:gd name="connsiteY332" fmla="*/ 3671061 h 6858000"/>
              <a:gd name="connsiteX333" fmla="*/ 10811700 w 12192000"/>
              <a:gd name="connsiteY333" fmla="*/ 3487165 h 6858000"/>
              <a:gd name="connsiteX334" fmla="*/ 10995596 w 12192000"/>
              <a:gd name="connsiteY334" fmla="*/ 3303403 h 6858000"/>
              <a:gd name="connsiteX335" fmla="*/ 1151203 w 12192000"/>
              <a:gd name="connsiteY335" fmla="*/ 3296481 h 6858000"/>
              <a:gd name="connsiteX336" fmla="*/ 1151457 w 12192000"/>
              <a:gd name="connsiteY336" fmla="*/ 3296481 h 6858000"/>
              <a:gd name="connsiteX337" fmla="*/ 1492261 w 12192000"/>
              <a:gd name="connsiteY337" fmla="*/ 3637279 h 6858000"/>
              <a:gd name="connsiteX338" fmla="*/ 1151711 w 12192000"/>
              <a:gd name="connsiteY338" fmla="*/ 3978084 h 6858000"/>
              <a:gd name="connsiteX339" fmla="*/ 810652 w 12192000"/>
              <a:gd name="connsiteY339" fmla="*/ 3637534 h 6858000"/>
              <a:gd name="connsiteX340" fmla="*/ 1151203 w 12192000"/>
              <a:gd name="connsiteY340" fmla="*/ 3296481 h 6858000"/>
              <a:gd name="connsiteX341" fmla="*/ 1544642 w 12192000"/>
              <a:gd name="connsiteY341" fmla="*/ 3222436 h 6858000"/>
              <a:gd name="connsiteX342" fmla="*/ 1544642 w 12192000"/>
              <a:gd name="connsiteY342" fmla="*/ 3222690 h 6858000"/>
              <a:gd name="connsiteX343" fmla="*/ 1649353 w 12192000"/>
              <a:gd name="connsiteY343" fmla="*/ 3327401 h 6858000"/>
              <a:gd name="connsiteX344" fmla="*/ 1544642 w 12192000"/>
              <a:gd name="connsiteY344" fmla="*/ 3431857 h 6858000"/>
              <a:gd name="connsiteX345" fmla="*/ 1439930 w 12192000"/>
              <a:gd name="connsiteY345" fmla="*/ 3327148 h 6858000"/>
              <a:gd name="connsiteX346" fmla="*/ 1544642 w 12192000"/>
              <a:gd name="connsiteY346" fmla="*/ 3222436 h 6858000"/>
              <a:gd name="connsiteX347" fmla="*/ 281570 w 12192000"/>
              <a:gd name="connsiteY347" fmla="*/ 3155828 h 6858000"/>
              <a:gd name="connsiteX348" fmla="*/ 430603 w 12192000"/>
              <a:gd name="connsiteY348" fmla="*/ 3304862 h 6858000"/>
              <a:gd name="connsiteX349" fmla="*/ 430603 w 12192000"/>
              <a:gd name="connsiteY349" fmla="*/ 3304925 h 6858000"/>
              <a:gd name="connsiteX350" fmla="*/ 281633 w 12192000"/>
              <a:gd name="connsiteY350" fmla="*/ 3453892 h 6858000"/>
              <a:gd name="connsiteX351" fmla="*/ 281570 w 12192000"/>
              <a:gd name="connsiteY351" fmla="*/ 3453892 h 6858000"/>
              <a:gd name="connsiteX352" fmla="*/ 132535 w 12192000"/>
              <a:gd name="connsiteY352" fmla="*/ 3304862 h 6858000"/>
              <a:gd name="connsiteX353" fmla="*/ 281570 w 12192000"/>
              <a:gd name="connsiteY353" fmla="*/ 3155828 h 6858000"/>
              <a:gd name="connsiteX354" fmla="*/ 2214006 w 12192000"/>
              <a:gd name="connsiteY354" fmla="*/ 3140779 h 6858000"/>
              <a:gd name="connsiteX355" fmla="*/ 2431392 w 12192000"/>
              <a:gd name="connsiteY355" fmla="*/ 3158623 h 6858000"/>
              <a:gd name="connsiteX356" fmla="*/ 2942540 w 12192000"/>
              <a:gd name="connsiteY356" fmla="*/ 3999610 h 6858000"/>
              <a:gd name="connsiteX357" fmla="*/ 2936191 w 12192000"/>
              <a:gd name="connsiteY357" fmla="*/ 4023740 h 6858000"/>
              <a:gd name="connsiteX358" fmla="*/ 2312813 w 12192000"/>
              <a:gd name="connsiteY358" fmla="*/ 4139564 h 6858000"/>
              <a:gd name="connsiteX359" fmla="*/ 1841638 w 12192000"/>
              <a:gd name="connsiteY359" fmla="*/ 4384357 h 6858000"/>
              <a:gd name="connsiteX360" fmla="*/ 1826271 w 12192000"/>
              <a:gd name="connsiteY360" fmla="*/ 4372165 h 6858000"/>
              <a:gd name="connsiteX361" fmla="*/ 1573579 w 12192000"/>
              <a:gd name="connsiteY361" fmla="*/ 3887209 h 6858000"/>
              <a:gd name="connsiteX362" fmla="*/ 2214006 w 12192000"/>
              <a:gd name="connsiteY362" fmla="*/ 3140779 h 6858000"/>
              <a:gd name="connsiteX363" fmla="*/ 4297622 w 12192000"/>
              <a:gd name="connsiteY363" fmla="*/ 3112205 h 6858000"/>
              <a:gd name="connsiteX364" fmla="*/ 5399924 w 12192000"/>
              <a:gd name="connsiteY364" fmla="*/ 4214495 h 6858000"/>
              <a:gd name="connsiteX365" fmla="*/ 5265112 w 12192000"/>
              <a:gd name="connsiteY365" fmla="*/ 4740973 h 6858000"/>
              <a:gd name="connsiteX366" fmla="*/ 4908742 w 12192000"/>
              <a:gd name="connsiteY366" fmla="*/ 4806696 h 6858000"/>
              <a:gd name="connsiteX367" fmla="*/ 4629346 w 12192000"/>
              <a:gd name="connsiteY367" fmla="*/ 4943538 h 6858000"/>
              <a:gd name="connsiteX368" fmla="*/ 4147262 w 12192000"/>
              <a:gd name="connsiteY368" fmla="*/ 4406074 h 6858000"/>
              <a:gd name="connsiteX369" fmla="*/ 3210195 w 12192000"/>
              <a:gd name="connsiteY369" fmla="*/ 4032250 h 6858000"/>
              <a:gd name="connsiteX370" fmla="*/ 4297622 w 12192000"/>
              <a:gd name="connsiteY370" fmla="*/ 3112205 h 6858000"/>
              <a:gd name="connsiteX371" fmla="*/ 1727907 w 12192000"/>
              <a:gd name="connsiteY371" fmla="*/ 3037337 h 6858000"/>
              <a:gd name="connsiteX372" fmla="*/ 1727907 w 12192000"/>
              <a:gd name="connsiteY372" fmla="*/ 3037527 h 6858000"/>
              <a:gd name="connsiteX373" fmla="*/ 1727888 w 12192000"/>
              <a:gd name="connsiteY373" fmla="*/ 3037432 h 6858000"/>
              <a:gd name="connsiteX374" fmla="*/ 1609480 w 12192000"/>
              <a:gd name="connsiteY374" fmla="*/ 2918719 h 6858000"/>
              <a:gd name="connsiteX375" fmla="*/ 1718661 w 12192000"/>
              <a:gd name="connsiteY375" fmla="*/ 2991340 h 6858000"/>
              <a:gd name="connsiteX376" fmla="*/ 1727888 w 12192000"/>
              <a:gd name="connsiteY376" fmla="*/ 3037432 h 6858000"/>
              <a:gd name="connsiteX377" fmla="*/ 1718586 w 12192000"/>
              <a:gd name="connsiteY377" fmla="*/ 3083509 h 6858000"/>
              <a:gd name="connsiteX378" fmla="*/ 1609289 w 12192000"/>
              <a:gd name="connsiteY378" fmla="*/ 3155954 h 6858000"/>
              <a:gd name="connsiteX379" fmla="*/ 1609099 w 12192000"/>
              <a:gd name="connsiteY379" fmla="*/ 3155954 h 6858000"/>
              <a:gd name="connsiteX380" fmla="*/ 1490671 w 12192000"/>
              <a:gd name="connsiteY380" fmla="*/ 3037146 h 6858000"/>
              <a:gd name="connsiteX381" fmla="*/ 1609480 w 12192000"/>
              <a:gd name="connsiteY381" fmla="*/ 2918719 h 6858000"/>
              <a:gd name="connsiteX382" fmla="*/ 2050485 w 12192000"/>
              <a:gd name="connsiteY382" fmla="*/ 2791718 h 6858000"/>
              <a:gd name="connsiteX383" fmla="*/ 2204665 w 12192000"/>
              <a:gd name="connsiteY383" fmla="*/ 2945896 h 6858000"/>
              <a:gd name="connsiteX384" fmla="*/ 2050485 w 12192000"/>
              <a:gd name="connsiteY384" fmla="*/ 3100073 h 6858000"/>
              <a:gd name="connsiteX385" fmla="*/ 1896306 w 12192000"/>
              <a:gd name="connsiteY385" fmla="*/ 2945896 h 6858000"/>
              <a:gd name="connsiteX386" fmla="*/ 2050485 w 12192000"/>
              <a:gd name="connsiteY386" fmla="*/ 2791718 h 6858000"/>
              <a:gd name="connsiteX387" fmla="*/ 263656 w 12192000"/>
              <a:gd name="connsiteY387" fmla="*/ 2790764 h 6858000"/>
              <a:gd name="connsiteX388" fmla="*/ 263594 w 12192000"/>
              <a:gd name="connsiteY388" fmla="*/ 2790891 h 6858000"/>
              <a:gd name="connsiteX389" fmla="*/ 368304 w 12192000"/>
              <a:gd name="connsiteY389" fmla="*/ 2895603 h 6858000"/>
              <a:gd name="connsiteX390" fmla="*/ 263530 w 12192000"/>
              <a:gd name="connsiteY390" fmla="*/ 3000187 h 6858000"/>
              <a:gd name="connsiteX391" fmla="*/ 158882 w 12192000"/>
              <a:gd name="connsiteY391" fmla="*/ 2895412 h 6858000"/>
              <a:gd name="connsiteX392" fmla="*/ 263656 w 12192000"/>
              <a:gd name="connsiteY392" fmla="*/ 2790764 h 6858000"/>
              <a:gd name="connsiteX393" fmla="*/ 3171839 w 12192000"/>
              <a:gd name="connsiteY393" fmla="*/ 2778324 h 6858000"/>
              <a:gd name="connsiteX394" fmla="*/ 3532519 w 12192000"/>
              <a:gd name="connsiteY394" fmla="*/ 3139001 h 6858000"/>
              <a:gd name="connsiteX395" fmla="*/ 3532519 w 12192000"/>
              <a:gd name="connsiteY395" fmla="*/ 3139128 h 6858000"/>
              <a:gd name="connsiteX396" fmla="*/ 3171711 w 12192000"/>
              <a:gd name="connsiteY396" fmla="*/ 3499802 h 6858000"/>
              <a:gd name="connsiteX397" fmla="*/ 2811032 w 12192000"/>
              <a:gd name="connsiteY397" fmla="*/ 3139001 h 6858000"/>
              <a:gd name="connsiteX398" fmla="*/ 3171839 w 12192000"/>
              <a:gd name="connsiteY398" fmla="*/ 2778324 h 6858000"/>
              <a:gd name="connsiteX399" fmla="*/ 2592273 w 12192000"/>
              <a:gd name="connsiteY399" fmla="*/ 2761430 h 6858000"/>
              <a:gd name="connsiteX400" fmla="*/ 2776105 w 12192000"/>
              <a:gd name="connsiteY400" fmla="*/ 2945263 h 6858000"/>
              <a:gd name="connsiteX401" fmla="*/ 2592273 w 12192000"/>
              <a:gd name="connsiteY401" fmla="*/ 3129096 h 6858000"/>
              <a:gd name="connsiteX402" fmla="*/ 2408441 w 12192000"/>
              <a:gd name="connsiteY402" fmla="*/ 2945263 h 6858000"/>
              <a:gd name="connsiteX403" fmla="*/ 2592273 w 12192000"/>
              <a:gd name="connsiteY403" fmla="*/ 2761430 h 6858000"/>
              <a:gd name="connsiteX404" fmla="*/ 3802389 w 12192000"/>
              <a:gd name="connsiteY404" fmla="*/ 2703072 h 6858000"/>
              <a:gd name="connsiteX405" fmla="*/ 4024641 w 12192000"/>
              <a:gd name="connsiteY405" fmla="*/ 2925324 h 6858000"/>
              <a:gd name="connsiteX406" fmla="*/ 3802389 w 12192000"/>
              <a:gd name="connsiteY406" fmla="*/ 3147573 h 6858000"/>
              <a:gd name="connsiteX407" fmla="*/ 3580145 w 12192000"/>
              <a:gd name="connsiteY407" fmla="*/ 2925324 h 6858000"/>
              <a:gd name="connsiteX408" fmla="*/ 3802389 w 12192000"/>
              <a:gd name="connsiteY408" fmla="*/ 2703072 h 6858000"/>
              <a:gd name="connsiteX409" fmla="*/ 4480310 w 12192000"/>
              <a:gd name="connsiteY409" fmla="*/ 2667066 h 6858000"/>
              <a:gd name="connsiteX410" fmla="*/ 4669668 w 12192000"/>
              <a:gd name="connsiteY410" fmla="*/ 2856425 h 6858000"/>
              <a:gd name="connsiteX411" fmla="*/ 4669668 w 12192000"/>
              <a:gd name="connsiteY411" fmla="*/ 2856487 h 6858000"/>
              <a:gd name="connsiteX412" fmla="*/ 4480374 w 12192000"/>
              <a:gd name="connsiteY412" fmla="*/ 3045782 h 6858000"/>
              <a:gd name="connsiteX413" fmla="*/ 4480310 w 12192000"/>
              <a:gd name="connsiteY413" fmla="*/ 3045782 h 6858000"/>
              <a:gd name="connsiteX414" fmla="*/ 4290951 w 12192000"/>
              <a:gd name="connsiteY414" fmla="*/ 2856425 h 6858000"/>
              <a:gd name="connsiteX415" fmla="*/ 4480310 w 12192000"/>
              <a:gd name="connsiteY415" fmla="*/ 2667066 h 6858000"/>
              <a:gd name="connsiteX416" fmla="*/ 2823782 w 12192000"/>
              <a:gd name="connsiteY416" fmla="*/ 2655190 h 6858000"/>
              <a:gd name="connsiteX417" fmla="*/ 2824417 w 12192000"/>
              <a:gd name="connsiteY417" fmla="*/ 2655190 h 6858000"/>
              <a:gd name="connsiteX418" fmla="*/ 2887600 w 12192000"/>
              <a:gd name="connsiteY418" fmla="*/ 2719006 h 6858000"/>
              <a:gd name="connsiteX419" fmla="*/ 2823782 w 12192000"/>
              <a:gd name="connsiteY419" fmla="*/ 2782824 h 6858000"/>
              <a:gd name="connsiteX420" fmla="*/ 2759965 w 12192000"/>
              <a:gd name="connsiteY420" fmla="*/ 2719006 h 6858000"/>
              <a:gd name="connsiteX421" fmla="*/ 2823782 w 12192000"/>
              <a:gd name="connsiteY421" fmla="*/ 2655190 h 6858000"/>
              <a:gd name="connsiteX422" fmla="*/ 4106358 w 12192000"/>
              <a:gd name="connsiteY422" fmla="*/ 2641156 h 6858000"/>
              <a:gd name="connsiteX423" fmla="*/ 4192400 w 12192000"/>
              <a:gd name="connsiteY423" fmla="*/ 2727263 h 6858000"/>
              <a:gd name="connsiteX424" fmla="*/ 4192400 w 12192000"/>
              <a:gd name="connsiteY424" fmla="*/ 2727327 h 6858000"/>
              <a:gd name="connsiteX425" fmla="*/ 4106231 w 12192000"/>
              <a:gd name="connsiteY425" fmla="*/ 2813369 h 6858000"/>
              <a:gd name="connsiteX426" fmla="*/ 4020188 w 12192000"/>
              <a:gd name="connsiteY426" fmla="*/ 2727200 h 6858000"/>
              <a:gd name="connsiteX427" fmla="*/ 4106358 w 12192000"/>
              <a:gd name="connsiteY427" fmla="*/ 2641156 h 6858000"/>
              <a:gd name="connsiteX428" fmla="*/ 3439866 w 12192000"/>
              <a:gd name="connsiteY428" fmla="*/ 2504381 h 6858000"/>
              <a:gd name="connsiteX429" fmla="*/ 3561088 w 12192000"/>
              <a:gd name="connsiteY429" fmla="*/ 2625601 h 6858000"/>
              <a:gd name="connsiteX430" fmla="*/ 3439866 w 12192000"/>
              <a:gd name="connsiteY430" fmla="*/ 2746823 h 6858000"/>
              <a:gd name="connsiteX431" fmla="*/ 3318643 w 12192000"/>
              <a:gd name="connsiteY431" fmla="*/ 2625601 h 6858000"/>
              <a:gd name="connsiteX432" fmla="*/ 3439866 w 12192000"/>
              <a:gd name="connsiteY432" fmla="*/ 2504381 h 6858000"/>
              <a:gd name="connsiteX433" fmla="*/ 3682302 w 12192000"/>
              <a:gd name="connsiteY433" fmla="*/ 2499551 h 6858000"/>
              <a:gd name="connsiteX434" fmla="*/ 3745803 w 12192000"/>
              <a:gd name="connsiteY434" fmla="*/ 2563051 h 6858000"/>
              <a:gd name="connsiteX435" fmla="*/ 3682302 w 12192000"/>
              <a:gd name="connsiteY435" fmla="*/ 2626550 h 6858000"/>
              <a:gd name="connsiteX436" fmla="*/ 3618802 w 12192000"/>
              <a:gd name="connsiteY436" fmla="*/ 2563051 h 6858000"/>
              <a:gd name="connsiteX437" fmla="*/ 3682302 w 12192000"/>
              <a:gd name="connsiteY437" fmla="*/ 2499551 h 6858000"/>
              <a:gd name="connsiteX438" fmla="*/ 2516065 w 12192000"/>
              <a:gd name="connsiteY438" fmla="*/ 2458594 h 6858000"/>
              <a:gd name="connsiteX439" fmla="*/ 2620776 w 12192000"/>
              <a:gd name="connsiteY439" fmla="*/ 2563307 h 6858000"/>
              <a:gd name="connsiteX440" fmla="*/ 2516065 w 12192000"/>
              <a:gd name="connsiteY440" fmla="*/ 2668017 h 6858000"/>
              <a:gd name="connsiteX441" fmla="*/ 2411353 w 12192000"/>
              <a:gd name="connsiteY441" fmla="*/ 2563307 h 6858000"/>
              <a:gd name="connsiteX442" fmla="*/ 2516065 w 12192000"/>
              <a:gd name="connsiteY442" fmla="*/ 2458594 h 6858000"/>
              <a:gd name="connsiteX443" fmla="*/ 5208783 w 12192000"/>
              <a:gd name="connsiteY443" fmla="*/ 2432054 h 6858000"/>
              <a:gd name="connsiteX444" fmla="*/ 5645598 w 12192000"/>
              <a:gd name="connsiteY444" fmla="*/ 2868872 h 6858000"/>
              <a:gd name="connsiteX445" fmla="*/ 5208783 w 12192000"/>
              <a:gd name="connsiteY445" fmla="*/ 3305687 h 6858000"/>
              <a:gd name="connsiteX446" fmla="*/ 4771966 w 12192000"/>
              <a:gd name="connsiteY446" fmla="*/ 2868872 h 6858000"/>
              <a:gd name="connsiteX447" fmla="*/ 5208783 w 12192000"/>
              <a:gd name="connsiteY447" fmla="*/ 2432054 h 6858000"/>
              <a:gd name="connsiteX448" fmla="*/ 726142 w 12192000"/>
              <a:gd name="connsiteY448" fmla="*/ 2424503 h 6858000"/>
              <a:gd name="connsiteX449" fmla="*/ 1052658 w 12192000"/>
              <a:gd name="connsiteY449" fmla="*/ 2735272 h 6858000"/>
              <a:gd name="connsiteX450" fmla="*/ 1395558 w 12192000"/>
              <a:gd name="connsiteY450" fmla="*/ 2880687 h 6858000"/>
              <a:gd name="connsiteX451" fmla="*/ 1391304 w 12192000"/>
              <a:gd name="connsiteY451" fmla="*/ 2906914 h 6858000"/>
              <a:gd name="connsiteX452" fmla="*/ 1374603 w 12192000"/>
              <a:gd name="connsiteY452" fmla="*/ 2969398 h 6858000"/>
              <a:gd name="connsiteX453" fmla="*/ 1374857 w 12192000"/>
              <a:gd name="connsiteY453" fmla="*/ 2969398 h 6858000"/>
              <a:gd name="connsiteX454" fmla="*/ 1191603 w 12192000"/>
              <a:gd name="connsiteY454" fmla="*/ 3202986 h 6858000"/>
              <a:gd name="connsiteX455" fmla="*/ 564393 w 12192000"/>
              <a:gd name="connsiteY455" fmla="*/ 3067277 h 6858000"/>
              <a:gd name="connsiteX456" fmla="*/ 700107 w 12192000"/>
              <a:gd name="connsiteY456" fmla="*/ 2440061 h 6858000"/>
              <a:gd name="connsiteX457" fmla="*/ 726142 w 12192000"/>
              <a:gd name="connsiteY457" fmla="*/ 2424503 h 6858000"/>
              <a:gd name="connsiteX458" fmla="*/ 10636821 w 12192000"/>
              <a:gd name="connsiteY458" fmla="*/ 2312670 h 6858000"/>
              <a:gd name="connsiteX459" fmla="*/ 10700639 w 12192000"/>
              <a:gd name="connsiteY459" fmla="*/ 2376487 h 6858000"/>
              <a:gd name="connsiteX460" fmla="*/ 10636821 w 12192000"/>
              <a:gd name="connsiteY460" fmla="*/ 2440306 h 6858000"/>
              <a:gd name="connsiteX461" fmla="*/ 10573004 w 12192000"/>
              <a:gd name="connsiteY461" fmla="*/ 2376487 h 6858000"/>
              <a:gd name="connsiteX462" fmla="*/ 10636821 w 12192000"/>
              <a:gd name="connsiteY462" fmla="*/ 2312670 h 6858000"/>
              <a:gd name="connsiteX463" fmla="*/ 6690038 w 12192000"/>
              <a:gd name="connsiteY463" fmla="*/ 2294582 h 6858000"/>
              <a:gd name="connsiteX464" fmla="*/ 7127430 w 12192000"/>
              <a:gd name="connsiteY464" fmla="*/ 2425709 h 6858000"/>
              <a:gd name="connsiteX465" fmla="*/ 7546530 w 12192000"/>
              <a:gd name="connsiteY465" fmla="*/ 2859668 h 6858000"/>
              <a:gd name="connsiteX466" fmla="*/ 7637208 w 12192000"/>
              <a:gd name="connsiteY466" fmla="*/ 3271209 h 6858000"/>
              <a:gd name="connsiteX467" fmla="*/ 6663435 w 12192000"/>
              <a:gd name="connsiteY467" fmla="*/ 4244860 h 6858000"/>
              <a:gd name="connsiteX468" fmla="*/ 5689798 w 12192000"/>
              <a:gd name="connsiteY468" fmla="*/ 3271101 h 6858000"/>
              <a:gd name="connsiteX469" fmla="*/ 6597904 w 12192000"/>
              <a:gd name="connsiteY469" fmla="*/ 2299663 h 6858000"/>
              <a:gd name="connsiteX470" fmla="*/ 6690038 w 12192000"/>
              <a:gd name="connsiteY470" fmla="*/ 2294582 h 6858000"/>
              <a:gd name="connsiteX471" fmla="*/ 5349621 w 12192000"/>
              <a:gd name="connsiteY471" fmla="*/ 2207351 h 6858000"/>
              <a:gd name="connsiteX472" fmla="*/ 5383012 w 12192000"/>
              <a:gd name="connsiteY472" fmla="*/ 2214092 h 6858000"/>
              <a:gd name="connsiteX473" fmla="*/ 5435601 w 12192000"/>
              <a:gd name="connsiteY473" fmla="*/ 2293430 h 6858000"/>
              <a:gd name="connsiteX474" fmla="*/ 5435601 w 12192000"/>
              <a:gd name="connsiteY474" fmla="*/ 2293685 h 6858000"/>
              <a:gd name="connsiteX475" fmla="*/ 5349242 w 12192000"/>
              <a:gd name="connsiteY475" fmla="*/ 2379538 h 6858000"/>
              <a:gd name="connsiteX476" fmla="*/ 5263389 w 12192000"/>
              <a:gd name="connsiteY476" fmla="*/ 2293179 h 6858000"/>
              <a:gd name="connsiteX477" fmla="*/ 5316215 w 12192000"/>
              <a:gd name="connsiteY477" fmla="*/ 2213993 h 6858000"/>
              <a:gd name="connsiteX478" fmla="*/ 5349495 w 12192000"/>
              <a:gd name="connsiteY478" fmla="*/ 2207325 h 6858000"/>
              <a:gd name="connsiteX479" fmla="*/ 5349749 w 12192000"/>
              <a:gd name="connsiteY479" fmla="*/ 2207325 h 6858000"/>
              <a:gd name="connsiteX480" fmla="*/ 5349621 w 12192000"/>
              <a:gd name="connsiteY480" fmla="*/ 2207351 h 6858000"/>
              <a:gd name="connsiteX481" fmla="*/ 3009148 w 12192000"/>
              <a:gd name="connsiteY481" fmla="*/ 1931866 h 6858000"/>
              <a:gd name="connsiteX482" fmla="*/ 3349952 w 12192000"/>
              <a:gd name="connsiteY482" fmla="*/ 2272667 h 6858000"/>
              <a:gd name="connsiteX483" fmla="*/ 3009148 w 12192000"/>
              <a:gd name="connsiteY483" fmla="*/ 2613475 h 6858000"/>
              <a:gd name="connsiteX484" fmla="*/ 2668343 w 12192000"/>
              <a:gd name="connsiteY484" fmla="*/ 2272667 h 6858000"/>
              <a:gd name="connsiteX485" fmla="*/ 3009148 w 12192000"/>
              <a:gd name="connsiteY485" fmla="*/ 1931866 h 6858000"/>
              <a:gd name="connsiteX486" fmla="*/ 206575 w 12192000"/>
              <a:gd name="connsiteY486" fmla="*/ 1918023 h 6858000"/>
              <a:gd name="connsiteX487" fmla="*/ 414160 w 12192000"/>
              <a:gd name="connsiteY487" fmla="*/ 1988636 h 6858000"/>
              <a:gd name="connsiteX488" fmla="*/ 476642 w 12192000"/>
              <a:gd name="connsiteY488" fmla="*/ 2466535 h 6858000"/>
              <a:gd name="connsiteX489" fmla="*/ 57412 w 12192000"/>
              <a:gd name="connsiteY489" fmla="*/ 2565391 h 6858000"/>
              <a:gd name="connsiteX490" fmla="*/ 0 w 12192000"/>
              <a:gd name="connsiteY490" fmla="*/ 2529803 h 6858000"/>
              <a:gd name="connsiteX491" fmla="*/ 0 w 12192000"/>
              <a:gd name="connsiteY491" fmla="*/ 1987836 h 6858000"/>
              <a:gd name="connsiteX492" fmla="*/ 46023 w 12192000"/>
              <a:gd name="connsiteY492" fmla="*/ 1958120 h 6858000"/>
              <a:gd name="connsiteX493" fmla="*/ 206575 w 12192000"/>
              <a:gd name="connsiteY493" fmla="*/ 1918023 h 6858000"/>
              <a:gd name="connsiteX494" fmla="*/ 5996626 w 12192000"/>
              <a:gd name="connsiteY494" fmla="*/ 1818692 h 6858000"/>
              <a:gd name="connsiteX495" fmla="*/ 6433058 w 12192000"/>
              <a:gd name="connsiteY495" fmla="*/ 2190755 h 6858000"/>
              <a:gd name="connsiteX496" fmla="*/ 6437503 w 12192000"/>
              <a:gd name="connsiteY496" fmla="*/ 2220727 h 6858000"/>
              <a:gd name="connsiteX497" fmla="*/ 6025770 w 12192000"/>
              <a:gd name="connsiteY497" fmla="*/ 2404113 h 6858000"/>
              <a:gd name="connsiteX498" fmla="*/ 5760469 w 12192000"/>
              <a:gd name="connsiteY498" fmla="*/ 2665860 h 6858000"/>
              <a:gd name="connsiteX499" fmla="*/ 5737863 w 12192000"/>
              <a:gd name="connsiteY499" fmla="*/ 2651953 h 6858000"/>
              <a:gd name="connsiteX500" fmla="*/ 5686492 w 12192000"/>
              <a:gd name="connsiteY500" fmla="*/ 2612712 h 6858000"/>
              <a:gd name="connsiteX501" fmla="*/ 5540347 w 12192000"/>
              <a:gd name="connsiteY501" fmla="*/ 2354139 h 6858000"/>
              <a:gd name="connsiteX502" fmla="*/ 5905012 w 12192000"/>
              <a:gd name="connsiteY502" fmla="*/ 1826087 h 6858000"/>
              <a:gd name="connsiteX503" fmla="*/ 5996626 w 12192000"/>
              <a:gd name="connsiteY503" fmla="*/ 1818692 h 6858000"/>
              <a:gd name="connsiteX504" fmla="*/ 10280205 w 12192000"/>
              <a:gd name="connsiteY504" fmla="*/ 1773557 h 6858000"/>
              <a:gd name="connsiteX505" fmla="*/ 10384917 w 12192000"/>
              <a:gd name="connsiteY505" fmla="*/ 1878269 h 6858000"/>
              <a:gd name="connsiteX506" fmla="*/ 10280205 w 12192000"/>
              <a:gd name="connsiteY506" fmla="*/ 1982980 h 6858000"/>
              <a:gd name="connsiteX507" fmla="*/ 10175493 w 12192000"/>
              <a:gd name="connsiteY507" fmla="*/ 1878269 h 6858000"/>
              <a:gd name="connsiteX508" fmla="*/ 10280205 w 12192000"/>
              <a:gd name="connsiteY508" fmla="*/ 1773557 h 6858000"/>
              <a:gd name="connsiteX509" fmla="*/ 8653755 w 12192000"/>
              <a:gd name="connsiteY509" fmla="*/ 1606341 h 6858000"/>
              <a:gd name="connsiteX510" fmla="*/ 8671750 w 12192000"/>
              <a:gd name="connsiteY510" fmla="*/ 1606498 h 6858000"/>
              <a:gd name="connsiteX511" fmla="*/ 8335200 w 12192000"/>
              <a:gd name="connsiteY511" fmla="*/ 2495500 h 6858000"/>
              <a:gd name="connsiteX512" fmla="*/ 7613840 w 12192000"/>
              <a:gd name="connsiteY512" fmla="*/ 2779216 h 6858000"/>
              <a:gd name="connsiteX513" fmla="*/ 7496175 w 12192000"/>
              <a:gd name="connsiteY513" fmla="*/ 2609672 h 6858000"/>
              <a:gd name="connsiteX514" fmla="*/ 7365047 w 12192000"/>
              <a:gd name="connsiteY514" fmla="*/ 2469779 h 6858000"/>
              <a:gd name="connsiteX515" fmla="*/ 7862125 w 12192000"/>
              <a:gd name="connsiteY515" fmla="*/ 1902345 h 6858000"/>
              <a:gd name="connsiteX516" fmla="*/ 8653755 w 12192000"/>
              <a:gd name="connsiteY516" fmla="*/ 1606341 h 6858000"/>
              <a:gd name="connsiteX517" fmla="*/ 8919623 w 12192000"/>
              <a:gd name="connsiteY517" fmla="*/ 1579771 h 6858000"/>
              <a:gd name="connsiteX518" fmla="*/ 9104673 w 12192000"/>
              <a:gd name="connsiteY518" fmla="*/ 1586994 h 6858000"/>
              <a:gd name="connsiteX519" fmla="*/ 9636569 w 12192000"/>
              <a:gd name="connsiteY519" fmla="*/ 1712671 h 6858000"/>
              <a:gd name="connsiteX520" fmla="*/ 10619422 w 12192000"/>
              <a:gd name="connsiteY520" fmla="*/ 4133151 h 6858000"/>
              <a:gd name="connsiteX521" fmla="*/ 10603738 w 12192000"/>
              <a:gd name="connsiteY521" fmla="*/ 4163314 h 6858000"/>
              <a:gd name="connsiteX522" fmla="*/ 9990582 w 12192000"/>
              <a:gd name="connsiteY522" fmla="*/ 4223448 h 6858000"/>
              <a:gd name="connsiteX523" fmla="*/ 9507982 w 12192000"/>
              <a:gd name="connsiteY523" fmla="*/ 4612640 h 6858000"/>
              <a:gd name="connsiteX524" fmla="*/ 9336531 w 12192000"/>
              <a:gd name="connsiteY524" fmla="*/ 5010531 h 6858000"/>
              <a:gd name="connsiteX525" fmla="*/ 9317799 w 12192000"/>
              <a:gd name="connsiteY525" fmla="*/ 5217731 h 6858000"/>
              <a:gd name="connsiteX526" fmla="*/ 8917749 w 12192000"/>
              <a:gd name="connsiteY526" fmla="*/ 5261038 h 6858000"/>
              <a:gd name="connsiteX527" fmla="*/ 7611872 w 12192000"/>
              <a:gd name="connsiteY527" fmla="*/ 4720145 h 6858000"/>
              <a:gd name="connsiteX528" fmla="*/ 7245604 w 12192000"/>
              <a:gd name="connsiteY528" fmla="*/ 4196334 h 6858000"/>
              <a:gd name="connsiteX529" fmla="*/ 7241667 w 12192000"/>
              <a:gd name="connsiteY529" fmla="*/ 4187634 h 6858000"/>
              <a:gd name="connsiteX530" fmla="*/ 7438517 w 12192000"/>
              <a:gd name="connsiteY530" fmla="*/ 4009199 h 6858000"/>
              <a:gd name="connsiteX531" fmla="*/ 7708709 w 12192000"/>
              <a:gd name="connsiteY531" fmla="*/ 3461956 h 6858000"/>
              <a:gd name="connsiteX532" fmla="*/ 7648765 w 12192000"/>
              <a:gd name="connsiteY532" fmla="*/ 2878403 h 6858000"/>
              <a:gd name="connsiteX533" fmla="*/ 7824025 w 12192000"/>
              <a:gd name="connsiteY533" fmla="*/ 2850717 h 6858000"/>
              <a:gd name="connsiteX534" fmla="*/ 8347646 w 12192000"/>
              <a:gd name="connsiteY534" fmla="*/ 2620021 h 6858000"/>
              <a:gd name="connsiteX535" fmla="*/ 8803767 w 12192000"/>
              <a:gd name="connsiteY535" fmla="*/ 1587321 h 6858000"/>
              <a:gd name="connsiteX536" fmla="*/ 8919464 w 12192000"/>
              <a:gd name="connsiteY536" fmla="*/ 1579765 h 6858000"/>
              <a:gd name="connsiteX537" fmla="*/ 8919718 w 12192000"/>
              <a:gd name="connsiteY537" fmla="*/ 1579765 h 6858000"/>
              <a:gd name="connsiteX538" fmla="*/ 8919623 w 12192000"/>
              <a:gd name="connsiteY538" fmla="*/ 1579771 h 6858000"/>
              <a:gd name="connsiteX539" fmla="*/ 455052 w 12192000"/>
              <a:gd name="connsiteY539" fmla="*/ 1546992 h 6858000"/>
              <a:gd name="connsiteX540" fmla="*/ 592593 w 12192000"/>
              <a:gd name="connsiteY540" fmla="*/ 1684534 h 6858000"/>
              <a:gd name="connsiteX541" fmla="*/ 455052 w 12192000"/>
              <a:gd name="connsiteY541" fmla="*/ 1822075 h 6858000"/>
              <a:gd name="connsiteX542" fmla="*/ 317511 w 12192000"/>
              <a:gd name="connsiteY542" fmla="*/ 1684534 h 6858000"/>
              <a:gd name="connsiteX543" fmla="*/ 455052 w 12192000"/>
              <a:gd name="connsiteY543" fmla="*/ 1546992 h 6858000"/>
              <a:gd name="connsiteX544" fmla="*/ 10805668 w 12192000"/>
              <a:gd name="connsiteY544" fmla="*/ 1532773 h 6858000"/>
              <a:gd name="connsiteX545" fmla="*/ 10805731 w 12192000"/>
              <a:gd name="connsiteY545" fmla="*/ 1532773 h 6858000"/>
              <a:gd name="connsiteX546" fmla="*/ 11075733 w 12192000"/>
              <a:gd name="connsiteY546" fmla="*/ 1654250 h 6858000"/>
              <a:gd name="connsiteX547" fmla="*/ 11088433 w 12192000"/>
              <a:gd name="connsiteY547" fmla="*/ 1669552 h 6858000"/>
              <a:gd name="connsiteX548" fmla="*/ 10859262 w 12192000"/>
              <a:gd name="connsiteY548" fmla="*/ 1916506 h 6858000"/>
              <a:gd name="connsiteX549" fmla="*/ 10708894 w 12192000"/>
              <a:gd name="connsiteY549" fmla="*/ 2241049 h 6858000"/>
              <a:gd name="connsiteX550" fmla="*/ 10691368 w 12192000"/>
              <a:gd name="connsiteY550" fmla="*/ 2235652 h 6858000"/>
              <a:gd name="connsiteX551" fmla="*/ 10444988 w 12192000"/>
              <a:gd name="connsiteY551" fmla="*/ 1893576 h 6858000"/>
              <a:gd name="connsiteX552" fmla="*/ 10805668 w 12192000"/>
              <a:gd name="connsiteY552" fmla="*/ 1532773 h 6858000"/>
              <a:gd name="connsiteX553" fmla="*/ 11772261 w 12192000"/>
              <a:gd name="connsiteY553" fmla="*/ 1529248 h 6858000"/>
              <a:gd name="connsiteX554" fmla="*/ 12191174 w 12192000"/>
              <a:gd name="connsiteY554" fmla="*/ 1647074 h 6858000"/>
              <a:gd name="connsiteX555" fmla="*/ 12192000 w 12192000"/>
              <a:gd name="connsiteY555" fmla="*/ 1647719 h 6858000"/>
              <a:gd name="connsiteX556" fmla="*/ 12192000 w 12192000"/>
              <a:gd name="connsiteY556" fmla="*/ 3375846 h 6858000"/>
              <a:gd name="connsiteX557" fmla="*/ 12110776 w 12192000"/>
              <a:gd name="connsiteY557" fmla="*/ 3413151 h 6858000"/>
              <a:gd name="connsiteX558" fmla="*/ 11750293 w 12192000"/>
              <a:gd name="connsiteY558" fmla="*/ 3479800 h 6858000"/>
              <a:gd name="connsiteX559" fmla="*/ 10775822 w 12192000"/>
              <a:gd name="connsiteY559" fmla="*/ 2506770 h 6858000"/>
              <a:gd name="connsiteX560" fmla="*/ 11684761 w 12192000"/>
              <a:gd name="connsiteY560" fmla="*/ 1534425 h 6858000"/>
              <a:gd name="connsiteX561" fmla="*/ 11772261 w 12192000"/>
              <a:gd name="connsiteY561" fmla="*/ 1529248 h 6858000"/>
              <a:gd name="connsiteX562" fmla="*/ 5680078 w 12192000"/>
              <a:gd name="connsiteY562" fmla="*/ 1468251 h 6858000"/>
              <a:gd name="connsiteX563" fmla="*/ 5801298 w 12192000"/>
              <a:gd name="connsiteY563" fmla="*/ 1589472 h 6858000"/>
              <a:gd name="connsiteX564" fmla="*/ 5680078 w 12192000"/>
              <a:gd name="connsiteY564" fmla="*/ 1710695 h 6858000"/>
              <a:gd name="connsiteX565" fmla="*/ 5558857 w 12192000"/>
              <a:gd name="connsiteY565" fmla="*/ 1589472 h 6858000"/>
              <a:gd name="connsiteX566" fmla="*/ 5680078 w 12192000"/>
              <a:gd name="connsiteY566" fmla="*/ 1468251 h 6858000"/>
              <a:gd name="connsiteX567" fmla="*/ 2911800 w 12192000"/>
              <a:gd name="connsiteY567" fmla="*/ 1439740 h 6858000"/>
              <a:gd name="connsiteX568" fmla="*/ 3110239 w 12192000"/>
              <a:gd name="connsiteY568" fmla="*/ 1638305 h 6858000"/>
              <a:gd name="connsiteX569" fmla="*/ 2911737 w 12192000"/>
              <a:gd name="connsiteY569" fmla="*/ 1836742 h 6858000"/>
              <a:gd name="connsiteX570" fmla="*/ 2911674 w 12192000"/>
              <a:gd name="connsiteY570" fmla="*/ 1836742 h 6858000"/>
              <a:gd name="connsiteX571" fmla="*/ 2713236 w 12192000"/>
              <a:gd name="connsiteY571" fmla="*/ 1638178 h 6858000"/>
              <a:gd name="connsiteX572" fmla="*/ 2911800 w 12192000"/>
              <a:gd name="connsiteY572" fmla="*/ 1439740 h 6858000"/>
              <a:gd name="connsiteX573" fmla="*/ 10458449 w 12192000"/>
              <a:gd name="connsiteY573" fmla="*/ 1401137 h 6858000"/>
              <a:gd name="connsiteX574" fmla="*/ 10458576 w 12192000"/>
              <a:gd name="connsiteY574" fmla="*/ 1401137 h 6858000"/>
              <a:gd name="connsiteX575" fmla="*/ 10551540 w 12192000"/>
              <a:gd name="connsiteY575" fmla="*/ 1494227 h 6858000"/>
              <a:gd name="connsiteX576" fmla="*/ 10458449 w 12192000"/>
              <a:gd name="connsiteY576" fmla="*/ 1587318 h 6858000"/>
              <a:gd name="connsiteX577" fmla="*/ 10365358 w 12192000"/>
              <a:gd name="connsiteY577" fmla="*/ 1494227 h 6858000"/>
              <a:gd name="connsiteX578" fmla="*/ 10458449 w 12192000"/>
              <a:gd name="connsiteY578" fmla="*/ 1401137 h 6858000"/>
              <a:gd name="connsiteX579" fmla="*/ 11169015 w 12192000"/>
              <a:gd name="connsiteY579" fmla="*/ 1392119 h 6858000"/>
              <a:gd name="connsiteX580" fmla="*/ 11262043 w 12192000"/>
              <a:gd name="connsiteY580" fmla="*/ 1485147 h 6858000"/>
              <a:gd name="connsiteX581" fmla="*/ 11262043 w 12192000"/>
              <a:gd name="connsiteY581" fmla="*/ 1485274 h 6858000"/>
              <a:gd name="connsiteX582" fmla="*/ 11168888 w 12192000"/>
              <a:gd name="connsiteY582" fmla="*/ 1578301 h 6858000"/>
              <a:gd name="connsiteX583" fmla="*/ 11075860 w 12192000"/>
              <a:gd name="connsiteY583" fmla="*/ 1485147 h 6858000"/>
              <a:gd name="connsiteX584" fmla="*/ 11169015 w 12192000"/>
              <a:gd name="connsiteY584" fmla="*/ 1392119 h 6858000"/>
              <a:gd name="connsiteX585" fmla="*/ 6149466 w 12192000"/>
              <a:gd name="connsiteY585" fmla="*/ 1282260 h 6858000"/>
              <a:gd name="connsiteX586" fmla="*/ 6149530 w 12192000"/>
              <a:gd name="connsiteY586" fmla="*/ 1282260 h 6858000"/>
              <a:gd name="connsiteX587" fmla="*/ 6386893 w 12192000"/>
              <a:gd name="connsiteY587" fmla="*/ 1519750 h 6858000"/>
              <a:gd name="connsiteX588" fmla="*/ 6386893 w 12192000"/>
              <a:gd name="connsiteY588" fmla="*/ 1519814 h 6858000"/>
              <a:gd name="connsiteX589" fmla="*/ 6149340 w 12192000"/>
              <a:gd name="connsiteY589" fmla="*/ 1757241 h 6858000"/>
              <a:gd name="connsiteX590" fmla="*/ 5911915 w 12192000"/>
              <a:gd name="connsiteY590" fmla="*/ 1519687 h 6858000"/>
              <a:gd name="connsiteX591" fmla="*/ 6149466 w 12192000"/>
              <a:gd name="connsiteY591" fmla="*/ 1282260 h 6858000"/>
              <a:gd name="connsiteX592" fmla="*/ 6429183 w 12192000"/>
              <a:gd name="connsiteY592" fmla="*/ 1055206 h 6858000"/>
              <a:gd name="connsiteX593" fmla="*/ 6462567 w 12192000"/>
              <a:gd name="connsiteY593" fmla="*/ 1061967 h 6858000"/>
              <a:gd name="connsiteX594" fmla="*/ 6515100 w 12192000"/>
              <a:gd name="connsiteY594" fmla="*/ 1141286 h 6858000"/>
              <a:gd name="connsiteX595" fmla="*/ 6515100 w 12192000"/>
              <a:gd name="connsiteY595" fmla="*/ 1141604 h 6858000"/>
              <a:gd name="connsiteX596" fmla="*/ 6428676 w 12192000"/>
              <a:gd name="connsiteY596" fmla="*/ 1227393 h 6858000"/>
              <a:gd name="connsiteX597" fmla="*/ 6342888 w 12192000"/>
              <a:gd name="connsiteY597" fmla="*/ 1140968 h 6858000"/>
              <a:gd name="connsiteX598" fmla="*/ 6395768 w 12192000"/>
              <a:gd name="connsiteY598" fmla="*/ 1061822 h 6858000"/>
              <a:gd name="connsiteX599" fmla="*/ 6429057 w 12192000"/>
              <a:gd name="connsiteY599" fmla="*/ 1055180 h 6858000"/>
              <a:gd name="connsiteX600" fmla="*/ 6429311 w 12192000"/>
              <a:gd name="connsiteY600" fmla="*/ 1055180 h 6858000"/>
              <a:gd name="connsiteX601" fmla="*/ 6429183 w 12192000"/>
              <a:gd name="connsiteY601" fmla="*/ 1055206 h 6858000"/>
              <a:gd name="connsiteX602" fmla="*/ 8754109 w 12192000"/>
              <a:gd name="connsiteY602" fmla="*/ 1006229 h 6858000"/>
              <a:gd name="connsiteX603" fmla="*/ 8874759 w 12192000"/>
              <a:gd name="connsiteY603" fmla="*/ 1126881 h 6858000"/>
              <a:gd name="connsiteX604" fmla="*/ 8754109 w 12192000"/>
              <a:gd name="connsiteY604" fmla="*/ 1247531 h 6858000"/>
              <a:gd name="connsiteX605" fmla="*/ 8633459 w 12192000"/>
              <a:gd name="connsiteY605" fmla="*/ 1126881 h 6858000"/>
              <a:gd name="connsiteX606" fmla="*/ 8754109 w 12192000"/>
              <a:gd name="connsiteY606" fmla="*/ 1006229 h 6858000"/>
              <a:gd name="connsiteX607" fmla="*/ 6149022 w 12192000"/>
              <a:gd name="connsiteY607" fmla="*/ 968187 h 6858000"/>
              <a:gd name="connsiteX608" fmla="*/ 6270244 w 12192000"/>
              <a:gd name="connsiteY608" fmla="*/ 1089409 h 6858000"/>
              <a:gd name="connsiteX609" fmla="*/ 6149022 w 12192000"/>
              <a:gd name="connsiteY609" fmla="*/ 1210631 h 6858000"/>
              <a:gd name="connsiteX610" fmla="*/ 6027801 w 12192000"/>
              <a:gd name="connsiteY610" fmla="*/ 1089409 h 6858000"/>
              <a:gd name="connsiteX611" fmla="*/ 6149022 w 12192000"/>
              <a:gd name="connsiteY611" fmla="*/ 968187 h 6858000"/>
              <a:gd name="connsiteX612" fmla="*/ 5737608 w 12192000"/>
              <a:gd name="connsiteY612" fmla="*/ 890718 h 6858000"/>
              <a:gd name="connsiteX613" fmla="*/ 5959857 w 12192000"/>
              <a:gd name="connsiteY613" fmla="*/ 1112969 h 6858000"/>
              <a:gd name="connsiteX614" fmla="*/ 5737608 w 12192000"/>
              <a:gd name="connsiteY614" fmla="*/ 1335219 h 6858000"/>
              <a:gd name="connsiteX615" fmla="*/ 5515360 w 12192000"/>
              <a:gd name="connsiteY615" fmla="*/ 1112969 h 6858000"/>
              <a:gd name="connsiteX616" fmla="*/ 5737608 w 12192000"/>
              <a:gd name="connsiteY616" fmla="*/ 890718 h 6858000"/>
              <a:gd name="connsiteX617" fmla="*/ 1660603 w 12192000"/>
              <a:gd name="connsiteY617" fmla="*/ 850125 h 6858000"/>
              <a:gd name="connsiteX618" fmla="*/ 2098001 w 12192000"/>
              <a:gd name="connsiteY618" fmla="*/ 981339 h 6858000"/>
              <a:gd name="connsiteX619" fmla="*/ 2517100 w 12192000"/>
              <a:gd name="connsiteY619" fmla="*/ 1415300 h 6858000"/>
              <a:gd name="connsiteX620" fmla="*/ 2607712 w 12192000"/>
              <a:gd name="connsiteY620" fmla="*/ 1826782 h 6858000"/>
              <a:gd name="connsiteX621" fmla="*/ 1633950 w 12192000"/>
              <a:gd name="connsiteY621" fmla="*/ 2800437 h 6858000"/>
              <a:gd name="connsiteX622" fmla="*/ 660293 w 12192000"/>
              <a:gd name="connsiteY622" fmla="*/ 1826687 h 6858000"/>
              <a:gd name="connsiteX623" fmla="*/ 1568468 w 12192000"/>
              <a:gd name="connsiteY623" fmla="*/ 855228 h 6858000"/>
              <a:gd name="connsiteX624" fmla="*/ 1660603 w 12192000"/>
              <a:gd name="connsiteY624" fmla="*/ 850125 h 6858000"/>
              <a:gd name="connsiteX625" fmla="*/ 853894 w 12192000"/>
              <a:gd name="connsiteY625" fmla="*/ 779023 h 6858000"/>
              <a:gd name="connsiteX626" fmla="*/ 991562 w 12192000"/>
              <a:gd name="connsiteY626" fmla="*/ 916436 h 6858000"/>
              <a:gd name="connsiteX627" fmla="*/ 991562 w 12192000"/>
              <a:gd name="connsiteY627" fmla="*/ 916563 h 6858000"/>
              <a:gd name="connsiteX628" fmla="*/ 854021 w 12192000"/>
              <a:gd name="connsiteY628" fmla="*/ 1054105 h 6858000"/>
              <a:gd name="connsiteX629" fmla="*/ 716481 w 12192000"/>
              <a:gd name="connsiteY629" fmla="*/ 916690 h 6858000"/>
              <a:gd name="connsiteX630" fmla="*/ 853894 w 12192000"/>
              <a:gd name="connsiteY630" fmla="*/ 779023 h 6858000"/>
              <a:gd name="connsiteX631" fmla="*/ 10741659 w 12192000"/>
              <a:gd name="connsiteY631" fmla="*/ 749943 h 6858000"/>
              <a:gd name="connsiteX632" fmla="*/ 10741723 w 12192000"/>
              <a:gd name="connsiteY632" fmla="*/ 749943 h 6858000"/>
              <a:gd name="connsiteX633" fmla="*/ 11082528 w 12192000"/>
              <a:gd name="connsiteY633" fmla="*/ 1090750 h 6858000"/>
              <a:gd name="connsiteX634" fmla="*/ 10741786 w 12192000"/>
              <a:gd name="connsiteY634" fmla="*/ 1431554 h 6858000"/>
              <a:gd name="connsiteX635" fmla="*/ 10400918 w 12192000"/>
              <a:gd name="connsiteY635" fmla="*/ 1090813 h 6858000"/>
              <a:gd name="connsiteX636" fmla="*/ 10741659 w 12192000"/>
              <a:gd name="connsiteY636" fmla="*/ 749943 h 6858000"/>
              <a:gd name="connsiteX637" fmla="*/ 4710752 w 12192000"/>
              <a:gd name="connsiteY637" fmla="*/ 744860 h 6858000"/>
              <a:gd name="connsiteX638" fmla="*/ 5011298 w 12192000"/>
              <a:gd name="connsiteY638" fmla="*/ 886401 h 6858000"/>
              <a:gd name="connsiteX639" fmla="*/ 5346326 w 12192000"/>
              <a:gd name="connsiteY639" fmla="*/ 947425 h 6858000"/>
              <a:gd name="connsiteX640" fmla="*/ 5481135 w 12192000"/>
              <a:gd name="connsiteY640" fmla="*/ 1473905 h 6858000"/>
              <a:gd name="connsiteX641" fmla="*/ 4378964 w 12192000"/>
              <a:gd name="connsiteY641" fmla="*/ 2576203 h 6858000"/>
              <a:gd name="connsiteX642" fmla="*/ 4378839 w 12192000"/>
              <a:gd name="connsiteY642" fmla="*/ 2576203 h 6858000"/>
              <a:gd name="connsiteX643" fmla="*/ 3291406 w 12192000"/>
              <a:gd name="connsiteY643" fmla="*/ 1656023 h 6858000"/>
              <a:gd name="connsiteX644" fmla="*/ 4228659 w 12192000"/>
              <a:gd name="connsiteY644" fmla="*/ 1282324 h 6858000"/>
              <a:gd name="connsiteX645" fmla="*/ 4710752 w 12192000"/>
              <a:gd name="connsiteY645" fmla="*/ 744860 h 6858000"/>
              <a:gd name="connsiteX646" fmla="*/ 10311383 w 12192000"/>
              <a:gd name="connsiteY646" fmla="*/ 634174 h 6858000"/>
              <a:gd name="connsiteX647" fmla="*/ 10409999 w 12192000"/>
              <a:gd name="connsiteY647" fmla="*/ 732789 h 6858000"/>
              <a:gd name="connsiteX648" fmla="*/ 10311383 w 12192000"/>
              <a:gd name="connsiteY648" fmla="*/ 831405 h 6858000"/>
              <a:gd name="connsiteX649" fmla="*/ 10212768 w 12192000"/>
              <a:gd name="connsiteY649" fmla="*/ 732789 h 6858000"/>
              <a:gd name="connsiteX650" fmla="*/ 10311383 w 12192000"/>
              <a:gd name="connsiteY650" fmla="*/ 634174 h 6858000"/>
              <a:gd name="connsiteX651" fmla="*/ 9678923 w 12192000"/>
              <a:gd name="connsiteY651" fmla="*/ 594242 h 6858000"/>
              <a:gd name="connsiteX652" fmla="*/ 9679241 w 12192000"/>
              <a:gd name="connsiteY652" fmla="*/ 594242 h 6858000"/>
              <a:gd name="connsiteX653" fmla="*/ 10164063 w 12192000"/>
              <a:gd name="connsiteY653" fmla="*/ 847048 h 6858000"/>
              <a:gd name="connsiteX654" fmla="*/ 10066591 w 12192000"/>
              <a:gd name="connsiteY654" fmla="*/ 1825637 h 6858000"/>
              <a:gd name="connsiteX655" fmla="*/ 10051287 w 12192000"/>
              <a:gd name="connsiteY655" fmla="*/ 1837893 h 6858000"/>
              <a:gd name="connsiteX656" fmla="*/ 9580118 w 12192000"/>
              <a:gd name="connsiteY656" fmla="*/ 1593035 h 6858000"/>
              <a:gd name="connsiteX657" fmla="*/ 8956738 w 12192000"/>
              <a:gd name="connsiteY657" fmla="*/ 1477211 h 6858000"/>
              <a:gd name="connsiteX658" fmla="*/ 8950388 w 12192000"/>
              <a:gd name="connsiteY658" fmla="*/ 1453082 h 6858000"/>
              <a:gd name="connsiteX659" fmla="*/ 8932544 w 12192000"/>
              <a:gd name="connsiteY659" fmla="*/ 1235696 h 6858000"/>
              <a:gd name="connsiteX660" fmla="*/ 9678923 w 12192000"/>
              <a:gd name="connsiteY660" fmla="*/ 594242 h 6858000"/>
              <a:gd name="connsiteX661" fmla="*/ 7595234 w 12192000"/>
              <a:gd name="connsiteY661" fmla="*/ 565669 h 6858000"/>
              <a:gd name="connsiteX662" fmla="*/ 7595298 w 12192000"/>
              <a:gd name="connsiteY662" fmla="*/ 565669 h 6858000"/>
              <a:gd name="connsiteX663" fmla="*/ 8682736 w 12192000"/>
              <a:gd name="connsiteY663" fmla="*/ 1485912 h 6858000"/>
              <a:gd name="connsiteX664" fmla="*/ 7745476 w 12192000"/>
              <a:gd name="connsiteY664" fmla="*/ 1859611 h 6858000"/>
              <a:gd name="connsiteX665" fmla="*/ 7263383 w 12192000"/>
              <a:gd name="connsiteY665" fmla="*/ 2397006 h 6858000"/>
              <a:gd name="connsiteX666" fmla="*/ 6983983 w 12192000"/>
              <a:gd name="connsiteY666" fmla="*/ 2260228 h 6858000"/>
              <a:gd name="connsiteX667" fmla="*/ 6627621 w 12192000"/>
              <a:gd name="connsiteY667" fmla="*/ 2194445 h 6858000"/>
              <a:gd name="connsiteX668" fmla="*/ 6492811 w 12192000"/>
              <a:gd name="connsiteY668" fmla="*/ 1667968 h 6858000"/>
              <a:gd name="connsiteX669" fmla="*/ 7595234 w 12192000"/>
              <a:gd name="connsiteY669" fmla="*/ 565669 h 6858000"/>
              <a:gd name="connsiteX670" fmla="*/ 1941586 w 12192000"/>
              <a:gd name="connsiteY670" fmla="*/ 462222 h 6858000"/>
              <a:gd name="connsiteX671" fmla="*/ 2102245 w 12192000"/>
              <a:gd name="connsiteY671" fmla="*/ 623004 h 6858000"/>
              <a:gd name="connsiteX672" fmla="*/ 2102245 w 12192000"/>
              <a:gd name="connsiteY672" fmla="*/ 623068 h 6858000"/>
              <a:gd name="connsiteX673" fmla="*/ 1941523 w 12192000"/>
              <a:gd name="connsiteY673" fmla="*/ 783659 h 6858000"/>
              <a:gd name="connsiteX674" fmla="*/ 1941459 w 12192000"/>
              <a:gd name="connsiteY674" fmla="*/ 783659 h 6858000"/>
              <a:gd name="connsiteX675" fmla="*/ 1780804 w 12192000"/>
              <a:gd name="connsiteY675" fmla="*/ 622877 h 6858000"/>
              <a:gd name="connsiteX676" fmla="*/ 1941586 w 12192000"/>
              <a:gd name="connsiteY676" fmla="*/ 462222 h 6858000"/>
              <a:gd name="connsiteX677" fmla="*/ 7031291 w 12192000"/>
              <a:gd name="connsiteY677" fmla="*/ 366143 h 6858000"/>
              <a:gd name="connsiteX678" fmla="*/ 7152512 w 12192000"/>
              <a:gd name="connsiteY678" fmla="*/ 487365 h 6858000"/>
              <a:gd name="connsiteX679" fmla="*/ 7031291 w 12192000"/>
              <a:gd name="connsiteY679" fmla="*/ 608586 h 6858000"/>
              <a:gd name="connsiteX680" fmla="*/ 6910069 w 12192000"/>
              <a:gd name="connsiteY680" fmla="*/ 487365 h 6858000"/>
              <a:gd name="connsiteX681" fmla="*/ 7031291 w 12192000"/>
              <a:gd name="connsiteY681" fmla="*/ 366143 h 6858000"/>
              <a:gd name="connsiteX682" fmla="*/ 4360295 w 12192000"/>
              <a:gd name="connsiteY682" fmla="*/ 362653 h 6858000"/>
              <a:gd name="connsiteX683" fmla="*/ 4477962 w 12192000"/>
              <a:gd name="connsiteY683" fmla="*/ 532198 h 6858000"/>
              <a:gd name="connsiteX684" fmla="*/ 4609089 w 12192000"/>
              <a:gd name="connsiteY684" fmla="*/ 672152 h 6858000"/>
              <a:gd name="connsiteX685" fmla="*/ 4112015 w 12192000"/>
              <a:gd name="connsiteY685" fmla="*/ 1239589 h 6858000"/>
              <a:gd name="connsiteX686" fmla="*/ 3302392 w 12192000"/>
              <a:gd name="connsiteY686" fmla="*/ 1535371 h 6858000"/>
              <a:gd name="connsiteX687" fmla="*/ 3638944 w 12192000"/>
              <a:gd name="connsiteY687" fmla="*/ 646371 h 6858000"/>
              <a:gd name="connsiteX688" fmla="*/ 4360295 w 12192000"/>
              <a:gd name="connsiteY688" fmla="*/ 362653 h 6858000"/>
              <a:gd name="connsiteX689" fmla="*/ 2669718 w 12192000"/>
              <a:gd name="connsiteY689" fmla="*/ 334355 h 6858000"/>
              <a:gd name="connsiteX690" fmla="*/ 3211399 w 12192000"/>
              <a:gd name="connsiteY690" fmla="*/ 864367 h 6858000"/>
              <a:gd name="connsiteX691" fmla="*/ 3211399 w 12192000"/>
              <a:gd name="connsiteY691" fmla="*/ 864431 h 6858000"/>
              <a:gd name="connsiteX692" fmla="*/ 2675585 w 12192000"/>
              <a:gd name="connsiteY692" fmla="*/ 1400245 h 6858000"/>
              <a:gd name="connsiteX693" fmla="*/ 2611133 w 12192000"/>
              <a:gd name="connsiteY693" fmla="*/ 1394213 h 6858000"/>
              <a:gd name="connsiteX694" fmla="*/ 2417331 w 12192000"/>
              <a:gd name="connsiteY694" fmla="*/ 1110494 h 6858000"/>
              <a:gd name="connsiteX695" fmla="*/ 2138250 w 12192000"/>
              <a:gd name="connsiteY695" fmla="*/ 898276 h 6858000"/>
              <a:gd name="connsiteX696" fmla="*/ 2139710 w 12192000"/>
              <a:gd name="connsiteY696" fmla="*/ 864367 h 6858000"/>
              <a:gd name="connsiteX697" fmla="*/ 2669718 w 12192000"/>
              <a:gd name="connsiteY697" fmla="*/ 334355 h 6858000"/>
              <a:gd name="connsiteX698" fmla="*/ 8721089 w 12192000"/>
              <a:gd name="connsiteY698" fmla="*/ 231784 h 6858000"/>
              <a:gd name="connsiteX699" fmla="*/ 9081769 w 12192000"/>
              <a:gd name="connsiteY699" fmla="*/ 592528 h 6858000"/>
              <a:gd name="connsiteX700" fmla="*/ 9081769 w 12192000"/>
              <a:gd name="connsiteY700" fmla="*/ 592591 h 6858000"/>
              <a:gd name="connsiteX701" fmla="*/ 8720962 w 12192000"/>
              <a:gd name="connsiteY701" fmla="*/ 953270 h 6858000"/>
              <a:gd name="connsiteX702" fmla="*/ 8360282 w 12192000"/>
              <a:gd name="connsiteY702" fmla="*/ 592464 h 6858000"/>
              <a:gd name="connsiteX703" fmla="*/ 8721089 w 12192000"/>
              <a:gd name="connsiteY703" fmla="*/ 231784 h 6858000"/>
              <a:gd name="connsiteX704" fmla="*/ 7373873 w 12192000"/>
              <a:gd name="connsiteY704" fmla="*/ 231206 h 6858000"/>
              <a:gd name="connsiteX705" fmla="*/ 7495095 w 12192000"/>
              <a:gd name="connsiteY705" fmla="*/ 352428 h 6858000"/>
              <a:gd name="connsiteX706" fmla="*/ 7373873 w 12192000"/>
              <a:gd name="connsiteY706" fmla="*/ 473649 h 6858000"/>
              <a:gd name="connsiteX707" fmla="*/ 7252652 w 12192000"/>
              <a:gd name="connsiteY707" fmla="*/ 352428 h 6858000"/>
              <a:gd name="connsiteX708" fmla="*/ 7373873 w 12192000"/>
              <a:gd name="connsiteY708" fmla="*/ 231206 h 6858000"/>
              <a:gd name="connsiteX709" fmla="*/ 9300591 w 12192000"/>
              <a:gd name="connsiteY709" fmla="*/ 214956 h 6858000"/>
              <a:gd name="connsiteX710" fmla="*/ 9300655 w 12192000"/>
              <a:gd name="connsiteY710" fmla="*/ 214956 h 6858000"/>
              <a:gd name="connsiteX711" fmla="*/ 9484423 w 12192000"/>
              <a:gd name="connsiteY711" fmla="*/ 398725 h 6858000"/>
              <a:gd name="connsiteX712" fmla="*/ 9484423 w 12192000"/>
              <a:gd name="connsiteY712" fmla="*/ 398789 h 6858000"/>
              <a:gd name="connsiteX713" fmla="*/ 9300591 w 12192000"/>
              <a:gd name="connsiteY713" fmla="*/ 582620 h 6858000"/>
              <a:gd name="connsiteX714" fmla="*/ 9116758 w 12192000"/>
              <a:gd name="connsiteY714" fmla="*/ 398789 h 6858000"/>
              <a:gd name="connsiteX715" fmla="*/ 9300591 w 12192000"/>
              <a:gd name="connsiteY715" fmla="*/ 214956 h 6858000"/>
              <a:gd name="connsiteX716" fmla="*/ 8090471 w 12192000"/>
              <a:gd name="connsiteY716" fmla="*/ 156537 h 6858000"/>
              <a:gd name="connsiteX717" fmla="*/ 8312721 w 12192000"/>
              <a:gd name="connsiteY717" fmla="*/ 378786 h 6858000"/>
              <a:gd name="connsiteX718" fmla="*/ 8090471 w 12192000"/>
              <a:gd name="connsiteY718" fmla="*/ 601036 h 6858000"/>
              <a:gd name="connsiteX719" fmla="*/ 7868221 w 12192000"/>
              <a:gd name="connsiteY719" fmla="*/ 378786 h 6858000"/>
              <a:gd name="connsiteX720" fmla="*/ 8090471 w 12192000"/>
              <a:gd name="connsiteY720" fmla="*/ 156537 h 6858000"/>
              <a:gd name="connsiteX721" fmla="*/ 2135835 w 12192000"/>
              <a:gd name="connsiteY721" fmla="*/ 146119 h 6858000"/>
              <a:gd name="connsiteX722" fmla="*/ 2228862 w 12192000"/>
              <a:gd name="connsiteY722" fmla="*/ 239147 h 6858000"/>
              <a:gd name="connsiteX723" fmla="*/ 2135835 w 12192000"/>
              <a:gd name="connsiteY723" fmla="*/ 332174 h 6858000"/>
              <a:gd name="connsiteX724" fmla="*/ 2042804 w 12192000"/>
              <a:gd name="connsiteY724" fmla="*/ 239147 h 6858000"/>
              <a:gd name="connsiteX725" fmla="*/ 2135835 w 12192000"/>
              <a:gd name="connsiteY725" fmla="*/ 146119 h 6858000"/>
              <a:gd name="connsiteX726" fmla="*/ 4078225 w 12192000"/>
              <a:gd name="connsiteY726" fmla="*/ 144780 h 6858000"/>
              <a:gd name="connsiteX727" fmla="*/ 4164331 w 12192000"/>
              <a:gd name="connsiteY727" fmla="*/ 230886 h 6858000"/>
              <a:gd name="connsiteX728" fmla="*/ 4078225 w 12192000"/>
              <a:gd name="connsiteY728" fmla="*/ 316992 h 6858000"/>
              <a:gd name="connsiteX729" fmla="*/ 3992119 w 12192000"/>
              <a:gd name="connsiteY729" fmla="*/ 230886 h 6858000"/>
              <a:gd name="connsiteX730" fmla="*/ 4078225 w 12192000"/>
              <a:gd name="connsiteY730" fmla="*/ 144780 h 6858000"/>
              <a:gd name="connsiteX731" fmla="*/ 3545902 w 12192000"/>
              <a:gd name="connsiteY731" fmla="*/ 90382 h 6858000"/>
              <a:gd name="connsiteX732" fmla="*/ 3912114 w 12192000"/>
              <a:gd name="connsiteY732" fmla="*/ 361826 h 6858000"/>
              <a:gd name="connsiteX733" fmla="*/ 3917258 w 12192000"/>
              <a:gd name="connsiteY733" fmla="*/ 385385 h 6858000"/>
              <a:gd name="connsiteX734" fmla="*/ 3600460 w 12192000"/>
              <a:gd name="connsiteY734" fmla="*/ 552771 h 6858000"/>
              <a:gd name="connsiteX735" fmla="*/ 3403990 w 12192000"/>
              <a:gd name="connsiteY735" fmla="*/ 774449 h 6858000"/>
              <a:gd name="connsiteX736" fmla="*/ 3385257 w 12192000"/>
              <a:gd name="connsiteY736" fmla="*/ 764607 h 6858000"/>
              <a:gd name="connsiteX737" fmla="*/ 3342458 w 12192000"/>
              <a:gd name="connsiteY737" fmla="*/ 736222 h 6858000"/>
              <a:gd name="connsiteX738" fmla="*/ 3342458 w 12192000"/>
              <a:gd name="connsiteY738" fmla="*/ 736476 h 6858000"/>
              <a:gd name="connsiteX739" fmla="*/ 3213020 w 12192000"/>
              <a:gd name="connsiteY739" fmla="*/ 539669 h 6858000"/>
              <a:gd name="connsiteX740" fmla="*/ 3473649 w 12192000"/>
              <a:gd name="connsiteY740" fmla="*/ 101201 h 6858000"/>
              <a:gd name="connsiteX741" fmla="*/ 3545902 w 12192000"/>
              <a:gd name="connsiteY741" fmla="*/ 90382 h 6858000"/>
              <a:gd name="connsiteX742" fmla="*/ 2495553 w 12192000"/>
              <a:gd name="connsiteY742" fmla="*/ 89853 h 6858000"/>
              <a:gd name="connsiteX743" fmla="*/ 2581659 w 12192000"/>
              <a:gd name="connsiteY743" fmla="*/ 175959 h 6858000"/>
              <a:gd name="connsiteX744" fmla="*/ 2495553 w 12192000"/>
              <a:gd name="connsiteY744" fmla="*/ 262065 h 6858000"/>
              <a:gd name="connsiteX745" fmla="*/ 2409447 w 12192000"/>
              <a:gd name="connsiteY745" fmla="*/ 175959 h 6858000"/>
              <a:gd name="connsiteX746" fmla="*/ 2495553 w 12192000"/>
              <a:gd name="connsiteY746" fmla="*/ 89853 h 6858000"/>
              <a:gd name="connsiteX747" fmla="*/ 8977567 w 12192000"/>
              <a:gd name="connsiteY747" fmla="*/ 72136 h 6858000"/>
              <a:gd name="connsiteX748" fmla="*/ 8977567 w 12192000"/>
              <a:gd name="connsiteY748" fmla="*/ 72453 h 6858000"/>
              <a:gd name="connsiteX749" fmla="*/ 9041067 w 12192000"/>
              <a:gd name="connsiteY749" fmla="*/ 135953 h 6858000"/>
              <a:gd name="connsiteX750" fmla="*/ 9041067 w 12192000"/>
              <a:gd name="connsiteY750" fmla="*/ 136270 h 6858000"/>
              <a:gd name="connsiteX751" fmla="*/ 8976931 w 12192000"/>
              <a:gd name="connsiteY751" fmla="*/ 199770 h 6858000"/>
              <a:gd name="connsiteX752" fmla="*/ 8913431 w 12192000"/>
              <a:gd name="connsiteY752" fmla="*/ 135635 h 6858000"/>
              <a:gd name="connsiteX753" fmla="*/ 8977567 w 12192000"/>
              <a:gd name="connsiteY753" fmla="*/ 72136 h 6858000"/>
              <a:gd name="connsiteX754" fmla="*/ 7052056 w 12192000"/>
              <a:gd name="connsiteY754" fmla="*/ 71250 h 6858000"/>
              <a:gd name="connsiteX755" fmla="*/ 7156768 w 12192000"/>
              <a:gd name="connsiteY755" fmla="*/ 175961 h 6858000"/>
              <a:gd name="connsiteX756" fmla="*/ 7052056 w 12192000"/>
              <a:gd name="connsiteY756" fmla="*/ 280673 h 6858000"/>
              <a:gd name="connsiteX757" fmla="*/ 6947344 w 12192000"/>
              <a:gd name="connsiteY757" fmla="*/ 175961 h 6858000"/>
              <a:gd name="connsiteX758" fmla="*/ 7052056 w 12192000"/>
              <a:gd name="connsiteY758" fmla="*/ 71250 h 6858000"/>
              <a:gd name="connsiteX759" fmla="*/ 6365366 w 12192000"/>
              <a:gd name="connsiteY759" fmla="*/ 67258 h 6858000"/>
              <a:gd name="connsiteX760" fmla="*/ 6691883 w 12192000"/>
              <a:gd name="connsiteY760" fmla="*/ 193156 h 6858000"/>
              <a:gd name="connsiteX761" fmla="*/ 6700266 w 12192000"/>
              <a:gd name="connsiteY761" fmla="*/ 822526 h 6858000"/>
              <a:gd name="connsiteX762" fmla="*/ 6700202 w 12192000"/>
              <a:gd name="connsiteY762" fmla="*/ 822526 h 6858000"/>
              <a:gd name="connsiteX763" fmla="*/ 6588252 w 12192000"/>
              <a:gd name="connsiteY763" fmla="*/ 905957 h 6858000"/>
              <a:gd name="connsiteX764" fmla="*/ 5987036 w 12192000"/>
              <a:gd name="connsiteY764" fmla="*/ 718449 h 6858000"/>
              <a:gd name="connsiteX765" fmla="*/ 5979861 w 12192000"/>
              <a:gd name="connsiteY765" fmla="*/ 704162 h 6858000"/>
              <a:gd name="connsiteX766" fmla="*/ 6238366 w 12192000"/>
              <a:gd name="connsiteY766" fmla="*/ 395107 h 6858000"/>
              <a:gd name="connsiteX767" fmla="*/ 6352666 w 12192000"/>
              <a:gd name="connsiteY767" fmla="*/ 67893 h 6858000"/>
              <a:gd name="connsiteX768" fmla="*/ 6365366 w 12192000"/>
              <a:gd name="connsiteY768" fmla="*/ 67258 h 6858000"/>
              <a:gd name="connsiteX769" fmla="*/ 7654099 w 12192000"/>
              <a:gd name="connsiteY769" fmla="*/ 60834 h 6858000"/>
              <a:gd name="connsiteX770" fmla="*/ 7758810 w 12192000"/>
              <a:gd name="connsiteY770" fmla="*/ 165546 h 6858000"/>
              <a:gd name="connsiteX771" fmla="*/ 7758810 w 12192000"/>
              <a:gd name="connsiteY771" fmla="*/ 165673 h 6858000"/>
              <a:gd name="connsiteX772" fmla="*/ 7653972 w 12192000"/>
              <a:gd name="connsiteY772" fmla="*/ 270384 h 6858000"/>
              <a:gd name="connsiteX773" fmla="*/ 7549260 w 12192000"/>
              <a:gd name="connsiteY773" fmla="*/ 165546 h 6858000"/>
              <a:gd name="connsiteX774" fmla="*/ 7654099 w 12192000"/>
              <a:gd name="connsiteY774" fmla="*/ 60834 h 6858000"/>
              <a:gd name="connsiteX775" fmla="*/ 8422195 w 12192000"/>
              <a:gd name="connsiteY775" fmla="*/ 29720 h 6858000"/>
              <a:gd name="connsiteX776" fmla="*/ 8422259 w 12192000"/>
              <a:gd name="connsiteY776" fmla="*/ 29720 h 6858000"/>
              <a:gd name="connsiteX777" fmla="*/ 8526970 w 12192000"/>
              <a:gd name="connsiteY777" fmla="*/ 134432 h 6858000"/>
              <a:gd name="connsiteX778" fmla="*/ 8422322 w 12192000"/>
              <a:gd name="connsiteY778" fmla="*/ 239143 h 6858000"/>
              <a:gd name="connsiteX779" fmla="*/ 8317547 w 12192000"/>
              <a:gd name="connsiteY779" fmla="*/ 134495 h 6858000"/>
              <a:gd name="connsiteX780" fmla="*/ 8422195 w 12192000"/>
              <a:gd name="connsiteY780" fmla="*/ 29720 h 6858000"/>
              <a:gd name="connsiteX781" fmla="*/ 9429051 w 12192000"/>
              <a:gd name="connsiteY781" fmla="*/ 29083 h 6858000"/>
              <a:gd name="connsiteX782" fmla="*/ 9429051 w 12192000"/>
              <a:gd name="connsiteY782" fmla="*/ 29400 h 6858000"/>
              <a:gd name="connsiteX783" fmla="*/ 9492551 w 12192000"/>
              <a:gd name="connsiteY783" fmla="*/ 92900 h 6858000"/>
              <a:gd name="connsiteX784" fmla="*/ 9492551 w 12192000"/>
              <a:gd name="connsiteY784" fmla="*/ 93217 h 6858000"/>
              <a:gd name="connsiteX785" fmla="*/ 9428416 w 12192000"/>
              <a:gd name="connsiteY785" fmla="*/ 156717 h 6858000"/>
              <a:gd name="connsiteX786" fmla="*/ 9364916 w 12192000"/>
              <a:gd name="connsiteY786" fmla="*/ 92582 h 6858000"/>
              <a:gd name="connsiteX787" fmla="*/ 9429051 w 12192000"/>
              <a:gd name="connsiteY787" fmla="*/ 29083 h 6858000"/>
              <a:gd name="connsiteX788" fmla="*/ 3019373 w 12192000"/>
              <a:gd name="connsiteY788" fmla="*/ 17087 h 6858000"/>
              <a:gd name="connsiteX789" fmla="*/ 3181362 w 12192000"/>
              <a:gd name="connsiteY789" fmla="*/ 179076 h 6858000"/>
              <a:gd name="connsiteX790" fmla="*/ 3019437 w 12192000"/>
              <a:gd name="connsiteY790" fmla="*/ 341064 h 6858000"/>
              <a:gd name="connsiteX791" fmla="*/ 3019373 w 12192000"/>
              <a:gd name="connsiteY791" fmla="*/ 341064 h 6858000"/>
              <a:gd name="connsiteX792" fmla="*/ 2857384 w 12192000"/>
              <a:gd name="connsiteY792" fmla="*/ 179076 h 6858000"/>
              <a:gd name="connsiteX793" fmla="*/ 3019373 w 12192000"/>
              <a:gd name="connsiteY793" fmla="*/ 17087 h 6858000"/>
              <a:gd name="connsiteX794" fmla="*/ 9646353 w 12192000"/>
              <a:gd name="connsiteY794" fmla="*/ 0 h 6858000"/>
              <a:gd name="connsiteX795" fmla="*/ 10591703 w 12192000"/>
              <a:gd name="connsiteY795" fmla="*/ 0 h 6858000"/>
              <a:gd name="connsiteX796" fmla="*/ 10606531 w 12192000"/>
              <a:gd name="connsiteY796" fmla="*/ 111871 h 6858000"/>
              <a:gd name="connsiteX797" fmla="*/ 10119359 w 12192000"/>
              <a:gd name="connsiteY797" fmla="*/ 599563 h 6858000"/>
              <a:gd name="connsiteX798" fmla="*/ 9631680 w 12192000"/>
              <a:gd name="connsiteY798" fmla="*/ 112404 h 6858000"/>
              <a:gd name="connsiteX799" fmla="*/ 4344725 w 12192000"/>
              <a:gd name="connsiteY799" fmla="*/ 0 h 6858000"/>
              <a:gd name="connsiteX800" fmla="*/ 5654199 w 12192000"/>
              <a:gd name="connsiteY800" fmla="*/ 0 h 6858000"/>
              <a:gd name="connsiteX801" fmla="*/ 6276022 w 12192000"/>
              <a:gd name="connsiteY801" fmla="*/ 1022 h 6858000"/>
              <a:gd name="connsiteX802" fmla="*/ 5999417 w 12192000"/>
              <a:gd name="connsiteY802" fmla="*/ 558805 h 6858000"/>
              <a:gd name="connsiteX803" fmla="*/ 5376425 w 12192000"/>
              <a:gd name="connsiteY803" fmla="*/ 841825 h 6858000"/>
              <a:gd name="connsiteX804" fmla="*/ 4846705 w 12192000"/>
              <a:gd name="connsiteY804" fmla="*/ 715714 h 6858000"/>
              <a:gd name="connsiteX805" fmla="*/ 4427606 w 12192000"/>
              <a:gd name="connsiteY805" fmla="*/ 281755 h 6858000"/>
              <a:gd name="connsiteX806" fmla="*/ 4373575 w 12192000"/>
              <a:gd name="connsiteY806" fmla="*/ 143432 h 6858000"/>
              <a:gd name="connsiteX807" fmla="*/ 620107 w 12192000"/>
              <a:gd name="connsiteY807" fmla="*/ 0 h 6858000"/>
              <a:gd name="connsiteX808" fmla="*/ 1804206 w 12192000"/>
              <a:gd name="connsiteY808" fmla="*/ 0 h 6858000"/>
              <a:gd name="connsiteX809" fmla="*/ 1824555 w 12192000"/>
              <a:gd name="connsiteY809" fmla="*/ 156090 h 6858000"/>
              <a:gd name="connsiteX810" fmla="*/ 1803409 w 12192000"/>
              <a:gd name="connsiteY810" fmla="*/ 315746 h 6858000"/>
              <a:gd name="connsiteX811" fmla="*/ 1052485 w 12192000"/>
              <a:gd name="connsiteY811" fmla="*/ 747567 h 6858000"/>
              <a:gd name="connsiteX812" fmla="*/ 600518 w 12192000"/>
              <a:gd name="connsiteY812" fmla="*/ 119066 h 6858000"/>
              <a:gd name="connsiteX813" fmla="*/ 0 w 12192000"/>
              <a:gd name="connsiteY813" fmla="*/ 0 h 6858000"/>
              <a:gd name="connsiteX814" fmla="*/ 97147 w 12192000"/>
              <a:gd name="connsiteY814" fmla="*/ 0 h 6858000"/>
              <a:gd name="connsiteX815" fmla="*/ 210692 w 12192000"/>
              <a:gd name="connsiteY815" fmla="*/ 62216 h 6858000"/>
              <a:gd name="connsiteX816" fmla="*/ 623137 w 12192000"/>
              <a:gd name="connsiteY816" fmla="*/ 820363 h 6858000"/>
              <a:gd name="connsiteX817" fmla="*/ 15507 w 12192000"/>
              <a:gd name="connsiteY817" fmla="*/ 1673677 h 6858000"/>
              <a:gd name="connsiteX818" fmla="*/ 0 w 12192000"/>
              <a:gd name="connsiteY818" fmla="*/ 1678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</a:cxnLst>
            <a:rect l="l" t="t" r="r" b="b"/>
            <a:pathLst>
              <a:path w="12192000" h="6858000">
                <a:moveTo>
                  <a:pt x="8577897" y="6618795"/>
                </a:moveTo>
                <a:cubicBezTo>
                  <a:pt x="8625458" y="6618795"/>
                  <a:pt x="8664003" y="6657340"/>
                  <a:pt x="8664003" y="6704901"/>
                </a:cubicBezTo>
                <a:cubicBezTo>
                  <a:pt x="8664003" y="6752463"/>
                  <a:pt x="8625458" y="6791007"/>
                  <a:pt x="8577897" y="6791007"/>
                </a:cubicBezTo>
                <a:cubicBezTo>
                  <a:pt x="8530335" y="6791007"/>
                  <a:pt x="8491791" y="6752463"/>
                  <a:pt x="8491791" y="6704901"/>
                </a:cubicBezTo>
                <a:cubicBezTo>
                  <a:pt x="8491791" y="6657340"/>
                  <a:pt x="8530335" y="6618795"/>
                  <a:pt x="8577897" y="6618795"/>
                </a:cubicBezTo>
                <a:close/>
                <a:moveTo>
                  <a:pt x="6003671" y="6608457"/>
                </a:moveTo>
                <a:lnTo>
                  <a:pt x="6037103" y="6615237"/>
                </a:lnTo>
                <a:cubicBezTo>
                  <a:pt x="6067986" y="6628316"/>
                  <a:pt x="6089651" y="6658880"/>
                  <a:pt x="6089651" y="6694551"/>
                </a:cubicBezTo>
                <a:cubicBezTo>
                  <a:pt x="6089651" y="6694614"/>
                  <a:pt x="6089651" y="6694678"/>
                  <a:pt x="6089651" y="6694741"/>
                </a:cubicBezTo>
                <a:cubicBezTo>
                  <a:pt x="6089542" y="6742303"/>
                  <a:pt x="6050909" y="6780783"/>
                  <a:pt x="6003354" y="6780656"/>
                </a:cubicBezTo>
                <a:cubicBezTo>
                  <a:pt x="5955800" y="6780530"/>
                  <a:pt x="5917330" y="6741921"/>
                  <a:pt x="5917439" y="6694360"/>
                </a:cubicBezTo>
                <a:cubicBezTo>
                  <a:pt x="5917519" y="6658690"/>
                  <a:pt x="5939271" y="6628126"/>
                  <a:pt x="5970203" y="6615127"/>
                </a:cubicBezTo>
                <a:close/>
                <a:moveTo>
                  <a:pt x="6003608" y="6608444"/>
                </a:moveTo>
                <a:lnTo>
                  <a:pt x="6003736" y="6608444"/>
                </a:lnTo>
                <a:lnTo>
                  <a:pt x="6003671" y="6608457"/>
                </a:lnTo>
                <a:close/>
                <a:moveTo>
                  <a:pt x="7726743" y="6598031"/>
                </a:moveTo>
                <a:cubicBezTo>
                  <a:pt x="7774305" y="6598031"/>
                  <a:pt x="7812849" y="6636575"/>
                  <a:pt x="7812849" y="6684137"/>
                </a:cubicBezTo>
                <a:cubicBezTo>
                  <a:pt x="7812849" y="6731698"/>
                  <a:pt x="7774305" y="6770243"/>
                  <a:pt x="7726743" y="6770243"/>
                </a:cubicBezTo>
                <a:cubicBezTo>
                  <a:pt x="7679181" y="6770243"/>
                  <a:pt x="7640637" y="6731698"/>
                  <a:pt x="7640637" y="6684137"/>
                </a:cubicBezTo>
                <a:cubicBezTo>
                  <a:pt x="7640637" y="6636575"/>
                  <a:pt x="7679181" y="6598031"/>
                  <a:pt x="7726743" y="6598031"/>
                </a:cubicBezTo>
                <a:close/>
                <a:moveTo>
                  <a:pt x="9262998" y="6486016"/>
                </a:moveTo>
                <a:cubicBezTo>
                  <a:pt x="9320847" y="6486016"/>
                  <a:pt x="9367710" y="6532879"/>
                  <a:pt x="9367710" y="6590728"/>
                </a:cubicBezTo>
                <a:cubicBezTo>
                  <a:pt x="9367710" y="6648576"/>
                  <a:pt x="9320847" y="6695439"/>
                  <a:pt x="9262998" y="6695439"/>
                </a:cubicBezTo>
                <a:cubicBezTo>
                  <a:pt x="9205150" y="6695439"/>
                  <a:pt x="9158287" y="6648576"/>
                  <a:pt x="9158287" y="6590728"/>
                </a:cubicBezTo>
                <a:cubicBezTo>
                  <a:pt x="9158287" y="6532879"/>
                  <a:pt x="9205150" y="6486016"/>
                  <a:pt x="9262998" y="6486016"/>
                </a:cubicBezTo>
                <a:close/>
                <a:moveTo>
                  <a:pt x="8912859" y="6432550"/>
                </a:moveTo>
                <a:cubicBezTo>
                  <a:pt x="8912859" y="6432550"/>
                  <a:pt x="8912923" y="6432550"/>
                  <a:pt x="8912923" y="6432550"/>
                </a:cubicBezTo>
                <a:cubicBezTo>
                  <a:pt x="8995219" y="6432550"/>
                  <a:pt x="9061894" y="6499225"/>
                  <a:pt x="9061894" y="6581521"/>
                </a:cubicBezTo>
                <a:cubicBezTo>
                  <a:pt x="9061894" y="6581521"/>
                  <a:pt x="9061894" y="6581584"/>
                  <a:pt x="9061894" y="6581584"/>
                </a:cubicBezTo>
                <a:cubicBezTo>
                  <a:pt x="9061894" y="6663881"/>
                  <a:pt x="8995156" y="6730619"/>
                  <a:pt x="8912859" y="6730619"/>
                </a:cubicBezTo>
                <a:cubicBezTo>
                  <a:pt x="8830564" y="6730619"/>
                  <a:pt x="8763825" y="6663881"/>
                  <a:pt x="8763825" y="6581584"/>
                </a:cubicBezTo>
                <a:cubicBezTo>
                  <a:pt x="8763825" y="6499289"/>
                  <a:pt x="8830564" y="6432550"/>
                  <a:pt x="8912859" y="6432550"/>
                </a:cubicBezTo>
                <a:close/>
                <a:moveTo>
                  <a:pt x="7174928" y="6352914"/>
                </a:moveTo>
                <a:cubicBezTo>
                  <a:pt x="7396987" y="6352850"/>
                  <a:pt x="7577009" y="6532752"/>
                  <a:pt x="7577073" y="6754812"/>
                </a:cubicBezTo>
                <a:lnTo>
                  <a:pt x="7563646" y="6858000"/>
                </a:lnTo>
                <a:lnTo>
                  <a:pt x="6786677" y="6858000"/>
                </a:lnTo>
                <a:lnTo>
                  <a:pt x="6773036" y="6755066"/>
                </a:lnTo>
                <a:cubicBezTo>
                  <a:pt x="6772972" y="6533007"/>
                  <a:pt x="6952931" y="6352984"/>
                  <a:pt x="7174928" y="6352914"/>
                </a:cubicBezTo>
                <a:close/>
                <a:moveTo>
                  <a:pt x="10533253" y="6270497"/>
                </a:moveTo>
                <a:cubicBezTo>
                  <a:pt x="10609199" y="6270535"/>
                  <a:pt x="10670730" y="6332099"/>
                  <a:pt x="10670730" y="6408038"/>
                </a:cubicBezTo>
                <a:cubicBezTo>
                  <a:pt x="10670730" y="6408038"/>
                  <a:pt x="10670730" y="6408102"/>
                  <a:pt x="10670730" y="6408102"/>
                </a:cubicBezTo>
                <a:cubicBezTo>
                  <a:pt x="10670667" y="6484048"/>
                  <a:pt x="10609071" y="6545643"/>
                  <a:pt x="10533126" y="6545579"/>
                </a:cubicBezTo>
                <a:cubicBezTo>
                  <a:pt x="10457180" y="6545516"/>
                  <a:pt x="10395584" y="6483921"/>
                  <a:pt x="10395648" y="6407975"/>
                </a:cubicBezTo>
                <a:cubicBezTo>
                  <a:pt x="10395712" y="6332010"/>
                  <a:pt x="10457306" y="6270459"/>
                  <a:pt x="10533253" y="6270497"/>
                </a:cubicBezTo>
                <a:close/>
                <a:moveTo>
                  <a:pt x="9933051" y="6239395"/>
                </a:moveTo>
                <a:cubicBezTo>
                  <a:pt x="10202227" y="6239249"/>
                  <a:pt x="10420604" y="6457378"/>
                  <a:pt x="10420731" y="6726555"/>
                </a:cubicBezTo>
                <a:cubicBezTo>
                  <a:pt x="10420794" y="6769100"/>
                  <a:pt x="10415206" y="6811454"/>
                  <a:pt x="10404284" y="6852539"/>
                </a:cubicBezTo>
                <a:lnTo>
                  <a:pt x="9462643" y="6853555"/>
                </a:lnTo>
                <a:cubicBezTo>
                  <a:pt x="9451531" y="6812343"/>
                  <a:pt x="9445879" y="6769798"/>
                  <a:pt x="9445879" y="6727063"/>
                </a:cubicBezTo>
                <a:cubicBezTo>
                  <a:pt x="9445752" y="6457886"/>
                  <a:pt x="9663811" y="6239541"/>
                  <a:pt x="9933051" y="6239395"/>
                </a:cubicBezTo>
                <a:close/>
                <a:moveTo>
                  <a:pt x="11370962" y="6226257"/>
                </a:moveTo>
                <a:cubicBezTo>
                  <a:pt x="11678725" y="6217389"/>
                  <a:pt x="11977695" y="6367295"/>
                  <a:pt x="12151831" y="6632760"/>
                </a:cubicBezTo>
                <a:lnTo>
                  <a:pt x="12192000" y="6705518"/>
                </a:lnTo>
                <a:lnTo>
                  <a:pt x="12192000" y="6857187"/>
                </a:lnTo>
                <a:lnTo>
                  <a:pt x="10538332" y="6851015"/>
                </a:lnTo>
                <a:cubicBezTo>
                  <a:pt x="10538332" y="6851015"/>
                  <a:pt x="10542143" y="6839457"/>
                  <a:pt x="10544111" y="6833743"/>
                </a:cubicBezTo>
                <a:cubicBezTo>
                  <a:pt x="10624819" y="6600570"/>
                  <a:pt x="10797412" y="6410515"/>
                  <a:pt x="11021821" y="6307905"/>
                </a:cubicBezTo>
                <a:cubicBezTo>
                  <a:pt x="11135200" y="6256054"/>
                  <a:pt x="11253719" y="6229635"/>
                  <a:pt x="11370962" y="6226257"/>
                </a:cubicBezTo>
                <a:close/>
                <a:moveTo>
                  <a:pt x="508458" y="6187821"/>
                </a:moveTo>
                <a:cubicBezTo>
                  <a:pt x="508479" y="6187821"/>
                  <a:pt x="508500" y="6187821"/>
                  <a:pt x="508521" y="6187821"/>
                </a:cubicBezTo>
                <a:cubicBezTo>
                  <a:pt x="804444" y="6187859"/>
                  <a:pt x="1044309" y="6427787"/>
                  <a:pt x="1044271" y="6723697"/>
                </a:cubicBezTo>
                <a:cubicBezTo>
                  <a:pt x="1044271" y="6750939"/>
                  <a:pt x="1043953" y="6855968"/>
                  <a:pt x="1043953" y="6855968"/>
                </a:cubicBezTo>
                <a:cubicBezTo>
                  <a:pt x="1043953" y="6855968"/>
                  <a:pt x="1038187" y="6856258"/>
                  <a:pt x="1028954" y="6856657"/>
                </a:cubicBezTo>
                <a:lnTo>
                  <a:pt x="993169" y="6858000"/>
                </a:lnTo>
                <a:lnTo>
                  <a:pt x="0" y="6858000"/>
                </a:lnTo>
                <a:lnTo>
                  <a:pt x="0" y="6562336"/>
                </a:lnTo>
                <a:lnTo>
                  <a:pt x="14523" y="6515494"/>
                </a:lnTo>
                <a:cubicBezTo>
                  <a:pt x="95850" y="6323021"/>
                  <a:pt x="286360" y="6187902"/>
                  <a:pt x="508458" y="6187821"/>
                </a:cubicBezTo>
                <a:close/>
                <a:moveTo>
                  <a:pt x="118321" y="6122098"/>
                </a:moveTo>
                <a:lnTo>
                  <a:pt x="118638" y="6122098"/>
                </a:lnTo>
                <a:cubicBezTo>
                  <a:pt x="153636" y="6122270"/>
                  <a:pt x="181964" y="6150603"/>
                  <a:pt x="182138" y="6185598"/>
                </a:cubicBezTo>
                <a:cubicBezTo>
                  <a:pt x="182139" y="6185706"/>
                  <a:pt x="182139" y="6185808"/>
                  <a:pt x="182139" y="6185915"/>
                </a:cubicBezTo>
                <a:cubicBezTo>
                  <a:pt x="182140" y="6221158"/>
                  <a:pt x="153568" y="6249733"/>
                  <a:pt x="118322" y="6249733"/>
                </a:cubicBezTo>
                <a:cubicBezTo>
                  <a:pt x="83077" y="6249733"/>
                  <a:pt x="54504" y="6221164"/>
                  <a:pt x="54504" y="6185915"/>
                </a:cubicBezTo>
                <a:cubicBezTo>
                  <a:pt x="54504" y="6150673"/>
                  <a:pt x="83075" y="6122098"/>
                  <a:pt x="118321" y="6122098"/>
                </a:cubicBezTo>
                <a:close/>
                <a:moveTo>
                  <a:pt x="9688575" y="6018910"/>
                </a:moveTo>
                <a:cubicBezTo>
                  <a:pt x="9746424" y="6018910"/>
                  <a:pt x="9793287" y="6065792"/>
                  <a:pt x="9793287" y="6123621"/>
                </a:cubicBezTo>
                <a:cubicBezTo>
                  <a:pt x="9793287" y="6181451"/>
                  <a:pt x="9746424" y="6228333"/>
                  <a:pt x="9688575" y="6228333"/>
                </a:cubicBezTo>
                <a:cubicBezTo>
                  <a:pt x="9630727" y="6228333"/>
                  <a:pt x="9583864" y="6181451"/>
                  <a:pt x="9583864" y="6123621"/>
                </a:cubicBezTo>
                <a:cubicBezTo>
                  <a:pt x="9583864" y="6065792"/>
                  <a:pt x="9630727" y="6018910"/>
                  <a:pt x="9688575" y="6018910"/>
                </a:cubicBezTo>
                <a:close/>
                <a:moveTo>
                  <a:pt x="7103999" y="6012815"/>
                </a:moveTo>
                <a:lnTo>
                  <a:pt x="7103999" y="6012878"/>
                </a:lnTo>
                <a:cubicBezTo>
                  <a:pt x="7170928" y="6012917"/>
                  <a:pt x="7225157" y="6067177"/>
                  <a:pt x="7225157" y="6134100"/>
                </a:cubicBezTo>
                <a:cubicBezTo>
                  <a:pt x="7225094" y="6201048"/>
                  <a:pt x="7170801" y="6255296"/>
                  <a:pt x="7103872" y="6255258"/>
                </a:cubicBezTo>
                <a:cubicBezTo>
                  <a:pt x="7036943" y="6255226"/>
                  <a:pt x="6982650" y="6200921"/>
                  <a:pt x="6982714" y="6133973"/>
                </a:cubicBezTo>
                <a:cubicBezTo>
                  <a:pt x="6982778" y="6067025"/>
                  <a:pt x="7037070" y="6012783"/>
                  <a:pt x="7103999" y="6012815"/>
                </a:cubicBezTo>
                <a:close/>
                <a:moveTo>
                  <a:pt x="11301348" y="5871527"/>
                </a:moveTo>
                <a:cubicBezTo>
                  <a:pt x="11377294" y="5871527"/>
                  <a:pt x="11438889" y="5933109"/>
                  <a:pt x="11438889" y="6009068"/>
                </a:cubicBezTo>
                <a:cubicBezTo>
                  <a:pt x="11438889" y="6085026"/>
                  <a:pt x="11377294" y="6146609"/>
                  <a:pt x="11301348" y="6146609"/>
                </a:cubicBezTo>
                <a:cubicBezTo>
                  <a:pt x="11225402" y="6146609"/>
                  <a:pt x="11163807" y="6085026"/>
                  <a:pt x="11163807" y="6009068"/>
                </a:cubicBezTo>
                <a:cubicBezTo>
                  <a:pt x="11163807" y="5933109"/>
                  <a:pt x="11225402" y="5871527"/>
                  <a:pt x="11301348" y="5871527"/>
                </a:cubicBezTo>
                <a:close/>
                <a:moveTo>
                  <a:pt x="897330" y="5849873"/>
                </a:moveTo>
                <a:cubicBezTo>
                  <a:pt x="897438" y="5849873"/>
                  <a:pt x="897539" y="5849873"/>
                  <a:pt x="897647" y="5849873"/>
                </a:cubicBezTo>
                <a:cubicBezTo>
                  <a:pt x="999177" y="5850051"/>
                  <a:pt x="1081340" y="5932493"/>
                  <a:pt x="1081162" y="6034023"/>
                </a:cubicBezTo>
                <a:cubicBezTo>
                  <a:pt x="1081162" y="6034131"/>
                  <a:pt x="1081162" y="6034233"/>
                  <a:pt x="1081162" y="6034341"/>
                </a:cubicBezTo>
                <a:cubicBezTo>
                  <a:pt x="1080984" y="6136043"/>
                  <a:pt x="998396" y="6218345"/>
                  <a:pt x="896695" y="6218173"/>
                </a:cubicBezTo>
                <a:cubicBezTo>
                  <a:pt x="794993" y="6217995"/>
                  <a:pt x="712684" y="6135407"/>
                  <a:pt x="712862" y="6033706"/>
                </a:cubicBezTo>
                <a:cubicBezTo>
                  <a:pt x="713040" y="5932004"/>
                  <a:pt x="795628" y="5849695"/>
                  <a:pt x="897330" y="5849873"/>
                </a:cubicBezTo>
                <a:close/>
                <a:moveTo>
                  <a:pt x="6384734" y="5768022"/>
                </a:moveTo>
                <a:cubicBezTo>
                  <a:pt x="6406260" y="5766968"/>
                  <a:pt x="6427914" y="5767438"/>
                  <a:pt x="6449377" y="5769419"/>
                </a:cubicBezTo>
                <a:lnTo>
                  <a:pt x="6449377" y="5769547"/>
                </a:lnTo>
                <a:cubicBezTo>
                  <a:pt x="6550850" y="5778881"/>
                  <a:pt x="6646227" y="5822093"/>
                  <a:pt x="6720141" y="5892222"/>
                </a:cubicBezTo>
                <a:cubicBezTo>
                  <a:pt x="6901942" y="6064713"/>
                  <a:pt x="6909498" y="6351905"/>
                  <a:pt x="6736968" y="6533706"/>
                </a:cubicBezTo>
                <a:cubicBezTo>
                  <a:pt x="6564503" y="6715506"/>
                  <a:pt x="6277298" y="6723062"/>
                  <a:pt x="6095492" y="6550596"/>
                </a:cubicBezTo>
                <a:cubicBezTo>
                  <a:pt x="6088190" y="6543611"/>
                  <a:pt x="6074220" y="6529006"/>
                  <a:pt x="6074220" y="6529006"/>
                </a:cubicBezTo>
                <a:cubicBezTo>
                  <a:pt x="6074220" y="6529006"/>
                  <a:pt x="6240716" y="6338125"/>
                  <a:pt x="6298501" y="6137973"/>
                </a:cubicBezTo>
                <a:cubicBezTo>
                  <a:pt x="6359397" y="5927090"/>
                  <a:pt x="6358254" y="5770118"/>
                  <a:pt x="6358254" y="5770118"/>
                </a:cubicBezTo>
                <a:cubicBezTo>
                  <a:pt x="6358254" y="5770118"/>
                  <a:pt x="6375844" y="5768467"/>
                  <a:pt x="6384734" y="5768022"/>
                </a:cubicBezTo>
                <a:close/>
                <a:moveTo>
                  <a:pt x="9173463" y="5690742"/>
                </a:moveTo>
                <a:cubicBezTo>
                  <a:pt x="9254299" y="5690768"/>
                  <a:pt x="9332848" y="5717965"/>
                  <a:pt x="9396348" y="5767958"/>
                </a:cubicBezTo>
                <a:cubicBezTo>
                  <a:pt x="9552939" y="5891129"/>
                  <a:pt x="9579990" y="6117888"/>
                  <a:pt x="9456800" y="6274441"/>
                </a:cubicBezTo>
                <a:cubicBezTo>
                  <a:pt x="9333610" y="6431025"/>
                  <a:pt x="9106852" y="6458076"/>
                  <a:pt x="8950324" y="6334886"/>
                </a:cubicBezTo>
                <a:cubicBezTo>
                  <a:pt x="8944038" y="6329870"/>
                  <a:pt x="8931909" y="6319329"/>
                  <a:pt x="8931909" y="6319329"/>
                </a:cubicBezTo>
                <a:cubicBezTo>
                  <a:pt x="8931909" y="6319329"/>
                  <a:pt x="9049765" y="6156134"/>
                  <a:pt x="9080881" y="5993510"/>
                </a:cubicBezTo>
                <a:cubicBezTo>
                  <a:pt x="9113710" y="5822060"/>
                  <a:pt x="9101391" y="5697918"/>
                  <a:pt x="9101391" y="5697918"/>
                </a:cubicBezTo>
                <a:cubicBezTo>
                  <a:pt x="9101391" y="5697918"/>
                  <a:pt x="9115170" y="5695378"/>
                  <a:pt x="9122218" y="5694362"/>
                </a:cubicBezTo>
                <a:cubicBezTo>
                  <a:pt x="9139173" y="5691930"/>
                  <a:pt x="9156318" y="5690723"/>
                  <a:pt x="9173463" y="5690742"/>
                </a:cubicBezTo>
                <a:close/>
                <a:moveTo>
                  <a:pt x="7071550" y="5617209"/>
                </a:moveTo>
                <a:cubicBezTo>
                  <a:pt x="7147496" y="5617209"/>
                  <a:pt x="7209091" y="5678785"/>
                  <a:pt x="7209091" y="5754750"/>
                </a:cubicBezTo>
                <a:cubicBezTo>
                  <a:pt x="7209091" y="5830709"/>
                  <a:pt x="7147496" y="5892291"/>
                  <a:pt x="7071550" y="5892291"/>
                </a:cubicBezTo>
                <a:cubicBezTo>
                  <a:pt x="6995604" y="5892291"/>
                  <a:pt x="6934009" y="5830709"/>
                  <a:pt x="6934009" y="5754750"/>
                </a:cubicBezTo>
                <a:cubicBezTo>
                  <a:pt x="6934009" y="5678785"/>
                  <a:pt x="6995604" y="5617209"/>
                  <a:pt x="7071550" y="5617209"/>
                </a:cubicBezTo>
                <a:close/>
                <a:moveTo>
                  <a:pt x="6367017" y="5508180"/>
                </a:moveTo>
                <a:lnTo>
                  <a:pt x="6367017" y="5508307"/>
                </a:lnTo>
                <a:cubicBezTo>
                  <a:pt x="6414578" y="5508307"/>
                  <a:pt x="6453059" y="5546820"/>
                  <a:pt x="6453123" y="5594350"/>
                </a:cubicBezTo>
                <a:cubicBezTo>
                  <a:pt x="6453059" y="5641879"/>
                  <a:pt x="6414578" y="5680392"/>
                  <a:pt x="6367017" y="5680392"/>
                </a:cubicBezTo>
                <a:cubicBezTo>
                  <a:pt x="6319462" y="5680392"/>
                  <a:pt x="6280911" y="5641841"/>
                  <a:pt x="6280911" y="5594286"/>
                </a:cubicBezTo>
                <a:cubicBezTo>
                  <a:pt x="6280911" y="5546731"/>
                  <a:pt x="6319462" y="5508180"/>
                  <a:pt x="6367017" y="5508180"/>
                </a:cubicBezTo>
                <a:close/>
                <a:moveTo>
                  <a:pt x="9197594" y="5367020"/>
                </a:moveTo>
                <a:cubicBezTo>
                  <a:pt x="9263126" y="5367020"/>
                  <a:pt x="9316212" y="5420125"/>
                  <a:pt x="9316212" y="5485638"/>
                </a:cubicBezTo>
                <a:cubicBezTo>
                  <a:pt x="9316212" y="5551151"/>
                  <a:pt x="9263126" y="5604256"/>
                  <a:pt x="9197594" y="5604256"/>
                </a:cubicBezTo>
                <a:cubicBezTo>
                  <a:pt x="9132062" y="5604256"/>
                  <a:pt x="9078976" y="5551151"/>
                  <a:pt x="9078976" y="5485638"/>
                </a:cubicBezTo>
                <a:cubicBezTo>
                  <a:pt x="9078976" y="5420125"/>
                  <a:pt x="9132062" y="5367020"/>
                  <a:pt x="9197594" y="5367020"/>
                </a:cubicBezTo>
                <a:close/>
                <a:moveTo>
                  <a:pt x="12061634" y="5038534"/>
                </a:moveTo>
                <a:cubicBezTo>
                  <a:pt x="12088368" y="5038512"/>
                  <a:pt x="12115038" y="5040235"/>
                  <a:pt x="12141478" y="5043681"/>
                </a:cubicBezTo>
                <a:lnTo>
                  <a:pt x="12192000" y="5053656"/>
                </a:lnTo>
                <a:lnTo>
                  <a:pt x="12192000" y="6248254"/>
                </a:lnTo>
                <a:lnTo>
                  <a:pt x="12142502" y="6258143"/>
                </a:lnTo>
                <a:cubicBezTo>
                  <a:pt x="12116006" y="6261654"/>
                  <a:pt x="12089289" y="6263430"/>
                  <a:pt x="12062523" y="6263449"/>
                </a:cubicBezTo>
                <a:cubicBezTo>
                  <a:pt x="11724259" y="6263691"/>
                  <a:pt x="11449875" y="5989682"/>
                  <a:pt x="11449621" y="5651430"/>
                </a:cubicBezTo>
                <a:cubicBezTo>
                  <a:pt x="11449368" y="5313178"/>
                  <a:pt x="11723370" y="5038776"/>
                  <a:pt x="12061634" y="5038534"/>
                </a:cubicBezTo>
                <a:close/>
                <a:moveTo>
                  <a:pt x="7759700" y="4977320"/>
                </a:moveTo>
                <a:cubicBezTo>
                  <a:pt x="7759700" y="4977320"/>
                  <a:pt x="7991919" y="5175249"/>
                  <a:pt x="8371522" y="5284025"/>
                </a:cubicBezTo>
                <a:cubicBezTo>
                  <a:pt x="8696769" y="5377434"/>
                  <a:pt x="8938958" y="5377434"/>
                  <a:pt x="8938958" y="5377434"/>
                </a:cubicBezTo>
                <a:cubicBezTo>
                  <a:pt x="8938958" y="5377434"/>
                  <a:pt x="8933561" y="5376290"/>
                  <a:pt x="8937117" y="5383784"/>
                </a:cubicBezTo>
                <a:cubicBezTo>
                  <a:pt x="9137714" y="5804839"/>
                  <a:pt x="8972106" y="6309194"/>
                  <a:pt x="8560943" y="6529387"/>
                </a:cubicBezTo>
                <a:cubicBezTo>
                  <a:pt x="8135683" y="6757161"/>
                  <a:pt x="7606347" y="6597015"/>
                  <a:pt x="7378573" y="6171787"/>
                </a:cubicBezTo>
                <a:cubicBezTo>
                  <a:pt x="7150862" y="5746546"/>
                  <a:pt x="7310945" y="5217191"/>
                  <a:pt x="7736205" y="4989448"/>
                </a:cubicBezTo>
                <a:cubicBezTo>
                  <a:pt x="7743952" y="4985321"/>
                  <a:pt x="7759700" y="4977320"/>
                  <a:pt x="7759700" y="4977320"/>
                </a:cubicBezTo>
                <a:close/>
                <a:moveTo>
                  <a:pt x="7539926" y="4886896"/>
                </a:moveTo>
                <a:cubicBezTo>
                  <a:pt x="7574914" y="4887067"/>
                  <a:pt x="7603235" y="4915401"/>
                  <a:pt x="7603426" y="4950396"/>
                </a:cubicBezTo>
                <a:cubicBezTo>
                  <a:pt x="7603426" y="4950605"/>
                  <a:pt x="7603426" y="4950815"/>
                  <a:pt x="7603426" y="4951031"/>
                </a:cubicBezTo>
                <a:cubicBezTo>
                  <a:pt x="7603235" y="4986273"/>
                  <a:pt x="7574533" y="5014702"/>
                  <a:pt x="7539291" y="5014531"/>
                </a:cubicBezTo>
                <a:cubicBezTo>
                  <a:pt x="7504048" y="5014353"/>
                  <a:pt x="7475600" y="4985638"/>
                  <a:pt x="7475791" y="4950396"/>
                </a:cubicBezTo>
                <a:cubicBezTo>
                  <a:pt x="7475981" y="4915153"/>
                  <a:pt x="7504683" y="4886718"/>
                  <a:pt x="7539926" y="4886896"/>
                </a:cubicBezTo>
                <a:close/>
                <a:moveTo>
                  <a:pt x="5234141" y="4830818"/>
                </a:moveTo>
                <a:cubicBezTo>
                  <a:pt x="5292055" y="4829645"/>
                  <a:pt x="5326327" y="4835905"/>
                  <a:pt x="5326327" y="4835905"/>
                </a:cubicBezTo>
                <a:cubicBezTo>
                  <a:pt x="5862901" y="4872062"/>
                  <a:pt x="6268573" y="5336361"/>
                  <a:pt x="6232416" y="5872943"/>
                </a:cubicBezTo>
                <a:cubicBezTo>
                  <a:pt x="6196260" y="6409499"/>
                  <a:pt x="5731966" y="6815200"/>
                  <a:pt x="5195385" y="6779068"/>
                </a:cubicBezTo>
                <a:cubicBezTo>
                  <a:pt x="4684146" y="6744588"/>
                  <a:pt x="4287069" y="6319849"/>
                  <a:pt x="4287081" y="5807455"/>
                </a:cubicBezTo>
                <a:cubicBezTo>
                  <a:pt x="4287081" y="5662929"/>
                  <a:pt x="4312482" y="5527611"/>
                  <a:pt x="4377698" y="5395975"/>
                </a:cubicBezTo>
                <a:cubicBezTo>
                  <a:pt x="4379158" y="5392990"/>
                  <a:pt x="4474343" y="5154294"/>
                  <a:pt x="4796798" y="4962016"/>
                </a:cubicBezTo>
                <a:cubicBezTo>
                  <a:pt x="4975428" y="4855375"/>
                  <a:pt x="5137622" y="4832773"/>
                  <a:pt x="5234141" y="4830818"/>
                </a:cubicBezTo>
                <a:close/>
                <a:moveTo>
                  <a:pt x="6003736" y="4825238"/>
                </a:moveTo>
                <a:lnTo>
                  <a:pt x="6003990" y="4825238"/>
                </a:lnTo>
                <a:cubicBezTo>
                  <a:pt x="6061818" y="4825238"/>
                  <a:pt x="6108699" y="4872120"/>
                  <a:pt x="6108699" y="4929949"/>
                </a:cubicBezTo>
                <a:cubicBezTo>
                  <a:pt x="6108699" y="4987684"/>
                  <a:pt x="6061970" y="5034521"/>
                  <a:pt x="6004244" y="5034661"/>
                </a:cubicBezTo>
                <a:cubicBezTo>
                  <a:pt x="5946414" y="5034801"/>
                  <a:pt x="5899417" y="4988033"/>
                  <a:pt x="5899277" y="4930203"/>
                </a:cubicBezTo>
                <a:cubicBezTo>
                  <a:pt x="5899139" y="4872374"/>
                  <a:pt x="5945906" y="4825378"/>
                  <a:pt x="6003736" y="4825238"/>
                </a:cubicBezTo>
                <a:close/>
                <a:moveTo>
                  <a:pt x="11595100" y="4760848"/>
                </a:moveTo>
                <a:cubicBezTo>
                  <a:pt x="11683809" y="4760880"/>
                  <a:pt x="11755755" y="4832832"/>
                  <a:pt x="11755755" y="4921567"/>
                </a:cubicBezTo>
                <a:cubicBezTo>
                  <a:pt x="11755755" y="4921585"/>
                  <a:pt x="11755755" y="4921611"/>
                  <a:pt x="11755755" y="4921630"/>
                </a:cubicBezTo>
                <a:cubicBezTo>
                  <a:pt x="11755691" y="5010391"/>
                  <a:pt x="11683745" y="5082317"/>
                  <a:pt x="11594973" y="5082285"/>
                </a:cubicBezTo>
                <a:cubicBezTo>
                  <a:pt x="11506200" y="5082247"/>
                  <a:pt x="11434254" y="5010263"/>
                  <a:pt x="11434318" y="4921503"/>
                </a:cubicBezTo>
                <a:cubicBezTo>
                  <a:pt x="11434381" y="4832743"/>
                  <a:pt x="11506327" y="4760810"/>
                  <a:pt x="11595100" y="4760848"/>
                </a:cubicBezTo>
                <a:close/>
                <a:moveTo>
                  <a:pt x="11978640" y="4634103"/>
                </a:moveTo>
                <a:cubicBezTo>
                  <a:pt x="12030011" y="4634103"/>
                  <a:pt x="12071667" y="4675752"/>
                  <a:pt x="12071667" y="4727130"/>
                </a:cubicBezTo>
                <a:cubicBezTo>
                  <a:pt x="12071667" y="4778508"/>
                  <a:pt x="12030011" y="4820158"/>
                  <a:pt x="11978640" y="4820158"/>
                </a:cubicBezTo>
                <a:cubicBezTo>
                  <a:pt x="11927268" y="4820158"/>
                  <a:pt x="11885612" y="4778508"/>
                  <a:pt x="11885612" y="4727130"/>
                </a:cubicBezTo>
                <a:cubicBezTo>
                  <a:pt x="11885612" y="4675752"/>
                  <a:pt x="11927268" y="4634103"/>
                  <a:pt x="11978640" y="4634103"/>
                </a:cubicBezTo>
                <a:close/>
                <a:moveTo>
                  <a:pt x="5469128" y="4597780"/>
                </a:moveTo>
                <a:cubicBezTo>
                  <a:pt x="5516684" y="4597780"/>
                  <a:pt x="5555234" y="4636331"/>
                  <a:pt x="5555234" y="4683886"/>
                </a:cubicBezTo>
                <a:cubicBezTo>
                  <a:pt x="5555234" y="4731441"/>
                  <a:pt x="5516684" y="4769992"/>
                  <a:pt x="5469128" y="4769992"/>
                </a:cubicBezTo>
                <a:cubicBezTo>
                  <a:pt x="5421574" y="4769992"/>
                  <a:pt x="5383024" y="4731441"/>
                  <a:pt x="5383024" y="4683886"/>
                </a:cubicBezTo>
                <a:cubicBezTo>
                  <a:pt x="5383024" y="4636331"/>
                  <a:pt x="5421574" y="4597780"/>
                  <a:pt x="5469128" y="4597780"/>
                </a:cubicBezTo>
                <a:close/>
                <a:moveTo>
                  <a:pt x="12044806" y="4347146"/>
                </a:moveTo>
                <a:cubicBezTo>
                  <a:pt x="12079794" y="4347317"/>
                  <a:pt x="12108116" y="4375651"/>
                  <a:pt x="12108306" y="4410646"/>
                </a:cubicBezTo>
                <a:cubicBezTo>
                  <a:pt x="12108306" y="4410855"/>
                  <a:pt x="12108306" y="4411065"/>
                  <a:pt x="12108306" y="4411281"/>
                </a:cubicBezTo>
                <a:cubicBezTo>
                  <a:pt x="12108116" y="4446523"/>
                  <a:pt x="12079414" y="4474952"/>
                  <a:pt x="12044171" y="4474781"/>
                </a:cubicBezTo>
                <a:cubicBezTo>
                  <a:pt x="12008929" y="4474603"/>
                  <a:pt x="11980480" y="4445888"/>
                  <a:pt x="11980671" y="4410646"/>
                </a:cubicBezTo>
                <a:cubicBezTo>
                  <a:pt x="11980862" y="4375403"/>
                  <a:pt x="12009564" y="4346968"/>
                  <a:pt x="12044806" y="4347146"/>
                </a:cubicBezTo>
                <a:close/>
                <a:moveTo>
                  <a:pt x="6793865" y="4343400"/>
                </a:moveTo>
                <a:cubicBezTo>
                  <a:pt x="7132066" y="4343400"/>
                  <a:pt x="7406259" y="4617580"/>
                  <a:pt x="7406259" y="4955794"/>
                </a:cubicBezTo>
                <a:cubicBezTo>
                  <a:pt x="7406259" y="5294008"/>
                  <a:pt x="7132066" y="5568188"/>
                  <a:pt x="6793865" y="5568188"/>
                </a:cubicBezTo>
                <a:cubicBezTo>
                  <a:pt x="6455664" y="5568188"/>
                  <a:pt x="6181471" y="5294008"/>
                  <a:pt x="6181471" y="4955794"/>
                </a:cubicBezTo>
                <a:cubicBezTo>
                  <a:pt x="6181471" y="4617580"/>
                  <a:pt x="6455664" y="4343400"/>
                  <a:pt x="6793865" y="4343400"/>
                </a:cubicBezTo>
                <a:close/>
                <a:moveTo>
                  <a:pt x="1602616" y="4304093"/>
                </a:moveTo>
                <a:cubicBezTo>
                  <a:pt x="1650170" y="4304093"/>
                  <a:pt x="1688722" y="4342644"/>
                  <a:pt x="1688722" y="4390199"/>
                </a:cubicBezTo>
                <a:cubicBezTo>
                  <a:pt x="1688722" y="4437754"/>
                  <a:pt x="1650170" y="4476305"/>
                  <a:pt x="1602616" y="4476305"/>
                </a:cubicBezTo>
                <a:cubicBezTo>
                  <a:pt x="1555060" y="4476305"/>
                  <a:pt x="1516510" y="4437754"/>
                  <a:pt x="1516510" y="4390199"/>
                </a:cubicBezTo>
                <a:cubicBezTo>
                  <a:pt x="1516510" y="4342644"/>
                  <a:pt x="1555060" y="4304093"/>
                  <a:pt x="1602616" y="4304093"/>
                </a:cubicBezTo>
                <a:close/>
                <a:moveTo>
                  <a:pt x="10655300" y="4287710"/>
                </a:moveTo>
                <a:cubicBezTo>
                  <a:pt x="10655300" y="4287710"/>
                  <a:pt x="10929112" y="4346956"/>
                  <a:pt x="11096688" y="4524184"/>
                </a:cubicBezTo>
                <a:cubicBezTo>
                  <a:pt x="11486006" y="4906429"/>
                  <a:pt x="11491721" y="5531885"/>
                  <a:pt x="11109452" y="5921184"/>
                </a:cubicBezTo>
                <a:cubicBezTo>
                  <a:pt x="10727245" y="6310483"/>
                  <a:pt x="10101770" y="6316205"/>
                  <a:pt x="9712452" y="5933960"/>
                </a:cubicBezTo>
                <a:cubicBezTo>
                  <a:pt x="9708197" y="5929744"/>
                  <a:pt x="9703879" y="5925483"/>
                  <a:pt x="9699688" y="5921184"/>
                </a:cubicBezTo>
                <a:cubicBezTo>
                  <a:pt x="9409112" y="5638609"/>
                  <a:pt x="9412478" y="5288089"/>
                  <a:pt x="9412478" y="5288089"/>
                </a:cubicBezTo>
                <a:cubicBezTo>
                  <a:pt x="9474834" y="5275967"/>
                  <a:pt x="9536176" y="5258981"/>
                  <a:pt x="9595929" y="5237289"/>
                </a:cubicBezTo>
                <a:cubicBezTo>
                  <a:pt x="9821989" y="5156517"/>
                  <a:pt x="9974897" y="5086921"/>
                  <a:pt x="10136378" y="4955413"/>
                </a:cubicBezTo>
                <a:cubicBezTo>
                  <a:pt x="10311003" y="4813236"/>
                  <a:pt x="10395902" y="4695952"/>
                  <a:pt x="10500106" y="4547552"/>
                </a:cubicBezTo>
                <a:cubicBezTo>
                  <a:pt x="10545826" y="4482338"/>
                  <a:pt x="10655300" y="4287710"/>
                  <a:pt x="10655300" y="4287710"/>
                </a:cubicBezTo>
                <a:close/>
                <a:moveTo>
                  <a:pt x="6367017" y="4284853"/>
                </a:moveTo>
                <a:cubicBezTo>
                  <a:pt x="6402260" y="4284853"/>
                  <a:pt x="6430835" y="4313428"/>
                  <a:pt x="6430835" y="4348670"/>
                </a:cubicBezTo>
                <a:cubicBezTo>
                  <a:pt x="6430644" y="4383494"/>
                  <a:pt x="6402450" y="4411675"/>
                  <a:pt x="6367653" y="4411853"/>
                </a:cubicBezTo>
                <a:cubicBezTo>
                  <a:pt x="6332581" y="4412024"/>
                  <a:pt x="6304013" y="4383742"/>
                  <a:pt x="6303835" y="4348670"/>
                </a:cubicBezTo>
                <a:cubicBezTo>
                  <a:pt x="6303663" y="4313599"/>
                  <a:pt x="6331946" y="4285031"/>
                  <a:pt x="6367017" y="4284853"/>
                </a:cubicBezTo>
                <a:close/>
                <a:moveTo>
                  <a:pt x="10454296" y="4257253"/>
                </a:moveTo>
                <a:cubicBezTo>
                  <a:pt x="10501959" y="4258305"/>
                  <a:pt x="10530649" y="4261802"/>
                  <a:pt x="10530649" y="4261802"/>
                </a:cubicBezTo>
                <a:cubicBezTo>
                  <a:pt x="10530649" y="4261802"/>
                  <a:pt x="10331450" y="4658740"/>
                  <a:pt x="10107612" y="4840985"/>
                </a:cubicBezTo>
                <a:cubicBezTo>
                  <a:pt x="9843960" y="5055552"/>
                  <a:pt x="9424860" y="5170804"/>
                  <a:pt x="9424860" y="5170804"/>
                </a:cubicBezTo>
                <a:cubicBezTo>
                  <a:pt x="9424860" y="5170804"/>
                  <a:pt x="9406381" y="4808664"/>
                  <a:pt x="9775443" y="4474209"/>
                </a:cubicBezTo>
                <a:cubicBezTo>
                  <a:pt x="9997566" y="4272945"/>
                  <a:pt x="10311308" y="4254098"/>
                  <a:pt x="10454296" y="4257253"/>
                </a:cubicBezTo>
                <a:close/>
                <a:moveTo>
                  <a:pt x="7167816" y="4231449"/>
                </a:moveTo>
                <a:cubicBezTo>
                  <a:pt x="7202805" y="4231620"/>
                  <a:pt x="7231125" y="4259954"/>
                  <a:pt x="7231316" y="4294949"/>
                </a:cubicBezTo>
                <a:cubicBezTo>
                  <a:pt x="7231316" y="4330020"/>
                  <a:pt x="7202868" y="4358449"/>
                  <a:pt x="7167816" y="4358449"/>
                </a:cubicBezTo>
                <a:cubicBezTo>
                  <a:pt x="7132764" y="4358449"/>
                  <a:pt x="7104316" y="4330020"/>
                  <a:pt x="7104316" y="4294949"/>
                </a:cubicBezTo>
                <a:cubicBezTo>
                  <a:pt x="7104316" y="4259878"/>
                  <a:pt x="7132764" y="4231449"/>
                  <a:pt x="7167816" y="4231449"/>
                </a:cubicBezTo>
                <a:close/>
                <a:moveTo>
                  <a:pt x="3239174" y="4152748"/>
                </a:moveTo>
                <a:cubicBezTo>
                  <a:pt x="3321368" y="4153634"/>
                  <a:pt x="3672540" y="4174338"/>
                  <a:pt x="4030801" y="4448873"/>
                </a:cubicBezTo>
                <a:cubicBezTo>
                  <a:pt x="4362456" y="4702809"/>
                  <a:pt x="4527875" y="5016499"/>
                  <a:pt x="4527875" y="5016499"/>
                </a:cubicBezTo>
                <a:cubicBezTo>
                  <a:pt x="4527875" y="5016499"/>
                  <a:pt x="4453895" y="5088635"/>
                  <a:pt x="4396811" y="5156072"/>
                </a:cubicBezTo>
                <a:cubicBezTo>
                  <a:pt x="4339721" y="5223509"/>
                  <a:pt x="4279143" y="5325617"/>
                  <a:pt x="4279143" y="5325617"/>
                </a:cubicBezTo>
                <a:cubicBezTo>
                  <a:pt x="4279143" y="5325617"/>
                  <a:pt x="3862525" y="5327649"/>
                  <a:pt x="3557732" y="5041899"/>
                </a:cubicBezTo>
                <a:cubicBezTo>
                  <a:pt x="3113228" y="4624260"/>
                  <a:pt x="3221179" y="4152899"/>
                  <a:pt x="3221179" y="4152899"/>
                </a:cubicBezTo>
                <a:cubicBezTo>
                  <a:pt x="3221179" y="4152899"/>
                  <a:pt x="3227432" y="4152621"/>
                  <a:pt x="3239174" y="4152748"/>
                </a:cubicBezTo>
                <a:close/>
                <a:moveTo>
                  <a:pt x="2973468" y="4126293"/>
                </a:moveTo>
                <a:cubicBezTo>
                  <a:pt x="3012258" y="4125588"/>
                  <a:pt x="3051045" y="4128116"/>
                  <a:pt x="3089418" y="4133850"/>
                </a:cubicBezTo>
                <a:cubicBezTo>
                  <a:pt x="3100338" y="4135564"/>
                  <a:pt x="3021918" y="4739894"/>
                  <a:pt x="3545539" y="5166614"/>
                </a:cubicBezTo>
                <a:cubicBezTo>
                  <a:pt x="3650317" y="5271389"/>
                  <a:pt x="3912754" y="5367020"/>
                  <a:pt x="4069094" y="5397309"/>
                </a:cubicBezTo>
                <a:cubicBezTo>
                  <a:pt x="4166249" y="5416359"/>
                  <a:pt x="4245934" y="5422074"/>
                  <a:pt x="4244409" y="5424996"/>
                </a:cubicBezTo>
                <a:cubicBezTo>
                  <a:pt x="4165297" y="5579110"/>
                  <a:pt x="4156787" y="5836666"/>
                  <a:pt x="4184473" y="6008560"/>
                </a:cubicBezTo>
                <a:cubicBezTo>
                  <a:pt x="4224026" y="6254750"/>
                  <a:pt x="4364678" y="6472746"/>
                  <a:pt x="4454595" y="6555804"/>
                </a:cubicBezTo>
                <a:cubicBezTo>
                  <a:pt x="4507682" y="6611176"/>
                  <a:pt x="4651448" y="6734239"/>
                  <a:pt x="4651448" y="6734239"/>
                </a:cubicBezTo>
                <a:lnTo>
                  <a:pt x="4647510" y="6742938"/>
                </a:lnTo>
                <a:cubicBezTo>
                  <a:pt x="4630155" y="6781038"/>
                  <a:pt x="4611865" y="6817805"/>
                  <a:pt x="4592644" y="6853301"/>
                </a:cubicBezTo>
                <a:lnTo>
                  <a:pt x="2540792" y="6858000"/>
                </a:lnTo>
                <a:lnTo>
                  <a:pt x="1374651" y="6858000"/>
                </a:lnTo>
                <a:lnTo>
                  <a:pt x="1371977" y="6853352"/>
                </a:lnTo>
                <a:cubicBezTo>
                  <a:pt x="1353206" y="6820710"/>
                  <a:pt x="1277863" y="6689526"/>
                  <a:pt x="1273696" y="6679692"/>
                </a:cubicBezTo>
                <a:cubicBezTo>
                  <a:pt x="877597" y="5739930"/>
                  <a:pt x="1317276" y="4656912"/>
                  <a:pt x="2256362" y="4259199"/>
                </a:cubicBezTo>
                <a:cubicBezTo>
                  <a:pt x="2483946" y="4162933"/>
                  <a:pt x="2724101" y="4126293"/>
                  <a:pt x="2973468" y="4126293"/>
                </a:cubicBezTo>
                <a:close/>
                <a:moveTo>
                  <a:pt x="5902963" y="4093971"/>
                </a:moveTo>
                <a:cubicBezTo>
                  <a:pt x="6091181" y="4093971"/>
                  <a:pt x="6243764" y="4246555"/>
                  <a:pt x="6243764" y="4434776"/>
                </a:cubicBezTo>
                <a:cubicBezTo>
                  <a:pt x="6243764" y="4622996"/>
                  <a:pt x="6091181" y="4775580"/>
                  <a:pt x="5902963" y="4775580"/>
                </a:cubicBezTo>
                <a:cubicBezTo>
                  <a:pt x="5714746" y="4775580"/>
                  <a:pt x="5562164" y="4622996"/>
                  <a:pt x="5562164" y="4434776"/>
                </a:cubicBezTo>
                <a:cubicBezTo>
                  <a:pt x="5562164" y="4246555"/>
                  <a:pt x="5714746" y="4093971"/>
                  <a:pt x="5902963" y="4093971"/>
                </a:cubicBezTo>
                <a:close/>
                <a:moveTo>
                  <a:pt x="1087195" y="4079239"/>
                </a:moveTo>
                <a:lnTo>
                  <a:pt x="1087322" y="4079239"/>
                </a:lnTo>
                <a:cubicBezTo>
                  <a:pt x="1242611" y="4079182"/>
                  <a:pt x="1380514" y="4178509"/>
                  <a:pt x="1429656" y="4325816"/>
                </a:cubicBezTo>
                <a:cubicBezTo>
                  <a:pt x="1492712" y="4514811"/>
                  <a:pt x="1390617" y="4719129"/>
                  <a:pt x="1201622" y="4782184"/>
                </a:cubicBezTo>
                <a:cubicBezTo>
                  <a:pt x="1195843" y="4784152"/>
                  <a:pt x="1184096" y="4787518"/>
                  <a:pt x="1184096" y="4787518"/>
                </a:cubicBezTo>
                <a:cubicBezTo>
                  <a:pt x="1147710" y="4673504"/>
                  <a:pt x="1097196" y="4564493"/>
                  <a:pt x="1033727" y="4463033"/>
                </a:cubicBezTo>
                <a:cubicBezTo>
                  <a:pt x="941462" y="4315396"/>
                  <a:pt x="804557" y="4216082"/>
                  <a:pt x="804557" y="4216082"/>
                </a:cubicBezTo>
                <a:cubicBezTo>
                  <a:pt x="804557" y="4216082"/>
                  <a:pt x="812812" y="4205731"/>
                  <a:pt x="817257" y="4200778"/>
                </a:cubicBezTo>
                <a:cubicBezTo>
                  <a:pt x="885615" y="4123391"/>
                  <a:pt x="983937" y="4079118"/>
                  <a:pt x="1087195" y="4079239"/>
                </a:cubicBezTo>
                <a:close/>
                <a:moveTo>
                  <a:pt x="146254" y="4076191"/>
                </a:moveTo>
                <a:cubicBezTo>
                  <a:pt x="185640" y="4077112"/>
                  <a:pt x="208167" y="4081208"/>
                  <a:pt x="208167" y="4081208"/>
                </a:cubicBezTo>
                <a:cubicBezTo>
                  <a:pt x="443405" y="4096441"/>
                  <a:pt x="664967" y="4197114"/>
                  <a:pt x="831165" y="4364291"/>
                </a:cubicBezTo>
                <a:cubicBezTo>
                  <a:pt x="1211427" y="4744491"/>
                  <a:pt x="1211485" y="5360968"/>
                  <a:pt x="831285" y="5741231"/>
                </a:cubicBezTo>
                <a:cubicBezTo>
                  <a:pt x="831240" y="5741276"/>
                  <a:pt x="831202" y="5741314"/>
                  <a:pt x="831165" y="5741352"/>
                </a:cubicBezTo>
                <a:cubicBezTo>
                  <a:pt x="648977" y="5924594"/>
                  <a:pt x="401034" y="6027311"/>
                  <a:pt x="142635" y="6026594"/>
                </a:cubicBezTo>
                <a:lnTo>
                  <a:pt x="0" y="6016352"/>
                </a:lnTo>
                <a:lnTo>
                  <a:pt x="0" y="4088011"/>
                </a:lnTo>
                <a:lnTo>
                  <a:pt x="75240" y="4078101"/>
                </a:lnTo>
                <a:cubicBezTo>
                  <a:pt x="102654" y="4076065"/>
                  <a:pt x="126562" y="4075731"/>
                  <a:pt x="146254" y="4076191"/>
                </a:cubicBezTo>
                <a:close/>
                <a:moveTo>
                  <a:pt x="1434540" y="3947667"/>
                </a:moveTo>
                <a:cubicBezTo>
                  <a:pt x="1485917" y="3947667"/>
                  <a:pt x="1527567" y="3989317"/>
                  <a:pt x="1527567" y="4040695"/>
                </a:cubicBezTo>
                <a:cubicBezTo>
                  <a:pt x="1527567" y="4040739"/>
                  <a:pt x="1527567" y="4040777"/>
                  <a:pt x="1527567" y="4040821"/>
                </a:cubicBezTo>
                <a:cubicBezTo>
                  <a:pt x="1527529" y="4092231"/>
                  <a:pt x="1485822" y="4133881"/>
                  <a:pt x="1434412" y="4133849"/>
                </a:cubicBezTo>
                <a:cubicBezTo>
                  <a:pt x="1383003" y="4133817"/>
                  <a:pt x="1341347" y="4092111"/>
                  <a:pt x="1341385" y="4040695"/>
                </a:cubicBezTo>
                <a:cubicBezTo>
                  <a:pt x="1341423" y="3989285"/>
                  <a:pt x="1383130" y="3947629"/>
                  <a:pt x="1434540" y="3947667"/>
                </a:cubicBezTo>
                <a:close/>
                <a:moveTo>
                  <a:pt x="723912" y="3938651"/>
                </a:moveTo>
                <a:cubicBezTo>
                  <a:pt x="775289" y="3938651"/>
                  <a:pt x="816939" y="3980300"/>
                  <a:pt x="816939" y="4031678"/>
                </a:cubicBezTo>
                <a:cubicBezTo>
                  <a:pt x="816939" y="4083056"/>
                  <a:pt x="775289" y="4124706"/>
                  <a:pt x="723912" y="4124706"/>
                </a:cubicBezTo>
                <a:cubicBezTo>
                  <a:pt x="672534" y="4124706"/>
                  <a:pt x="630884" y="4083056"/>
                  <a:pt x="630884" y="4031678"/>
                </a:cubicBezTo>
                <a:cubicBezTo>
                  <a:pt x="630884" y="3980300"/>
                  <a:pt x="672534" y="3938651"/>
                  <a:pt x="723912" y="3938651"/>
                </a:cubicBezTo>
                <a:close/>
                <a:moveTo>
                  <a:pt x="5609275" y="3822700"/>
                </a:moveTo>
                <a:cubicBezTo>
                  <a:pt x="5676225" y="3822700"/>
                  <a:pt x="5730497" y="3876973"/>
                  <a:pt x="5730497" y="3943922"/>
                </a:cubicBezTo>
                <a:cubicBezTo>
                  <a:pt x="5730497" y="4010870"/>
                  <a:pt x="5676225" y="4065143"/>
                  <a:pt x="5609275" y="4065143"/>
                </a:cubicBezTo>
                <a:cubicBezTo>
                  <a:pt x="5542328" y="4065143"/>
                  <a:pt x="5488055" y="4010870"/>
                  <a:pt x="5488055" y="3943922"/>
                </a:cubicBezTo>
                <a:cubicBezTo>
                  <a:pt x="5488055" y="3876973"/>
                  <a:pt x="5542328" y="3822700"/>
                  <a:pt x="5609275" y="3822700"/>
                </a:cubicBezTo>
                <a:close/>
                <a:moveTo>
                  <a:pt x="11384534" y="3641280"/>
                </a:moveTo>
                <a:lnTo>
                  <a:pt x="11384851" y="3641280"/>
                </a:lnTo>
                <a:cubicBezTo>
                  <a:pt x="11388725" y="3641236"/>
                  <a:pt x="11392598" y="3641236"/>
                  <a:pt x="11396535" y="3641280"/>
                </a:cubicBezTo>
                <a:cubicBezTo>
                  <a:pt x="11692445" y="3644500"/>
                  <a:pt x="11929745" y="3887019"/>
                  <a:pt x="11926506" y="4182961"/>
                </a:cubicBezTo>
                <a:cubicBezTo>
                  <a:pt x="11923331" y="4478896"/>
                  <a:pt x="11680761" y="4716189"/>
                  <a:pt x="11384851" y="4712970"/>
                </a:cubicBezTo>
                <a:cubicBezTo>
                  <a:pt x="11367833" y="4712970"/>
                  <a:pt x="11350943" y="4714430"/>
                  <a:pt x="11350943" y="4714430"/>
                </a:cubicBezTo>
                <a:cubicBezTo>
                  <a:pt x="11350943" y="4714430"/>
                  <a:pt x="11275695" y="4556633"/>
                  <a:pt x="11138725" y="4435348"/>
                </a:cubicBezTo>
                <a:cubicBezTo>
                  <a:pt x="10977308" y="4292409"/>
                  <a:pt x="10855007" y="4241609"/>
                  <a:pt x="10855007" y="4241609"/>
                </a:cubicBezTo>
                <a:cubicBezTo>
                  <a:pt x="10851515" y="4220286"/>
                  <a:pt x="10849356" y="4198753"/>
                  <a:pt x="10848657" y="4177157"/>
                </a:cubicBezTo>
                <a:cubicBezTo>
                  <a:pt x="10848657" y="3881203"/>
                  <a:pt x="11088560" y="3641280"/>
                  <a:pt x="11384534" y="3641280"/>
                </a:cubicBezTo>
                <a:close/>
                <a:moveTo>
                  <a:pt x="3128458" y="3587750"/>
                </a:moveTo>
                <a:cubicBezTo>
                  <a:pt x="3176013" y="3587750"/>
                  <a:pt x="3214564" y="3626301"/>
                  <a:pt x="3214564" y="3673856"/>
                </a:cubicBezTo>
                <a:cubicBezTo>
                  <a:pt x="3214564" y="3721411"/>
                  <a:pt x="3176013" y="3759962"/>
                  <a:pt x="3128458" y="3759962"/>
                </a:cubicBezTo>
                <a:cubicBezTo>
                  <a:pt x="3080902" y="3759962"/>
                  <a:pt x="3042352" y="3721411"/>
                  <a:pt x="3042352" y="3673856"/>
                </a:cubicBezTo>
                <a:cubicBezTo>
                  <a:pt x="3042352" y="3626301"/>
                  <a:pt x="3080902" y="3587750"/>
                  <a:pt x="3128458" y="3587750"/>
                </a:cubicBezTo>
                <a:close/>
                <a:moveTo>
                  <a:pt x="398597" y="3584892"/>
                </a:moveTo>
                <a:cubicBezTo>
                  <a:pt x="503175" y="3584930"/>
                  <a:pt x="587925" y="3669735"/>
                  <a:pt x="587890" y="3774313"/>
                </a:cubicBezTo>
                <a:cubicBezTo>
                  <a:pt x="587890" y="3878859"/>
                  <a:pt x="503140" y="3963606"/>
                  <a:pt x="398597" y="3963606"/>
                </a:cubicBezTo>
                <a:cubicBezTo>
                  <a:pt x="398554" y="3963606"/>
                  <a:pt x="398512" y="3963606"/>
                  <a:pt x="398470" y="3963606"/>
                </a:cubicBezTo>
                <a:cubicBezTo>
                  <a:pt x="293891" y="3963568"/>
                  <a:pt x="209141" y="3878764"/>
                  <a:pt x="209176" y="3774186"/>
                </a:cubicBezTo>
                <a:cubicBezTo>
                  <a:pt x="209211" y="3669607"/>
                  <a:pt x="294018" y="3584854"/>
                  <a:pt x="398597" y="3584892"/>
                </a:cubicBezTo>
                <a:close/>
                <a:moveTo>
                  <a:pt x="11987911" y="3528250"/>
                </a:moveTo>
                <a:cubicBezTo>
                  <a:pt x="12077382" y="3528250"/>
                  <a:pt x="12149899" y="3600773"/>
                  <a:pt x="12149899" y="3690239"/>
                </a:cubicBezTo>
                <a:cubicBezTo>
                  <a:pt x="12149899" y="3779704"/>
                  <a:pt x="12077382" y="3852227"/>
                  <a:pt x="11987911" y="3852227"/>
                </a:cubicBezTo>
                <a:cubicBezTo>
                  <a:pt x="11898439" y="3852227"/>
                  <a:pt x="11825922" y="3779704"/>
                  <a:pt x="11825922" y="3690239"/>
                </a:cubicBezTo>
                <a:cubicBezTo>
                  <a:pt x="11825922" y="3600773"/>
                  <a:pt x="11898439" y="3528250"/>
                  <a:pt x="11987911" y="3528250"/>
                </a:cubicBezTo>
                <a:close/>
                <a:moveTo>
                  <a:pt x="5453512" y="3347277"/>
                </a:moveTo>
                <a:cubicBezTo>
                  <a:pt x="5542239" y="3347239"/>
                  <a:pt x="5614197" y="3419139"/>
                  <a:pt x="5614229" y="3507866"/>
                </a:cubicBezTo>
                <a:cubicBezTo>
                  <a:pt x="5614229" y="3507885"/>
                  <a:pt x="5614229" y="3507911"/>
                  <a:pt x="5614229" y="3507930"/>
                </a:cubicBezTo>
                <a:cubicBezTo>
                  <a:pt x="5614229" y="3596659"/>
                  <a:pt x="5542302" y="3668585"/>
                  <a:pt x="5453576" y="3668585"/>
                </a:cubicBezTo>
                <a:cubicBezTo>
                  <a:pt x="5364874" y="3668585"/>
                  <a:pt x="5292960" y="3596697"/>
                  <a:pt x="5292921" y="3507994"/>
                </a:cubicBezTo>
                <a:cubicBezTo>
                  <a:pt x="5292884" y="3419265"/>
                  <a:pt x="5364785" y="3347309"/>
                  <a:pt x="5453512" y="3347277"/>
                </a:cubicBezTo>
                <a:close/>
                <a:moveTo>
                  <a:pt x="647705" y="3330513"/>
                </a:moveTo>
                <a:cubicBezTo>
                  <a:pt x="647750" y="3330513"/>
                  <a:pt x="647788" y="3330513"/>
                  <a:pt x="647832" y="3330513"/>
                </a:cubicBezTo>
                <a:cubicBezTo>
                  <a:pt x="705662" y="3330582"/>
                  <a:pt x="752487" y="3377522"/>
                  <a:pt x="752417" y="3435350"/>
                </a:cubicBezTo>
                <a:cubicBezTo>
                  <a:pt x="752346" y="3493128"/>
                  <a:pt x="705484" y="3539934"/>
                  <a:pt x="647705" y="3539934"/>
                </a:cubicBezTo>
                <a:cubicBezTo>
                  <a:pt x="589875" y="3539934"/>
                  <a:pt x="542994" y="3493052"/>
                  <a:pt x="542994" y="3435222"/>
                </a:cubicBezTo>
                <a:cubicBezTo>
                  <a:pt x="542994" y="3377394"/>
                  <a:pt x="589875" y="3330513"/>
                  <a:pt x="647705" y="3330513"/>
                </a:cubicBezTo>
                <a:close/>
                <a:moveTo>
                  <a:pt x="10995596" y="3303403"/>
                </a:moveTo>
                <a:cubicBezTo>
                  <a:pt x="11097069" y="3303433"/>
                  <a:pt x="11179302" y="3385690"/>
                  <a:pt x="11179365" y="3487165"/>
                </a:cubicBezTo>
                <a:cubicBezTo>
                  <a:pt x="11179365" y="3487210"/>
                  <a:pt x="11179365" y="3487248"/>
                  <a:pt x="11179365" y="3487292"/>
                </a:cubicBezTo>
                <a:cubicBezTo>
                  <a:pt x="11179302" y="3588822"/>
                  <a:pt x="11097006" y="3671093"/>
                  <a:pt x="10995469" y="3671061"/>
                </a:cubicBezTo>
                <a:cubicBezTo>
                  <a:pt x="10893932" y="3671023"/>
                  <a:pt x="10811636" y="3588695"/>
                  <a:pt x="10811700" y="3487165"/>
                </a:cubicBezTo>
                <a:cubicBezTo>
                  <a:pt x="10811764" y="3385640"/>
                  <a:pt x="10894059" y="3303364"/>
                  <a:pt x="10995596" y="3303403"/>
                </a:cubicBezTo>
                <a:close/>
                <a:moveTo>
                  <a:pt x="1151203" y="3296481"/>
                </a:moveTo>
                <a:lnTo>
                  <a:pt x="1151457" y="3296481"/>
                </a:lnTo>
                <a:cubicBezTo>
                  <a:pt x="1339677" y="3296481"/>
                  <a:pt x="1492261" y="3449059"/>
                  <a:pt x="1492261" y="3637279"/>
                </a:cubicBezTo>
                <a:cubicBezTo>
                  <a:pt x="1492261" y="3825398"/>
                  <a:pt x="1339829" y="3977944"/>
                  <a:pt x="1151711" y="3978084"/>
                </a:cubicBezTo>
                <a:cubicBezTo>
                  <a:pt x="963490" y="3978224"/>
                  <a:pt x="810792" y="3825754"/>
                  <a:pt x="810652" y="3637534"/>
                </a:cubicBezTo>
                <a:cubicBezTo>
                  <a:pt x="810512" y="3449313"/>
                  <a:pt x="962982" y="3296621"/>
                  <a:pt x="1151203" y="3296481"/>
                </a:cubicBezTo>
                <a:close/>
                <a:moveTo>
                  <a:pt x="1544642" y="3222436"/>
                </a:moveTo>
                <a:lnTo>
                  <a:pt x="1544642" y="3222690"/>
                </a:lnTo>
                <a:cubicBezTo>
                  <a:pt x="1602471" y="3222690"/>
                  <a:pt x="1649353" y="3269572"/>
                  <a:pt x="1649353" y="3327401"/>
                </a:cubicBezTo>
                <a:cubicBezTo>
                  <a:pt x="1649213" y="3385128"/>
                  <a:pt x="1602376" y="3431857"/>
                  <a:pt x="1544642" y="3431857"/>
                </a:cubicBezTo>
                <a:cubicBezTo>
                  <a:pt x="1486812" y="3431857"/>
                  <a:pt x="1439930" y="3384976"/>
                  <a:pt x="1439930" y="3327148"/>
                </a:cubicBezTo>
                <a:cubicBezTo>
                  <a:pt x="1439930" y="3269319"/>
                  <a:pt x="1486812" y="3222436"/>
                  <a:pt x="1544642" y="3222436"/>
                </a:cubicBezTo>
                <a:close/>
                <a:moveTo>
                  <a:pt x="281570" y="3155828"/>
                </a:moveTo>
                <a:cubicBezTo>
                  <a:pt x="363878" y="3155828"/>
                  <a:pt x="430603" y="3222553"/>
                  <a:pt x="430603" y="3304862"/>
                </a:cubicBezTo>
                <a:cubicBezTo>
                  <a:pt x="430603" y="3304881"/>
                  <a:pt x="430603" y="3304905"/>
                  <a:pt x="430603" y="3304925"/>
                </a:cubicBezTo>
                <a:cubicBezTo>
                  <a:pt x="430603" y="3387200"/>
                  <a:pt x="363907" y="3453892"/>
                  <a:pt x="281633" y="3453892"/>
                </a:cubicBezTo>
                <a:cubicBezTo>
                  <a:pt x="281612" y="3453892"/>
                  <a:pt x="281589" y="3453892"/>
                  <a:pt x="281570" y="3453892"/>
                </a:cubicBezTo>
                <a:cubicBezTo>
                  <a:pt x="199260" y="3453892"/>
                  <a:pt x="132535" y="3387167"/>
                  <a:pt x="132535" y="3304862"/>
                </a:cubicBezTo>
                <a:cubicBezTo>
                  <a:pt x="132535" y="3222553"/>
                  <a:pt x="199260" y="3155828"/>
                  <a:pt x="281570" y="3155828"/>
                </a:cubicBezTo>
                <a:close/>
                <a:moveTo>
                  <a:pt x="2214006" y="3140779"/>
                </a:moveTo>
                <a:cubicBezTo>
                  <a:pt x="2286955" y="3135261"/>
                  <a:pt x="2360316" y="3141288"/>
                  <a:pt x="2431392" y="3158623"/>
                </a:cubicBezTo>
                <a:cubicBezTo>
                  <a:pt x="2804777" y="3249705"/>
                  <a:pt x="3033625" y="3626224"/>
                  <a:pt x="2942540" y="3999610"/>
                </a:cubicBezTo>
                <a:cubicBezTo>
                  <a:pt x="2940571" y="4007738"/>
                  <a:pt x="2936191" y="4023740"/>
                  <a:pt x="2936191" y="4023740"/>
                </a:cubicBezTo>
                <a:cubicBezTo>
                  <a:pt x="2936191" y="4023740"/>
                  <a:pt x="2743087" y="4002595"/>
                  <a:pt x="2312813" y="4139564"/>
                </a:cubicBezTo>
                <a:cubicBezTo>
                  <a:pt x="2043314" y="4225289"/>
                  <a:pt x="1841638" y="4384357"/>
                  <a:pt x="1841638" y="4384357"/>
                </a:cubicBezTo>
                <a:cubicBezTo>
                  <a:pt x="1841638" y="4384357"/>
                  <a:pt x="1831351" y="4376292"/>
                  <a:pt x="1826271" y="4372165"/>
                </a:cubicBezTo>
                <a:cubicBezTo>
                  <a:pt x="1679351" y="4251800"/>
                  <a:pt x="1588057" y="4076585"/>
                  <a:pt x="1573579" y="3887209"/>
                </a:cubicBezTo>
                <a:cubicBezTo>
                  <a:pt x="1544306" y="3504240"/>
                  <a:pt x="1831034" y="3170053"/>
                  <a:pt x="2214006" y="3140779"/>
                </a:cubicBezTo>
                <a:close/>
                <a:moveTo>
                  <a:pt x="4297622" y="3112205"/>
                </a:moveTo>
                <a:cubicBezTo>
                  <a:pt x="4906386" y="3112244"/>
                  <a:pt x="5399885" y="3605726"/>
                  <a:pt x="5399924" y="4214495"/>
                </a:cubicBezTo>
                <a:cubicBezTo>
                  <a:pt x="5399924" y="4406328"/>
                  <a:pt x="5349124" y="4574286"/>
                  <a:pt x="5265112" y="4740973"/>
                </a:cubicBezTo>
                <a:cubicBezTo>
                  <a:pt x="5259970" y="4751196"/>
                  <a:pt x="5155640" y="4727575"/>
                  <a:pt x="4908742" y="4806696"/>
                </a:cubicBezTo>
                <a:cubicBezTo>
                  <a:pt x="4779590" y="4859782"/>
                  <a:pt x="4629346" y="4943538"/>
                  <a:pt x="4629346" y="4943538"/>
                </a:cubicBezTo>
                <a:cubicBezTo>
                  <a:pt x="4629346" y="4943538"/>
                  <a:pt x="4490917" y="4678299"/>
                  <a:pt x="4147262" y="4406074"/>
                </a:cubicBezTo>
                <a:cubicBezTo>
                  <a:pt x="3540776" y="3958590"/>
                  <a:pt x="3204861" y="4064571"/>
                  <a:pt x="3210195" y="4032250"/>
                </a:cubicBezTo>
                <a:cubicBezTo>
                  <a:pt x="3299506" y="3501244"/>
                  <a:pt x="3759170" y="3112346"/>
                  <a:pt x="4297622" y="3112205"/>
                </a:cubicBezTo>
                <a:close/>
                <a:moveTo>
                  <a:pt x="1727907" y="3037337"/>
                </a:moveTo>
                <a:lnTo>
                  <a:pt x="1727907" y="3037527"/>
                </a:lnTo>
                <a:lnTo>
                  <a:pt x="1727888" y="3037432"/>
                </a:lnTo>
                <a:close/>
                <a:moveTo>
                  <a:pt x="1609480" y="2918719"/>
                </a:moveTo>
                <a:cubicBezTo>
                  <a:pt x="1658615" y="2918800"/>
                  <a:pt x="1700724" y="2948739"/>
                  <a:pt x="1718661" y="2991340"/>
                </a:cubicBezTo>
                <a:lnTo>
                  <a:pt x="1727888" y="3037432"/>
                </a:lnTo>
                <a:lnTo>
                  <a:pt x="1718586" y="3083509"/>
                </a:lnTo>
                <a:cubicBezTo>
                  <a:pt x="1700579" y="3126083"/>
                  <a:pt x="1658424" y="3155954"/>
                  <a:pt x="1609289" y="3155954"/>
                </a:cubicBezTo>
                <a:cubicBezTo>
                  <a:pt x="1609226" y="3155954"/>
                  <a:pt x="1609162" y="3155954"/>
                  <a:pt x="1609099" y="3155954"/>
                </a:cubicBezTo>
                <a:cubicBezTo>
                  <a:pt x="1543586" y="3155846"/>
                  <a:pt x="1490563" y="3102658"/>
                  <a:pt x="1490671" y="3037146"/>
                </a:cubicBezTo>
                <a:cubicBezTo>
                  <a:pt x="1490779" y="2971633"/>
                  <a:pt x="1543967" y="2918611"/>
                  <a:pt x="1609480" y="2918719"/>
                </a:cubicBezTo>
                <a:close/>
                <a:moveTo>
                  <a:pt x="2050485" y="2791718"/>
                </a:moveTo>
                <a:cubicBezTo>
                  <a:pt x="2135634" y="2791718"/>
                  <a:pt x="2204665" y="2860749"/>
                  <a:pt x="2204665" y="2945896"/>
                </a:cubicBezTo>
                <a:cubicBezTo>
                  <a:pt x="2204665" y="3031043"/>
                  <a:pt x="2135634" y="3100073"/>
                  <a:pt x="2050485" y="3100073"/>
                </a:cubicBezTo>
                <a:cubicBezTo>
                  <a:pt x="1965337" y="3100073"/>
                  <a:pt x="1896306" y="3031043"/>
                  <a:pt x="1896306" y="2945896"/>
                </a:cubicBezTo>
                <a:cubicBezTo>
                  <a:pt x="1896306" y="2860749"/>
                  <a:pt x="1965337" y="2791718"/>
                  <a:pt x="2050485" y="2791718"/>
                </a:cubicBezTo>
                <a:close/>
                <a:moveTo>
                  <a:pt x="263656" y="2790764"/>
                </a:moveTo>
                <a:lnTo>
                  <a:pt x="263594" y="2790891"/>
                </a:lnTo>
                <a:cubicBezTo>
                  <a:pt x="321424" y="2790891"/>
                  <a:pt x="368304" y="2837773"/>
                  <a:pt x="368304" y="2895603"/>
                </a:cubicBezTo>
                <a:cubicBezTo>
                  <a:pt x="368235" y="2953407"/>
                  <a:pt x="321335" y="3000225"/>
                  <a:pt x="263530" y="3000187"/>
                </a:cubicBezTo>
                <a:cubicBezTo>
                  <a:pt x="205700" y="3000148"/>
                  <a:pt x="158847" y="2953242"/>
                  <a:pt x="158882" y="2895412"/>
                </a:cubicBezTo>
                <a:cubicBezTo>
                  <a:pt x="158917" y="2837583"/>
                  <a:pt x="205826" y="2790726"/>
                  <a:pt x="263656" y="2790764"/>
                </a:cubicBezTo>
                <a:close/>
                <a:moveTo>
                  <a:pt x="3171839" y="2778324"/>
                </a:moveTo>
                <a:cubicBezTo>
                  <a:pt x="3371040" y="2778324"/>
                  <a:pt x="3532519" y="2939803"/>
                  <a:pt x="3532519" y="3139001"/>
                </a:cubicBezTo>
                <a:cubicBezTo>
                  <a:pt x="3532519" y="3139046"/>
                  <a:pt x="3532519" y="3139084"/>
                  <a:pt x="3532519" y="3139128"/>
                </a:cubicBezTo>
                <a:cubicBezTo>
                  <a:pt x="3532482" y="3338357"/>
                  <a:pt x="3370944" y="3499834"/>
                  <a:pt x="3171711" y="3499802"/>
                </a:cubicBezTo>
                <a:cubicBezTo>
                  <a:pt x="2972480" y="3499764"/>
                  <a:pt x="2810994" y="3338230"/>
                  <a:pt x="2811032" y="3139001"/>
                </a:cubicBezTo>
                <a:cubicBezTo>
                  <a:pt x="2811071" y="2939771"/>
                  <a:pt x="2972608" y="2778286"/>
                  <a:pt x="3171839" y="2778324"/>
                </a:cubicBezTo>
                <a:close/>
                <a:moveTo>
                  <a:pt x="2592273" y="2761430"/>
                </a:moveTo>
                <a:cubicBezTo>
                  <a:pt x="2693803" y="2761430"/>
                  <a:pt x="2776105" y="2843732"/>
                  <a:pt x="2776105" y="2945263"/>
                </a:cubicBezTo>
                <a:cubicBezTo>
                  <a:pt x="2776105" y="3046793"/>
                  <a:pt x="2693803" y="3129096"/>
                  <a:pt x="2592273" y="3129096"/>
                </a:cubicBezTo>
                <a:cubicBezTo>
                  <a:pt x="2490743" y="3129096"/>
                  <a:pt x="2408441" y="3046793"/>
                  <a:pt x="2408441" y="2945263"/>
                </a:cubicBezTo>
                <a:cubicBezTo>
                  <a:pt x="2408441" y="2843732"/>
                  <a:pt x="2490743" y="2761430"/>
                  <a:pt x="2592273" y="2761430"/>
                </a:cubicBezTo>
                <a:close/>
                <a:moveTo>
                  <a:pt x="3802389" y="2703072"/>
                </a:moveTo>
                <a:cubicBezTo>
                  <a:pt x="3925136" y="2703072"/>
                  <a:pt x="4024641" y="2802578"/>
                  <a:pt x="4024641" y="2925324"/>
                </a:cubicBezTo>
                <a:cubicBezTo>
                  <a:pt x="4024641" y="3048069"/>
                  <a:pt x="3925136" y="3147573"/>
                  <a:pt x="3802389" y="3147573"/>
                </a:cubicBezTo>
                <a:cubicBezTo>
                  <a:pt x="3679648" y="3147573"/>
                  <a:pt x="3580145" y="3048069"/>
                  <a:pt x="3580145" y="2925324"/>
                </a:cubicBezTo>
                <a:cubicBezTo>
                  <a:pt x="3580145" y="2802578"/>
                  <a:pt x="3679648" y="2703072"/>
                  <a:pt x="3802389" y="2703072"/>
                </a:cubicBezTo>
                <a:close/>
                <a:moveTo>
                  <a:pt x="4480310" y="2667066"/>
                </a:moveTo>
                <a:cubicBezTo>
                  <a:pt x="4584887" y="2667066"/>
                  <a:pt x="4669668" y="2751847"/>
                  <a:pt x="4669668" y="2856425"/>
                </a:cubicBezTo>
                <a:cubicBezTo>
                  <a:pt x="4669668" y="2856443"/>
                  <a:pt x="4669668" y="2856468"/>
                  <a:pt x="4669668" y="2856487"/>
                </a:cubicBezTo>
                <a:cubicBezTo>
                  <a:pt x="4669668" y="2961034"/>
                  <a:pt x="4584919" y="3045782"/>
                  <a:pt x="4480374" y="3045782"/>
                </a:cubicBezTo>
                <a:cubicBezTo>
                  <a:pt x="4480354" y="3045782"/>
                  <a:pt x="4480329" y="3045782"/>
                  <a:pt x="4480310" y="3045782"/>
                </a:cubicBezTo>
                <a:cubicBezTo>
                  <a:pt x="4375732" y="3045782"/>
                  <a:pt x="4290951" y="2961002"/>
                  <a:pt x="4290951" y="2856425"/>
                </a:cubicBezTo>
                <a:cubicBezTo>
                  <a:pt x="4290951" y="2751847"/>
                  <a:pt x="4375732" y="2667066"/>
                  <a:pt x="4480310" y="2667066"/>
                </a:cubicBezTo>
                <a:close/>
                <a:moveTo>
                  <a:pt x="2823782" y="2655190"/>
                </a:moveTo>
                <a:cubicBezTo>
                  <a:pt x="2823992" y="2655190"/>
                  <a:pt x="2824208" y="2655190"/>
                  <a:pt x="2824417" y="2655190"/>
                </a:cubicBezTo>
                <a:cubicBezTo>
                  <a:pt x="2859488" y="2655368"/>
                  <a:pt x="2887778" y="2683935"/>
                  <a:pt x="2887600" y="2719006"/>
                </a:cubicBezTo>
                <a:cubicBezTo>
                  <a:pt x="2887600" y="2754249"/>
                  <a:pt x="2859025" y="2782824"/>
                  <a:pt x="2823782" y="2782824"/>
                </a:cubicBezTo>
                <a:cubicBezTo>
                  <a:pt x="2788540" y="2782824"/>
                  <a:pt x="2759965" y="2754249"/>
                  <a:pt x="2759965" y="2719006"/>
                </a:cubicBezTo>
                <a:cubicBezTo>
                  <a:pt x="2759965" y="2683764"/>
                  <a:pt x="2788540" y="2655190"/>
                  <a:pt x="2823782" y="2655190"/>
                </a:cubicBezTo>
                <a:close/>
                <a:moveTo>
                  <a:pt x="4106358" y="2641156"/>
                </a:moveTo>
                <a:cubicBezTo>
                  <a:pt x="4153888" y="2641195"/>
                  <a:pt x="4192400" y="2679732"/>
                  <a:pt x="4192400" y="2727263"/>
                </a:cubicBezTo>
                <a:cubicBezTo>
                  <a:pt x="4192400" y="2727282"/>
                  <a:pt x="4192400" y="2727308"/>
                  <a:pt x="4192400" y="2727327"/>
                </a:cubicBezTo>
                <a:cubicBezTo>
                  <a:pt x="4192362" y="2774882"/>
                  <a:pt x="4153786" y="2813407"/>
                  <a:pt x="4106231" y="2813369"/>
                </a:cubicBezTo>
                <a:cubicBezTo>
                  <a:pt x="4058676" y="2813331"/>
                  <a:pt x="4020150" y="2774755"/>
                  <a:pt x="4020188" y="2727200"/>
                </a:cubicBezTo>
                <a:cubicBezTo>
                  <a:pt x="4020226" y="2679644"/>
                  <a:pt x="4058802" y="2641119"/>
                  <a:pt x="4106358" y="2641156"/>
                </a:cubicBezTo>
                <a:close/>
                <a:moveTo>
                  <a:pt x="3439866" y="2504381"/>
                </a:moveTo>
                <a:cubicBezTo>
                  <a:pt x="3506814" y="2504381"/>
                  <a:pt x="3561088" y="2558655"/>
                  <a:pt x="3561088" y="2625601"/>
                </a:cubicBezTo>
                <a:cubicBezTo>
                  <a:pt x="3561088" y="2692549"/>
                  <a:pt x="3506814" y="2746823"/>
                  <a:pt x="3439866" y="2746823"/>
                </a:cubicBezTo>
                <a:cubicBezTo>
                  <a:pt x="3372917" y="2746823"/>
                  <a:pt x="3318643" y="2692549"/>
                  <a:pt x="3318643" y="2625601"/>
                </a:cubicBezTo>
                <a:cubicBezTo>
                  <a:pt x="3318643" y="2558655"/>
                  <a:pt x="3372917" y="2504381"/>
                  <a:pt x="3439866" y="2504381"/>
                </a:cubicBezTo>
                <a:close/>
                <a:moveTo>
                  <a:pt x="3682302" y="2499551"/>
                </a:moveTo>
                <a:cubicBezTo>
                  <a:pt x="3717374" y="2499551"/>
                  <a:pt x="3745803" y="2527980"/>
                  <a:pt x="3745803" y="2563051"/>
                </a:cubicBezTo>
                <a:cubicBezTo>
                  <a:pt x="3745803" y="2598122"/>
                  <a:pt x="3717374" y="2626550"/>
                  <a:pt x="3682302" y="2626550"/>
                </a:cubicBezTo>
                <a:cubicBezTo>
                  <a:pt x="3647232" y="2626550"/>
                  <a:pt x="3618802" y="2598122"/>
                  <a:pt x="3618802" y="2563051"/>
                </a:cubicBezTo>
                <a:cubicBezTo>
                  <a:pt x="3618802" y="2527980"/>
                  <a:pt x="3647232" y="2499551"/>
                  <a:pt x="3682302" y="2499551"/>
                </a:cubicBezTo>
                <a:close/>
                <a:moveTo>
                  <a:pt x="2516065" y="2458594"/>
                </a:moveTo>
                <a:cubicBezTo>
                  <a:pt x="2573893" y="2458594"/>
                  <a:pt x="2620776" y="2505477"/>
                  <a:pt x="2620776" y="2563307"/>
                </a:cubicBezTo>
                <a:cubicBezTo>
                  <a:pt x="2620776" y="2621135"/>
                  <a:pt x="2573893" y="2668017"/>
                  <a:pt x="2516065" y="2668017"/>
                </a:cubicBezTo>
                <a:cubicBezTo>
                  <a:pt x="2458235" y="2668017"/>
                  <a:pt x="2411353" y="2621135"/>
                  <a:pt x="2411353" y="2563307"/>
                </a:cubicBezTo>
                <a:cubicBezTo>
                  <a:pt x="2411353" y="2505477"/>
                  <a:pt x="2458235" y="2458594"/>
                  <a:pt x="2516065" y="2458594"/>
                </a:cubicBezTo>
                <a:close/>
                <a:moveTo>
                  <a:pt x="5208783" y="2432054"/>
                </a:moveTo>
                <a:cubicBezTo>
                  <a:pt x="5450033" y="2432054"/>
                  <a:pt x="5645598" y="2627623"/>
                  <a:pt x="5645598" y="2868872"/>
                </a:cubicBezTo>
                <a:cubicBezTo>
                  <a:pt x="5645598" y="3110120"/>
                  <a:pt x="5450033" y="3305687"/>
                  <a:pt x="5208783" y="3305687"/>
                </a:cubicBezTo>
                <a:cubicBezTo>
                  <a:pt x="4967532" y="3305687"/>
                  <a:pt x="4771966" y="3110120"/>
                  <a:pt x="4771966" y="2868872"/>
                </a:cubicBezTo>
                <a:cubicBezTo>
                  <a:pt x="4771966" y="2627623"/>
                  <a:pt x="4967532" y="2432054"/>
                  <a:pt x="5208783" y="2432054"/>
                </a:cubicBezTo>
                <a:close/>
                <a:moveTo>
                  <a:pt x="726142" y="2424503"/>
                </a:moveTo>
                <a:cubicBezTo>
                  <a:pt x="726142" y="2424503"/>
                  <a:pt x="872002" y="2631578"/>
                  <a:pt x="1052658" y="2735272"/>
                </a:cubicBezTo>
                <a:cubicBezTo>
                  <a:pt x="1242841" y="2844555"/>
                  <a:pt x="1395558" y="2880687"/>
                  <a:pt x="1395558" y="2880687"/>
                </a:cubicBezTo>
                <a:cubicBezTo>
                  <a:pt x="1395558" y="2880687"/>
                  <a:pt x="1393018" y="2898214"/>
                  <a:pt x="1391304" y="2906914"/>
                </a:cubicBezTo>
                <a:cubicBezTo>
                  <a:pt x="1387221" y="2928110"/>
                  <a:pt x="1381639" y="2948989"/>
                  <a:pt x="1374603" y="2969398"/>
                </a:cubicBezTo>
                <a:lnTo>
                  <a:pt x="1374857" y="2969398"/>
                </a:lnTo>
                <a:cubicBezTo>
                  <a:pt x="1341698" y="3065606"/>
                  <a:pt x="1277156" y="3147876"/>
                  <a:pt x="1191603" y="3202986"/>
                </a:cubicBezTo>
                <a:cubicBezTo>
                  <a:pt x="980929" y="3338709"/>
                  <a:pt x="700114" y="3277947"/>
                  <a:pt x="564393" y="3067277"/>
                </a:cubicBezTo>
                <a:cubicBezTo>
                  <a:pt x="428668" y="2856597"/>
                  <a:pt x="489430" y="2575790"/>
                  <a:pt x="700107" y="2440061"/>
                </a:cubicBezTo>
                <a:cubicBezTo>
                  <a:pt x="708616" y="2434599"/>
                  <a:pt x="726142" y="2424503"/>
                  <a:pt x="726142" y="2424503"/>
                </a:cubicBezTo>
                <a:close/>
                <a:moveTo>
                  <a:pt x="10636821" y="2312670"/>
                </a:moveTo>
                <a:cubicBezTo>
                  <a:pt x="10672064" y="2312670"/>
                  <a:pt x="10700639" y="2341246"/>
                  <a:pt x="10700639" y="2376487"/>
                </a:cubicBezTo>
                <a:cubicBezTo>
                  <a:pt x="10700639" y="2411730"/>
                  <a:pt x="10672064" y="2440306"/>
                  <a:pt x="10636821" y="2440306"/>
                </a:cubicBezTo>
                <a:cubicBezTo>
                  <a:pt x="10601579" y="2440306"/>
                  <a:pt x="10573004" y="2411730"/>
                  <a:pt x="10573004" y="2376487"/>
                </a:cubicBezTo>
                <a:cubicBezTo>
                  <a:pt x="10573004" y="2341246"/>
                  <a:pt x="10601579" y="2312670"/>
                  <a:pt x="10636821" y="2312670"/>
                </a:cubicBezTo>
                <a:close/>
                <a:moveTo>
                  <a:pt x="6690038" y="2294582"/>
                </a:moveTo>
                <a:cubicBezTo>
                  <a:pt x="6786520" y="2296553"/>
                  <a:pt x="6948678" y="2319148"/>
                  <a:pt x="7127430" y="2425709"/>
                </a:cubicBezTo>
                <a:cubicBezTo>
                  <a:pt x="7449693" y="2618053"/>
                  <a:pt x="7544879" y="2856684"/>
                  <a:pt x="7546530" y="2859668"/>
                </a:cubicBezTo>
                <a:cubicBezTo>
                  <a:pt x="7611871" y="2991304"/>
                  <a:pt x="7637208" y="3126369"/>
                  <a:pt x="7637208" y="3271209"/>
                </a:cubicBezTo>
                <a:cubicBezTo>
                  <a:pt x="7637208" y="3808964"/>
                  <a:pt x="7201217" y="4244886"/>
                  <a:pt x="6663435" y="4244860"/>
                </a:cubicBezTo>
                <a:cubicBezTo>
                  <a:pt x="6125679" y="4244828"/>
                  <a:pt x="5689765" y="3808863"/>
                  <a:pt x="5689798" y="3271101"/>
                </a:cubicBezTo>
                <a:cubicBezTo>
                  <a:pt x="5689823" y="2758824"/>
                  <a:pt x="6086788" y="2334173"/>
                  <a:pt x="6597904" y="2299663"/>
                </a:cubicBezTo>
                <a:cubicBezTo>
                  <a:pt x="6597904" y="2299663"/>
                  <a:pt x="6632150" y="2293410"/>
                  <a:pt x="6690038" y="2294582"/>
                </a:cubicBezTo>
                <a:close/>
                <a:moveTo>
                  <a:pt x="5349621" y="2207351"/>
                </a:moveTo>
                <a:lnTo>
                  <a:pt x="5383012" y="2214092"/>
                </a:lnTo>
                <a:cubicBezTo>
                  <a:pt x="5413917" y="2227164"/>
                  <a:pt x="5435601" y="2257764"/>
                  <a:pt x="5435601" y="2293430"/>
                </a:cubicBezTo>
                <a:cubicBezTo>
                  <a:pt x="5435601" y="2293514"/>
                  <a:pt x="5435601" y="2293601"/>
                  <a:pt x="5435601" y="2293685"/>
                </a:cubicBezTo>
                <a:cubicBezTo>
                  <a:pt x="5435462" y="2341240"/>
                  <a:pt x="5396796" y="2379676"/>
                  <a:pt x="5349242" y="2379538"/>
                </a:cubicBezTo>
                <a:cubicBezTo>
                  <a:pt x="5301686" y="2379397"/>
                  <a:pt x="5263249" y="2340732"/>
                  <a:pt x="5263389" y="2293179"/>
                </a:cubicBezTo>
                <a:cubicBezTo>
                  <a:pt x="5263494" y="2257511"/>
                  <a:pt x="5285270" y="2226973"/>
                  <a:pt x="5316215" y="2213993"/>
                </a:cubicBezTo>
                <a:close/>
                <a:moveTo>
                  <a:pt x="5349495" y="2207325"/>
                </a:moveTo>
                <a:lnTo>
                  <a:pt x="5349749" y="2207325"/>
                </a:lnTo>
                <a:lnTo>
                  <a:pt x="5349621" y="2207351"/>
                </a:lnTo>
                <a:close/>
                <a:moveTo>
                  <a:pt x="3009148" y="1931866"/>
                </a:moveTo>
                <a:cubicBezTo>
                  <a:pt x="3197369" y="1931866"/>
                  <a:pt x="3349952" y="2084450"/>
                  <a:pt x="3349952" y="2272667"/>
                </a:cubicBezTo>
                <a:cubicBezTo>
                  <a:pt x="3349952" y="2460890"/>
                  <a:pt x="3197369" y="2613475"/>
                  <a:pt x="3009148" y="2613475"/>
                </a:cubicBezTo>
                <a:cubicBezTo>
                  <a:pt x="2820927" y="2613475"/>
                  <a:pt x="2668343" y="2460890"/>
                  <a:pt x="2668343" y="2272667"/>
                </a:cubicBezTo>
                <a:cubicBezTo>
                  <a:pt x="2668343" y="2084450"/>
                  <a:pt x="2820927" y="1931866"/>
                  <a:pt x="3009148" y="1931866"/>
                </a:cubicBezTo>
                <a:close/>
                <a:moveTo>
                  <a:pt x="206575" y="1918023"/>
                </a:moveTo>
                <a:cubicBezTo>
                  <a:pt x="281659" y="1918049"/>
                  <a:pt x="354633" y="1942871"/>
                  <a:pt x="414160" y="1988636"/>
                </a:cubicBezTo>
                <a:cubicBezTo>
                  <a:pt x="563384" y="2103347"/>
                  <a:pt x="591358" y="2317316"/>
                  <a:pt x="476642" y="2466535"/>
                </a:cubicBezTo>
                <a:cubicBezTo>
                  <a:pt x="376267" y="2597108"/>
                  <a:pt x="199903" y="2634845"/>
                  <a:pt x="57412" y="2565391"/>
                </a:cubicBezTo>
                <a:lnTo>
                  <a:pt x="0" y="2529803"/>
                </a:lnTo>
                <a:lnTo>
                  <a:pt x="0" y="1987836"/>
                </a:lnTo>
                <a:lnTo>
                  <a:pt x="46023" y="1958120"/>
                </a:lnTo>
                <a:cubicBezTo>
                  <a:pt x="95162" y="1931853"/>
                  <a:pt x="150283" y="1917942"/>
                  <a:pt x="206575" y="1918023"/>
                </a:cubicBezTo>
                <a:close/>
                <a:moveTo>
                  <a:pt x="5996626" y="1818692"/>
                </a:moveTo>
                <a:cubicBezTo>
                  <a:pt x="6207632" y="1823088"/>
                  <a:pt x="6393553" y="1975055"/>
                  <a:pt x="6433058" y="2190755"/>
                </a:cubicBezTo>
                <a:cubicBezTo>
                  <a:pt x="6434899" y="2200662"/>
                  <a:pt x="6437503" y="2220727"/>
                  <a:pt x="6437503" y="2220727"/>
                </a:cubicBezTo>
                <a:cubicBezTo>
                  <a:pt x="6437503" y="2220727"/>
                  <a:pt x="6190488" y="2276603"/>
                  <a:pt x="6025770" y="2404113"/>
                </a:cubicBezTo>
                <a:cubicBezTo>
                  <a:pt x="5852162" y="2538482"/>
                  <a:pt x="5760469" y="2665860"/>
                  <a:pt x="5760469" y="2665860"/>
                </a:cubicBezTo>
                <a:cubicBezTo>
                  <a:pt x="5760469" y="2665860"/>
                  <a:pt x="5745293" y="2656843"/>
                  <a:pt x="5737863" y="2651953"/>
                </a:cubicBezTo>
                <a:cubicBezTo>
                  <a:pt x="5719842" y="2640092"/>
                  <a:pt x="5702679" y="2626980"/>
                  <a:pt x="5686492" y="2612712"/>
                </a:cubicBezTo>
                <a:cubicBezTo>
                  <a:pt x="5610153" y="2545359"/>
                  <a:pt x="5558680" y="2454286"/>
                  <a:pt x="5540347" y="2354139"/>
                </a:cubicBezTo>
                <a:cubicBezTo>
                  <a:pt x="5495232" y="2107621"/>
                  <a:pt x="5658494" y="1871210"/>
                  <a:pt x="5905012" y="1826087"/>
                </a:cubicBezTo>
                <a:cubicBezTo>
                  <a:pt x="5935827" y="1820447"/>
                  <a:pt x="5966482" y="1818064"/>
                  <a:pt x="5996626" y="1818692"/>
                </a:cubicBezTo>
                <a:close/>
                <a:moveTo>
                  <a:pt x="10280205" y="1773557"/>
                </a:moveTo>
                <a:cubicBezTo>
                  <a:pt x="10338054" y="1773557"/>
                  <a:pt x="10384917" y="1820439"/>
                  <a:pt x="10384917" y="1878269"/>
                </a:cubicBezTo>
                <a:cubicBezTo>
                  <a:pt x="10384917" y="1936098"/>
                  <a:pt x="10338054" y="1982980"/>
                  <a:pt x="10280205" y="1982980"/>
                </a:cubicBezTo>
                <a:cubicBezTo>
                  <a:pt x="10222356" y="1982980"/>
                  <a:pt x="10175493" y="1936098"/>
                  <a:pt x="10175493" y="1878269"/>
                </a:cubicBezTo>
                <a:cubicBezTo>
                  <a:pt x="10175493" y="1820439"/>
                  <a:pt x="10222356" y="1773557"/>
                  <a:pt x="10280205" y="1773557"/>
                </a:cubicBezTo>
                <a:close/>
                <a:moveTo>
                  <a:pt x="8653755" y="1606341"/>
                </a:moveTo>
                <a:cubicBezTo>
                  <a:pt x="8665497" y="1606218"/>
                  <a:pt x="8671750" y="1606498"/>
                  <a:pt x="8671750" y="1606498"/>
                </a:cubicBezTo>
                <a:cubicBezTo>
                  <a:pt x="8671750" y="1606498"/>
                  <a:pt x="8779700" y="2077922"/>
                  <a:pt x="8335200" y="2495500"/>
                </a:cubicBezTo>
                <a:cubicBezTo>
                  <a:pt x="8030400" y="2781247"/>
                  <a:pt x="7613840" y="2779216"/>
                  <a:pt x="7613840" y="2779216"/>
                </a:cubicBezTo>
                <a:cubicBezTo>
                  <a:pt x="7613840" y="2779216"/>
                  <a:pt x="7553261" y="2677103"/>
                  <a:pt x="7496175" y="2609672"/>
                </a:cubicBezTo>
                <a:cubicBezTo>
                  <a:pt x="7439088" y="2542234"/>
                  <a:pt x="7365047" y="2469779"/>
                  <a:pt x="7365047" y="2469779"/>
                </a:cubicBezTo>
                <a:cubicBezTo>
                  <a:pt x="7365047" y="2469779"/>
                  <a:pt x="7530656" y="2156281"/>
                  <a:pt x="7862125" y="1902345"/>
                </a:cubicBezTo>
                <a:cubicBezTo>
                  <a:pt x="8220392" y="1627810"/>
                  <a:pt x="8571561" y="1607203"/>
                  <a:pt x="8653755" y="1606341"/>
                </a:cubicBezTo>
                <a:close/>
                <a:moveTo>
                  <a:pt x="8919623" y="1579771"/>
                </a:moveTo>
                <a:lnTo>
                  <a:pt x="9104673" y="1586994"/>
                </a:lnTo>
                <a:cubicBezTo>
                  <a:pt x="9288062" y="1601811"/>
                  <a:pt x="9465834" y="1640471"/>
                  <a:pt x="9636569" y="1712671"/>
                </a:cubicBezTo>
                <a:cubicBezTo>
                  <a:pt x="10575671" y="2110332"/>
                  <a:pt x="11015472" y="3193348"/>
                  <a:pt x="10619422" y="4133151"/>
                </a:cubicBezTo>
                <a:cubicBezTo>
                  <a:pt x="10614660" y="4144327"/>
                  <a:pt x="10603738" y="4163314"/>
                  <a:pt x="10603738" y="4163314"/>
                </a:cubicBezTo>
                <a:cubicBezTo>
                  <a:pt x="10603738" y="4163314"/>
                  <a:pt x="10322750" y="4081589"/>
                  <a:pt x="9990582" y="4223448"/>
                </a:cubicBezTo>
                <a:cubicBezTo>
                  <a:pt x="9719056" y="4339399"/>
                  <a:pt x="9618662" y="4463859"/>
                  <a:pt x="9507982" y="4612640"/>
                </a:cubicBezTo>
                <a:cubicBezTo>
                  <a:pt x="9420606" y="4730051"/>
                  <a:pt x="9356916" y="4914074"/>
                  <a:pt x="9336531" y="5010531"/>
                </a:cubicBezTo>
                <a:cubicBezTo>
                  <a:pt x="9323831" y="5070666"/>
                  <a:pt x="9317799" y="5217731"/>
                  <a:pt x="9317799" y="5217731"/>
                </a:cubicBezTo>
                <a:cubicBezTo>
                  <a:pt x="9317799" y="5217731"/>
                  <a:pt x="9053639" y="5261038"/>
                  <a:pt x="8917749" y="5261038"/>
                </a:cubicBezTo>
                <a:cubicBezTo>
                  <a:pt x="8427783" y="5261775"/>
                  <a:pt x="7957819" y="5067097"/>
                  <a:pt x="7611872" y="4720145"/>
                </a:cubicBezTo>
                <a:cubicBezTo>
                  <a:pt x="7454709" y="4562983"/>
                  <a:pt x="7336981" y="4396295"/>
                  <a:pt x="7245604" y="4196334"/>
                </a:cubicBezTo>
                <a:cubicBezTo>
                  <a:pt x="7244270" y="4193476"/>
                  <a:pt x="7241667" y="4187634"/>
                  <a:pt x="7241667" y="4187634"/>
                </a:cubicBezTo>
                <a:cubicBezTo>
                  <a:pt x="7241667" y="4187634"/>
                  <a:pt x="7385240" y="4064572"/>
                  <a:pt x="7438517" y="4009199"/>
                </a:cubicBezTo>
                <a:cubicBezTo>
                  <a:pt x="7528496" y="3926141"/>
                  <a:pt x="7669149" y="3708146"/>
                  <a:pt x="7708709" y="3461956"/>
                </a:cubicBezTo>
                <a:cubicBezTo>
                  <a:pt x="7736331" y="3290071"/>
                  <a:pt x="7727759" y="3032578"/>
                  <a:pt x="7648765" y="2878403"/>
                </a:cubicBezTo>
                <a:cubicBezTo>
                  <a:pt x="7647241" y="2875480"/>
                  <a:pt x="7726870" y="2869511"/>
                  <a:pt x="7824025" y="2850717"/>
                </a:cubicBezTo>
                <a:cubicBezTo>
                  <a:pt x="7980426" y="2820426"/>
                  <a:pt x="8243125" y="2724795"/>
                  <a:pt x="8347646" y="2620021"/>
                </a:cubicBezTo>
                <a:cubicBezTo>
                  <a:pt x="8871268" y="2193303"/>
                  <a:pt x="8792844" y="1588972"/>
                  <a:pt x="8803767" y="1587321"/>
                </a:cubicBezTo>
                <a:close/>
                <a:moveTo>
                  <a:pt x="8919464" y="1579765"/>
                </a:moveTo>
                <a:lnTo>
                  <a:pt x="8919718" y="1579765"/>
                </a:lnTo>
                <a:lnTo>
                  <a:pt x="8919623" y="1579771"/>
                </a:lnTo>
                <a:close/>
                <a:moveTo>
                  <a:pt x="455052" y="1546992"/>
                </a:moveTo>
                <a:cubicBezTo>
                  <a:pt x="531014" y="1546992"/>
                  <a:pt x="592593" y="1608574"/>
                  <a:pt x="592593" y="1684534"/>
                </a:cubicBezTo>
                <a:cubicBezTo>
                  <a:pt x="592593" y="1760493"/>
                  <a:pt x="531014" y="1822075"/>
                  <a:pt x="455052" y="1822075"/>
                </a:cubicBezTo>
                <a:cubicBezTo>
                  <a:pt x="379090" y="1822075"/>
                  <a:pt x="317511" y="1760493"/>
                  <a:pt x="317511" y="1684534"/>
                </a:cubicBezTo>
                <a:cubicBezTo>
                  <a:pt x="317511" y="1608574"/>
                  <a:pt x="379090" y="1546992"/>
                  <a:pt x="455052" y="1546992"/>
                </a:cubicBezTo>
                <a:close/>
                <a:moveTo>
                  <a:pt x="10805668" y="1532773"/>
                </a:moveTo>
                <a:lnTo>
                  <a:pt x="10805731" y="1532773"/>
                </a:lnTo>
                <a:cubicBezTo>
                  <a:pt x="10908982" y="1532640"/>
                  <a:pt x="11007344" y="1576887"/>
                  <a:pt x="11075733" y="1654250"/>
                </a:cubicBezTo>
                <a:cubicBezTo>
                  <a:pt x="11080052" y="1659202"/>
                  <a:pt x="11088433" y="1669552"/>
                  <a:pt x="11088433" y="1669552"/>
                </a:cubicBezTo>
                <a:cubicBezTo>
                  <a:pt x="11088433" y="1669552"/>
                  <a:pt x="10951528" y="1768867"/>
                  <a:pt x="10859262" y="1916506"/>
                </a:cubicBezTo>
                <a:cubicBezTo>
                  <a:pt x="10795762" y="2017971"/>
                  <a:pt x="10745216" y="2127004"/>
                  <a:pt x="10708894" y="2241049"/>
                </a:cubicBezTo>
                <a:cubicBezTo>
                  <a:pt x="10708894" y="2241049"/>
                  <a:pt x="10697146" y="2237621"/>
                  <a:pt x="10691368" y="2235652"/>
                </a:cubicBezTo>
                <a:cubicBezTo>
                  <a:pt x="10544239" y="2186476"/>
                  <a:pt x="10444988" y="2048718"/>
                  <a:pt x="10444988" y="1893576"/>
                </a:cubicBezTo>
                <a:cubicBezTo>
                  <a:pt x="10444924" y="1694344"/>
                  <a:pt x="10606405" y="1532805"/>
                  <a:pt x="10805668" y="1532773"/>
                </a:cubicBezTo>
                <a:close/>
                <a:moveTo>
                  <a:pt x="11772261" y="1529248"/>
                </a:moveTo>
                <a:cubicBezTo>
                  <a:pt x="11864055" y="1530501"/>
                  <a:pt x="12018772" y="1550316"/>
                  <a:pt x="12191174" y="1647074"/>
                </a:cubicBezTo>
                <a:lnTo>
                  <a:pt x="12192000" y="1647719"/>
                </a:lnTo>
                <a:lnTo>
                  <a:pt x="12192000" y="3375846"/>
                </a:lnTo>
                <a:lnTo>
                  <a:pt x="12110776" y="3413151"/>
                </a:lnTo>
                <a:cubicBezTo>
                  <a:pt x="11996134" y="3457421"/>
                  <a:pt x="11873928" y="3480153"/>
                  <a:pt x="11750293" y="3479800"/>
                </a:cubicBezTo>
                <a:cubicBezTo>
                  <a:pt x="11212512" y="3480200"/>
                  <a:pt x="10776204" y="3044568"/>
                  <a:pt x="10775822" y="2506770"/>
                </a:cubicBezTo>
                <a:cubicBezTo>
                  <a:pt x="10775378" y="1993842"/>
                  <a:pt x="11172952" y="1568562"/>
                  <a:pt x="11684761" y="1534425"/>
                </a:cubicBezTo>
                <a:cubicBezTo>
                  <a:pt x="11684761" y="1534425"/>
                  <a:pt x="11717185" y="1528495"/>
                  <a:pt x="11772261" y="1529248"/>
                </a:cubicBezTo>
                <a:close/>
                <a:moveTo>
                  <a:pt x="5680078" y="1468251"/>
                </a:moveTo>
                <a:cubicBezTo>
                  <a:pt x="5747026" y="1468251"/>
                  <a:pt x="5801298" y="1522524"/>
                  <a:pt x="5801298" y="1589472"/>
                </a:cubicBezTo>
                <a:cubicBezTo>
                  <a:pt x="5801298" y="1656421"/>
                  <a:pt x="5747026" y="1710695"/>
                  <a:pt x="5680078" y="1710695"/>
                </a:cubicBezTo>
                <a:cubicBezTo>
                  <a:pt x="5613131" y="1710695"/>
                  <a:pt x="5558857" y="1656421"/>
                  <a:pt x="5558857" y="1589472"/>
                </a:cubicBezTo>
                <a:cubicBezTo>
                  <a:pt x="5558857" y="1522524"/>
                  <a:pt x="5613131" y="1468251"/>
                  <a:pt x="5680078" y="1468251"/>
                </a:cubicBezTo>
                <a:close/>
                <a:moveTo>
                  <a:pt x="2911800" y="1439740"/>
                </a:moveTo>
                <a:cubicBezTo>
                  <a:pt x="3021427" y="1439778"/>
                  <a:pt x="3110277" y="1528677"/>
                  <a:pt x="3110239" y="1638305"/>
                </a:cubicBezTo>
                <a:cubicBezTo>
                  <a:pt x="3110199" y="1747906"/>
                  <a:pt x="3021344" y="1836742"/>
                  <a:pt x="2911737" y="1836742"/>
                </a:cubicBezTo>
                <a:cubicBezTo>
                  <a:pt x="2911718" y="1836742"/>
                  <a:pt x="2911693" y="1836742"/>
                  <a:pt x="2911674" y="1836742"/>
                </a:cubicBezTo>
                <a:cubicBezTo>
                  <a:pt x="2802046" y="1836704"/>
                  <a:pt x="2713197" y="1747804"/>
                  <a:pt x="2713236" y="1638178"/>
                </a:cubicBezTo>
                <a:cubicBezTo>
                  <a:pt x="2713274" y="1528551"/>
                  <a:pt x="2802174" y="1439701"/>
                  <a:pt x="2911800" y="1439740"/>
                </a:cubicBezTo>
                <a:close/>
                <a:moveTo>
                  <a:pt x="10458449" y="1401137"/>
                </a:moveTo>
                <a:cubicBezTo>
                  <a:pt x="10458513" y="1401137"/>
                  <a:pt x="10458513" y="1401137"/>
                  <a:pt x="10458576" y="1401137"/>
                </a:cubicBezTo>
                <a:cubicBezTo>
                  <a:pt x="10509948" y="1401174"/>
                  <a:pt x="10551604" y="1442848"/>
                  <a:pt x="10551540" y="1494227"/>
                </a:cubicBezTo>
                <a:cubicBezTo>
                  <a:pt x="10551540" y="1545637"/>
                  <a:pt x="10509884" y="1587318"/>
                  <a:pt x="10458449" y="1587318"/>
                </a:cubicBezTo>
                <a:cubicBezTo>
                  <a:pt x="10407014" y="1587318"/>
                  <a:pt x="10365358" y="1545637"/>
                  <a:pt x="10365358" y="1494227"/>
                </a:cubicBezTo>
                <a:cubicBezTo>
                  <a:pt x="10365358" y="1442816"/>
                  <a:pt x="10407014" y="1401137"/>
                  <a:pt x="10458449" y="1401137"/>
                </a:cubicBezTo>
                <a:close/>
                <a:moveTo>
                  <a:pt x="11169015" y="1392119"/>
                </a:moveTo>
                <a:cubicBezTo>
                  <a:pt x="11220386" y="1392119"/>
                  <a:pt x="11262043" y="1433770"/>
                  <a:pt x="11262043" y="1485147"/>
                </a:cubicBezTo>
                <a:cubicBezTo>
                  <a:pt x="11262043" y="1485191"/>
                  <a:pt x="11262043" y="1485229"/>
                  <a:pt x="11262043" y="1485274"/>
                </a:cubicBezTo>
                <a:cubicBezTo>
                  <a:pt x="11261979" y="1536683"/>
                  <a:pt x="11220323" y="1578339"/>
                  <a:pt x="11168888" y="1578301"/>
                </a:cubicBezTo>
                <a:cubicBezTo>
                  <a:pt x="11117453" y="1578263"/>
                  <a:pt x="11075797" y="1536556"/>
                  <a:pt x="11075860" y="1485147"/>
                </a:cubicBezTo>
                <a:cubicBezTo>
                  <a:pt x="11075924" y="1433738"/>
                  <a:pt x="11117580" y="1392081"/>
                  <a:pt x="11169015" y="1392119"/>
                </a:cubicBezTo>
                <a:close/>
                <a:moveTo>
                  <a:pt x="6149466" y="1282260"/>
                </a:moveTo>
                <a:cubicBezTo>
                  <a:pt x="6149485" y="1282260"/>
                  <a:pt x="6149511" y="1282260"/>
                  <a:pt x="6149530" y="1282260"/>
                </a:cubicBezTo>
                <a:cubicBezTo>
                  <a:pt x="6280658" y="1282297"/>
                  <a:pt x="6386957" y="1388623"/>
                  <a:pt x="6386893" y="1519750"/>
                </a:cubicBezTo>
                <a:cubicBezTo>
                  <a:pt x="6386893" y="1519769"/>
                  <a:pt x="6386893" y="1519795"/>
                  <a:pt x="6386893" y="1519814"/>
                </a:cubicBezTo>
                <a:cubicBezTo>
                  <a:pt x="6386829" y="1650973"/>
                  <a:pt x="6280499" y="1757279"/>
                  <a:pt x="6149340" y="1757241"/>
                </a:cubicBezTo>
                <a:cubicBezTo>
                  <a:pt x="6018181" y="1757203"/>
                  <a:pt x="5911883" y="1650846"/>
                  <a:pt x="5911915" y="1519687"/>
                </a:cubicBezTo>
                <a:cubicBezTo>
                  <a:pt x="5911953" y="1388528"/>
                  <a:pt x="6018308" y="1282221"/>
                  <a:pt x="6149466" y="1282260"/>
                </a:cubicBezTo>
                <a:close/>
                <a:moveTo>
                  <a:pt x="6429183" y="1055206"/>
                </a:moveTo>
                <a:lnTo>
                  <a:pt x="6462567" y="1061967"/>
                </a:lnTo>
                <a:cubicBezTo>
                  <a:pt x="6493455" y="1075049"/>
                  <a:pt x="6515100" y="1105639"/>
                  <a:pt x="6515100" y="1141286"/>
                </a:cubicBezTo>
                <a:cubicBezTo>
                  <a:pt x="6515100" y="1141394"/>
                  <a:pt x="6515100" y="1141495"/>
                  <a:pt x="6515100" y="1141604"/>
                </a:cubicBezTo>
                <a:cubicBezTo>
                  <a:pt x="6514909" y="1189159"/>
                  <a:pt x="6476238" y="1227564"/>
                  <a:pt x="6428676" y="1227393"/>
                </a:cubicBezTo>
                <a:cubicBezTo>
                  <a:pt x="6381115" y="1227215"/>
                  <a:pt x="6342710" y="1188524"/>
                  <a:pt x="6342888" y="1140968"/>
                </a:cubicBezTo>
                <a:cubicBezTo>
                  <a:pt x="6343022" y="1105302"/>
                  <a:pt x="6364815" y="1074779"/>
                  <a:pt x="6395768" y="1061822"/>
                </a:cubicBezTo>
                <a:close/>
                <a:moveTo>
                  <a:pt x="6429057" y="1055180"/>
                </a:moveTo>
                <a:lnTo>
                  <a:pt x="6429311" y="1055180"/>
                </a:lnTo>
                <a:lnTo>
                  <a:pt x="6429183" y="1055206"/>
                </a:lnTo>
                <a:close/>
                <a:moveTo>
                  <a:pt x="8754109" y="1006229"/>
                </a:moveTo>
                <a:cubicBezTo>
                  <a:pt x="8820720" y="1006229"/>
                  <a:pt x="8874759" y="1060250"/>
                  <a:pt x="8874759" y="1126881"/>
                </a:cubicBezTo>
                <a:cubicBezTo>
                  <a:pt x="8874759" y="1193512"/>
                  <a:pt x="8820720" y="1247531"/>
                  <a:pt x="8754109" y="1247531"/>
                </a:cubicBezTo>
                <a:cubicBezTo>
                  <a:pt x="8687498" y="1247531"/>
                  <a:pt x="8633459" y="1193512"/>
                  <a:pt x="8633459" y="1126881"/>
                </a:cubicBezTo>
                <a:cubicBezTo>
                  <a:pt x="8633459" y="1060250"/>
                  <a:pt x="8687498" y="1006229"/>
                  <a:pt x="8754109" y="1006229"/>
                </a:cubicBezTo>
                <a:close/>
                <a:moveTo>
                  <a:pt x="6149022" y="968187"/>
                </a:moveTo>
                <a:cubicBezTo>
                  <a:pt x="6215971" y="968187"/>
                  <a:pt x="6270244" y="1022460"/>
                  <a:pt x="6270244" y="1089409"/>
                </a:cubicBezTo>
                <a:cubicBezTo>
                  <a:pt x="6270244" y="1156358"/>
                  <a:pt x="6215971" y="1210631"/>
                  <a:pt x="6149022" y="1210631"/>
                </a:cubicBezTo>
                <a:cubicBezTo>
                  <a:pt x="6082075" y="1210631"/>
                  <a:pt x="6027801" y="1156358"/>
                  <a:pt x="6027801" y="1089409"/>
                </a:cubicBezTo>
                <a:cubicBezTo>
                  <a:pt x="6027801" y="1022460"/>
                  <a:pt x="6082075" y="968187"/>
                  <a:pt x="6149022" y="968187"/>
                </a:cubicBezTo>
                <a:close/>
                <a:moveTo>
                  <a:pt x="5737608" y="890718"/>
                </a:moveTo>
                <a:cubicBezTo>
                  <a:pt x="5860353" y="890718"/>
                  <a:pt x="5959857" y="990222"/>
                  <a:pt x="5959857" y="1112969"/>
                </a:cubicBezTo>
                <a:cubicBezTo>
                  <a:pt x="5959857" y="1235716"/>
                  <a:pt x="5860353" y="1335219"/>
                  <a:pt x="5737608" y="1335219"/>
                </a:cubicBezTo>
                <a:cubicBezTo>
                  <a:pt x="5614863" y="1335219"/>
                  <a:pt x="5515360" y="1235716"/>
                  <a:pt x="5515360" y="1112969"/>
                </a:cubicBezTo>
                <a:cubicBezTo>
                  <a:pt x="5515360" y="990222"/>
                  <a:pt x="5614863" y="890718"/>
                  <a:pt x="5737608" y="890718"/>
                </a:cubicBezTo>
                <a:close/>
                <a:moveTo>
                  <a:pt x="1660603" y="850125"/>
                </a:moveTo>
                <a:cubicBezTo>
                  <a:pt x="1757084" y="852067"/>
                  <a:pt x="1919243" y="874659"/>
                  <a:pt x="2098001" y="981339"/>
                </a:cubicBezTo>
                <a:cubicBezTo>
                  <a:pt x="2420262" y="1173620"/>
                  <a:pt x="2515450" y="1412316"/>
                  <a:pt x="2517100" y="1415300"/>
                </a:cubicBezTo>
                <a:cubicBezTo>
                  <a:pt x="2582440" y="1546935"/>
                  <a:pt x="2607712" y="1682001"/>
                  <a:pt x="2607712" y="1826782"/>
                </a:cubicBezTo>
                <a:cubicBezTo>
                  <a:pt x="2607689" y="2364540"/>
                  <a:pt x="2171724" y="2800467"/>
                  <a:pt x="1633950" y="2800437"/>
                </a:cubicBezTo>
                <a:cubicBezTo>
                  <a:pt x="1096188" y="2800412"/>
                  <a:pt x="660268" y="2364444"/>
                  <a:pt x="660293" y="1826687"/>
                </a:cubicBezTo>
                <a:cubicBezTo>
                  <a:pt x="660318" y="1314372"/>
                  <a:pt x="1057319" y="889708"/>
                  <a:pt x="1568468" y="855228"/>
                </a:cubicBezTo>
                <a:cubicBezTo>
                  <a:pt x="1568468" y="855228"/>
                  <a:pt x="1602714" y="848960"/>
                  <a:pt x="1660603" y="850125"/>
                </a:cubicBezTo>
                <a:close/>
                <a:moveTo>
                  <a:pt x="853894" y="779023"/>
                </a:moveTo>
                <a:cubicBezTo>
                  <a:pt x="929853" y="778953"/>
                  <a:pt x="991492" y="840478"/>
                  <a:pt x="991562" y="916436"/>
                </a:cubicBezTo>
                <a:lnTo>
                  <a:pt x="991562" y="916563"/>
                </a:lnTo>
                <a:cubicBezTo>
                  <a:pt x="991562" y="992522"/>
                  <a:pt x="929980" y="1054105"/>
                  <a:pt x="854021" y="1054105"/>
                </a:cubicBezTo>
                <a:cubicBezTo>
                  <a:pt x="778107" y="1054105"/>
                  <a:pt x="716550" y="992604"/>
                  <a:pt x="716481" y="916690"/>
                </a:cubicBezTo>
                <a:cubicBezTo>
                  <a:pt x="716411" y="840731"/>
                  <a:pt x="777935" y="779092"/>
                  <a:pt x="853894" y="779023"/>
                </a:cubicBezTo>
                <a:close/>
                <a:moveTo>
                  <a:pt x="10741659" y="749943"/>
                </a:moveTo>
                <a:cubicBezTo>
                  <a:pt x="10741659" y="749943"/>
                  <a:pt x="10741723" y="749943"/>
                  <a:pt x="10741723" y="749943"/>
                </a:cubicBezTo>
                <a:cubicBezTo>
                  <a:pt x="10929937" y="749943"/>
                  <a:pt x="11082528" y="902527"/>
                  <a:pt x="11082528" y="1090750"/>
                </a:cubicBezTo>
                <a:cubicBezTo>
                  <a:pt x="11082528" y="1278942"/>
                  <a:pt x="10930000" y="1431517"/>
                  <a:pt x="10741786" y="1431554"/>
                </a:cubicBezTo>
                <a:cubicBezTo>
                  <a:pt x="10553572" y="1431592"/>
                  <a:pt x="10400982" y="1279031"/>
                  <a:pt x="10400918" y="1090813"/>
                </a:cubicBezTo>
                <a:cubicBezTo>
                  <a:pt x="10400855" y="902591"/>
                  <a:pt x="10553445" y="749981"/>
                  <a:pt x="10741659" y="749943"/>
                </a:cubicBezTo>
                <a:close/>
                <a:moveTo>
                  <a:pt x="4710752" y="744860"/>
                </a:moveTo>
                <a:cubicBezTo>
                  <a:pt x="4710752" y="744860"/>
                  <a:pt x="4882198" y="833379"/>
                  <a:pt x="5011298" y="886401"/>
                </a:cubicBezTo>
                <a:cubicBezTo>
                  <a:pt x="5258188" y="965586"/>
                  <a:pt x="5341501" y="937201"/>
                  <a:pt x="5346326" y="947425"/>
                </a:cubicBezTo>
                <a:cubicBezTo>
                  <a:pt x="5430399" y="1114177"/>
                  <a:pt x="5481135" y="1282070"/>
                  <a:pt x="5481135" y="1473905"/>
                </a:cubicBezTo>
                <a:cubicBezTo>
                  <a:pt x="5481169" y="2082654"/>
                  <a:pt x="4987713" y="2576165"/>
                  <a:pt x="4378964" y="2576203"/>
                </a:cubicBezTo>
                <a:cubicBezTo>
                  <a:pt x="4378920" y="2576203"/>
                  <a:pt x="4378883" y="2576203"/>
                  <a:pt x="4378839" y="2576203"/>
                </a:cubicBezTo>
                <a:cubicBezTo>
                  <a:pt x="3840315" y="2576108"/>
                  <a:pt x="3380611" y="2187106"/>
                  <a:pt x="3291406" y="1656023"/>
                </a:cubicBezTo>
                <a:cubicBezTo>
                  <a:pt x="3286135" y="1623828"/>
                  <a:pt x="3621990" y="1729810"/>
                  <a:pt x="4228659" y="1282324"/>
                </a:cubicBezTo>
                <a:cubicBezTo>
                  <a:pt x="4572322" y="1010100"/>
                  <a:pt x="4710752" y="744860"/>
                  <a:pt x="4710752" y="744860"/>
                </a:cubicBezTo>
                <a:close/>
                <a:moveTo>
                  <a:pt x="10311383" y="634174"/>
                </a:moveTo>
                <a:cubicBezTo>
                  <a:pt x="10365866" y="634174"/>
                  <a:pt x="10409999" y="678326"/>
                  <a:pt x="10409999" y="732789"/>
                </a:cubicBezTo>
                <a:cubicBezTo>
                  <a:pt x="10409999" y="787253"/>
                  <a:pt x="10365866" y="831405"/>
                  <a:pt x="10311383" y="831405"/>
                </a:cubicBezTo>
                <a:cubicBezTo>
                  <a:pt x="10256900" y="831405"/>
                  <a:pt x="10212768" y="787253"/>
                  <a:pt x="10212768" y="732789"/>
                </a:cubicBezTo>
                <a:cubicBezTo>
                  <a:pt x="10212768" y="678326"/>
                  <a:pt x="10256900" y="634174"/>
                  <a:pt x="10311383" y="634174"/>
                </a:cubicBezTo>
                <a:close/>
                <a:moveTo>
                  <a:pt x="9678923" y="594242"/>
                </a:moveTo>
                <a:lnTo>
                  <a:pt x="9679241" y="594242"/>
                </a:lnTo>
                <a:cubicBezTo>
                  <a:pt x="9868598" y="608769"/>
                  <a:pt x="10043794" y="700109"/>
                  <a:pt x="10164063" y="847048"/>
                </a:cubicBezTo>
                <a:cubicBezTo>
                  <a:pt x="10407395" y="1144205"/>
                  <a:pt x="10363771" y="1582330"/>
                  <a:pt x="10066591" y="1825637"/>
                </a:cubicBezTo>
                <a:cubicBezTo>
                  <a:pt x="10061574" y="1829765"/>
                  <a:pt x="10051287" y="1837893"/>
                  <a:pt x="10051287" y="1837893"/>
                </a:cubicBezTo>
                <a:cubicBezTo>
                  <a:pt x="10051287" y="1837893"/>
                  <a:pt x="9849611" y="1678824"/>
                  <a:pt x="9580118" y="1593035"/>
                </a:cubicBezTo>
                <a:cubicBezTo>
                  <a:pt x="9149842" y="1456065"/>
                  <a:pt x="8956738" y="1477211"/>
                  <a:pt x="8956738" y="1477211"/>
                </a:cubicBezTo>
                <a:cubicBezTo>
                  <a:pt x="8956738" y="1477211"/>
                  <a:pt x="8952356" y="1461210"/>
                  <a:pt x="8950388" y="1453082"/>
                </a:cubicBezTo>
                <a:cubicBezTo>
                  <a:pt x="8933053" y="1382006"/>
                  <a:pt x="8927020" y="1308644"/>
                  <a:pt x="8932544" y="1235696"/>
                </a:cubicBezTo>
                <a:cubicBezTo>
                  <a:pt x="8961500" y="852452"/>
                  <a:pt x="9295701" y="565267"/>
                  <a:pt x="9678923" y="594242"/>
                </a:cubicBezTo>
                <a:close/>
                <a:moveTo>
                  <a:pt x="7595234" y="565669"/>
                </a:moveTo>
                <a:cubicBezTo>
                  <a:pt x="7595234" y="565669"/>
                  <a:pt x="7595298" y="565669"/>
                  <a:pt x="7595298" y="565669"/>
                </a:cubicBezTo>
                <a:cubicBezTo>
                  <a:pt x="8133778" y="565873"/>
                  <a:pt x="8593455" y="954859"/>
                  <a:pt x="8682736" y="1485912"/>
                </a:cubicBezTo>
                <a:cubicBezTo>
                  <a:pt x="8688006" y="1518042"/>
                  <a:pt x="8352091" y="1412061"/>
                  <a:pt x="7745476" y="1859611"/>
                </a:cubicBezTo>
                <a:cubicBezTo>
                  <a:pt x="7401814" y="2131771"/>
                  <a:pt x="7263383" y="2397006"/>
                  <a:pt x="7263383" y="2397006"/>
                </a:cubicBezTo>
                <a:cubicBezTo>
                  <a:pt x="7263383" y="2397006"/>
                  <a:pt x="7113333" y="2313254"/>
                  <a:pt x="6983983" y="2260228"/>
                </a:cubicBezTo>
                <a:cubicBezTo>
                  <a:pt x="6737032" y="2181049"/>
                  <a:pt x="6632765" y="2204669"/>
                  <a:pt x="6627621" y="2194445"/>
                </a:cubicBezTo>
                <a:cubicBezTo>
                  <a:pt x="6543547" y="2027758"/>
                  <a:pt x="6492811" y="1859802"/>
                  <a:pt x="6492811" y="1667968"/>
                </a:cubicBezTo>
                <a:cubicBezTo>
                  <a:pt x="6492875" y="1059149"/>
                  <a:pt x="6986396" y="565634"/>
                  <a:pt x="7595234" y="565669"/>
                </a:cubicBezTo>
                <a:close/>
                <a:moveTo>
                  <a:pt x="1941586" y="462222"/>
                </a:moveTo>
                <a:cubicBezTo>
                  <a:pt x="2030346" y="462257"/>
                  <a:pt x="2102283" y="534242"/>
                  <a:pt x="2102245" y="623004"/>
                </a:cubicBezTo>
                <a:cubicBezTo>
                  <a:pt x="2102245" y="623025"/>
                  <a:pt x="2102245" y="623047"/>
                  <a:pt x="2102245" y="623068"/>
                </a:cubicBezTo>
                <a:cubicBezTo>
                  <a:pt x="2102207" y="711796"/>
                  <a:pt x="2030251" y="783697"/>
                  <a:pt x="1941523" y="783659"/>
                </a:cubicBezTo>
                <a:cubicBezTo>
                  <a:pt x="1941504" y="783659"/>
                  <a:pt x="1941478" y="783659"/>
                  <a:pt x="1941459" y="783659"/>
                </a:cubicBezTo>
                <a:cubicBezTo>
                  <a:pt x="1852699" y="783621"/>
                  <a:pt x="1780766" y="711637"/>
                  <a:pt x="1780804" y="622877"/>
                </a:cubicBezTo>
                <a:cubicBezTo>
                  <a:pt x="1780842" y="534115"/>
                  <a:pt x="1852826" y="462187"/>
                  <a:pt x="1941586" y="462222"/>
                </a:cubicBezTo>
                <a:close/>
                <a:moveTo>
                  <a:pt x="7031291" y="366143"/>
                </a:moveTo>
                <a:cubicBezTo>
                  <a:pt x="7098220" y="366143"/>
                  <a:pt x="7152512" y="420416"/>
                  <a:pt x="7152512" y="487365"/>
                </a:cubicBezTo>
                <a:cubicBezTo>
                  <a:pt x="7152512" y="554313"/>
                  <a:pt x="7098220" y="608586"/>
                  <a:pt x="7031291" y="608586"/>
                </a:cubicBezTo>
                <a:cubicBezTo>
                  <a:pt x="6964362" y="608586"/>
                  <a:pt x="6910069" y="554313"/>
                  <a:pt x="6910069" y="487365"/>
                </a:cubicBezTo>
                <a:cubicBezTo>
                  <a:pt x="6910069" y="420416"/>
                  <a:pt x="6964362" y="366143"/>
                  <a:pt x="7031291" y="366143"/>
                </a:cubicBezTo>
                <a:close/>
                <a:moveTo>
                  <a:pt x="4360295" y="362653"/>
                </a:moveTo>
                <a:cubicBezTo>
                  <a:pt x="4360295" y="362653"/>
                  <a:pt x="4420873" y="464698"/>
                  <a:pt x="4477962" y="532198"/>
                </a:cubicBezTo>
                <a:cubicBezTo>
                  <a:pt x="4535049" y="599699"/>
                  <a:pt x="4609089" y="672152"/>
                  <a:pt x="4609089" y="672152"/>
                </a:cubicBezTo>
                <a:cubicBezTo>
                  <a:pt x="4609089" y="672152"/>
                  <a:pt x="4443480" y="985588"/>
                  <a:pt x="4112015" y="1239589"/>
                </a:cubicBezTo>
                <a:cubicBezTo>
                  <a:pt x="3702570" y="1553279"/>
                  <a:pt x="3302392" y="1535371"/>
                  <a:pt x="3302392" y="1535371"/>
                </a:cubicBezTo>
                <a:cubicBezTo>
                  <a:pt x="3302392" y="1535371"/>
                  <a:pt x="3194441" y="1064012"/>
                  <a:pt x="3638944" y="646371"/>
                </a:cubicBezTo>
                <a:cubicBezTo>
                  <a:pt x="3943359" y="360621"/>
                  <a:pt x="4360295" y="362653"/>
                  <a:pt x="4360295" y="362653"/>
                </a:cubicBezTo>
                <a:close/>
                <a:moveTo>
                  <a:pt x="2669718" y="334355"/>
                </a:moveTo>
                <a:cubicBezTo>
                  <a:pt x="2965659" y="331134"/>
                  <a:pt x="3208178" y="568428"/>
                  <a:pt x="3211399" y="864367"/>
                </a:cubicBezTo>
                <a:cubicBezTo>
                  <a:pt x="3211399" y="864386"/>
                  <a:pt x="3211399" y="864412"/>
                  <a:pt x="3211399" y="864431"/>
                </a:cubicBezTo>
                <a:cubicBezTo>
                  <a:pt x="3211399" y="1160354"/>
                  <a:pt x="2971508" y="1400245"/>
                  <a:pt x="2675585" y="1400245"/>
                </a:cubicBezTo>
                <a:cubicBezTo>
                  <a:pt x="2653995" y="1399641"/>
                  <a:pt x="2632462" y="1397627"/>
                  <a:pt x="2611133" y="1394213"/>
                </a:cubicBezTo>
                <a:cubicBezTo>
                  <a:pt x="2611133" y="1394213"/>
                  <a:pt x="2560396" y="1271974"/>
                  <a:pt x="2417331" y="1110494"/>
                </a:cubicBezTo>
                <a:cubicBezTo>
                  <a:pt x="2296046" y="973524"/>
                  <a:pt x="2138250" y="898276"/>
                  <a:pt x="2138250" y="898276"/>
                </a:cubicBezTo>
                <a:cubicBezTo>
                  <a:pt x="2138250" y="898276"/>
                  <a:pt x="2139710" y="881449"/>
                  <a:pt x="2139710" y="864367"/>
                </a:cubicBezTo>
                <a:cubicBezTo>
                  <a:pt x="2142884" y="572974"/>
                  <a:pt x="2378330" y="337528"/>
                  <a:pt x="2669718" y="334355"/>
                </a:cubicBezTo>
                <a:close/>
                <a:moveTo>
                  <a:pt x="8721089" y="231784"/>
                </a:moveTo>
                <a:cubicBezTo>
                  <a:pt x="8920289" y="231820"/>
                  <a:pt x="9081769" y="393319"/>
                  <a:pt x="9081769" y="592528"/>
                </a:cubicBezTo>
                <a:cubicBezTo>
                  <a:pt x="9081769" y="592548"/>
                  <a:pt x="9081769" y="592570"/>
                  <a:pt x="9081769" y="592591"/>
                </a:cubicBezTo>
                <a:cubicBezTo>
                  <a:pt x="9081705" y="791822"/>
                  <a:pt x="8920225" y="953308"/>
                  <a:pt x="8720962" y="953270"/>
                </a:cubicBezTo>
                <a:cubicBezTo>
                  <a:pt x="8521699" y="953232"/>
                  <a:pt x="8360218" y="791695"/>
                  <a:pt x="8360282" y="592464"/>
                </a:cubicBezTo>
                <a:cubicBezTo>
                  <a:pt x="8360346" y="393231"/>
                  <a:pt x="8521826" y="231749"/>
                  <a:pt x="8721089" y="231784"/>
                </a:cubicBezTo>
                <a:close/>
                <a:moveTo>
                  <a:pt x="7373873" y="231206"/>
                </a:moveTo>
                <a:cubicBezTo>
                  <a:pt x="7440803" y="231206"/>
                  <a:pt x="7495095" y="285479"/>
                  <a:pt x="7495095" y="352428"/>
                </a:cubicBezTo>
                <a:cubicBezTo>
                  <a:pt x="7495095" y="419376"/>
                  <a:pt x="7440803" y="473649"/>
                  <a:pt x="7373873" y="473649"/>
                </a:cubicBezTo>
                <a:cubicBezTo>
                  <a:pt x="7306944" y="473649"/>
                  <a:pt x="7252652" y="419376"/>
                  <a:pt x="7252652" y="352428"/>
                </a:cubicBezTo>
                <a:cubicBezTo>
                  <a:pt x="7252652" y="285479"/>
                  <a:pt x="7306944" y="231206"/>
                  <a:pt x="7373873" y="231206"/>
                </a:cubicBezTo>
                <a:close/>
                <a:moveTo>
                  <a:pt x="9300591" y="214956"/>
                </a:moveTo>
                <a:cubicBezTo>
                  <a:pt x="9300591" y="214956"/>
                  <a:pt x="9300655" y="214956"/>
                  <a:pt x="9300655" y="214956"/>
                </a:cubicBezTo>
                <a:cubicBezTo>
                  <a:pt x="9402127" y="214956"/>
                  <a:pt x="9484423" y="297232"/>
                  <a:pt x="9484423" y="398725"/>
                </a:cubicBezTo>
                <a:cubicBezTo>
                  <a:pt x="9484423" y="398746"/>
                  <a:pt x="9484423" y="398768"/>
                  <a:pt x="9484423" y="398789"/>
                </a:cubicBezTo>
                <a:cubicBezTo>
                  <a:pt x="9484423" y="500316"/>
                  <a:pt x="9402127" y="582620"/>
                  <a:pt x="9300591" y="582620"/>
                </a:cubicBezTo>
                <a:cubicBezTo>
                  <a:pt x="9199055" y="582620"/>
                  <a:pt x="9116758" y="500316"/>
                  <a:pt x="9116758" y="398789"/>
                </a:cubicBezTo>
                <a:cubicBezTo>
                  <a:pt x="9116758" y="297261"/>
                  <a:pt x="9199055" y="214956"/>
                  <a:pt x="9300591" y="214956"/>
                </a:cubicBezTo>
                <a:close/>
                <a:moveTo>
                  <a:pt x="8090471" y="156537"/>
                </a:moveTo>
                <a:cubicBezTo>
                  <a:pt x="8213217" y="156537"/>
                  <a:pt x="8312721" y="256042"/>
                  <a:pt x="8312721" y="378786"/>
                </a:cubicBezTo>
                <a:cubicBezTo>
                  <a:pt x="8312721" y="501532"/>
                  <a:pt x="8213217" y="601036"/>
                  <a:pt x="8090471" y="601036"/>
                </a:cubicBezTo>
                <a:cubicBezTo>
                  <a:pt x="7967726" y="601036"/>
                  <a:pt x="7868221" y="501532"/>
                  <a:pt x="7868221" y="378786"/>
                </a:cubicBezTo>
                <a:cubicBezTo>
                  <a:pt x="7868221" y="256042"/>
                  <a:pt x="7967726" y="156537"/>
                  <a:pt x="8090471" y="156537"/>
                </a:cubicBezTo>
                <a:close/>
                <a:moveTo>
                  <a:pt x="2135835" y="146119"/>
                </a:moveTo>
                <a:cubicBezTo>
                  <a:pt x="2187212" y="146119"/>
                  <a:pt x="2228862" y="187769"/>
                  <a:pt x="2228862" y="239147"/>
                </a:cubicBezTo>
                <a:cubicBezTo>
                  <a:pt x="2228862" y="290524"/>
                  <a:pt x="2187212" y="332174"/>
                  <a:pt x="2135835" y="332174"/>
                </a:cubicBezTo>
                <a:cubicBezTo>
                  <a:pt x="2084454" y="332174"/>
                  <a:pt x="2042804" y="290524"/>
                  <a:pt x="2042804" y="239147"/>
                </a:cubicBezTo>
                <a:cubicBezTo>
                  <a:pt x="2042804" y="187769"/>
                  <a:pt x="2084454" y="146119"/>
                  <a:pt x="2135835" y="146119"/>
                </a:cubicBezTo>
                <a:close/>
                <a:moveTo>
                  <a:pt x="4078225" y="144780"/>
                </a:moveTo>
                <a:cubicBezTo>
                  <a:pt x="4125767" y="144815"/>
                  <a:pt x="4164293" y="183345"/>
                  <a:pt x="4164331" y="230886"/>
                </a:cubicBezTo>
                <a:cubicBezTo>
                  <a:pt x="4164331" y="278441"/>
                  <a:pt x="4125780" y="316992"/>
                  <a:pt x="4078225" y="316992"/>
                </a:cubicBezTo>
                <a:cubicBezTo>
                  <a:pt x="4030670" y="316992"/>
                  <a:pt x="3992119" y="278441"/>
                  <a:pt x="3992119" y="230886"/>
                </a:cubicBezTo>
                <a:cubicBezTo>
                  <a:pt x="3992119" y="183331"/>
                  <a:pt x="4030670" y="144780"/>
                  <a:pt x="4078225" y="144780"/>
                </a:cubicBezTo>
                <a:close/>
                <a:moveTo>
                  <a:pt x="3545902" y="90382"/>
                </a:moveTo>
                <a:cubicBezTo>
                  <a:pt x="3713475" y="82455"/>
                  <a:pt x="3869143" y="192909"/>
                  <a:pt x="3912114" y="361826"/>
                </a:cubicBezTo>
                <a:cubicBezTo>
                  <a:pt x="3914083" y="369637"/>
                  <a:pt x="3917258" y="385385"/>
                  <a:pt x="3917258" y="385385"/>
                </a:cubicBezTo>
                <a:cubicBezTo>
                  <a:pt x="3917258" y="385385"/>
                  <a:pt x="3724284" y="442852"/>
                  <a:pt x="3600460" y="552771"/>
                </a:cubicBezTo>
                <a:cubicBezTo>
                  <a:pt x="3469903" y="668531"/>
                  <a:pt x="3403990" y="774449"/>
                  <a:pt x="3403990" y="774449"/>
                </a:cubicBezTo>
                <a:cubicBezTo>
                  <a:pt x="3403990" y="774449"/>
                  <a:pt x="3391606" y="768099"/>
                  <a:pt x="3385257" y="764607"/>
                </a:cubicBezTo>
                <a:cubicBezTo>
                  <a:pt x="3370335" y="756168"/>
                  <a:pt x="3356034" y="746687"/>
                  <a:pt x="3342458" y="736222"/>
                </a:cubicBezTo>
                <a:lnTo>
                  <a:pt x="3342458" y="736476"/>
                </a:lnTo>
                <a:cubicBezTo>
                  <a:pt x="3278501" y="687207"/>
                  <a:pt x="3232927" y="617908"/>
                  <a:pt x="3213020" y="539669"/>
                </a:cubicBezTo>
                <a:cubicBezTo>
                  <a:pt x="3163915" y="346619"/>
                  <a:pt x="3280596" y="150310"/>
                  <a:pt x="3473649" y="101201"/>
                </a:cubicBezTo>
                <a:cubicBezTo>
                  <a:pt x="3497780" y="95063"/>
                  <a:pt x="3521962" y="91514"/>
                  <a:pt x="3545902" y="90382"/>
                </a:cubicBezTo>
                <a:close/>
                <a:moveTo>
                  <a:pt x="2495553" y="89853"/>
                </a:moveTo>
                <a:cubicBezTo>
                  <a:pt x="2543108" y="89853"/>
                  <a:pt x="2581659" y="128404"/>
                  <a:pt x="2581659" y="175959"/>
                </a:cubicBezTo>
                <a:cubicBezTo>
                  <a:pt x="2581659" y="223514"/>
                  <a:pt x="2543108" y="262065"/>
                  <a:pt x="2495553" y="262065"/>
                </a:cubicBezTo>
                <a:cubicBezTo>
                  <a:pt x="2447998" y="262065"/>
                  <a:pt x="2409447" y="223514"/>
                  <a:pt x="2409447" y="175959"/>
                </a:cubicBezTo>
                <a:cubicBezTo>
                  <a:pt x="2409447" y="128404"/>
                  <a:pt x="2447998" y="89853"/>
                  <a:pt x="2495553" y="89853"/>
                </a:cubicBezTo>
                <a:close/>
                <a:moveTo>
                  <a:pt x="8977567" y="72136"/>
                </a:moveTo>
                <a:lnTo>
                  <a:pt x="8977567" y="72453"/>
                </a:lnTo>
                <a:cubicBezTo>
                  <a:pt x="9012555" y="72627"/>
                  <a:pt x="9040876" y="100955"/>
                  <a:pt x="9041067" y="135953"/>
                </a:cubicBezTo>
                <a:cubicBezTo>
                  <a:pt x="9041067" y="136059"/>
                  <a:pt x="9041067" y="136165"/>
                  <a:pt x="9041067" y="136270"/>
                </a:cubicBezTo>
                <a:cubicBezTo>
                  <a:pt x="9040876" y="171515"/>
                  <a:pt x="9012174" y="199945"/>
                  <a:pt x="8976931" y="199770"/>
                </a:cubicBezTo>
                <a:cubicBezTo>
                  <a:pt x="8941689" y="199594"/>
                  <a:pt x="8913241" y="170880"/>
                  <a:pt x="8913431" y="135635"/>
                </a:cubicBezTo>
                <a:cubicBezTo>
                  <a:pt x="8913622" y="100390"/>
                  <a:pt x="8942324" y="71961"/>
                  <a:pt x="8977567" y="72136"/>
                </a:cubicBezTo>
                <a:close/>
                <a:moveTo>
                  <a:pt x="7052056" y="71250"/>
                </a:moveTo>
                <a:cubicBezTo>
                  <a:pt x="7109905" y="71250"/>
                  <a:pt x="7156768" y="118131"/>
                  <a:pt x="7156768" y="175961"/>
                </a:cubicBezTo>
                <a:cubicBezTo>
                  <a:pt x="7156768" y="233792"/>
                  <a:pt x="7109905" y="280673"/>
                  <a:pt x="7052056" y="280673"/>
                </a:cubicBezTo>
                <a:cubicBezTo>
                  <a:pt x="6994207" y="280673"/>
                  <a:pt x="6947344" y="233792"/>
                  <a:pt x="6947344" y="175961"/>
                </a:cubicBezTo>
                <a:cubicBezTo>
                  <a:pt x="6947344" y="118131"/>
                  <a:pt x="6994207" y="71250"/>
                  <a:pt x="7052056" y="71250"/>
                </a:cubicBezTo>
                <a:close/>
                <a:moveTo>
                  <a:pt x="6365366" y="67258"/>
                </a:moveTo>
                <a:cubicBezTo>
                  <a:pt x="6486842" y="62884"/>
                  <a:pt x="6604761" y="108371"/>
                  <a:pt x="6691883" y="193156"/>
                </a:cubicBezTo>
                <a:cubicBezTo>
                  <a:pt x="6867969" y="364632"/>
                  <a:pt x="6871716" y="646408"/>
                  <a:pt x="6700266" y="822526"/>
                </a:cubicBezTo>
                <a:lnTo>
                  <a:pt x="6700202" y="822526"/>
                </a:lnTo>
                <a:cubicBezTo>
                  <a:pt x="6667499" y="856047"/>
                  <a:pt x="6629717" y="884203"/>
                  <a:pt x="6588252" y="905957"/>
                </a:cubicBezTo>
                <a:cubicBezTo>
                  <a:pt x="6370446" y="1020200"/>
                  <a:pt x="6101277" y="936253"/>
                  <a:pt x="5987036" y="718449"/>
                </a:cubicBezTo>
                <a:cubicBezTo>
                  <a:pt x="5984560" y="713687"/>
                  <a:pt x="5979861" y="704162"/>
                  <a:pt x="5979861" y="704162"/>
                </a:cubicBezTo>
                <a:cubicBezTo>
                  <a:pt x="5979861" y="704162"/>
                  <a:pt x="6089714" y="642757"/>
                  <a:pt x="6238366" y="395107"/>
                </a:cubicBezTo>
                <a:cubicBezTo>
                  <a:pt x="6331330" y="239851"/>
                  <a:pt x="6352666" y="67893"/>
                  <a:pt x="6352666" y="67893"/>
                </a:cubicBezTo>
                <a:cubicBezTo>
                  <a:pt x="6352666" y="67893"/>
                  <a:pt x="6361175" y="67258"/>
                  <a:pt x="6365366" y="67258"/>
                </a:cubicBezTo>
                <a:close/>
                <a:moveTo>
                  <a:pt x="7654099" y="60834"/>
                </a:moveTo>
                <a:cubicBezTo>
                  <a:pt x="7711947" y="60834"/>
                  <a:pt x="7758810" y="107715"/>
                  <a:pt x="7758810" y="165546"/>
                </a:cubicBezTo>
                <a:cubicBezTo>
                  <a:pt x="7758810" y="165588"/>
                  <a:pt x="7758810" y="165630"/>
                  <a:pt x="7758810" y="165673"/>
                </a:cubicBezTo>
                <a:cubicBezTo>
                  <a:pt x="7758747" y="223538"/>
                  <a:pt x="7711820" y="270419"/>
                  <a:pt x="7653972" y="270384"/>
                </a:cubicBezTo>
                <a:cubicBezTo>
                  <a:pt x="7596123" y="270349"/>
                  <a:pt x="7549197" y="223411"/>
                  <a:pt x="7549260" y="165546"/>
                </a:cubicBezTo>
                <a:cubicBezTo>
                  <a:pt x="7549324" y="107680"/>
                  <a:pt x="7596250" y="60799"/>
                  <a:pt x="7654099" y="60834"/>
                </a:cubicBezTo>
                <a:close/>
                <a:moveTo>
                  <a:pt x="8422195" y="29720"/>
                </a:moveTo>
                <a:cubicBezTo>
                  <a:pt x="8422195" y="29720"/>
                  <a:pt x="8422259" y="29720"/>
                  <a:pt x="8422259" y="29720"/>
                </a:cubicBezTo>
                <a:cubicBezTo>
                  <a:pt x="8480107" y="29720"/>
                  <a:pt x="8526970" y="76601"/>
                  <a:pt x="8526970" y="134432"/>
                </a:cubicBezTo>
                <a:cubicBezTo>
                  <a:pt x="8526970" y="192237"/>
                  <a:pt x="8480107" y="239108"/>
                  <a:pt x="8422322" y="239143"/>
                </a:cubicBezTo>
                <a:cubicBezTo>
                  <a:pt x="8364474" y="239178"/>
                  <a:pt x="8317611" y="192326"/>
                  <a:pt x="8317547" y="134495"/>
                </a:cubicBezTo>
                <a:cubicBezTo>
                  <a:pt x="8317484" y="76664"/>
                  <a:pt x="8364347" y="29755"/>
                  <a:pt x="8422195" y="29720"/>
                </a:cubicBezTo>
                <a:close/>
                <a:moveTo>
                  <a:pt x="9429051" y="29083"/>
                </a:moveTo>
                <a:lnTo>
                  <a:pt x="9429051" y="29400"/>
                </a:lnTo>
                <a:cubicBezTo>
                  <a:pt x="9464103" y="29400"/>
                  <a:pt x="9492551" y="57830"/>
                  <a:pt x="9492551" y="92900"/>
                </a:cubicBezTo>
                <a:cubicBezTo>
                  <a:pt x="9492551" y="93006"/>
                  <a:pt x="9492551" y="93112"/>
                  <a:pt x="9492551" y="93217"/>
                </a:cubicBezTo>
                <a:cubicBezTo>
                  <a:pt x="9492360" y="128462"/>
                  <a:pt x="9463658" y="156892"/>
                  <a:pt x="9428416" y="156717"/>
                </a:cubicBezTo>
                <a:cubicBezTo>
                  <a:pt x="9393173" y="156541"/>
                  <a:pt x="9364725" y="127827"/>
                  <a:pt x="9364916" y="92582"/>
                </a:cubicBezTo>
                <a:cubicBezTo>
                  <a:pt x="9365106" y="57337"/>
                  <a:pt x="9393808" y="28907"/>
                  <a:pt x="9429051" y="29083"/>
                </a:cubicBezTo>
                <a:close/>
                <a:moveTo>
                  <a:pt x="3019373" y="17087"/>
                </a:moveTo>
                <a:cubicBezTo>
                  <a:pt x="3108839" y="17087"/>
                  <a:pt x="3181362" y="89612"/>
                  <a:pt x="3181362" y="179076"/>
                </a:cubicBezTo>
                <a:cubicBezTo>
                  <a:pt x="3181362" y="268515"/>
                  <a:pt x="3108876" y="341029"/>
                  <a:pt x="3019437" y="341064"/>
                </a:cubicBezTo>
                <a:cubicBezTo>
                  <a:pt x="3019418" y="341064"/>
                  <a:pt x="3019393" y="341064"/>
                  <a:pt x="3019373" y="341064"/>
                </a:cubicBezTo>
                <a:cubicBezTo>
                  <a:pt x="2929907" y="341064"/>
                  <a:pt x="2857384" y="268539"/>
                  <a:pt x="2857384" y="179076"/>
                </a:cubicBezTo>
                <a:cubicBezTo>
                  <a:pt x="2857384" y="89612"/>
                  <a:pt x="2929907" y="17087"/>
                  <a:pt x="3019373" y="17087"/>
                </a:cubicBezTo>
                <a:close/>
                <a:moveTo>
                  <a:pt x="9646353" y="0"/>
                </a:moveTo>
                <a:lnTo>
                  <a:pt x="10591703" y="0"/>
                </a:lnTo>
                <a:lnTo>
                  <a:pt x="10606531" y="111871"/>
                </a:lnTo>
                <a:cubicBezTo>
                  <a:pt x="10606658" y="381069"/>
                  <a:pt x="10388599" y="599416"/>
                  <a:pt x="10119359" y="599563"/>
                </a:cubicBezTo>
                <a:cubicBezTo>
                  <a:pt x="9850182" y="599711"/>
                  <a:pt x="9631806" y="381602"/>
                  <a:pt x="9631680" y="112404"/>
                </a:cubicBezTo>
                <a:close/>
                <a:moveTo>
                  <a:pt x="4344725" y="0"/>
                </a:moveTo>
                <a:lnTo>
                  <a:pt x="5654199" y="0"/>
                </a:lnTo>
                <a:lnTo>
                  <a:pt x="6276022" y="1022"/>
                </a:lnTo>
                <a:cubicBezTo>
                  <a:pt x="6247860" y="212367"/>
                  <a:pt x="6150616" y="408473"/>
                  <a:pt x="5999417" y="558805"/>
                </a:cubicBezTo>
                <a:cubicBezTo>
                  <a:pt x="5833227" y="725975"/>
                  <a:pt x="5611659" y="826635"/>
                  <a:pt x="5376425" y="841825"/>
                </a:cubicBezTo>
                <a:cubicBezTo>
                  <a:pt x="5376425" y="841825"/>
                  <a:pt x="5132714" y="886275"/>
                  <a:pt x="4846705" y="715714"/>
                </a:cubicBezTo>
                <a:cubicBezTo>
                  <a:pt x="4524443" y="523436"/>
                  <a:pt x="4429255" y="284739"/>
                  <a:pt x="4427606" y="281755"/>
                </a:cubicBezTo>
                <a:cubicBezTo>
                  <a:pt x="4405575" y="237217"/>
                  <a:pt x="4387512" y="190930"/>
                  <a:pt x="4373575" y="143432"/>
                </a:cubicBezTo>
                <a:close/>
                <a:moveTo>
                  <a:pt x="620107" y="0"/>
                </a:moveTo>
                <a:lnTo>
                  <a:pt x="1804206" y="0"/>
                </a:lnTo>
                <a:lnTo>
                  <a:pt x="1824555" y="156090"/>
                </a:lnTo>
                <a:cubicBezTo>
                  <a:pt x="1824561" y="210007"/>
                  <a:pt x="1817456" y="263690"/>
                  <a:pt x="1803409" y="315746"/>
                </a:cubicBezTo>
                <a:cubicBezTo>
                  <a:pt x="1715290" y="642353"/>
                  <a:pt x="1379091" y="835686"/>
                  <a:pt x="1052485" y="747567"/>
                </a:cubicBezTo>
                <a:cubicBezTo>
                  <a:pt x="766699" y="670463"/>
                  <a:pt x="582956" y="403423"/>
                  <a:pt x="600518" y="119066"/>
                </a:cubicBezTo>
                <a:close/>
                <a:moveTo>
                  <a:pt x="0" y="0"/>
                </a:moveTo>
                <a:lnTo>
                  <a:pt x="97147" y="0"/>
                </a:lnTo>
                <a:lnTo>
                  <a:pt x="210692" y="62216"/>
                </a:lnTo>
                <a:cubicBezTo>
                  <a:pt x="465406" y="226885"/>
                  <a:pt x="623184" y="511203"/>
                  <a:pt x="623137" y="820363"/>
                </a:cubicBezTo>
                <a:cubicBezTo>
                  <a:pt x="623140" y="1205231"/>
                  <a:pt x="379202" y="1547794"/>
                  <a:pt x="15507" y="1673677"/>
                </a:cubicBezTo>
                <a:lnTo>
                  <a:pt x="0" y="16788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60321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A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D6E765-05C4-0144-B76E-1D07DCCCD4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F8A62BD-9C9A-FB42-8237-A3AFD396D2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0780" y="0"/>
            <a:ext cx="6567571" cy="6657474"/>
          </a:xfrm>
          <a:custGeom>
            <a:avLst/>
            <a:gdLst>
              <a:gd name="connsiteX0" fmla="*/ 422635 w 6567571"/>
              <a:gd name="connsiteY0" fmla="*/ 0 h 6657474"/>
              <a:gd name="connsiteX1" fmla="*/ 6567571 w 6567571"/>
              <a:gd name="connsiteY1" fmla="*/ 0 h 6657474"/>
              <a:gd name="connsiteX2" fmla="*/ 6567571 w 6567571"/>
              <a:gd name="connsiteY2" fmla="*/ 6275484 h 6657474"/>
              <a:gd name="connsiteX3" fmla="*/ 6541063 w 6567571"/>
              <a:gd name="connsiteY3" fmla="*/ 6287468 h 6657474"/>
              <a:gd name="connsiteX4" fmla="*/ 4708358 w 6567571"/>
              <a:gd name="connsiteY4" fmla="*/ 6657474 h 6657474"/>
              <a:gd name="connsiteX5" fmla="*/ 0 w 6567571"/>
              <a:gd name="connsiteY5" fmla="*/ 1949116 h 6657474"/>
              <a:gd name="connsiteX6" fmla="*/ 370007 w 6567571"/>
              <a:gd name="connsiteY6" fmla="*/ 116411 h 665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7571" h="6657474">
                <a:moveTo>
                  <a:pt x="422635" y="0"/>
                </a:moveTo>
                <a:lnTo>
                  <a:pt x="6567571" y="0"/>
                </a:lnTo>
                <a:lnTo>
                  <a:pt x="6567571" y="6275484"/>
                </a:lnTo>
                <a:lnTo>
                  <a:pt x="6541063" y="6287468"/>
                </a:lnTo>
                <a:cubicBezTo>
                  <a:pt x="5977763" y="6525724"/>
                  <a:pt x="5358446" y="6657474"/>
                  <a:pt x="4708358" y="6657474"/>
                </a:cubicBezTo>
                <a:cubicBezTo>
                  <a:pt x="2108004" y="6657474"/>
                  <a:pt x="0" y="4549470"/>
                  <a:pt x="0" y="1949116"/>
                </a:cubicBezTo>
                <a:cubicBezTo>
                  <a:pt x="0" y="1299028"/>
                  <a:pt x="131751" y="679711"/>
                  <a:pt x="370007" y="11641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FI"/>
              <a:t>Iso kaareva kuva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197F720F-F1B9-964B-B155-B830F8EE15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/>
              <a:t>S</a:t>
            </a:r>
            <a:r>
              <a:rPr lang="en-FI"/>
              <a:t>apluuna kuva</a:t>
            </a:r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5AEB5C93-BC91-FF45-BCD5-36C57DEC8E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C3C60A6-FD2B-9D40-890D-E860371F7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4717663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77099A-AD17-464E-8EF6-A3E0F398A245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498519-2AB4-5C42-8659-178A3138BC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4717663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10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A_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508E2BC-DF02-2247-B8F4-8D28F4AB02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0780" y="0"/>
            <a:ext cx="6567571" cy="6657474"/>
          </a:xfrm>
          <a:custGeom>
            <a:avLst/>
            <a:gdLst>
              <a:gd name="connsiteX0" fmla="*/ 422635 w 6567571"/>
              <a:gd name="connsiteY0" fmla="*/ 0 h 6657474"/>
              <a:gd name="connsiteX1" fmla="*/ 6567571 w 6567571"/>
              <a:gd name="connsiteY1" fmla="*/ 0 h 6657474"/>
              <a:gd name="connsiteX2" fmla="*/ 6567571 w 6567571"/>
              <a:gd name="connsiteY2" fmla="*/ 6275484 h 6657474"/>
              <a:gd name="connsiteX3" fmla="*/ 6541063 w 6567571"/>
              <a:gd name="connsiteY3" fmla="*/ 6287468 h 6657474"/>
              <a:gd name="connsiteX4" fmla="*/ 4708358 w 6567571"/>
              <a:gd name="connsiteY4" fmla="*/ 6657474 h 6657474"/>
              <a:gd name="connsiteX5" fmla="*/ 0 w 6567571"/>
              <a:gd name="connsiteY5" fmla="*/ 1949116 h 6657474"/>
              <a:gd name="connsiteX6" fmla="*/ 370007 w 6567571"/>
              <a:gd name="connsiteY6" fmla="*/ 116411 h 665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7571" h="6657474">
                <a:moveTo>
                  <a:pt x="422635" y="0"/>
                </a:moveTo>
                <a:lnTo>
                  <a:pt x="6567571" y="0"/>
                </a:lnTo>
                <a:lnTo>
                  <a:pt x="6567571" y="6275484"/>
                </a:lnTo>
                <a:lnTo>
                  <a:pt x="6541063" y="6287468"/>
                </a:lnTo>
                <a:cubicBezTo>
                  <a:pt x="5977763" y="6525724"/>
                  <a:pt x="5358446" y="6657474"/>
                  <a:pt x="4708358" y="6657474"/>
                </a:cubicBezTo>
                <a:cubicBezTo>
                  <a:pt x="2108004" y="6657474"/>
                  <a:pt x="0" y="4549470"/>
                  <a:pt x="0" y="1949116"/>
                </a:cubicBezTo>
                <a:cubicBezTo>
                  <a:pt x="0" y="1299028"/>
                  <a:pt x="131751" y="679711"/>
                  <a:pt x="370007" y="11641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FI"/>
              <a:t>Iso kaareva kuva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BC0446-8677-CE4B-900D-561257A01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/>
              <a:t>S</a:t>
            </a:r>
            <a:r>
              <a:rPr lang="en-FI"/>
              <a:t>apluuna kuva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7FEDA2-0DFA-AB48-B769-CA4B1926A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4717663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25C3CD-64C2-8243-9949-E4B02551A690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A20206-9C95-884B-A457-4AD3F292CE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4717663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  <p:sp>
        <p:nvSpPr>
          <p:cNvPr id="14" name="Picture Placeholder 32">
            <a:extLst>
              <a:ext uri="{FF2B5EF4-FFF2-40B4-BE49-F238E27FC236}">
                <a16:creationId xmlns:a16="http://schemas.microsoft.com/office/drawing/2014/main" id="{8EA831A6-1923-3244-B0A8-9D31DDFD29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82465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A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70BE86-CA9A-6849-9808-F817F432AF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6C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C7D3109B-CBCA-B84F-B063-E6800657F9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50C97F0-C8A5-B244-A21C-489D99EE94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0780" y="0"/>
            <a:ext cx="6567571" cy="6657474"/>
          </a:xfrm>
          <a:custGeom>
            <a:avLst/>
            <a:gdLst>
              <a:gd name="connsiteX0" fmla="*/ 422635 w 6567571"/>
              <a:gd name="connsiteY0" fmla="*/ 0 h 6657474"/>
              <a:gd name="connsiteX1" fmla="*/ 6567571 w 6567571"/>
              <a:gd name="connsiteY1" fmla="*/ 0 h 6657474"/>
              <a:gd name="connsiteX2" fmla="*/ 6567571 w 6567571"/>
              <a:gd name="connsiteY2" fmla="*/ 6275484 h 6657474"/>
              <a:gd name="connsiteX3" fmla="*/ 6541063 w 6567571"/>
              <a:gd name="connsiteY3" fmla="*/ 6287468 h 6657474"/>
              <a:gd name="connsiteX4" fmla="*/ 4708358 w 6567571"/>
              <a:gd name="connsiteY4" fmla="*/ 6657474 h 6657474"/>
              <a:gd name="connsiteX5" fmla="*/ 0 w 6567571"/>
              <a:gd name="connsiteY5" fmla="*/ 1949116 h 6657474"/>
              <a:gd name="connsiteX6" fmla="*/ 370007 w 6567571"/>
              <a:gd name="connsiteY6" fmla="*/ 116411 h 665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7571" h="6657474">
                <a:moveTo>
                  <a:pt x="422635" y="0"/>
                </a:moveTo>
                <a:lnTo>
                  <a:pt x="6567571" y="0"/>
                </a:lnTo>
                <a:lnTo>
                  <a:pt x="6567571" y="6275484"/>
                </a:lnTo>
                <a:lnTo>
                  <a:pt x="6541063" y="6287468"/>
                </a:lnTo>
                <a:cubicBezTo>
                  <a:pt x="5977763" y="6525724"/>
                  <a:pt x="5358446" y="6657474"/>
                  <a:pt x="4708358" y="6657474"/>
                </a:cubicBezTo>
                <a:cubicBezTo>
                  <a:pt x="2108004" y="6657474"/>
                  <a:pt x="0" y="4549470"/>
                  <a:pt x="0" y="1949116"/>
                </a:cubicBezTo>
                <a:cubicBezTo>
                  <a:pt x="0" y="1299028"/>
                  <a:pt x="131751" y="679711"/>
                  <a:pt x="370007" y="11641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FI"/>
              <a:t>Iso kaareva kuva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2D26CF81-8582-FA48-A4EA-FF5A414C0D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/>
              <a:t>S</a:t>
            </a:r>
            <a:r>
              <a:rPr lang="en-FI"/>
              <a:t>apluuna kuva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694820-BCD1-AF42-9531-0A7D9B71F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4717663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8D7076-7809-DE4F-94D0-35BA8F1D4A22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50389AB-F477-CA42-9768-C364FB7B2B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4717663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958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35192C9-D2C6-B244-A563-AA94E58E53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0780" y="0"/>
            <a:ext cx="6567571" cy="6657474"/>
          </a:xfrm>
          <a:custGeom>
            <a:avLst/>
            <a:gdLst>
              <a:gd name="connsiteX0" fmla="*/ 422635 w 6567571"/>
              <a:gd name="connsiteY0" fmla="*/ 0 h 6657474"/>
              <a:gd name="connsiteX1" fmla="*/ 6567571 w 6567571"/>
              <a:gd name="connsiteY1" fmla="*/ 0 h 6657474"/>
              <a:gd name="connsiteX2" fmla="*/ 6567571 w 6567571"/>
              <a:gd name="connsiteY2" fmla="*/ 6275484 h 6657474"/>
              <a:gd name="connsiteX3" fmla="*/ 6541063 w 6567571"/>
              <a:gd name="connsiteY3" fmla="*/ 6287468 h 6657474"/>
              <a:gd name="connsiteX4" fmla="*/ 4708358 w 6567571"/>
              <a:gd name="connsiteY4" fmla="*/ 6657474 h 6657474"/>
              <a:gd name="connsiteX5" fmla="*/ 0 w 6567571"/>
              <a:gd name="connsiteY5" fmla="*/ 1949116 h 6657474"/>
              <a:gd name="connsiteX6" fmla="*/ 370007 w 6567571"/>
              <a:gd name="connsiteY6" fmla="*/ 116411 h 665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7571" h="6657474">
                <a:moveTo>
                  <a:pt x="422635" y="0"/>
                </a:moveTo>
                <a:lnTo>
                  <a:pt x="6567571" y="0"/>
                </a:lnTo>
                <a:lnTo>
                  <a:pt x="6567571" y="6275484"/>
                </a:lnTo>
                <a:lnTo>
                  <a:pt x="6541063" y="6287468"/>
                </a:lnTo>
                <a:cubicBezTo>
                  <a:pt x="5977763" y="6525724"/>
                  <a:pt x="5358446" y="6657474"/>
                  <a:pt x="4708358" y="6657474"/>
                </a:cubicBezTo>
                <a:cubicBezTo>
                  <a:pt x="2108004" y="6657474"/>
                  <a:pt x="0" y="4549470"/>
                  <a:pt x="0" y="1949116"/>
                </a:cubicBezTo>
                <a:cubicBezTo>
                  <a:pt x="0" y="1299028"/>
                  <a:pt x="131751" y="679711"/>
                  <a:pt x="370007" y="11641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FI"/>
              <a:t>Iso kaareva kuva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96708F-B381-6C46-8129-FDB6662D06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4A134AD8-5670-A541-B4B6-B85359A85B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C4155E59-59DD-6F41-BE6D-452B3DE172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/>
              <a:t>S</a:t>
            </a:r>
            <a:r>
              <a:rPr lang="en-FI"/>
              <a:t>apluuna kuva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7AA327-9E18-9149-9487-B96DE12E6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4717663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F6DCCD-CEE1-2045-8FDE-F9A8FB4645DD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88B61E3-756A-6C42-B854-178071BFE8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4717663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bg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66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D_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C335D6A-5FE7-CE45-91F6-8B95CB6C5F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5404758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2278C0-1DEA-D540-B6B4-061427A6D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5404758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08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B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3B6248-29B3-E64E-B6DD-2515ACDB13C7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Picture Placeholder 1103">
            <a:extLst>
              <a:ext uri="{FF2B5EF4-FFF2-40B4-BE49-F238E27FC236}">
                <a16:creationId xmlns:a16="http://schemas.microsoft.com/office/drawing/2014/main" id="{E877AFD0-909A-8D41-8322-CDE9C7E820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67227" y="0"/>
            <a:ext cx="6124773" cy="6884988"/>
          </a:xfrm>
          <a:custGeom>
            <a:avLst/>
            <a:gdLst>
              <a:gd name="connsiteX0" fmla="*/ 6124773 w 6124773"/>
              <a:gd name="connsiteY0" fmla="*/ 6681599 h 6884988"/>
              <a:gd name="connsiteX1" fmla="*/ 6124773 w 6124773"/>
              <a:gd name="connsiteY1" fmla="*/ 6884988 h 6884988"/>
              <a:gd name="connsiteX2" fmla="*/ 5417121 w 6124773"/>
              <a:gd name="connsiteY2" fmla="*/ 6884988 h 6884988"/>
              <a:gd name="connsiteX3" fmla="*/ 5592189 w 6124773"/>
              <a:gd name="connsiteY3" fmla="*/ 6858270 h 6884988"/>
              <a:gd name="connsiteX4" fmla="*/ 6058488 w 6124773"/>
              <a:gd name="connsiteY4" fmla="*/ 6713528 h 6884988"/>
              <a:gd name="connsiteX5" fmla="*/ 221552 w 6124773"/>
              <a:gd name="connsiteY5" fmla="*/ 6573138 h 6884988"/>
              <a:gd name="connsiteX6" fmla="*/ 343218 w 6124773"/>
              <a:gd name="connsiteY6" fmla="*/ 6694804 h 6884988"/>
              <a:gd name="connsiteX7" fmla="*/ 221552 w 6124773"/>
              <a:gd name="connsiteY7" fmla="*/ 6816471 h 6884988"/>
              <a:gd name="connsiteX8" fmla="*/ 99886 w 6124773"/>
              <a:gd name="connsiteY8" fmla="*/ 6694804 h 6884988"/>
              <a:gd name="connsiteX9" fmla="*/ 221552 w 6124773"/>
              <a:gd name="connsiteY9" fmla="*/ 6573138 h 6884988"/>
              <a:gd name="connsiteX10" fmla="*/ 41846 w 6124773"/>
              <a:gd name="connsiteY10" fmla="*/ 6553772 h 6884988"/>
              <a:gd name="connsiteX11" fmla="*/ 83693 w 6124773"/>
              <a:gd name="connsiteY11" fmla="*/ 6595618 h 6884988"/>
              <a:gd name="connsiteX12" fmla="*/ 41846 w 6124773"/>
              <a:gd name="connsiteY12" fmla="*/ 6637464 h 6884988"/>
              <a:gd name="connsiteX13" fmla="*/ 0 w 6124773"/>
              <a:gd name="connsiteY13" fmla="*/ 6595618 h 6884988"/>
              <a:gd name="connsiteX14" fmla="*/ 41846 w 6124773"/>
              <a:gd name="connsiteY14" fmla="*/ 6553772 h 6884988"/>
              <a:gd name="connsiteX15" fmla="*/ 360363 w 6124773"/>
              <a:gd name="connsiteY15" fmla="*/ 6277292 h 6884988"/>
              <a:gd name="connsiteX16" fmla="*/ 509397 w 6124773"/>
              <a:gd name="connsiteY16" fmla="*/ 6426327 h 6884988"/>
              <a:gd name="connsiteX17" fmla="*/ 360363 w 6124773"/>
              <a:gd name="connsiteY17" fmla="*/ 6575361 h 6884988"/>
              <a:gd name="connsiteX18" fmla="*/ 211328 w 6124773"/>
              <a:gd name="connsiteY18" fmla="*/ 6426327 h 6884988"/>
              <a:gd name="connsiteX19" fmla="*/ 360363 w 6124773"/>
              <a:gd name="connsiteY19" fmla="*/ 6277292 h 6884988"/>
              <a:gd name="connsiteX20" fmla="*/ 553910 w 6124773"/>
              <a:gd name="connsiteY20" fmla="*/ 6235445 h 6884988"/>
              <a:gd name="connsiteX21" fmla="*/ 595757 w 6124773"/>
              <a:gd name="connsiteY21" fmla="*/ 6277291 h 6884988"/>
              <a:gd name="connsiteX22" fmla="*/ 553910 w 6124773"/>
              <a:gd name="connsiteY22" fmla="*/ 6319138 h 6884988"/>
              <a:gd name="connsiteX23" fmla="*/ 512064 w 6124773"/>
              <a:gd name="connsiteY23" fmla="*/ 6277291 h 6884988"/>
              <a:gd name="connsiteX24" fmla="*/ 553910 w 6124773"/>
              <a:gd name="connsiteY24" fmla="*/ 6235445 h 6884988"/>
              <a:gd name="connsiteX25" fmla="*/ 337693 w 6124773"/>
              <a:gd name="connsiteY25" fmla="*/ 6146038 h 6884988"/>
              <a:gd name="connsiteX26" fmla="*/ 368808 w 6124773"/>
              <a:gd name="connsiteY26" fmla="*/ 6177153 h 6884988"/>
              <a:gd name="connsiteX27" fmla="*/ 337693 w 6124773"/>
              <a:gd name="connsiteY27" fmla="*/ 6208268 h 6884988"/>
              <a:gd name="connsiteX28" fmla="*/ 306578 w 6124773"/>
              <a:gd name="connsiteY28" fmla="*/ 6177153 h 6884988"/>
              <a:gd name="connsiteX29" fmla="*/ 337693 w 6124773"/>
              <a:gd name="connsiteY29" fmla="*/ 6146038 h 6884988"/>
              <a:gd name="connsiteX30" fmla="*/ 245745 w 6124773"/>
              <a:gd name="connsiteY30" fmla="*/ 6129337 h 6884988"/>
              <a:gd name="connsiteX31" fmla="*/ 276860 w 6124773"/>
              <a:gd name="connsiteY31" fmla="*/ 6160452 h 6884988"/>
              <a:gd name="connsiteX32" fmla="*/ 245745 w 6124773"/>
              <a:gd name="connsiteY32" fmla="*/ 6191567 h 6884988"/>
              <a:gd name="connsiteX33" fmla="*/ 214630 w 6124773"/>
              <a:gd name="connsiteY33" fmla="*/ 6160452 h 6884988"/>
              <a:gd name="connsiteX34" fmla="*/ 245745 w 6124773"/>
              <a:gd name="connsiteY34" fmla="*/ 6129337 h 6884988"/>
              <a:gd name="connsiteX35" fmla="*/ 630047 w 6124773"/>
              <a:gd name="connsiteY35" fmla="*/ 6121400 h 6884988"/>
              <a:gd name="connsiteX36" fmla="*/ 675259 w 6124773"/>
              <a:gd name="connsiteY36" fmla="*/ 6166612 h 6884988"/>
              <a:gd name="connsiteX37" fmla="*/ 630047 w 6124773"/>
              <a:gd name="connsiteY37" fmla="*/ 6211824 h 6884988"/>
              <a:gd name="connsiteX38" fmla="*/ 584835 w 6124773"/>
              <a:gd name="connsiteY38" fmla="*/ 6166612 h 6884988"/>
              <a:gd name="connsiteX39" fmla="*/ 630047 w 6124773"/>
              <a:gd name="connsiteY39" fmla="*/ 6121400 h 6884988"/>
              <a:gd name="connsiteX40" fmla="*/ 491808 w 6124773"/>
              <a:gd name="connsiteY40" fmla="*/ 6064821 h 6884988"/>
              <a:gd name="connsiteX41" fmla="*/ 553022 w 6124773"/>
              <a:gd name="connsiteY41" fmla="*/ 6126035 h 6884988"/>
              <a:gd name="connsiteX42" fmla="*/ 491808 w 6124773"/>
              <a:gd name="connsiteY42" fmla="*/ 6187249 h 6884988"/>
              <a:gd name="connsiteX43" fmla="*/ 430594 w 6124773"/>
              <a:gd name="connsiteY43" fmla="*/ 6126035 h 6884988"/>
              <a:gd name="connsiteX44" fmla="*/ 491808 w 6124773"/>
              <a:gd name="connsiteY44" fmla="*/ 6064821 h 6884988"/>
              <a:gd name="connsiteX45" fmla="*/ 754634 w 6124773"/>
              <a:gd name="connsiteY45" fmla="*/ 6027039 h 6884988"/>
              <a:gd name="connsiteX46" fmla="*/ 803085 w 6124773"/>
              <a:gd name="connsiteY46" fmla="*/ 6075490 h 6884988"/>
              <a:gd name="connsiteX47" fmla="*/ 754634 w 6124773"/>
              <a:gd name="connsiteY47" fmla="*/ 6123940 h 6884988"/>
              <a:gd name="connsiteX48" fmla="*/ 706184 w 6124773"/>
              <a:gd name="connsiteY48" fmla="*/ 6075490 h 6884988"/>
              <a:gd name="connsiteX49" fmla="*/ 754634 w 6124773"/>
              <a:gd name="connsiteY49" fmla="*/ 6027039 h 6884988"/>
              <a:gd name="connsiteX50" fmla="*/ 315342 w 6124773"/>
              <a:gd name="connsiteY50" fmla="*/ 6003861 h 6884988"/>
              <a:gd name="connsiteX51" fmla="*/ 375476 w 6124773"/>
              <a:gd name="connsiteY51" fmla="*/ 6063996 h 6884988"/>
              <a:gd name="connsiteX52" fmla="*/ 315342 w 6124773"/>
              <a:gd name="connsiteY52" fmla="*/ 6124130 h 6884988"/>
              <a:gd name="connsiteX53" fmla="*/ 255207 w 6124773"/>
              <a:gd name="connsiteY53" fmla="*/ 6063996 h 6884988"/>
              <a:gd name="connsiteX54" fmla="*/ 315342 w 6124773"/>
              <a:gd name="connsiteY54" fmla="*/ 6003861 h 6884988"/>
              <a:gd name="connsiteX55" fmla="*/ 606996 w 6124773"/>
              <a:gd name="connsiteY55" fmla="*/ 5974016 h 6884988"/>
              <a:gd name="connsiteX56" fmla="*/ 655447 w 6124773"/>
              <a:gd name="connsiteY56" fmla="*/ 6022466 h 6884988"/>
              <a:gd name="connsiteX57" fmla="*/ 606996 w 6124773"/>
              <a:gd name="connsiteY57" fmla="*/ 6070917 h 6884988"/>
              <a:gd name="connsiteX58" fmla="*/ 558546 w 6124773"/>
              <a:gd name="connsiteY58" fmla="*/ 6022466 h 6884988"/>
              <a:gd name="connsiteX59" fmla="*/ 606996 w 6124773"/>
              <a:gd name="connsiteY59" fmla="*/ 5974016 h 6884988"/>
              <a:gd name="connsiteX60" fmla="*/ 1460881 w 6124773"/>
              <a:gd name="connsiteY60" fmla="*/ 5951537 h 6884988"/>
              <a:gd name="connsiteX61" fmla="*/ 2359068 w 6124773"/>
              <a:gd name="connsiteY61" fmla="*/ 6683580 h 6884988"/>
              <a:gd name="connsiteX62" fmla="*/ 2360488 w 6124773"/>
              <a:gd name="connsiteY62" fmla="*/ 6692889 h 6884988"/>
              <a:gd name="connsiteX63" fmla="*/ 2361483 w 6124773"/>
              <a:gd name="connsiteY63" fmla="*/ 6696758 h 6884988"/>
              <a:gd name="connsiteX64" fmla="*/ 2380043 w 6124773"/>
              <a:gd name="connsiteY64" fmla="*/ 6880859 h 6884988"/>
              <a:gd name="connsiteX65" fmla="*/ 2379839 w 6124773"/>
              <a:gd name="connsiteY65" fmla="*/ 6884988 h 6884988"/>
              <a:gd name="connsiteX66" fmla="*/ 545327 w 6124773"/>
              <a:gd name="connsiteY66" fmla="*/ 6884988 h 6884988"/>
              <a:gd name="connsiteX67" fmla="*/ 544068 w 6124773"/>
              <a:gd name="connsiteY67" fmla="*/ 6868350 h 6884988"/>
              <a:gd name="connsiteX68" fmla="*/ 1460881 w 6124773"/>
              <a:gd name="connsiteY68" fmla="*/ 5951537 h 6884988"/>
              <a:gd name="connsiteX69" fmla="*/ 341947 w 6124773"/>
              <a:gd name="connsiteY69" fmla="*/ 5887910 h 6884988"/>
              <a:gd name="connsiteX70" fmla="*/ 381254 w 6124773"/>
              <a:gd name="connsiteY70" fmla="*/ 5927216 h 6884988"/>
              <a:gd name="connsiteX71" fmla="*/ 341947 w 6124773"/>
              <a:gd name="connsiteY71" fmla="*/ 5966523 h 6884988"/>
              <a:gd name="connsiteX72" fmla="*/ 302641 w 6124773"/>
              <a:gd name="connsiteY72" fmla="*/ 5927216 h 6884988"/>
              <a:gd name="connsiteX73" fmla="*/ 341947 w 6124773"/>
              <a:gd name="connsiteY73" fmla="*/ 5887910 h 6884988"/>
              <a:gd name="connsiteX74" fmla="*/ 1464755 w 6124773"/>
              <a:gd name="connsiteY74" fmla="*/ 5884354 h 6884988"/>
              <a:gd name="connsiteX75" fmla="*/ 2456434 w 6124773"/>
              <a:gd name="connsiteY75" fmla="*/ 6875526 h 6884988"/>
              <a:gd name="connsiteX76" fmla="*/ 2455968 w 6124773"/>
              <a:gd name="connsiteY76" fmla="*/ 6884988 h 6884988"/>
              <a:gd name="connsiteX77" fmla="*/ 2403084 w 6124773"/>
              <a:gd name="connsiteY77" fmla="*/ 6884988 h 6884988"/>
              <a:gd name="connsiteX78" fmla="*/ 2403539 w 6124773"/>
              <a:gd name="connsiteY78" fmla="*/ 6875970 h 6884988"/>
              <a:gd name="connsiteX79" fmla="*/ 2128711 w 6124773"/>
              <a:gd name="connsiteY79" fmla="*/ 6212395 h 6884988"/>
              <a:gd name="connsiteX80" fmla="*/ 1465263 w 6124773"/>
              <a:gd name="connsiteY80" fmla="*/ 5937567 h 6884988"/>
              <a:gd name="connsiteX81" fmla="*/ 526873 w 6124773"/>
              <a:gd name="connsiteY81" fmla="*/ 6875844 h 6884988"/>
              <a:gd name="connsiteX82" fmla="*/ 527335 w 6124773"/>
              <a:gd name="connsiteY82" fmla="*/ 6884988 h 6884988"/>
              <a:gd name="connsiteX83" fmla="*/ 474032 w 6124773"/>
              <a:gd name="connsiteY83" fmla="*/ 6884988 h 6884988"/>
              <a:gd name="connsiteX84" fmla="*/ 473577 w 6124773"/>
              <a:gd name="connsiteY84" fmla="*/ 6876033 h 6884988"/>
              <a:gd name="connsiteX85" fmla="*/ 1464755 w 6124773"/>
              <a:gd name="connsiteY85" fmla="*/ 5884354 h 6884988"/>
              <a:gd name="connsiteX86" fmla="*/ 1961832 w 6124773"/>
              <a:gd name="connsiteY86" fmla="*/ 5864923 h 6884988"/>
              <a:gd name="connsiteX87" fmla="*/ 2004822 w 6124773"/>
              <a:gd name="connsiteY87" fmla="*/ 5907913 h 6884988"/>
              <a:gd name="connsiteX88" fmla="*/ 1961832 w 6124773"/>
              <a:gd name="connsiteY88" fmla="*/ 5950902 h 6884988"/>
              <a:gd name="connsiteX89" fmla="*/ 1918843 w 6124773"/>
              <a:gd name="connsiteY89" fmla="*/ 5907913 h 6884988"/>
              <a:gd name="connsiteX90" fmla="*/ 1961832 w 6124773"/>
              <a:gd name="connsiteY90" fmla="*/ 5864923 h 6884988"/>
              <a:gd name="connsiteX91" fmla="*/ 1004634 w 6124773"/>
              <a:gd name="connsiteY91" fmla="*/ 5846381 h 6884988"/>
              <a:gd name="connsiteX92" fmla="*/ 1043940 w 6124773"/>
              <a:gd name="connsiteY92" fmla="*/ 5885688 h 6884988"/>
              <a:gd name="connsiteX93" fmla="*/ 1004634 w 6124773"/>
              <a:gd name="connsiteY93" fmla="*/ 5924994 h 6884988"/>
              <a:gd name="connsiteX94" fmla="*/ 965328 w 6124773"/>
              <a:gd name="connsiteY94" fmla="*/ 5885688 h 6884988"/>
              <a:gd name="connsiteX95" fmla="*/ 1004634 w 6124773"/>
              <a:gd name="connsiteY95" fmla="*/ 5846381 h 6884988"/>
              <a:gd name="connsiteX96" fmla="*/ 545720 w 6124773"/>
              <a:gd name="connsiteY96" fmla="*/ 5838888 h 6884988"/>
              <a:gd name="connsiteX97" fmla="*/ 594170 w 6124773"/>
              <a:gd name="connsiteY97" fmla="*/ 5887339 h 6884988"/>
              <a:gd name="connsiteX98" fmla="*/ 545720 w 6124773"/>
              <a:gd name="connsiteY98" fmla="*/ 5935789 h 6884988"/>
              <a:gd name="connsiteX99" fmla="*/ 497269 w 6124773"/>
              <a:gd name="connsiteY99" fmla="*/ 5887339 h 6884988"/>
              <a:gd name="connsiteX100" fmla="*/ 545720 w 6124773"/>
              <a:gd name="connsiteY100" fmla="*/ 5838888 h 6884988"/>
              <a:gd name="connsiteX101" fmla="*/ 703389 w 6124773"/>
              <a:gd name="connsiteY101" fmla="*/ 5835840 h 6884988"/>
              <a:gd name="connsiteX102" fmla="*/ 751840 w 6124773"/>
              <a:gd name="connsiteY102" fmla="*/ 5884290 h 6884988"/>
              <a:gd name="connsiteX103" fmla="*/ 703389 w 6124773"/>
              <a:gd name="connsiteY103" fmla="*/ 5932741 h 6884988"/>
              <a:gd name="connsiteX104" fmla="*/ 654939 w 6124773"/>
              <a:gd name="connsiteY104" fmla="*/ 5884290 h 6884988"/>
              <a:gd name="connsiteX105" fmla="*/ 703389 w 6124773"/>
              <a:gd name="connsiteY105" fmla="*/ 5835840 h 6884988"/>
              <a:gd name="connsiteX106" fmla="*/ 863663 w 6124773"/>
              <a:gd name="connsiteY106" fmla="*/ 5831903 h 6884988"/>
              <a:gd name="connsiteX107" fmla="*/ 933069 w 6124773"/>
              <a:gd name="connsiteY107" fmla="*/ 5901309 h 6884988"/>
              <a:gd name="connsiteX108" fmla="*/ 863663 w 6124773"/>
              <a:gd name="connsiteY108" fmla="*/ 5970714 h 6884988"/>
              <a:gd name="connsiteX109" fmla="*/ 794257 w 6124773"/>
              <a:gd name="connsiteY109" fmla="*/ 5901309 h 6884988"/>
              <a:gd name="connsiteX110" fmla="*/ 863663 w 6124773"/>
              <a:gd name="connsiteY110" fmla="*/ 5831903 h 6884988"/>
              <a:gd name="connsiteX111" fmla="*/ 1337818 w 6124773"/>
              <a:gd name="connsiteY111" fmla="*/ 5793168 h 6884988"/>
              <a:gd name="connsiteX112" fmla="*/ 1368933 w 6124773"/>
              <a:gd name="connsiteY112" fmla="*/ 5824283 h 6884988"/>
              <a:gd name="connsiteX113" fmla="*/ 1337818 w 6124773"/>
              <a:gd name="connsiteY113" fmla="*/ 5855398 h 6884988"/>
              <a:gd name="connsiteX114" fmla="*/ 1306703 w 6124773"/>
              <a:gd name="connsiteY114" fmla="*/ 5824283 h 6884988"/>
              <a:gd name="connsiteX115" fmla="*/ 1337818 w 6124773"/>
              <a:gd name="connsiteY115" fmla="*/ 5793168 h 6884988"/>
              <a:gd name="connsiteX116" fmla="*/ 1792605 w 6124773"/>
              <a:gd name="connsiteY116" fmla="*/ 5775642 h 6884988"/>
              <a:gd name="connsiteX117" fmla="*/ 1855216 w 6124773"/>
              <a:gd name="connsiteY117" fmla="*/ 5838253 h 6884988"/>
              <a:gd name="connsiteX118" fmla="*/ 1792605 w 6124773"/>
              <a:gd name="connsiteY118" fmla="*/ 5900864 h 6884988"/>
              <a:gd name="connsiteX119" fmla="*/ 1729994 w 6124773"/>
              <a:gd name="connsiteY119" fmla="*/ 5838253 h 6884988"/>
              <a:gd name="connsiteX120" fmla="*/ 1792605 w 6124773"/>
              <a:gd name="connsiteY120" fmla="*/ 5775642 h 6884988"/>
              <a:gd name="connsiteX121" fmla="*/ 1922335 w 6124773"/>
              <a:gd name="connsiteY121" fmla="*/ 5765292 h 6884988"/>
              <a:gd name="connsiteX122" fmla="*/ 1953450 w 6124773"/>
              <a:gd name="connsiteY122" fmla="*/ 5796407 h 6884988"/>
              <a:gd name="connsiteX123" fmla="*/ 1922335 w 6124773"/>
              <a:gd name="connsiteY123" fmla="*/ 5827522 h 6884988"/>
              <a:gd name="connsiteX124" fmla="*/ 1891220 w 6124773"/>
              <a:gd name="connsiteY124" fmla="*/ 5796407 h 6884988"/>
              <a:gd name="connsiteX125" fmla="*/ 1922335 w 6124773"/>
              <a:gd name="connsiteY125" fmla="*/ 5765292 h 6884988"/>
              <a:gd name="connsiteX126" fmla="*/ 401702 w 6124773"/>
              <a:gd name="connsiteY126" fmla="*/ 5746623 h 6884988"/>
              <a:gd name="connsiteX127" fmla="*/ 461836 w 6124773"/>
              <a:gd name="connsiteY127" fmla="*/ 5806758 h 6884988"/>
              <a:gd name="connsiteX128" fmla="*/ 401702 w 6124773"/>
              <a:gd name="connsiteY128" fmla="*/ 5866892 h 6884988"/>
              <a:gd name="connsiteX129" fmla="*/ 341567 w 6124773"/>
              <a:gd name="connsiteY129" fmla="*/ 5806758 h 6884988"/>
              <a:gd name="connsiteX130" fmla="*/ 401702 w 6124773"/>
              <a:gd name="connsiteY130" fmla="*/ 5746623 h 6884988"/>
              <a:gd name="connsiteX131" fmla="*/ 1617218 w 6124773"/>
              <a:gd name="connsiteY131" fmla="*/ 5741035 h 6884988"/>
              <a:gd name="connsiteX132" fmla="*/ 1679829 w 6124773"/>
              <a:gd name="connsiteY132" fmla="*/ 5803646 h 6884988"/>
              <a:gd name="connsiteX133" fmla="*/ 1617218 w 6124773"/>
              <a:gd name="connsiteY133" fmla="*/ 5866257 h 6884988"/>
              <a:gd name="connsiteX134" fmla="*/ 1554608 w 6124773"/>
              <a:gd name="connsiteY134" fmla="*/ 5803646 h 6884988"/>
              <a:gd name="connsiteX135" fmla="*/ 1617218 w 6124773"/>
              <a:gd name="connsiteY135" fmla="*/ 5741035 h 6884988"/>
              <a:gd name="connsiteX136" fmla="*/ 264477 w 6124773"/>
              <a:gd name="connsiteY136" fmla="*/ 5699569 h 6884988"/>
              <a:gd name="connsiteX137" fmla="*/ 303784 w 6124773"/>
              <a:gd name="connsiteY137" fmla="*/ 5738876 h 6884988"/>
              <a:gd name="connsiteX138" fmla="*/ 264477 w 6124773"/>
              <a:gd name="connsiteY138" fmla="*/ 5778182 h 6884988"/>
              <a:gd name="connsiteX139" fmla="*/ 225171 w 6124773"/>
              <a:gd name="connsiteY139" fmla="*/ 5738876 h 6884988"/>
              <a:gd name="connsiteX140" fmla="*/ 264477 w 6124773"/>
              <a:gd name="connsiteY140" fmla="*/ 5699569 h 6884988"/>
              <a:gd name="connsiteX141" fmla="*/ 611060 w 6124773"/>
              <a:gd name="connsiteY141" fmla="*/ 5698617 h 6884988"/>
              <a:gd name="connsiteX142" fmla="*/ 659511 w 6124773"/>
              <a:gd name="connsiteY142" fmla="*/ 5747067 h 6884988"/>
              <a:gd name="connsiteX143" fmla="*/ 611060 w 6124773"/>
              <a:gd name="connsiteY143" fmla="*/ 5795518 h 6884988"/>
              <a:gd name="connsiteX144" fmla="*/ 562610 w 6124773"/>
              <a:gd name="connsiteY144" fmla="*/ 5747067 h 6884988"/>
              <a:gd name="connsiteX145" fmla="*/ 611060 w 6124773"/>
              <a:gd name="connsiteY145" fmla="*/ 5698617 h 6884988"/>
              <a:gd name="connsiteX146" fmla="*/ 978028 w 6124773"/>
              <a:gd name="connsiteY146" fmla="*/ 5688774 h 6884988"/>
              <a:gd name="connsiteX147" fmla="*/ 1038162 w 6124773"/>
              <a:gd name="connsiteY147" fmla="*/ 5748909 h 6884988"/>
              <a:gd name="connsiteX148" fmla="*/ 978028 w 6124773"/>
              <a:gd name="connsiteY148" fmla="*/ 5809043 h 6884988"/>
              <a:gd name="connsiteX149" fmla="*/ 917893 w 6124773"/>
              <a:gd name="connsiteY149" fmla="*/ 5748909 h 6884988"/>
              <a:gd name="connsiteX150" fmla="*/ 978028 w 6124773"/>
              <a:gd name="connsiteY150" fmla="*/ 5688774 h 6884988"/>
              <a:gd name="connsiteX151" fmla="*/ 1469835 w 6124773"/>
              <a:gd name="connsiteY151" fmla="*/ 5670994 h 6884988"/>
              <a:gd name="connsiteX152" fmla="*/ 1532446 w 6124773"/>
              <a:gd name="connsiteY152" fmla="*/ 5733605 h 6884988"/>
              <a:gd name="connsiteX153" fmla="*/ 1469835 w 6124773"/>
              <a:gd name="connsiteY153" fmla="*/ 5796216 h 6884988"/>
              <a:gd name="connsiteX154" fmla="*/ 1407224 w 6124773"/>
              <a:gd name="connsiteY154" fmla="*/ 5733605 h 6884988"/>
              <a:gd name="connsiteX155" fmla="*/ 1469835 w 6124773"/>
              <a:gd name="connsiteY155" fmla="*/ 5670994 h 6884988"/>
              <a:gd name="connsiteX156" fmla="*/ 785495 w 6124773"/>
              <a:gd name="connsiteY156" fmla="*/ 5643308 h 6884988"/>
              <a:gd name="connsiteX157" fmla="*/ 868680 w 6124773"/>
              <a:gd name="connsiteY157" fmla="*/ 5726493 h 6884988"/>
              <a:gd name="connsiteX158" fmla="*/ 785495 w 6124773"/>
              <a:gd name="connsiteY158" fmla="*/ 5809678 h 6884988"/>
              <a:gd name="connsiteX159" fmla="*/ 702310 w 6124773"/>
              <a:gd name="connsiteY159" fmla="*/ 5726493 h 6884988"/>
              <a:gd name="connsiteX160" fmla="*/ 785495 w 6124773"/>
              <a:gd name="connsiteY160" fmla="*/ 5643308 h 6884988"/>
              <a:gd name="connsiteX161" fmla="*/ 908431 w 6124773"/>
              <a:gd name="connsiteY161" fmla="*/ 5621337 h 6884988"/>
              <a:gd name="connsiteX162" fmla="*/ 939546 w 6124773"/>
              <a:gd name="connsiteY162" fmla="*/ 5652452 h 6884988"/>
              <a:gd name="connsiteX163" fmla="*/ 908431 w 6124773"/>
              <a:gd name="connsiteY163" fmla="*/ 5683567 h 6884988"/>
              <a:gd name="connsiteX164" fmla="*/ 877316 w 6124773"/>
              <a:gd name="connsiteY164" fmla="*/ 5652452 h 6884988"/>
              <a:gd name="connsiteX165" fmla="*/ 908431 w 6124773"/>
              <a:gd name="connsiteY165" fmla="*/ 5621337 h 6884988"/>
              <a:gd name="connsiteX166" fmla="*/ 1000379 w 6124773"/>
              <a:gd name="connsiteY166" fmla="*/ 5604573 h 6884988"/>
              <a:gd name="connsiteX167" fmla="*/ 1031494 w 6124773"/>
              <a:gd name="connsiteY167" fmla="*/ 5635688 h 6884988"/>
              <a:gd name="connsiteX168" fmla="*/ 1000379 w 6124773"/>
              <a:gd name="connsiteY168" fmla="*/ 5666803 h 6884988"/>
              <a:gd name="connsiteX169" fmla="*/ 969263 w 6124773"/>
              <a:gd name="connsiteY169" fmla="*/ 5635688 h 6884988"/>
              <a:gd name="connsiteX170" fmla="*/ 1000379 w 6124773"/>
              <a:gd name="connsiteY170" fmla="*/ 5604573 h 6884988"/>
              <a:gd name="connsiteX171" fmla="*/ 691515 w 6124773"/>
              <a:gd name="connsiteY171" fmla="*/ 5577268 h 6884988"/>
              <a:gd name="connsiteX172" fmla="*/ 722630 w 6124773"/>
              <a:gd name="connsiteY172" fmla="*/ 5608383 h 6884988"/>
              <a:gd name="connsiteX173" fmla="*/ 691515 w 6124773"/>
              <a:gd name="connsiteY173" fmla="*/ 5639498 h 6884988"/>
              <a:gd name="connsiteX174" fmla="*/ 660400 w 6124773"/>
              <a:gd name="connsiteY174" fmla="*/ 5608383 h 6884988"/>
              <a:gd name="connsiteX175" fmla="*/ 691515 w 6124773"/>
              <a:gd name="connsiteY175" fmla="*/ 5577268 h 6884988"/>
              <a:gd name="connsiteX176" fmla="*/ 263271 w 6124773"/>
              <a:gd name="connsiteY176" fmla="*/ 5564251 h 6884988"/>
              <a:gd name="connsiteX177" fmla="*/ 305118 w 6124773"/>
              <a:gd name="connsiteY177" fmla="*/ 5606097 h 6884988"/>
              <a:gd name="connsiteX178" fmla="*/ 263271 w 6124773"/>
              <a:gd name="connsiteY178" fmla="*/ 5647944 h 6884988"/>
              <a:gd name="connsiteX179" fmla="*/ 221425 w 6124773"/>
              <a:gd name="connsiteY179" fmla="*/ 5606097 h 6884988"/>
              <a:gd name="connsiteX180" fmla="*/ 263271 w 6124773"/>
              <a:gd name="connsiteY180" fmla="*/ 5564251 h 6884988"/>
              <a:gd name="connsiteX181" fmla="*/ 1199896 w 6124773"/>
              <a:gd name="connsiteY181" fmla="*/ 5526341 h 6884988"/>
              <a:gd name="connsiteX182" fmla="*/ 1330706 w 6124773"/>
              <a:gd name="connsiteY182" fmla="*/ 5657151 h 6884988"/>
              <a:gd name="connsiteX183" fmla="*/ 1199896 w 6124773"/>
              <a:gd name="connsiteY183" fmla="*/ 5787961 h 6884988"/>
              <a:gd name="connsiteX184" fmla="*/ 1069086 w 6124773"/>
              <a:gd name="connsiteY184" fmla="*/ 5657151 h 6884988"/>
              <a:gd name="connsiteX185" fmla="*/ 1199896 w 6124773"/>
              <a:gd name="connsiteY185" fmla="*/ 5526341 h 6884988"/>
              <a:gd name="connsiteX186" fmla="*/ 1725231 w 6124773"/>
              <a:gd name="connsiteY186" fmla="*/ 5506974 h 6884988"/>
              <a:gd name="connsiteX187" fmla="*/ 1826768 w 6124773"/>
              <a:gd name="connsiteY187" fmla="*/ 5608510 h 6884988"/>
              <a:gd name="connsiteX188" fmla="*/ 1725231 w 6124773"/>
              <a:gd name="connsiteY188" fmla="*/ 5710047 h 6884988"/>
              <a:gd name="connsiteX189" fmla="*/ 1623695 w 6124773"/>
              <a:gd name="connsiteY189" fmla="*/ 5608510 h 6884988"/>
              <a:gd name="connsiteX190" fmla="*/ 1725231 w 6124773"/>
              <a:gd name="connsiteY190" fmla="*/ 5506974 h 6884988"/>
              <a:gd name="connsiteX191" fmla="*/ 834009 w 6124773"/>
              <a:gd name="connsiteY191" fmla="*/ 5494020 h 6884988"/>
              <a:gd name="connsiteX192" fmla="*/ 894144 w 6124773"/>
              <a:gd name="connsiteY192" fmla="*/ 5554154 h 6884988"/>
              <a:gd name="connsiteX193" fmla="*/ 834009 w 6124773"/>
              <a:gd name="connsiteY193" fmla="*/ 5614289 h 6884988"/>
              <a:gd name="connsiteX194" fmla="*/ 773875 w 6124773"/>
              <a:gd name="connsiteY194" fmla="*/ 5554154 h 6884988"/>
              <a:gd name="connsiteX195" fmla="*/ 834009 w 6124773"/>
              <a:gd name="connsiteY195" fmla="*/ 5494020 h 6884988"/>
              <a:gd name="connsiteX196" fmla="*/ 475996 w 6124773"/>
              <a:gd name="connsiteY196" fmla="*/ 5473890 h 6884988"/>
              <a:gd name="connsiteX197" fmla="*/ 597662 w 6124773"/>
              <a:gd name="connsiteY197" fmla="*/ 5595556 h 6884988"/>
              <a:gd name="connsiteX198" fmla="*/ 475996 w 6124773"/>
              <a:gd name="connsiteY198" fmla="*/ 5717222 h 6884988"/>
              <a:gd name="connsiteX199" fmla="*/ 354330 w 6124773"/>
              <a:gd name="connsiteY199" fmla="*/ 5595556 h 6884988"/>
              <a:gd name="connsiteX200" fmla="*/ 475996 w 6124773"/>
              <a:gd name="connsiteY200" fmla="*/ 5473890 h 6884988"/>
              <a:gd name="connsiteX201" fmla="*/ 654621 w 6124773"/>
              <a:gd name="connsiteY201" fmla="*/ 5471414 h 6884988"/>
              <a:gd name="connsiteX202" fmla="*/ 696468 w 6124773"/>
              <a:gd name="connsiteY202" fmla="*/ 5513260 h 6884988"/>
              <a:gd name="connsiteX203" fmla="*/ 654621 w 6124773"/>
              <a:gd name="connsiteY203" fmla="*/ 5555107 h 6884988"/>
              <a:gd name="connsiteX204" fmla="*/ 612775 w 6124773"/>
              <a:gd name="connsiteY204" fmla="*/ 5513260 h 6884988"/>
              <a:gd name="connsiteX205" fmla="*/ 654621 w 6124773"/>
              <a:gd name="connsiteY205" fmla="*/ 5471414 h 6884988"/>
              <a:gd name="connsiteX206" fmla="*/ 1522730 w 6124773"/>
              <a:gd name="connsiteY206" fmla="*/ 5446585 h 6884988"/>
              <a:gd name="connsiteX207" fmla="*/ 1585341 w 6124773"/>
              <a:gd name="connsiteY207" fmla="*/ 5509196 h 6884988"/>
              <a:gd name="connsiteX208" fmla="*/ 1522730 w 6124773"/>
              <a:gd name="connsiteY208" fmla="*/ 5571807 h 6884988"/>
              <a:gd name="connsiteX209" fmla="*/ 1460119 w 6124773"/>
              <a:gd name="connsiteY209" fmla="*/ 5509196 h 6884988"/>
              <a:gd name="connsiteX210" fmla="*/ 1522730 w 6124773"/>
              <a:gd name="connsiteY210" fmla="*/ 5446585 h 6884988"/>
              <a:gd name="connsiteX211" fmla="*/ 544449 w 6124773"/>
              <a:gd name="connsiteY211" fmla="*/ 5374767 h 6884988"/>
              <a:gd name="connsiteX212" fmla="*/ 590042 w 6124773"/>
              <a:gd name="connsiteY212" fmla="*/ 5420360 h 6884988"/>
              <a:gd name="connsiteX213" fmla="*/ 544449 w 6124773"/>
              <a:gd name="connsiteY213" fmla="*/ 5465953 h 6884988"/>
              <a:gd name="connsiteX214" fmla="*/ 498856 w 6124773"/>
              <a:gd name="connsiteY214" fmla="*/ 5420360 h 6884988"/>
              <a:gd name="connsiteX215" fmla="*/ 544449 w 6124773"/>
              <a:gd name="connsiteY215" fmla="*/ 5374767 h 6884988"/>
              <a:gd name="connsiteX216" fmla="*/ 1336230 w 6124773"/>
              <a:gd name="connsiteY216" fmla="*/ 5342318 h 6884988"/>
              <a:gd name="connsiteX217" fmla="*/ 1428496 w 6124773"/>
              <a:gd name="connsiteY217" fmla="*/ 5434584 h 6884988"/>
              <a:gd name="connsiteX218" fmla="*/ 1336230 w 6124773"/>
              <a:gd name="connsiteY218" fmla="*/ 5526849 h 6884988"/>
              <a:gd name="connsiteX219" fmla="*/ 1243964 w 6124773"/>
              <a:gd name="connsiteY219" fmla="*/ 5434584 h 6884988"/>
              <a:gd name="connsiteX220" fmla="*/ 1336230 w 6124773"/>
              <a:gd name="connsiteY220" fmla="*/ 5342318 h 6884988"/>
              <a:gd name="connsiteX221" fmla="*/ 769176 w 6124773"/>
              <a:gd name="connsiteY221" fmla="*/ 5295836 h 6884988"/>
              <a:gd name="connsiteX222" fmla="*/ 851345 w 6124773"/>
              <a:gd name="connsiteY222" fmla="*/ 5378005 h 6884988"/>
              <a:gd name="connsiteX223" fmla="*/ 769176 w 6124773"/>
              <a:gd name="connsiteY223" fmla="*/ 5460174 h 6884988"/>
              <a:gd name="connsiteX224" fmla="*/ 687007 w 6124773"/>
              <a:gd name="connsiteY224" fmla="*/ 5378005 h 6884988"/>
              <a:gd name="connsiteX225" fmla="*/ 769176 w 6124773"/>
              <a:gd name="connsiteY225" fmla="*/ 5295836 h 6884988"/>
              <a:gd name="connsiteX226" fmla="*/ 1495044 w 6124773"/>
              <a:gd name="connsiteY226" fmla="*/ 5286311 h 6884988"/>
              <a:gd name="connsiteX227" fmla="*/ 1538034 w 6124773"/>
              <a:gd name="connsiteY227" fmla="*/ 5329301 h 6884988"/>
              <a:gd name="connsiteX228" fmla="*/ 1495044 w 6124773"/>
              <a:gd name="connsiteY228" fmla="*/ 5372290 h 6884988"/>
              <a:gd name="connsiteX229" fmla="*/ 1452055 w 6124773"/>
              <a:gd name="connsiteY229" fmla="*/ 5329301 h 6884988"/>
              <a:gd name="connsiteX230" fmla="*/ 1495044 w 6124773"/>
              <a:gd name="connsiteY230" fmla="*/ 5286311 h 6884988"/>
              <a:gd name="connsiteX231" fmla="*/ 624587 w 6124773"/>
              <a:gd name="connsiteY231" fmla="*/ 5272976 h 6884988"/>
              <a:gd name="connsiteX232" fmla="*/ 666433 w 6124773"/>
              <a:gd name="connsiteY232" fmla="*/ 5314822 h 6884988"/>
              <a:gd name="connsiteX233" fmla="*/ 624587 w 6124773"/>
              <a:gd name="connsiteY233" fmla="*/ 5356669 h 6884988"/>
              <a:gd name="connsiteX234" fmla="*/ 582740 w 6124773"/>
              <a:gd name="connsiteY234" fmla="*/ 5314822 h 6884988"/>
              <a:gd name="connsiteX235" fmla="*/ 624587 w 6124773"/>
              <a:gd name="connsiteY235" fmla="*/ 5272976 h 6884988"/>
              <a:gd name="connsiteX236" fmla="*/ 1023049 w 6124773"/>
              <a:gd name="connsiteY236" fmla="*/ 5237543 h 6884988"/>
              <a:gd name="connsiteX237" fmla="*/ 1172083 w 6124773"/>
              <a:gd name="connsiteY237" fmla="*/ 5386578 h 6884988"/>
              <a:gd name="connsiteX238" fmla="*/ 1023049 w 6124773"/>
              <a:gd name="connsiteY238" fmla="*/ 5535612 h 6884988"/>
              <a:gd name="connsiteX239" fmla="*/ 874014 w 6124773"/>
              <a:gd name="connsiteY239" fmla="*/ 5386578 h 6884988"/>
              <a:gd name="connsiteX240" fmla="*/ 1023049 w 6124773"/>
              <a:gd name="connsiteY240" fmla="*/ 5237543 h 6884988"/>
              <a:gd name="connsiteX241" fmla="*/ 1702626 w 6124773"/>
              <a:gd name="connsiteY241" fmla="*/ 5209921 h 6884988"/>
              <a:gd name="connsiteX242" fmla="*/ 1801241 w 6124773"/>
              <a:gd name="connsiteY242" fmla="*/ 5308536 h 6884988"/>
              <a:gd name="connsiteX243" fmla="*/ 1702626 w 6124773"/>
              <a:gd name="connsiteY243" fmla="*/ 5407152 h 6884988"/>
              <a:gd name="connsiteX244" fmla="*/ 1604010 w 6124773"/>
              <a:gd name="connsiteY244" fmla="*/ 5308536 h 6884988"/>
              <a:gd name="connsiteX245" fmla="*/ 1702626 w 6124773"/>
              <a:gd name="connsiteY245" fmla="*/ 5209921 h 6884988"/>
              <a:gd name="connsiteX246" fmla="*/ 1423479 w 6124773"/>
              <a:gd name="connsiteY246" fmla="*/ 5169217 h 6884988"/>
              <a:gd name="connsiteX247" fmla="*/ 1471930 w 6124773"/>
              <a:gd name="connsiteY247" fmla="*/ 5217667 h 6884988"/>
              <a:gd name="connsiteX248" fmla="*/ 1423479 w 6124773"/>
              <a:gd name="connsiteY248" fmla="*/ 5266118 h 6884988"/>
              <a:gd name="connsiteX249" fmla="*/ 1375029 w 6124773"/>
              <a:gd name="connsiteY249" fmla="*/ 5217667 h 6884988"/>
              <a:gd name="connsiteX250" fmla="*/ 1423479 w 6124773"/>
              <a:gd name="connsiteY250" fmla="*/ 5169217 h 6884988"/>
              <a:gd name="connsiteX251" fmla="*/ 677164 w 6124773"/>
              <a:gd name="connsiteY251" fmla="*/ 5146294 h 6884988"/>
              <a:gd name="connsiteX252" fmla="*/ 719011 w 6124773"/>
              <a:gd name="connsiteY252" fmla="*/ 5188141 h 6884988"/>
              <a:gd name="connsiteX253" fmla="*/ 677164 w 6124773"/>
              <a:gd name="connsiteY253" fmla="*/ 5229987 h 6884988"/>
              <a:gd name="connsiteX254" fmla="*/ 635318 w 6124773"/>
              <a:gd name="connsiteY254" fmla="*/ 5188141 h 6884988"/>
              <a:gd name="connsiteX255" fmla="*/ 677164 w 6124773"/>
              <a:gd name="connsiteY255" fmla="*/ 5146294 h 6884988"/>
              <a:gd name="connsiteX256" fmla="*/ 555498 w 6124773"/>
              <a:gd name="connsiteY256" fmla="*/ 5127942 h 6884988"/>
              <a:gd name="connsiteX257" fmla="*/ 601091 w 6124773"/>
              <a:gd name="connsiteY257" fmla="*/ 5173535 h 6884988"/>
              <a:gd name="connsiteX258" fmla="*/ 555498 w 6124773"/>
              <a:gd name="connsiteY258" fmla="*/ 5219128 h 6884988"/>
              <a:gd name="connsiteX259" fmla="*/ 509905 w 6124773"/>
              <a:gd name="connsiteY259" fmla="*/ 5173535 h 6884988"/>
              <a:gd name="connsiteX260" fmla="*/ 555498 w 6124773"/>
              <a:gd name="connsiteY260" fmla="*/ 5127942 h 6884988"/>
              <a:gd name="connsiteX261" fmla="*/ 1246632 w 6124773"/>
              <a:gd name="connsiteY261" fmla="*/ 5112702 h 6884988"/>
              <a:gd name="connsiteX262" fmla="*/ 1345248 w 6124773"/>
              <a:gd name="connsiteY262" fmla="*/ 5211317 h 6884988"/>
              <a:gd name="connsiteX263" fmla="*/ 1246632 w 6124773"/>
              <a:gd name="connsiteY263" fmla="*/ 5309933 h 6884988"/>
              <a:gd name="connsiteX264" fmla="*/ 1148017 w 6124773"/>
              <a:gd name="connsiteY264" fmla="*/ 5211317 h 6884988"/>
              <a:gd name="connsiteX265" fmla="*/ 1246632 w 6124773"/>
              <a:gd name="connsiteY265" fmla="*/ 5112702 h 6884988"/>
              <a:gd name="connsiteX266" fmla="*/ 321881 w 6124773"/>
              <a:gd name="connsiteY266" fmla="*/ 5092255 h 6884988"/>
              <a:gd name="connsiteX267" fmla="*/ 516890 w 6124773"/>
              <a:gd name="connsiteY267" fmla="*/ 5287264 h 6884988"/>
              <a:gd name="connsiteX268" fmla="*/ 321881 w 6124773"/>
              <a:gd name="connsiteY268" fmla="*/ 5482272 h 6884988"/>
              <a:gd name="connsiteX269" fmla="*/ 126873 w 6124773"/>
              <a:gd name="connsiteY269" fmla="*/ 5287264 h 6884988"/>
              <a:gd name="connsiteX270" fmla="*/ 321881 w 6124773"/>
              <a:gd name="connsiteY270" fmla="*/ 5092255 h 6884988"/>
              <a:gd name="connsiteX271" fmla="*/ 1497775 w 6124773"/>
              <a:gd name="connsiteY271" fmla="*/ 5057711 h 6884988"/>
              <a:gd name="connsiteX272" fmla="*/ 1540764 w 6124773"/>
              <a:gd name="connsiteY272" fmla="*/ 5100701 h 6884988"/>
              <a:gd name="connsiteX273" fmla="*/ 1497775 w 6124773"/>
              <a:gd name="connsiteY273" fmla="*/ 5143690 h 6884988"/>
              <a:gd name="connsiteX274" fmla="*/ 1454785 w 6124773"/>
              <a:gd name="connsiteY274" fmla="*/ 5100701 h 6884988"/>
              <a:gd name="connsiteX275" fmla="*/ 1497775 w 6124773"/>
              <a:gd name="connsiteY275" fmla="*/ 5057711 h 6884988"/>
              <a:gd name="connsiteX276" fmla="*/ 868680 w 6124773"/>
              <a:gd name="connsiteY276" fmla="*/ 5045519 h 6884988"/>
              <a:gd name="connsiteX277" fmla="*/ 967296 w 6124773"/>
              <a:gd name="connsiteY277" fmla="*/ 5144134 h 6884988"/>
              <a:gd name="connsiteX278" fmla="*/ 868680 w 6124773"/>
              <a:gd name="connsiteY278" fmla="*/ 5242750 h 6884988"/>
              <a:gd name="connsiteX279" fmla="*/ 770064 w 6124773"/>
              <a:gd name="connsiteY279" fmla="*/ 5144134 h 6884988"/>
              <a:gd name="connsiteX280" fmla="*/ 868680 w 6124773"/>
              <a:gd name="connsiteY280" fmla="*/ 5045519 h 6884988"/>
              <a:gd name="connsiteX281" fmla="*/ 1626363 w 6124773"/>
              <a:gd name="connsiteY281" fmla="*/ 5034851 h 6884988"/>
              <a:gd name="connsiteX282" fmla="*/ 1669352 w 6124773"/>
              <a:gd name="connsiteY282" fmla="*/ 5077840 h 6884988"/>
              <a:gd name="connsiteX283" fmla="*/ 1626363 w 6124773"/>
              <a:gd name="connsiteY283" fmla="*/ 5120830 h 6884988"/>
              <a:gd name="connsiteX284" fmla="*/ 1583373 w 6124773"/>
              <a:gd name="connsiteY284" fmla="*/ 5077840 h 6884988"/>
              <a:gd name="connsiteX285" fmla="*/ 1626363 w 6124773"/>
              <a:gd name="connsiteY285" fmla="*/ 5034851 h 6884988"/>
              <a:gd name="connsiteX286" fmla="*/ 676846 w 6124773"/>
              <a:gd name="connsiteY286" fmla="*/ 5001514 h 6884988"/>
              <a:gd name="connsiteX287" fmla="*/ 718693 w 6124773"/>
              <a:gd name="connsiteY287" fmla="*/ 5043360 h 6884988"/>
              <a:gd name="connsiteX288" fmla="*/ 676846 w 6124773"/>
              <a:gd name="connsiteY288" fmla="*/ 5085207 h 6884988"/>
              <a:gd name="connsiteX289" fmla="*/ 635000 w 6124773"/>
              <a:gd name="connsiteY289" fmla="*/ 5043360 h 6884988"/>
              <a:gd name="connsiteX290" fmla="*/ 676846 w 6124773"/>
              <a:gd name="connsiteY290" fmla="*/ 5001514 h 6884988"/>
              <a:gd name="connsiteX291" fmla="*/ 1377379 w 6124773"/>
              <a:gd name="connsiteY291" fmla="*/ 5000561 h 6884988"/>
              <a:gd name="connsiteX292" fmla="*/ 1425829 w 6124773"/>
              <a:gd name="connsiteY292" fmla="*/ 5049011 h 6884988"/>
              <a:gd name="connsiteX293" fmla="*/ 1377379 w 6124773"/>
              <a:gd name="connsiteY293" fmla="*/ 5097462 h 6884988"/>
              <a:gd name="connsiteX294" fmla="*/ 1328928 w 6124773"/>
              <a:gd name="connsiteY294" fmla="*/ 5049011 h 6884988"/>
              <a:gd name="connsiteX295" fmla="*/ 1377379 w 6124773"/>
              <a:gd name="connsiteY295" fmla="*/ 5000561 h 6884988"/>
              <a:gd name="connsiteX296" fmla="*/ 302769 w 6124773"/>
              <a:gd name="connsiteY296" fmla="*/ 4957127 h 6884988"/>
              <a:gd name="connsiteX297" fmla="*/ 351219 w 6124773"/>
              <a:gd name="connsiteY297" fmla="*/ 5005578 h 6884988"/>
              <a:gd name="connsiteX298" fmla="*/ 302769 w 6124773"/>
              <a:gd name="connsiteY298" fmla="*/ 5054028 h 6884988"/>
              <a:gd name="connsiteX299" fmla="*/ 254318 w 6124773"/>
              <a:gd name="connsiteY299" fmla="*/ 5005578 h 6884988"/>
              <a:gd name="connsiteX300" fmla="*/ 302769 w 6124773"/>
              <a:gd name="connsiteY300" fmla="*/ 4957127 h 6884988"/>
              <a:gd name="connsiteX301" fmla="*/ 501840 w 6124773"/>
              <a:gd name="connsiteY301" fmla="*/ 4920361 h 6884988"/>
              <a:gd name="connsiteX302" fmla="*/ 600456 w 6124773"/>
              <a:gd name="connsiteY302" fmla="*/ 5018977 h 6884988"/>
              <a:gd name="connsiteX303" fmla="*/ 501840 w 6124773"/>
              <a:gd name="connsiteY303" fmla="*/ 5117592 h 6884988"/>
              <a:gd name="connsiteX304" fmla="*/ 403225 w 6124773"/>
              <a:gd name="connsiteY304" fmla="*/ 5018977 h 6884988"/>
              <a:gd name="connsiteX305" fmla="*/ 501840 w 6124773"/>
              <a:gd name="connsiteY305" fmla="*/ 4920361 h 6884988"/>
              <a:gd name="connsiteX306" fmla="*/ 1623822 w 6124773"/>
              <a:gd name="connsiteY306" fmla="*/ 4868989 h 6884988"/>
              <a:gd name="connsiteX307" fmla="*/ 1686433 w 6124773"/>
              <a:gd name="connsiteY307" fmla="*/ 4931600 h 6884988"/>
              <a:gd name="connsiteX308" fmla="*/ 1623822 w 6124773"/>
              <a:gd name="connsiteY308" fmla="*/ 4994211 h 6884988"/>
              <a:gd name="connsiteX309" fmla="*/ 1561211 w 6124773"/>
              <a:gd name="connsiteY309" fmla="*/ 4931600 h 6884988"/>
              <a:gd name="connsiteX310" fmla="*/ 1623822 w 6124773"/>
              <a:gd name="connsiteY310" fmla="*/ 4868989 h 6884988"/>
              <a:gd name="connsiteX311" fmla="*/ 1445006 w 6124773"/>
              <a:gd name="connsiteY311" fmla="*/ 4851781 h 6884988"/>
              <a:gd name="connsiteX312" fmla="*/ 1507617 w 6124773"/>
              <a:gd name="connsiteY312" fmla="*/ 4914392 h 6884988"/>
              <a:gd name="connsiteX313" fmla="*/ 1445006 w 6124773"/>
              <a:gd name="connsiteY313" fmla="*/ 4977003 h 6884988"/>
              <a:gd name="connsiteX314" fmla="*/ 1382396 w 6124773"/>
              <a:gd name="connsiteY314" fmla="*/ 4914392 h 6884988"/>
              <a:gd name="connsiteX315" fmla="*/ 1445006 w 6124773"/>
              <a:gd name="connsiteY315" fmla="*/ 4851781 h 6884988"/>
              <a:gd name="connsiteX316" fmla="*/ 765175 w 6124773"/>
              <a:gd name="connsiteY316" fmla="*/ 4824031 h 6884988"/>
              <a:gd name="connsiteX317" fmla="*/ 847344 w 6124773"/>
              <a:gd name="connsiteY317" fmla="*/ 4906200 h 6884988"/>
              <a:gd name="connsiteX318" fmla="*/ 765175 w 6124773"/>
              <a:gd name="connsiteY318" fmla="*/ 4988369 h 6884988"/>
              <a:gd name="connsiteX319" fmla="*/ 683006 w 6124773"/>
              <a:gd name="connsiteY319" fmla="*/ 4906200 h 6884988"/>
              <a:gd name="connsiteX320" fmla="*/ 765175 w 6124773"/>
              <a:gd name="connsiteY320" fmla="*/ 4824031 h 6884988"/>
              <a:gd name="connsiteX321" fmla="*/ 434022 w 6124773"/>
              <a:gd name="connsiteY321" fmla="*/ 4802187 h 6884988"/>
              <a:gd name="connsiteX322" fmla="*/ 482473 w 6124773"/>
              <a:gd name="connsiteY322" fmla="*/ 4850638 h 6884988"/>
              <a:gd name="connsiteX323" fmla="*/ 434022 w 6124773"/>
              <a:gd name="connsiteY323" fmla="*/ 4899088 h 6884988"/>
              <a:gd name="connsiteX324" fmla="*/ 385572 w 6124773"/>
              <a:gd name="connsiteY324" fmla="*/ 4850638 h 6884988"/>
              <a:gd name="connsiteX325" fmla="*/ 434022 w 6124773"/>
              <a:gd name="connsiteY325" fmla="*/ 4802187 h 6884988"/>
              <a:gd name="connsiteX326" fmla="*/ 597789 w 6124773"/>
              <a:gd name="connsiteY326" fmla="*/ 4788344 h 6884988"/>
              <a:gd name="connsiteX327" fmla="*/ 646240 w 6124773"/>
              <a:gd name="connsiteY327" fmla="*/ 4836795 h 6884988"/>
              <a:gd name="connsiteX328" fmla="*/ 597789 w 6124773"/>
              <a:gd name="connsiteY328" fmla="*/ 4885245 h 6884988"/>
              <a:gd name="connsiteX329" fmla="*/ 549339 w 6124773"/>
              <a:gd name="connsiteY329" fmla="*/ 4836795 h 6884988"/>
              <a:gd name="connsiteX330" fmla="*/ 597789 w 6124773"/>
              <a:gd name="connsiteY330" fmla="*/ 4788344 h 6884988"/>
              <a:gd name="connsiteX331" fmla="*/ 1456626 w 6124773"/>
              <a:gd name="connsiteY331" fmla="*/ 4763960 h 6884988"/>
              <a:gd name="connsiteX332" fmla="*/ 1487741 w 6124773"/>
              <a:gd name="connsiteY332" fmla="*/ 4795075 h 6884988"/>
              <a:gd name="connsiteX333" fmla="*/ 1456626 w 6124773"/>
              <a:gd name="connsiteY333" fmla="*/ 4826190 h 6884988"/>
              <a:gd name="connsiteX334" fmla="*/ 1425511 w 6124773"/>
              <a:gd name="connsiteY334" fmla="*/ 4795075 h 6884988"/>
              <a:gd name="connsiteX335" fmla="*/ 1456626 w 6124773"/>
              <a:gd name="connsiteY335" fmla="*/ 4763960 h 6884988"/>
              <a:gd name="connsiteX336" fmla="*/ 262065 w 6124773"/>
              <a:gd name="connsiteY336" fmla="*/ 4757801 h 6884988"/>
              <a:gd name="connsiteX337" fmla="*/ 323279 w 6124773"/>
              <a:gd name="connsiteY337" fmla="*/ 4819015 h 6884988"/>
              <a:gd name="connsiteX338" fmla="*/ 262065 w 6124773"/>
              <a:gd name="connsiteY338" fmla="*/ 4880229 h 6884988"/>
              <a:gd name="connsiteX339" fmla="*/ 200851 w 6124773"/>
              <a:gd name="connsiteY339" fmla="*/ 4819015 h 6884988"/>
              <a:gd name="connsiteX340" fmla="*/ 262065 w 6124773"/>
              <a:gd name="connsiteY340" fmla="*/ 4757801 h 6884988"/>
              <a:gd name="connsiteX341" fmla="*/ 1118807 w 6124773"/>
              <a:gd name="connsiteY341" fmla="*/ 4694555 h 6884988"/>
              <a:gd name="connsiteX342" fmla="*/ 1327404 w 6124773"/>
              <a:gd name="connsiteY342" fmla="*/ 4903153 h 6884988"/>
              <a:gd name="connsiteX343" fmla="*/ 1118807 w 6124773"/>
              <a:gd name="connsiteY343" fmla="*/ 5111750 h 6884988"/>
              <a:gd name="connsiteX344" fmla="*/ 910210 w 6124773"/>
              <a:gd name="connsiteY344" fmla="*/ 4903153 h 6884988"/>
              <a:gd name="connsiteX345" fmla="*/ 1118807 w 6124773"/>
              <a:gd name="connsiteY345" fmla="*/ 4694555 h 6884988"/>
              <a:gd name="connsiteX346" fmla="*/ 1305814 w 6124773"/>
              <a:gd name="connsiteY346" fmla="*/ 4686427 h 6884988"/>
              <a:gd name="connsiteX347" fmla="*/ 1336929 w 6124773"/>
              <a:gd name="connsiteY347" fmla="*/ 4717542 h 6884988"/>
              <a:gd name="connsiteX348" fmla="*/ 1305814 w 6124773"/>
              <a:gd name="connsiteY348" fmla="*/ 4748657 h 6884988"/>
              <a:gd name="connsiteX349" fmla="*/ 1274699 w 6124773"/>
              <a:gd name="connsiteY349" fmla="*/ 4717542 h 6884988"/>
              <a:gd name="connsiteX350" fmla="*/ 1305814 w 6124773"/>
              <a:gd name="connsiteY350" fmla="*/ 4686427 h 6884988"/>
              <a:gd name="connsiteX351" fmla="*/ 1427290 w 6124773"/>
              <a:gd name="connsiteY351" fmla="*/ 4633595 h 6884988"/>
              <a:gd name="connsiteX352" fmla="*/ 1458405 w 6124773"/>
              <a:gd name="connsiteY352" fmla="*/ 4664710 h 6884988"/>
              <a:gd name="connsiteX353" fmla="*/ 1427290 w 6124773"/>
              <a:gd name="connsiteY353" fmla="*/ 4695825 h 6884988"/>
              <a:gd name="connsiteX354" fmla="*/ 1396175 w 6124773"/>
              <a:gd name="connsiteY354" fmla="*/ 4664710 h 6884988"/>
              <a:gd name="connsiteX355" fmla="*/ 1427290 w 6124773"/>
              <a:gd name="connsiteY355" fmla="*/ 4633595 h 6884988"/>
              <a:gd name="connsiteX356" fmla="*/ 883539 w 6124773"/>
              <a:gd name="connsiteY356" fmla="*/ 4609084 h 6884988"/>
              <a:gd name="connsiteX357" fmla="*/ 954151 w 6124773"/>
              <a:gd name="connsiteY357" fmla="*/ 4679696 h 6884988"/>
              <a:gd name="connsiteX358" fmla="*/ 883539 w 6124773"/>
              <a:gd name="connsiteY358" fmla="*/ 4750308 h 6884988"/>
              <a:gd name="connsiteX359" fmla="*/ 812927 w 6124773"/>
              <a:gd name="connsiteY359" fmla="*/ 4679696 h 6884988"/>
              <a:gd name="connsiteX360" fmla="*/ 883539 w 6124773"/>
              <a:gd name="connsiteY360" fmla="*/ 4609084 h 6884988"/>
              <a:gd name="connsiteX361" fmla="*/ 1590167 w 6124773"/>
              <a:gd name="connsiteY361" fmla="*/ 4589716 h 6884988"/>
              <a:gd name="connsiteX362" fmla="*/ 1688783 w 6124773"/>
              <a:gd name="connsiteY362" fmla="*/ 4688332 h 6884988"/>
              <a:gd name="connsiteX363" fmla="*/ 1590167 w 6124773"/>
              <a:gd name="connsiteY363" fmla="*/ 4786947 h 6884988"/>
              <a:gd name="connsiteX364" fmla="*/ 1491551 w 6124773"/>
              <a:gd name="connsiteY364" fmla="*/ 4688332 h 6884988"/>
              <a:gd name="connsiteX365" fmla="*/ 1590167 w 6124773"/>
              <a:gd name="connsiteY365" fmla="*/ 4589716 h 6884988"/>
              <a:gd name="connsiteX366" fmla="*/ 1029081 w 6124773"/>
              <a:gd name="connsiteY366" fmla="*/ 4571555 h 6884988"/>
              <a:gd name="connsiteX367" fmla="*/ 1077532 w 6124773"/>
              <a:gd name="connsiteY367" fmla="*/ 4620005 h 6884988"/>
              <a:gd name="connsiteX368" fmla="*/ 1029081 w 6124773"/>
              <a:gd name="connsiteY368" fmla="*/ 4668456 h 6884988"/>
              <a:gd name="connsiteX369" fmla="*/ 980631 w 6124773"/>
              <a:gd name="connsiteY369" fmla="*/ 4620005 h 6884988"/>
              <a:gd name="connsiteX370" fmla="*/ 1029081 w 6124773"/>
              <a:gd name="connsiteY370" fmla="*/ 4571555 h 6884988"/>
              <a:gd name="connsiteX371" fmla="*/ 918591 w 6124773"/>
              <a:gd name="connsiteY371" fmla="*/ 4450715 h 6884988"/>
              <a:gd name="connsiteX372" fmla="*/ 967041 w 6124773"/>
              <a:gd name="connsiteY372" fmla="*/ 4499166 h 6884988"/>
              <a:gd name="connsiteX373" fmla="*/ 918591 w 6124773"/>
              <a:gd name="connsiteY373" fmla="*/ 4547616 h 6884988"/>
              <a:gd name="connsiteX374" fmla="*/ 870140 w 6124773"/>
              <a:gd name="connsiteY374" fmla="*/ 4499166 h 6884988"/>
              <a:gd name="connsiteX375" fmla="*/ 918591 w 6124773"/>
              <a:gd name="connsiteY375" fmla="*/ 4450715 h 6884988"/>
              <a:gd name="connsiteX376" fmla="*/ 1591501 w 6124773"/>
              <a:gd name="connsiteY376" fmla="*/ 4344289 h 6884988"/>
              <a:gd name="connsiteX377" fmla="*/ 1662113 w 6124773"/>
              <a:gd name="connsiteY377" fmla="*/ 4414901 h 6884988"/>
              <a:gd name="connsiteX378" fmla="*/ 1591501 w 6124773"/>
              <a:gd name="connsiteY378" fmla="*/ 4485513 h 6884988"/>
              <a:gd name="connsiteX379" fmla="*/ 1520889 w 6124773"/>
              <a:gd name="connsiteY379" fmla="*/ 4414901 h 6884988"/>
              <a:gd name="connsiteX380" fmla="*/ 1591501 w 6124773"/>
              <a:gd name="connsiteY380" fmla="*/ 4344289 h 6884988"/>
              <a:gd name="connsiteX381" fmla="*/ 1267143 w 6124773"/>
              <a:gd name="connsiteY381" fmla="*/ 4214622 h 6884988"/>
              <a:gd name="connsiteX382" fmla="*/ 1475740 w 6124773"/>
              <a:gd name="connsiteY382" fmla="*/ 4423220 h 6884988"/>
              <a:gd name="connsiteX383" fmla="*/ 1267143 w 6124773"/>
              <a:gd name="connsiteY383" fmla="*/ 4631817 h 6884988"/>
              <a:gd name="connsiteX384" fmla="*/ 1058546 w 6124773"/>
              <a:gd name="connsiteY384" fmla="*/ 4423220 h 6884988"/>
              <a:gd name="connsiteX385" fmla="*/ 1267143 w 6124773"/>
              <a:gd name="connsiteY385" fmla="*/ 4214622 h 6884988"/>
              <a:gd name="connsiteX386" fmla="*/ 1646110 w 6124773"/>
              <a:gd name="connsiteY386" fmla="*/ 4211002 h 6884988"/>
              <a:gd name="connsiteX387" fmla="*/ 1687957 w 6124773"/>
              <a:gd name="connsiteY387" fmla="*/ 4252848 h 6884988"/>
              <a:gd name="connsiteX388" fmla="*/ 1646110 w 6124773"/>
              <a:gd name="connsiteY388" fmla="*/ 4294695 h 6884988"/>
              <a:gd name="connsiteX389" fmla="*/ 1604264 w 6124773"/>
              <a:gd name="connsiteY389" fmla="*/ 4252848 h 6884988"/>
              <a:gd name="connsiteX390" fmla="*/ 1646110 w 6124773"/>
              <a:gd name="connsiteY390" fmla="*/ 4211002 h 6884988"/>
              <a:gd name="connsiteX391" fmla="*/ 494664 w 6124773"/>
              <a:gd name="connsiteY391" fmla="*/ 4204398 h 6884988"/>
              <a:gd name="connsiteX392" fmla="*/ 741108 w 6124773"/>
              <a:gd name="connsiteY392" fmla="*/ 4450841 h 6884988"/>
              <a:gd name="connsiteX393" fmla="*/ 741108 w 6124773"/>
              <a:gd name="connsiteY393" fmla="*/ 4450905 h 6884988"/>
              <a:gd name="connsiteX394" fmla="*/ 494664 w 6124773"/>
              <a:gd name="connsiteY394" fmla="*/ 4697285 h 6884988"/>
              <a:gd name="connsiteX395" fmla="*/ 248221 w 6124773"/>
              <a:gd name="connsiteY395" fmla="*/ 4450841 h 6884988"/>
              <a:gd name="connsiteX396" fmla="*/ 494664 w 6124773"/>
              <a:gd name="connsiteY396" fmla="*/ 4204398 h 6884988"/>
              <a:gd name="connsiteX397" fmla="*/ 958851 w 6124773"/>
              <a:gd name="connsiteY397" fmla="*/ 4197032 h 6884988"/>
              <a:gd name="connsiteX398" fmla="*/ 1057466 w 6124773"/>
              <a:gd name="connsiteY398" fmla="*/ 4295647 h 6884988"/>
              <a:gd name="connsiteX399" fmla="*/ 958851 w 6124773"/>
              <a:gd name="connsiteY399" fmla="*/ 4394263 h 6884988"/>
              <a:gd name="connsiteX400" fmla="*/ 860235 w 6124773"/>
              <a:gd name="connsiteY400" fmla="*/ 4295647 h 6884988"/>
              <a:gd name="connsiteX401" fmla="*/ 958851 w 6124773"/>
              <a:gd name="connsiteY401" fmla="*/ 4197032 h 6884988"/>
              <a:gd name="connsiteX402" fmla="*/ 494665 w 6124773"/>
              <a:gd name="connsiteY402" fmla="*/ 4187571 h 6884988"/>
              <a:gd name="connsiteX403" fmla="*/ 231331 w 6124773"/>
              <a:gd name="connsiteY403" fmla="*/ 4450905 h 6884988"/>
              <a:gd name="connsiteX404" fmla="*/ 494665 w 6124773"/>
              <a:gd name="connsiteY404" fmla="*/ 4714240 h 6884988"/>
              <a:gd name="connsiteX405" fmla="*/ 758000 w 6124773"/>
              <a:gd name="connsiteY405" fmla="*/ 4450905 h 6884988"/>
              <a:gd name="connsiteX406" fmla="*/ 494665 w 6124773"/>
              <a:gd name="connsiteY406" fmla="*/ 4187571 h 6884988"/>
              <a:gd name="connsiteX407" fmla="*/ 494665 w 6124773"/>
              <a:gd name="connsiteY407" fmla="*/ 4130357 h 6884988"/>
              <a:gd name="connsiteX408" fmla="*/ 815150 w 6124773"/>
              <a:gd name="connsiteY408" fmla="*/ 4450841 h 6884988"/>
              <a:gd name="connsiteX409" fmla="*/ 815150 w 6124773"/>
              <a:gd name="connsiteY409" fmla="*/ 4450905 h 6884988"/>
              <a:gd name="connsiteX410" fmla="*/ 494665 w 6124773"/>
              <a:gd name="connsiteY410" fmla="*/ 4771326 h 6884988"/>
              <a:gd name="connsiteX411" fmla="*/ 174181 w 6124773"/>
              <a:gd name="connsiteY411" fmla="*/ 4450841 h 6884988"/>
              <a:gd name="connsiteX412" fmla="*/ 494665 w 6124773"/>
              <a:gd name="connsiteY412" fmla="*/ 4130357 h 6884988"/>
              <a:gd name="connsiteX413" fmla="*/ 1515048 w 6124773"/>
              <a:gd name="connsiteY413" fmla="*/ 4088828 h 6884988"/>
              <a:gd name="connsiteX414" fmla="*/ 1597216 w 6124773"/>
              <a:gd name="connsiteY414" fmla="*/ 4170997 h 6884988"/>
              <a:gd name="connsiteX415" fmla="*/ 1515048 w 6124773"/>
              <a:gd name="connsiteY415" fmla="*/ 4253166 h 6884988"/>
              <a:gd name="connsiteX416" fmla="*/ 1432879 w 6124773"/>
              <a:gd name="connsiteY416" fmla="*/ 4170997 h 6884988"/>
              <a:gd name="connsiteX417" fmla="*/ 1515048 w 6124773"/>
              <a:gd name="connsiteY417" fmla="*/ 4088828 h 6884988"/>
              <a:gd name="connsiteX418" fmla="*/ 1654493 w 6124773"/>
              <a:gd name="connsiteY418" fmla="*/ 4038854 h 6884988"/>
              <a:gd name="connsiteX419" fmla="*/ 1696339 w 6124773"/>
              <a:gd name="connsiteY419" fmla="*/ 4080701 h 6884988"/>
              <a:gd name="connsiteX420" fmla="*/ 1654493 w 6124773"/>
              <a:gd name="connsiteY420" fmla="*/ 4122547 h 6884988"/>
              <a:gd name="connsiteX421" fmla="*/ 1612647 w 6124773"/>
              <a:gd name="connsiteY421" fmla="*/ 4080701 h 6884988"/>
              <a:gd name="connsiteX422" fmla="*/ 1654493 w 6124773"/>
              <a:gd name="connsiteY422" fmla="*/ 4038854 h 6884988"/>
              <a:gd name="connsiteX423" fmla="*/ 740791 w 6124773"/>
              <a:gd name="connsiteY423" fmla="*/ 4016756 h 6884988"/>
              <a:gd name="connsiteX424" fmla="*/ 802005 w 6124773"/>
              <a:gd name="connsiteY424" fmla="*/ 4077970 h 6884988"/>
              <a:gd name="connsiteX425" fmla="*/ 740791 w 6124773"/>
              <a:gd name="connsiteY425" fmla="*/ 4139184 h 6884988"/>
              <a:gd name="connsiteX426" fmla="*/ 679576 w 6124773"/>
              <a:gd name="connsiteY426" fmla="*/ 4077970 h 6884988"/>
              <a:gd name="connsiteX427" fmla="*/ 740791 w 6124773"/>
              <a:gd name="connsiteY427" fmla="*/ 4016756 h 6884988"/>
              <a:gd name="connsiteX428" fmla="*/ 1273619 w 6124773"/>
              <a:gd name="connsiteY428" fmla="*/ 3977322 h 6884988"/>
              <a:gd name="connsiteX429" fmla="*/ 1372235 w 6124773"/>
              <a:gd name="connsiteY429" fmla="*/ 4075938 h 6884988"/>
              <a:gd name="connsiteX430" fmla="*/ 1273619 w 6124773"/>
              <a:gd name="connsiteY430" fmla="*/ 4174553 h 6884988"/>
              <a:gd name="connsiteX431" fmla="*/ 1175004 w 6124773"/>
              <a:gd name="connsiteY431" fmla="*/ 4075938 h 6884988"/>
              <a:gd name="connsiteX432" fmla="*/ 1273619 w 6124773"/>
              <a:gd name="connsiteY432" fmla="*/ 3977322 h 6884988"/>
              <a:gd name="connsiteX433" fmla="*/ 1480503 w 6124773"/>
              <a:gd name="connsiteY433" fmla="*/ 3969702 h 6884988"/>
              <a:gd name="connsiteX434" fmla="*/ 1522349 w 6124773"/>
              <a:gd name="connsiteY434" fmla="*/ 4011548 h 6884988"/>
              <a:gd name="connsiteX435" fmla="*/ 1480503 w 6124773"/>
              <a:gd name="connsiteY435" fmla="*/ 4053395 h 6884988"/>
              <a:gd name="connsiteX436" fmla="*/ 1438656 w 6124773"/>
              <a:gd name="connsiteY436" fmla="*/ 4011548 h 6884988"/>
              <a:gd name="connsiteX437" fmla="*/ 1480503 w 6124773"/>
              <a:gd name="connsiteY437" fmla="*/ 3969702 h 6884988"/>
              <a:gd name="connsiteX438" fmla="*/ 573659 w 6124773"/>
              <a:gd name="connsiteY438" fmla="*/ 3965892 h 6884988"/>
              <a:gd name="connsiteX439" fmla="*/ 634873 w 6124773"/>
              <a:gd name="connsiteY439" fmla="*/ 4027106 h 6884988"/>
              <a:gd name="connsiteX440" fmla="*/ 573659 w 6124773"/>
              <a:gd name="connsiteY440" fmla="*/ 4088320 h 6884988"/>
              <a:gd name="connsiteX441" fmla="*/ 512445 w 6124773"/>
              <a:gd name="connsiteY441" fmla="*/ 4027106 h 6884988"/>
              <a:gd name="connsiteX442" fmla="*/ 573659 w 6124773"/>
              <a:gd name="connsiteY442" fmla="*/ 3965892 h 6884988"/>
              <a:gd name="connsiteX443" fmla="*/ 1377887 w 6124773"/>
              <a:gd name="connsiteY443" fmla="*/ 3867594 h 6884988"/>
              <a:gd name="connsiteX444" fmla="*/ 1419733 w 6124773"/>
              <a:gd name="connsiteY444" fmla="*/ 3909440 h 6884988"/>
              <a:gd name="connsiteX445" fmla="*/ 1377887 w 6124773"/>
              <a:gd name="connsiteY445" fmla="*/ 3951287 h 6884988"/>
              <a:gd name="connsiteX446" fmla="*/ 1336040 w 6124773"/>
              <a:gd name="connsiteY446" fmla="*/ 3909440 h 6884988"/>
              <a:gd name="connsiteX447" fmla="*/ 1377887 w 6124773"/>
              <a:gd name="connsiteY447" fmla="*/ 3867594 h 6884988"/>
              <a:gd name="connsiteX448" fmla="*/ 993077 w 6124773"/>
              <a:gd name="connsiteY448" fmla="*/ 3864673 h 6884988"/>
              <a:gd name="connsiteX449" fmla="*/ 1142111 w 6124773"/>
              <a:gd name="connsiteY449" fmla="*/ 4013708 h 6884988"/>
              <a:gd name="connsiteX450" fmla="*/ 993077 w 6124773"/>
              <a:gd name="connsiteY450" fmla="*/ 4162742 h 6884988"/>
              <a:gd name="connsiteX451" fmla="*/ 844042 w 6124773"/>
              <a:gd name="connsiteY451" fmla="*/ 4013708 h 6884988"/>
              <a:gd name="connsiteX452" fmla="*/ 993077 w 6124773"/>
              <a:gd name="connsiteY452" fmla="*/ 3864673 h 6884988"/>
              <a:gd name="connsiteX453" fmla="*/ 687769 w 6124773"/>
              <a:gd name="connsiteY453" fmla="*/ 3833114 h 6884988"/>
              <a:gd name="connsiteX454" fmla="*/ 748983 w 6124773"/>
              <a:gd name="connsiteY454" fmla="*/ 3894328 h 6884988"/>
              <a:gd name="connsiteX455" fmla="*/ 687769 w 6124773"/>
              <a:gd name="connsiteY455" fmla="*/ 3955542 h 6884988"/>
              <a:gd name="connsiteX456" fmla="*/ 626555 w 6124773"/>
              <a:gd name="connsiteY456" fmla="*/ 3894328 h 6884988"/>
              <a:gd name="connsiteX457" fmla="*/ 687769 w 6124773"/>
              <a:gd name="connsiteY457" fmla="*/ 3833114 h 6884988"/>
              <a:gd name="connsiteX458" fmla="*/ 1621537 w 6124773"/>
              <a:gd name="connsiteY458" fmla="*/ 3806444 h 6884988"/>
              <a:gd name="connsiteX459" fmla="*/ 1720152 w 6124773"/>
              <a:gd name="connsiteY459" fmla="*/ 3905059 h 6884988"/>
              <a:gd name="connsiteX460" fmla="*/ 1621537 w 6124773"/>
              <a:gd name="connsiteY460" fmla="*/ 4003675 h 6884988"/>
              <a:gd name="connsiteX461" fmla="*/ 1522921 w 6124773"/>
              <a:gd name="connsiteY461" fmla="*/ 3905059 h 6884988"/>
              <a:gd name="connsiteX462" fmla="*/ 1621537 w 6124773"/>
              <a:gd name="connsiteY462" fmla="*/ 3806444 h 6884988"/>
              <a:gd name="connsiteX463" fmla="*/ 832866 w 6124773"/>
              <a:gd name="connsiteY463" fmla="*/ 3790378 h 6884988"/>
              <a:gd name="connsiteX464" fmla="*/ 863981 w 6124773"/>
              <a:gd name="connsiteY464" fmla="*/ 3821493 h 6884988"/>
              <a:gd name="connsiteX465" fmla="*/ 832866 w 6124773"/>
              <a:gd name="connsiteY465" fmla="*/ 3852608 h 6884988"/>
              <a:gd name="connsiteX466" fmla="*/ 801750 w 6124773"/>
              <a:gd name="connsiteY466" fmla="*/ 3821493 h 6884988"/>
              <a:gd name="connsiteX467" fmla="*/ 832866 w 6124773"/>
              <a:gd name="connsiteY467" fmla="*/ 3790378 h 6884988"/>
              <a:gd name="connsiteX468" fmla="*/ 1474279 w 6124773"/>
              <a:gd name="connsiteY468" fmla="*/ 3788156 h 6884988"/>
              <a:gd name="connsiteX469" fmla="*/ 1519872 w 6124773"/>
              <a:gd name="connsiteY469" fmla="*/ 3833749 h 6884988"/>
              <a:gd name="connsiteX470" fmla="*/ 1474279 w 6124773"/>
              <a:gd name="connsiteY470" fmla="*/ 3879342 h 6884988"/>
              <a:gd name="connsiteX471" fmla="*/ 1428685 w 6124773"/>
              <a:gd name="connsiteY471" fmla="*/ 3833749 h 6884988"/>
              <a:gd name="connsiteX472" fmla="*/ 1474279 w 6124773"/>
              <a:gd name="connsiteY472" fmla="*/ 3788156 h 6884988"/>
              <a:gd name="connsiteX473" fmla="*/ 1178624 w 6124773"/>
              <a:gd name="connsiteY473" fmla="*/ 3758056 h 6884988"/>
              <a:gd name="connsiteX474" fmla="*/ 1260793 w 6124773"/>
              <a:gd name="connsiteY474" fmla="*/ 3840225 h 6884988"/>
              <a:gd name="connsiteX475" fmla="*/ 1178624 w 6124773"/>
              <a:gd name="connsiteY475" fmla="*/ 3922394 h 6884988"/>
              <a:gd name="connsiteX476" fmla="*/ 1096455 w 6124773"/>
              <a:gd name="connsiteY476" fmla="*/ 3840225 h 6884988"/>
              <a:gd name="connsiteX477" fmla="*/ 1178624 w 6124773"/>
              <a:gd name="connsiteY477" fmla="*/ 3758056 h 6884988"/>
              <a:gd name="connsiteX478" fmla="*/ 1711389 w 6124773"/>
              <a:gd name="connsiteY478" fmla="*/ 3747135 h 6884988"/>
              <a:gd name="connsiteX479" fmla="*/ 1742123 w 6124773"/>
              <a:gd name="connsiteY479" fmla="*/ 3777869 h 6884988"/>
              <a:gd name="connsiteX480" fmla="*/ 1711389 w 6124773"/>
              <a:gd name="connsiteY480" fmla="*/ 3808603 h 6884988"/>
              <a:gd name="connsiteX481" fmla="*/ 1680655 w 6124773"/>
              <a:gd name="connsiteY481" fmla="*/ 3777869 h 6884988"/>
              <a:gd name="connsiteX482" fmla="*/ 1711389 w 6124773"/>
              <a:gd name="connsiteY482" fmla="*/ 3747135 h 6884988"/>
              <a:gd name="connsiteX483" fmla="*/ 1325500 w 6124773"/>
              <a:gd name="connsiteY483" fmla="*/ 3740848 h 6884988"/>
              <a:gd name="connsiteX484" fmla="*/ 1367346 w 6124773"/>
              <a:gd name="connsiteY484" fmla="*/ 3782695 h 6884988"/>
              <a:gd name="connsiteX485" fmla="*/ 1325500 w 6124773"/>
              <a:gd name="connsiteY485" fmla="*/ 3824541 h 6884988"/>
              <a:gd name="connsiteX486" fmla="*/ 1283653 w 6124773"/>
              <a:gd name="connsiteY486" fmla="*/ 3782695 h 6884988"/>
              <a:gd name="connsiteX487" fmla="*/ 1325500 w 6124773"/>
              <a:gd name="connsiteY487" fmla="*/ 3740848 h 6884988"/>
              <a:gd name="connsiteX488" fmla="*/ 886079 w 6124773"/>
              <a:gd name="connsiteY488" fmla="*/ 3713543 h 6884988"/>
              <a:gd name="connsiteX489" fmla="*/ 917194 w 6124773"/>
              <a:gd name="connsiteY489" fmla="*/ 3744658 h 6884988"/>
              <a:gd name="connsiteX490" fmla="*/ 886079 w 6124773"/>
              <a:gd name="connsiteY490" fmla="*/ 3775773 h 6884988"/>
              <a:gd name="connsiteX491" fmla="*/ 854963 w 6124773"/>
              <a:gd name="connsiteY491" fmla="*/ 3744658 h 6884988"/>
              <a:gd name="connsiteX492" fmla="*/ 886079 w 6124773"/>
              <a:gd name="connsiteY492" fmla="*/ 3713543 h 6884988"/>
              <a:gd name="connsiteX493" fmla="*/ 1008190 w 6124773"/>
              <a:gd name="connsiteY493" fmla="*/ 3701351 h 6884988"/>
              <a:gd name="connsiteX494" fmla="*/ 1068324 w 6124773"/>
              <a:gd name="connsiteY494" fmla="*/ 3761485 h 6884988"/>
              <a:gd name="connsiteX495" fmla="*/ 1008190 w 6124773"/>
              <a:gd name="connsiteY495" fmla="*/ 3821620 h 6884988"/>
              <a:gd name="connsiteX496" fmla="*/ 948055 w 6124773"/>
              <a:gd name="connsiteY496" fmla="*/ 3761485 h 6884988"/>
              <a:gd name="connsiteX497" fmla="*/ 1008190 w 6124773"/>
              <a:gd name="connsiteY497" fmla="*/ 3701351 h 6884988"/>
              <a:gd name="connsiteX498" fmla="*/ 768668 w 6124773"/>
              <a:gd name="connsiteY498" fmla="*/ 3665537 h 6884988"/>
              <a:gd name="connsiteX499" fmla="*/ 828802 w 6124773"/>
              <a:gd name="connsiteY499" fmla="*/ 3725671 h 6884988"/>
              <a:gd name="connsiteX500" fmla="*/ 768668 w 6124773"/>
              <a:gd name="connsiteY500" fmla="*/ 3785806 h 6884988"/>
              <a:gd name="connsiteX501" fmla="*/ 708534 w 6124773"/>
              <a:gd name="connsiteY501" fmla="*/ 3725671 h 6884988"/>
              <a:gd name="connsiteX502" fmla="*/ 768668 w 6124773"/>
              <a:gd name="connsiteY502" fmla="*/ 3665537 h 6884988"/>
              <a:gd name="connsiteX503" fmla="*/ 1163956 w 6124773"/>
              <a:gd name="connsiteY503" fmla="*/ 3621786 h 6884988"/>
              <a:gd name="connsiteX504" fmla="*/ 1205802 w 6124773"/>
              <a:gd name="connsiteY504" fmla="*/ 3663633 h 6884988"/>
              <a:gd name="connsiteX505" fmla="*/ 1163956 w 6124773"/>
              <a:gd name="connsiteY505" fmla="*/ 3705479 h 6884988"/>
              <a:gd name="connsiteX506" fmla="*/ 1122110 w 6124773"/>
              <a:gd name="connsiteY506" fmla="*/ 3663633 h 6884988"/>
              <a:gd name="connsiteX507" fmla="*/ 1163956 w 6124773"/>
              <a:gd name="connsiteY507" fmla="*/ 3621786 h 6884988"/>
              <a:gd name="connsiteX508" fmla="*/ 399606 w 6124773"/>
              <a:gd name="connsiteY508" fmla="*/ 3617976 h 6884988"/>
              <a:gd name="connsiteX509" fmla="*/ 594614 w 6124773"/>
              <a:gd name="connsiteY509" fmla="*/ 3812984 h 6884988"/>
              <a:gd name="connsiteX510" fmla="*/ 399606 w 6124773"/>
              <a:gd name="connsiteY510" fmla="*/ 4007993 h 6884988"/>
              <a:gd name="connsiteX511" fmla="*/ 204597 w 6124773"/>
              <a:gd name="connsiteY511" fmla="*/ 3812984 h 6884988"/>
              <a:gd name="connsiteX512" fmla="*/ 399606 w 6124773"/>
              <a:gd name="connsiteY512" fmla="*/ 3617976 h 6884988"/>
              <a:gd name="connsiteX513" fmla="*/ 653097 w 6124773"/>
              <a:gd name="connsiteY513" fmla="*/ 3608451 h 6884988"/>
              <a:gd name="connsiteX514" fmla="*/ 692404 w 6124773"/>
              <a:gd name="connsiteY514" fmla="*/ 3647758 h 6884988"/>
              <a:gd name="connsiteX515" fmla="*/ 653097 w 6124773"/>
              <a:gd name="connsiteY515" fmla="*/ 3687064 h 6884988"/>
              <a:gd name="connsiteX516" fmla="*/ 613791 w 6124773"/>
              <a:gd name="connsiteY516" fmla="*/ 3647758 h 6884988"/>
              <a:gd name="connsiteX517" fmla="*/ 653097 w 6124773"/>
              <a:gd name="connsiteY517" fmla="*/ 3608451 h 6884988"/>
              <a:gd name="connsiteX518" fmla="*/ 1307592 w 6124773"/>
              <a:gd name="connsiteY518" fmla="*/ 3605784 h 6884988"/>
              <a:gd name="connsiteX519" fmla="*/ 1353185 w 6124773"/>
              <a:gd name="connsiteY519" fmla="*/ 3651377 h 6884988"/>
              <a:gd name="connsiteX520" fmla="*/ 1307592 w 6124773"/>
              <a:gd name="connsiteY520" fmla="*/ 3696970 h 6884988"/>
              <a:gd name="connsiteX521" fmla="*/ 1261998 w 6124773"/>
              <a:gd name="connsiteY521" fmla="*/ 3651377 h 6884988"/>
              <a:gd name="connsiteX522" fmla="*/ 1307592 w 6124773"/>
              <a:gd name="connsiteY522" fmla="*/ 3605784 h 6884988"/>
              <a:gd name="connsiteX523" fmla="*/ 1070610 w 6124773"/>
              <a:gd name="connsiteY523" fmla="*/ 3591242 h 6884988"/>
              <a:gd name="connsiteX524" fmla="*/ 1101725 w 6124773"/>
              <a:gd name="connsiteY524" fmla="*/ 3622357 h 6884988"/>
              <a:gd name="connsiteX525" fmla="*/ 1070610 w 6124773"/>
              <a:gd name="connsiteY525" fmla="*/ 3653472 h 6884988"/>
              <a:gd name="connsiteX526" fmla="*/ 1039495 w 6124773"/>
              <a:gd name="connsiteY526" fmla="*/ 3622357 h 6884988"/>
              <a:gd name="connsiteX527" fmla="*/ 1070610 w 6124773"/>
              <a:gd name="connsiteY527" fmla="*/ 3591242 h 6884988"/>
              <a:gd name="connsiteX528" fmla="*/ 920623 w 6124773"/>
              <a:gd name="connsiteY528" fmla="*/ 3522154 h 6884988"/>
              <a:gd name="connsiteX529" fmla="*/ 1003808 w 6124773"/>
              <a:gd name="connsiteY529" fmla="*/ 3605339 h 6884988"/>
              <a:gd name="connsiteX530" fmla="*/ 920623 w 6124773"/>
              <a:gd name="connsiteY530" fmla="*/ 3688524 h 6884988"/>
              <a:gd name="connsiteX531" fmla="*/ 837438 w 6124773"/>
              <a:gd name="connsiteY531" fmla="*/ 3605339 h 6884988"/>
              <a:gd name="connsiteX532" fmla="*/ 920623 w 6124773"/>
              <a:gd name="connsiteY532" fmla="*/ 3522154 h 6884988"/>
              <a:gd name="connsiteX533" fmla="*/ 741744 w 6124773"/>
              <a:gd name="connsiteY533" fmla="*/ 3467608 h 6884988"/>
              <a:gd name="connsiteX534" fmla="*/ 811149 w 6124773"/>
              <a:gd name="connsiteY534" fmla="*/ 3537014 h 6884988"/>
              <a:gd name="connsiteX535" fmla="*/ 741744 w 6124773"/>
              <a:gd name="connsiteY535" fmla="*/ 3606419 h 6884988"/>
              <a:gd name="connsiteX536" fmla="*/ 672338 w 6124773"/>
              <a:gd name="connsiteY536" fmla="*/ 3537014 h 6884988"/>
              <a:gd name="connsiteX537" fmla="*/ 741744 w 6124773"/>
              <a:gd name="connsiteY537" fmla="*/ 3467608 h 6884988"/>
              <a:gd name="connsiteX538" fmla="*/ 1043559 w 6124773"/>
              <a:gd name="connsiteY538" fmla="*/ 3465194 h 6884988"/>
              <a:gd name="connsiteX539" fmla="*/ 1085406 w 6124773"/>
              <a:gd name="connsiteY539" fmla="*/ 3507040 h 6884988"/>
              <a:gd name="connsiteX540" fmla="*/ 1043559 w 6124773"/>
              <a:gd name="connsiteY540" fmla="*/ 3548887 h 6884988"/>
              <a:gd name="connsiteX541" fmla="*/ 1001713 w 6124773"/>
              <a:gd name="connsiteY541" fmla="*/ 3507040 h 6884988"/>
              <a:gd name="connsiteX542" fmla="*/ 1043559 w 6124773"/>
              <a:gd name="connsiteY542" fmla="*/ 3465194 h 6884988"/>
              <a:gd name="connsiteX543" fmla="*/ 423672 w 6124773"/>
              <a:gd name="connsiteY543" fmla="*/ 3441128 h 6884988"/>
              <a:gd name="connsiteX544" fmla="*/ 484886 w 6124773"/>
              <a:gd name="connsiteY544" fmla="*/ 3502342 h 6884988"/>
              <a:gd name="connsiteX545" fmla="*/ 423672 w 6124773"/>
              <a:gd name="connsiteY545" fmla="*/ 3563556 h 6884988"/>
              <a:gd name="connsiteX546" fmla="*/ 362458 w 6124773"/>
              <a:gd name="connsiteY546" fmla="*/ 3502342 h 6884988"/>
              <a:gd name="connsiteX547" fmla="*/ 423672 w 6124773"/>
              <a:gd name="connsiteY547" fmla="*/ 3441128 h 6884988"/>
              <a:gd name="connsiteX548" fmla="*/ 574739 w 6124773"/>
              <a:gd name="connsiteY548" fmla="*/ 3420491 h 6884988"/>
              <a:gd name="connsiteX549" fmla="*/ 614045 w 6124773"/>
              <a:gd name="connsiteY549" fmla="*/ 3459797 h 6884988"/>
              <a:gd name="connsiteX550" fmla="*/ 574739 w 6124773"/>
              <a:gd name="connsiteY550" fmla="*/ 3499104 h 6884988"/>
              <a:gd name="connsiteX551" fmla="*/ 535432 w 6124773"/>
              <a:gd name="connsiteY551" fmla="*/ 3459797 h 6884988"/>
              <a:gd name="connsiteX552" fmla="*/ 574739 w 6124773"/>
              <a:gd name="connsiteY552" fmla="*/ 3420491 h 6884988"/>
              <a:gd name="connsiteX553" fmla="*/ 903288 w 6124773"/>
              <a:gd name="connsiteY553" fmla="*/ 3404425 h 6884988"/>
              <a:gd name="connsiteX554" fmla="*/ 945134 w 6124773"/>
              <a:gd name="connsiteY554" fmla="*/ 3446271 h 6884988"/>
              <a:gd name="connsiteX555" fmla="*/ 903288 w 6124773"/>
              <a:gd name="connsiteY555" fmla="*/ 3488118 h 6884988"/>
              <a:gd name="connsiteX556" fmla="*/ 861441 w 6124773"/>
              <a:gd name="connsiteY556" fmla="*/ 3446271 h 6884988"/>
              <a:gd name="connsiteX557" fmla="*/ 903288 w 6124773"/>
              <a:gd name="connsiteY557" fmla="*/ 3404425 h 6884988"/>
              <a:gd name="connsiteX558" fmla="*/ 1559053 w 6124773"/>
              <a:gd name="connsiteY558" fmla="*/ 3393058 h 6884988"/>
              <a:gd name="connsiteX559" fmla="*/ 1754061 w 6124773"/>
              <a:gd name="connsiteY559" fmla="*/ 3588066 h 6884988"/>
              <a:gd name="connsiteX560" fmla="*/ 1559053 w 6124773"/>
              <a:gd name="connsiteY560" fmla="*/ 3783075 h 6884988"/>
              <a:gd name="connsiteX561" fmla="*/ 1364044 w 6124773"/>
              <a:gd name="connsiteY561" fmla="*/ 3588066 h 6884988"/>
              <a:gd name="connsiteX562" fmla="*/ 1559053 w 6124773"/>
              <a:gd name="connsiteY562" fmla="*/ 3393058 h 6884988"/>
              <a:gd name="connsiteX563" fmla="*/ 1761299 w 6124773"/>
              <a:gd name="connsiteY563" fmla="*/ 3377755 h 6884988"/>
              <a:gd name="connsiteX564" fmla="*/ 1806893 w 6124773"/>
              <a:gd name="connsiteY564" fmla="*/ 3423348 h 6884988"/>
              <a:gd name="connsiteX565" fmla="*/ 1761299 w 6124773"/>
              <a:gd name="connsiteY565" fmla="*/ 3468941 h 6884988"/>
              <a:gd name="connsiteX566" fmla="*/ 1715706 w 6124773"/>
              <a:gd name="connsiteY566" fmla="*/ 3423348 h 6884988"/>
              <a:gd name="connsiteX567" fmla="*/ 1761299 w 6124773"/>
              <a:gd name="connsiteY567" fmla="*/ 3377755 h 6884988"/>
              <a:gd name="connsiteX568" fmla="*/ 1232091 w 6124773"/>
              <a:gd name="connsiteY568" fmla="*/ 3357435 h 6884988"/>
              <a:gd name="connsiteX569" fmla="*/ 1353757 w 6124773"/>
              <a:gd name="connsiteY569" fmla="*/ 3479101 h 6884988"/>
              <a:gd name="connsiteX570" fmla="*/ 1232091 w 6124773"/>
              <a:gd name="connsiteY570" fmla="*/ 3600767 h 6884988"/>
              <a:gd name="connsiteX571" fmla="*/ 1110424 w 6124773"/>
              <a:gd name="connsiteY571" fmla="*/ 3479101 h 6884988"/>
              <a:gd name="connsiteX572" fmla="*/ 1232091 w 6124773"/>
              <a:gd name="connsiteY572" fmla="*/ 3357435 h 6884988"/>
              <a:gd name="connsiteX573" fmla="*/ 1396428 w 6124773"/>
              <a:gd name="connsiteY573" fmla="*/ 3338322 h 6884988"/>
              <a:gd name="connsiteX574" fmla="*/ 1442021 w 6124773"/>
              <a:gd name="connsiteY574" fmla="*/ 3383915 h 6884988"/>
              <a:gd name="connsiteX575" fmla="*/ 1396428 w 6124773"/>
              <a:gd name="connsiteY575" fmla="*/ 3429508 h 6884988"/>
              <a:gd name="connsiteX576" fmla="*/ 1350834 w 6124773"/>
              <a:gd name="connsiteY576" fmla="*/ 3383915 h 6884988"/>
              <a:gd name="connsiteX577" fmla="*/ 1396428 w 6124773"/>
              <a:gd name="connsiteY577" fmla="*/ 3338322 h 6884988"/>
              <a:gd name="connsiteX578" fmla="*/ 657797 w 6124773"/>
              <a:gd name="connsiteY578" fmla="*/ 3338258 h 6884988"/>
              <a:gd name="connsiteX579" fmla="*/ 703009 w 6124773"/>
              <a:gd name="connsiteY579" fmla="*/ 3383470 h 6884988"/>
              <a:gd name="connsiteX580" fmla="*/ 657797 w 6124773"/>
              <a:gd name="connsiteY580" fmla="*/ 3428682 h 6884988"/>
              <a:gd name="connsiteX581" fmla="*/ 612585 w 6124773"/>
              <a:gd name="connsiteY581" fmla="*/ 3383470 h 6884988"/>
              <a:gd name="connsiteX582" fmla="*/ 657797 w 6124773"/>
              <a:gd name="connsiteY582" fmla="*/ 3338258 h 6884988"/>
              <a:gd name="connsiteX583" fmla="*/ 1066037 w 6124773"/>
              <a:gd name="connsiteY583" fmla="*/ 3334893 h 6884988"/>
              <a:gd name="connsiteX584" fmla="*/ 1111631 w 6124773"/>
              <a:gd name="connsiteY584" fmla="*/ 3380486 h 6884988"/>
              <a:gd name="connsiteX585" fmla="*/ 1066037 w 6124773"/>
              <a:gd name="connsiteY585" fmla="*/ 3426079 h 6884988"/>
              <a:gd name="connsiteX586" fmla="*/ 1020444 w 6124773"/>
              <a:gd name="connsiteY586" fmla="*/ 3380486 h 6884988"/>
              <a:gd name="connsiteX587" fmla="*/ 1066037 w 6124773"/>
              <a:gd name="connsiteY587" fmla="*/ 3334893 h 6884988"/>
              <a:gd name="connsiteX588" fmla="*/ 784607 w 6124773"/>
              <a:gd name="connsiteY588" fmla="*/ 3326955 h 6884988"/>
              <a:gd name="connsiteX589" fmla="*/ 844741 w 6124773"/>
              <a:gd name="connsiteY589" fmla="*/ 3387090 h 6884988"/>
              <a:gd name="connsiteX590" fmla="*/ 784607 w 6124773"/>
              <a:gd name="connsiteY590" fmla="*/ 3447224 h 6884988"/>
              <a:gd name="connsiteX591" fmla="*/ 724473 w 6124773"/>
              <a:gd name="connsiteY591" fmla="*/ 3387090 h 6884988"/>
              <a:gd name="connsiteX592" fmla="*/ 784607 w 6124773"/>
              <a:gd name="connsiteY592" fmla="*/ 3326955 h 6884988"/>
              <a:gd name="connsiteX593" fmla="*/ 542417 w 6124773"/>
              <a:gd name="connsiteY593" fmla="*/ 3326383 h 6884988"/>
              <a:gd name="connsiteX594" fmla="*/ 573151 w 6124773"/>
              <a:gd name="connsiteY594" fmla="*/ 3357117 h 6884988"/>
              <a:gd name="connsiteX595" fmla="*/ 542417 w 6124773"/>
              <a:gd name="connsiteY595" fmla="*/ 3387851 h 6884988"/>
              <a:gd name="connsiteX596" fmla="*/ 511683 w 6124773"/>
              <a:gd name="connsiteY596" fmla="*/ 3357117 h 6884988"/>
              <a:gd name="connsiteX597" fmla="*/ 542417 w 6124773"/>
              <a:gd name="connsiteY597" fmla="*/ 3326383 h 6884988"/>
              <a:gd name="connsiteX598" fmla="*/ 946087 w 6124773"/>
              <a:gd name="connsiteY598" fmla="*/ 3326003 h 6884988"/>
              <a:gd name="connsiteX599" fmla="*/ 977202 w 6124773"/>
              <a:gd name="connsiteY599" fmla="*/ 3357118 h 6884988"/>
              <a:gd name="connsiteX600" fmla="*/ 946087 w 6124773"/>
              <a:gd name="connsiteY600" fmla="*/ 3388233 h 6884988"/>
              <a:gd name="connsiteX601" fmla="*/ 914972 w 6124773"/>
              <a:gd name="connsiteY601" fmla="*/ 3357118 h 6884988"/>
              <a:gd name="connsiteX602" fmla="*/ 946087 w 6124773"/>
              <a:gd name="connsiteY602" fmla="*/ 3326003 h 6884988"/>
              <a:gd name="connsiteX603" fmla="*/ 1497013 w 6124773"/>
              <a:gd name="connsiteY603" fmla="*/ 3311207 h 6884988"/>
              <a:gd name="connsiteX604" fmla="*/ 1527747 w 6124773"/>
              <a:gd name="connsiteY604" fmla="*/ 3341941 h 6884988"/>
              <a:gd name="connsiteX605" fmla="*/ 1497013 w 6124773"/>
              <a:gd name="connsiteY605" fmla="*/ 3372675 h 6884988"/>
              <a:gd name="connsiteX606" fmla="*/ 1466279 w 6124773"/>
              <a:gd name="connsiteY606" fmla="*/ 3341941 h 6884988"/>
              <a:gd name="connsiteX607" fmla="*/ 1497013 w 6124773"/>
              <a:gd name="connsiteY607" fmla="*/ 3311207 h 6884988"/>
              <a:gd name="connsiteX608" fmla="*/ 1598676 w 6124773"/>
              <a:gd name="connsiteY608" fmla="*/ 3295015 h 6884988"/>
              <a:gd name="connsiteX609" fmla="*/ 1629791 w 6124773"/>
              <a:gd name="connsiteY609" fmla="*/ 3326130 h 6884988"/>
              <a:gd name="connsiteX610" fmla="*/ 1598676 w 6124773"/>
              <a:gd name="connsiteY610" fmla="*/ 3357245 h 6884988"/>
              <a:gd name="connsiteX611" fmla="*/ 1567561 w 6124773"/>
              <a:gd name="connsiteY611" fmla="*/ 3326130 h 6884988"/>
              <a:gd name="connsiteX612" fmla="*/ 1598676 w 6124773"/>
              <a:gd name="connsiteY612" fmla="*/ 3295015 h 6884988"/>
              <a:gd name="connsiteX613" fmla="*/ 617601 w 6124773"/>
              <a:gd name="connsiteY613" fmla="*/ 3258057 h 6884988"/>
              <a:gd name="connsiteX614" fmla="*/ 648335 w 6124773"/>
              <a:gd name="connsiteY614" fmla="*/ 3288791 h 6884988"/>
              <a:gd name="connsiteX615" fmla="*/ 617601 w 6124773"/>
              <a:gd name="connsiteY615" fmla="*/ 3319525 h 6884988"/>
              <a:gd name="connsiteX616" fmla="*/ 586867 w 6124773"/>
              <a:gd name="connsiteY616" fmla="*/ 3288791 h 6884988"/>
              <a:gd name="connsiteX617" fmla="*/ 617601 w 6124773"/>
              <a:gd name="connsiteY617" fmla="*/ 3258057 h 6884988"/>
              <a:gd name="connsiteX618" fmla="*/ 1844675 w 6124773"/>
              <a:gd name="connsiteY618" fmla="*/ 3244850 h 6884988"/>
              <a:gd name="connsiteX619" fmla="*/ 1875790 w 6124773"/>
              <a:gd name="connsiteY619" fmla="*/ 3275965 h 6884988"/>
              <a:gd name="connsiteX620" fmla="*/ 1844675 w 6124773"/>
              <a:gd name="connsiteY620" fmla="*/ 3307080 h 6884988"/>
              <a:gd name="connsiteX621" fmla="*/ 1813560 w 6124773"/>
              <a:gd name="connsiteY621" fmla="*/ 3275965 h 6884988"/>
              <a:gd name="connsiteX622" fmla="*/ 1844675 w 6124773"/>
              <a:gd name="connsiteY622" fmla="*/ 3244850 h 6884988"/>
              <a:gd name="connsiteX623" fmla="*/ 1735519 w 6124773"/>
              <a:gd name="connsiteY623" fmla="*/ 3229482 h 6884988"/>
              <a:gd name="connsiteX624" fmla="*/ 1795653 w 6124773"/>
              <a:gd name="connsiteY624" fmla="*/ 3289616 h 6884988"/>
              <a:gd name="connsiteX625" fmla="*/ 1735519 w 6124773"/>
              <a:gd name="connsiteY625" fmla="*/ 3349751 h 6884988"/>
              <a:gd name="connsiteX626" fmla="*/ 1675385 w 6124773"/>
              <a:gd name="connsiteY626" fmla="*/ 3289616 h 6884988"/>
              <a:gd name="connsiteX627" fmla="*/ 1735519 w 6124773"/>
              <a:gd name="connsiteY627" fmla="*/ 3229482 h 6884988"/>
              <a:gd name="connsiteX628" fmla="*/ 710820 w 6124773"/>
              <a:gd name="connsiteY628" fmla="*/ 3227832 h 6884988"/>
              <a:gd name="connsiteX629" fmla="*/ 750126 w 6124773"/>
              <a:gd name="connsiteY629" fmla="*/ 3267139 h 6884988"/>
              <a:gd name="connsiteX630" fmla="*/ 710820 w 6124773"/>
              <a:gd name="connsiteY630" fmla="*/ 3306445 h 6884988"/>
              <a:gd name="connsiteX631" fmla="*/ 671513 w 6124773"/>
              <a:gd name="connsiteY631" fmla="*/ 3267139 h 6884988"/>
              <a:gd name="connsiteX632" fmla="*/ 710820 w 6124773"/>
              <a:gd name="connsiteY632" fmla="*/ 3227832 h 6884988"/>
              <a:gd name="connsiteX633" fmla="*/ 425196 w 6124773"/>
              <a:gd name="connsiteY633" fmla="*/ 3200336 h 6884988"/>
              <a:gd name="connsiteX634" fmla="*/ 507365 w 6124773"/>
              <a:gd name="connsiteY634" fmla="*/ 3282505 h 6884988"/>
              <a:gd name="connsiteX635" fmla="*/ 425196 w 6124773"/>
              <a:gd name="connsiteY635" fmla="*/ 3364674 h 6884988"/>
              <a:gd name="connsiteX636" fmla="*/ 343027 w 6124773"/>
              <a:gd name="connsiteY636" fmla="*/ 3282505 h 6884988"/>
              <a:gd name="connsiteX637" fmla="*/ 425196 w 6124773"/>
              <a:gd name="connsiteY637" fmla="*/ 3200336 h 6884988"/>
              <a:gd name="connsiteX638" fmla="*/ 587121 w 6124773"/>
              <a:gd name="connsiteY638" fmla="*/ 3168650 h 6884988"/>
              <a:gd name="connsiteX639" fmla="*/ 617855 w 6124773"/>
              <a:gd name="connsiteY639" fmla="*/ 3199384 h 6884988"/>
              <a:gd name="connsiteX640" fmla="*/ 587121 w 6124773"/>
              <a:gd name="connsiteY640" fmla="*/ 3230118 h 6884988"/>
              <a:gd name="connsiteX641" fmla="*/ 556387 w 6124773"/>
              <a:gd name="connsiteY641" fmla="*/ 3199384 h 6884988"/>
              <a:gd name="connsiteX642" fmla="*/ 587121 w 6124773"/>
              <a:gd name="connsiteY642" fmla="*/ 3168650 h 6884988"/>
              <a:gd name="connsiteX643" fmla="*/ 496253 w 6124773"/>
              <a:gd name="connsiteY643" fmla="*/ 3125724 h 6884988"/>
              <a:gd name="connsiteX644" fmla="*/ 526987 w 6124773"/>
              <a:gd name="connsiteY644" fmla="*/ 3156458 h 6884988"/>
              <a:gd name="connsiteX645" fmla="*/ 496253 w 6124773"/>
              <a:gd name="connsiteY645" fmla="*/ 3187192 h 6884988"/>
              <a:gd name="connsiteX646" fmla="*/ 465519 w 6124773"/>
              <a:gd name="connsiteY646" fmla="*/ 3156458 h 6884988"/>
              <a:gd name="connsiteX647" fmla="*/ 496253 w 6124773"/>
              <a:gd name="connsiteY647" fmla="*/ 3125724 h 6884988"/>
              <a:gd name="connsiteX648" fmla="*/ 1866138 w 6124773"/>
              <a:gd name="connsiteY648" fmla="*/ 3117786 h 6884988"/>
              <a:gd name="connsiteX649" fmla="*/ 1912366 w 6124773"/>
              <a:gd name="connsiteY649" fmla="*/ 3164014 h 6884988"/>
              <a:gd name="connsiteX650" fmla="*/ 1866138 w 6124773"/>
              <a:gd name="connsiteY650" fmla="*/ 3210242 h 6884988"/>
              <a:gd name="connsiteX651" fmla="*/ 1819910 w 6124773"/>
              <a:gd name="connsiteY651" fmla="*/ 3164014 h 6884988"/>
              <a:gd name="connsiteX652" fmla="*/ 1866138 w 6124773"/>
              <a:gd name="connsiteY652" fmla="*/ 3117786 h 6884988"/>
              <a:gd name="connsiteX653" fmla="*/ 399415 w 6124773"/>
              <a:gd name="connsiteY653" fmla="*/ 3040380 h 6884988"/>
              <a:gd name="connsiteX654" fmla="*/ 430149 w 6124773"/>
              <a:gd name="connsiteY654" fmla="*/ 3071114 h 6884988"/>
              <a:gd name="connsiteX655" fmla="*/ 399415 w 6124773"/>
              <a:gd name="connsiteY655" fmla="*/ 3101848 h 6884988"/>
              <a:gd name="connsiteX656" fmla="*/ 368681 w 6124773"/>
              <a:gd name="connsiteY656" fmla="*/ 3071114 h 6884988"/>
              <a:gd name="connsiteX657" fmla="*/ 399415 w 6124773"/>
              <a:gd name="connsiteY657" fmla="*/ 3040380 h 6884988"/>
              <a:gd name="connsiteX658" fmla="*/ 2238439 w 6124773"/>
              <a:gd name="connsiteY658" fmla="*/ 2483231 h 6884988"/>
              <a:gd name="connsiteX659" fmla="*/ 2269554 w 6124773"/>
              <a:gd name="connsiteY659" fmla="*/ 2514346 h 6884988"/>
              <a:gd name="connsiteX660" fmla="*/ 2238439 w 6124773"/>
              <a:gd name="connsiteY660" fmla="*/ 2545461 h 6884988"/>
              <a:gd name="connsiteX661" fmla="*/ 2207324 w 6124773"/>
              <a:gd name="connsiteY661" fmla="*/ 2514346 h 6884988"/>
              <a:gd name="connsiteX662" fmla="*/ 2238439 w 6124773"/>
              <a:gd name="connsiteY662" fmla="*/ 2483231 h 6884988"/>
              <a:gd name="connsiteX663" fmla="*/ 2292413 w 6124773"/>
              <a:gd name="connsiteY663" fmla="*/ 2300287 h 6884988"/>
              <a:gd name="connsiteX664" fmla="*/ 2361819 w 6124773"/>
              <a:gd name="connsiteY664" fmla="*/ 2369692 h 6884988"/>
              <a:gd name="connsiteX665" fmla="*/ 2292413 w 6124773"/>
              <a:gd name="connsiteY665" fmla="*/ 2439098 h 6884988"/>
              <a:gd name="connsiteX666" fmla="*/ 2223007 w 6124773"/>
              <a:gd name="connsiteY666" fmla="*/ 2369692 h 6884988"/>
              <a:gd name="connsiteX667" fmla="*/ 2292413 w 6124773"/>
              <a:gd name="connsiteY667" fmla="*/ 2300287 h 6884988"/>
              <a:gd name="connsiteX668" fmla="*/ 2401570 w 6124773"/>
              <a:gd name="connsiteY668" fmla="*/ 2224595 h 6884988"/>
              <a:gd name="connsiteX669" fmla="*/ 2446782 w 6124773"/>
              <a:gd name="connsiteY669" fmla="*/ 2269807 h 6884988"/>
              <a:gd name="connsiteX670" fmla="*/ 2401570 w 6124773"/>
              <a:gd name="connsiteY670" fmla="*/ 2315019 h 6884988"/>
              <a:gd name="connsiteX671" fmla="*/ 2356358 w 6124773"/>
              <a:gd name="connsiteY671" fmla="*/ 2269807 h 6884988"/>
              <a:gd name="connsiteX672" fmla="*/ 2401570 w 6124773"/>
              <a:gd name="connsiteY672" fmla="*/ 2224595 h 6884988"/>
              <a:gd name="connsiteX673" fmla="*/ 2267077 w 6124773"/>
              <a:gd name="connsiteY673" fmla="*/ 2171700 h 6884988"/>
              <a:gd name="connsiteX674" fmla="*/ 2312289 w 6124773"/>
              <a:gd name="connsiteY674" fmla="*/ 2216912 h 6884988"/>
              <a:gd name="connsiteX675" fmla="*/ 2267077 w 6124773"/>
              <a:gd name="connsiteY675" fmla="*/ 2262124 h 6884988"/>
              <a:gd name="connsiteX676" fmla="*/ 2221865 w 6124773"/>
              <a:gd name="connsiteY676" fmla="*/ 2216912 h 6884988"/>
              <a:gd name="connsiteX677" fmla="*/ 2267077 w 6124773"/>
              <a:gd name="connsiteY677" fmla="*/ 2171700 h 6884988"/>
              <a:gd name="connsiteX678" fmla="*/ 5083619 w 6124773"/>
              <a:gd name="connsiteY678" fmla="*/ 2155447 h 6884988"/>
              <a:gd name="connsiteX679" fmla="*/ 6040261 w 6124773"/>
              <a:gd name="connsiteY679" fmla="*/ 2366910 h 6884988"/>
              <a:gd name="connsiteX680" fmla="*/ 6124773 w 6124773"/>
              <a:gd name="connsiteY680" fmla="*/ 2410839 h 6884988"/>
              <a:gd name="connsiteX681" fmla="*/ 6124773 w 6124773"/>
              <a:gd name="connsiteY681" fmla="*/ 6457785 h 6884988"/>
              <a:gd name="connsiteX682" fmla="*/ 5961182 w 6124773"/>
              <a:gd name="connsiteY682" fmla="*/ 6535134 h 6884988"/>
              <a:gd name="connsiteX683" fmla="*/ 5097590 w 6124773"/>
              <a:gd name="connsiteY683" fmla="*/ 6705599 h 6884988"/>
              <a:gd name="connsiteX684" fmla="*/ 3357164 w 6124773"/>
              <a:gd name="connsiteY684" fmla="*/ 5884596 h 6884988"/>
              <a:gd name="connsiteX685" fmla="*/ 3345276 w 6124773"/>
              <a:gd name="connsiteY685" fmla="*/ 5868696 h 6884988"/>
              <a:gd name="connsiteX686" fmla="*/ 3336732 w 6124773"/>
              <a:gd name="connsiteY686" fmla="*/ 5859294 h 6884988"/>
              <a:gd name="connsiteX687" fmla="*/ 2819781 w 6124773"/>
              <a:gd name="connsiteY687" fmla="*/ 4419282 h 6884988"/>
              <a:gd name="connsiteX688" fmla="*/ 5083619 w 6124773"/>
              <a:gd name="connsiteY688" fmla="*/ 2155447 h 6884988"/>
              <a:gd name="connsiteX689" fmla="*/ 2525649 w 6124773"/>
              <a:gd name="connsiteY689" fmla="*/ 2118804 h 6884988"/>
              <a:gd name="connsiteX690" fmla="*/ 2556764 w 6124773"/>
              <a:gd name="connsiteY690" fmla="*/ 2149919 h 6884988"/>
              <a:gd name="connsiteX691" fmla="*/ 2525649 w 6124773"/>
              <a:gd name="connsiteY691" fmla="*/ 2181034 h 6884988"/>
              <a:gd name="connsiteX692" fmla="*/ 2494534 w 6124773"/>
              <a:gd name="connsiteY692" fmla="*/ 2149919 h 6884988"/>
              <a:gd name="connsiteX693" fmla="*/ 2525649 w 6124773"/>
              <a:gd name="connsiteY693" fmla="*/ 2118804 h 6884988"/>
              <a:gd name="connsiteX694" fmla="*/ 2382203 w 6124773"/>
              <a:gd name="connsiteY694" fmla="*/ 2042956 h 6884988"/>
              <a:gd name="connsiteX695" fmla="*/ 2465388 w 6124773"/>
              <a:gd name="connsiteY695" fmla="*/ 2126106 h 6884988"/>
              <a:gd name="connsiteX696" fmla="*/ 2382203 w 6124773"/>
              <a:gd name="connsiteY696" fmla="*/ 2209291 h 6884988"/>
              <a:gd name="connsiteX697" fmla="*/ 2299018 w 6124773"/>
              <a:gd name="connsiteY697" fmla="*/ 2126106 h 6884988"/>
              <a:gd name="connsiteX698" fmla="*/ 2382203 w 6124773"/>
              <a:gd name="connsiteY698" fmla="*/ 2042956 h 6884988"/>
              <a:gd name="connsiteX699" fmla="*/ 2591880 w 6124773"/>
              <a:gd name="connsiteY699" fmla="*/ 2011780 h 6884988"/>
              <a:gd name="connsiteX700" fmla="*/ 2633726 w 6124773"/>
              <a:gd name="connsiteY700" fmla="*/ 2053590 h 6884988"/>
              <a:gd name="connsiteX701" fmla="*/ 2591880 w 6124773"/>
              <a:gd name="connsiteY701" fmla="*/ 2095436 h 6884988"/>
              <a:gd name="connsiteX702" fmla="*/ 2550034 w 6124773"/>
              <a:gd name="connsiteY702" fmla="*/ 2053590 h 6884988"/>
              <a:gd name="connsiteX703" fmla="*/ 2591880 w 6124773"/>
              <a:gd name="connsiteY703" fmla="*/ 2011780 h 6884988"/>
              <a:gd name="connsiteX704" fmla="*/ 5094288 w 6124773"/>
              <a:gd name="connsiteY704" fmla="*/ 1990194 h 6884988"/>
              <a:gd name="connsiteX705" fmla="*/ 6047059 w 6124773"/>
              <a:gd name="connsiteY705" fmla="*/ 2182530 h 6884988"/>
              <a:gd name="connsiteX706" fmla="*/ 6124773 w 6124773"/>
              <a:gd name="connsiteY706" fmla="*/ 2219964 h 6884988"/>
              <a:gd name="connsiteX707" fmla="*/ 6124773 w 6124773"/>
              <a:gd name="connsiteY707" fmla="*/ 2363914 h 6884988"/>
              <a:gd name="connsiteX708" fmla="*/ 5981486 w 6124773"/>
              <a:gd name="connsiteY708" fmla="*/ 2296132 h 6884988"/>
              <a:gd name="connsiteX709" fmla="*/ 5094352 w 6124773"/>
              <a:gd name="connsiteY709" fmla="*/ 2120901 h 6884988"/>
              <a:gd name="connsiteX710" fmla="*/ 5094352 w 6124773"/>
              <a:gd name="connsiteY710" fmla="*/ 2121028 h 6884988"/>
              <a:gd name="connsiteX711" fmla="*/ 2777744 w 6124773"/>
              <a:gd name="connsiteY711" fmla="*/ 4437875 h 6884988"/>
              <a:gd name="connsiteX712" fmla="*/ 5094605 w 6124773"/>
              <a:gd name="connsiteY712" fmla="*/ 6754494 h 6884988"/>
              <a:gd name="connsiteX713" fmla="*/ 5996357 w 6124773"/>
              <a:gd name="connsiteY713" fmla="*/ 6572389 h 6884988"/>
              <a:gd name="connsiteX714" fmla="*/ 6124773 w 6124773"/>
              <a:gd name="connsiteY714" fmla="*/ 6510519 h 6884988"/>
              <a:gd name="connsiteX715" fmla="*/ 6124773 w 6124773"/>
              <a:gd name="connsiteY715" fmla="*/ 6656320 h 6884988"/>
              <a:gd name="connsiteX716" fmla="*/ 6031548 w 6124773"/>
              <a:gd name="connsiteY716" fmla="*/ 6700416 h 6884988"/>
              <a:gd name="connsiteX717" fmla="*/ 5336424 w 6124773"/>
              <a:gd name="connsiteY717" fmla="*/ 6874091 h 6884988"/>
              <a:gd name="connsiteX718" fmla="*/ 5105114 w 6124773"/>
              <a:gd name="connsiteY718" fmla="*/ 6884988 h 6884988"/>
              <a:gd name="connsiteX719" fmla="*/ 5084311 w 6124773"/>
              <a:gd name="connsiteY719" fmla="*/ 6884988 h 6884988"/>
              <a:gd name="connsiteX720" fmla="*/ 4844096 w 6124773"/>
              <a:gd name="connsiteY720" fmla="*/ 6872858 h 6884988"/>
              <a:gd name="connsiteX721" fmla="*/ 2646680 w 6124773"/>
              <a:gd name="connsiteY721" fmla="*/ 4437843 h 6884988"/>
              <a:gd name="connsiteX722" fmla="*/ 5094288 w 6124773"/>
              <a:gd name="connsiteY722" fmla="*/ 1990194 h 6884988"/>
              <a:gd name="connsiteX723" fmla="*/ 2675129 w 6124773"/>
              <a:gd name="connsiteY723" fmla="*/ 1938374 h 6884988"/>
              <a:gd name="connsiteX724" fmla="*/ 2716975 w 6124773"/>
              <a:gd name="connsiteY724" fmla="*/ 1980220 h 6884988"/>
              <a:gd name="connsiteX725" fmla="*/ 2675129 w 6124773"/>
              <a:gd name="connsiteY725" fmla="*/ 2022067 h 6884988"/>
              <a:gd name="connsiteX726" fmla="*/ 2633282 w 6124773"/>
              <a:gd name="connsiteY726" fmla="*/ 1980220 h 6884988"/>
              <a:gd name="connsiteX727" fmla="*/ 2675129 w 6124773"/>
              <a:gd name="connsiteY727" fmla="*/ 1938374 h 6884988"/>
              <a:gd name="connsiteX728" fmla="*/ 2239200 w 6124773"/>
              <a:gd name="connsiteY728" fmla="*/ 1927004 h 6884988"/>
              <a:gd name="connsiteX729" fmla="*/ 2308606 w 6124773"/>
              <a:gd name="connsiteY729" fmla="*/ 1996410 h 6884988"/>
              <a:gd name="connsiteX730" fmla="*/ 2239200 w 6124773"/>
              <a:gd name="connsiteY730" fmla="*/ 2065781 h 6884988"/>
              <a:gd name="connsiteX731" fmla="*/ 2169794 w 6124773"/>
              <a:gd name="connsiteY731" fmla="*/ 1996410 h 6884988"/>
              <a:gd name="connsiteX732" fmla="*/ 2239200 w 6124773"/>
              <a:gd name="connsiteY732" fmla="*/ 1927004 h 6884988"/>
              <a:gd name="connsiteX733" fmla="*/ 2494470 w 6124773"/>
              <a:gd name="connsiteY733" fmla="*/ 1922879 h 6884988"/>
              <a:gd name="connsiteX734" fmla="*/ 2554605 w 6124773"/>
              <a:gd name="connsiteY734" fmla="*/ 1983013 h 6884988"/>
              <a:gd name="connsiteX735" fmla="*/ 2494470 w 6124773"/>
              <a:gd name="connsiteY735" fmla="*/ 2043148 h 6884988"/>
              <a:gd name="connsiteX736" fmla="*/ 2434336 w 6124773"/>
              <a:gd name="connsiteY736" fmla="*/ 1983013 h 6884988"/>
              <a:gd name="connsiteX737" fmla="*/ 2494470 w 6124773"/>
              <a:gd name="connsiteY737" fmla="*/ 1922879 h 6884988"/>
              <a:gd name="connsiteX738" fmla="*/ 2364042 w 6124773"/>
              <a:gd name="connsiteY738" fmla="*/ 1921418 h 6884988"/>
              <a:gd name="connsiteX739" fmla="*/ 2403348 w 6124773"/>
              <a:gd name="connsiteY739" fmla="*/ 1960724 h 6884988"/>
              <a:gd name="connsiteX740" fmla="*/ 2364042 w 6124773"/>
              <a:gd name="connsiteY740" fmla="*/ 2000031 h 6884988"/>
              <a:gd name="connsiteX741" fmla="*/ 2324736 w 6124773"/>
              <a:gd name="connsiteY741" fmla="*/ 1960724 h 6884988"/>
              <a:gd name="connsiteX742" fmla="*/ 2364042 w 6124773"/>
              <a:gd name="connsiteY742" fmla="*/ 1921418 h 6884988"/>
              <a:gd name="connsiteX743" fmla="*/ 2767584 w 6124773"/>
              <a:gd name="connsiteY743" fmla="*/ 1874428 h 6884988"/>
              <a:gd name="connsiteX744" fmla="*/ 2798699 w 6124773"/>
              <a:gd name="connsiteY744" fmla="*/ 1905543 h 6884988"/>
              <a:gd name="connsiteX745" fmla="*/ 2767584 w 6124773"/>
              <a:gd name="connsiteY745" fmla="*/ 1936658 h 6884988"/>
              <a:gd name="connsiteX746" fmla="*/ 2736469 w 6124773"/>
              <a:gd name="connsiteY746" fmla="*/ 1905543 h 6884988"/>
              <a:gd name="connsiteX747" fmla="*/ 2767584 w 6124773"/>
              <a:gd name="connsiteY747" fmla="*/ 1874428 h 6884988"/>
              <a:gd name="connsiteX748" fmla="*/ 2335847 w 6124773"/>
              <a:gd name="connsiteY748" fmla="*/ 1772066 h 6884988"/>
              <a:gd name="connsiteX749" fmla="*/ 2395982 w 6124773"/>
              <a:gd name="connsiteY749" fmla="*/ 1832200 h 6884988"/>
              <a:gd name="connsiteX750" fmla="*/ 2335847 w 6124773"/>
              <a:gd name="connsiteY750" fmla="*/ 1892335 h 6884988"/>
              <a:gd name="connsiteX751" fmla="*/ 2275713 w 6124773"/>
              <a:gd name="connsiteY751" fmla="*/ 1832200 h 6884988"/>
              <a:gd name="connsiteX752" fmla="*/ 2335847 w 6124773"/>
              <a:gd name="connsiteY752" fmla="*/ 1772066 h 6884988"/>
              <a:gd name="connsiteX753" fmla="*/ 2178368 w 6124773"/>
              <a:gd name="connsiteY753" fmla="*/ 1750729 h 6884988"/>
              <a:gd name="connsiteX754" fmla="*/ 2261553 w 6124773"/>
              <a:gd name="connsiteY754" fmla="*/ 1833914 h 6884988"/>
              <a:gd name="connsiteX755" fmla="*/ 2178368 w 6124773"/>
              <a:gd name="connsiteY755" fmla="*/ 1917099 h 6884988"/>
              <a:gd name="connsiteX756" fmla="*/ 2095184 w 6124773"/>
              <a:gd name="connsiteY756" fmla="*/ 1833914 h 6884988"/>
              <a:gd name="connsiteX757" fmla="*/ 2178368 w 6124773"/>
              <a:gd name="connsiteY757" fmla="*/ 1750729 h 6884988"/>
              <a:gd name="connsiteX758" fmla="*/ 2858771 w 6124773"/>
              <a:gd name="connsiteY758" fmla="*/ 1733840 h 6884988"/>
              <a:gd name="connsiteX759" fmla="*/ 2918905 w 6124773"/>
              <a:gd name="connsiteY759" fmla="*/ 1793976 h 6884988"/>
              <a:gd name="connsiteX760" fmla="*/ 2858771 w 6124773"/>
              <a:gd name="connsiteY760" fmla="*/ 1854109 h 6884988"/>
              <a:gd name="connsiteX761" fmla="*/ 2798637 w 6124773"/>
              <a:gd name="connsiteY761" fmla="*/ 1793976 h 6884988"/>
              <a:gd name="connsiteX762" fmla="*/ 2858771 w 6124773"/>
              <a:gd name="connsiteY762" fmla="*/ 1733840 h 6884988"/>
              <a:gd name="connsiteX763" fmla="*/ 2068830 w 6124773"/>
              <a:gd name="connsiteY763" fmla="*/ 1709008 h 6884988"/>
              <a:gd name="connsiteX764" fmla="*/ 2099945 w 6124773"/>
              <a:gd name="connsiteY764" fmla="*/ 1740123 h 6884988"/>
              <a:gd name="connsiteX765" fmla="*/ 2068830 w 6124773"/>
              <a:gd name="connsiteY765" fmla="*/ 1771238 h 6884988"/>
              <a:gd name="connsiteX766" fmla="*/ 2037714 w 6124773"/>
              <a:gd name="connsiteY766" fmla="*/ 1740123 h 6884988"/>
              <a:gd name="connsiteX767" fmla="*/ 2068830 w 6124773"/>
              <a:gd name="connsiteY767" fmla="*/ 1709008 h 6884988"/>
              <a:gd name="connsiteX768" fmla="*/ 2354517 w 6124773"/>
              <a:gd name="connsiteY768" fmla="*/ 1678657 h 6884988"/>
              <a:gd name="connsiteX769" fmla="*/ 2385632 w 6124773"/>
              <a:gd name="connsiteY769" fmla="*/ 1709772 h 6884988"/>
              <a:gd name="connsiteX770" fmla="*/ 2354517 w 6124773"/>
              <a:gd name="connsiteY770" fmla="*/ 1740887 h 6884988"/>
              <a:gd name="connsiteX771" fmla="*/ 2323401 w 6124773"/>
              <a:gd name="connsiteY771" fmla="*/ 1709772 h 6884988"/>
              <a:gd name="connsiteX772" fmla="*/ 2354517 w 6124773"/>
              <a:gd name="connsiteY772" fmla="*/ 1678657 h 6884988"/>
              <a:gd name="connsiteX773" fmla="*/ 2256219 w 6124773"/>
              <a:gd name="connsiteY773" fmla="*/ 1640558 h 6884988"/>
              <a:gd name="connsiteX774" fmla="*/ 2316353 w 6124773"/>
              <a:gd name="connsiteY774" fmla="*/ 1700693 h 6884988"/>
              <a:gd name="connsiteX775" fmla="*/ 2256219 w 6124773"/>
              <a:gd name="connsiteY775" fmla="*/ 1760827 h 6884988"/>
              <a:gd name="connsiteX776" fmla="*/ 2196085 w 6124773"/>
              <a:gd name="connsiteY776" fmla="*/ 1700693 h 6884988"/>
              <a:gd name="connsiteX777" fmla="*/ 2256219 w 6124773"/>
              <a:gd name="connsiteY777" fmla="*/ 1640558 h 6884988"/>
              <a:gd name="connsiteX778" fmla="*/ 372555 w 6124773"/>
              <a:gd name="connsiteY778" fmla="*/ 1623470 h 6884988"/>
              <a:gd name="connsiteX779" fmla="*/ 417767 w 6124773"/>
              <a:gd name="connsiteY779" fmla="*/ 1668682 h 6884988"/>
              <a:gd name="connsiteX780" fmla="*/ 372555 w 6124773"/>
              <a:gd name="connsiteY780" fmla="*/ 1713894 h 6884988"/>
              <a:gd name="connsiteX781" fmla="*/ 327343 w 6124773"/>
              <a:gd name="connsiteY781" fmla="*/ 1668682 h 6884988"/>
              <a:gd name="connsiteX782" fmla="*/ 372555 w 6124773"/>
              <a:gd name="connsiteY782" fmla="*/ 1623470 h 6884988"/>
              <a:gd name="connsiteX783" fmla="*/ 2003362 w 6124773"/>
              <a:gd name="connsiteY783" fmla="*/ 1603538 h 6884988"/>
              <a:gd name="connsiteX784" fmla="*/ 2034477 w 6124773"/>
              <a:gd name="connsiteY784" fmla="*/ 1634653 h 6884988"/>
              <a:gd name="connsiteX785" fmla="*/ 2003362 w 6124773"/>
              <a:gd name="connsiteY785" fmla="*/ 1665768 h 6884988"/>
              <a:gd name="connsiteX786" fmla="*/ 1972247 w 6124773"/>
              <a:gd name="connsiteY786" fmla="*/ 1634653 h 6884988"/>
              <a:gd name="connsiteX787" fmla="*/ 2003362 w 6124773"/>
              <a:gd name="connsiteY787" fmla="*/ 1603538 h 6884988"/>
              <a:gd name="connsiteX788" fmla="*/ 2118868 w 6124773"/>
              <a:gd name="connsiteY788" fmla="*/ 1577376 h 6884988"/>
              <a:gd name="connsiteX789" fmla="*/ 2179002 w 6124773"/>
              <a:gd name="connsiteY789" fmla="*/ 1637510 h 6884988"/>
              <a:gd name="connsiteX790" fmla="*/ 2118868 w 6124773"/>
              <a:gd name="connsiteY790" fmla="*/ 1697645 h 6884988"/>
              <a:gd name="connsiteX791" fmla="*/ 2058734 w 6124773"/>
              <a:gd name="connsiteY791" fmla="*/ 1637510 h 6884988"/>
              <a:gd name="connsiteX792" fmla="*/ 2118868 w 6124773"/>
              <a:gd name="connsiteY792" fmla="*/ 1577376 h 6884988"/>
              <a:gd name="connsiteX793" fmla="*/ 2598293 w 6124773"/>
              <a:gd name="connsiteY793" fmla="*/ 1539849 h 6884988"/>
              <a:gd name="connsiteX794" fmla="*/ 2793301 w 6124773"/>
              <a:gd name="connsiteY794" fmla="*/ 1734858 h 6884988"/>
              <a:gd name="connsiteX795" fmla="*/ 2598293 w 6124773"/>
              <a:gd name="connsiteY795" fmla="*/ 1929866 h 6884988"/>
              <a:gd name="connsiteX796" fmla="*/ 2403285 w 6124773"/>
              <a:gd name="connsiteY796" fmla="*/ 1734858 h 6884988"/>
              <a:gd name="connsiteX797" fmla="*/ 2598293 w 6124773"/>
              <a:gd name="connsiteY797" fmla="*/ 1539849 h 6884988"/>
              <a:gd name="connsiteX798" fmla="*/ 2361756 w 6124773"/>
              <a:gd name="connsiteY798" fmla="*/ 1531594 h 6884988"/>
              <a:gd name="connsiteX799" fmla="*/ 2421890 w 6124773"/>
              <a:gd name="connsiteY799" fmla="*/ 1591728 h 6884988"/>
              <a:gd name="connsiteX800" fmla="*/ 2361756 w 6124773"/>
              <a:gd name="connsiteY800" fmla="*/ 1651863 h 6884988"/>
              <a:gd name="connsiteX801" fmla="*/ 2301622 w 6124773"/>
              <a:gd name="connsiteY801" fmla="*/ 1591728 h 6884988"/>
              <a:gd name="connsiteX802" fmla="*/ 2361756 w 6124773"/>
              <a:gd name="connsiteY802" fmla="*/ 1531594 h 6884988"/>
              <a:gd name="connsiteX803" fmla="*/ 2227517 w 6124773"/>
              <a:gd name="connsiteY803" fmla="*/ 1525497 h 6884988"/>
              <a:gd name="connsiteX804" fmla="*/ 2269363 w 6124773"/>
              <a:gd name="connsiteY804" fmla="*/ 1567344 h 6884988"/>
              <a:gd name="connsiteX805" fmla="*/ 2227517 w 6124773"/>
              <a:gd name="connsiteY805" fmla="*/ 1609190 h 6884988"/>
              <a:gd name="connsiteX806" fmla="*/ 2185671 w 6124773"/>
              <a:gd name="connsiteY806" fmla="*/ 1567344 h 6884988"/>
              <a:gd name="connsiteX807" fmla="*/ 2227517 w 6124773"/>
              <a:gd name="connsiteY807" fmla="*/ 1525497 h 6884988"/>
              <a:gd name="connsiteX808" fmla="*/ 2787079 w 6124773"/>
              <a:gd name="connsiteY808" fmla="*/ 1518131 h 6884988"/>
              <a:gd name="connsiteX809" fmla="*/ 2828925 w 6124773"/>
              <a:gd name="connsiteY809" fmla="*/ 1559978 h 6884988"/>
              <a:gd name="connsiteX810" fmla="*/ 2787079 w 6124773"/>
              <a:gd name="connsiteY810" fmla="*/ 1601824 h 6884988"/>
              <a:gd name="connsiteX811" fmla="*/ 2745233 w 6124773"/>
              <a:gd name="connsiteY811" fmla="*/ 1559978 h 6884988"/>
              <a:gd name="connsiteX812" fmla="*/ 2787079 w 6124773"/>
              <a:gd name="connsiteY812" fmla="*/ 1518131 h 6884988"/>
              <a:gd name="connsiteX813" fmla="*/ 1913636 w 6124773"/>
              <a:gd name="connsiteY813" fmla="*/ 1507080 h 6884988"/>
              <a:gd name="connsiteX814" fmla="*/ 1944751 w 6124773"/>
              <a:gd name="connsiteY814" fmla="*/ 1538195 h 6884988"/>
              <a:gd name="connsiteX815" fmla="*/ 1913636 w 6124773"/>
              <a:gd name="connsiteY815" fmla="*/ 1569311 h 6884988"/>
              <a:gd name="connsiteX816" fmla="*/ 1882521 w 6124773"/>
              <a:gd name="connsiteY816" fmla="*/ 1538195 h 6884988"/>
              <a:gd name="connsiteX817" fmla="*/ 1913636 w 6124773"/>
              <a:gd name="connsiteY817" fmla="*/ 1507080 h 6884988"/>
              <a:gd name="connsiteX818" fmla="*/ 2033080 w 6124773"/>
              <a:gd name="connsiteY818" fmla="*/ 1499715 h 6884988"/>
              <a:gd name="connsiteX819" fmla="*/ 2074926 w 6124773"/>
              <a:gd name="connsiteY819" fmla="*/ 1541561 h 6884988"/>
              <a:gd name="connsiteX820" fmla="*/ 2033080 w 6124773"/>
              <a:gd name="connsiteY820" fmla="*/ 1583408 h 6884988"/>
              <a:gd name="connsiteX821" fmla="*/ 1991234 w 6124773"/>
              <a:gd name="connsiteY821" fmla="*/ 1541561 h 6884988"/>
              <a:gd name="connsiteX822" fmla="*/ 2033080 w 6124773"/>
              <a:gd name="connsiteY822" fmla="*/ 1499715 h 6884988"/>
              <a:gd name="connsiteX823" fmla="*/ 2960369 w 6124773"/>
              <a:gd name="connsiteY823" fmla="*/ 1499654 h 6884988"/>
              <a:gd name="connsiteX824" fmla="*/ 3080448 w 6124773"/>
              <a:gd name="connsiteY824" fmla="*/ 1619733 h 6884988"/>
              <a:gd name="connsiteX825" fmla="*/ 2960369 w 6124773"/>
              <a:gd name="connsiteY825" fmla="*/ 1739811 h 6884988"/>
              <a:gd name="connsiteX826" fmla="*/ 2840291 w 6124773"/>
              <a:gd name="connsiteY826" fmla="*/ 1619733 h 6884988"/>
              <a:gd name="connsiteX827" fmla="*/ 2960369 w 6124773"/>
              <a:gd name="connsiteY827" fmla="*/ 1499654 h 6884988"/>
              <a:gd name="connsiteX828" fmla="*/ 3259074 w 6124773"/>
              <a:gd name="connsiteY828" fmla="*/ 1488028 h 6884988"/>
              <a:gd name="connsiteX829" fmla="*/ 3290189 w 6124773"/>
              <a:gd name="connsiteY829" fmla="*/ 1519143 h 6884988"/>
              <a:gd name="connsiteX830" fmla="*/ 3259074 w 6124773"/>
              <a:gd name="connsiteY830" fmla="*/ 1550258 h 6884988"/>
              <a:gd name="connsiteX831" fmla="*/ 3227959 w 6124773"/>
              <a:gd name="connsiteY831" fmla="*/ 1519143 h 6884988"/>
              <a:gd name="connsiteX832" fmla="*/ 3259074 w 6124773"/>
              <a:gd name="connsiteY832" fmla="*/ 1488028 h 6884988"/>
              <a:gd name="connsiteX833" fmla="*/ 3153220 w 6124773"/>
              <a:gd name="connsiteY833" fmla="*/ 1464792 h 6884988"/>
              <a:gd name="connsiteX834" fmla="*/ 3223514 w 6124773"/>
              <a:gd name="connsiteY834" fmla="*/ 1535087 h 6884988"/>
              <a:gd name="connsiteX835" fmla="*/ 3153220 w 6124773"/>
              <a:gd name="connsiteY835" fmla="*/ 1605381 h 6884988"/>
              <a:gd name="connsiteX836" fmla="*/ 3082926 w 6124773"/>
              <a:gd name="connsiteY836" fmla="*/ 1535087 h 6884988"/>
              <a:gd name="connsiteX837" fmla="*/ 3153220 w 6124773"/>
              <a:gd name="connsiteY837" fmla="*/ 1464792 h 6884988"/>
              <a:gd name="connsiteX838" fmla="*/ 1806829 w 6124773"/>
              <a:gd name="connsiteY838" fmla="*/ 1453737 h 6884988"/>
              <a:gd name="connsiteX839" fmla="*/ 1837944 w 6124773"/>
              <a:gd name="connsiteY839" fmla="*/ 1484852 h 6884988"/>
              <a:gd name="connsiteX840" fmla="*/ 1806829 w 6124773"/>
              <a:gd name="connsiteY840" fmla="*/ 1515967 h 6884988"/>
              <a:gd name="connsiteX841" fmla="*/ 1775713 w 6124773"/>
              <a:gd name="connsiteY841" fmla="*/ 1484852 h 6884988"/>
              <a:gd name="connsiteX842" fmla="*/ 1806829 w 6124773"/>
              <a:gd name="connsiteY842" fmla="*/ 1453737 h 6884988"/>
              <a:gd name="connsiteX843" fmla="*/ 460375 w 6124773"/>
              <a:gd name="connsiteY843" fmla="*/ 1448021 h 6884988"/>
              <a:gd name="connsiteX844" fmla="*/ 543560 w 6124773"/>
              <a:gd name="connsiteY844" fmla="*/ 1531206 h 6884988"/>
              <a:gd name="connsiteX845" fmla="*/ 460375 w 6124773"/>
              <a:gd name="connsiteY845" fmla="*/ 1614391 h 6884988"/>
              <a:gd name="connsiteX846" fmla="*/ 377190 w 6124773"/>
              <a:gd name="connsiteY846" fmla="*/ 1531206 h 6884988"/>
              <a:gd name="connsiteX847" fmla="*/ 460375 w 6124773"/>
              <a:gd name="connsiteY847" fmla="*/ 1448021 h 6884988"/>
              <a:gd name="connsiteX848" fmla="*/ 3387154 w 6124773"/>
              <a:gd name="connsiteY848" fmla="*/ 1433357 h 6884988"/>
              <a:gd name="connsiteX849" fmla="*/ 3418269 w 6124773"/>
              <a:gd name="connsiteY849" fmla="*/ 1464472 h 6884988"/>
              <a:gd name="connsiteX850" fmla="*/ 3387154 w 6124773"/>
              <a:gd name="connsiteY850" fmla="*/ 1495588 h 6884988"/>
              <a:gd name="connsiteX851" fmla="*/ 3356038 w 6124773"/>
              <a:gd name="connsiteY851" fmla="*/ 1464472 h 6884988"/>
              <a:gd name="connsiteX852" fmla="*/ 3387154 w 6124773"/>
              <a:gd name="connsiteY852" fmla="*/ 1433357 h 6884988"/>
              <a:gd name="connsiteX853" fmla="*/ 1201801 w 6124773"/>
              <a:gd name="connsiteY853" fmla="*/ 1410375 h 6884988"/>
              <a:gd name="connsiteX854" fmla="*/ 2099987 w 6124773"/>
              <a:gd name="connsiteY854" fmla="*/ 2142380 h 6884988"/>
              <a:gd name="connsiteX855" fmla="*/ 2101754 w 6124773"/>
              <a:gd name="connsiteY855" fmla="*/ 2153953 h 6884988"/>
              <a:gd name="connsiteX856" fmla="*/ 2102125 w 6124773"/>
              <a:gd name="connsiteY856" fmla="*/ 2155397 h 6884988"/>
              <a:gd name="connsiteX857" fmla="*/ 2120709 w 6124773"/>
              <a:gd name="connsiteY857" fmla="*/ 2339512 h 6884988"/>
              <a:gd name="connsiteX858" fmla="*/ 1853120 w 6124773"/>
              <a:gd name="connsiteY858" fmla="*/ 2985579 h 6884988"/>
              <a:gd name="connsiteX859" fmla="*/ 1207198 w 6124773"/>
              <a:gd name="connsiteY859" fmla="*/ 3253168 h 6884988"/>
              <a:gd name="connsiteX860" fmla="*/ 449606 w 6124773"/>
              <a:gd name="connsiteY860" fmla="*/ 2850450 h 6884988"/>
              <a:gd name="connsiteX861" fmla="*/ 448090 w 6124773"/>
              <a:gd name="connsiteY861" fmla="*/ 2847657 h 6884988"/>
              <a:gd name="connsiteX862" fmla="*/ 441565 w 6124773"/>
              <a:gd name="connsiteY862" fmla="*/ 2839749 h 6884988"/>
              <a:gd name="connsiteX863" fmla="*/ 284988 w 6124773"/>
              <a:gd name="connsiteY863" fmla="*/ 2327150 h 6884988"/>
              <a:gd name="connsiteX864" fmla="*/ 1201801 w 6124773"/>
              <a:gd name="connsiteY864" fmla="*/ 1410375 h 6884988"/>
              <a:gd name="connsiteX865" fmla="*/ 323341 w 6124773"/>
              <a:gd name="connsiteY865" fmla="*/ 1401086 h 6884988"/>
              <a:gd name="connsiteX866" fmla="*/ 362648 w 6124773"/>
              <a:gd name="connsiteY866" fmla="*/ 1440392 h 6884988"/>
              <a:gd name="connsiteX867" fmla="*/ 323341 w 6124773"/>
              <a:gd name="connsiteY867" fmla="*/ 1479699 h 6884988"/>
              <a:gd name="connsiteX868" fmla="*/ 284035 w 6124773"/>
              <a:gd name="connsiteY868" fmla="*/ 1440392 h 6884988"/>
              <a:gd name="connsiteX869" fmla="*/ 323341 w 6124773"/>
              <a:gd name="connsiteY869" fmla="*/ 1401086 h 6884988"/>
              <a:gd name="connsiteX870" fmla="*/ 1206118 w 6124773"/>
              <a:gd name="connsiteY870" fmla="*/ 1396403 h 6884988"/>
              <a:gd name="connsiteX871" fmla="*/ 267792 w 6124773"/>
              <a:gd name="connsiteY871" fmla="*/ 2334716 h 6884988"/>
              <a:gd name="connsiteX872" fmla="*/ 1206118 w 6124773"/>
              <a:gd name="connsiteY872" fmla="*/ 3273043 h 6884988"/>
              <a:gd name="connsiteX873" fmla="*/ 2144458 w 6124773"/>
              <a:gd name="connsiteY873" fmla="*/ 2334692 h 6884988"/>
              <a:gd name="connsiteX874" fmla="*/ 1869630 w 6124773"/>
              <a:gd name="connsiteY874" fmla="*/ 1671231 h 6884988"/>
              <a:gd name="connsiteX875" fmla="*/ 1206118 w 6124773"/>
              <a:gd name="connsiteY875" fmla="*/ 1396403 h 6884988"/>
              <a:gd name="connsiteX876" fmla="*/ 3301683 w 6124773"/>
              <a:gd name="connsiteY876" fmla="*/ 1392592 h 6884988"/>
              <a:gd name="connsiteX877" fmla="*/ 3343529 w 6124773"/>
              <a:gd name="connsiteY877" fmla="*/ 1434438 h 6884988"/>
              <a:gd name="connsiteX878" fmla="*/ 3301683 w 6124773"/>
              <a:gd name="connsiteY878" fmla="*/ 1476285 h 6884988"/>
              <a:gd name="connsiteX879" fmla="*/ 3259837 w 6124773"/>
              <a:gd name="connsiteY879" fmla="*/ 1434438 h 6884988"/>
              <a:gd name="connsiteX880" fmla="*/ 3301683 w 6124773"/>
              <a:gd name="connsiteY880" fmla="*/ 1392592 h 6884988"/>
              <a:gd name="connsiteX881" fmla="*/ 3395727 w 6124773"/>
              <a:gd name="connsiteY881" fmla="*/ 1366488 h 6884988"/>
              <a:gd name="connsiteX882" fmla="*/ 3420936 w 6124773"/>
              <a:gd name="connsiteY882" fmla="*/ 1391698 h 6884988"/>
              <a:gd name="connsiteX883" fmla="*/ 3395727 w 6124773"/>
              <a:gd name="connsiteY883" fmla="*/ 1416907 h 6884988"/>
              <a:gd name="connsiteX884" fmla="*/ 3370517 w 6124773"/>
              <a:gd name="connsiteY884" fmla="*/ 1391698 h 6884988"/>
              <a:gd name="connsiteX885" fmla="*/ 3395727 w 6124773"/>
              <a:gd name="connsiteY885" fmla="*/ 1366488 h 6884988"/>
              <a:gd name="connsiteX886" fmla="*/ 747713 w 6124773"/>
              <a:gd name="connsiteY886" fmla="*/ 1358484 h 6884988"/>
              <a:gd name="connsiteX887" fmla="*/ 778828 w 6124773"/>
              <a:gd name="connsiteY887" fmla="*/ 1389599 h 6884988"/>
              <a:gd name="connsiteX888" fmla="*/ 747713 w 6124773"/>
              <a:gd name="connsiteY888" fmla="*/ 1420714 h 6884988"/>
              <a:gd name="connsiteX889" fmla="*/ 716598 w 6124773"/>
              <a:gd name="connsiteY889" fmla="*/ 1389599 h 6884988"/>
              <a:gd name="connsiteX890" fmla="*/ 747713 w 6124773"/>
              <a:gd name="connsiteY890" fmla="*/ 1358484 h 6884988"/>
              <a:gd name="connsiteX891" fmla="*/ 634683 w 6124773"/>
              <a:gd name="connsiteY891" fmla="*/ 1351372 h 6884988"/>
              <a:gd name="connsiteX892" fmla="*/ 694817 w 6124773"/>
              <a:gd name="connsiteY892" fmla="*/ 1411506 h 6884988"/>
              <a:gd name="connsiteX893" fmla="*/ 634683 w 6124773"/>
              <a:gd name="connsiteY893" fmla="*/ 1471641 h 6884988"/>
              <a:gd name="connsiteX894" fmla="*/ 574548 w 6124773"/>
              <a:gd name="connsiteY894" fmla="*/ 1411506 h 6884988"/>
              <a:gd name="connsiteX895" fmla="*/ 634683 w 6124773"/>
              <a:gd name="connsiteY895" fmla="*/ 1351372 h 6884988"/>
              <a:gd name="connsiteX896" fmla="*/ 3481070 w 6124773"/>
              <a:gd name="connsiteY896" fmla="*/ 1350996 h 6884988"/>
              <a:gd name="connsiteX897" fmla="*/ 3526282 w 6124773"/>
              <a:gd name="connsiteY897" fmla="*/ 1396208 h 6884988"/>
              <a:gd name="connsiteX898" fmla="*/ 3481070 w 6124773"/>
              <a:gd name="connsiteY898" fmla="*/ 1441420 h 6884988"/>
              <a:gd name="connsiteX899" fmla="*/ 3435858 w 6124773"/>
              <a:gd name="connsiteY899" fmla="*/ 1396208 h 6884988"/>
              <a:gd name="connsiteX900" fmla="*/ 3481070 w 6124773"/>
              <a:gd name="connsiteY900" fmla="*/ 1350996 h 6884988"/>
              <a:gd name="connsiteX901" fmla="*/ 1206055 w 6124773"/>
              <a:gd name="connsiteY901" fmla="*/ 1343444 h 6884988"/>
              <a:gd name="connsiteX902" fmla="*/ 2197417 w 6124773"/>
              <a:gd name="connsiteY902" fmla="*/ 2334685 h 6884988"/>
              <a:gd name="connsiteX903" fmla="*/ 1907095 w 6124773"/>
              <a:gd name="connsiteY903" fmla="*/ 3035617 h 6884988"/>
              <a:gd name="connsiteX904" fmla="*/ 1206118 w 6124773"/>
              <a:gd name="connsiteY904" fmla="*/ 3326002 h 6884988"/>
              <a:gd name="connsiteX905" fmla="*/ 214801 w 6124773"/>
              <a:gd name="connsiteY905" fmla="*/ 2334724 h 6884988"/>
              <a:gd name="connsiteX906" fmla="*/ 1206055 w 6124773"/>
              <a:gd name="connsiteY906" fmla="*/ 1343444 h 6884988"/>
              <a:gd name="connsiteX907" fmla="*/ 397256 w 6124773"/>
              <a:gd name="connsiteY907" fmla="*/ 1318796 h 6884988"/>
              <a:gd name="connsiteX908" fmla="*/ 428371 w 6124773"/>
              <a:gd name="connsiteY908" fmla="*/ 1349911 h 6884988"/>
              <a:gd name="connsiteX909" fmla="*/ 397256 w 6124773"/>
              <a:gd name="connsiteY909" fmla="*/ 1381026 h 6884988"/>
              <a:gd name="connsiteX910" fmla="*/ 366141 w 6124773"/>
              <a:gd name="connsiteY910" fmla="*/ 1349911 h 6884988"/>
              <a:gd name="connsiteX911" fmla="*/ 397256 w 6124773"/>
              <a:gd name="connsiteY911" fmla="*/ 1318796 h 6884988"/>
              <a:gd name="connsiteX912" fmla="*/ 837628 w 6124773"/>
              <a:gd name="connsiteY912" fmla="*/ 1312320 h 6884988"/>
              <a:gd name="connsiteX913" fmla="*/ 868743 w 6124773"/>
              <a:gd name="connsiteY913" fmla="*/ 1343435 h 6884988"/>
              <a:gd name="connsiteX914" fmla="*/ 837628 w 6124773"/>
              <a:gd name="connsiteY914" fmla="*/ 1374551 h 6884988"/>
              <a:gd name="connsiteX915" fmla="*/ 806512 w 6124773"/>
              <a:gd name="connsiteY915" fmla="*/ 1343435 h 6884988"/>
              <a:gd name="connsiteX916" fmla="*/ 837628 w 6124773"/>
              <a:gd name="connsiteY916" fmla="*/ 1312320 h 6884988"/>
              <a:gd name="connsiteX917" fmla="*/ 496253 w 6124773"/>
              <a:gd name="connsiteY917" fmla="*/ 1298286 h 6884988"/>
              <a:gd name="connsiteX918" fmla="*/ 556387 w 6124773"/>
              <a:gd name="connsiteY918" fmla="*/ 1358420 h 6884988"/>
              <a:gd name="connsiteX919" fmla="*/ 496253 w 6124773"/>
              <a:gd name="connsiteY919" fmla="*/ 1418555 h 6884988"/>
              <a:gd name="connsiteX920" fmla="*/ 436118 w 6124773"/>
              <a:gd name="connsiteY920" fmla="*/ 1358420 h 6884988"/>
              <a:gd name="connsiteX921" fmla="*/ 496253 w 6124773"/>
              <a:gd name="connsiteY921" fmla="*/ 1298286 h 6884988"/>
              <a:gd name="connsiteX922" fmla="*/ 3576447 w 6124773"/>
              <a:gd name="connsiteY922" fmla="*/ 1291812 h 6884988"/>
              <a:gd name="connsiteX923" fmla="*/ 3607562 w 6124773"/>
              <a:gd name="connsiteY923" fmla="*/ 1322927 h 6884988"/>
              <a:gd name="connsiteX924" fmla="*/ 3576447 w 6124773"/>
              <a:gd name="connsiteY924" fmla="*/ 1354042 h 6884988"/>
              <a:gd name="connsiteX925" fmla="*/ 3545332 w 6124773"/>
              <a:gd name="connsiteY925" fmla="*/ 1322927 h 6884988"/>
              <a:gd name="connsiteX926" fmla="*/ 3576447 w 6124773"/>
              <a:gd name="connsiteY926" fmla="*/ 1291812 h 6884988"/>
              <a:gd name="connsiteX927" fmla="*/ 3684588 w 6124773"/>
              <a:gd name="connsiteY927" fmla="*/ 1287430 h 6884988"/>
              <a:gd name="connsiteX928" fmla="*/ 3715703 w 6124773"/>
              <a:gd name="connsiteY928" fmla="*/ 1318545 h 6884988"/>
              <a:gd name="connsiteX929" fmla="*/ 3684588 w 6124773"/>
              <a:gd name="connsiteY929" fmla="*/ 1349660 h 6884988"/>
              <a:gd name="connsiteX930" fmla="*/ 3653473 w 6124773"/>
              <a:gd name="connsiteY930" fmla="*/ 1318545 h 6884988"/>
              <a:gd name="connsiteX931" fmla="*/ 3684588 w 6124773"/>
              <a:gd name="connsiteY931" fmla="*/ 1287430 h 6884988"/>
              <a:gd name="connsiteX932" fmla="*/ 1272603 w 6124773"/>
              <a:gd name="connsiteY932" fmla="*/ 1268953 h 6884988"/>
              <a:gd name="connsiteX933" fmla="*/ 1303718 w 6124773"/>
              <a:gd name="connsiteY933" fmla="*/ 1300068 h 6884988"/>
              <a:gd name="connsiteX934" fmla="*/ 1272603 w 6124773"/>
              <a:gd name="connsiteY934" fmla="*/ 1331183 h 6884988"/>
              <a:gd name="connsiteX935" fmla="*/ 1241487 w 6124773"/>
              <a:gd name="connsiteY935" fmla="*/ 1300068 h 6884988"/>
              <a:gd name="connsiteX936" fmla="*/ 1272603 w 6124773"/>
              <a:gd name="connsiteY936" fmla="*/ 1268953 h 6884988"/>
              <a:gd name="connsiteX937" fmla="*/ 888619 w 6124773"/>
              <a:gd name="connsiteY937" fmla="*/ 1253710 h 6884988"/>
              <a:gd name="connsiteX938" fmla="*/ 919734 w 6124773"/>
              <a:gd name="connsiteY938" fmla="*/ 1284825 h 6884988"/>
              <a:gd name="connsiteX939" fmla="*/ 888619 w 6124773"/>
              <a:gd name="connsiteY939" fmla="*/ 1315940 h 6884988"/>
              <a:gd name="connsiteX940" fmla="*/ 857504 w 6124773"/>
              <a:gd name="connsiteY940" fmla="*/ 1284825 h 6884988"/>
              <a:gd name="connsiteX941" fmla="*/ 888619 w 6124773"/>
              <a:gd name="connsiteY941" fmla="*/ 1253710 h 6884988"/>
              <a:gd name="connsiteX942" fmla="*/ 660019 w 6124773"/>
              <a:gd name="connsiteY942" fmla="*/ 1251233 h 6884988"/>
              <a:gd name="connsiteX943" fmla="*/ 691134 w 6124773"/>
              <a:gd name="connsiteY943" fmla="*/ 1282348 h 6884988"/>
              <a:gd name="connsiteX944" fmla="*/ 660019 w 6124773"/>
              <a:gd name="connsiteY944" fmla="*/ 1313463 h 6884988"/>
              <a:gd name="connsiteX945" fmla="*/ 628904 w 6124773"/>
              <a:gd name="connsiteY945" fmla="*/ 1282348 h 6884988"/>
              <a:gd name="connsiteX946" fmla="*/ 660019 w 6124773"/>
              <a:gd name="connsiteY946" fmla="*/ 1251233 h 6884988"/>
              <a:gd name="connsiteX947" fmla="*/ 3779901 w 6124773"/>
              <a:gd name="connsiteY947" fmla="*/ 1223924 h 6884988"/>
              <a:gd name="connsiteX948" fmla="*/ 3810635 w 6124773"/>
              <a:gd name="connsiteY948" fmla="*/ 1254658 h 6884988"/>
              <a:gd name="connsiteX949" fmla="*/ 3779901 w 6124773"/>
              <a:gd name="connsiteY949" fmla="*/ 1285392 h 6884988"/>
              <a:gd name="connsiteX950" fmla="*/ 3749167 w 6124773"/>
              <a:gd name="connsiteY950" fmla="*/ 1254658 h 6884988"/>
              <a:gd name="connsiteX951" fmla="*/ 3779901 w 6124773"/>
              <a:gd name="connsiteY951" fmla="*/ 1223924 h 6884988"/>
              <a:gd name="connsiteX952" fmla="*/ 1012953 w 6124773"/>
              <a:gd name="connsiteY952" fmla="*/ 1223358 h 6884988"/>
              <a:gd name="connsiteX953" fmla="*/ 1073087 w 6124773"/>
              <a:gd name="connsiteY953" fmla="*/ 1283492 h 6884988"/>
              <a:gd name="connsiteX954" fmla="*/ 1012953 w 6124773"/>
              <a:gd name="connsiteY954" fmla="*/ 1343627 h 6884988"/>
              <a:gd name="connsiteX955" fmla="*/ 952818 w 6124773"/>
              <a:gd name="connsiteY955" fmla="*/ 1283492 h 6884988"/>
              <a:gd name="connsiteX956" fmla="*/ 1012953 w 6124773"/>
              <a:gd name="connsiteY956" fmla="*/ 1223358 h 6884988"/>
              <a:gd name="connsiteX957" fmla="*/ 1172845 w 6124773"/>
              <a:gd name="connsiteY957" fmla="*/ 1212565 h 6884988"/>
              <a:gd name="connsiteX958" fmla="*/ 1232979 w 6124773"/>
              <a:gd name="connsiteY958" fmla="*/ 1272699 h 6884988"/>
              <a:gd name="connsiteX959" fmla="*/ 1172845 w 6124773"/>
              <a:gd name="connsiteY959" fmla="*/ 1332834 h 6884988"/>
              <a:gd name="connsiteX960" fmla="*/ 1112711 w 6124773"/>
              <a:gd name="connsiteY960" fmla="*/ 1272699 h 6884988"/>
              <a:gd name="connsiteX961" fmla="*/ 1172845 w 6124773"/>
              <a:gd name="connsiteY961" fmla="*/ 1212565 h 6884988"/>
              <a:gd name="connsiteX962" fmla="*/ 417894 w 6124773"/>
              <a:gd name="connsiteY962" fmla="*/ 1198910 h 6884988"/>
              <a:gd name="connsiteX963" fmla="*/ 463106 w 6124773"/>
              <a:gd name="connsiteY963" fmla="*/ 1244122 h 6884988"/>
              <a:gd name="connsiteX964" fmla="*/ 417894 w 6124773"/>
              <a:gd name="connsiteY964" fmla="*/ 1289334 h 6884988"/>
              <a:gd name="connsiteX965" fmla="*/ 372682 w 6124773"/>
              <a:gd name="connsiteY965" fmla="*/ 1244122 h 6884988"/>
              <a:gd name="connsiteX966" fmla="*/ 417894 w 6124773"/>
              <a:gd name="connsiteY966" fmla="*/ 1198910 h 6884988"/>
              <a:gd name="connsiteX967" fmla="*/ 305182 w 6124773"/>
              <a:gd name="connsiteY967" fmla="*/ 1196933 h 6884988"/>
              <a:gd name="connsiteX968" fmla="*/ 344488 w 6124773"/>
              <a:gd name="connsiteY968" fmla="*/ 1236239 h 6884988"/>
              <a:gd name="connsiteX969" fmla="*/ 305182 w 6124773"/>
              <a:gd name="connsiteY969" fmla="*/ 1275546 h 6884988"/>
              <a:gd name="connsiteX970" fmla="*/ 265875 w 6124773"/>
              <a:gd name="connsiteY970" fmla="*/ 1236239 h 6884988"/>
              <a:gd name="connsiteX971" fmla="*/ 305182 w 6124773"/>
              <a:gd name="connsiteY971" fmla="*/ 1196933 h 6884988"/>
              <a:gd name="connsiteX972" fmla="*/ 773431 w 6124773"/>
              <a:gd name="connsiteY972" fmla="*/ 1187481 h 6884988"/>
              <a:gd name="connsiteX973" fmla="*/ 833565 w 6124773"/>
              <a:gd name="connsiteY973" fmla="*/ 1247616 h 6884988"/>
              <a:gd name="connsiteX974" fmla="*/ 773431 w 6124773"/>
              <a:gd name="connsiteY974" fmla="*/ 1307750 h 6884988"/>
              <a:gd name="connsiteX975" fmla="*/ 713297 w 6124773"/>
              <a:gd name="connsiteY975" fmla="*/ 1247616 h 6884988"/>
              <a:gd name="connsiteX976" fmla="*/ 773431 w 6124773"/>
              <a:gd name="connsiteY976" fmla="*/ 1187481 h 6884988"/>
              <a:gd name="connsiteX977" fmla="*/ 562293 w 6124773"/>
              <a:gd name="connsiteY977" fmla="*/ 1168558 h 6884988"/>
              <a:gd name="connsiteX978" fmla="*/ 622427 w 6124773"/>
              <a:gd name="connsiteY978" fmla="*/ 1228693 h 6884988"/>
              <a:gd name="connsiteX979" fmla="*/ 562293 w 6124773"/>
              <a:gd name="connsiteY979" fmla="*/ 1288827 h 6884988"/>
              <a:gd name="connsiteX980" fmla="*/ 502158 w 6124773"/>
              <a:gd name="connsiteY980" fmla="*/ 1228693 h 6884988"/>
              <a:gd name="connsiteX981" fmla="*/ 562293 w 6124773"/>
              <a:gd name="connsiteY981" fmla="*/ 1168558 h 6884988"/>
              <a:gd name="connsiteX982" fmla="*/ 1031430 w 6124773"/>
              <a:gd name="connsiteY982" fmla="*/ 1155476 h 6884988"/>
              <a:gd name="connsiteX983" fmla="*/ 1062545 w 6124773"/>
              <a:gd name="connsiteY983" fmla="*/ 1186591 h 6884988"/>
              <a:gd name="connsiteX984" fmla="*/ 1031430 w 6124773"/>
              <a:gd name="connsiteY984" fmla="*/ 1217706 h 6884988"/>
              <a:gd name="connsiteX985" fmla="*/ 1000315 w 6124773"/>
              <a:gd name="connsiteY985" fmla="*/ 1186591 h 6884988"/>
              <a:gd name="connsiteX986" fmla="*/ 1031430 w 6124773"/>
              <a:gd name="connsiteY986" fmla="*/ 1155476 h 6884988"/>
              <a:gd name="connsiteX987" fmla="*/ 3901122 w 6124773"/>
              <a:gd name="connsiteY987" fmla="*/ 1154136 h 6884988"/>
              <a:gd name="connsiteX988" fmla="*/ 3942969 w 6124773"/>
              <a:gd name="connsiteY988" fmla="*/ 1195982 h 6884988"/>
              <a:gd name="connsiteX989" fmla="*/ 3901122 w 6124773"/>
              <a:gd name="connsiteY989" fmla="*/ 1237829 h 6884988"/>
              <a:gd name="connsiteX990" fmla="*/ 3859276 w 6124773"/>
              <a:gd name="connsiteY990" fmla="*/ 1195982 h 6884988"/>
              <a:gd name="connsiteX991" fmla="*/ 3901122 w 6124773"/>
              <a:gd name="connsiteY991" fmla="*/ 1154136 h 6884988"/>
              <a:gd name="connsiteX992" fmla="*/ 671196 w 6124773"/>
              <a:gd name="connsiteY992" fmla="*/ 1128934 h 6884988"/>
              <a:gd name="connsiteX993" fmla="*/ 710502 w 6124773"/>
              <a:gd name="connsiteY993" fmla="*/ 1168241 h 6884988"/>
              <a:gd name="connsiteX994" fmla="*/ 671196 w 6124773"/>
              <a:gd name="connsiteY994" fmla="*/ 1207547 h 6884988"/>
              <a:gd name="connsiteX995" fmla="*/ 631889 w 6124773"/>
              <a:gd name="connsiteY995" fmla="*/ 1168241 h 6884988"/>
              <a:gd name="connsiteX996" fmla="*/ 671196 w 6124773"/>
              <a:gd name="connsiteY996" fmla="*/ 1128934 h 6884988"/>
              <a:gd name="connsiteX997" fmla="*/ 5045583 w 6124773"/>
              <a:gd name="connsiteY997" fmla="*/ 1087415 h 6884988"/>
              <a:gd name="connsiteX998" fmla="*/ 6037222 w 6124773"/>
              <a:gd name="connsiteY998" fmla="*/ 1237335 h 6884988"/>
              <a:gd name="connsiteX999" fmla="*/ 6124773 w 6124773"/>
              <a:gd name="connsiteY999" fmla="*/ 1269378 h 6884988"/>
              <a:gd name="connsiteX1000" fmla="*/ 6124773 w 6124773"/>
              <a:gd name="connsiteY1000" fmla="*/ 2167655 h 6884988"/>
              <a:gd name="connsiteX1001" fmla="*/ 6058515 w 6124773"/>
              <a:gd name="connsiteY1001" fmla="*/ 2135739 h 6884988"/>
              <a:gd name="connsiteX1002" fmla="*/ 5091557 w 6124773"/>
              <a:gd name="connsiteY1002" fmla="*/ 1940536 h 6884988"/>
              <a:gd name="connsiteX1003" fmla="*/ 2607437 w 6124773"/>
              <a:gd name="connsiteY1003" fmla="*/ 4424616 h 6884988"/>
              <a:gd name="connsiteX1004" fmla="*/ 4590927 w 6124773"/>
              <a:gd name="connsiteY1004" fmla="*/ 6858268 h 6884988"/>
              <a:gd name="connsiteX1005" fmla="*/ 4766002 w 6124773"/>
              <a:gd name="connsiteY1005" fmla="*/ 6884988 h 6884988"/>
              <a:gd name="connsiteX1006" fmla="*/ 2802859 w 6124773"/>
              <a:gd name="connsiteY1006" fmla="*/ 6884988 h 6884988"/>
              <a:gd name="connsiteX1007" fmla="*/ 2687542 w 6124773"/>
              <a:gd name="connsiteY1007" fmla="*/ 6780181 h 6884988"/>
              <a:gd name="connsiteX1008" fmla="*/ 1710817 w 6124773"/>
              <a:gd name="connsiteY1008" fmla="*/ 4422140 h 6884988"/>
              <a:gd name="connsiteX1009" fmla="*/ 5045583 w 6124773"/>
              <a:gd name="connsiteY1009" fmla="*/ 1087415 h 6884988"/>
              <a:gd name="connsiteX1010" fmla="*/ 895414 w 6124773"/>
              <a:gd name="connsiteY1010" fmla="*/ 1064862 h 6884988"/>
              <a:gd name="connsiteX1011" fmla="*/ 978599 w 6124773"/>
              <a:gd name="connsiteY1011" fmla="*/ 1148047 h 6884988"/>
              <a:gd name="connsiteX1012" fmla="*/ 895414 w 6124773"/>
              <a:gd name="connsiteY1012" fmla="*/ 1231232 h 6884988"/>
              <a:gd name="connsiteX1013" fmla="*/ 812229 w 6124773"/>
              <a:gd name="connsiteY1013" fmla="*/ 1148047 h 6884988"/>
              <a:gd name="connsiteX1014" fmla="*/ 895414 w 6124773"/>
              <a:gd name="connsiteY1014" fmla="*/ 1064862 h 6884988"/>
              <a:gd name="connsiteX1015" fmla="*/ 4057778 w 6124773"/>
              <a:gd name="connsiteY1015" fmla="*/ 1058951 h 6884988"/>
              <a:gd name="connsiteX1016" fmla="*/ 4117912 w 6124773"/>
              <a:gd name="connsiteY1016" fmla="*/ 1119085 h 6884988"/>
              <a:gd name="connsiteX1017" fmla="*/ 4057778 w 6124773"/>
              <a:gd name="connsiteY1017" fmla="*/ 1179220 h 6884988"/>
              <a:gd name="connsiteX1018" fmla="*/ 3997643 w 6124773"/>
              <a:gd name="connsiteY1018" fmla="*/ 1119085 h 6884988"/>
              <a:gd name="connsiteX1019" fmla="*/ 4057778 w 6124773"/>
              <a:gd name="connsiteY1019" fmla="*/ 1058951 h 6884988"/>
              <a:gd name="connsiteX1020" fmla="*/ 4438143 w 6124773"/>
              <a:gd name="connsiteY1020" fmla="*/ 1032725 h 6884988"/>
              <a:gd name="connsiteX1021" fmla="*/ 4479989 w 6124773"/>
              <a:gd name="connsiteY1021" fmla="*/ 1074572 h 6884988"/>
              <a:gd name="connsiteX1022" fmla="*/ 4438143 w 6124773"/>
              <a:gd name="connsiteY1022" fmla="*/ 1116418 h 6884988"/>
              <a:gd name="connsiteX1023" fmla="*/ 4396297 w 6124773"/>
              <a:gd name="connsiteY1023" fmla="*/ 1074572 h 6884988"/>
              <a:gd name="connsiteX1024" fmla="*/ 4438143 w 6124773"/>
              <a:gd name="connsiteY1024" fmla="*/ 1032725 h 6884988"/>
              <a:gd name="connsiteX1025" fmla="*/ 746507 w 6124773"/>
              <a:gd name="connsiteY1025" fmla="*/ 989550 h 6884988"/>
              <a:gd name="connsiteX1026" fmla="*/ 815912 w 6124773"/>
              <a:gd name="connsiteY1026" fmla="*/ 1058955 h 6884988"/>
              <a:gd name="connsiteX1027" fmla="*/ 746507 w 6124773"/>
              <a:gd name="connsiteY1027" fmla="*/ 1128361 h 6884988"/>
              <a:gd name="connsiteX1028" fmla="*/ 677101 w 6124773"/>
              <a:gd name="connsiteY1028" fmla="*/ 1058955 h 6884988"/>
              <a:gd name="connsiteX1029" fmla="*/ 746507 w 6124773"/>
              <a:gd name="connsiteY1029" fmla="*/ 989550 h 6884988"/>
              <a:gd name="connsiteX1030" fmla="*/ 5501512 w 6124773"/>
              <a:gd name="connsiteY1030" fmla="*/ 975488 h 6884988"/>
              <a:gd name="connsiteX1031" fmla="*/ 5547106 w 6124773"/>
              <a:gd name="connsiteY1031" fmla="*/ 1021081 h 6884988"/>
              <a:gd name="connsiteX1032" fmla="*/ 5501512 w 6124773"/>
              <a:gd name="connsiteY1032" fmla="*/ 1066674 h 6884988"/>
              <a:gd name="connsiteX1033" fmla="*/ 5455919 w 6124773"/>
              <a:gd name="connsiteY1033" fmla="*/ 1021081 h 6884988"/>
              <a:gd name="connsiteX1034" fmla="*/ 5501512 w 6124773"/>
              <a:gd name="connsiteY1034" fmla="*/ 975488 h 6884988"/>
              <a:gd name="connsiteX1035" fmla="*/ 5319458 w 6124773"/>
              <a:gd name="connsiteY1035" fmla="*/ 949517 h 6884988"/>
              <a:gd name="connsiteX1036" fmla="*/ 5365051 w 6124773"/>
              <a:gd name="connsiteY1036" fmla="*/ 995110 h 6884988"/>
              <a:gd name="connsiteX1037" fmla="*/ 5319458 w 6124773"/>
              <a:gd name="connsiteY1037" fmla="*/ 1040703 h 6884988"/>
              <a:gd name="connsiteX1038" fmla="*/ 5273865 w 6124773"/>
              <a:gd name="connsiteY1038" fmla="*/ 995110 h 6884988"/>
              <a:gd name="connsiteX1039" fmla="*/ 5319458 w 6124773"/>
              <a:gd name="connsiteY1039" fmla="*/ 949517 h 6884988"/>
              <a:gd name="connsiteX1040" fmla="*/ 5158930 w 6124773"/>
              <a:gd name="connsiteY1040" fmla="*/ 939863 h 6884988"/>
              <a:gd name="connsiteX1041" fmla="*/ 5220144 w 6124773"/>
              <a:gd name="connsiteY1041" fmla="*/ 1001077 h 6884988"/>
              <a:gd name="connsiteX1042" fmla="*/ 5158930 w 6124773"/>
              <a:gd name="connsiteY1042" fmla="*/ 1062291 h 6884988"/>
              <a:gd name="connsiteX1043" fmla="*/ 5097716 w 6124773"/>
              <a:gd name="connsiteY1043" fmla="*/ 1001077 h 6884988"/>
              <a:gd name="connsiteX1044" fmla="*/ 5158930 w 6124773"/>
              <a:gd name="connsiteY1044" fmla="*/ 939863 h 6884988"/>
              <a:gd name="connsiteX1045" fmla="*/ 4892739 w 6124773"/>
              <a:gd name="connsiteY1045" fmla="*/ 894478 h 6884988"/>
              <a:gd name="connsiteX1046" fmla="*/ 4974908 w 6124773"/>
              <a:gd name="connsiteY1046" fmla="*/ 976647 h 6884988"/>
              <a:gd name="connsiteX1047" fmla="*/ 4892739 w 6124773"/>
              <a:gd name="connsiteY1047" fmla="*/ 1058816 h 6884988"/>
              <a:gd name="connsiteX1048" fmla="*/ 4810571 w 6124773"/>
              <a:gd name="connsiteY1048" fmla="*/ 976647 h 6884988"/>
              <a:gd name="connsiteX1049" fmla="*/ 4892739 w 6124773"/>
              <a:gd name="connsiteY1049" fmla="*/ 894478 h 6884988"/>
              <a:gd name="connsiteX1050" fmla="*/ 4266946 w 6124773"/>
              <a:gd name="connsiteY1050" fmla="*/ 892265 h 6884988"/>
              <a:gd name="connsiteX1051" fmla="*/ 4388612 w 6124773"/>
              <a:gd name="connsiteY1051" fmla="*/ 1013931 h 6884988"/>
              <a:gd name="connsiteX1052" fmla="*/ 4266946 w 6124773"/>
              <a:gd name="connsiteY1052" fmla="*/ 1135597 h 6884988"/>
              <a:gd name="connsiteX1053" fmla="*/ 4145280 w 6124773"/>
              <a:gd name="connsiteY1053" fmla="*/ 1013931 h 6884988"/>
              <a:gd name="connsiteX1054" fmla="*/ 4266946 w 6124773"/>
              <a:gd name="connsiteY1054" fmla="*/ 892265 h 6884988"/>
              <a:gd name="connsiteX1055" fmla="*/ 5039615 w 6124773"/>
              <a:gd name="connsiteY1055" fmla="*/ 877333 h 6884988"/>
              <a:gd name="connsiteX1056" fmla="*/ 5081461 w 6124773"/>
              <a:gd name="connsiteY1056" fmla="*/ 919180 h 6884988"/>
              <a:gd name="connsiteX1057" fmla="*/ 5039615 w 6124773"/>
              <a:gd name="connsiteY1057" fmla="*/ 961026 h 6884988"/>
              <a:gd name="connsiteX1058" fmla="*/ 4997768 w 6124773"/>
              <a:gd name="connsiteY1058" fmla="*/ 919180 h 6884988"/>
              <a:gd name="connsiteX1059" fmla="*/ 5039615 w 6124773"/>
              <a:gd name="connsiteY1059" fmla="*/ 877333 h 6884988"/>
              <a:gd name="connsiteX1060" fmla="*/ 5211065 w 6124773"/>
              <a:gd name="connsiteY1060" fmla="*/ 844868 h 6884988"/>
              <a:gd name="connsiteX1061" fmla="*/ 5252911 w 6124773"/>
              <a:gd name="connsiteY1061" fmla="*/ 886714 h 6884988"/>
              <a:gd name="connsiteX1062" fmla="*/ 5211065 w 6124773"/>
              <a:gd name="connsiteY1062" fmla="*/ 928561 h 6884988"/>
              <a:gd name="connsiteX1063" fmla="*/ 5169218 w 6124773"/>
              <a:gd name="connsiteY1063" fmla="*/ 886714 h 6884988"/>
              <a:gd name="connsiteX1064" fmla="*/ 5211065 w 6124773"/>
              <a:gd name="connsiteY1064" fmla="*/ 844868 h 6884988"/>
              <a:gd name="connsiteX1065" fmla="*/ 428498 w 6124773"/>
              <a:gd name="connsiteY1065" fmla="*/ 836577 h 6884988"/>
              <a:gd name="connsiteX1066" fmla="*/ 567754 w 6124773"/>
              <a:gd name="connsiteY1066" fmla="*/ 975832 h 6884988"/>
              <a:gd name="connsiteX1067" fmla="*/ 428498 w 6124773"/>
              <a:gd name="connsiteY1067" fmla="*/ 1115088 h 6884988"/>
              <a:gd name="connsiteX1068" fmla="*/ 289243 w 6124773"/>
              <a:gd name="connsiteY1068" fmla="*/ 975832 h 6884988"/>
              <a:gd name="connsiteX1069" fmla="*/ 428498 w 6124773"/>
              <a:gd name="connsiteY1069" fmla="*/ 836577 h 6884988"/>
              <a:gd name="connsiteX1070" fmla="*/ 426149 w 6124773"/>
              <a:gd name="connsiteY1070" fmla="*/ 807876 h 6884988"/>
              <a:gd name="connsiteX1071" fmla="*/ 255588 w 6124773"/>
              <a:gd name="connsiteY1071" fmla="*/ 978437 h 6884988"/>
              <a:gd name="connsiteX1072" fmla="*/ 426149 w 6124773"/>
              <a:gd name="connsiteY1072" fmla="*/ 1148998 h 6884988"/>
              <a:gd name="connsiteX1073" fmla="*/ 596709 w 6124773"/>
              <a:gd name="connsiteY1073" fmla="*/ 978437 h 6884988"/>
              <a:gd name="connsiteX1074" fmla="*/ 426149 w 6124773"/>
              <a:gd name="connsiteY1074" fmla="*/ 807876 h 6884988"/>
              <a:gd name="connsiteX1075" fmla="*/ 4330891 w 6124773"/>
              <a:gd name="connsiteY1075" fmla="*/ 784122 h 6884988"/>
              <a:gd name="connsiteX1076" fmla="*/ 4372737 w 6124773"/>
              <a:gd name="connsiteY1076" fmla="*/ 825969 h 6884988"/>
              <a:gd name="connsiteX1077" fmla="*/ 4330891 w 6124773"/>
              <a:gd name="connsiteY1077" fmla="*/ 867815 h 6884988"/>
              <a:gd name="connsiteX1078" fmla="*/ 4289044 w 6124773"/>
              <a:gd name="connsiteY1078" fmla="*/ 825969 h 6884988"/>
              <a:gd name="connsiteX1079" fmla="*/ 4330891 w 6124773"/>
              <a:gd name="connsiteY1079" fmla="*/ 784122 h 6884988"/>
              <a:gd name="connsiteX1080" fmla="*/ 426149 w 6124773"/>
              <a:gd name="connsiteY1080" fmla="*/ 770855 h 6884988"/>
              <a:gd name="connsiteX1081" fmla="*/ 633730 w 6124773"/>
              <a:gd name="connsiteY1081" fmla="*/ 978437 h 6884988"/>
              <a:gd name="connsiteX1082" fmla="*/ 426149 w 6124773"/>
              <a:gd name="connsiteY1082" fmla="*/ 1186018 h 6884988"/>
              <a:gd name="connsiteX1083" fmla="*/ 218567 w 6124773"/>
              <a:gd name="connsiteY1083" fmla="*/ 978437 h 6884988"/>
              <a:gd name="connsiteX1084" fmla="*/ 426149 w 6124773"/>
              <a:gd name="connsiteY1084" fmla="*/ 770855 h 6884988"/>
              <a:gd name="connsiteX1085" fmla="*/ 4878071 w 6124773"/>
              <a:gd name="connsiteY1085" fmla="*/ 758208 h 6884988"/>
              <a:gd name="connsiteX1086" fmla="*/ 4919917 w 6124773"/>
              <a:gd name="connsiteY1086" fmla="*/ 800054 h 6884988"/>
              <a:gd name="connsiteX1087" fmla="*/ 4878071 w 6124773"/>
              <a:gd name="connsiteY1087" fmla="*/ 841900 h 6884988"/>
              <a:gd name="connsiteX1088" fmla="*/ 4836225 w 6124773"/>
              <a:gd name="connsiteY1088" fmla="*/ 800055 h 6884988"/>
              <a:gd name="connsiteX1089" fmla="*/ 4878071 w 6124773"/>
              <a:gd name="connsiteY1089" fmla="*/ 758208 h 6884988"/>
              <a:gd name="connsiteX1090" fmla="*/ 5021707 w 6124773"/>
              <a:gd name="connsiteY1090" fmla="*/ 742269 h 6884988"/>
              <a:gd name="connsiteX1091" fmla="*/ 5067300 w 6124773"/>
              <a:gd name="connsiteY1091" fmla="*/ 787862 h 6884988"/>
              <a:gd name="connsiteX1092" fmla="*/ 5021707 w 6124773"/>
              <a:gd name="connsiteY1092" fmla="*/ 833455 h 6884988"/>
              <a:gd name="connsiteX1093" fmla="*/ 4976113 w 6124773"/>
              <a:gd name="connsiteY1093" fmla="*/ 787862 h 6884988"/>
              <a:gd name="connsiteX1094" fmla="*/ 5021707 w 6124773"/>
              <a:gd name="connsiteY1094" fmla="*/ 742269 h 6884988"/>
              <a:gd name="connsiteX1095" fmla="*/ 5146739 w 6124773"/>
              <a:gd name="connsiteY1095" fmla="*/ 723710 h 6884988"/>
              <a:gd name="connsiteX1096" fmla="*/ 5188585 w 6124773"/>
              <a:gd name="connsiteY1096" fmla="*/ 765556 h 6884988"/>
              <a:gd name="connsiteX1097" fmla="*/ 5146739 w 6124773"/>
              <a:gd name="connsiteY1097" fmla="*/ 807403 h 6884988"/>
              <a:gd name="connsiteX1098" fmla="*/ 5104892 w 6124773"/>
              <a:gd name="connsiteY1098" fmla="*/ 765556 h 6884988"/>
              <a:gd name="connsiteX1099" fmla="*/ 5146739 w 6124773"/>
              <a:gd name="connsiteY1099" fmla="*/ 723710 h 6884988"/>
              <a:gd name="connsiteX1100" fmla="*/ 244793 w 6124773"/>
              <a:gd name="connsiteY1100" fmla="*/ 716429 h 6884988"/>
              <a:gd name="connsiteX1101" fmla="*/ 284099 w 6124773"/>
              <a:gd name="connsiteY1101" fmla="*/ 755736 h 6884988"/>
              <a:gd name="connsiteX1102" fmla="*/ 244793 w 6124773"/>
              <a:gd name="connsiteY1102" fmla="*/ 795042 h 6884988"/>
              <a:gd name="connsiteX1103" fmla="*/ 205486 w 6124773"/>
              <a:gd name="connsiteY1103" fmla="*/ 755736 h 6884988"/>
              <a:gd name="connsiteX1104" fmla="*/ 244793 w 6124773"/>
              <a:gd name="connsiteY1104" fmla="*/ 716429 h 6884988"/>
              <a:gd name="connsiteX1105" fmla="*/ 4589971 w 6124773"/>
              <a:gd name="connsiteY1105" fmla="*/ 683922 h 6884988"/>
              <a:gd name="connsiteX1106" fmla="*/ 4784979 w 6124773"/>
              <a:gd name="connsiteY1106" fmla="*/ 878931 h 6884988"/>
              <a:gd name="connsiteX1107" fmla="*/ 4589971 w 6124773"/>
              <a:gd name="connsiteY1107" fmla="*/ 1073939 h 6884988"/>
              <a:gd name="connsiteX1108" fmla="*/ 4394963 w 6124773"/>
              <a:gd name="connsiteY1108" fmla="*/ 878931 h 6884988"/>
              <a:gd name="connsiteX1109" fmla="*/ 4589971 w 6124773"/>
              <a:gd name="connsiteY1109" fmla="*/ 683922 h 6884988"/>
              <a:gd name="connsiteX1110" fmla="*/ 4867339 w 6124773"/>
              <a:gd name="connsiteY1110" fmla="*/ 621364 h 6884988"/>
              <a:gd name="connsiteX1111" fmla="*/ 4909185 w 6124773"/>
              <a:gd name="connsiteY1111" fmla="*/ 663211 h 6884988"/>
              <a:gd name="connsiteX1112" fmla="*/ 4867339 w 6124773"/>
              <a:gd name="connsiteY1112" fmla="*/ 705057 h 6884988"/>
              <a:gd name="connsiteX1113" fmla="*/ 4825492 w 6124773"/>
              <a:gd name="connsiteY1113" fmla="*/ 663211 h 6884988"/>
              <a:gd name="connsiteX1114" fmla="*/ 4867339 w 6124773"/>
              <a:gd name="connsiteY1114" fmla="*/ 621364 h 6884988"/>
              <a:gd name="connsiteX1115" fmla="*/ 370587 w 6124773"/>
              <a:gd name="connsiteY1115" fmla="*/ 599341 h 6884988"/>
              <a:gd name="connsiteX1116" fmla="*/ 439992 w 6124773"/>
              <a:gd name="connsiteY1116" fmla="*/ 668746 h 6884988"/>
              <a:gd name="connsiteX1117" fmla="*/ 370587 w 6124773"/>
              <a:gd name="connsiteY1117" fmla="*/ 738152 h 6884988"/>
              <a:gd name="connsiteX1118" fmla="*/ 301181 w 6124773"/>
              <a:gd name="connsiteY1118" fmla="*/ 668746 h 6884988"/>
              <a:gd name="connsiteX1119" fmla="*/ 370587 w 6124773"/>
              <a:gd name="connsiteY1119" fmla="*/ 599341 h 6884988"/>
              <a:gd name="connsiteX1120" fmla="*/ 4541965 w 6124773"/>
              <a:gd name="connsiteY1120" fmla="*/ 579462 h 6884988"/>
              <a:gd name="connsiteX1121" fmla="*/ 4583811 w 6124773"/>
              <a:gd name="connsiteY1121" fmla="*/ 621307 h 6884988"/>
              <a:gd name="connsiteX1122" fmla="*/ 4541965 w 6124773"/>
              <a:gd name="connsiteY1122" fmla="*/ 663154 h 6884988"/>
              <a:gd name="connsiteX1123" fmla="*/ 4500118 w 6124773"/>
              <a:gd name="connsiteY1123" fmla="*/ 621307 h 6884988"/>
              <a:gd name="connsiteX1124" fmla="*/ 4541965 w 6124773"/>
              <a:gd name="connsiteY1124" fmla="*/ 579462 h 6884988"/>
              <a:gd name="connsiteX1125" fmla="*/ 5021961 w 6124773"/>
              <a:gd name="connsiteY1125" fmla="*/ 578743 h 6884988"/>
              <a:gd name="connsiteX1126" fmla="*/ 5067554 w 6124773"/>
              <a:gd name="connsiteY1126" fmla="*/ 624336 h 6884988"/>
              <a:gd name="connsiteX1127" fmla="*/ 5021961 w 6124773"/>
              <a:gd name="connsiteY1127" fmla="*/ 669929 h 6884988"/>
              <a:gd name="connsiteX1128" fmla="*/ 4976368 w 6124773"/>
              <a:gd name="connsiteY1128" fmla="*/ 624336 h 6884988"/>
              <a:gd name="connsiteX1129" fmla="*/ 5021961 w 6124773"/>
              <a:gd name="connsiteY1129" fmla="*/ 578743 h 6884988"/>
              <a:gd name="connsiteX1130" fmla="*/ 232982 w 6124773"/>
              <a:gd name="connsiteY1130" fmla="*/ 565743 h 6884988"/>
              <a:gd name="connsiteX1131" fmla="*/ 272288 w 6124773"/>
              <a:gd name="connsiteY1131" fmla="*/ 605049 h 6884988"/>
              <a:gd name="connsiteX1132" fmla="*/ 232982 w 6124773"/>
              <a:gd name="connsiteY1132" fmla="*/ 644356 h 6884988"/>
              <a:gd name="connsiteX1133" fmla="*/ 193675 w 6124773"/>
              <a:gd name="connsiteY1133" fmla="*/ 605049 h 6884988"/>
              <a:gd name="connsiteX1134" fmla="*/ 232982 w 6124773"/>
              <a:gd name="connsiteY1134" fmla="*/ 565743 h 6884988"/>
              <a:gd name="connsiteX1135" fmla="*/ 5166742 w 6124773"/>
              <a:gd name="connsiteY1135" fmla="*/ 535563 h 6884988"/>
              <a:gd name="connsiteX1136" fmla="*/ 5208588 w 6124773"/>
              <a:gd name="connsiteY1136" fmla="*/ 577410 h 6884988"/>
              <a:gd name="connsiteX1137" fmla="*/ 5166742 w 6124773"/>
              <a:gd name="connsiteY1137" fmla="*/ 619256 h 6884988"/>
              <a:gd name="connsiteX1138" fmla="*/ 5124896 w 6124773"/>
              <a:gd name="connsiteY1138" fmla="*/ 577410 h 6884988"/>
              <a:gd name="connsiteX1139" fmla="*/ 5166742 w 6124773"/>
              <a:gd name="connsiteY1139" fmla="*/ 535563 h 6884988"/>
              <a:gd name="connsiteX1140" fmla="*/ 4726813 w 6124773"/>
              <a:gd name="connsiteY1140" fmla="*/ 493348 h 6884988"/>
              <a:gd name="connsiteX1141" fmla="*/ 4808982 w 6124773"/>
              <a:gd name="connsiteY1141" fmla="*/ 575516 h 6884988"/>
              <a:gd name="connsiteX1142" fmla="*/ 4726813 w 6124773"/>
              <a:gd name="connsiteY1142" fmla="*/ 657686 h 6884988"/>
              <a:gd name="connsiteX1143" fmla="*/ 4644644 w 6124773"/>
              <a:gd name="connsiteY1143" fmla="*/ 575516 h 6884988"/>
              <a:gd name="connsiteX1144" fmla="*/ 4726813 w 6124773"/>
              <a:gd name="connsiteY1144" fmla="*/ 493348 h 6884988"/>
              <a:gd name="connsiteX1145" fmla="*/ 5053458 w 6124773"/>
              <a:gd name="connsiteY1145" fmla="*/ 469649 h 6884988"/>
              <a:gd name="connsiteX1146" fmla="*/ 5095304 w 6124773"/>
              <a:gd name="connsiteY1146" fmla="*/ 511496 h 6884988"/>
              <a:gd name="connsiteX1147" fmla="*/ 5053458 w 6124773"/>
              <a:gd name="connsiteY1147" fmla="*/ 553342 h 6884988"/>
              <a:gd name="connsiteX1148" fmla="*/ 5011612 w 6124773"/>
              <a:gd name="connsiteY1148" fmla="*/ 511496 h 6884988"/>
              <a:gd name="connsiteX1149" fmla="*/ 5053458 w 6124773"/>
              <a:gd name="connsiteY1149" fmla="*/ 469649 h 6884988"/>
              <a:gd name="connsiteX1150" fmla="*/ 4929505 w 6124773"/>
              <a:gd name="connsiteY1150" fmla="*/ 456455 h 6884988"/>
              <a:gd name="connsiteX1151" fmla="*/ 4975098 w 6124773"/>
              <a:gd name="connsiteY1151" fmla="*/ 502048 h 6884988"/>
              <a:gd name="connsiteX1152" fmla="*/ 4929505 w 6124773"/>
              <a:gd name="connsiteY1152" fmla="*/ 547641 h 6884988"/>
              <a:gd name="connsiteX1153" fmla="*/ 4883911 w 6124773"/>
              <a:gd name="connsiteY1153" fmla="*/ 502048 h 6884988"/>
              <a:gd name="connsiteX1154" fmla="*/ 4929505 w 6124773"/>
              <a:gd name="connsiteY1154" fmla="*/ 456455 h 6884988"/>
              <a:gd name="connsiteX1155" fmla="*/ 4664393 w 6124773"/>
              <a:gd name="connsiteY1155" fmla="*/ 391924 h 6884988"/>
              <a:gd name="connsiteX1156" fmla="*/ 4695508 w 6124773"/>
              <a:gd name="connsiteY1156" fmla="*/ 423039 h 6884988"/>
              <a:gd name="connsiteX1157" fmla="*/ 4664393 w 6124773"/>
              <a:gd name="connsiteY1157" fmla="*/ 454154 h 6884988"/>
              <a:gd name="connsiteX1158" fmla="*/ 4633277 w 6124773"/>
              <a:gd name="connsiteY1158" fmla="*/ 423039 h 6884988"/>
              <a:gd name="connsiteX1159" fmla="*/ 4664393 w 6124773"/>
              <a:gd name="connsiteY1159" fmla="*/ 391924 h 6884988"/>
              <a:gd name="connsiteX1160" fmla="*/ 4788917 w 6124773"/>
              <a:gd name="connsiteY1160" fmla="*/ 391621 h 6884988"/>
              <a:gd name="connsiteX1161" fmla="*/ 4830763 w 6124773"/>
              <a:gd name="connsiteY1161" fmla="*/ 433468 h 6884988"/>
              <a:gd name="connsiteX1162" fmla="*/ 4788917 w 6124773"/>
              <a:gd name="connsiteY1162" fmla="*/ 475314 h 6884988"/>
              <a:gd name="connsiteX1163" fmla="*/ 4747071 w 6124773"/>
              <a:gd name="connsiteY1163" fmla="*/ 433468 h 6884988"/>
              <a:gd name="connsiteX1164" fmla="*/ 4788917 w 6124773"/>
              <a:gd name="connsiteY1164" fmla="*/ 391621 h 6884988"/>
              <a:gd name="connsiteX1165" fmla="*/ 4971733 w 6124773"/>
              <a:gd name="connsiteY1165" fmla="*/ 336555 h 6884988"/>
              <a:gd name="connsiteX1166" fmla="*/ 5017326 w 6124773"/>
              <a:gd name="connsiteY1166" fmla="*/ 382148 h 6884988"/>
              <a:gd name="connsiteX1167" fmla="*/ 4971733 w 6124773"/>
              <a:gd name="connsiteY1167" fmla="*/ 427741 h 6884988"/>
              <a:gd name="connsiteX1168" fmla="*/ 4926139 w 6124773"/>
              <a:gd name="connsiteY1168" fmla="*/ 382148 h 6884988"/>
              <a:gd name="connsiteX1169" fmla="*/ 4971733 w 6124773"/>
              <a:gd name="connsiteY1169" fmla="*/ 336555 h 6884988"/>
              <a:gd name="connsiteX1170" fmla="*/ 106870 w 6124773"/>
              <a:gd name="connsiteY1170" fmla="*/ 295407 h 6884988"/>
              <a:gd name="connsiteX1171" fmla="*/ 205486 w 6124773"/>
              <a:gd name="connsiteY1171" fmla="*/ 394022 h 6884988"/>
              <a:gd name="connsiteX1172" fmla="*/ 106870 w 6124773"/>
              <a:gd name="connsiteY1172" fmla="*/ 492638 h 6884988"/>
              <a:gd name="connsiteX1173" fmla="*/ 8255 w 6124773"/>
              <a:gd name="connsiteY1173" fmla="*/ 394023 h 6884988"/>
              <a:gd name="connsiteX1174" fmla="*/ 106870 w 6124773"/>
              <a:gd name="connsiteY1174" fmla="*/ 295407 h 6884988"/>
              <a:gd name="connsiteX1175" fmla="*/ 5139754 w 6124773"/>
              <a:gd name="connsiteY1175" fmla="*/ 202505 h 6884988"/>
              <a:gd name="connsiteX1176" fmla="*/ 5221923 w 6124773"/>
              <a:gd name="connsiteY1176" fmla="*/ 284674 h 6884988"/>
              <a:gd name="connsiteX1177" fmla="*/ 5139754 w 6124773"/>
              <a:gd name="connsiteY1177" fmla="*/ 366843 h 6884988"/>
              <a:gd name="connsiteX1178" fmla="*/ 5057586 w 6124773"/>
              <a:gd name="connsiteY1178" fmla="*/ 284674 h 6884988"/>
              <a:gd name="connsiteX1179" fmla="*/ 5139754 w 6124773"/>
              <a:gd name="connsiteY1179" fmla="*/ 202505 h 6884988"/>
              <a:gd name="connsiteX1180" fmla="*/ 4839399 w 6124773"/>
              <a:gd name="connsiteY1180" fmla="*/ 195644 h 6884988"/>
              <a:gd name="connsiteX1181" fmla="*/ 4921568 w 6124773"/>
              <a:gd name="connsiteY1181" fmla="*/ 277813 h 6884988"/>
              <a:gd name="connsiteX1182" fmla="*/ 4839399 w 6124773"/>
              <a:gd name="connsiteY1182" fmla="*/ 359982 h 6884988"/>
              <a:gd name="connsiteX1183" fmla="*/ 4757230 w 6124773"/>
              <a:gd name="connsiteY1183" fmla="*/ 277813 h 6884988"/>
              <a:gd name="connsiteX1184" fmla="*/ 4839399 w 6124773"/>
              <a:gd name="connsiteY1184" fmla="*/ 195644 h 6884988"/>
              <a:gd name="connsiteX1185" fmla="*/ 5005452 w 6124773"/>
              <a:gd name="connsiteY1185" fmla="*/ 127701 h 6884988"/>
              <a:gd name="connsiteX1186" fmla="*/ 5065586 w 6124773"/>
              <a:gd name="connsiteY1186" fmla="*/ 187836 h 6884988"/>
              <a:gd name="connsiteX1187" fmla="*/ 5005452 w 6124773"/>
              <a:gd name="connsiteY1187" fmla="*/ 247970 h 6884988"/>
              <a:gd name="connsiteX1188" fmla="*/ 4945317 w 6124773"/>
              <a:gd name="connsiteY1188" fmla="*/ 187836 h 6884988"/>
              <a:gd name="connsiteX1189" fmla="*/ 5005452 w 6124773"/>
              <a:gd name="connsiteY1189" fmla="*/ 127701 h 6884988"/>
              <a:gd name="connsiteX1190" fmla="*/ 4891088 w 6124773"/>
              <a:gd name="connsiteY1190" fmla="*/ 86912 h 6884988"/>
              <a:gd name="connsiteX1191" fmla="*/ 4932934 w 6124773"/>
              <a:gd name="connsiteY1191" fmla="*/ 128759 h 6884988"/>
              <a:gd name="connsiteX1192" fmla="*/ 4891088 w 6124773"/>
              <a:gd name="connsiteY1192" fmla="*/ 170605 h 6884988"/>
              <a:gd name="connsiteX1193" fmla="*/ 4849241 w 6124773"/>
              <a:gd name="connsiteY1193" fmla="*/ 128759 h 6884988"/>
              <a:gd name="connsiteX1194" fmla="*/ 4891088 w 6124773"/>
              <a:gd name="connsiteY1194" fmla="*/ 86912 h 6884988"/>
              <a:gd name="connsiteX1195" fmla="*/ 5138102 w 6124773"/>
              <a:gd name="connsiteY1195" fmla="*/ 57787 h 6884988"/>
              <a:gd name="connsiteX1196" fmla="*/ 5194618 w 6124773"/>
              <a:gd name="connsiteY1196" fmla="*/ 114302 h 6884988"/>
              <a:gd name="connsiteX1197" fmla="*/ 5138102 w 6124773"/>
              <a:gd name="connsiteY1197" fmla="*/ 170818 h 6884988"/>
              <a:gd name="connsiteX1198" fmla="*/ 5081587 w 6124773"/>
              <a:gd name="connsiteY1198" fmla="*/ 114302 h 6884988"/>
              <a:gd name="connsiteX1199" fmla="*/ 5138102 w 6124773"/>
              <a:gd name="connsiteY1199" fmla="*/ 57787 h 6884988"/>
              <a:gd name="connsiteX1200" fmla="*/ 1079602 w 6124773"/>
              <a:gd name="connsiteY1200" fmla="*/ 0 h 6884988"/>
              <a:gd name="connsiteX1201" fmla="*/ 3890834 w 6124773"/>
              <a:gd name="connsiteY1201" fmla="*/ 0 h 6884988"/>
              <a:gd name="connsiteX1202" fmla="*/ 3868056 w 6124773"/>
              <a:gd name="connsiteY1202" fmla="*/ 30662 h 6884988"/>
              <a:gd name="connsiteX1203" fmla="*/ 3748977 w 6124773"/>
              <a:gd name="connsiteY1203" fmla="*/ 161520 h 6884988"/>
              <a:gd name="connsiteX1204" fmla="*/ 2485327 w 6124773"/>
              <a:gd name="connsiteY1204" fmla="*/ 684886 h 6884988"/>
              <a:gd name="connsiteX1205" fmla="*/ 1221677 w 6124773"/>
              <a:gd name="connsiteY1205" fmla="*/ 161520 h 6884988"/>
              <a:gd name="connsiteX1206" fmla="*/ 1102595 w 6124773"/>
              <a:gd name="connsiteY1206" fmla="*/ 30664 h 6884988"/>
              <a:gd name="connsiteX1207" fmla="*/ 1090470 w 6124773"/>
              <a:gd name="connsiteY1207" fmla="*/ 14344 h 6884988"/>
              <a:gd name="connsiteX1208" fmla="*/ 1090427 w 6124773"/>
              <a:gd name="connsiteY1208" fmla="*/ 14297 h 6884988"/>
              <a:gd name="connsiteX1209" fmla="*/ 895535 w 6124773"/>
              <a:gd name="connsiteY1209" fmla="*/ 0 h 6884988"/>
              <a:gd name="connsiteX1210" fmla="*/ 1024270 w 6124773"/>
              <a:gd name="connsiteY1210" fmla="*/ 0 h 6884988"/>
              <a:gd name="connsiteX1211" fmla="*/ 1062677 w 6124773"/>
              <a:gd name="connsiteY1211" fmla="*/ 51696 h 6884988"/>
              <a:gd name="connsiteX1212" fmla="*/ 1184973 w 6124773"/>
              <a:gd name="connsiteY1212" fmla="*/ 186093 h 6884988"/>
              <a:gd name="connsiteX1213" fmla="*/ 2482786 w 6124773"/>
              <a:gd name="connsiteY1213" fmla="*/ 723938 h 6884988"/>
              <a:gd name="connsiteX1214" fmla="*/ 3780600 w 6124773"/>
              <a:gd name="connsiteY1214" fmla="*/ 186093 h 6884988"/>
              <a:gd name="connsiteX1215" fmla="*/ 3902915 w 6124773"/>
              <a:gd name="connsiteY1215" fmla="*/ 51702 h 6884988"/>
              <a:gd name="connsiteX1216" fmla="*/ 3941329 w 6124773"/>
              <a:gd name="connsiteY1216" fmla="*/ 0 h 6884988"/>
              <a:gd name="connsiteX1217" fmla="*/ 4070285 w 6124773"/>
              <a:gd name="connsiteY1217" fmla="*/ 0 h 6884988"/>
              <a:gd name="connsiteX1218" fmla="*/ 3983080 w 6124773"/>
              <a:gd name="connsiteY1218" fmla="*/ 117384 h 6884988"/>
              <a:gd name="connsiteX1219" fmla="*/ 3853879 w 6124773"/>
              <a:gd name="connsiteY1219" fmla="*/ 259372 h 6884988"/>
              <a:gd name="connsiteX1220" fmla="*/ 2482786 w 6124773"/>
              <a:gd name="connsiteY1220" fmla="*/ 827253 h 6884988"/>
              <a:gd name="connsiteX1221" fmla="*/ 1111948 w 6124773"/>
              <a:gd name="connsiteY1221" fmla="*/ 259372 h 6884988"/>
              <a:gd name="connsiteX1222" fmla="*/ 982748 w 6124773"/>
              <a:gd name="connsiteY1222" fmla="*/ 117390 h 6884988"/>
              <a:gd name="connsiteX1223" fmla="*/ 56489 w 6124773"/>
              <a:gd name="connsiteY1223" fmla="*/ 0 h 6884988"/>
              <a:gd name="connsiteX1224" fmla="*/ 864994 w 6124773"/>
              <a:gd name="connsiteY1224" fmla="*/ 0 h 6884988"/>
              <a:gd name="connsiteX1225" fmla="*/ 962075 w 6124773"/>
              <a:gd name="connsiteY1225" fmla="*/ 129821 h 6884988"/>
              <a:gd name="connsiteX1226" fmla="*/ 2480628 w 6124773"/>
              <a:gd name="connsiteY1226" fmla="*/ 845922 h 6884988"/>
              <a:gd name="connsiteX1227" fmla="*/ 3999142 w 6124773"/>
              <a:gd name="connsiteY1227" fmla="*/ 129794 h 6884988"/>
              <a:gd name="connsiteX1228" fmla="*/ 4096197 w 6124773"/>
              <a:gd name="connsiteY1228" fmla="*/ 0 h 6884988"/>
              <a:gd name="connsiteX1229" fmla="*/ 4832289 w 6124773"/>
              <a:gd name="connsiteY1229" fmla="*/ 0 h 6884988"/>
              <a:gd name="connsiteX1230" fmla="*/ 4767129 w 6124773"/>
              <a:gd name="connsiteY1230" fmla="*/ 135259 h 6884988"/>
              <a:gd name="connsiteX1231" fmla="*/ 2444369 w 6124773"/>
              <a:gd name="connsiteY1231" fmla="*/ 1517688 h 6884988"/>
              <a:gd name="connsiteX1232" fmla="*/ 121610 w 6124773"/>
              <a:gd name="connsiteY1232" fmla="*/ 135175 h 688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</a:cxnLst>
            <a:rect l="l" t="t" r="r" b="b"/>
            <a:pathLst>
              <a:path w="6124773" h="6884988">
                <a:moveTo>
                  <a:pt x="6124773" y="6681599"/>
                </a:moveTo>
                <a:lnTo>
                  <a:pt x="6124773" y="6884988"/>
                </a:lnTo>
                <a:lnTo>
                  <a:pt x="5417121" y="6884988"/>
                </a:lnTo>
                <a:lnTo>
                  <a:pt x="5592189" y="6858270"/>
                </a:lnTo>
                <a:cubicBezTo>
                  <a:pt x="5753900" y="6825181"/>
                  <a:pt x="5909888" y="6776378"/>
                  <a:pt x="6058488" y="6713528"/>
                </a:cubicBezTo>
                <a:close/>
                <a:moveTo>
                  <a:pt x="221552" y="6573138"/>
                </a:moveTo>
                <a:cubicBezTo>
                  <a:pt x="288747" y="6573138"/>
                  <a:pt x="343218" y="6627610"/>
                  <a:pt x="343218" y="6694804"/>
                </a:cubicBezTo>
                <a:cubicBezTo>
                  <a:pt x="343218" y="6761999"/>
                  <a:pt x="288746" y="6816471"/>
                  <a:pt x="221552" y="6816471"/>
                </a:cubicBezTo>
                <a:cubicBezTo>
                  <a:pt x="154358" y="6816471"/>
                  <a:pt x="99886" y="6761999"/>
                  <a:pt x="99886" y="6694804"/>
                </a:cubicBezTo>
                <a:cubicBezTo>
                  <a:pt x="99886" y="6627610"/>
                  <a:pt x="154358" y="6573138"/>
                  <a:pt x="221552" y="6573138"/>
                </a:cubicBezTo>
                <a:close/>
                <a:moveTo>
                  <a:pt x="41846" y="6553772"/>
                </a:moveTo>
                <a:cubicBezTo>
                  <a:pt x="64957" y="6553772"/>
                  <a:pt x="83693" y="6572507"/>
                  <a:pt x="83693" y="6595618"/>
                </a:cubicBezTo>
                <a:cubicBezTo>
                  <a:pt x="83693" y="6618729"/>
                  <a:pt x="64958" y="6637464"/>
                  <a:pt x="41846" y="6637464"/>
                </a:cubicBezTo>
                <a:cubicBezTo>
                  <a:pt x="18735" y="6637464"/>
                  <a:pt x="0" y="6618729"/>
                  <a:pt x="0" y="6595618"/>
                </a:cubicBezTo>
                <a:cubicBezTo>
                  <a:pt x="0" y="6572507"/>
                  <a:pt x="18735" y="6553772"/>
                  <a:pt x="41846" y="6553772"/>
                </a:cubicBezTo>
                <a:close/>
                <a:moveTo>
                  <a:pt x="360363" y="6277292"/>
                </a:moveTo>
                <a:cubicBezTo>
                  <a:pt x="442672" y="6277292"/>
                  <a:pt x="509397" y="6344017"/>
                  <a:pt x="509397" y="6426327"/>
                </a:cubicBezTo>
                <a:cubicBezTo>
                  <a:pt x="509397" y="6508636"/>
                  <a:pt x="442672" y="6575361"/>
                  <a:pt x="360363" y="6575361"/>
                </a:cubicBezTo>
                <a:cubicBezTo>
                  <a:pt x="278053" y="6575361"/>
                  <a:pt x="211328" y="6508636"/>
                  <a:pt x="211328" y="6426327"/>
                </a:cubicBezTo>
                <a:cubicBezTo>
                  <a:pt x="211328" y="6344017"/>
                  <a:pt x="278053" y="6277292"/>
                  <a:pt x="360363" y="6277292"/>
                </a:cubicBezTo>
                <a:close/>
                <a:moveTo>
                  <a:pt x="553910" y="6235445"/>
                </a:moveTo>
                <a:cubicBezTo>
                  <a:pt x="577021" y="6235445"/>
                  <a:pt x="595757" y="6254180"/>
                  <a:pt x="595757" y="6277291"/>
                </a:cubicBezTo>
                <a:cubicBezTo>
                  <a:pt x="595757" y="6300402"/>
                  <a:pt x="577022" y="6319138"/>
                  <a:pt x="553910" y="6319138"/>
                </a:cubicBezTo>
                <a:cubicBezTo>
                  <a:pt x="530799" y="6319138"/>
                  <a:pt x="512064" y="6300403"/>
                  <a:pt x="512064" y="6277291"/>
                </a:cubicBezTo>
                <a:cubicBezTo>
                  <a:pt x="512064" y="6254180"/>
                  <a:pt x="530799" y="6235445"/>
                  <a:pt x="553910" y="6235445"/>
                </a:cubicBezTo>
                <a:close/>
                <a:moveTo>
                  <a:pt x="337693" y="6146038"/>
                </a:moveTo>
                <a:cubicBezTo>
                  <a:pt x="354877" y="6146038"/>
                  <a:pt x="368808" y="6159969"/>
                  <a:pt x="368808" y="6177153"/>
                </a:cubicBezTo>
                <a:cubicBezTo>
                  <a:pt x="368808" y="6194337"/>
                  <a:pt x="354877" y="6208268"/>
                  <a:pt x="337693" y="6208268"/>
                </a:cubicBezTo>
                <a:cubicBezTo>
                  <a:pt x="320508" y="6208268"/>
                  <a:pt x="306578" y="6194338"/>
                  <a:pt x="306578" y="6177153"/>
                </a:cubicBezTo>
                <a:cubicBezTo>
                  <a:pt x="306578" y="6159969"/>
                  <a:pt x="320508" y="6146038"/>
                  <a:pt x="337693" y="6146038"/>
                </a:cubicBezTo>
                <a:close/>
                <a:moveTo>
                  <a:pt x="245745" y="6129337"/>
                </a:moveTo>
                <a:cubicBezTo>
                  <a:pt x="262929" y="6129337"/>
                  <a:pt x="276860" y="6143268"/>
                  <a:pt x="276860" y="6160452"/>
                </a:cubicBezTo>
                <a:cubicBezTo>
                  <a:pt x="276860" y="6177636"/>
                  <a:pt x="262929" y="6191567"/>
                  <a:pt x="245745" y="6191567"/>
                </a:cubicBezTo>
                <a:cubicBezTo>
                  <a:pt x="228561" y="6191567"/>
                  <a:pt x="214630" y="6177637"/>
                  <a:pt x="214630" y="6160452"/>
                </a:cubicBezTo>
                <a:cubicBezTo>
                  <a:pt x="214630" y="6143268"/>
                  <a:pt x="228560" y="6129337"/>
                  <a:pt x="245745" y="6129337"/>
                </a:cubicBezTo>
                <a:close/>
                <a:moveTo>
                  <a:pt x="630047" y="6121400"/>
                </a:moveTo>
                <a:cubicBezTo>
                  <a:pt x="655017" y="6121400"/>
                  <a:pt x="675259" y="6141642"/>
                  <a:pt x="675259" y="6166612"/>
                </a:cubicBezTo>
                <a:cubicBezTo>
                  <a:pt x="675259" y="6191582"/>
                  <a:pt x="655017" y="6211824"/>
                  <a:pt x="630047" y="6211824"/>
                </a:cubicBezTo>
                <a:cubicBezTo>
                  <a:pt x="605077" y="6211824"/>
                  <a:pt x="584835" y="6191582"/>
                  <a:pt x="584835" y="6166612"/>
                </a:cubicBezTo>
                <a:cubicBezTo>
                  <a:pt x="584835" y="6141642"/>
                  <a:pt x="605077" y="6121400"/>
                  <a:pt x="630047" y="6121400"/>
                </a:cubicBezTo>
                <a:close/>
                <a:moveTo>
                  <a:pt x="491808" y="6064821"/>
                </a:moveTo>
                <a:cubicBezTo>
                  <a:pt x="525615" y="6064821"/>
                  <a:pt x="553022" y="6092227"/>
                  <a:pt x="553022" y="6126035"/>
                </a:cubicBezTo>
                <a:cubicBezTo>
                  <a:pt x="553022" y="6159843"/>
                  <a:pt x="525615" y="6187249"/>
                  <a:pt x="491808" y="6187249"/>
                </a:cubicBezTo>
                <a:cubicBezTo>
                  <a:pt x="458000" y="6187249"/>
                  <a:pt x="430594" y="6159843"/>
                  <a:pt x="430594" y="6126035"/>
                </a:cubicBezTo>
                <a:cubicBezTo>
                  <a:pt x="430594" y="6092227"/>
                  <a:pt x="458000" y="6064821"/>
                  <a:pt x="491808" y="6064821"/>
                </a:cubicBezTo>
                <a:close/>
                <a:moveTo>
                  <a:pt x="754634" y="6027039"/>
                </a:moveTo>
                <a:cubicBezTo>
                  <a:pt x="781393" y="6027039"/>
                  <a:pt x="803085" y="6048731"/>
                  <a:pt x="803085" y="6075490"/>
                </a:cubicBezTo>
                <a:cubicBezTo>
                  <a:pt x="803085" y="6102248"/>
                  <a:pt x="781393" y="6123940"/>
                  <a:pt x="754634" y="6123940"/>
                </a:cubicBezTo>
                <a:cubicBezTo>
                  <a:pt x="727876" y="6123940"/>
                  <a:pt x="706184" y="6102248"/>
                  <a:pt x="706184" y="6075490"/>
                </a:cubicBezTo>
                <a:cubicBezTo>
                  <a:pt x="706184" y="6048731"/>
                  <a:pt x="727876" y="6027039"/>
                  <a:pt x="754634" y="6027039"/>
                </a:cubicBezTo>
                <a:close/>
                <a:moveTo>
                  <a:pt x="315342" y="6003861"/>
                </a:moveTo>
                <a:cubicBezTo>
                  <a:pt x="348553" y="6003861"/>
                  <a:pt x="375476" y="6030784"/>
                  <a:pt x="375476" y="6063996"/>
                </a:cubicBezTo>
                <a:cubicBezTo>
                  <a:pt x="375476" y="6097207"/>
                  <a:pt x="348553" y="6124130"/>
                  <a:pt x="315342" y="6124130"/>
                </a:cubicBezTo>
                <a:cubicBezTo>
                  <a:pt x="282130" y="6124130"/>
                  <a:pt x="255207" y="6097207"/>
                  <a:pt x="255207" y="6063996"/>
                </a:cubicBezTo>
                <a:cubicBezTo>
                  <a:pt x="255207" y="6030784"/>
                  <a:pt x="282131" y="6003861"/>
                  <a:pt x="315342" y="6003861"/>
                </a:cubicBezTo>
                <a:close/>
                <a:moveTo>
                  <a:pt x="606996" y="5974016"/>
                </a:moveTo>
                <a:cubicBezTo>
                  <a:pt x="633755" y="5974016"/>
                  <a:pt x="655447" y="5995708"/>
                  <a:pt x="655447" y="6022466"/>
                </a:cubicBezTo>
                <a:cubicBezTo>
                  <a:pt x="655447" y="6049225"/>
                  <a:pt x="633755" y="6070917"/>
                  <a:pt x="606996" y="6070917"/>
                </a:cubicBezTo>
                <a:cubicBezTo>
                  <a:pt x="580238" y="6070917"/>
                  <a:pt x="558546" y="6049225"/>
                  <a:pt x="558546" y="6022466"/>
                </a:cubicBezTo>
                <a:cubicBezTo>
                  <a:pt x="558546" y="5995708"/>
                  <a:pt x="580238" y="5974016"/>
                  <a:pt x="606996" y="5974016"/>
                </a:cubicBezTo>
                <a:close/>
                <a:moveTo>
                  <a:pt x="1460881" y="5951537"/>
                </a:moveTo>
                <a:cubicBezTo>
                  <a:pt x="1903930" y="5951537"/>
                  <a:pt x="2273578" y="6265804"/>
                  <a:pt x="2359068" y="6683580"/>
                </a:cubicBezTo>
                <a:lnTo>
                  <a:pt x="2360488" y="6692889"/>
                </a:lnTo>
                <a:lnTo>
                  <a:pt x="2361483" y="6696758"/>
                </a:lnTo>
                <a:cubicBezTo>
                  <a:pt x="2373652" y="6756225"/>
                  <a:pt x="2380043" y="6817796"/>
                  <a:pt x="2380043" y="6880859"/>
                </a:cubicBezTo>
                <a:lnTo>
                  <a:pt x="2379839" y="6884988"/>
                </a:lnTo>
                <a:lnTo>
                  <a:pt x="545327" y="6884988"/>
                </a:lnTo>
                <a:lnTo>
                  <a:pt x="544068" y="6868350"/>
                </a:lnTo>
                <a:cubicBezTo>
                  <a:pt x="544068" y="6362008"/>
                  <a:pt x="954539" y="5951537"/>
                  <a:pt x="1460881" y="5951537"/>
                </a:cubicBezTo>
                <a:close/>
                <a:moveTo>
                  <a:pt x="341947" y="5887910"/>
                </a:moveTo>
                <a:cubicBezTo>
                  <a:pt x="363656" y="5887910"/>
                  <a:pt x="381254" y="5905508"/>
                  <a:pt x="381254" y="5927216"/>
                </a:cubicBezTo>
                <a:cubicBezTo>
                  <a:pt x="381254" y="5948925"/>
                  <a:pt x="363656" y="5966523"/>
                  <a:pt x="341947" y="5966523"/>
                </a:cubicBezTo>
                <a:cubicBezTo>
                  <a:pt x="320239" y="5966523"/>
                  <a:pt x="302641" y="5948925"/>
                  <a:pt x="302641" y="5927216"/>
                </a:cubicBezTo>
                <a:cubicBezTo>
                  <a:pt x="302641" y="5905508"/>
                  <a:pt x="320239" y="5887910"/>
                  <a:pt x="341947" y="5887910"/>
                </a:cubicBezTo>
                <a:close/>
                <a:moveTo>
                  <a:pt x="1464755" y="5884354"/>
                </a:moveTo>
                <a:cubicBezTo>
                  <a:pt x="2012316" y="5884208"/>
                  <a:pt x="2456307" y="6327972"/>
                  <a:pt x="2456434" y="6875526"/>
                </a:cubicBezTo>
                <a:lnTo>
                  <a:pt x="2455968" y="6884988"/>
                </a:lnTo>
                <a:lnTo>
                  <a:pt x="2403084" y="6884988"/>
                </a:lnTo>
                <a:lnTo>
                  <a:pt x="2403539" y="6875970"/>
                </a:lnTo>
                <a:cubicBezTo>
                  <a:pt x="2403539" y="6627050"/>
                  <a:pt x="2304669" y="6388354"/>
                  <a:pt x="2128711" y="6212395"/>
                </a:cubicBezTo>
                <a:cubicBezTo>
                  <a:pt x="1953133" y="6035865"/>
                  <a:pt x="1714246" y="5936907"/>
                  <a:pt x="1465263" y="5937567"/>
                </a:cubicBezTo>
                <a:cubicBezTo>
                  <a:pt x="947040" y="5937535"/>
                  <a:pt x="526898" y="6357620"/>
                  <a:pt x="526873" y="6875844"/>
                </a:cubicBezTo>
                <a:lnTo>
                  <a:pt x="527335" y="6884988"/>
                </a:lnTo>
                <a:lnTo>
                  <a:pt x="474032" y="6884988"/>
                </a:lnTo>
                <a:lnTo>
                  <a:pt x="473577" y="6876033"/>
                </a:lnTo>
                <a:cubicBezTo>
                  <a:pt x="473431" y="6328492"/>
                  <a:pt x="917194" y="5884500"/>
                  <a:pt x="1464755" y="5884354"/>
                </a:cubicBezTo>
                <a:close/>
                <a:moveTo>
                  <a:pt x="1961832" y="5864923"/>
                </a:moveTo>
                <a:cubicBezTo>
                  <a:pt x="1985575" y="5864923"/>
                  <a:pt x="2004822" y="5884170"/>
                  <a:pt x="2004822" y="5907913"/>
                </a:cubicBezTo>
                <a:cubicBezTo>
                  <a:pt x="2004822" y="5931655"/>
                  <a:pt x="1985575" y="5950902"/>
                  <a:pt x="1961832" y="5950902"/>
                </a:cubicBezTo>
                <a:cubicBezTo>
                  <a:pt x="1938090" y="5950902"/>
                  <a:pt x="1918843" y="5931655"/>
                  <a:pt x="1918843" y="5907913"/>
                </a:cubicBezTo>
                <a:cubicBezTo>
                  <a:pt x="1918843" y="5884170"/>
                  <a:pt x="1938090" y="5864923"/>
                  <a:pt x="1961832" y="5864923"/>
                </a:cubicBezTo>
                <a:close/>
                <a:moveTo>
                  <a:pt x="1004634" y="5846381"/>
                </a:moveTo>
                <a:cubicBezTo>
                  <a:pt x="1026343" y="5846381"/>
                  <a:pt x="1043940" y="5863979"/>
                  <a:pt x="1043940" y="5885688"/>
                </a:cubicBezTo>
                <a:cubicBezTo>
                  <a:pt x="1043940" y="5907396"/>
                  <a:pt x="1026342" y="5924994"/>
                  <a:pt x="1004634" y="5924994"/>
                </a:cubicBezTo>
                <a:cubicBezTo>
                  <a:pt x="982925" y="5924994"/>
                  <a:pt x="965328" y="5907396"/>
                  <a:pt x="965328" y="5885688"/>
                </a:cubicBezTo>
                <a:cubicBezTo>
                  <a:pt x="965328" y="5863979"/>
                  <a:pt x="982926" y="5846381"/>
                  <a:pt x="1004634" y="5846381"/>
                </a:cubicBezTo>
                <a:close/>
                <a:moveTo>
                  <a:pt x="545720" y="5838888"/>
                </a:moveTo>
                <a:cubicBezTo>
                  <a:pt x="572478" y="5838888"/>
                  <a:pt x="594170" y="5860580"/>
                  <a:pt x="594170" y="5887339"/>
                </a:cubicBezTo>
                <a:cubicBezTo>
                  <a:pt x="594170" y="5914097"/>
                  <a:pt x="572478" y="5935789"/>
                  <a:pt x="545720" y="5935789"/>
                </a:cubicBezTo>
                <a:cubicBezTo>
                  <a:pt x="518961" y="5935789"/>
                  <a:pt x="497269" y="5914097"/>
                  <a:pt x="497269" y="5887339"/>
                </a:cubicBezTo>
                <a:cubicBezTo>
                  <a:pt x="497269" y="5860580"/>
                  <a:pt x="518961" y="5838888"/>
                  <a:pt x="545720" y="5838888"/>
                </a:cubicBezTo>
                <a:close/>
                <a:moveTo>
                  <a:pt x="703389" y="5835840"/>
                </a:moveTo>
                <a:cubicBezTo>
                  <a:pt x="730148" y="5835840"/>
                  <a:pt x="751840" y="5857532"/>
                  <a:pt x="751840" y="5884290"/>
                </a:cubicBezTo>
                <a:cubicBezTo>
                  <a:pt x="751840" y="5911049"/>
                  <a:pt x="730148" y="5932741"/>
                  <a:pt x="703389" y="5932741"/>
                </a:cubicBezTo>
                <a:cubicBezTo>
                  <a:pt x="676631" y="5932741"/>
                  <a:pt x="654939" y="5911049"/>
                  <a:pt x="654939" y="5884290"/>
                </a:cubicBezTo>
                <a:cubicBezTo>
                  <a:pt x="654939" y="5857532"/>
                  <a:pt x="676631" y="5835840"/>
                  <a:pt x="703389" y="5835840"/>
                </a:cubicBezTo>
                <a:close/>
                <a:moveTo>
                  <a:pt x="863663" y="5831903"/>
                </a:moveTo>
                <a:cubicBezTo>
                  <a:pt x="901995" y="5831903"/>
                  <a:pt x="933069" y="5862977"/>
                  <a:pt x="933069" y="5901309"/>
                </a:cubicBezTo>
                <a:cubicBezTo>
                  <a:pt x="933069" y="5939640"/>
                  <a:pt x="901995" y="5970714"/>
                  <a:pt x="863663" y="5970714"/>
                </a:cubicBezTo>
                <a:cubicBezTo>
                  <a:pt x="825331" y="5970714"/>
                  <a:pt x="794257" y="5939640"/>
                  <a:pt x="794257" y="5901309"/>
                </a:cubicBezTo>
                <a:cubicBezTo>
                  <a:pt x="794257" y="5862977"/>
                  <a:pt x="825331" y="5831903"/>
                  <a:pt x="863663" y="5831903"/>
                </a:cubicBezTo>
                <a:close/>
                <a:moveTo>
                  <a:pt x="1337818" y="5793168"/>
                </a:moveTo>
                <a:cubicBezTo>
                  <a:pt x="1355002" y="5793168"/>
                  <a:pt x="1368933" y="5807099"/>
                  <a:pt x="1368933" y="5824283"/>
                </a:cubicBezTo>
                <a:cubicBezTo>
                  <a:pt x="1368933" y="5841467"/>
                  <a:pt x="1355002" y="5855398"/>
                  <a:pt x="1337818" y="5855398"/>
                </a:cubicBezTo>
                <a:cubicBezTo>
                  <a:pt x="1320633" y="5855398"/>
                  <a:pt x="1306703" y="5841468"/>
                  <a:pt x="1306703" y="5824283"/>
                </a:cubicBezTo>
                <a:cubicBezTo>
                  <a:pt x="1306703" y="5807099"/>
                  <a:pt x="1320633" y="5793168"/>
                  <a:pt x="1337818" y="5793168"/>
                </a:cubicBezTo>
                <a:close/>
                <a:moveTo>
                  <a:pt x="1792605" y="5775642"/>
                </a:moveTo>
                <a:cubicBezTo>
                  <a:pt x="1827185" y="5775642"/>
                  <a:pt x="1855216" y="5803674"/>
                  <a:pt x="1855216" y="5838253"/>
                </a:cubicBezTo>
                <a:cubicBezTo>
                  <a:pt x="1855216" y="5872832"/>
                  <a:pt x="1827185" y="5900864"/>
                  <a:pt x="1792605" y="5900864"/>
                </a:cubicBezTo>
                <a:cubicBezTo>
                  <a:pt x="1758026" y="5900864"/>
                  <a:pt x="1729994" y="5872832"/>
                  <a:pt x="1729994" y="5838253"/>
                </a:cubicBezTo>
                <a:cubicBezTo>
                  <a:pt x="1729994" y="5803674"/>
                  <a:pt x="1758026" y="5775642"/>
                  <a:pt x="1792605" y="5775642"/>
                </a:cubicBezTo>
                <a:close/>
                <a:moveTo>
                  <a:pt x="1922335" y="5765292"/>
                </a:moveTo>
                <a:cubicBezTo>
                  <a:pt x="1939519" y="5765292"/>
                  <a:pt x="1953450" y="5779222"/>
                  <a:pt x="1953450" y="5796407"/>
                </a:cubicBezTo>
                <a:cubicBezTo>
                  <a:pt x="1953450" y="5813591"/>
                  <a:pt x="1939519" y="5827522"/>
                  <a:pt x="1922335" y="5827522"/>
                </a:cubicBezTo>
                <a:cubicBezTo>
                  <a:pt x="1905151" y="5827522"/>
                  <a:pt x="1891220" y="5813592"/>
                  <a:pt x="1891220" y="5796407"/>
                </a:cubicBezTo>
                <a:cubicBezTo>
                  <a:pt x="1891220" y="5779223"/>
                  <a:pt x="1905151" y="5765292"/>
                  <a:pt x="1922335" y="5765292"/>
                </a:cubicBezTo>
                <a:close/>
                <a:moveTo>
                  <a:pt x="401702" y="5746623"/>
                </a:moveTo>
                <a:cubicBezTo>
                  <a:pt x="434913" y="5746623"/>
                  <a:pt x="461836" y="5773546"/>
                  <a:pt x="461836" y="5806758"/>
                </a:cubicBezTo>
                <a:cubicBezTo>
                  <a:pt x="461836" y="5839969"/>
                  <a:pt x="434913" y="5866892"/>
                  <a:pt x="401702" y="5866892"/>
                </a:cubicBezTo>
                <a:cubicBezTo>
                  <a:pt x="368490" y="5866892"/>
                  <a:pt x="341567" y="5839969"/>
                  <a:pt x="341567" y="5806758"/>
                </a:cubicBezTo>
                <a:cubicBezTo>
                  <a:pt x="341567" y="5773546"/>
                  <a:pt x="368491" y="5746623"/>
                  <a:pt x="401702" y="5746623"/>
                </a:cubicBezTo>
                <a:close/>
                <a:moveTo>
                  <a:pt x="1617218" y="5741035"/>
                </a:moveTo>
                <a:cubicBezTo>
                  <a:pt x="1651798" y="5741035"/>
                  <a:pt x="1679829" y="5769067"/>
                  <a:pt x="1679829" y="5803646"/>
                </a:cubicBezTo>
                <a:cubicBezTo>
                  <a:pt x="1679829" y="5838225"/>
                  <a:pt x="1651798" y="5866257"/>
                  <a:pt x="1617218" y="5866257"/>
                </a:cubicBezTo>
                <a:cubicBezTo>
                  <a:pt x="1582639" y="5866257"/>
                  <a:pt x="1554608" y="5838225"/>
                  <a:pt x="1554608" y="5803646"/>
                </a:cubicBezTo>
                <a:cubicBezTo>
                  <a:pt x="1554608" y="5769067"/>
                  <a:pt x="1582639" y="5741035"/>
                  <a:pt x="1617218" y="5741035"/>
                </a:cubicBezTo>
                <a:close/>
                <a:moveTo>
                  <a:pt x="264477" y="5699569"/>
                </a:moveTo>
                <a:cubicBezTo>
                  <a:pt x="286186" y="5699569"/>
                  <a:pt x="303784" y="5717167"/>
                  <a:pt x="303784" y="5738876"/>
                </a:cubicBezTo>
                <a:cubicBezTo>
                  <a:pt x="303784" y="5760584"/>
                  <a:pt x="286186" y="5778182"/>
                  <a:pt x="264477" y="5778182"/>
                </a:cubicBezTo>
                <a:cubicBezTo>
                  <a:pt x="242769" y="5778182"/>
                  <a:pt x="225171" y="5760584"/>
                  <a:pt x="225171" y="5738876"/>
                </a:cubicBezTo>
                <a:cubicBezTo>
                  <a:pt x="225171" y="5717167"/>
                  <a:pt x="242769" y="5699569"/>
                  <a:pt x="264477" y="5699569"/>
                </a:cubicBezTo>
                <a:close/>
                <a:moveTo>
                  <a:pt x="611060" y="5698617"/>
                </a:moveTo>
                <a:cubicBezTo>
                  <a:pt x="637819" y="5698617"/>
                  <a:pt x="659511" y="5720309"/>
                  <a:pt x="659511" y="5747067"/>
                </a:cubicBezTo>
                <a:cubicBezTo>
                  <a:pt x="659511" y="5773826"/>
                  <a:pt x="637819" y="5795518"/>
                  <a:pt x="611060" y="5795518"/>
                </a:cubicBezTo>
                <a:cubicBezTo>
                  <a:pt x="584302" y="5795518"/>
                  <a:pt x="562610" y="5773826"/>
                  <a:pt x="562610" y="5747067"/>
                </a:cubicBezTo>
                <a:cubicBezTo>
                  <a:pt x="562610" y="5720309"/>
                  <a:pt x="584302" y="5698617"/>
                  <a:pt x="611060" y="5698617"/>
                </a:cubicBezTo>
                <a:close/>
                <a:moveTo>
                  <a:pt x="978028" y="5688774"/>
                </a:moveTo>
                <a:cubicBezTo>
                  <a:pt x="1011239" y="5688774"/>
                  <a:pt x="1038162" y="5715698"/>
                  <a:pt x="1038162" y="5748909"/>
                </a:cubicBezTo>
                <a:cubicBezTo>
                  <a:pt x="1038162" y="5782120"/>
                  <a:pt x="1011239" y="5809043"/>
                  <a:pt x="978028" y="5809043"/>
                </a:cubicBezTo>
                <a:cubicBezTo>
                  <a:pt x="944817" y="5809043"/>
                  <a:pt x="917893" y="5782120"/>
                  <a:pt x="917893" y="5748909"/>
                </a:cubicBezTo>
                <a:cubicBezTo>
                  <a:pt x="917893" y="5715697"/>
                  <a:pt x="944817" y="5688774"/>
                  <a:pt x="978028" y="5688774"/>
                </a:cubicBezTo>
                <a:close/>
                <a:moveTo>
                  <a:pt x="1469835" y="5670994"/>
                </a:moveTo>
                <a:cubicBezTo>
                  <a:pt x="1504414" y="5670994"/>
                  <a:pt x="1532446" y="5699026"/>
                  <a:pt x="1532446" y="5733605"/>
                </a:cubicBezTo>
                <a:cubicBezTo>
                  <a:pt x="1532446" y="5768184"/>
                  <a:pt x="1504414" y="5796216"/>
                  <a:pt x="1469835" y="5796216"/>
                </a:cubicBezTo>
                <a:cubicBezTo>
                  <a:pt x="1435256" y="5796216"/>
                  <a:pt x="1407224" y="5768184"/>
                  <a:pt x="1407224" y="5733605"/>
                </a:cubicBezTo>
                <a:cubicBezTo>
                  <a:pt x="1407224" y="5699026"/>
                  <a:pt x="1435256" y="5670994"/>
                  <a:pt x="1469835" y="5670994"/>
                </a:cubicBezTo>
                <a:close/>
                <a:moveTo>
                  <a:pt x="785495" y="5643308"/>
                </a:moveTo>
                <a:cubicBezTo>
                  <a:pt x="831437" y="5643308"/>
                  <a:pt x="868680" y="5680551"/>
                  <a:pt x="868680" y="5726493"/>
                </a:cubicBezTo>
                <a:cubicBezTo>
                  <a:pt x="868680" y="5772435"/>
                  <a:pt x="831436" y="5809678"/>
                  <a:pt x="785495" y="5809678"/>
                </a:cubicBezTo>
                <a:cubicBezTo>
                  <a:pt x="739553" y="5809678"/>
                  <a:pt x="702310" y="5772435"/>
                  <a:pt x="702310" y="5726493"/>
                </a:cubicBezTo>
                <a:cubicBezTo>
                  <a:pt x="702310" y="5680551"/>
                  <a:pt x="739553" y="5643308"/>
                  <a:pt x="785495" y="5643308"/>
                </a:cubicBezTo>
                <a:close/>
                <a:moveTo>
                  <a:pt x="908431" y="5621337"/>
                </a:moveTo>
                <a:cubicBezTo>
                  <a:pt x="925615" y="5621337"/>
                  <a:pt x="939546" y="5635268"/>
                  <a:pt x="939546" y="5652452"/>
                </a:cubicBezTo>
                <a:cubicBezTo>
                  <a:pt x="939546" y="5669636"/>
                  <a:pt x="925615" y="5683567"/>
                  <a:pt x="908431" y="5683567"/>
                </a:cubicBezTo>
                <a:cubicBezTo>
                  <a:pt x="891246" y="5683567"/>
                  <a:pt x="877316" y="5669637"/>
                  <a:pt x="877316" y="5652452"/>
                </a:cubicBezTo>
                <a:cubicBezTo>
                  <a:pt x="877316" y="5635268"/>
                  <a:pt x="891246" y="5621337"/>
                  <a:pt x="908431" y="5621337"/>
                </a:cubicBezTo>
                <a:close/>
                <a:moveTo>
                  <a:pt x="1000379" y="5604573"/>
                </a:moveTo>
                <a:cubicBezTo>
                  <a:pt x="1017563" y="5604573"/>
                  <a:pt x="1031494" y="5618503"/>
                  <a:pt x="1031494" y="5635688"/>
                </a:cubicBezTo>
                <a:cubicBezTo>
                  <a:pt x="1031494" y="5652872"/>
                  <a:pt x="1017563" y="5666803"/>
                  <a:pt x="1000379" y="5666803"/>
                </a:cubicBezTo>
                <a:cubicBezTo>
                  <a:pt x="983194" y="5666803"/>
                  <a:pt x="969263" y="5652873"/>
                  <a:pt x="969263" y="5635688"/>
                </a:cubicBezTo>
                <a:cubicBezTo>
                  <a:pt x="969263" y="5618504"/>
                  <a:pt x="983194" y="5604573"/>
                  <a:pt x="1000379" y="5604573"/>
                </a:cubicBezTo>
                <a:close/>
                <a:moveTo>
                  <a:pt x="691515" y="5577268"/>
                </a:moveTo>
                <a:cubicBezTo>
                  <a:pt x="708699" y="5577268"/>
                  <a:pt x="722630" y="5591199"/>
                  <a:pt x="722630" y="5608383"/>
                </a:cubicBezTo>
                <a:cubicBezTo>
                  <a:pt x="722630" y="5625567"/>
                  <a:pt x="708699" y="5639498"/>
                  <a:pt x="691515" y="5639498"/>
                </a:cubicBezTo>
                <a:cubicBezTo>
                  <a:pt x="674331" y="5639498"/>
                  <a:pt x="660400" y="5625568"/>
                  <a:pt x="660400" y="5608383"/>
                </a:cubicBezTo>
                <a:cubicBezTo>
                  <a:pt x="660400" y="5591199"/>
                  <a:pt x="674330" y="5577268"/>
                  <a:pt x="691515" y="5577268"/>
                </a:cubicBezTo>
                <a:close/>
                <a:moveTo>
                  <a:pt x="263271" y="5564251"/>
                </a:moveTo>
                <a:cubicBezTo>
                  <a:pt x="286382" y="5564251"/>
                  <a:pt x="305118" y="5582986"/>
                  <a:pt x="305118" y="5606097"/>
                </a:cubicBezTo>
                <a:cubicBezTo>
                  <a:pt x="305118" y="5629208"/>
                  <a:pt x="286383" y="5647944"/>
                  <a:pt x="263271" y="5647944"/>
                </a:cubicBezTo>
                <a:cubicBezTo>
                  <a:pt x="240160" y="5647944"/>
                  <a:pt x="221425" y="5629209"/>
                  <a:pt x="221425" y="5606097"/>
                </a:cubicBezTo>
                <a:cubicBezTo>
                  <a:pt x="221425" y="5582986"/>
                  <a:pt x="240160" y="5564251"/>
                  <a:pt x="263271" y="5564251"/>
                </a:cubicBezTo>
                <a:close/>
                <a:moveTo>
                  <a:pt x="1199896" y="5526341"/>
                </a:moveTo>
                <a:cubicBezTo>
                  <a:pt x="1272140" y="5526341"/>
                  <a:pt x="1330706" y="5584907"/>
                  <a:pt x="1330706" y="5657151"/>
                </a:cubicBezTo>
                <a:cubicBezTo>
                  <a:pt x="1330706" y="5729396"/>
                  <a:pt x="1272140" y="5787961"/>
                  <a:pt x="1199896" y="5787961"/>
                </a:cubicBezTo>
                <a:cubicBezTo>
                  <a:pt x="1127651" y="5787961"/>
                  <a:pt x="1069086" y="5729395"/>
                  <a:pt x="1069086" y="5657151"/>
                </a:cubicBezTo>
                <a:cubicBezTo>
                  <a:pt x="1069086" y="5584907"/>
                  <a:pt x="1127651" y="5526341"/>
                  <a:pt x="1199896" y="5526341"/>
                </a:cubicBezTo>
                <a:close/>
                <a:moveTo>
                  <a:pt x="1725231" y="5506974"/>
                </a:moveTo>
                <a:cubicBezTo>
                  <a:pt x="1781308" y="5506974"/>
                  <a:pt x="1826768" y="5552434"/>
                  <a:pt x="1826768" y="5608510"/>
                </a:cubicBezTo>
                <a:cubicBezTo>
                  <a:pt x="1826768" y="5664588"/>
                  <a:pt x="1781308" y="5710047"/>
                  <a:pt x="1725231" y="5710047"/>
                </a:cubicBezTo>
                <a:cubicBezTo>
                  <a:pt x="1669154" y="5710047"/>
                  <a:pt x="1623695" y="5664587"/>
                  <a:pt x="1623695" y="5608510"/>
                </a:cubicBezTo>
                <a:cubicBezTo>
                  <a:pt x="1623695" y="5552433"/>
                  <a:pt x="1669154" y="5506974"/>
                  <a:pt x="1725231" y="5506974"/>
                </a:cubicBezTo>
                <a:close/>
                <a:moveTo>
                  <a:pt x="834009" y="5494020"/>
                </a:moveTo>
                <a:cubicBezTo>
                  <a:pt x="867221" y="5494020"/>
                  <a:pt x="894144" y="5520943"/>
                  <a:pt x="894144" y="5554154"/>
                </a:cubicBezTo>
                <a:cubicBezTo>
                  <a:pt x="894144" y="5587366"/>
                  <a:pt x="867221" y="5614289"/>
                  <a:pt x="834009" y="5614289"/>
                </a:cubicBezTo>
                <a:cubicBezTo>
                  <a:pt x="800798" y="5614289"/>
                  <a:pt x="773875" y="5587366"/>
                  <a:pt x="773875" y="5554154"/>
                </a:cubicBezTo>
                <a:cubicBezTo>
                  <a:pt x="773875" y="5520943"/>
                  <a:pt x="800798" y="5494020"/>
                  <a:pt x="834009" y="5494020"/>
                </a:cubicBezTo>
                <a:close/>
                <a:moveTo>
                  <a:pt x="475996" y="5473890"/>
                </a:moveTo>
                <a:cubicBezTo>
                  <a:pt x="543191" y="5473890"/>
                  <a:pt x="597662" y="5528362"/>
                  <a:pt x="597662" y="5595556"/>
                </a:cubicBezTo>
                <a:cubicBezTo>
                  <a:pt x="597662" y="5662750"/>
                  <a:pt x="543190" y="5717222"/>
                  <a:pt x="475996" y="5717222"/>
                </a:cubicBezTo>
                <a:cubicBezTo>
                  <a:pt x="408802" y="5717222"/>
                  <a:pt x="354330" y="5662750"/>
                  <a:pt x="354330" y="5595556"/>
                </a:cubicBezTo>
                <a:cubicBezTo>
                  <a:pt x="354330" y="5528362"/>
                  <a:pt x="408802" y="5473890"/>
                  <a:pt x="475996" y="5473890"/>
                </a:cubicBezTo>
                <a:close/>
                <a:moveTo>
                  <a:pt x="654621" y="5471414"/>
                </a:moveTo>
                <a:cubicBezTo>
                  <a:pt x="677732" y="5471414"/>
                  <a:pt x="696468" y="5490149"/>
                  <a:pt x="696468" y="5513260"/>
                </a:cubicBezTo>
                <a:cubicBezTo>
                  <a:pt x="696468" y="5536371"/>
                  <a:pt x="677733" y="5555107"/>
                  <a:pt x="654621" y="5555107"/>
                </a:cubicBezTo>
                <a:cubicBezTo>
                  <a:pt x="631510" y="5555107"/>
                  <a:pt x="612775" y="5536372"/>
                  <a:pt x="612775" y="5513260"/>
                </a:cubicBezTo>
                <a:cubicBezTo>
                  <a:pt x="612775" y="5490149"/>
                  <a:pt x="631510" y="5471414"/>
                  <a:pt x="654621" y="5471414"/>
                </a:cubicBezTo>
                <a:close/>
                <a:moveTo>
                  <a:pt x="1522730" y="5446585"/>
                </a:moveTo>
                <a:cubicBezTo>
                  <a:pt x="1557310" y="5446585"/>
                  <a:pt x="1585341" y="5474617"/>
                  <a:pt x="1585341" y="5509196"/>
                </a:cubicBezTo>
                <a:cubicBezTo>
                  <a:pt x="1585341" y="5543775"/>
                  <a:pt x="1557310" y="5571807"/>
                  <a:pt x="1522730" y="5571807"/>
                </a:cubicBezTo>
                <a:cubicBezTo>
                  <a:pt x="1488151" y="5571807"/>
                  <a:pt x="1460119" y="5543775"/>
                  <a:pt x="1460119" y="5509196"/>
                </a:cubicBezTo>
                <a:cubicBezTo>
                  <a:pt x="1460119" y="5474617"/>
                  <a:pt x="1488151" y="5446585"/>
                  <a:pt x="1522730" y="5446585"/>
                </a:cubicBezTo>
                <a:close/>
                <a:moveTo>
                  <a:pt x="544449" y="5374767"/>
                </a:moveTo>
                <a:cubicBezTo>
                  <a:pt x="569629" y="5374767"/>
                  <a:pt x="590042" y="5395180"/>
                  <a:pt x="590042" y="5420360"/>
                </a:cubicBezTo>
                <a:cubicBezTo>
                  <a:pt x="590042" y="5445540"/>
                  <a:pt x="569629" y="5465953"/>
                  <a:pt x="544449" y="5465953"/>
                </a:cubicBezTo>
                <a:cubicBezTo>
                  <a:pt x="519269" y="5465953"/>
                  <a:pt x="498856" y="5445540"/>
                  <a:pt x="498856" y="5420360"/>
                </a:cubicBezTo>
                <a:cubicBezTo>
                  <a:pt x="498856" y="5395180"/>
                  <a:pt x="519269" y="5374767"/>
                  <a:pt x="544449" y="5374767"/>
                </a:cubicBezTo>
                <a:close/>
                <a:moveTo>
                  <a:pt x="1336230" y="5342318"/>
                </a:moveTo>
                <a:cubicBezTo>
                  <a:pt x="1387187" y="5342318"/>
                  <a:pt x="1428496" y="5383627"/>
                  <a:pt x="1428496" y="5434584"/>
                </a:cubicBezTo>
                <a:cubicBezTo>
                  <a:pt x="1428496" y="5485541"/>
                  <a:pt x="1387188" y="5526849"/>
                  <a:pt x="1336230" y="5526849"/>
                </a:cubicBezTo>
                <a:cubicBezTo>
                  <a:pt x="1285274" y="5526849"/>
                  <a:pt x="1243964" y="5485541"/>
                  <a:pt x="1243964" y="5434584"/>
                </a:cubicBezTo>
                <a:cubicBezTo>
                  <a:pt x="1243964" y="5383627"/>
                  <a:pt x="1285273" y="5342318"/>
                  <a:pt x="1336230" y="5342318"/>
                </a:cubicBezTo>
                <a:close/>
                <a:moveTo>
                  <a:pt x="769176" y="5295836"/>
                </a:moveTo>
                <a:cubicBezTo>
                  <a:pt x="814556" y="5295836"/>
                  <a:pt x="851345" y="5332624"/>
                  <a:pt x="851345" y="5378005"/>
                </a:cubicBezTo>
                <a:cubicBezTo>
                  <a:pt x="851345" y="5423386"/>
                  <a:pt x="814556" y="5460174"/>
                  <a:pt x="769176" y="5460174"/>
                </a:cubicBezTo>
                <a:cubicBezTo>
                  <a:pt x="723795" y="5460174"/>
                  <a:pt x="687007" y="5423386"/>
                  <a:pt x="687007" y="5378005"/>
                </a:cubicBezTo>
                <a:cubicBezTo>
                  <a:pt x="687007" y="5332624"/>
                  <a:pt x="723795" y="5295836"/>
                  <a:pt x="769176" y="5295836"/>
                </a:cubicBezTo>
                <a:close/>
                <a:moveTo>
                  <a:pt x="1495044" y="5286311"/>
                </a:moveTo>
                <a:cubicBezTo>
                  <a:pt x="1518787" y="5286311"/>
                  <a:pt x="1538034" y="5305558"/>
                  <a:pt x="1538034" y="5329301"/>
                </a:cubicBezTo>
                <a:cubicBezTo>
                  <a:pt x="1538034" y="5353043"/>
                  <a:pt x="1518787" y="5372290"/>
                  <a:pt x="1495044" y="5372290"/>
                </a:cubicBezTo>
                <a:cubicBezTo>
                  <a:pt x="1471301" y="5372290"/>
                  <a:pt x="1452055" y="5353043"/>
                  <a:pt x="1452055" y="5329301"/>
                </a:cubicBezTo>
                <a:cubicBezTo>
                  <a:pt x="1452055" y="5305558"/>
                  <a:pt x="1471301" y="5286311"/>
                  <a:pt x="1495044" y="5286311"/>
                </a:cubicBezTo>
                <a:close/>
                <a:moveTo>
                  <a:pt x="624587" y="5272976"/>
                </a:moveTo>
                <a:cubicBezTo>
                  <a:pt x="647697" y="5272976"/>
                  <a:pt x="666433" y="5291711"/>
                  <a:pt x="666433" y="5314822"/>
                </a:cubicBezTo>
                <a:cubicBezTo>
                  <a:pt x="666433" y="5337933"/>
                  <a:pt x="647698" y="5356669"/>
                  <a:pt x="624587" y="5356669"/>
                </a:cubicBezTo>
                <a:cubicBezTo>
                  <a:pt x="601476" y="5356669"/>
                  <a:pt x="582740" y="5337934"/>
                  <a:pt x="582740" y="5314822"/>
                </a:cubicBezTo>
                <a:cubicBezTo>
                  <a:pt x="582740" y="5291711"/>
                  <a:pt x="601475" y="5272976"/>
                  <a:pt x="624587" y="5272976"/>
                </a:cubicBezTo>
                <a:close/>
                <a:moveTo>
                  <a:pt x="1023049" y="5237543"/>
                </a:moveTo>
                <a:cubicBezTo>
                  <a:pt x="1105358" y="5237543"/>
                  <a:pt x="1172083" y="5304268"/>
                  <a:pt x="1172083" y="5386578"/>
                </a:cubicBezTo>
                <a:cubicBezTo>
                  <a:pt x="1172083" y="5468887"/>
                  <a:pt x="1105357" y="5535612"/>
                  <a:pt x="1023049" y="5535612"/>
                </a:cubicBezTo>
                <a:cubicBezTo>
                  <a:pt x="940739" y="5535612"/>
                  <a:pt x="874014" y="5468887"/>
                  <a:pt x="874014" y="5386578"/>
                </a:cubicBezTo>
                <a:cubicBezTo>
                  <a:pt x="874014" y="5304268"/>
                  <a:pt x="940740" y="5237543"/>
                  <a:pt x="1023049" y="5237543"/>
                </a:cubicBezTo>
                <a:close/>
                <a:moveTo>
                  <a:pt x="1702626" y="5209921"/>
                </a:moveTo>
                <a:cubicBezTo>
                  <a:pt x="1757090" y="5209921"/>
                  <a:pt x="1801241" y="5254072"/>
                  <a:pt x="1801241" y="5308536"/>
                </a:cubicBezTo>
                <a:cubicBezTo>
                  <a:pt x="1801241" y="5363000"/>
                  <a:pt x="1757090" y="5407152"/>
                  <a:pt x="1702626" y="5407152"/>
                </a:cubicBezTo>
                <a:cubicBezTo>
                  <a:pt x="1648162" y="5407152"/>
                  <a:pt x="1604010" y="5363001"/>
                  <a:pt x="1604010" y="5308536"/>
                </a:cubicBezTo>
                <a:cubicBezTo>
                  <a:pt x="1604010" y="5254073"/>
                  <a:pt x="1648162" y="5209921"/>
                  <a:pt x="1702626" y="5209921"/>
                </a:cubicBezTo>
                <a:close/>
                <a:moveTo>
                  <a:pt x="1423479" y="5169217"/>
                </a:moveTo>
                <a:cubicBezTo>
                  <a:pt x="1450238" y="5169217"/>
                  <a:pt x="1471930" y="5190909"/>
                  <a:pt x="1471930" y="5217667"/>
                </a:cubicBezTo>
                <a:cubicBezTo>
                  <a:pt x="1471930" y="5244426"/>
                  <a:pt x="1450238" y="5266118"/>
                  <a:pt x="1423479" y="5266118"/>
                </a:cubicBezTo>
                <a:cubicBezTo>
                  <a:pt x="1396720" y="5266118"/>
                  <a:pt x="1375029" y="5244426"/>
                  <a:pt x="1375029" y="5217667"/>
                </a:cubicBezTo>
                <a:cubicBezTo>
                  <a:pt x="1375029" y="5190909"/>
                  <a:pt x="1396720" y="5169217"/>
                  <a:pt x="1423479" y="5169217"/>
                </a:cubicBezTo>
                <a:close/>
                <a:moveTo>
                  <a:pt x="677164" y="5146294"/>
                </a:moveTo>
                <a:cubicBezTo>
                  <a:pt x="700275" y="5146294"/>
                  <a:pt x="719011" y="5165029"/>
                  <a:pt x="719011" y="5188141"/>
                </a:cubicBezTo>
                <a:cubicBezTo>
                  <a:pt x="719011" y="5211252"/>
                  <a:pt x="700276" y="5229987"/>
                  <a:pt x="677164" y="5229987"/>
                </a:cubicBezTo>
                <a:cubicBezTo>
                  <a:pt x="654053" y="5229987"/>
                  <a:pt x="635318" y="5211252"/>
                  <a:pt x="635318" y="5188141"/>
                </a:cubicBezTo>
                <a:cubicBezTo>
                  <a:pt x="635318" y="5165030"/>
                  <a:pt x="654053" y="5146294"/>
                  <a:pt x="677164" y="5146294"/>
                </a:cubicBezTo>
                <a:close/>
                <a:moveTo>
                  <a:pt x="555498" y="5127942"/>
                </a:moveTo>
                <a:cubicBezTo>
                  <a:pt x="580678" y="5127942"/>
                  <a:pt x="601091" y="5148355"/>
                  <a:pt x="601091" y="5173535"/>
                </a:cubicBezTo>
                <a:cubicBezTo>
                  <a:pt x="601091" y="5198715"/>
                  <a:pt x="580678" y="5219128"/>
                  <a:pt x="555498" y="5219128"/>
                </a:cubicBezTo>
                <a:cubicBezTo>
                  <a:pt x="530318" y="5219128"/>
                  <a:pt x="509905" y="5198715"/>
                  <a:pt x="509905" y="5173535"/>
                </a:cubicBezTo>
                <a:cubicBezTo>
                  <a:pt x="509905" y="5148355"/>
                  <a:pt x="530318" y="5127942"/>
                  <a:pt x="555498" y="5127942"/>
                </a:cubicBezTo>
                <a:close/>
                <a:moveTo>
                  <a:pt x="1246632" y="5112702"/>
                </a:moveTo>
                <a:cubicBezTo>
                  <a:pt x="1301096" y="5112702"/>
                  <a:pt x="1345248" y="5156853"/>
                  <a:pt x="1345248" y="5211317"/>
                </a:cubicBezTo>
                <a:cubicBezTo>
                  <a:pt x="1345248" y="5265781"/>
                  <a:pt x="1301096" y="5309933"/>
                  <a:pt x="1246632" y="5309933"/>
                </a:cubicBezTo>
                <a:cubicBezTo>
                  <a:pt x="1192168" y="5309933"/>
                  <a:pt x="1148017" y="5265782"/>
                  <a:pt x="1148017" y="5211317"/>
                </a:cubicBezTo>
                <a:cubicBezTo>
                  <a:pt x="1148017" y="5156854"/>
                  <a:pt x="1192168" y="5112702"/>
                  <a:pt x="1246632" y="5112702"/>
                </a:cubicBezTo>
                <a:close/>
                <a:moveTo>
                  <a:pt x="321881" y="5092255"/>
                </a:moveTo>
                <a:cubicBezTo>
                  <a:pt x="429582" y="5092255"/>
                  <a:pt x="516890" y="5179563"/>
                  <a:pt x="516890" y="5287264"/>
                </a:cubicBezTo>
                <a:cubicBezTo>
                  <a:pt x="516890" y="5394964"/>
                  <a:pt x="429582" y="5482272"/>
                  <a:pt x="321881" y="5482272"/>
                </a:cubicBezTo>
                <a:cubicBezTo>
                  <a:pt x="214181" y="5482272"/>
                  <a:pt x="126873" y="5394964"/>
                  <a:pt x="126873" y="5287264"/>
                </a:cubicBezTo>
                <a:cubicBezTo>
                  <a:pt x="126873" y="5179563"/>
                  <a:pt x="214181" y="5092255"/>
                  <a:pt x="321881" y="5092255"/>
                </a:cubicBezTo>
                <a:close/>
                <a:moveTo>
                  <a:pt x="1497775" y="5057711"/>
                </a:moveTo>
                <a:cubicBezTo>
                  <a:pt x="1521517" y="5057711"/>
                  <a:pt x="1540764" y="5076958"/>
                  <a:pt x="1540764" y="5100701"/>
                </a:cubicBezTo>
                <a:cubicBezTo>
                  <a:pt x="1540764" y="5124443"/>
                  <a:pt x="1521517" y="5143690"/>
                  <a:pt x="1497775" y="5143690"/>
                </a:cubicBezTo>
                <a:cubicBezTo>
                  <a:pt x="1474032" y="5143690"/>
                  <a:pt x="1454785" y="5124443"/>
                  <a:pt x="1454785" y="5100701"/>
                </a:cubicBezTo>
                <a:cubicBezTo>
                  <a:pt x="1454785" y="5076958"/>
                  <a:pt x="1474032" y="5057711"/>
                  <a:pt x="1497775" y="5057711"/>
                </a:cubicBezTo>
                <a:close/>
                <a:moveTo>
                  <a:pt x="868680" y="5045519"/>
                </a:moveTo>
                <a:cubicBezTo>
                  <a:pt x="923144" y="5045519"/>
                  <a:pt x="967296" y="5089670"/>
                  <a:pt x="967296" y="5144134"/>
                </a:cubicBezTo>
                <a:cubicBezTo>
                  <a:pt x="967296" y="5198598"/>
                  <a:pt x="923144" y="5242750"/>
                  <a:pt x="868680" y="5242750"/>
                </a:cubicBezTo>
                <a:cubicBezTo>
                  <a:pt x="814216" y="5242750"/>
                  <a:pt x="770064" y="5198598"/>
                  <a:pt x="770064" y="5144134"/>
                </a:cubicBezTo>
                <a:cubicBezTo>
                  <a:pt x="770064" y="5089671"/>
                  <a:pt x="814216" y="5045519"/>
                  <a:pt x="868680" y="5045519"/>
                </a:cubicBezTo>
                <a:close/>
                <a:moveTo>
                  <a:pt x="1626363" y="5034851"/>
                </a:moveTo>
                <a:cubicBezTo>
                  <a:pt x="1650105" y="5034851"/>
                  <a:pt x="1669352" y="5054098"/>
                  <a:pt x="1669352" y="5077840"/>
                </a:cubicBezTo>
                <a:cubicBezTo>
                  <a:pt x="1669352" y="5101583"/>
                  <a:pt x="1650105" y="5120830"/>
                  <a:pt x="1626363" y="5120830"/>
                </a:cubicBezTo>
                <a:cubicBezTo>
                  <a:pt x="1602620" y="5120830"/>
                  <a:pt x="1583373" y="5101583"/>
                  <a:pt x="1583373" y="5077840"/>
                </a:cubicBezTo>
                <a:cubicBezTo>
                  <a:pt x="1583373" y="5054098"/>
                  <a:pt x="1602620" y="5034851"/>
                  <a:pt x="1626363" y="5034851"/>
                </a:cubicBezTo>
                <a:close/>
                <a:moveTo>
                  <a:pt x="676846" y="5001514"/>
                </a:moveTo>
                <a:cubicBezTo>
                  <a:pt x="699957" y="5001514"/>
                  <a:pt x="718693" y="5020249"/>
                  <a:pt x="718693" y="5043360"/>
                </a:cubicBezTo>
                <a:cubicBezTo>
                  <a:pt x="718693" y="5066471"/>
                  <a:pt x="699958" y="5085207"/>
                  <a:pt x="676846" y="5085207"/>
                </a:cubicBezTo>
                <a:cubicBezTo>
                  <a:pt x="653735" y="5085207"/>
                  <a:pt x="635000" y="5066472"/>
                  <a:pt x="635000" y="5043360"/>
                </a:cubicBezTo>
                <a:cubicBezTo>
                  <a:pt x="635000" y="5020249"/>
                  <a:pt x="653735" y="5001514"/>
                  <a:pt x="676846" y="5001514"/>
                </a:cubicBezTo>
                <a:close/>
                <a:moveTo>
                  <a:pt x="1377379" y="5000561"/>
                </a:moveTo>
                <a:cubicBezTo>
                  <a:pt x="1404138" y="5000561"/>
                  <a:pt x="1425829" y="5022253"/>
                  <a:pt x="1425829" y="5049011"/>
                </a:cubicBezTo>
                <a:cubicBezTo>
                  <a:pt x="1425829" y="5075770"/>
                  <a:pt x="1404138" y="5097462"/>
                  <a:pt x="1377379" y="5097462"/>
                </a:cubicBezTo>
                <a:cubicBezTo>
                  <a:pt x="1350620" y="5097462"/>
                  <a:pt x="1328928" y="5075770"/>
                  <a:pt x="1328928" y="5049011"/>
                </a:cubicBezTo>
                <a:cubicBezTo>
                  <a:pt x="1328928" y="5022253"/>
                  <a:pt x="1350620" y="5000561"/>
                  <a:pt x="1377379" y="5000561"/>
                </a:cubicBezTo>
                <a:close/>
                <a:moveTo>
                  <a:pt x="302769" y="4957127"/>
                </a:moveTo>
                <a:cubicBezTo>
                  <a:pt x="329527" y="4957127"/>
                  <a:pt x="351219" y="4978819"/>
                  <a:pt x="351219" y="5005578"/>
                </a:cubicBezTo>
                <a:cubicBezTo>
                  <a:pt x="351219" y="5032336"/>
                  <a:pt x="329527" y="5054028"/>
                  <a:pt x="302769" y="5054028"/>
                </a:cubicBezTo>
                <a:cubicBezTo>
                  <a:pt x="276010" y="5054028"/>
                  <a:pt x="254318" y="5032336"/>
                  <a:pt x="254318" y="5005578"/>
                </a:cubicBezTo>
                <a:cubicBezTo>
                  <a:pt x="254318" y="4978819"/>
                  <a:pt x="276010" y="4957127"/>
                  <a:pt x="302769" y="4957127"/>
                </a:cubicBezTo>
                <a:close/>
                <a:moveTo>
                  <a:pt x="501840" y="4920361"/>
                </a:moveTo>
                <a:cubicBezTo>
                  <a:pt x="556304" y="4920361"/>
                  <a:pt x="600456" y="4964512"/>
                  <a:pt x="600456" y="5018977"/>
                </a:cubicBezTo>
                <a:cubicBezTo>
                  <a:pt x="600456" y="5073440"/>
                  <a:pt x="556305" y="5117592"/>
                  <a:pt x="501840" y="5117592"/>
                </a:cubicBezTo>
                <a:cubicBezTo>
                  <a:pt x="447377" y="5117592"/>
                  <a:pt x="403225" y="5073441"/>
                  <a:pt x="403225" y="5018977"/>
                </a:cubicBezTo>
                <a:cubicBezTo>
                  <a:pt x="403225" y="4964513"/>
                  <a:pt x="447376" y="4920361"/>
                  <a:pt x="501840" y="4920361"/>
                </a:cubicBezTo>
                <a:close/>
                <a:moveTo>
                  <a:pt x="1623822" y="4868989"/>
                </a:moveTo>
                <a:cubicBezTo>
                  <a:pt x="1658401" y="4868989"/>
                  <a:pt x="1686433" y="4897021"/>
                  <a:pt x="1686433" y="4931600"/>
                </a:cubicBezTo>
                <a:cubicBezTo>
                  <a:pt x="1686433" y="4966179"/>
                  <a:pt x="1658401" y="4994211"/>
                  <a:pt x="1623822" y="4994211"/>
                </a:cubicBezTo>
                <a:cubicBezTo>
                  <a:pt x="1589243" y="4994211"/>
                  <a:pt x="1561211" y="4966179"/>
                  <a:pt x="1561211" y="4931600"/>
                </a:cubicBezTo>
                <a:cubicBezTo>
                  <a:pt x="1561211" y="4897021"/>
                  <a:pt x="1589243" y="4868989"/>
                  <a:pt x="1623822" y="4868989"/>
                </a:cubicBezTo>
                <a:close/>
                <a:moveTo>
                  <a:pt x="1445006" y="4851781"/>
                </a:moveTo>
                <a:cubicBezTo>
                  <a:pt x="1479586" y="4851781"/>
                  <a:pt x="1507617" y="4879813"/>
                  <a:pt x="1507617" y="4914392"/>
                </a:cubicBezTo>
                <a:cubicBezTo>
                  <a:pt x="1507617" y="4948971"/>
                  <a:pt x="1479586" y="4977003"/>
                  <a:pt x="1445006" y="4977003"/>
                </a:cubicBezTo>
                <a:cubicBezTo>
                  <a:pt x="1410427" y="4977003"/>
                  <a:pt x="1382396" y="4948971"/>
                  <a:pt x="1382396" y="4914392"/>
                </a:cubicBezTo>
                <a:cubicBezTo>
                  <a:pt x="1382396" y="4879813"/>
                  <a:pt x="1410427" y="4851781"/>
                  <a:pt x="1445006" y="4851781"/>
                </a:cubicBezTo>
                <a:close/>
                <a:moveTo>
                  <a:pt x="765175" y="4824031"/>
                </a:moveTo>
                <a:cubicBezTo>
                  <a:pt x="810555" y="4824031"/>
                  <a:pt x="847344" y="4860819"/>
                  <a:pt x="847344" y="4906200"/>
                </a:cubicBezTo>
                <a:cubicBezTo>
                  <a:pt x="847344" y="4951581"/>
                  <a:pt x="810555" y="4988369"/>
                  <a:pt x="765175" y="4988369"/>
                </a:cubicBezTo>
                <a:cubicBezTo>
                  <a:pt x="719794" y="4988369"/>
                  <a:pt x="683006" y="4951581"/>
                  <a:pt x="683006" y="4906200"/>
                </a:cubicBezTo>
                <a:cubicBezTo>
                  <a:pt x="683006" y="4860819"/>
                  <a:pt x="719794" y="4824031"/>
                  <a:pt x="765175" y="4824031"/>
                </a:cubicBezTo>
                <a:close/>
                <a:moveTo>
                  <a:pt x="434022" y="4802187"/>
                </a:moveTo>
                <a:cubicBezTo>
                  <a:pt x="460781" y="4802187"/>
                  <a:pt x="482473" y="4823879"/>
                  <a:pt x="482473" y="4850638"/>
                </a:cubicBezTo>
                <a:cubicBezTo>
                  <a:pt x="482473" y="4877396"/>
                  <a:pt x="460781" y="4899088"/>
                  <a:pt x="434022" y="4899088"/>
                </a:cubicBezTo>
                <a:cubicBezTo>
                  <a:pt x="407264" y="4899088"/>
                  <a:pt x="385572" y="4877396"/>
                  <a:pt x="385572" y="4850638"/>
                </a:cubicBezTo>
                <a:cubicBezTo>
                  <a:pt x="385572" y="4823879"/>
                  <a:pt x="407264" y="4802187"/>
                  <a:pt x="434022" y="4802187"/>
                </a:cubicBezTo>
                <a:close/>
                <a:moveTo>
                  <a:pt x="597789" y="4788344"/>
                </a:moveTo>
                <a:cubicBezTo>
                  <a:pt x="624548" y="4788344"/>
                  <a:pt x="646240" y="4810036"/>
                  <a:pt x="646240" y="4836795"/>
                </a:cubicBezTo>
                <a:cubicBezTo>
                  <a:pt x="646240" y="4863553"/>
                  <a:pt x="624548" y="4885245"/>
                  <a:pt x="597789" y="4885245"/>
                </a:cubicBezTo>
                <a:cubicBezTo>
                  <a:pt x="571031" y="4885245"/>
                  <a:pt x="549339" y="4863553"/>
                  <a:pt x="549339" y="4836795"/>
                </a:cubicBezTo>
                <a:cubicBezTo>
                  <a:pt x="549339" y="4810036"/>
                  <a:pt x="571031" y="4788344"/>
                  <a:pt x="597789" y="4788344"/>
                </a:cubicBezTo>
                <a:close/>
                <a:moveTo>
                  <a:pt x="1456626" y="4763960"/>
                </a:moveTo>
                <a:cubicBezTo>
                  <a:pt x="1473810" y="4763960"/>
                  <a:pt x="1487741" y="4777890"/>
                  <a:pt x="1487741" y="4795075"/>
                </a:cubicBezTo>
                <a:cubicBezTo>
                  <a:pt x="1487741" y="4812259"/>
                  <a:pt x="1473810" y="4826190"/>
                  <a:pt x="1456626" y="4826190"/>
                </a:cubicBezTo>
                <a:cubicBezTo>
                  <a:pt x="1439442" y="4826190"/>
                  <a:pt x="1425511" y="4812260"/>
                  <a:pt x="1425511" y="4795075"/>
                </a:cubicBezTo>
                <a:cubicBezTo>
                  <a:pt x="1425511" y="4777891"/>
                  <a:pt x="1439442" y="4763960"/>
                  <a:pt x="1456626" y="4763960"/>
                </a:cubicBezTo>
                <a:close/>
                <a:moveTo>
                  <a:pt x="262065" y="4757801"/>
                </a:moveTo>
                <a:cubicBezTo>
                  <a:pt x="295872" y="4757801"/>
                  <a:pt x="323279" y="4785208"/>
                  <a:pt x="323279" y="4819015"/>
                </a:cubicBezTo>
                <a:cubicBezTo>
                  <a:pt x="323279" y="4852823"/>
                  <a:pt x="295872" y="4880229"/>
                  <a:pt x="262065" y="4880229"/>
                </a:cubicBezTo>
                <a:cubicBezTo>
                  <a:pt x="228257" y="4880229"/>
                  <a:pt x="200851" y="4852823"/>
                  <a:pt x="200851" y="4819015"/>
                </a:cubicBezTo>
                <a:cubicBezTo>
                  <a:pt x="200851" y="4785208"/>
                  <a:pt x="228257" y="4757801"/>
                  <a:pt x="262065" y="4757801"/>
                </a:cubicBezTo>
                <a:close/>
                <a:moveTo>
                  <a:pt x="1118807" y="4694555"/>
                </a:moveTo>
                <a:cubicBezTo>
                  <a:pt x="1234012" y="4694555"/>
                  <a:pt x="1327404" y="4787948"/>
                  <a:pt x="1327404" y="4903153"/>
                </a:cubicBezTo>
                <a:cubicBezTo>
                  <a:pt x="1327404" y="5018358"/>
                  <a:pt x="1234012" y="5111750"/>
                  <a:pt x="1118807" y="5111750"/>
                </a:cubicBezTo>
                <a:cubicBezTo>
                  <a:pt x="1003602" y="5111750"/>
                  <a:pt x="910210" y="5018358"/>
                  <a:pt x="910210" y="4903153"/>
                </a:cubicBezTo>
                <a:cubicBezTo>
                  <a:pt x="910210" y="4787947"/>
                  <a:pt x="1003602" y="4694555"/>
                  <a:pt x="1118807" y="4694555"/>
                </a:cubicBezTo>
                <a:close/>
                <a:moveTo>
                  <a:pt x="1305814" y="4686427"/>
                </a:moveTo>
                <a:cubicBezTo>
                  <a:pt x="1322998" y="4686427"/>
                  <a:pt x="1336929" y="4700357"/>
                  <a:pt x="1336929" y="4717542"/>
                </a:cubicBezTo>
                <a:cubicBezTo>
                  <a:pt x="1336929" y="4734726"/>
                  <a:pt x="1322998" y="4748657"/>
                  <a:pt x="1305814" y="4748657"/>
                </a:cubicBezTo>
                <a:cubicBezTo>
                  <a:pt x="1288630" y="4748657"/>
                  <a:pt x="1274699" y="4734727"/>
                  <a:pt x="1274699" y="4717542"/>
                </a:cubicBezTo>
                <a:cubicBezTo>
                  <a:pt x="1274699" y="4700358"/>
                  <a:pt x="1288630" y="4686427"/>
                  <a:pt x="1305814" y="4686427"/>
                </a:cubicBezTo>
                <a:close/>
                <a:moveTo>
                  <a:pt x="1427290" y="4633595"/>
                </a:moveTo>
                <a:cubicBezTo>
                  <a:pt x="1444474" y="4633595"/>
                  <a:pt x="1458405" y="4647525"/>
                  <a:pt x="1458405" y="4664710"/>
                </a:cubicBezTo>
                <a:cubicBezTo>
                  <a:pt x="1458405" y="4681894"/>
                  <a:pt x="1444474" y="4695825"/>
                  <a:pt x="1427290" y="4695825"/>
                </a:cubicBezTo>
                <a:cubicBezTo>
                  <a:pt x="1410106" y="4695825"/>
                  <a:pt x="1396175" y="4681894"/>
                  <a:pt x="1396175" y="4664710"/>
                </a:cubicBezTo>
                <a:cubicBezTo>
                  <a:pt x="1396175" y="4647526"/>
                  <a:pt x="1410106" y="4633595"/>
                  <a:pt x="1427290" y="4633595"/>
                </a:cubicBezTo>
                <a:close/>
                <a:moveTo>
                  <a:pt x="883539" y="4609084"/>
                </a:moveTo>
                <a:cubicBezTo>
                  <a:pt x="922537" y="4609084"/>
                  <a:pt x="954151" y="4640698"/>
                  <a:pt x="954151" y="4679696"/>
                </a:cubicBezTo>
                <a:cubicBezTo>
                  <a:pt x="954151" y="4718694"/>
                  <a:pt x="922537" y="4750308"/>
                  <a:pt x="883539" y="4750308"/>
                </a:cubicBezTo>
                <a:cubicBezTo>
                  <a:pt x="844542" y="4750308"/>
                  <a:pt x="812927" y="4718694"/>
                  <a:pt x="812927" y="4679696"/>
                </a:cubicBezTo>
                <a:cubicBezTo>
                  <a:pt x="812927" y="4640698"/>
                  <a:pt x="844542" y="4609084"/>
                  <a:pt x="883539" y="4609084"/>
                </a:cubicBezTo>
                <a:close/>
                <a:moveTo>
                  <a:pt x="1590167" y="4589716"/>
                </a:moveTo>
                <a:cubicBezTo>
                  <a:pt x="1644631" y="4589716"/>
                  <a:pt x="1688783" y="4633867"/>
                  <a:pt x="1688783" y="4688332"/>
                </a:cubicBezTo>
                <a:cubicBezTo>
                  <a:pt x="1688783" y="4742795"/>
                  <a:pt x="1644631" y="4786947"/>
                  <a:pt x="1590167" y="4786947"/>
                </a:cubicBezTo>
                <a:cubicBezTo>
                  <a:pt x="1535703" y="4786947"/>
                  <a:pt x="1491551" y="4742796"/>
                  <a:pt x="1491551" y="4688332"/>
                </a:cubicBezTo>
                <a:cubicBezTo>
                  <a:pt x="1491551" y="4633868"/>
                  <a:pt x="1535703" y="4589716"/>
                  <a:pt x="1590167" y="4589716"/>
                </a:cubicBezTo>
                <a:close/>
                <a:moveTo>
                  <a:pt x="1029081" y="4571555"/>
                </a:moveTo>
                <a:cubicBezTo>
                  <a:pt x="1055840" y="4571555"/>
                  <a:pt x="1077532" y="4593247"/>
                  <a:pt x="1077532" y="4620005"/>
                </a:cubicBezTo>
                <a:cubicBezTo>
                  <a:pt x="1077532" y="4646764"/>
                  <a:pt x="1055840" y="4668456"/>
                  <a:pt x="1029081" y="4668456"/>
                </a:cubicBezTo>
                <a:cubicBezTo>
                  <a:pt x="1002322" y="4668456"/>
                  <a:pt x="980631" y="4646764"/>
                  <a:pt x="980631" y="4620005"/>
                </a:cubicBezTo>
                <a:cubicBezTo>
                  <a:pt x="980631" y="4593247"/>
                  <a:pt x="1002322" y="4571555"/>
                  <a:pt x="1029081" y="4571555"/>
                </a:cubicBezTo>
                <a:close/>
                <a:moveTo>
                  <a:pt x="918591" y="4450715"/>
                </a:moveTo>
                <a:cubicBezTo>
                  <a:pt x="945350" y="4450715"/>
                  <a:pt x="967041" y="4472407"/>
                  <a:pt x="967041" y="4499166"/>
                </a:cubicBezTo>
                <a:cubicBezTo>
                  <a:pt x="967041" y="4525924"/>
                  <a:pt x="945350" y="4547616"/>
                  <a:pt x="918591" y="4547616"/>
                </a:cubicBezTo>
                <a:cubicBezTo>
                  <a:pt x="891832" y="4547616"/>
                  <a:pt x="870140" y="4525924"/>
                  <a:pt x="870140" y="4499166"/>
                </a:cubicBezTo>
                <a:cubicBezTo>
                  <a:pt x="870140" y="4472407"/>
                  <a:pt x="891832" y="4450715"/>
                  <a:pt x="918591" y="4450715"/>
                </a:cubicBezTo>
                <a:close/>
                <a:moveTo>
                  <a:pt x="1591501" y="4344289"/>
                </a:moveTo>
                <a:cubicBezTo>
                  <a:pt x="1630499" y="4344289"/>
                  <a:pt x="1662113" y="4375903"/>
                  <a:pt x="1662113" y="4414901"/>
                </a:cubicBezTo>
                <a:cubicBezTo>
                  <a:pt x="1662113" y="4453899"/>
                  <a:pt x="1630499" y="4485513"/>
                  <a:pt x="1591501" y="4485513"/>
                </a:cubicBezTo>
                <a:cubicBezTo>
                  <a:pt x="1552504" y="4485513"/>
                  <a:pt x="1520889" y="4453899"/>
                  <a:pt x="1520889" y="4414901"/>
                </a:cubicBezTo>
                <a:cubicBezTo>
                  <a:pt x="1520889" y="4375903"/>
                  <a:pt x="1552504" y="4344289"/>
                  <a:pt x="1591501" y="4344289"/>
                </a:cubicBezTo>
                <a:close/>
                <a:moveTo>
                  <a:pt x="1267143" y="4214622"/>
                </a:moveTo>
                <a:cubicBezTo>
                  <a:pt x="1382348" y="4214622"/>
                  <a:pt x="1475740" y="4308015"/>
                  <a:pt x="1475740" y="4423220"/>
                </a:cubicBezTo>
                <a:cubicBezTo>
                  <a:pt x="1475740" y="4538425"/>
                  <a:pt x="1382348" y="4631817"/>
                  <a:pt x="1267143" y="4631817"/>
                </a:cubicBezTo>
                <a:cubicBezTo>
                  <a:pt x="1151938" y="4631817"/>
                  <a:pt x="1058546" y="4538425"/>
                  <a:pt x="1058546" y="4423220"/>
                </a:cubicBezTo>
                <a:cubicBezTo>
                  <a:pt x="1058546" y="4308014"/>
                  <a:pt x="1151938" y="4214622"/>
                  <a:pt x="1267143" y="4214622"/>
                </a:cubicBezTo>
                <a:close/>
                <a:moveTo>
                  <a:pt x="1646110" y="4211002"/>
                </a:moveTo>
                <a:cubicBezTo>
                  <a:pt x="1669221" y="4211002"/>
                  <a:pt x="1687957" y="4229737"/>
                  <a:pt x="1687957" y="4252848"/>
                </a:cubicBezTo>
                <a:cubicBezTo>
                  <a:pt x="1687957" y="4275959"/>
                  <a:pt x="1669221" y="4294695"/>
                  <a:pt x="1646110" y="4294695"/>
                </a:cubicBezTo>
                <a:cubicBezTo>
                  <a:pt x="1622999" y="4294695"/>
                  <a:pt x="1604264" y="4275960"/>
                  <a:pt x="1604264" y="4252848"/>
                </a:cubicBezTo>
                <a:cubicBezTo>
                  <a:pt x="1604264" y="4229737"/>
                  <a:pt x="1622999" y="4211002"/>
                  <a:pt x="1646110" y="4211002"/>
                </a:cubicBezTo>
                <a:close/>
                <a:moveTo>
                  <a:pt x="494664" y="4204398"/>
                </a:moveTo>
                <a:cubicBezTo>
                  <a:pt x="630771" y="4204398"/>
                  <a:pt x="741108" y="4314736"/>
                  <a:pt x="741108" y="4450841"/>
                </a:cubicBezTo>
                <a:cubicBezTo>
                  <a:pt x="741108" y="4450860"/>
                  <a:pt x="741108" y="4450886"/>
                  <a:pt x="741108" y="4450905"/>
                </a:cubicBezTo>
                <a:cubicBezTo>
                  <a:pt x="740918" y="4586929"/>
                  <a:pt x="630688" y="4697145"/>
                  <a:pt x="494664" y="4697285"/>
                </a:cubicBezTo>
                <a:cubicBezTo>
                  <a:pt x="358559" y="4697285"/>
                  <a:pt x="248221" y="4586948"/>
                  <a:pt x="248221" y="4450841"/>
                </a:cubicBezTo>
                <a:cubicBezTo>
                  <a:pt x="248221" y="4314736"/>
                  <a:pt x="358559" y="4204398"/>
                  <a:pt x="494664" y="4204398"/>
                </a:cubicBezTo>
                <a:close/>
                <a:moveTo>
                  <a:pt x="958851" y="4197032"/>
                </a:moveTo>
                <a:cubicBezTo>
                  <a:pt x="1013315" y="4197032"/>
                  <a:pt x="1057466" y="4241183"/>
                  <a:pt x="1057466" y="4295647"/>
                </a:cubicBezTo>
                <a:cubicBezTo>
                  <a:pt x="1057466" y="4350111"/>
                  <a:pt x="1013315" y="4394263"/>
                  <a:pt x="958851" y="4394263"/>
                </a:cubicBezTo>
                <a:cubicBezTo>
                  <a:pt x="904386" y="4394263"/>
                  <a:pt x="860235" y="4350112"/>
                  <a:pt x="860235" y="4295647"/>
                </a:cubicBezTo>
                <a:cubicBezTo>
                  <a:pt x="860235" y="4241184"/>
                  <a:pt x="904386" y="4197032"/>
                  <a:pt x="958851" y="4197032"/>
                </a:cubicBezTo>
                <a:close/>
                <a:moveTo>
                  <a:pt x="494665" y="4187571"/>
                </a:moveTo>
                <a:cubicBezTo>
                  <a:pt x="349232" y="4187571"/>
                  <a:pt x="231331" y="4305471"/>
                  <a:pt x="231331" y="4450905"/>
                </a:cubicBezTo>
                <a:cubicBezTo>
                  <a:pt x="231331" y="4596339"/>
                  <a:pt x="349232" y="4714240"/>
                  <a:pt x="494665" y="4714240"/>
                </a:cubicBezTo>
                <a:cubicBezTo>
                  <a:pt x="640080" y="4714240"/>
                  <a:pt x="758000" y="4596339"/>
                  <a:pt x="758000" y="4450905"/>
                </a:cubicBezTo>
                <a:cubicBezTo>
                  <a:pt x="757873" y="4305528"/>
                  <a:pt x="640017" y="4187710"/>
                  <a:pt x="494665" y="4187571"/>
                </a:cubicBezTo>
                <a:close/>
                <a:moveTo>
                  <a:pt x="494665" y="4130357"/>
                </a:moveTo>
                <a:cubicBezTo>
                  <a:pt x="671640" y="4130357"/>
                  <a:pt x="815150" y="4273842"/>
                  <a:pt x="815150" y="4450841"/>
                </a:cubicBezTo>
                <a:cubicBezTo>
                  <a:pt x="815150" y="4450860"/>
                  <a:pt x="815150" y="4450886"/>
                  <a:pt x="815150" y="4450905"/>
                </a:cubicBezTo>
                <a:cubicBezTo>
                  <a:pt x="814959" y="4627810"/>
                  <a:pt x="671577" y="4771148"/>
                  <a:pt x="494665" y="4771326"/>
                </a:cubicBezTo>
                <a:cubicBezTo>
                  <a:pt x="317666" y="4771326"/>
                  <a:pt x="174181" y="4627841"/>
                  <a:pt x="174181" y="4450841"/>
                </a:cubicBezTo>
                <a:cubicBezTo>
                  <a:pt x="174181" y="4273842"/>
                  <a:pt x="317666" y="4130357"/>
                  <a:pt x="494665" y="4130357"/>
                </a:cubicBezTo>
                <a:close/>
                <a:moveTo>
                  <a:pt x="1515048" y="4088828"/>
                </a:moveTo>
                <a:cubicBezTo>
                  <a:pt x="1560429" y="4088828"/>
                  <a:pt x="1597216" y="4125616"/>
                  <a:pt x="1597216" y="4170997"/>
                </a:cubicBezTo>
                <a:cubicBezTo>
                  <a:pt x="1597216" y="4216377"/>
                  <a:pt x="1560428" y="4253166"/>
                  <a:pt x="1515048" y="4253166"/>
                </a:cubicBezTo>
                <a:cubicBezTo>
                  <a:pt x="1469667" y="4253166"/>
                  <a:pt x="1432879" y="4216377"/>
                  <a:pt x="1432879" y="4170997"/>
                </a:cubicBezTo>
                <a:cubicBezTo>
                  <a:pt x="1432879" y="4125616"/>
                  <a:pt x="1469667" y="4088828"/>
                  <a:pt x="1515048" y="4088828"/>
                </a:cubicBezTo>
                <a:close/>
                <a:moveTo>
                  <a:pt x="1654493" y="4038854"/>
                </a:moveTo>
                <a:cubicBezTo>
                  <a:pt x="1677604" y="4038854"/>
                  <a:pt x="1696339" y="4057589"/>
                  <a:pt x="1696339" y="4080701"/>
                </a:cubicBezTo>
                <a:cubicBezTo>
                  <a:pt x="1696339" y="4103812"/>
                  <a:pt x="1677604" y="4122547"/>
                  <a:pt x="1654493" y="4122547"/>
                </a:cubicBezTo>
                <a:cubicBezTo>
                  <a:pt x="1631382" y="4122547"/>
                  <a:pt x="1612647" y="4103812"/>
                  <a:pt x="1612647" y="4080701"/>
                </a:cubicBezTo>
                <a:cubicBezTo>
                  <a:pt x="1612647" y="4057590"/>
                  <a:pt x="1631382" y="4038854"/>
                  <a:pt x="1654493" y="4038854"/>
                </a:cubicBezTo>
                <a:close/>
                <a:moveTo>
                  <a:pt x="740791" y="4016756"/>
                </a:moveTo>
                <a:cubicBezTo>
                  <a:pt x="774598" y="4016756"/>
                  <a:pt x="802005" y="4044162"/>
                  <a:pt x="802005" y="4077970"/>
                </a:cubicBezTo>
                <a:cubicBezTo>
                  <a:pt x="802005" y="4111778"/>
                  <a:pt x="774598" y="4139184"/>
                  <a:pt x="740791" y="4139184"/>
                </a:cubicBezTo>
                <a:cubicBezTo>
                  <a:pt x="706983" y="4139184"/>
                  <a:pt x="679576" y="4111778"/>
                  <a:pt x="679576" y="4077970"/>
                </a:cubicBezTo>
                <a:cubicBezTo>
                  <a:pt x="679576" y="4044162"/>
                  <a:pt x="706983" y="4016756"/>
                  <a:pt x="740791" y="4016756"/>
                </a:cubicBezTo>
                <a:close/>
                <a:moveTo>
                  <a:pt x="1273619" y="3977322"/>
                </a:moveTo>
                <a:cubicBezTo>
                  <a:pt x="1328083" y="3977322"/>
                  <a:pt x="1372235" y="4021473"/>
                  <a:pt x="1372235" y="4075938"/>
                </a:cubicBezTo>
                <a:cubicBezTo>
                  <a:pt x="1372235" y="4130401"/>
                  <a:pt x="1328083" y="4174553"/>
                  <a:pt x="1273619" y="4174553"/>
                </a:cubicBezTo>
                <a:cubicBezTo>
                  <a:pt x="1219155" y="4174553"/>
                  <a:pt x="1175004" y="4130402"/>
                  <a:pt x="1175004" y="4075938"/>
                </a:cubicBezTo>
                <a:cubicBezTo>
                  <a:pt x="1175004" y="4021474"/>
                  <a:pt x="1219155" y="3977322"/>
                  <a:pt x="1273619" y="3977322"/>
                </a:cubicBezTo>
                <a:close/>
                <a:moveTo>
                  <a:pt x="1480503" y="3969702"/>
                </a:moveTo>
                <a:cubicBezTo>
                  <a:pt x="1503614" y="3969702"/>
                  <a:pt x="1522349" y="3988437"/>
                  <a:pt x="1522349" y="4011548"/>
                </a:cubicBezTo>
                <a:cubicBezTo>
                  <a:pt x="1522349" y="4034659"/>
                  <a:pt x="1503614" y="4053395"/>
                  <a:pt x="1480503" y="4053395"/>
                </a:cubicBezTo>
                <a:cubicBezTo>
                  <a:pt x="1457392" y="4053395"/>
                  <a:pt x="1438656" y="4034660"/>
                  <a:pt x="1438656" y="4011548"/>
                </a:cubicBezTo>
                <a:cubicBezTo>
                  <a:pt x="1438656" y="3988437"/>
                  <a:pt x="1457392" y="3969702"/>
                  <a:pt x="1480503" y="3969702"/>
                </a:cubicBezTo>
                <a:close/>
                <a:moveTo>
                  <a:pt x="573659" y="3965892"/>
                </a:moveTo>
                <a:cubicBezTo>
                  <a:pt x="607467" y="3965892"/>
                  <a:pt x="634873" y="3993298"/>
                  <a:pt x="634873" y="4027106"/>
                </a:cubicBezTo>
                <a:cubicBezTo>
                  <a:pt x="634873" y="4060914"/>
                  <a:pt x="607467" y="4088320"/>
                  <a:pt x="573659" y="4088320"/>
                </a:cubicBezTo>
                <a:cubicBezTo>
                  <a:pt x="539851" y="4088320"/>
                  <a:pt x="512445" y="4060914"/>
                  <a:pt x="512445" y="4027106"/>
                </a:cubicBezTo>
                <a:cubicBezTo>
                  <a:pt x="512445" y="3993298"/>
                  <a:pt x="539851" y="3965892"/>
                  <a:pt x="573659" y="3965892"/>
                </a:cubicBezTo>
                <a:close/>
                <a:moveTo>
                  <a:pt x="1377887" y="3867594"/>
                </a:moveTo>
                <a:cubicBezTo>
                  <a:pt x="1400998" y="3867594"/>
                  <a:pt x="1419733" y="3886329"/>
                  <a:pt x="1419733" y="3909440"/>
                </a:cubicBezTo>
                <a:cubicBezTo>
                  <a:pt x="1419733" y="3932551"/>
                  <a:pt x="1400998" y="3951287"/>
                  <a:pt x="1377887" y="3951287"/>
                </a:cubicBezTo>
                <a:cubicBezTo>
                  <a:pt x="1354776" y="3951287"/>
                  <a:pt x="1336040" y="3932552"/>
                  <a:pt x="1336040" y="3909440"/>
                </a:cubicBezTo>
                <a:cubicBezTo>
                  <a:pt x="1336040" y="3886329"/>
                  <a:pt x="1354776" y="3867594"/>
                  <a:pt x="1377887" y="3867594"/>
                </a:cubicBezTo>
                <a:close/>
                <a:moveTo>
                  <a:pt x="993077" y="3864673"/>
                </a:moveTo>
                <a:cubicBezTo>
                  <a:pt x="1075386" y="3864673"/>
                  <a:pt x="1142111" y="3931398"/>
                  <a:pt x="1142111" y="4013708"/>
                </a:cubicBezTo>
                <a:cubicBezTo>
                  <a:pt x="1142111" y="4096017"/>
                  <a:pt x="1075386" y="4162742"/>
                  <a:pt x="993077" y="4162742"/>
                </a:cubicBezTo>
                <a:cubicBezTo>
                  <a:pt x="910767" y="4162742"/>
                  <a:pt x="844042" y="4096017"/>
                  <a:pt x="844042" y="4013708"/>
                </a:cubicBezTo>
                <a:cubicBezTo>
                  <a:pt x="844042" y="3931398"/>
                  <a:pt x="910768" y="3864673"/>
                  <a:pt x="993077" y="3864673"/>
                </a:cubicBezTo>
                <a:close/>
                <a:moveTo>
                  <a:pt x="687769" y="3833114"/>
                </a:moveTo>
                <a:cubicBezTo>
                  <a:pt x="721577" y="3833114"/>
                  <a:pt x="748983" y="3860521"/>
                  <a:pt x="748983" y="3894328"/>
                </a:cubicBezTo>
                <a:cubicBezTo>
                  <a:pt x="748983" y="3928136"/>
                  <a:pt x="721577" y="3955542"/>
                  <a:pt x="687769" y="3955542"/>
                </a:cubicBezTo>
                <a:cubicBezTo>
                  <a:pt x="653961" y="3955542"/>
                  <a:pt x="626555" y="3928136"/>
                  <a:pt x="626555" y="3894328"/>
                </a:cubicBezTo>
                <a:cubicBezTo>
                  <a:pt x="626555" y="3860521"/>
                  <a:pt x="653961" y="3833114"/>
                  <a:pt x="687769" y="3833114"/>
                </a:cubicBezTo>
                <a:close/>
                <a:moveTo>
                  <a:pt x="1621537" y="3806444"/>
                </a:moveTo>
                <a:cubicBezTo>
                  <a:pt x="1676001" y="3806444"/>
                  <a:pt x="1720152" y="3850595"/>
                  <a:pt x="1720152" y="3905059"/>
                </a:cubicBezTo>
                <a:cubicBezTo>
                  <a:pt x="1720152" y="3959523"/>
                  <a:pt x="1676001" y="4003675"/>
                  <a:pt x="1621537" y="4003675"/>
                </a:cubicBezTo>
                <a:cubicBezTo>
                  <a:pt x="1567072" y="4003675"/>
                  <a:pt x="1522921" y="3959523"/>
                  <a:pt x="1522921" y="3905059"/>
                </a:cubicBezTo>
                <a:cubicBezTo>
                  <a:pt x="1522921" y="3850596"/>
                  <a:pt x="1567072" y="3806444"/>
                  <a:pt x="1621537" y="3806444"/>
                </a:cubicBezTo>
                <a:close/>
                <a:moveTo>
                  <a:pt x="832866" y="3790378"/>
                </a:moveTo>
                <a:cubicBezTo>
                  <a:pt x="850050" y="3790378"/>
                  <a:pt x="863981" y="3804308"/>
                  <a:pt x="863981" y="3821493"/>
                </a:cubicBezTo>
                <a:cubicBezTo>
                  <a:pt x="863981" y="3838677"/>
                  <a:pt x="850050" y="3852608"/>
                  <a:pt x="832866" y="3852608"/>
                </a:cubicBezTo>
                <a:cubicBezTo>
                  <a:pt x="815681" y="3852608"/>
                  <a:pt x="801750" y="3838678"/>
                  <a:pt x="801750" y="3821493"/>
                </a:cubicBezTo>
                <a:cubicBezTo>
                  <a:pt x="801750" y="3804309"/>
                  <a:pt x="815681" y="3790378"/>
                  <a:pt x="832866" y="3790378"/>
                </a:cubicBezTo>
                <a:close/>
                <a:moveTo>
                  <a:pt x="1474279" y="3788156"/>
                </a:moveTo>
                <a:cubicBezTo>
                  <a:pt x="1499459" y="3788156"/>
                  <a:pt x="1519872" y="3808569"/>
                  <a:pt x="1519872" y="3833749"/>
                </a:cubicBezTo>
                <a:cubicBezTo>
                  <a:pt x="1519872" y="3858929"/>
                  <a:pt x="1499459" y="3879342"/>
                  <a:pt x="1474279" y="3879342"/>
                </a:cubicBezTo>
                <a:cubicBezTo>
                  <a:pt x="1449098" y="3879342"/>
                  <a:pt x="1428685" y="3858929"/>
                  <a:pt x="1428685" y="3833749"/>
                </a:cubicBezTo>
                <a:cubicBezTo>
                  <a:pt x="1428685" y="3808569"/>
                  <a:pt x="1449098" y="3788156"/>
                  <a:pt x="1474279" y="3788156"/>
                </a:cubicBezTo>
                <a:close/>
                <a:moveTo>
                  <a:pt x="1178624" y="3758056"/>
                </a:moveTo>
                <a:cubicBezTo>
                  <a:pt x="1224005" y="3758056"/>
                  <a:pt x="1260793" y="3794845"/>
                  <a:pt x="1260793" y="3840225"/>
                </a:cubicBezTo>
                <a:cubicBezTo>
                  <a:pt x="1260793" y="3885606"/>
                  <a:pt x="1224004" y="3922394"/>
                  <a:pt x="1178624" y="3922394"/>
                </a:cubicBezTo>
                <a:cubicBezTo>
                  <a:pt x="1133243" y="3922394"/>
                  <a:pt x="1096455" y="3885606"/>
                  <a:pt x="1096455" y="3840225"/>
                </a:cubicBezTo>
                <a:cubicBezTo>
                  <a:pt x="1096455" y="3794845"/>
                  <a:pt x="1133244" y="3758056"/>
                  <a:pt x="1178624" y="3758056"/>
                </a:cubicBezTo>
                <a:close/>
                <a:moveTo>
                  <a:pt x="1711389" y="3747135"/>
                </a:moveTo>
                <a:cubicBezTo>
                  <a:pt x="1728363" y="3747135"/>
                  <a:pt x="1742123" y="3760895"/>
                  <a:pt x="1742123" y="3777869"/>
                </a:cubicBezTo>
                <a:cubicBezTo>
                  <a:pt x="1742123" y="3794843"/>
                  <a:pt x="1728363" y="3808603"/>
                  <a:pt x="1711389" y="3808603"/>
                </a:cubicBezTo>
                <a:cubicBezTo>
                  <a:pt x="1694415" y="3808603"/>
                  <a:pt x="1680655" y="3794843"/>
                  <a:pt x="1680655" y="3777869"/>
                </a:cubicBezTo>
                <a:cubicBezTo>
                  <a:pt x="1680655" y="3760895"/>
                  <a:pt x="1694416" y="3747135"/>
                  <a:pt x="1711389" y="3747135"/>
                </a:cubicBezTo>
                <a:close/>
                <a:moveTo>
                  <a:pt x="1325500" y="3740848"/>
                </a:moveTo>
                <a:cubicBezTo>
                  <a:pt x="1348611" y="3740848"/>
                  <a:pt x="1367346" y="3759583"/>
                  <a:pt x="1367346" y="3782695"/>
                </a:cubicBezTo>
                <a:cubicBezTo>
                  <a:pt x="1367346" y="3805806"/>
                  <a:pt x="1348611" y="3824541"/>
                  <a:pt x="1325500" y="3824541"/>
                </a:cubicBezTo>
                <a:cubicBezTo>
                  <a:pt x="1302389" y="3824541"/>
                  <a:pt x="1283653" y="3805806"/>
                  <a:pt x="1283653" y="3782695"/>
                </a:cubicBezTo>
                <a:cubicBezTo>
                  <a:pt x="1283653" y="3759584"/>
                  <a:pt x="1302389" y="3740848"/>
                  <a:pt x="1325500" y="3740848"/>
                </a:cubicBezTo>
                <a:close/>
                <a:moveTo>
                  <a:pt x="886079" y="3713543"/>
                </a:moveTo>
                <a:cubicBezTo>
                  <a:pt x="903263" y="3713543"/>
                  <a:pt x="917194" y="3727474"/>
                  <a:pt x="917194" y="3744658"/>
                </a:cubicBezTo>
                <a:cubicBezTo>
                  <a:pt x="917194" y="3761842"/>
                  <a:pt x="903263" y="3775773"/>
                  <a:pt x="886079" y="3775773"/>
                </a:cubicBezTo>
                <a:cubicBezTo>
                  <a:pt x="868894" y="3775773"/>
                  <a:pt x="854963" y="3761843"/>
                  <a:pt x="854963" y="3744658"/>
                </a:cubicBezTo>
                <a:cubicBezTo>
                  <a:pt x="854963" y="3727474"/>
                  <a:pt x="868894" y="3713543"/>
                  <a:pt x="886079" y="3713543"/>
                </a:cubicBezTo>
                <a:close/>
                <a:moveTo>
                  <a:pt x="1008190" y="3701351"/>
                </a:moveTo>
                <a:cubicBezTo>
                  <a:pt x="1041401" y="3701351"/>
                  <a:pt x="1068324" y="3728274"/>
                  <a:pt x="1068324" y="3761485"/>
                </a:cubicBezTo>
                <a:cubicBezTo>
                  <a:pt x="1068324" y="3794697"/>
                  <a:pt x="1041401" y="3821620"/>
                  <a:pt x="1008190" y="3821620"/>
                </a:cubicBezTo>
                <a:cubicBezTo>
                  <a:pt x="974979" y="3821620"/>
                  <a:pt x="948055" y="3794697"/>
                  <a:pt x="948055" y="3761485"/>
                </a:cubicBezTo>
                <a:cubicBezTo>
                  <a:pt x="948055" y="3728274"/>
                  <a:pt x="974979" y="3701351"/>
                  <a:pt x="1008190" y="3701351"/>
                </a:cubicBezTo>
                <a:close/>
                <a:moveTo>
                  <a:pt x="768668" y="3665537"/>
                </a:moveTo>
                <a:cubicBezTo>
                  <a:pt x="801879" y="3665537"/>
                  <a:pt x="828802" y="3692460"/>
                  <a:pt x="828802" y="3725671"/>
                </a:cubicBezTo>
                <a:cubicBezTo>
                  <a:pt x="828802" y="3758883"/>
                  <a:pt x="801879" y="3785806"/>
                  <a:pt x="768668" y="3785806"/>
                </a:cubicBezTo>
                <a:cubicBezTo>
                  <a:pt x="735456" y="3785806"/>
                  <a:pt x="708534" y="3758882"/>
                  <a:pt x="708534" y="3725671"/>
                </a:cubicBezTo>
                <a:cubicBezTo>
                  <a:pt x="708534" y="3692460"/>
                  <a:pt x="735457" y="3665537"/>
                  <a:pt x="768668" y="3665537"/>
                </a:cubicBezTo>
                <a:close/>
                <a:moveTo>
                  <a:pt x="1163956" y="3621786"/>
                </a:moveTo>
                <a:cubicBezTo>
                  <a:pt x="1187067" y="3621786"/>
                  <a:pt x="1205802" y="3640521"/>
                  <a:pt x="1205802" y="3663633"/>
                </a:cubicBezTo>
                <a:cubicBezTo>
                  <a:pt x="1205802" y="3686744"/>
                  <a:pt x="1187067" y="3705479"/>
                  <a:pt x="1163956" y="3705479"/>
                </a:cubicBezTo>
                <a:cubicBezTo>
                  <a:pt x="1140845" y="3705479"/>
                  <a:pt x="1122110" y="3686744"/>
                  <a:pt x="1122110" y="3663633"/>
                </a:cubicBezTo>
                <a:cubicBezTo>
                  <a:pt x="1122110" y="3640522"/>
                  <a:pt x="1140845" y="3621786"/>
                  <a:pt x="1163956" y="3621786"/>
                </a:cubicBezTo>
                <a:close/>
                <a:moveTo>
                  <a:pt x="399606" y="3617976"/>
                </a:moveTo>
                <a:cubicBezTo>
                  <a:pt x="507306" y="3617976"/>
                  <a:pt x="594614" y="3705284"/>
                  <a:pt x="594614" y="3812984"/>
                </a:cubicBezTo>
                <a:cubicBezTo>
                  <a:pt x="594614" y="3920685"/>
                  <a:pt x="507306" y="4007993"/>
                  <a:pt x="399606" y="4007993"/>
                </a:cubicBezTo>
                <a:cubicBezTo>
                  <a:pt x="291905" y="4007993"/>
                  <a:pt x="204597" y="3920685"/>
                  <a:pt x="204597" y="3812984"/>
                </a:cubicBezTo>
                <a:cubicBezTo>
                  <a:pt x="204597" y="3705284"/>
                  <a:pt x="291905" y="3617976"/>
                  <a:pt x="399606" y="3617976"/>
                </a:cubicBezTo>
                <a:close/>
                <a:moveTo>
                  <a:pt x="653097" y="3608451"/>
                </a:moveTo>
                <a:cubicBezTo>
                  <a:pt x="674806" y="3608451"/>
                  <a:pt x="692404" y="3626049"/>
                  <a:pt x="692404" y="3647758"/>
                </a:cubicBezTo>
                <a:cubicBezTo>
                  <a:pt x="692404" y="3669466"/>
                  <a:pt x="674806" y="3687064"/>
                  <a:pt x="653097" y="3687064"/>
                </a:cubicBezTo>
                <a:cubicBezTo>
                  <a:pt x="631389" y="3687064"/>
                  <a:pt x="613791" y="3669466"/>
                  <a:pt x="613791" y="3647758"/>
                </a:cubicBezTo>
                <a:cubicBezTo>
                  <a:pt x="613791" y="3626049"/>
                  <a:pt x="631389" y="3608451"/>
                  <a:pt x="653097" y="3608451"/>
                </a:cubicBezTo>
                <a:close/>
                <a:moveTo>
                  <a:pt x="1307592" y="3605784"/>
                </a:moveTo>
                <a:cubicBezTo>
                  <a:pt x="1332772" y="3605784"/>
                  <a:pt x="1353185" y="3626197"/>
                  <a:pt x="1353185" y="3651377"/>
                </a:cubicBezTo>
                <a:cubicBezTo>
                  <a:pt x="1353185" y="3676557"/>
                  <a:pt x="1332772" y="3696970"/>
                  <a:pt x="1307592" y="3696970"/>
                </a:cubicBezTo>
                <a:cubicBezTo>
                  <a:pt x="1282411" y="3696970"/>
                  <a:pt x="1261998" y="3676557"/>
                  <a:pt x="1261998" y="3651377"/>
                </a:cubicBezTo>
                <a:cubicBezTo>
                  <a:pt x="1261998" y="3626197"/>
                  <a:pt x="1282411" y="3605784"/>
                  <a:pt x="1307592" y="3605784"/>
                </a:cubicBezTo>
                <a:close/>
                <a:moveTo>
                  <a:pt x="1070610" y="3591242"/>
                </a:moveTo>
                <a:cubicBezTo>
                  <a:pt x="1087794" y="3591242"/>
                  <a:pt x="1101725" y="3605172"/>
                  <a:pt x="1101725" y="3622357"/>
                </a:cubicBezTo>
                <a:cubicBezTo>
                  <a:pt x="1101725" y="3639541"/>
                  <a:pt x="1087794" y="3653472"/>
                  <a:pt x="1070610" y="3653472"/>
                </a:cubicBezTo>
                <a:cubicBezTo>
                  <a:pt x="1053426" y="3653472"/>
                  <a:pt x="1039495" y="3639542"/>
                  <a:pt x="1039495" y="3622357"/>
                </a:cubicBezTo>
                <a:cubicBezTo>
                  <a:pt x="1039495" y="3605173"/>
                  <a:pt x="1053426" y="3591242"/>
                  <a:pt x="1070610" y="3591242"/>
                </a:cubicBezTo>
                <a:close/>
                <a:moveTo>
                  <a:pt x="920623" y="3522154"/>
                </a:moveTo>
                <a:cubicBezTo>
                  <a:pt x="966565" y="3522154"/>
                  <a:pt x="1003808" y="3559397"/>
                  <a:pt x="1003808" y="3605339"/>
                </a:cubicBezTo>
                <a:cubicBezTo>
                  <a:pt x="1003808" y="3651281"/>
                  <a:pt x="966564" y="3688524"/>
                  <a:pt x="920623" y="3688524"/>
                </a:cubicBezTo>
                <a:cubicBezTo>
                  <a:pt x="874681" y="3688524"/>
                  <a:pt x="837438" y="3651281"/>
                  <a:pt x="837438" y="3605339"/>
                </a:cubicBezTo>
                <a:cubicBezTo>
                  <a:pt x="837438" y="3559397"/>
                  <a:pt x="874682" y="3522154"/>
                  <a:pt x="920623" y="3522154"/>
                </a:cubicBezTo>
                <a:close/>
                <a:moveTo>
                  <a:pt x="741744" y="3467608"/>
                </a:moveTo>
                <a:cubicBezTo>
                  <a:pt x="780075" y="3467608"/>
                  <a:pt x="811149" y="3498682"/>
                  <a:pt x="811149" y="3537014"/>
                </a:cubicBezTo>
                <a:cubicBezTo>
                  <a:pt x="811149" y="3575345"/>
                  <a:pt x="780075" y="3606419"/>
                  <a:pt x="741744" y="3606419"/>
                </a:cubicBezTo>
                <a:cubicBezTo>
                  <a:pt x="703412" y="3606419"/>
                  <a:pt x="672338" y="3575345"/>
                  <a:pt x="672338" y="3537014"/>
                </a:cubicBezTo>
                <a:cubicBezTo>
                  <a:pt x="672338" y="3498682"/>
                  <a:pt x="703412" y="3467608"/>
                  <a:pt x="741744" y="3467608"/>
                </a:cubicBezTo>
                <a:close/>
                <a:moveTo>
                  <a:pt x="1043559" y="3465194"/>
                </a:moveTo>
                <a:cubicBezTo>
                  <a:pt x="1066670" y="3465194"/>
                  <a:pt x="1085406" y="3483929"/>
                  <a:pt x="1085406" y="3507040"/>
                </a:cubicBezTo>
                <a:cubicBezTo>
                  <a:pt x="1085406" y="3530151"/>
                  <a:pt x="1066670" y="3548887"/>
                  <a:pt x="1043559" y="3548887"/>
                </a:cubicBezTo>
                <a:cubicBezTo>
                  <a:pt x="1020448" y="3548887"/>
                  <a:pt x="1001713" y="3530152"/>
                  <a:pt x="1001713" y="3507040"/>
                </a:cubicBezTo>
                <a:cubicBezTo>
                  <a:pt x="1001713" y="3483929"/>
                  <a:pt x="1020448" y="3465194"/>
                  <a:pt x="1043559" y="3465194"/>
                </a:cubicBezTo>
                <a:close/>
                <a:moveTo>
                  <a:pt x="423672" y="3441128"/>
                </a:moveTo>
                <a:cubicBezTo>
                  <a:pt x="457480" y="3441128"/>
                  <a:pt x="484886" y="3468534"/>
                  <a:pt x="484886" y="3502342"/>
                </a:cubicBezTo>
                <a:cubicBezTo>
                  <a:pt x="484886" y="3536150"/>
                  <a:pt x="457480" y="3563556"/>
                  <a:pt x="423672" y="3563556"/>
                </a:cubicBezTo>
                <a:cubicBezTo>
                  <a:pt x="389864" y="3563556"/>
                  <a:pt x="362458" y="3536150"/>
                  <a:pt x="362458" y="3502342"/>
                </a:cubicBezTo>
                <a:cubicBezTo>
                  <a:pt x="362458" y="3468534"/>
                  <a:pt x="389864" y="3441128"/>
                  <a:pt x="423672" y="3441128"/>
                </a:cubicBezTo>
                <a:close/>
                <a:moveTo>
                  <a:pt x="574739" y="3420491"/>
                </a:moveTo>
                <a:cubicBezTo>
                  <a:pt x="596447" y="3420491"/>
                  <a:pt x="614045" y="3438089"/>
                  <a:pt x="614045" y="3459797"/>
                </a:cubicBezTo>
                <a:cubicBezTo>
                  <a:pt x="614045" y="3481506"/>
                  <a:pt x="596447" y="3499104"/>
                  <a:pt x="574739" y="3499104"/>
                </a:cubicBezTo>
                <a:cubicBezTo>
                  <a:pt x="553030" y="3499104"/>
                  <a:pt x="535432" y="3481506"/>
                  <a:pt x="535432" y="3459797"/>
                </a:cubicBezTo>
                <a:cubicBezTo>
                  <a:pt x="535432" y="3438089"/>
                  <a:pt x="553030" y="3420491"/>
                  <a:pt x="574739" y="3420491"/>
                </a:cubicBezTo>
                <a:close/>
                <a:moveTo>
                  <a:pt x="903288" y="3404425"/>
                </a:moveTo>
                <a:cubicBezTo>
                  <a:pt x="926399" y="3404425"/>
                  <a:pt x="945134" y="3423160"/>
                  <a:pt x="945134" y="3446271"/>
                </a:cubicBezTo>
                <a:cubicBezTo>
                  <a:pt x="945134" y="3469382"/>
                  <a:pt x="926399" y="3488118"/>
                  <a:pt x="903288" y="3488118"/>
                </a:cubicBezTo>
                <a:cubicBezTo>
                  <a:pt x="880177" y="3488118"/>
                  <a:pt x="861441" y="3469383"/>
                  <a:pt x="861441" y="3446271"/>
                </a:cubicBezTo>
                <a:cubicBezTo>
                  <a:pt x="861441" y="3423160"/>
                  <a:pt x="880177" y="3404425"/>
                  <a:pt x="903288" y="3404425"/>
                </a:cubicBezTo>
                <a:close/>
                <a:moveTo>
                  <a:pt x="1559053" y="3393058"/>
                </a:moveTo>
                <a:cubicBezTo>
                  <a:pt x="1666753" y="3393058"/>
                  <a:pt x="1754061" y="3480366"/>
                  <a:pt x="1754061" y="3588066"/>
                </a:cubicBezTo>
                <a:cubicBezTo>
                  <a:pt x="1754061" y="3695767"/>
                  <a:pt x="1666752" y="3783075"/>
                  <a:pt x="1559053" y="3783075"/>
                </a:cubicBezTo>
                <a:cubicBezTo>
                  <a:pt x="1451352" y="3783075"/>
                  <a:pt x="1364044" y="3695767"/>
                  <a:pt x="1364044" y="3588066"/>
                </a:cubicBezTo>
                <a:cubicBezTo>
                  <a:pt x="1364044" y="3480366"/>
                  <a:pt x="1451353" y="3393058"/>
                  <a:pt x="1559053" y="3393058"/>
                </a:cubicBezTo>
                <a:close/>
                <a:moveTo>
                  <a:pt x="1761299" y="3377755"/>
                </a:moveTo>
                <a:cubicBezTo>
                  <a:pt x="1786480" y="3377755"/>
                  <a:pt x="1806893" y="3398168"/>
                  <a:pt x="1806893" y="3423348"/>
                </a:cubicBezTo>
                <a:cubicBezTo>
                  <a:pt x="1806893" y="3448528"/>
                  <a:pt x="1786480" y="3468941"/>
                  <a:pt x="1761299" y="3468941"/>
                </a:cubicBezTo>
                <a:cubicBezTo>
                  <a:pt x="1736119" y="3468941"/>
                  <a:pt x="1715706" y="3448528"/>
                  <a:pt x="1715706" y="3423348"/>
                </a:cubicBezTo>
                <a:cubicBezTo>
                  <a:pt x="1715706" y="3398168"/>
                  <a:pt x="1736119" y="3377755"/>
                  <a:pt x="1761299" y="3377755"/>
                </a:cubicBezTo>
                <a:close/>
                <a:moveTo>
                  <a:pt x="1232091" y="3357435"/>
                </a:moveTo>
                <a:cubicBezTo>
                  <a:pt x="1299285" y="3357435"/>
                  <a:pt x="1353757" y="3411907"/>
                  <a:pt x="1353757" y="3479101"/>
                </a:cubicBezTo>
                <a:cubicBezTo>
                  <a:pt x="1353757" y="3546295"/>
                  <a:pt x="1299285" y="3600767"/>
                  <a:pt x="1232091" y="3600767"/>
                </a:cubicBezTo>
                <a:cubicBezTo>
                  <a:pt x="1164896" y="3600767"/>
                  <a:pt x="1110424" y="3546295"/>
                  <a:pt x="1110424" y="3479101"/>
                </a:cubicBezTo>
                <a:cubicBezTo>
                  <a:pt x="1110424" y="3411907"/>
                  <a:pt x="1164896" y="3357435"/>
                  <a:pt x="1232091" y="3357435"/>
                </a:cubicBezTo>
                <a:close/>
                <a:moveTo>
                  <a:pt x="1396428" y="3338322"/>
                </a:moveTo>
                <a:cubicBezTo>
                  <a:pt x="1421608" y="3338322"/>
                  <a:pt x="1442021" y="3358735"/>
                  <a:pt x="1442021" y="3383915"/>
                </a:cubicBezTo>
                <a:cubicBezTo>
                  <a:pt x="1442021" y="3409095"/>
                  <a:pt x="1421608" y="3429508"/>
                  <a:pt x="1396428" y="3429508"/>
                </a:cubicBezTo>
                <a:cubicBezTo>
                  <a:pt x="1371247" y="3429508"/>
                  <a:pt x="1350834" y="3409095"/>
                  <a:pt x="1350834" y="3383915"/>
                </a:cubicBezTo>
                <a:cubicBezTo>
                  <a:pt x="1350834" y="3358735"/>
                  <a:pt x="1371247" y="3338322"/>
                  <a:pt x="1396428" y="3338322"/>
                </a:cubicBezTo>
                <a:close/>
                <a:moveTo>
                  <a:pt x="657797" y="3338258"/>
                </a:moveTo>
                <a:cubicBezTo>
                  <a:pt x="682767" y="3338258"/>
                  <a:pt x="703009" y="3358500"/>
                  <a:pt x="703009" y="3383470"/>
                </a:cubicBezTo>
                <a:cubicBezTo>
                  <a:pt x="703009" y="3408440"/>
                  <a:pt x="682767" y="3428682"/>
                  <a:pt x="657797" y="3428682"/>
                </a:cubicBezTo>
                <a:cubicBezTo>
                  <a:pt x="632827" y="3428682"/>
                  <a:pt x="612585" y="3408440"/>
                  <a:pt x="612585" y="3383470"/>
                </a:cubicBezTo>
                <a:cubicBezTo>
                  <a:pt x="612585" y="3358500"/>
                  <a:pt x="632827" y="3338258"/>
                  <a:pt x="657797" y="3338258"/>
                </a:cubicBezTo>
                <a:close/>
                <a:moveTo>
                  <a:pt x="1066037" y="3334893"/>
                </a:moveTo>
                <a:cubicBezTo>
                  <a:pt x="1091218" y="3334893"/>
                  <a:pt x="1111631" y="3355306"/>
                  <a:pt x="1111631" y="3380486"/>
                </a:cubicBezTo>
                <a:cubicBezTo>
                  <a:pt x="1111631" y="3405666"/>
                  <a:pt x="1091218" y="3426079"/>
                  <a:pt x="1066037" y="3426079"/>
                </a:cubicBezTo>
                <a:cubicBezTo>
                  <a:pt x="1040857" y="3426079"/>
                  <a:pt x="1020444" y="3405666"/>
                  <a:pt x="1020444" y="3380486"/>
                </a:cubicBezTo>
                <a:cubicBezTo>
                  <a:pt x="1020444" y="3355306"/>
                  <a:pt x="1040857" y="3334893"/>
                  <a:pt x="1066037" y="3334893"/>
                </a:cubicBezTo>
                <a:close/>
                <a:moveTo>
                  <a:pt x="784607" y="3326955"/>
                </a:moveTo>
                <a:cubicBezTo>
                  <a:pt x="817818" y="3326955"/>
                  <a:pt x="844741" y="3353879"/>
                  <a:pt x="844741" y="3387090"/>
                </a:cubicBezTo>
                <a:cubicBezTo>
                  <a:pt x="844741" y="3420301"/>
                  <a:pt x="817818" y="3447224"/>
                  <a:pt x="784607" y="3447224"/>
                </a:cubicBezTo>
                <a:cubicBezTo>
                  <a:pt x="751395" y="3447224"/>
                  <a:pt x="724473" y="3420301"/>
                  <a:pt x="724473" y="3387090"/>
                </a:cubicBezTo>
                <a:cubicBezTo>
                  <a:pt x="724473" y="3353878"/>
                  <a:pt x="751396" y="3326955"/>
                  <a:pt x="784607" y="3326955"/>
                </a:cubicBezTo>
                <a:close/>
                <a:moveTo>
                  <a:pt x="542417" y="3326383"/>
                </a:moveTo>
                <a:cubicBezTo>
                  <a:pt x="559391" y="3326383"/>
                  <a:pt x="573151" y="3340143"/>
                  <a:pt x="573151" y="3357117"/>
                </a:cubicBezTo>
                <a:cubicBezTo>
                  <a:pt x="573151" y="3374091"/>
                  <a:pt x="559391" y="3387851"/>
                  <a:pt x="542417" y="3387851"/>
                </a:cubicBezTo>
                <a:cubicBezTo>
                  <a:pt x="525443" y="3387851"/>
                  <a:pt x="511683" y="3374091"/>
                  <a:pt x="511683" y="3357117"/>
                </a:cubicBezTo>
                <a:cubicBezTo>
                  <a:pt x="511683" y="3340143"/>
                  <a:pt x="525443" y="3326383"/>
                  <a:pt x="542417" y="3326383"/>
                </a:cubicBezTo>
                <a:close/>
                <a:moveTo>
                  <a:pt x="946087" y="3326003"/>
                </a:moveTo>
                <a:cubicBezTo>
                  <a:pt x="963271" y="3326003"/>
                  <a:pt x="977202" y="3339933"/>
                  <a:pt x="977202" y="3357118"/>
                </a:cubicBezTo>
                <a:cubicBezTo>
                  <a:pt x="977202" y="3374302"/>
                  <a:pt x="963271" y="3388233"/>
                  <a:pt x="946087" y="3388233"/>
                </a:cubicBezTo>
                <a:cubicBezTo>
                  <a:pt x="928903" y="3388233"/>
                  <a:pt x="914972" y="3374303"/>
                  <a:pt x="914972" y="3357118"/>
                </a:cubicBezTo>
                <a:cubicBezTo>
                  <a:pt x="914972" y="3339934"/>
                  <a:pt x="928903" y="3326003"/>
                  <a:pt x="946087" y="3326003"/>
                </a:cubicBezTo>
                <a:close/>
                <a:moveTo>
                  <a:pt x="1497013" y="3311207"/>
                </a:moveTo>
                <a:cubicBezTo>
                  <a:pt x="1513987" y="3311207"/>
                  <a:pt x="1527747" y="3324967"/>
                  <a:pt x="1527747" y="3341941"/>
                </a:cubicBezTo>
                <a:cubicBezTo>
                  <a:pt x="1527747" y="3358915"/>
                  <a:pt x="1513986" y="3372675"/>
                  <a:pt x="1497013" y="3372675"/>
                </a:cubicBezTo>
                <a:cubicBezTo>
                  <a:pt x="1480039" y="3372675"/>
                  <a:pt x="1466279" y="3358915"/>
                  <a:pt x="1466279" y="3341941"/>
                </a:cubicBezTo>
                <a:cubicBezTo>
                  <a:pt x="1466279" y="3324967"/>
                  <a:pt x="1480040" y="3311207"/>
                  <a:pt x="1497013" y="3311207"/>
                </a:cubicBezTo>
                <a:close/>
                <a:moveTo>
                  <a:pt x="1598676" y="3295015"/>
                </a:moveTo>
                <a:cubicBezTo>
                  <a:pt x="1615860" y="3295015"/>
                  <a:pt x="1629791" y="3308945"/>
                  <a:pt x="1629791" y="3326130"/>
                </a:cubicBezTo>
                <a:cubicBezTo>
                  <a:pt x="1629791" y="3343314"/>
                  <a:pt x="1615860" y="3357245"/>
                  <a:pt x="1598676" y="3357245"/>
                </a:cubicBezTo>
                <a:cubicBezTo>
                  <a:pt x="1581492" y="3357245"/>
                  <a:pt x="1567561" y="3343315"/>
                  <a:pt x="1567561" y="3326130"/>
                </a:cubicBezTo>
                <a:cubicBezTo>
                  <a:pt x="1567561" y="3308946"/>
                  <a:pt x="1581492" y="3295015"/>
                  <a:pt x="1598676" y="3295015"/>
                </a:cubicBezTo>
                <a:close/>
                <a:moveTo>
                  <a:pt x="617601" y="3258057"/>
                </a:moveTo>
                <a:cubicBezTo>
                  <a:pt x="634575" y="3258057"/>
                  <a:pt x="648335" y="3271817"/>
                  <a:pt x="648335" y="3288791"/>
                </a:cubicBezTo>
                <a:cubicBezTo>
                  <a:pt x="648335" y="3305765"/>
                  <a:pt x="634575" y="3319525"/>
                  <a:pt x="617601" y="3319525"/>
                </a:cubicBezTo>
                <a:cubicBezTo>
                  <a:pt x="600627" y="3319525"/>
                  <a:pt x="586867" y="3305765"/>
                  <a:pt x="586867" y="3288791"/>
                </a:cubicBezTo>
                <a:cubicBezTo>
                  <a:pt x="586867" y="3271817"/>
                  <a:pt x="600627" y="3258057"/>
                  <a:pt x="617601" y="3258057"/>
                </a:cubicBezTo>
                <a:close/>
                <a:moveTo>
                  <a:pt x="1844675" y="3244850"/>
                </a:moveTo>
                <a:cubicBezTo>
                  <a:pt x="1861859" y="3244850"/>
                  <a:pt x="1875790" y="3258781"/>
                  <a:pt x="1875790" y="3275965"/>
                </a:cubicBezTo>
                <a:cubicBezTo>
                  <a:pt x="1875790" y="3293149"/>
                  <a:pt x="1861859" y="3307080"/>
                  <a:pt x="1844675" y="3307080"/>
                </a:cubicBezTo>
                <a:cubicBezTo>
                  <a:pt x="1827491" y="3307080"/>
                  <a:pt x="1813560" y="3293150"/>
                  <a:pt x="1813560" y="3275965"/>
                </a:cubicBezTo>
                <a:cubicBezTo>
                  <a:pt x="1813560" y="3258781"/>
                  <a:pt x="1827491" y="3244850"/>
                  <a:pt x="1844675" y="3244850"/>
                </a:cubicBezTo>
                <a:close/>
                <a:moveTo>
                  <a:pt x="1735519" y="3229482"/>
                </a:moveTo>
                <a:cubicBezTo>
                  <a:pt x="1768730" y="3229482"/>
                  <a:pt x="1795653" y="3256405"/>
                  <a:pt x="1795653" y="3289616"/>
                </a:cubicBezTo>
                <a:cubicBezTo>
                  <a:pt x="1795653" y="3322828"/>
                  <a:pt x="1768730" y="3349751"/>
                  <a:pt x="1735519" y="3349751"/>
                </a:cubicBezTo>
                <a:cubicBezTo>
                  <a:pt x="1702308" y="3349751"/>
                  <a:pt x="1675385" y="3322828"/>
                  <a:pt x="1675385" y="3289616"/>
                </a:cubicBezTo>
                <a:cubicBezTo>
                  <a:pt x="1675385" y="3256405"/>
                  <a:pt x="1702308" y="3229482"/>
                  <a:pt x="1735519" y="3229482"/>
                </a:cubicBezTo>
                <a:close/>
                <a:moveTo>
                  <a:pt x="710820" y="3227832"/>
                </a:moveTo>
                <a:cubicBezTo>
                  <a:pt x="732528" y="3227832"/>
                  <a:pt x="750126" y="3245430"/>
                  <a:pt x="750126" y="3267139"/>
                </a:cubicBezTo>
                <a:cubicBezTo>
                  <a:pt x="750126" y="3288847"/>
                  <a:pt x="732528" y="3306445"/>
                  <a:pt x="710820" y="3306445"/>
                </a:cubicBezTo>
                <a:cubicBezTo>
                  <a:pt x="689111" y="3306445"/>
                  <a:pt x="671513" y="3288847"/>
                  <a:pt x="671513" y="3267139"/>
                </a:cubicBezTo>
                <a:cubicBezTo>
                  <a:pt x="671513" y="3245430"/>
                  <a:pt x="689111" y="3227832"/>
                  <a:pt x="710820" y="3227832"/>
                </a:cubicBezTo>
                <a:close/>
                <a:moveTo>
                  <a:pt x="425196" y="3200336"/>
                </a:moveTo>
                <a:cubicBezTo>
                  <a:pt x="470576" y="3200336"/>
                  <a:pt x="507365" y="3237124"/>
                  <a:pt x="507365" y="3282505"/>
                </a:cubicBezTo>
                <a:cubicBezTo>
                  <a:pt x="507365" y="3327886"/>
                  <a:pt x="470576" y="3364674"/>
                  <a:pt x="425196" y="3364674"/>
                </a:cubicBezTo>
                <a:cubicBezTo>
                  <a:pt x="379815" y="3364674"/>
                  <a:pt x="343027" y="3327886"/>
                  <a:pt x="343027" y="3282505"/>
                </a:cubicBezTo>
                <a:cubicBezTo>
                  <a:pt x="343027" y="3237124"/>
                  <a:pt x="379815" y="3200336"/>
                  <a:pt x="425196" y="3200336"/>
                </a:cubicBezTo>
                <a:close/>
                <a:moveTo>
                  <a:pt x="587121" y="3168650"/>
                </a:moveTo>
                <a:cubicBezTo>
                  <a:pt x="604095" y="3168650"/>
                  <a:pt x="617855" y="3182410"/>
                  <a:pt x="617855" y="3199384"/>
                </a:cubicBezTo>
                <a:cubicBezTo>
                  <a:pt x="617855" y="3216358"/>
                  <a:pt x="604095" y="3230118"/>
                  <a:pt x="587121" y="3230118"/>
                </a:cubicBezTo>
                <a:cubicBezTo>
                  <a:pt x="570147" y="3230118"/>
                  <a:pt x="556387" y="3216358"/>
                  <a:pt x="556387" y="3199384"/>
                </a:cubicBezTo>
                <a:cubicBezTo>
                  <a:pt x="556387" y="3182410"/>
                  <a:pt x="570147" y="3168650"/>
                  <a:pt x="587121" y="3168650"/>
                </a:cubicBezTo>
                <a:close/>
                <a:moveTo>
                  <a:pt x="496253" y="3125724"/>
                </a:moveTo>
                <a:cubicBezTo>
                  <a:pt x="513227" y="3125724"/>
                  <a:pt x="526987" y="3139484"/>
                  <a:pt x="526987" y="3156458"/>
                </a:cubicBezTo>
                <a:cubicBezTo>
                  <a:pt x="526987" y="3173432"/>
                  <a:pt x="513227" y="3187192"/>
                  <a:pt x="496253" y="3187192"/>
                </a:cubicBezTo>
                <a:cubicBezTo>
                  <a:pt x="479279" y="3187192"/>
                  <a:pt x="465519" y="3173432"/>
                  <a:pt x="465519" y="3156458"/>
                </a:cubicBezTo>
                <a:cubicBezTo>
                  <a:pt x="465519" y="3139484"/>
                  <a:pt x="479279" y="3125724"/>
                  <a:pt x="496253" y="3125724"/>
                </a:cubicBezTo>
                <a:close/>
                <a:moveTo>
                  <a:pt x="1866138" y="3117786"/>
                </a:moveTo>
                <a:cubicBezTo>
                  <a:pt x="1891669" y="3117786"/>
                  <a:pt x="1912366" y="3138483"/>
                  <a:pt x="1912366" y="3164014"/>
                </a:cubicBezTo>
                <a:cubicBezTo>
                  <a:pt x="1912366" y="3189545"/>
                  <a:pt x="1891669" y="3210242"/>
                  <a:pt x="1866138" y="3210242"/>
                </a:cubicBezTo>
                <a:cubicBezTo>
                  <a:pt x="1840607" y="3210242"/>
                  <a:pt x="1819910" y="3189545"/>
                  <a:pt x="1819910" y="3164014"/>
                </a:cubicBezTo>
                <a:cubicBezTo>
                  <a:pt x="1819910" y="3138483"/>
                  <a:pt x="1840607" y="3117786"/>
                  <a:pt x="1866138" y="3117786"/>
                </a:cubicBezTo>
                <a:close/>
                <a:moveTo>
                  <a:pt x="399415" y="3040380"/>
                </a:moveTo>
                <a:cubicBezTo>
                  <a:pt x="416389" y="3040380"/>
                  <a:pt x="430149" y="3054140"/>
                  <a:pt x="430149" y="3071114"/>
                </a:cubicBezTo>
                <a:cubicBezTo>
                  <a:pt x="430149" y="3088088"/>
                  <a:pt x="416389" y="3101848"/>
                  <a:pt x="399415" y="3101848"/>
                </a:cubicBezTo>
                <a:cubicBezTo>
                  <a:pt x="382441" y="3101848"/>
                  <a:pt x="368681" y="3088088"/>
                  <a:pt x="368681" y="3071114"/>
                </a:cubicBezTo>
                <a:cubicBezTo>
                  <a:pt x="368681" y="3054140"/>
                  <a:pt x="382441" y="3040380"/>
                  <a:pt x="399415" y="3040380"/>
                </a:cubicBezTo>
                <a:close/>
                <a:moveTo>
                  <a:pt x="2238439" y="2483231"/>
                </a:moveTo>
                <a:cubicBezTo>
                  <a:pt x="2255623" y="2483231"/>
                  <a:pt x="2269554" y="2497162"/>
                  <a:pt x="2269554" y="2514346"/>
                </a:cubicBezTo>
                <a:cubicBezTo>
                  <a:pt x="2269554" y="2531530"/>
                  <a:pt x="2255623" y="2545461"/>
                  <a:pt x="2238439" y="2545461"/>
                </a:cubicBezTo>
                <a:cubicBezTo>
                  <a:pt x="2221255" y="2545461"/>
                  <a:pt x="2207324" y="2531530"/>
                  <a:pt x="2207324" y="2514346"/>
                </a:cubicBezTo>
                <a:cubicBezTo>
                  <a:pt x="2207324" y="2497162"/>
                  <a:pt x="2221255" y="2483231"/>
                  <a:pt x="2238439" y="2483231"/>
                </a:cubicBezTo>
                <a:close/>
                <a:moveTo>
                  <a:pt x="2292413" y="2300287"/>
                </a:moveTo>
                <a:cubicBezTo>
                  <a:pt x="2330745" y="2300287"/>
                  <a:pt x="2361819" y="2331361"/>
                  <a:pt x="2361819" y="2369692"/>
                </a:cubicBezTo>
                <a:cubicBezTo>
                  <a:pt x="2361819" y="2408024"/>
                  <a:pt x="2330745" y="2439098"/>
                  <a:pt x="2292413" y="2439098"/>
                </a:cubicBezTo>
                <a:cubicBezTo>
                  <a:pt x="2254081" y="2439098"/>
                  <a:pt x="2223007" y="2408024"/>
                  <a:pt x="2223007" y="2369692"/>
                </a:cubicBezTo>
                <a:cubicBezTo>
                  <a:pt x="2223007" y="2331361"/>
                  <a:pt x="2254081" y="2300287"/>
                  <a:pt x="2292413" y="2300287"/>
                </a:cubicBezTo>
                <a:close/>
                <a:moveTo>
                  <a:pt x="2401570" y="2224595"/>
                </a:moveTo>
                <a:cubicBezTo>
                  <a:pt x="2426540" y="2224595"/>
                  <a:pt x="2446782" y="2244837"/>
                  <a:pt x="2446782" y="2269807"/>
                </a:cubicBezTo>
                <a:cubicBezTo>
                  <a:pt x="2446782" y="2294777"/>
                  <a:pt x="2426540" y="2315019"/>
                  <a:pt x="2401570" y="2315019"/>
                </a:cubicBezTo>
                <a:cubicBezTo>
                  <a:pt x="2376600" y="2315019"/>
                  <a:pt x="2356358" y="2294777"/>
                  <a:pt x="2356358" y="2269807"/>
                </a:cubicBezTo>
                <a:cubicBezTo>
                  <a:pt x="2356358" y="2244837"/>
                  <a:pt x="2376600" y="2224595"/>
                  <a:pt x="2401570" y="2224595"/>
                </a:cubicBezTo>
                <a:close/>
                <a:moveTo>
                  <a:pt x="2267077" y="2171700"/>
                </a:moveTo>
                <a:cubicBezTo>
                  <a:pt x="2292047" y="2171700"/>
                  <a:pt x="2312289" y="2191942"/>
                  <a:pt x="2312289" y="2216912"/>
                </a:cubicBezTo>
                <a:cubicBezTo>
                  <a:pt x="2312289" y="2241882"/>
                  <a:pt x="2292047" y="2262124"/>
                  <a:pt x="2267077" y="2262124"/>
                </a:cubicBezTo>
                <a:cubicBezTo>
                  <a:pt x="2242107" y="2262124"/>
                  <a:pt x="2221865" y="2241882"/>
                  <a:pt x="2221865" y="2216912"/>
                </a:cubicBezTo>
                <a:cubicBezTo>
                  <a:pt x="2221865" y="2191942"/>
                  <a:pt x="2242107" y="2171700"/>
                  <a:pt x="2267077" y="2171700"/>
                </a:cubicBezTo>
                <a:close/>
                <a:moveTo>
                  <a:pt x="5083619" y="2155447"/>
                </a:moveTo>
                <a:cubicBezTo>
                  <a:pt x="5425493" y="2155447"/>
                  <a:pt x="5749668" y="2231229"/>
                  <a:pt x="6040261" y="2366910"/>
                </a:cubicBezTo>
                <a:lnTo>
                  <a:pt x="6124773" y="2410839"/>
                </a:lnTo>
                <a:lnTo>
                  <a:pt x="6124773" y="6457785"/>
                </a:lnTo>
                <a:lnTo>
                  <a:pt x="5961182" y="6535134"/>
                </a:lnTo>
                <a:cubicBezTo>
                  <a:pt x="5690029" y="6647401"/>
                  <a:pt x="5396833" y="6706425"/>
                  <a:pt x="5097590" y="6705599"/>
                </a:cubicBezTo>
                <a:cubicBezTo>
                  <a:pt x="4396859" y="6705528"/>
                  <a:pt x="3770810" y="6385937"/>
                  <a:pt x="3357164" y="5884596"/>
                </a:cubicBezTo>
                <a:lnTo>
                  <a:pt x="3345276" y="5868696"/>
                </a:lnTo>
                <a:lnTo>
                  <a:pt x="3336732" y="5859294"/>
                </a:lnTo>
                <a:cubicBezTo>
                  <a:pt x="3013782" y="5467969"/>
                  <a:pt x="2819781" y="4966282"/>
                  <a:pt x="2819781" y="4419282"/>
                </a:cubicBezTo>
                <a:cubicBezTo>
                  <a:pt x="2819781" y="3169002"/>
                  <a:pt x="3833336" y="2155447"/>
                  <a:pt x="5083619" y="2155447"/>
                </a:cubicBezTo>
                <a:close/>
                <a:moveTo>
                  <a:pt x="2525649" y="2118804"/>
                </a:moveTo>
                <a:cubicBezTo>
                  <a:pt x="2542833" y="2118804"/>
                  <a:pt x="2556764" y="2132735"/>
                  <a:pt x="2556764" y="2149919"/>
                </a:cubicBezTo>
                <a:cubicBezTo>
                  <a:pt x="2556764" y="2167103"/>
                  <a:pt x="2542833" y="2181034"/>
                  <a:pt x="2525649" y="2181034"/>
                </a:cubicBezTo>
                <a:cubicBezTo>
                  <a:pt x="2508465" y="2181034"/>
                  <a:pt x="2494534" y="2167103"/>
                  <a:pt x="2494534" y="2149919"/>
                </a:cubicBezTo>
                <a:cubicBezTo>
                  <a:pt x="2494534" y="2132735"/>
                  <a:pt x="2508465" y="2118804"/>
                  <a:pt x="2525649" y="2118804"/>
                </a:cubicBezTo>
                <a:close/>
                <a:moveTo>
                  <a:pt x="2382203" y="2042956"/>
                </a:moveTo>
                <a:cubicBezTo>
                  <a:pt x="2428145" y="2042956"/>
                  <a:pt x="2465388" y="2080164"/>
                  <a:pt x="2465388" y="2126106"/>
                </a:cubicBezTo>
                <a:cubicBezTo>
                  <a:pt x="2465388" y="2172048"/>
                  <a:pt x="2428145" y="2209291"/>
                  <a:pt x="2382203" y="2209291"/>
                </a:cubicBezTo>
                <a:cubicBezTo>
                  <a:pt x="2336261" y="2209291"/>
                  <a:pt x="2299018" y="2172048"/>
                  <a:pt x="2299018" y="2126106"/>
                </a:cubicBezTo>
                <a:cubicBezTo>
                  <a:pt x="2299018" y="2080164"/>
                  <a:pt x="2336262" y="2042956"/>
                  <a:pt x="2382203" y="2042956"/>
                </a:cubicBezTo>
                <a:close/>
                <a:moveTo>
                  <a:pt x="2591880" y="2011780"/>
                </a:moveTo>
                <a:cubicBezTo>
                  <a:pt x="2614991" y="2011780"/>
                  <a:pt x="2633726" y="2030514"/>
                  <a:pt x="2633726" y="2053590"/>
                </a:cubicBezTo>
                <a:cubicBezTo>
                  <a:pt x="2633726" y="2076701"/>
                  <a:pt x="2614991" y="2095436"/>
                  <a:pt x="2591880" y="2095436"/>
                </a:cubicBezTo>
                <a:cubicBezTo>
                  <a:pt x="2568769" y="2095436"/>
                  <a:pt x="2550034" y="2076701"/>
                  <a:pt x="2550034" y="2053590"/>
                </a:cubicBezTo>
                <a:cubicBezTo>
                  <a:pt x="2550034" y="2030514"/>
                  <a:pt x="2568769" y="2011780"/>
                  <a:pt x="2591880" y="2011780"/>
                </a:cubicBezTo>
                <a:close/>
                <a:moveTo>
                  <a:pt x="5094288" y="1990194"/>
                </a:moveTo>
                <a:cubicBezTo>
                  <a:pt x="5432251" y="1990191"/>
                  <a:pt x="5754216" y="2058677"/>
                  <a:pt x="6047059" y="2182530"/>
                </a:cubicBezTo>
                <a:lnTo>
                  <a:pt x="6124773" y="2219964"/>
                </a:lnTo>
                <a:lnTo>
                  <a:pt x="6124773" y="2363914"/>
                </a:lnTo>
                <a:lnTo>
                  <a:pt x="5981486" y="2296132"/>
                </a:lnTo>
                <a:cubicBezTo>
                  <a:pt x="5702951" y="2180747"/>
                  <a:pt x="5401755" y="2120066"/>
                  <a:pt x="5094352" y="2120901"/>
                </a:cubicBezTo>
                <a:lnTo>
                  <a:pt x="5094352" y="2121028"/>
                </a:lnTo>
                <a:cubicBezTo>
                  <a:pt x="3814827" y="2121092"/>
                  <a:pt x="2777681" y="3158384"/>
                  <a:pt x="2777744" y="4437875"/>
                </a:cubicBezTo>
                <a:cubicBezTo>
                  <a:pt x="2777808" y="5717375"/>
                  <a:pt x="3815080" y="6754558"/>
                  <a:pt x="5094605" y="6754494"/>
                </a:cubicBezTo>
                <a:cubicBezTo>
                  <a:pt x="5414471" y="6754479"/>
                  <a:pt x="5719195" y="6689636"/>
                  <a:pt x="5996357" y="6572389"/>
                </a:cubicBezTo>
                <a:lnTo>
                  <a:pt x="6124773" y="6510519"/>
                </a:lnTo>
                <a:lnTo>
                  <a:pt x="6124773" y="6656320"/>
                </a:lnTo>
                <a:lnTo>
                  <a:pt x="6031548" y="6700416"/>
                </a:lnTo>
                <a:cubicBezTo>
                  <a:pt x="5810866" y="6791827"/>
                  <a:pt x="5576718" y="6850728"/>
                  <a:pt x="5336424" y="6874091"/>
                </a:cubicBezTo>
                <a:lnTo>
                  <a:pt x="5105114" y="6884988"/>
                </a:lnTo>
                <a:lnTo>
                  <a:pt x="5084311" y="6884988"/>
                </a:lnTo>
                <a:lnTo>
                  <a:pt x="4844096" y="6872858"/>
                </a:lnTo>
                <a:cubicBezTo>
                  <a:pt x="3609859" y="6747515"/>
                  <a:pt x="2646680" y="5705162"/>
                  <a:pt x="2646680" y="4437843"/>
                </a:cubicBezTo>
                <a:cubicBezTo>
                  <a:pt x="2646680" y="3086032"/>
                  <a:pt x="3742500" y="1990199"/>
                  <a:pt x="5094288" y="1990194"/>
                </a:cubicBezTo>
                <a:close/>
                <a:moveTo>
                  <a:pt x="2675129" y="1938374"/>
                </a:moveTo>
                <a:cubicBezTo>
                  <a:pt x="2698240" y="1938374"/>
                  <a:pt x="2716975" y="1957109"/>
                  <a:pt x="2716975" y="1980220"/>
                </a:cubicBezTo>
                <a:cubicBezTo>
                  <a:pt x="2716975" y="2003332"/>
                  <a:pt x="2698240" y="2022067"/>
                  <a:pt x="2675129" y="2022067"/>
                </a:cubicBezTo>
                <a:cubicBezTo>
                  <a:pt x="2652018" y="2022067"/>
                  <a:pt x="2633282" y="2003332"/>
                  <a:pt x="2633282" y="1980220"/>
                </a:cubicBezTo>
                <a:cubicBezTo>
                  <a:pt x="2633282" y="1957109"/>
                  <a:pt x="2652018" y="1938374"/>
                  <a:pt x="2675129" y="1938374"/>
                </a:cubicBezTo>
                <a:close/>
                <a:moveTo>
                  <a:pt x="2239200" y="1927004"/>
                </a:moveTo>
                <a:cubicBezTo>
                  <a:pt x="2277532" y="1927004"/>
                  <a:pt x="2308606" y="1958078"/>
                  <a:pt x="2308606" y="1996410"/>
                </a:cubicBezTo>
                <a:cubicBezTo>
                  <a:pt x="2308606" y="2034741"/>
                  <a:pt x="2277532" y="2065781"/>
                  <a:pt x="2239200" y="2065781"/>
                </a:cubicBezTo>
                <a:cubicBezTo>
                  <a:pt x="2200868" y="2065781"/>
                  <a:pt x="2169794" y="2034741"/>
                  <a:pt x="2169794" y="1996410"/>
                </a:cubicBezTo>
                <a:cubicBezTo>
                  <a:pt x="2169794" y="1958078"/>
                  <a:pt x="2200868" y="1927004"/>
                  <a:pt x="2239200" y="1927004"/>
                </a:cubicBezTo>
                <a:close/>
                <a:moveTo>
                  <a:pt x="2494470" y="1922879"/>
                </a:moveTo>
                <a:cubicBezTo>
                  <a:pt x="2527681" y="1922879"/>
                  <a:pt x="2554605" y="1949802"/>
                  <a:pt x="2554605" y="1983013"/>
                </a:cubicBezTo>
                <a:cubicBezTo>
                  <a:pt x="2554605" y="2016225"/>
                  <a:pt x="2527681" y="2043148"/>
                  <a:pt x="2494470" y="2043148"/>
                </a:cubicBezTo>
                <a:cubicBezTo>
                  <a:pt x="2461259" y="2043148"/>
                  <a:pt x="2434336" y="2016225"/>
                  <a:pt x="2434336" y="1983013"/>
                </a:cubicBezTo>
                <a:cubicBezTo>
                  <a:pt x="2434336" y="1949802"/>
                  <a:pt x="2461259" y="1922879"/>
                  <a:pt x="2494470" y="1922879"/>
                </a:cubicBezTo>
                <a:close/>
                <a:moveTo>
                  <a:pt x="2364042" y="1921418"/>
                </a:moveTo>
                <a:cubicBezTo>
                  <a:pt x="2385751" y="1921418"/>
                  <a:pt x="2403348" y="1939016"/>
                  <a:pt x="2403348" y="1960724"/>
                </a:cubicBezTo>
                <a:cubicBezTo>
                  <a:pt x="2403348" y="1982433"/>
                  <a:pt x="2385750" y="2000031"/>
                  <a:pt x="2364042" y="2000031"/>
                </a:cubicBezTo>
                <a:cubicBezTo>
                  <a:pt x="2342333" y="2000031"/>
                  <a:pt x="2324736" y="1982433"/>
                  <a:pt x="2324736" y="1960724"/>
                </a:cubicBezTo>
                <a:cubicBezTo>
                  <a:pt x="2324736" y="1939016"/>
                  <a:pt x="2342334" y="1921418"/>
                  <a:pt x="2364042" y="1921418"/>
                </a:cubicBezTo>
                <a:close/>
                <a:moveTo>
                  <a:pt x="2767584" y="1874428"/>
                </a:moveTo>
                <a:cubicBezTo>
                  <a:pt x="2784768" y="1874428"/>
                  <a:pt x="2798699" y="1888359"/>
                  <a:pt x="2798699" y="1905543"/>
                </a:cubicBezTo>
                <a:cubicBezTo>
                  <a:pt x="2798699" y="1922727"/>
                  <a:pt x="2784768" y="1936658"/>
                  <a:pt x="2767584" y="1936658"/>
                </a:cubicBezTo>
                <a:cubicBezTo>
                  <a:pt x="2750400" y="1936658"/>
                  <a:pt x="2736469" y="1922727"/>
                  <a:pt x="2736469" y="1905543"/>
                </a:cubicBezTo>
                <a:cubicBezTo>
                  <a:pt x="2736469" y="1888358"/>
                  <a:pt x="2750400" y="1874428"/>
                  <a:pt x="2767584" y="1874428"/>
                </a:cubicBezTo>
                <a:close/>
                <a:moveTo>
                  <a:pt x="2335847" y="1772066"/>
                </a:moveTo>
                <a:cubicBezTo>
                  <a:pt x="2369059" y="1772066"/>
                  <a:pt x="2395982" y="1798989"/>
                  <a:pt x="2395982" y="1832200"/>
                </a:cubicBezTo>
                <a:cubicBezTo>
                  <a:pt x="2395982" y="1865412"/>
                  <a:pt x="2369059" y="1892335"/>
                  <a:pt x="2335847" y="1892335"/>
                </a:cubicBezTo>
                <a:cubicBezTo>
                  <a:pt x="2302636" y="1892335"/>
                  <a:pt x="2275713" y="1865412"/>
                  <a:pt x="2275713" y="1832200"/>
                </a:cubicBezTo>
                <a:cubicBezTo>
                  <a:pt x="2275713" y="1798989"/>
                  <a:pt x="2302636" y="1772066"/>
                  <a:pt x="2335847" y="1772066"/>
                </a:cubicBezTo>
                <a:close/>
                <a:moveTo>
                  <a:pt x="2178368" y="1750729"/>
                </a:moveTo>
                <a:cubicBezTo>
                  <a:pt x="2224311" y="1750729"/>
                  <a:pt x="2261553" y="1787972"/>
                  <a:pt x="2261553" y="1833914"/>
                </a:cubicBezTo>
                <a:cubicBezTo>
                  <a:pt x="2261553" y="1879856"/>
                  <a:pt x="2224310" y="1917099"/>
                  <a:pt x="2178368" y="1917099"/>
                </a:cubicBezTo>
                <a:cubicBezTo>
                  <a:pt x="2132426" y="1917099"/>
                  <a:pt x="2095184" y="1879856"/>
                  <a:pt x="2095184" y="1833914"/>
                </a:cubicBezTo>
                <a:cubicBezTo>
                  <a:pt x="2095184" y="1787972"/>
                  <a:pt x="2132427" y="1750729"/>
                  <a:pt x="2178368" y="1750729"/>
                </a:cubicBezTo>
                <a:close/>
                <a:moveTo>
                  <a:pt x="2858771" y="1733840"/>
                </a:moveTo>
                <a:cubicBezTo>
                  <a:pt x="2891982" y="1733840"/>
                  <a:pt x="2918905" y="1760763"/>
                  <a:pt x="2918905" y="1793976"/>
                </a:cubicBezTo>
                <a:cubicBezTo>
                  <a:pt x="2918905" y="1827186"/>
                  <a:pt x="2891982" y="1854109"/>
                  <a:pt x="2858771" y="1854109"/>
                </a:cubicBezTo>
                <a:cubicBezTo>
                  <a:pt x="2825560" y="1854109"/>
                  <a:pt x="2798637" y="1827186"/>
                  <a:pt x="2798637" y="1793976"/>
                </a:cubicBezTo>
                <a:cubicBezTo>
                  <a:pt x="2798637" y="1760763"/>
                  <a:pt x="2825560" y="1733840"/>
                  <a:pt x="2858771" y="1733840"/>
                </a:cubicBezTo>
                <a:close/>
                <a:moveTo>
                  <a:pt x="2068830" y="1709008"/>
                </a:moveTo>
                <a:cubicBezTo>
                  <a:pt x="2086014" y="1709008"/>
                  <a:pt x="2099945" y="1722939"/>
                  <a:pt x="2099945" y="1740123"/>
                </a:cubicBezTo>
                <a:cubicBezTo>
                  <a:pt x="2099945" y="1757307"/>
                  <a:pt x="2086014" y="1771238"/>
                  <a:pt x="2068830" y="1771238"/>
                </a:cubicBezTo>
                <a:cubicBezTo>
                  <a:pt x="2051645" y="1771238"/>
                  <a:pt x="2037714" y="1757307"/>
                  <a:pt x="2037714" y="1740123"/>
                </a:cubicBezTo>
                <a:cubicBezTo>
                  <a:pt x="2037714" y="1722939"/>
                  <a:pt x="2051645" y="1709008"/>
                  <a:pt x="2068830" y="1709008"/>
                </a:cubicBezTo>
                <a:close/>
                <a:moveTo>
                  <a:pt x="2354517" y="1678657"/>
                </a:moveTo>
                <a:cubicBezTo>
                  <a:pt x="2371701" y="1678657"/>
                  <a:pt x="2385632" y="1692588"/>
                  <a:pt x="2385632" y="1709772"/>
                </a:cubicBezTo>
                <a:cubicBezTo>
                  <a:pt x="2385632" y="1726956"/>
                  <a:pt x="2371701" y="1740887"/>
                  <a:pt x="2354517" y="1740887"/>
                </a:cubicBezTo>
                <a:cubicBezTo>
                  <a:pt x="2337332" y="1740887"/>
                  <a:pt x="2323401" y="1726956"/>
                  <a:pt x="2323401" y="1709772"/>
                </a:cubicBezTo>
                <a:cubicBezTo>
                  <a:pt x="2323401" y="1692588"/>
                  <a:pt x="2337332" y="1678657"/>
                  <a:pt x="2354517" y="1678657"/>
                </a:cubicBezTo>
                <a:close/>
                <a:moveTo>
                  <a:pt x="2256219" y="1640558"/>
                </a:moveTo>
                <a:cubicBezTo>
                  <a:pt x="2289430" y="1640558"/>
                  <a:pt x="2316353" y="1667481"/>
                  <a:pt x="2316353" y="1700693"/>
                </a:cubicBezTo>
                <a:cubicBezTo>
                  <a:pt x="2316353" y="1733904"/>
                  <a:pt x="2289430" y="1760827"/>
                  <a:pt x="2256219" y="1760827"/>
                </a:cubicBezTo>
                <a:cubicBezTo>
                  <a:pt x="2223008" y="1760827"/>
                  <a:pt x="2196085" y="1733904"/>
                  <a:pt x="2196085" y="1700693"/>
                </a:cubicBezTo>
                <a:cubicBezTo>
                  <a:pt x="2196085" y="1667481"/>
                  <a:pt x="2223008" y="1640558"/>
                  <a:pt x="2256219" y="1640558"/>
                </a:cubicBezTo>
                <a:close/>
                <a:moveTo>
                  <a:pt x="372555" y="1623470"/>
                </a:moveTo>
                <a:cubicBezTo>
                  <a:pt x="397525" y="1623470"/>
                  <a:pt x="417767" y="1643712"/>
                  <a:pt x="417767" y="1668682"/>
                </a:cubicBezTo>
                <a:cubicBezTo>
                  <a:pt x="417767" y="1693652"/>
                  <a:pt x="397525" y="1713894"/>
                  <a:pt x="372555" y="1713894"/>
                </a:cubicBezTo>
                <a:cubicBezTo>
                  <a:pt x="347585" y="1713894"/>
                  <a:pt x="327343" y="1693652"/>
                  <a:pt x="327343" y="1668682"/>
                </a:cubicBezTo>
                <a:cubicBezTo>
                  <a:pt x="327343" y="1643712"/>
                  <a:pt x="347585" y="1623470"/>
                  <a:pt x="372555" y="1623470"/>
                </a:cubicBezTo>
                <a:close/>
                <a:moveTo>
                  <a:pt x="2003362" y="1603538"/>
                </a:moveTo>
                <a:cubicBezTo>
                  <a:pt x="2020546" y="1603538"/>
                  <a:pt x="2034477" y="1617469"/>
                  <a:pt x="2034477" y="1634653"/>
                </a:cubicBezTo>
                <a:cubicBezTo>
                  <a:pt x="2034477" y="1651838"/>
                  <a:pt x="2020546" y="1665768"/>
                  <a:pt x="2003362" y="1665768"/>
                </a:cubicBezTo>
                <a:cubicBezTo>
                  <a:pt x="1986178" y="1665768"/>
                  <a:pt x="1972247" y="1651837"/>
                  <a:pt x="1972247" y="1634653"/>
                </a:cubicBezTo>
                <a:cubicBezTo>
                  <a:pt x="1972247" y="1617469"/>
                  <a:pt x="1986178" y="1603538"/>
                  <a:pt x="2003362" y="1603538"/>
                </a:cubicBezTo>
                <a:close/>
                <a:moveTo>
                  <a:pt x="2118868" y="1577376"/>
                </a:moveTo>
                <a:cubicBezTo>
                  <a:pt x="2152079" y="1577376"/>
                  <a:pt x="2179002" y="1604299"/>
                  <a:pt x="2179002" y="1637510"/>
                </a:cubicBezTo>
                <a:cubicBezTo>
                  <a:pt x="2179002" y="1670722"/>
                  <a:pt x="2152079" y="1697645"/>
                  <a:pt x="2118868" y="1697645"/>
                </a:cubicBezTo>
                <a:cubicBezTo>
                  <a:pt x="2085657" y="1697645"/>
                  <a:pt x="2058734" y="1670722"/>
                  <a:pt x="2058734" y="1637510"/>
                </a:cubicBezTo>
                <a:cubicBezTo>
                  <a:pt x="2058734" y="1604299"/>
                  <a:pt x="2085657" y="1577376"/>
                  <a:pt x="2118868" y="1577376"/>
                </a:cubicBezTo>
                <a:close/>
                <a:moveTo>
                  <a:pt x="2598293" y="1539849"/>
                </a:moveTo>
                <a:cubicBezTo>
                  <a:pt x="2705993" y="1539849"/>
                  <a:pt x="2793301" y="1627157"/>
                  <a:pt x="2793301" y="1734858"/>
                </a:cubicBezTo>
                <a:cubicBezTo>
                  <a:pt x="2793301" y="1842558"/>
                  <a:pt x="2705993" y="1929866"/>
                  <a:pt x="2598293" y="1929866"/>
                </a:cubicBezTo>
                <a:cubicBezTo>
                  <a:pt x="2490593" y="1929866"/>
                  <a:pt x="2403285" y="1842558"/>
                  <a:pt x="2403285" y="1734858"/>
                </a:cubicBezTo>
                <a:cubicBezTo>
                  <a:pt x="2403285" y="1627157"/>
                  <a:pt x="2490593" y="1539849"/>
                  <a:pt x="2598293" y="1539849"/>
                </a:cubicBezTo>
                <a:close/>
                <a:moveTo>
                  <a:pt x="2361756" y="1531594"/>
                </a:moveTo>
                <a:cubicBezTo>
                  <a:pt x="2394967" y="1531594"/>
                  <a:pt x="2421890" y="1558517"/>
                  <a:pt x="2421890" y="1591728"/>
                </a:cubicBezTo>
                <a:cubicBezTo>
                  <a:pt x="2421890" y="1624939"/>
                  <a:pt x="2394967" y="1651863"/>
                  <a:pt x="2361756" y="1651863"/>
                </a:cubicBezTo>
                <a:cubicBezTo>
                  <a:pt x="2328545" y="1651863"/>
                  <a:pt x="2301622" y="1624939"/>
                  <a:pt x="2301622" y="1591728"/>
                </a:cubicBezTo>
                <a:cubicBezTo>
                  <a:pt x="2301622" y="1558517"/>
                  <a:pt x="2328545" y="1531594"/>
                  <a:pt x="2361756" y="1531594"/>
                </a:cubicBezTo>
                <a:close/>
                <a:moveTo>
                  <a:pt x="2227517" y="1525497"/>
                </a:moveTo>
                <a:cubicBezTo>
                  <a:pt x="2250628" y="1525497"/>
                  <a:pt x="2269363" y="1544232"/>
                  <a:pt x="2269363" y="1567344"/>
                </a:cubicBezTo>
                <a:cubicBezTo>
                  <a:pt x="2269363" y="1590455"/>
                  <a:pt x="2250628" y="1609190"/>
                  <a:pt x="2227517" y="1609190"/>
                </a:cubicBezTo>
                <a:cubicBezTo>
                  <a:pt x="2204406" y="1609190"/>
                  <a:pt x="2185671" y="1590455"/>
                  <a:pt x="2185671" y="1567344"/>
                </a:cubicBezTo>
                <a:cubicBezTo>
                  <a:pt x="2185671" y="1544232"/>
                  <a:pt x="2204406" y="1525497"/>
                  <a:pt x="2227517" y="1525497"/>
                </a:cubicBezTo>
                <a:close/>
                <a:moveTo>
                  <a:pt x="2787079" y="1518131"/>
                </a:moveTo>
                <a:cubicBezTo>
                  <a:pt x="2810190" y="1518131"/>
                  <a:pt x="2828925" y="1536867"/>
                  <a:pt x="2828925" y="1559978"/>
                </a:cubicBezTo>
                <a:cubicBezTo>
                  <a:pt x="2828925" y="1583089"/>
                  <a:pt x="2810190" y="1601824"/>
                  <a:pt x="2787079" y="1601824"/>
                </a:cubicBezTo>
                <a:cubicBezTo>
                  <a:pt x="2763968" y="1601824"/>
                  <a:pt x="2745233" y="1583089"/>
                  <a:pt x="2745233" y="1559978"/>
                </a:cubicBezTo>
                <a:cubicBezTo>
                  <a:pt x="2745233" y="1536867"/>
                  <a:pt x="2763968" y="1518131"/>
                  <a:pt x="2787079" y="1518131"/>
                </a:cubicBezTo>
                <a:close/>
                <a:moveTo>
                  <a:pt x="1913636" y="1507080"/>
                </a:moveTo>
                <a:cubicBezTo>
                  <a:pt x="1930820" y="1507080"/>
                  <a:pt x="1944751" y="1521012"/>
                  <a:pt x="1944751" y="1538195"/>
                </a:cubicBezTo>
                <a:cubicBezTo>
                  <a:pt x="1944751" y="1555379"/>
                  <a:pt x="1930820" y="1569311"/>
                  <a:pt x="1913636" y="1569311"/>
                </a:cubicBezTo>
                <a:cubicBezTo>
                  <a:pt x="1896452" y="1569311"/>
                  <a:pt x="1882521" y="1555379"/>
                  <a:pt x="1882521" y="1538195"/>
                </a:cubicBezTo>
                <a:cubicBezTo>
                  <a:pt x="1882521" y="1521012"/>
                  <a:pt x="1896452" y="1507080"/>
                  <a:pt x="1913636" y="1507080"/>
                </a:cubicBezTo>
                <a:close/>
                <a:moveTo>
                  <a:pt x="2033080" y="1499715"/>
                </a:moveTo>
                <a:cubicBezTo>
                  <a:pt x="2056191" y="1499715"/>
                  <a:pt x="2074926" y="1518450"/>
                  <a:pt x="2074926" y="1541561"/>
                </a:cubicBezTo>
                <a:cubicBezTo>
                  <a:pt x="2074926" y="1564673"/>
                  <a:pt x="2056191" y="1583408"/>
                  <a:pt x="2033080" y="1583408"/>
                </a:cubicBezTo>
                <a:cubicBezTo>
                  <a:pt x="2009969" y="1583408"/>
                  <a:pt x="1991234" y="1564673"/>
                  <a:pt x="1991234" y="1541561"/>
                </a:cubicBezTo>
                <a:cubicBezTo>
                  <a:pt x="1991234" y="1518450"/>
                  <a:pt x="2009969" y="1499715"/>
                  <a:pt x="2033080" y="1499715"/>
                </a:cubicBezTo>
                <a:close/>
                <a:moveTo>
                  <a:pt x="2960369" y="1499654"/>
                </a:moveTo>
                <a:cubicBezTo>
                  <a:pt x="3026687" y="1499654"/>
                  <a:pt x="3080448" y="1553415"/>
                  <a:pt x="3080448" y="1619733"/>
                </a:cubicBezTo>
                <a:cubicBezTo>
                  <a:pt x="3080448" y="1686050"/>
                  <a:pt x="3026687" y="1739811"/>
                  <a:pt x="2960369" y="1739811"/>
                </a:cubicBezTo>
                <a:cubicBezTo>
                  <a:pt x="2894052" y="1739811"/>
                  <a:pt x="2840291" y="1686050"/>
                  <a:pt x="2840291" y="1619733"/>
                </a:cubicBezTo>
                <a:cubicBezTo>
                  <a:pt x="2840291" y="1553415"/>
                  <a:pt x="2894052" y="1499654"/>
                  <a:pt x="2960369" y="1499654"/>
                </a:cubicBezTo>
                <a:close/>
                <a:moveTo>
                  <a:pt x="3259074" y="1488028"/>
                </a:moveTo>
                <a:cubicBezTo>
                  <a:pt x="3276258" y="1488028"/>
                  <a:pt x="3290189" y="1501959"/>
                  <a:pt x="3290189" y="1519143"/>
                </a:cubicBezTo>
                <a:cubicBezTo>
                  <a:pt x="3290189" y="1536327"/>
                  <a:pt x="3276258" y="1550258"/>
                  <a:pt x="3259074" y="1550258"/>
                </a:cubicBezTo>
                <a:cubicBezTo>
                  <a:pt x="3241890" y="1550258"/>
                  <a:pt x="3227959" y="1536327"/>
                  <a:pt x="3227959" y="1519143"/>
                </a:cubicBezTo>
                <a:cubicBezTo>
                  <a:pt x="3227959" y="1501959"/>
                  <a:pt x="3241890" y="1488028"/>
                  <a:pt x="3259074" y="1488028"/>
                </a:cubicBezTo>
                <a:close/>
                <a:moveTo>
                  <a:pt x="3153220" y="1464792"/>
                </a:moveTo>
                <a:cubicBezTo>
                  <a:pt x="3192042" y="1464792"/>
                  <a:pt x="3223514" y="1496264"/>
                  <a:pt x="3223514" y="1535087"/>
                </a:cubicBezTo>
                <a:cubicBezTo>
                  <a:pt x="3223514" y="1573909"/>
                  <a:pt x="3192042" y="1605381"/>
                  <a:pt x="3153220" y="1605381"/>
                </a:cubicBezTo>
                <a:cubicBezTo>
                  <a:pt x="3114398" y="1605381"/>
                  <a:pt x="3082926" y="1573909"/>
                  <a:pt x="3082926" y="1535087"/>
                </a:cubicBezTo>
                <a:cubicBezTo>
                  <a:pt x="3082926" y="1496264"/>
                  <a:pt x="3114398" y="1464792"/>
                  <a:pt x="3153220" y="1464792"/>
                </a:cubicBezTo>
                <a:close/>
                <a:moveTo>
                  <a:pt x="1806829" y="1453737"/>
                </a:moveTo>
                <a:cubicBezTo>
                  <a:pt x="1824013" y="1453737"/>
                  <a:pt x="1837944" y="1467668"/>
                  <a:pt x="1837944" y="1484852"/>
                </a:cubicBezTo>
                <a:cubicBezTo>
                  <a:pt x="1837944" y="1502036"/>
                  <a:pt x="1824013" y="1515967"/>
                  <a:pt x="1806829" y="1515967"/>
                </a:cubicBezTo>
                <a:cubicBezTo>
                  <a:pt x="1789644" y="1515967"/>
                  <a:pt x="1775713" y="1502036"/>
                  <a:pt x="1775713" y="1484852"/>
                </a:cubicBezTo>
                <a:cubicBezTo>
                  <a:pt x="1775713" y="1467668"/>
                  <a:pt x="1789644" y="1453737"/>
                  <a:pt x="1806829" y="1453737"/>
                </a:cubicBezTo>
                <a:close/>
                <a:moveTo>
                  <a:pt x="460375" y="1448021"/>
                </a:moveTo>
                <a:cubicBezTo>
                  <a:pt x="506317" y="1448021"/>
                  <a:pt x="543560" y="1485264"/>
                  <a:pt x="543560" y="1531206"/>
                </a:cubicBezTo>
                <a:cubicBezTo>
                  <a:pt x="543560" y="1577148"/>
                  <a:pt x="506317" y="1614391"/>
                  <a:pt x="460375" y="1614391"/>
                </a:cubicBezTo>
                <a:cubicBezTo>
                  <a:pt x="414433" y="1614391"/>
                  <a:pt x="377190" y="1577148"/>
                  <a:pt x="377190" y="1531206"/>
                </a:cubicBezTo>
                <a:cubicBezTo>
                  <a:pt x="377190" y="1485264"/>
                  <a:pt x="414433" y="1448021"/>
                  <a:pt x="460375" y="1448021"/>
                </a:cubicBezTo>
                <a:close/>
                <a:moveTo>
                  <a:pt x="3387154" y="1433357"/>
                </a:moveTo>
                <a:cubicBezTo>
                  <a:pt x="3404338" y="1433357"/>
                  <a:pt x="3418269" y="1447288"/>
                  <a:pt x="3418269" y="1464472"/>
                </a:cubicBezTo>
                <a:cubicBezTo>
                  <a:pt x="3418269" y="1481656"/>
                  <a:pt x="3404338" y="1495588"/>
                  <a:pt x="3387154" y="1495588"/>
                </a:cubicBezTo>
                <a:cubicBezTo>
                  <a:pt x="3369969" y="1495588"/>
                  <a:pt x="3356038" y="1481656"/>
                  <a:pt x="3356038" y="1464472"/>
                </a:cubicBezTo>
                <a:cubicBezTo>
                  <a:pt x="3356038" y="1447288"/>
                  <a:pt x="3369969" y="1433357"/>
                  <a:pt x="3387154" y="1433357"/>
                </a:cubicBezTo>
                <a:close/>
                <a:moveTo>
                  <a:pt x="1201801" y="1410375"/>
                </a:moveTo>
                <a:cubicBezTo>
                  <a:pt x="1644850" y="1410375"/>
                  <a:pt x="2014498" y="1724642"/>
                  <a:pt x="2099987" y="2142380"/>
                </a:cubicBezTo>
                <a:lnTo>
                  <a:pt x="2101754" y="2153953"/>
                </a:lnTo>
                <a:lnTo>
                  <a:pt x="2102125" y="2155397"/>
                </a:lnTo>
                <a:cubicBezTo>
                  <a:pt x="2114302" y="2214868"/>
                  <a:pt x="2120701" y="2276443"/>
                  <a:pt x="2120709" y="2339512"/>
                </a:cubicBezTo>
                <a:cubicBezTo>
                  <a:pt x="2120709" y="2581833"/>
                  <a:pt x="2024443" y="2814231"/>
                  <a:pt x="1853120" y="2985579"/>
                </a:cubicBezTo>
                <a:cubicBezTo>
                  <a:pt x="1682178" y="3157467"/>
                  <a:pt x="1449578" y="3253822"/>
                  <a:pt x="1207198" y="3253168"/>
                </a:cubicBezTo>
                <a:cubicBezTo>
                  <a:pt x="891841" y="3253196"/>
                  <a:pt x="613801" y="3093447"/>
                  <a:pt x="449606" y="2850450"/>
                </a:cubicBezTo>
                <a:lnTo>
                  <a:pt x="448090" y="2847657"/>
                </a:lnTo>
                <a:lnTo>
                  <a:pt x="441565" y="2839749"/>
                </a:lnTo>
                <a:cubicBezTo>
                  <a:pt x="342710" y="2693424"/>
                  <a:pt x="284988" y="2517028"/>
                  <a:pt x="284988" y="2327150"/>
                </a:cubicBezTo>
                <a:cubicBezTo>
                  <a:pt x="284988" y="1820846"/>
                  <a:pt x="695459" y="1410375"/>
                  <a:pt x="1201801" y="1410375"/>
                </a:cubicBezTo>
                <a:close/>
                <a:moveTo>
                  <a:pt x="323341" y="1401086"/>
                </a:moveTo>
                <a:cubicBezTo>
                  <a:pt x="345050" y="1401086"/>
                  <a:pt x="362648" y="1418684"/>
                  <a:pt x="362648" y="1440392"/>
                </a:cubicBezTo>
                <a:cubicBezTo>
                  <a:pt x="362648" y="1462101"/>
                  <a:pt x="345050" y="1479699"/>
                  <a:pt x="323341" y="1479699"/>
                </a:cubicBezTo>
                <a:cubicBezTo>
                  <a:pt x="301633" y="1479699"/>
                  <a:pt x="284035" y="1462101"/>
                  <a:pt x="284035" y="1440392"/>
                </a:cubicBezTo>
                <a:cubicBezTo>
                  <a:pt x="284035" y="1418684"/>
                  <a:pt x="301633" y="1401086"/>
                  <a:pt x="323341" y="1401086"/>
                </a:cubicBezTo>
                <a:close/>
                <a:moveTo>
                  <a:pt x="1206118" y="1396403"/>
                </a:moveTo>
                <a:cubicBezTo>
                  <a:pt x="687895" y="1396409"/>
                  <a:pt x="267785" y="1816525"/>
                  <a:pt x="267792" y="2334716"/>
                </a:cubicBezTo>
                <a:cubicBezTo>
                  <a:pt x="267798" y="2852946"/>
                  <a:pt x="687895" y="3273049"/>
                  <a:pt x="1206118" y="3273043"/>
                </a:cubicBezTo>
                <a:cubicBezTo>
                  <a:pt x="1724342" y="3273037"/>
                  <a:pt x="2144458" y="2852921"/>
                  <a:pt x="2144458" y="2334692"/>
                </a:cubicBezTo>
                <a:cubicBezTo>
                  <a:pt x="2144458" y="2085830"/>
                  <a:pt x="2045589" y="1847202"/>
                  <a:pt x="1869630" y="1671231"/>
                </a:cubicBezTo>
                <a:cubicBezTo>
                  <a:pt x="1694053" y="1494669"/>
                  <a:pt x="1455102" y="1395704"/>
                  <a:pt x="1206118" y="1396403"/>
                </a:cubicBezTo>
                <a:close/>
                <a:moveTo>
                  <a:pt x="3301683" y="1392592"/>
                </a:moveTo>
                <a:cubicBezTo>
                  <a:pt x="3324794" y="1392592"/>
                  <a:pt x="3343529" y="1411327"/>
                  <a:pt x="3343529" y="1434438"/>
                </a:cubicBezTo>
                <a:cubicBezTo>
                  <a:pt x="3343529" y="1457550"/>
                  <a:pt x="3324794" y="1476285"/>
                  <a:pt x="3301683" y="1476285"/>
                </a:cubicBezTo>
                <a:cubicBezTo>
                  <a:pt x="3278572" y="1476285"/>
                  <a:pt x="3259837" y="1457550"/>
                  <a:pt x="3259837" y="1434438"/>
                </a:cubicBezTo>
                <a:cubicBezTo>
                  <a:pt x="3259837" y="1411327"/>
                  <a:pt x="3278572" y="1392592"/>
                  <a:pt x="3301683" y="1392592"/>
                </a:cubicBezTo>
                <a:close/>
                <a:moveTo>
                  <a:pt x="3395727" y="1366488"/>
                </a:moveTo>
                <a:cubicBezTo>
                  <a:pt x="3409650" y="1366488"/>
                  <a:pt x="3420936" y="1377775"/>
                  <a:pt x="3420936" y="1391698"/>
                </a:cubicBezTo>
                <a:cubicBezTo>
                  <a:pt x="3420936" y="1405621"/>
                  <a:pt x="3409649" y="1416907"/>
                  <a:pt x="3395727" y="1416907"/>
                </a:cubicBezTo>
                <a:cubicBezTo>
                  <a:pt x="3381803" y="1416907"/>
                  <a:pt x="3370517" y="1405621"/>
                  <a:pt x="3370517" y="1391698"/>
                </a:cubicBezTo>
                <a:cubicBezTo>
                  <a:pt x="3370517" y="1377775"/>
                  <a:pt x="3381804" y="1366488"/>
                  <a:pt x="3395727" y="1366488"/>
                </a:cubicBezTo>
                <a:close/>
                <a:moveTo>
                  <a:pt x="747713" y="1358484"/>
                </a:moveTo>
                <a:cubicBezTo>
                  <a:pt x="764897" y="1358484"/>
                  <a:pt x="778828" y="1372415"/>
                  <a:pt x="778828" y="1389599"/>
                </a:cubicBezTo>
                <a:cubicBezTo>
                  <a:pt x="778828" y="1406783"/>
                  <a:pt x="764897" y="1420714"/>
                  <a:pt x="747713" y="1420714"/>
                </a:cubicBezTo>
                <a:cubicBezTo>
                  <a:pt x="730528" y="1420714"/>
                  <a:pt x="716598" y="1406783"/>
                  <a:pt x="716598" y="1389599"/>
                </a:cubicBezTo>
                <a:cubicBezTo>
                  <a:pt x="716598" y="1372415"/>
                  <a:pt x="730528" y="1358484"/>
                  <a:pt x="747713" y="1358484"/>
                </a:cubicBezTo>
                <a:close/>
                <a:moveTo>
                  <a:pt x="634683" y="1351372"/>
                </a:moveTo>
                <a:cubicBezTo>
                  <a:pt x="667894" y="1351372"/>
                  <a:pt x="694817" y="1378295"/>
                  <a:pt x="694817" y="1411506"/>
                </a:cubicBezTo>
                <a:cubicBezTo>
                  <a:pt x="694817" y="1444718"/>
                  <a:pt x="667894" y="1471641"/>
                  <a:pt x="634683" y="1471641"/>
                </a:cubicBezTo>
                <a:cubicBezTo>
                  <a:pt x="601471" y="1471641"/>
                  <a:pt x="574548" y="1444718"/>
                  <a:pt x="574548" y="1411506"/>
                </a:cubicBezTo>
                <a:cubicBezTo>
                  <a:pt x="574548" y="1378295"/>
                  <a:pt x="601472" y="1351372"/>
                  <a:pt x="634683" y="1351372"/>
                </a:cubicBezTo>
                <a:close/>
                <a:moveTo>
                  <a:pt x="3481070" y="1350996"/>
                </a:moveTo>
                <a:cubicBezTo>
                  <a:pt x="3506040" y="1350996"/>
                  <a:pt x="3526282" y="1371238"/>
                  <a:pt x="3526282" y="1396208"/>
                </a:cubicBezTo>
                <a:cubicBezTo>
                  <a:pt x="3526282" y="1421178"/>
                  <a:pt x="3506040" y="1441420"/>
                  <a:pt x="3481070" y="1441420"/>
                </a:cubicBezTo>
                <a:cubicBezTo>
                  <a:pt x="3456100" y="1441420"/>
                  <a:pt x="3435858" y="1421178"/>
                  <a:pt x="3435858" y="1396208"/>
                </a:cubicBezTo>
                <a:cubicBezTo>
                  <a:pt x="3435858" y="1371238"/>
                  <a:pt x="3456100" y="1350996"/>
                  <a:pt x="3481070" y="1350996"/>
                </a:cubicBezTo>
                <a:close/>
                <a:moveTo>
                  <a:pt x="1206055" y="1343444"/>
                </a:moveTo>
                <a:cubicBezTo>
                  <a:pt x="1753552" y="1343431"/>
                  <a:pt x="2197417" y="1787246"/>
                  <a:pt x="2197417" y="2334685"/>
                </a:cubicBezTo>
                <a:cubicBezTo>
                  <a:pt x="2197417" y="2597581"/>
                  <a:pt x="2092960" y="2849714"/>
                  <a:pt x="1907095" y="3035617"/>
                </a:cubicBezTo>
                <a:cubicBezTo>
                  <a:pt x="1721612" y="3222161"/>
                  <a:pt x="1469199" y="3326726"/>
                  <a:pt x="1206118" y="3326002"/>
                </a:cubicBezTo>
                <a:cubicBezTo>
                  <a:pt x="658622" y="3326015"/>
                  <a:pt x="214814" y="2882201"/>
                  <a:pt x="214801" y="2334724"/>
                </a:cubicBezTo>
                <a:cubicBezTo>
                  <a:pt x="214795" y="1787284"/>
                  <a:pt x="658622" y="1343457"/>
                  <a:pt x="1206055" y="1343444"/>
                </a:cubicBezTo>
                <a:close/>
                <a:moveTo>
                  <a:pt x="397256" y="1318796"/>
                </a:moveTo>
                <a:cubicBezTo>
                  <a:pt x="414440" y="1318796"/>
                  <a:pt x="428371" y="1332727"/>
                  <a:pt x="428371" y="1349911"/>
                </a:cubicBezTo>
                <a:cubicBezTo>
                  <a:pt x="428371" y="1367095"/>
                  <a:pt x="414440" y="1381026"/>
                  <a:pt x="397256" y="1381026"/>
                </a:cubicBezTo>
                <a:cubicBezTo>
                  <a:pt x="380071" y="1381026"/>
                  <a:pt x="366141" y="1367095"/>
                  <a:pt x="366141" y="1349911"/>
                </a:cubicBezTo>
                <a:cubicBezTo>
                  <a:pt x="366141" y="1332727"/>
                  <a:pt x="380071" y="1318796"/>
                  <a:pt x="397256" y="1318796"/>
                </a:cubicBezTo>
                <a:close/>
                <a:moveTo>
                  <a:pt x="837628" y="1312320"/>
                </a:moveTo>
                <a:cubicBezTo>
                  <a:pt x="854812" y="1312320"/>
                  <a:pt x="868743" y="1326252"/>
                  <a:pt x="868743" y="1343435"/>
                </a:cubicBezTo>
                <a:cubicBezTo>
                  <a:pt x="868743" y="1360619"/>
                  <a:pt x="854812" y="1374551"/>
                  <a:pt x="837628" y="1374551"/>
                </a:cubicBezTo>
                <a:cubicBezTo>
                  <a:pt x="820443" y="1374551"/>
                  <a:pt x="806512" y="1360619"/>
                  <a:pt x="806512" y="1343435"/>
                </a:cubicBezTo>
                <a:cubicBezTo>
                  <a:pt x="806512" y="1326252"/>
                  <a:pt x="820443" y="1312320"/>
                  <a:pt x="837628" y="1312320"/>
                </a:cubicBezTo>
                <a:close/>
                <a:moveTo>
                  <a:pt x="496253" y="1298286"/>
                </a:moveTo>
                <a:cubicBezTo>
                  <a:pt x="529464" y="1298286"/>
                  <a:pt x="556387" y="1325209"/>
                  <a:pt x="556387" y="1358420"/>
                </a:cubicBezTo>
                <a:cubicBezTo>
                  <a:pt x="556387" y="1391632"/>
                  <a:pt x="529464" y="1418555"/>
                  <a:pt x="496253" y="1418555"/>
                </a:cubicBezTo>
                <a:cubicBezTo>
                  <a:pt x="463041" y="1418555"/>
                  <a:pt x="436118" y="1391632"/>
                  <a:pt x="436118" y="1358420"/>
                </a:cubicBezTo>
                <a:cubicBezTo>
                  <a:pt x="436118" y="1325209"/>
                  <a:pt x="463042" y="1298286"/>
                  <a:pt x="496253" y="1298286"/>
                </a:cubicBezTo>
                <a:close/>
                <a:moveTo>
                  <a:pt x="3576447" y="1291812"/>
                </a:moveTo>
                <a:cubicBezTo>
                  <a:pt x="3593631" y="1291812"/>
                  <a:pt x="3607562" y="1305743"/>
                  <a:pt x="3607562" y="1322927"/>
                </a:cubicBezTo>
                <a:cubicBezTo>
                  <a:pt x="3607562" y="1340111"/>
                  <a:pt x="3593631" y="1354042"/>
                  <a:pt x="3576447" y="1354042"/>
                </a:cubicBezTo>
                <a:cubicBezTo>
                  <a:pt x="3559263" y="1354042"/>
                  <a:pt x="3545332" y="1340111"/>
                  <a:pt x="3545332" y="1322927"/>
                </a:cubicBezTo>
                <a:cubicBezTo>
                  <a:pt x="3545332" y="1305743"/>
                  <a:pt x="3559263" y="1291812"/>
                  <a:pt x="3576447" y="1291812"/>
                </a:cubicBezTo>
                <a:close/>
                <a:moveTo>
                  <a:pt x="3684588" y="1287430"/>
                </a:moveTo>
                <a:cubicBezTo>
                  <a:pt x="3701772" y="1287430"/>
                  <a:pt x="3715703" y="1301361"/>
                  <a:pt x="3715703" y="1318545"/>
                </a:cubicBezTo>
                <a:cubicBezTo>
                  <a:pt x="3715703" y="1335729"/>
                  <a:pt x="3701772" y="1349660"/>
                  <a:pt x="3684588" y="1349660"/>
                </a:cubicBezTo>
                <a:cubicBezTo>
                  <a:pt x="3667404" y="1349660"/>
                  <a:pt x="3653473" y="1335729"/>
                  <a:pt x="3653473" y="1318545"/>
                </a:cubicBezTo>
                <a:cubicBezTo>
                  <a:pt x="3653473" y="1301361"/>
                  <a:pt x="3667404" y="1287430"/>
                  <a:pt x="3684588" y="1287430"/>
                </a:cubicBezTo>
                <a:close/>
                <a:moveTo>
                  <a:pt x="1272603" y="1268953"/>
                </a:moveTo>
                <a:cubicBezTo>
                  <a:pt x="1289787" y="1268953"/>
                  <a:pt x="1303718" y="1282884"/>
                  <a:pt x="1303718" y="1300068"/>
                </a:cubicBezTo>
                <a:cubicBezTo>
                  <a:pt x="1303718" y="1317252"/>
                  <a:pt x="1289787" y="1331183"/>
                  <a:pt x="1272603" y="1331183"/>
                </a:cubicBezTo>
                <a:cubicBezTo>
                  <a:pt x="1255418" y="1331183"/>
                  <a:pt x="1241487" y="1317252"/>
                  <a:pt x="1241487" y="1300068"/>
                </a:cubicBezTo>
                <a:cubicBezTo>
                  <a:pt x="1241487" y="1282884"/>
                  <a:pt x="1255418" y="1268953"/>
                  <a:pt x="1272603" y="1268953"/>
                </a:cubicBezTo>
                <a:close/>
                <a:moveTo>
                  <a:pt x="888619" y="1253710"/>
                </a:moveTo>
                <a:cubicBezTo>
                  <a:pt x="905803" y="1253710"/>
                  <a:pt x="919734" y="1267641"/>
                  <a:pt x="919734" y="1284825"/>
                </a:cubicBezTo>
                <a:cubicBezTo>
                  <a:pt x="919734" y="1302009"/>
                  <a:pt x="905803" y="1315940"/>
                  <a:pt x="888619" y="1315940"/>
                </a:cubicBezTo>
                <a:cubicBezTo>
                  <a:pt x="871434" y="1315940"/>
                  <a:pt x="857504" y="1302009"/>
                  <a:pt x="857504" y="1284825"/>
                </a:cubicBezTo>
                <a:cubicBezTo>
                  <a:pt x="857504" y="1267641"/>
                  <a:pt x="871434" y="1253710"/>
                  <a:pt x="888619" y="1253710"/>
                </a:cubicBezTo>
                <a:close/>
                <a:moveTo>
                  <a:pt x="660019" y="1251233"/>
                </a:moveTo>
                <a:cubicBezTo>
                  <a:pt x="677203" y="1251233"/>
                  <a:pt x="691134" y="1265164"/>
                  <a:pt x="691134" y="1282348"/>
                </a:cubicBezTo>
                <a:cubicBezTo>
                  <a:pt x="691134" y="1299532"/>
                  <a:pt x="677203" y="1313463"/>
                  <a:pt x="660019" y="1313463"/>
                </a:cubicBezTo>
                <a:cubicBezTo>
                  <a:pt x="642834" y="1313463"/>
                  <a:pt x="628904" y="1299532"/>
                  <a:pt x="628904" y="1282348"/>
                </a:cubicBezTo>
                <a:cubicBezTo>
                  <a:pt x="628904" y="1265164"/>
                  <a:pt x="642834" y="1251233"/>
                  <a:pt x="660019" y="1251233"/>
                </a:cubicBezTo>
                <a:close/>
                <a:moveTo>
                  <a:pt x="3779901" y="1223924"/>
                </a:moveTo>
                <a:cubicBezTo>
                  <a:pt x="3796875" y="1223924"/>
                  <a:pt x="3810635" y="1237684"/>
                  <a:pt x="3810635" y="1254658"/>
                </a:cubicBezTo>
                <a:cubicBezTo>
                  <a:pt x="3810635" y="1271632"/>
                  <a:pt x="3796875" y="1285392"/>
                  <a:pt x="3779901" y="1285392"/>
                </a:cubicBezTo>
                <a:cubicBezTo>
                  <a:pt x="3762927" y="1285392"/>
                  <a:pt x="3749167" y="1271632"/>
                  <a:pt x="3749167" y="1254658"/>
                </a:cubicBezTo>
                <a:cubicBezTo>
                  <a:pt x="3749167" y="1237684"/>
                  <a:pt x="3762928" y="1223924"/>
                  <a:pt x="3779901" y="1223924"/>
                </a:cubicBezTo>
                <a:close/>
                <a:moveTo>
                  <a:pt x="1012953" y="1223358"/>
                </a:moveTo>
                <a:cubicBezTo>
                  <a:pt x="1046164" y="1223358"/>
                  <a:pt x="1073087" y="1250281"/>
                  <a:pt x="1073087" y="1283492"/>
                </a:cubicBezTo>
                <a:cubicBezTo>
                  <a:pt x="1073087" y="1316704"/>
                  <a:pt x="1046164" y="1343627"/>
                  <a:pt x="1012953" y="1343627"/>
                </a:cubicBezTo>
                <a:cubicBezTo>
                  <a:pt x="979742" y="1343627"/>
                  <a:pt x="952818" y="1316704"/>
                  <a:pt x="952818" y="1283492"/>
                </a:cubicBezTo>
                <a:cubicBezTo>
                  <a:pt x="952818" y="1250281"/>
                  <a:pt x="979742" y="1223358"/>
                  <a:pt x="1012953" y="1223358"/>
                </a:cubicBezTo>
                <a:close/>
                <a:moveTo>
                  <a:pt x="1172845" y="1212565"/>
                </a:moveTo>
                <a:cubicBezTo>
                  <a:pt x="1206056" y="1212565"/>
                  <a:pt x="1232979" y="1239488"/>
                  <a:pt x="1232979" y="1272699"/>
                </a:cubicBezTo>
                <a:cubicBezTo>
                  <a:pt x="1232979" y="1305911"/>
                  <a:pt x="1206056" y="1332834"/>
                  <a:pt x="1172845" y="1332834"/>
                </a:cubicBezTo>
                <a:cubicBezTo>
                  <a:pt x="1139634" y="1332834"/>
                  <a:pt x="1112711" y="1305911"/>
                  <a:pt x="1112711" y="1272699"/>
                </a:cubicBezTo>
                <a:cubicBezTo>
                  <a:pt x="1112711" y="1239488"/>
                  <a:pt x="1139634" y="1212565"/>
                  <a:pt x="1172845" y="1212565"/>
                </a:cubicBezTo>
                <a:close/>
                <a:moveTo>
                  <a:pt x="417894" y="1198910"/>
                </a:moveTo>
                <a:cubicBezTo>
                  <a:pt x="442864" y="1198910"/>
                  <a:pt x="463106" y="1219152"/>
                  <a:pt x="463106" y="1244122"/>
                </a:cubicBezTo>
                <a:cubicBezTo>
                  <a:pt x="463106" y="1269092"/>
                  <a:pt x="442864" y="1289334"/>
                  <a:pt x="417894" y="1289334"/>
                </a:cubicBezTo>
                <a:cubicBezTo>
                  <a:pt x="392924" y="1289334"/>
                  <a:pt x="372682" y="1269092"/>
                  <a:pt x="372682" y="1244122"/>
                </a:cubicBezTo>
                <a:cubicBezTo>
                  <a:pt x="372682" y="1219152"/>
                  <a:pt x="392924" y="1198910"/>
                  <a:pt x="417894" y="1198910"/>
                </a:cubicBezTo>
                <a:close/>
                <a:moveTo>
                  <a:pt x="305182" y="1196933"/>
                </a:moveTo>
                <a:cubicBezTo>
                  <a:pt x="326890" y="1196933"/>
                  <a:pt x="344488" y="1214531"/>
                  <a:pt x="344488" y="1236239"/>
                </a:cubicBezTo>
                <a:cubicBezTo>
                  <a:pt x="344488" y="1257948"/>
                  <a:pt x="326890" y="1275546"/>
                  <a:pt x="305182" y="1275546"/>
                </a:cubicBezTo>
                <a:cubicBezTo>
                  <a:pt x="283473" y="1275546"/>
                  <a:pt x="265875" y="1257948"/>
                  <a:pt x="265875" y="1236239"/>
                </a:cubicBezTo>
                <a:cubicBezTo>
                  <a:pt x="265875" y="1214531"/>
                  <a:pt x="283473" y="1196933"/>
                  <a:pt x="305182" y="1196933"/>
                </a:cubicBezTo>
                <a:close/>
                <a:moveTo>
                  <a:pt x="773431" y="1187481"/>
                </a:moveTo>
                <a:cubicBezTo>
                  <a:pt x="806642" y="1187481"/>
                  <a:pt x="833565" y="1214404"/>
                  <a:pt x="833565" y="1247616"/>
                </a:cubicBezTo>
                <a:cubicBezTo>
                  <a:pt x="833565" y="1280827"/>
                  <a:pt x="806642" y="1307750"/>
                  <a:pt x="773431" y="1307750"/>
                </a:cubicBezTo>
                <a:cubicBezTo>
                  <a:pt x="740219" y="1307750"/>
                  <a:pt x="713297" y="1280827"/>
                  <a:pt x="713297" y="1247616"/>
                </a:cubicBezTo>
                <a:cubicBezTo>
                  <a:pt x="713297" y="1214404"/>
                  <a:pt x="740220" y="1187481"/>
                  <a:pt x="773431" y="1187481"/>
                </a:cubicBezTo>
                <a:close/>
                <a:moveTo>
                  <a:pt x="562293" y="1168558"/>
                </a:moveTo>
                <a:cubicBezTo>
                  <a:pt x="595504" y="1168558"/>
                  <a:pt x="622427" y="1195482"/>
                  <a:pt x="622427" y="1228693"/>
                </a:cubicBezTo>
                <a:cubicBezTo>
                  <a:pt x="622427" y="1261904"/>
                  <a:pt x="595504" y="1288827"/>
                  <a:pt x="562293" y="1288827"/>
                </a:cubicBezTo>
                <a:cubicBezTo>
                  <a:pt x="529081" y="1288827"/>
                  <a:pt x="502158" y="1261904"/>
                  <a:pt x="502158" y="1228693"/>
                </a:cubicBezTo>
                <a:cubicBezTo>
                  <a:pt x="502158" y="1195482"/>
                  <a:pt x="529081" y="1168558"/>
                  <a:pt x="562293" y="1168558"/>
                </a:cubicBezTo>
                <a:close/>
                <a:moveTo>
                  <a:pt x="1031430" y="1155476"/>
                </a:moveTo>
                <a:cubicBezTo>
                  <a:pt x="1048614" y="1155476"/>
                  <a:pt x="1062545" y="1169407"/>
                  <a:pt x="1062545" y="1186591"/>
                </a:cubicBezTo>
                <a:cubicBezTo>
                  <a:pt x="1062545" y="1203775"/>
                  <a:pt x="1048614" y="1217706"/>
                  <a:pt x="1031430" y="1217706"/>
                </a:cubicBezTo>
                <a:cubicBezTo>
                  <a:pt x="1014245" y="1217706"/>
                  <a:pt x="1000315" y="1203775"/>
                  <a:pt x="1000315" y="1186591"/>
                </a:cubicBezTo>
                <a:cubicBezTo>
                  <a:pt x="1000315" y="1169407"/>
                  <a:pt x="1014245" y="1155476"/>
                  <a:pt x="1031430" y="1155476"/>
                </a:cubicBezTo>
                <a:close/>
                <a:moveTo>
                  <a:pt x="3901122" y="1154136"/>
                </a:moveTo>
                <a:cubicBezTo>
                  <a:pt x="3924233" y="1154136"/>
                  <a:pt x="3942969" y="1172871"/>
                  <a:pt x="3942969" y="1195982"/>
                </a:cubicBezTo>
                <a:cubicBezTo>
                  <a:pt x="3942969" y="1219094"/>
                  <a:pt x="3924233" y="1237829"/>
                  <a:pt x="3901122" y="1237829"/>
                </a:cubicBezTo>
                <a:cubicBezTo>
                  <a:pt x="3878011" y="1237829"/>
                  <a:pt x="3859276" y="1219094"/>
                  <a:pt x="3859276" y="1195982"/>
                </a:cubicBezTo>
                <a:cubicBezTo>
                  <a:pt x="3859276" y="1172871"/>
                  <a:pt x="3878011" y="1154136"/>
                  <a:pt x="3901122" y="1154136"/>
                </a:cubicBezTo>
                <a:close/>
                <a:moveTo>
                  <a:pt x="671196" y="1128934"/>
                </a:moveTo>
                <a:cubicBezTo>
                  <a:pt x="692904" y="1128934"/>
                  <a:pt x="710502" y="1146532"/>
                  <a:pt x="710502" y="1168241"/>
                </a:cubicBezTo>
                <a:cubicBezTo>
                  <a:pt x="710502" y="1189949"/>
                  <a:pt x="692904" y="1207547"/>
                  <a:pt x="671196" y="1207547"/>
                </a:cubicBezTo>
                <a:cubicBezTo>
                  <a:pt x="649487" y="1207547"/>
                  <a:pt x="631889" y="1189949"/>
                  <a:pt x="631889" y="1168241"/>
                </a:cubicBezTo>
                <a:cubicBezTo>
                  <a:pt x="631889" y="1146532"/>
                  <a:pt x="649487" y="1128934"/>
                  <a:pt x="671196" y="1128934"/>
                </a:cubicBezTo>
                <a:close/>
                <a:moveTo>
                  <a:pt x="5045583" y="1087415"/>
                </a:moveTo>
                <a:cubicBezTo>
                  <a:pt x="5390900" y="1087415"/>
                  <a:pt x="5723961" y="1139903"/>
                  <a:pt x="6037222" y="1237335"/>
                </a:cubicBezTo>
                <a:lnTo>
                  <a:pt x="6124773" y="1269378"/>
                </a:lnTo>
                <a:lnTo>
                  <a:pt x="6124773" y="2167655"/>
                </a:lnTo>
                <a:lnTo>
                  <a:pt x="6058515" y="2135739"/>
                </a:lnTo>
                <a:cubicBezTo>
                  <a:pt x="5761311" y="2010043"/>
                  <a:pt x="5434552" y="1940536"/>
                  <a:pt x="5091557" y="1940536"/>
                </a:cubicBezTo>
                <a:cubicBezTo>
                  <a:pt x="3719956" y="1940536"/>
                  <a:pt x="2607437" y="3052701"/>
                  <a:pt x="2607437" y="4424616"/>
                </a:cubicBezTo>
                <a:cubicBezTo>
                  <a:pt x="2607437" y="5625045"/>
                  <a:pt x="3458967" y="6626628"/>
                  <a:pt x="4590927" y="6858268"/>
                </a:cubicBezTo>
                <a:lnTo>
                  <a:pt x="4766002" y="6884988"/>
                </a:lnTo>
                <a:lnTo>
                  <a:pt x="2802859" y="6884988"/>
                </a:lnTo>
                <a:lnTo>
                  <a:pt x="2687542" y="6780181"/>
                </a:lnTo>
                <a:cubicBezTo>
                  <a:pt x="2084070" y="6176709"/>
                  <a:pt x="1710817" y="5343017"/>
                  <a:pt x="1710817" y="4422140"/>
                </a:cubicBezTo>
                <a:cubicBezTo>
                  <a:pt x="1710817" y="2580388"/>
                  <a:pt x="3203892" y="1087415"/>
                  <a:pt x="5045583" y="1087415"/>
                </a:cubicBezTo>
                <a:close/>
                <a:moveTo>
                  <a:pt x="895414" y="1064862"/>
                </a:moveTo>
                <a:cubicBezTo>
                  <a:pt x="941356" y="1064862"/>
                  <a:pt x="978599" y="1102105"/>
                  <a:pt x="978599" y="1148047"/>
                </a:cubicBezTo>
                <a:cubicBezTo>
                  <a:pt x="978599" y="1193989"/>
                  <a:pt x="941356" y="1231232"/>
                  <a:pt x="895414" y="1231232"/>
                </a:cubicBezTo>
                <a:cubicBezTo>
                  <a:pt x="849472" y="1231232"/>
                  <a:pt x="812229" y="1193989"/>
                  <a:pt x="812229" y="1148047"/>
                </a:cubicBezTo>
                <a:cubicBezTo>
                  <a:pt x="812229" y="1102105"/>
                  <a:pt x="849473" y="1064862"/>
                  <a:pt x="895414" y="1064862"/>
                </a:cubicBezTo>
                <a:close/>
                <a:moveTo>
                  <a:pt x="4057778" y="1058951"/>
                </a:moveTo>
                <a:cubicBezTo>
                  <a:pt x="4090989" y="1058951"/>
                  <a:pt x="4117912" y="1085874"/>
                  <a:pt x="4117912" y="1119085"/>
                </a:cubicBezTo>
                <a:cubicBezTo>
                  <a:pt x="4117912" y="1152297"/>
                  <a:pt x="4090989" y="1179220"/>
                  <a:pt x="4057778" y="1179220"/>
                </a:cubicBezTo>
                <a:cubicBezTo>
                  <a:pt x="4024567" y="1179220"/>
                  <a:pt x="3997643" y="1152297"/>
                  <a:pt x="3997643" y="1119085"/>
                </a:cubicBezTo>
                <a:cubicBezTo>
                  <a:pt x="3997643" y="1085874"/>
                  <a:pt x="4024567" y="1058951"/>
                  <a:pt x="4057778" y="1058951"/>
                </a:cubicBezTo>
                <a:close/>
                <a:moveTo>
                  <a:pt x="4438143" y="1032725"/>
                </a:moveTo>
                <a:cubicBezTo>
                  <a:pt x="4461254" y="1032725"/>
                  <a:pt x="4479989" y="1051460"/>
                  <a:pt x="4479989" y="1074572"/>
                </a:cubicBezTo>
                <a:cubicBezTo>
                  <a:pt x="4479989" y="1097683"/>
                  <a:pt x="4461254" y="1116418"/>
                  <a:pt x="4438143" y="1116418"/>
                </a:cubicBezTo>
                <a:cubicBezTo>
                  <a:pt x="4415032" y="1116418"/>
                  <a:pt x="4396297" y="1097683"/>
                  <a:pt x="4396297" y="1074572"/>
                </a:cubicBezTo>
                <a:cubicBezTo>
                  <a:pt x="4396297" y="1051460"/>
                  <a:pt x="4415032" y="1032725"/>
                  <a:pt x="4438143" y="1032725"/>
                </a:cubicBezTo>
                <a:close/>
                <a:moveTo>
                  <a:pt x="746507" y="989550"/>
                </a:moveTo>
                <a:cubicBezTo>
                  <a:pt x="784838" y="989550"/>
                  <a:pt x="815912" y="1020624"/>
                  <a:pt x="815912" y="1058955"/>
                </a:cubicBezTo>
                <a:cubicBezTo>
                  <a:pt x="815912" y="1097287"/>
                  <a:pt x="784838" y="1128361"/>
                  <a:pt x="746507" y="1128361"/>
                </a:cubicBezTo>
                <a:cubicBezTo>
                  <a:pt x="708175" y="1128361"/>
                  <a:pt x="677101" y="1097287"/>
                  <a:pt x="677101" y="1058955"/>
                </a:cubicBezTo>
                <a:cubicBezTo>
                  <a:pt x="677101" y="1020624"/>
                  <a:pt x="708175" y="989550"/>
                  <a:pt x="746507" y="989550"/>
                </a:cubicBezTo>
                <a:close/>
                <a:moveTo>
                  <a:pt x="5501512" y="975488"/>
                </a:moveTo>
                <a:cubicBezTo>
                  <a:pt x="5526693" y="975488"/>
                  <a:pt x="5547106" y="995901"/>
                  <a:pt x="5547106" y="1021081"/>
                </a:cubicBezTo>
                <a:cubicBezTo>
                  <a:pt x="5547106" y="1046261"/>
                  <a:pt x="5526693" y="1066674"/>
                  <a:pt x="5501512" y="1066674"/>
                </a:cubicBezTo>
                <a:cubicBezTo>
                  <a:pt x="5476332" y="1066674"/>
                  <a:pt x="5455919" y="1046261"/>
                  <a:pt x="5455919" y="1021081"/>
                </a:cubicBezTo>
                <a:cubicBezTo>
                  <a:pt x="5455919" y="995901"/>
                  <a:pt x="5476332" y="975488"/>
                  <a:pt x="5501512" y="975488"/>
                </a:cubicBezTo>
                <a:close/>
                <a:moveTo>
                  <a:pt x="5319458" y="949517"/>
                </a:moveTo>
                <a:cubicBezTo>
                  <a:pt x="5344638" y="949517"/>
                  <a:pt x="5365051" y="969930"/>
                  <a:pt x="5365051" y="995110"/>
                </a:cubicBezTo>
                <a:cubicBezTo>
                  <a:pt x="5365051" y="1020290"/>
                  <a:pt x="5344638" y="1040703"/>
                  <a:pt x="5319458" y="1040703"/>
                </a:cubicBezTo>
                <a:cubicBezTo>
                  <a:pt x="5294277" y="1040703"/>
                  <a:pt x="5273865" y="1020290"/>
                  <a:pt x="5273865" y="995110"/>
                </a:cubicBezTo>
                <a:cubicBezTo>
                  <a:pt x="5273865" y="969930"/>
                  <a:pt x="5294277" y="949517"/>
                  <a:pt x="5319458" y="949517"/>
                </a:cubicBezTo>
                <a:close/>
                <a:moveTo>
                  <a:pt x="5158930" y="939863"/>
                </a:moveTo>
                <a:cubicBezTo>
                  <a:pt x="5192737" y="939863"/>
                  <a:pt x="5220144" y="967269"/>
                  <a:pt x="5220144" y="1001077"/>
                </a:cubicBezTo>
                <a:cubicBezTo>
                  <a:pt x="5220144" y="1034884"/>
                  <a:pt x="5192738" y="1062291"/>
                  <a:pt x="5158930" y="1062291"/>
                </a:cubicBezTo>
                <a:cubicBezTo>
                  <a:pt x="5125122" y="1062291"/>
                  <a:pt x="5097716" y="1034884"/>
                  <a:pt x="5097716" y="1001077"/>
                </a:cubicBezTo>
                <a:cubicBezTo>
                  <a:pt x="5097716" y="967269"/>
                  <a:pt x="5125122" y="939863"/>
                  <a:pt x="5158930" y="939863"/>
                </a:cubicBezTo>
                <a:close/>
                <a:moveTo>
                  <a:pt x="4892739" y="894478"/>
                </a:moveTo>
                <a:cubicBezTo>
                  <a:pt x="4938120" y="894478"/>
                  <a:pt x="4974908" y="931266"/>
                  <a:pt x="4974908" y="976647"/>
                </a:cubicBezTo>
                <a:cubicBezTo>
                  <a:pt x="4974908" y="1022028"/>
                  <a:pt x="4938119" y="1058816"/>
                  <a:pt x="4892739" y="1058816"/>
                </a:cubicBezTo>
                <a:cubicBezTo>
                  <a:pt x="4847358" y="1058816"/>
                  <a:pt x="4810571" y="1022028"/>
                  <a:pt x="4810571" y="976647"/>
                </a:cubicBezTo>
                <a:cubicBezTo>
                  <a:pt x="4810571" y="931266"/>
                  <a:pt x="4847359" y="894478"/>
                  <a:pt x="4892739" y="894478"/>
                </a:cubicBezTo>
                <a:close/>
                <a:moveTo>
                  <a:pt x="4266946" y="892265"/>
                </a:moveTo>
                <a:cubicBezTo>
                  <a:pt x="4334140" y="892265"/>
                  <a:pt x="4388612" y="946737"/>
                  <a:pt x="4388612" y="1013931"/>
                </a:cubicBezTo>
                <a:cubicBezTo>
                  <a:pt x="4388612" y="1081126"/>
                  <a:pt x="4334140" y="1135597"/>
                  <a:pt x="4266946" y="1135597"/>
                </a:cubicBezTo>
                <a:cubicBezTo>
                  <a:pt x="4199751" y="1135597"/>
                  <a:pt x="4145280" y="1081126"/>
                  <a:pt x="4145280" y="1013931"/>
                </a:cubicBezTo>
                <a:cubicBezTo>
                  <a:pt x="4145280" y="946737"/>
                  <a:pt x="4199751" y="892265"/>
                  <a:pt x="4266946" y="892265"/>
                </a:cubicBezTo>
                <a:close/>
                <a:moveTo>
                  <a:pt x="5039615" y="877333"/>
                </a:moveTo>
                <a:cubicBezTo>
                  <a:pt x="5062726" y="877333"/>
                  <a:pt x="5081461" y="896068"/>
                  <a:pt x="5081461" y="919180"/>
                </a:cubicBezTo>
                <a:cubicBezTo>
                  <a:pt x="5081461" y="942291"/>
                  <a:pt x="5062726" y="961026"/>
                  <a:pt x="5039615" y="961026"/>
                </a:cubicBezTo>
                <a:cubicBezTo>
                  <a:pt x="5016504" y="961026"/>
                  <a:pt x="4997768" y="942291"/>
                  <a:pt x="4997768" y="919180"/>
                </a:cubicBezTo>
                <a:cubicBezTo>
                  <a:pt x="4997768" y="896068"/>
                  <a:pt x="5016504" y="877333"/>
                  <a:pt x="5039615" y="877333"/>
                </a:cubicBezTo>
                <a:close/>
                <a:moveTo>
                  <a:pt x="5211065" y="844868"/>
                </a:moveTo>
                <a:cubicBezTo>
                  <a:pt x="5234176" y="844868"/>
                  <a:pt x="5252911" y="863603"/>
                  <a:pt x="5252911" y="886714"/>
                </a:cubicBezTo>
                <a:cubicBezTo>
                  <a:pt x="5252911" y="909826"/>
                  <a:pt x="5234176" y="928561"/>
                  <a:pt x="5211065" y="928561"/>
                </a:cubicBezTo>
                <a:cubicBezTo>
                  <a:pt x="5187954" y="928561"/>
                  <a:pt x="5169218" y="909826"/>
                  <a:pt x="5169218" y="886714"/>
                </a:cubicBezTo>
                <a:cubicBezTo>
                  <a:pt x="5169218" y="863603"/>
                  <a:pt x="5187954" y="844868"/>
                  <a:pt x="5211065" y="844868"/>
                </a:cubicBezTo>
                <a:close/>
                <a:moveTo>
                  <a:pt x="428498" y="836577"/>
                </a:moveTo>
                <a:cubicBezTo>
                  <a:pt x="505410" y="836577"/>
                  <a:pt x="567754" y="898922"/>
                  <a:pt x="567754" y="975832"/>
                </a:cubicBezTo>
                <a:cubicBezTo>
                  <a:pt x="567513" y="1052643"/>
                  <a:pt x="505308" y="1114848"/>
                  <a:pt x="428498" y="1115088"/>
                </a:cubicBezTo>
                <a:cubicBezTo>
                  <a:pt x="351587" y="1115088"/>
                  <a:pt x="289243" y="1052744"/>
                  <a:pt x="289243" y="975832"/>
                </a:cubicBezTo>
                <a:cubicBezTo>
                  <a:pt x="289243" y="898922"/>
                  <a:pt x="351587" y="836577"/>
                  <a:pt x="428498" y="836577"/>
                </a:cubicBezTo>
                <a:close/>
                <a:moveTo>
                  <a:pt x="426149" y="807876"/>
                </a:moveTo>
                <a:cubicBezTo>
                  <a:pt x="331953" y="807876"/>
                  <a:pt x="255588" y="884241"/>
                  <a:pt x="255588" y="978437"/>
                </a:cubicBezTo>
                <a:cubicBezTo>
                  <a:pt x="255588" y="1072632"/>
                  <a:pt x="331953" y="1148998"/>
                  <a:pt x="426149" y="1148998"/>
                </a:cubicBezTo>
                <a:cubicBezTo>
                  <a:pt x="520344" y="1148998"/>
                  <a:pt x="596709" y="1072632"/>
                  <a:pt x="596709" y="978437"/>
                </a:cubicBezTo>
                <a:cubicBezTo>
                  <a:pt x="596640" y="884266"/>
                  <a:pt x="520319" y="807945"/>
                  <a:pt x="426149" y="807876"/>
                </a:cubicBezTo>
                <a:close/>
                <a:moveTo>
                  <a:pt x="4330891" y="784122"/>
                </a:moveTo>
                <a:cubicBezTo>
                  <a:pt x="4354002" y="784122"/>
                  <a:pt x="4372737" y="802857"/>
                  <a:pt x="4372737" y="825969"/>
                </a:cubicBezTo>
                <a:cubicBezTo>
                  <a:pt x="4372737" y="849080"/>
                  <a:pt x="4354002" y="867815"/>
                  <a:pt x="4330891" y="867815"/>
                </a:cubicBezTo>
                <a:cubicBezTo>
                  <a:pt x="4307780" y="867815"/>
                  <a:pt x="4289044" y="849080"/>
                  <a:pt x="4289044" y="825969"/>
                </a:cubicBezTo>
                <a:cubicBezTo>
                  <a:pt x="4289044" y="802857"/>
                  <a:pt x="4307780" y="784122"/>
                  <a:pt x="4330891" y="784122"/>
                </a:cubicBezTo>
                <a:close/>
                <a:moveTo>
                  <a:pt x="426149" y="770855"/>
                </a:moveTo>
                <a:cubicBezTo>
                  <a:pt x="540792" y="770855"/>
                  <a:pt x="633730" y="863794"/>
                  <a:pt x="633730" y="978437"/>
                </a:cubicBezTo>
                <a:cubicBezTo>
                  <a:pt x="633591" y="1093022"/>
                  <a:pt x="540734" y="1185878"/>
                  <a:pt x="426149" y="1186018"/>
                </a:cubicBezTo>
                <a:cubicBezTo>
                  <a:pt x="311506" y="1186018"/>
                  <a:pt x="218567" y="1093079"/>
                  <a:pt x="218567" y="978437"/>
                </a:cubicBezTo>
                <a:cubicBezTo>
                  <a:pt x="218567" y="863794"/>
                  <a:pt x="311506" y="770855"/>
                  <a:pt x="426149" y="770855"/>
                </a:cubicBezTo>
                <a:close/>
                <a:moveTo>
                  <a:pt x="4878071" y="758208"/>
                </a:moveTo>
                <a:cubicBezTo>
                  <a:pt x="4901182" y="758208"/>
                  <a:pt x="4919917" y="776942"/>
                  <a:pt x="4919917" y="800054"/>
                </a:cubicBezTo>
                <a:cubicBezTo>
                  <a:pt x="4919917" y="823166"/>
                  <a:pt x="4901182" y="841900"/>
                  <a:pt x="4878071" y="841900"/>
                </a:cubicBezTo>
                <a:cubicBezTo>
                  <a:pt x="4854960" y="841900"/>
                  <a:pt x="4836225" y="823166"/>
                  <a:pt x="4836225" y="800055"/>
                </a:cubicBezTo>
                <a:cubicBezTo>
                  <a:pt x="4836225" y="776942"/>
                  <a:pt x="4854960" y="758208"/>
                  <a:pt x="4878071" y="758208"/>
                </a:cubicBezTo>
                <a:close/>
                <a:moveTo>
                  <a:pt x="5021707" y="742269"/>
                </a:moveTo>
                <a:cubicBezTo>
                  <a:pt x="5046887" y="742269"/>
                  <a:pt x="5067300" y="762682"/>
                  <a:pt x="5067300" y="787862"/>
                </a:cubicBezTo>
                <a:cubicBezTo>
                  <a:pt x="5067300" y="813042"/>
                  <a:pt x="5046887" y="833455"/>
                  <a:pt x="5021707" y="833455"/>
                </a:cubicBezTo>
                <a:cubicBezTo>
                  <a:pt x="4996526" y="833455"/>
                  <a:pt x="4976113" y="813042"/>
                  <a:pt x="4976113" y="787862"/>
                </a:cubicBezTo>
                <a:cubicBezTo>
                  <a:pt x="4976113" y="762682"/>
                  <a:pt x="4996526" y="742269"/>
                  <a:pt x="5021707" y="742269"/>
                </a:cubicBezTo>
                <a:close/>
                <a:moveTo>
                  <a:pt x="5146739" y="723710"/>
                </a:moveTo>
                <a:cubicBezTo>
                  <a:pt x="5169850" y="723710"/>
                  <a:pt x="5188585" y="742445"/>
                  <a:pt x="5188585" y="765556"/>
                </a:cubicBezTo>
                <a:cubicBezTo>
                  <a:pt x="5188585" y="788668"/>
                  <a:pt x="5169850" y="807403"/>
                  <a:pt x="5146739" y="807403"/>
                </a:cubicBezTo>
                <a:cubicBezTo>
                  <a:pt x="5123628" y="807403"/>
                  <a:pt x="5104892" y="788668"/>
                  <a:pt x="5104892" y="765556"/>
                </a:cubicBezTo>
                <a:cubicBezTo>
                  <a:pt x="5104892" y="742445"/>
                  <a:pt x="5123628" y="723710"/>
                  <a:pt x="5146739" y="723710"/>
                </a:cubicBezTo>
                <a:close/>
                <a:moveTo>
                  <a:pt x="244793" y="716429"/>
                </a:moveTo>
                <a:cubicBezTo>
                  <a:pt x="266501" y="716429"/>
                  <a:pt x="284099" y="734027"/>
                  <a:pt x="284099" y="755736"/>
                </a:cubicBezTo>
                <a:cubicBezTo>
                  <a:pt x="284099" y="777444"/>
                  <a:pt x="266501" y="795042"/>
                  <a:pt x="244793" y="795042"/>
                </a:cubicBezTo>
                <a:cubicBezTo>
                  <a:pt x="223084" y="795042"/>
                  <a:pt x="205486" y="777444"/>
                  <a:pt x="205486" y="755736"/>
                </a:cubicBezTo>
                <a:cubicBezTo>
                  <a:pt x="205486" y="734027"/>
                  <a:pt x="223084" y="716429"/>
                  <a:pt x="244793" y="716429"/>
                </a:cubicBezTo>
                <a:close/>
                <a:moveTo>
                  <a:pt x="4589971" y="683922"/>
                </a:moveTo>
                <a:cubicBezTo>
                  <a:pt x="4697672" y="683922"/>
                  <a:pt x="4784979" y="771230"/>
                  <a:pt x="4784979" y="878931"/>
                </a:cubicBezTo>
                <a:cubicBezTo>
                  <a:pt x="4784979" y="986631"/>
                  <a:pt x="4697671" y="1073939"/>
                  <a:pt x="4589971" y="1073939"/>
                </a:cubicBezTo>
                <a:cubicBezTo>
                  <a:pt x="4482271" y="1073939"/>
                  <a:pt x="4394963" y="986631"/>
                  <a:pt x="4394963" y="878931"/>
                </a:cubicBezTo>
                <a:cubicBezTo>
                  <a:pt x="4394963" y="771230"/>
                  <a:pt x="4482271" y="683922"/>
                  <a:pt x="4589971" y="683922"/>
                </a:cubicBezTo>
                <a:close/>
                <a:moveTo>
                  <a:pt x="4867339" y="621364"/>
                </a:moveTo>
                <a:cubicBezTo>
                  <a:pt x="4890450" y="621364"/>
                  <a:pt x="4909185" y="640099"/>
                  <a:pt x="4909185" y="663211"/>
                </a:cubicBezTo>
                <a:cubicBezTo>
                  <a:pt x="4909185" y="686322"/>
                  <a:pt x="4890450" y="705057"/>
                  <a:pt x="4867339" y="705057"/>
                </a:cubicBezTo>
                <a:cubicBezTo>
                  <a:pt x="4844228" y="705057"/>
                  <a:pt x="4825492" y="686322"/>
                  <a:pt x="4825492" y="663211"/>
                </a:cubicBezTo>
                <a:cubicBezTo>
                  <a:pt x="4825492" y="640099"/>
                  <a:pt x="4844228" y="621364"/>
                  <a:pt x="4867339" y="621364"/>
                </a:cubicBezTo>
                <a:close/>
                <a:moveTo>
                  <a:pt x="370587" y="599341"/>
                </a:moveTo>
                <a:cubicBezTo>
                  <a:pt x="408918" y="599341"/>
                  <a:pt x="439992" y="630415"/>
                  <a:pt x="439992" y="668746"/>
                </a:cubicBezTo>
                <a:cubicBezTo>
                  <a:pt x="439992" y="707078"/>
                  <a:pt x="408918" y="738152"/>
                  <a:pt x="370587" y="738152"/>
                </a:cubicBezTo>
                <a:cubicBezTo>
                  <a:pt x="332255" y="738152"/>
                  <a:pt x="301181" y="707078"/>
                  <a:pt x="301181" y="668746"/>
                </a:cubicBezTo>
                <a:cubicBezTo>
                  <a:pt x="301181" y="630415"/>
                  <a:pt x="332255" y="599341"/>
                  <a:pt x="370587" y="599341"/>
                </a:cubicBezTo>
                <a:close/>
                <a:moveTo>
                  <a:pt x="4541965" y="579462"/>
                </a:moveTo>
                <a:cubicBezTo>
                  <a:pt x="4565076" y="579462"/>
                  <a:pt x="4583811" y="598196"/>
                  <a:pt x="4583811" y="621307"/>
                </a:cubicBezTo>
                <a:cubicBezTo>
                  <a:pt x="4583811" y="644420"/>
                  <a:pt x="4565076" y="663154"/>
                  <a:pt x="4541965" y="663154"/>
                </a:cubicBezTo>
                <a:cubicBezTo>
                  <a:pt x="4518854" y="663154"/>
                  <a:pt x="4500118" y="644420"/>
                  <a:pt x="4500118" y="621307"/>
                </a:cubicBezTo>
                <a:cubicBezTo>
                  <a:pt x="4500118" y="598196"/>
                  <a:pt x="4518854" y="579462"/>
                  <a:pt x="4541965" y="579462"/>
                </a:cubicBezTo>
                <a:close/>
                <a:moveTo>
                  <a:pt x="5021961" y="578743"/>
                </a:moveTo>
                <a:cubicBezTo>
                  <a:pt x="5047142" y="578743"/>
                  <a:pt x="5067554" y="599156"/>
                  <a:pt x="5067554" y="624336"/>
                </a:cubicBezTo>
                <a:cubicBezTo>
                  <a:pt x="5067554" y="649516"/>
                  <a:pt x="5047142" y="669929"/>
                  <a:pt x="5021961" y="669929"/>
                </a:cubicBezTo>
                <a:cubicBezTo>
                  <a:pt x="4996780" y="669929"/>
                  <a:pt x="4976368" y="649516"/>
                  <a:pt x="4976368" y="624336"/>
                </a:cubicBezTo>
                <a:cubicBezTo>
                  <a:pt x="4976368" y="599156"/>
                  <a:pt x="4996780" y="578743"/>
                  <a:pt x="5021961" y="578743"/>
                </a:cubicBezTo>
                <a:close/>
                <a:moveTo>
                  <a:pt x="232982" y="565743"/>
                </a:moveTo>
                <a:cubicBezTo>
                  <a:pt x="254690" y="565743"/>
                  <a:pt x="272288" y="583341"/>
                  <a:pt x="272288" y="605049"/>
                </a:cubicBezTo>
                <a:cubicBezTo>
                  <a:pt x="272288" y="626758"/>
                  <a:pt x="254690" y="644356"/>
                  <a:pt x="232982" y="644356"/>
                </a:cubicBezTo>
                <a:cubicBezTo>
                  <a:pt x="211273" y="644356"/>
                  <a:pt x="193675" y="626758"/>
                  <a:pt x="193675" y="605049"/>
                </a:cubicBezTo>
                <a:cubicBezTo>
                  <a:pt x="193675" y="583341"/>
                  <a:pt x="211273" y="565743"/>
                  <a:pt x="232982" y="565743"/>
                </a:cubicBezTo>
                <a:close/>
                <a:moveTo>
                  <a:pt x="5166742" y="535563"/>
                </a:moveTo>
                <a:cubicBezTo>
                  <a:pt x="5189853" y="535563"/>
                  <a:pt x="5208588" y="554298"/>
                  <a:pt x="5208588" y="577410"/>
                </a:cubicBezTo>
                <a:cubicBezTo>
                  <a:pt x="5208588" y="600521"/>
                  <a:pt x="5189853" y="619256"/>
                  <a:pt x="5166742" y="619256"/>
                </a:cubicBezTo>
                <a:cubicBezTo>
                  <a:pt x="5143631" y="619256"/>
                  <a:pt x="5124896" y="600521"/>
                  <a:pt x="5124896" y="577410"/>
                </a:cubicBezTo>
                <a:cubicBezTo>
                  <a:pt x="5124896" y="554298"/>
                  <a:pt x="5143631" y="535563"/>
                  <a:pt x="5166742" y="535563"/>
                </a:cubicBezTo>
                <a:close/>
                <a:moveTo>
                  <a:pt x="4726813" y="493348"/>
                </a:moveTo>
                <a:cubicBezTo>
                  <a:pt x="4772194" y="493348"/>
                  <a:pt x="4808982" y="530135"/>
                  <a:pt x="4808982" y="575516"/>
                </a:cubicBezTo>
                <a:cubicBezTo>
                  <a:pt x="4808982" y="620897"/>
                  <a:pt x="4772193" y="657686"/>
                  <a:pt x="4726813" y="657686"/>
                </a:cubicBezTo>
                <a:cubicBezTo>
                  <a:pt x="4681432" y="657686"/>
                  <a:pt x="4644644" y="620897"/>
                  <a:pt x="4644644" y="575516"/>
                </a:cubicBezTo>
                <a:cubicBezTo>
                  <a:pt x="4644644" y="530135"/>
                  <a:pt x="4681433" y="493348"/>
                  <a:pt x="4726813" y="493348"/>
                </a:cubicBezTo>
                <a:close/>
                <a:moveTo>
                  <a:pt x="5053458" y="469649"/>
                </a:moveTo>
                <a:cubicBezTo>
                  <a:pt x="5076569" y="469649"/>
                  <a:pt x="5095304" y="488384"/>
                  <a:pt x="5095304" y="511496"/>
                </a:cubicBezTo>
                <a:cubicBezTo>
                  <a:pt x="5095304" y="534607"/>
                  <a:pt x="5076569" y="553342"/>
                  <a:pt x="5053458" y="553342"/>
                </a:cubicBezTo>
                <a:cubicBezTo>
                  <a:pt x="5030347" y="553342"/>
                  <a:pt x="5011612" y="534607"/>
                  <a:pt x="5011612" y="511496"/>
                </a:cubicBezTo>
                <a:cubicBezTo>
                  <a:pt x="5011612" y="488384"/>
                  <a:pt x="5030347" y="469649"/>
                  <a:pt x="5053458" y="469649"/>
                </a:cubicBezTo>
                <a:close/>
                <a:moveTo>
                  <a:pt x="4929505" y="456455"/>
                </a:moveTo>
                <a:cubicBezTo>
                  <a:pt x="4954685" y="456455"/>
                  <a:pt x="4975098" y="476868"/>
                  <a:pt x="4975098" y="502048"/>
                </a:cubicBezTo>
                <a:cubicBezTo>
                  <a:pt x="4975098" y="527228"/>
                  <a:pt x="4954685" y="547641"/>
                  <a:pt x="4929505" y="547641"/>
                </a:cubicBezTo>
                <a:cubicBezTo>
                  <a:pt x="4904324" y="547641"/>
                  <a:pt x="4883911" y="527228"/>
                  <a:pt x="4883911" y="502048"/>
                </a:cubicBezTo>
                <a:cubicBezTo>
                  <a:pt x="4883911" y="476868"/>
                  <a:pt x="4904324" y="456455"/>
                  <a:pt x="4929505" y="456455"/>
                </a:cubicBezTo>
                <a:close/>
                <a:moveTo>
                  <a:pt x="4664393" y="391924"/>
                </a:moveTo>
                <a:cubicBezTo>
                  <a:pt x="4681577" y="391924"/>
                  <a:pt x="4695508" y="405855"/>
                  <a:pt x="4695508" y="423039"/>
                </a:cubicBezTo>
                <a:cubicBezTo>
                  <a:pt x="4695508" y="440223"/>
                  <a:pt x="4681577" y="454154"/>
                  <a:pt x="4664393" y="454154"/>
                </a:cubicBezTo>
                <a:cubicBezTo>
                  <a:pt x="4647208" y="454154"/>
                  <a:pt x="4633277" y="440223"/>
                  <a:pt x="4633277" y="423039"/>
                </a:cubicBezTo>
                <a:cubicBezTo>
                  <a:pt x="4633277" y="405855"/>
                  <a:pt x="4647208" y="391924"/>
                  <a:pt x="4664393" y="391924"/>
                </a:cubicBezTo>
                <a:close/>
                <a:moveTo>
                  <a:pt x="4788917" y="391621"/>
                </a:moveTo>
                <a:cubicBezTo>
                  <a:pt x="4812028" y="391621"/>
                  <a:pt x="4830763" y="410356"/>
                  <a:pt x="4830763" y="433468"/>
                </a:cubicBezTo>
                <a:cubicBezTo>
                  <a:pt x="4830763" y="456579"/>
                  <a:pt x="4812028" y="475314"/>
                  <a:pt x="4788917" y="475314"/>
                </a:cubicBezTo>
                <a:cubicBezTo>
                  <a:pt x="4765806" y="475314"/>
                  <a:pt x="4747071" y="456579"/>
                  <a:pt x="4747071" y="433468"/>
                </a:cubicBezTo>
                <a:cubicBezTo>
                  <a:pt x="4747071" y="410356"/>
                  <a:pt x="4765806" y="391621"/>
                  <a:pt x="4788917" y="391621"/>
                </a:cubicBezTo>
                <a:close/>
                <a:moveTo>
                  <a:pt x="4971733" y="336555"/>
                </a:moveTo>
                <a:cubicBezTo>
                  <a:pt x="4996913" y="336555"/>
                  <a:pt x="5017326" y="356968"/>
                  <a:pt x="5017326" y="382148"/>
                </a:cubicBezTo>
                <a:cubicBezTo>
                  <a:pt x="5017326" y="407328"/>
                  <a:pt x="4996913" y="427741"/>
                  <a:pt x="4971733" y="427741"/>
                </a:cubicBezTo>
                <a:cubicBezTo>
                  <a:pt x="4946552" y="427741"/>
                  <a:pt x="4926139" y="407328"/>
                  <a:pt x="4926139" y="382148"/>
                </a:cubicBezTo>
                <a:cubicBezTo>
                  <a:pt x="4926139" y="356968"/>
                  <a:pt x="4946552" y="336555"/>
                  <a:pt x="4971733" y="336555"/>
                </a:cubicBezTo>
                <a:close/>
                <a:moveTo>
                  <a:pt x="106870" y="295407"/>
                </a:moveTo>
                <a:cubicBezTo>
                  <a:pt x="161334" y="295407"/>
                  <a:pt x="205486" y="339559"/>
                  <a:pt x="205486" y="394022"/>
                </a:cubicBezTo>
                <a:cubicBezTo>
                  <a:pt x="205486" y="448486"/>
                  <a:pt x="161334" y="492638"/>
                  <a:pt x="106870" y="492638"/>
                </a:cubicBezTo>
                <a:cubicBezTo>
                  <a:pt x="52407" y="492638"/>
                  <a:pt x="8255" y="448486"/>
                  <a:pt x="8255" y="394023"/>
                </a:cubicBezTo>
                <a:cubicBezTo>
                  <a:pt x="8255" y="339559"/>
                  <a:pt x="52406" y="295407"/>
                  <a:pt x="106870" y="295407"/>
                </a:cubicBezTo>
                <a:close/>
                <a:moveTo>
                  <a:pt x="5139754" y="202505"/>
                </a:moveTo>
                <a:cubicBezTo>
                  <a:pt x="5185135" y="202505"/>
                  <a:pt x="5221923" y="239293"/>
                  <a:pt x="5221923" y="284674"/>
                </a:cubicBezTo>
                <a:cubicBezTo>
                  <a:pt x="5221923" y="330055"/>
                  <a:pt x="5185134" y="366843"/>
                  <a:pt x="5139754" y="366843"/>
                </a:cubicBezTo>
                <a:cubicBezTo>
                  <a:pt x="5094373" y="366843"/>
                  <a:pt x="5057586" y="330055"/>
                  <a:pt x="5057586" y="284674"/>
                </a:cubicBezTo>
                <a:cubicBezTo>
                  <a:pt x="5057586" y="239293"/>
                  <a:pt x="5094374" y="202505"/>
                  <a:pt x="5139754" y="202505"/>
                </a:cubicBezTo>
                <a:close/>
                <a:moveTo>
                  <a:pt x="4839399" y="195644"/>
                </a:moveTo>
                <a:cubicBezTo>
                  <a:pt x="4884780" y="195644"/>
                  <a:pt x="4921568" y="232432"/>
                  <a:pt x="4921568" y="277813"/>
                </a:cubicBezTo>
                <a:cubicBezTo>
                  <a:pt x="4921568" y="323194"/>
                  <a:pt x="4884779" y="359982"/>
                  <a:pt x="4839399" y="359982"/>
                </a:cubicBezTo>
                <a:cubicBezTo>
                  <a:pt x="4794018" y="359982"/>
                  <a:pt x="4757230" y="323194"/>
                  <a:pt x="4757230" y="277813"/>
                </a:cubicBezTo>
                <a:cubicBezTo>
                  <a:pt x="4757230" y="232432"/>
                  <a:pt x="4794019" y="195644"/>
                  <a:pt x="4839399" y="195644"/>
                </a:cubicBezTo>
                <a:close/>
                <a:moveTo>
                  <a:pt x="5005452" y="127701"/>
                </a:moveTo>
                <a:cubicBezTo>
                  <a:pt x="5038663" y="127701"/>
                  <a:pt x="5065586" y="154624"/>
                  <a:pt x="5065586" y="187836"/>
                </a:cubicBezTo>
                <a:cubicBezTo>
                  <a:pt x="5065586" y="221047"/>
                  <a:pt x="5038663" y="247970"/>
                  <a:pt x="5005452" y="247970"/>
                </a:cubicBezTo>
                <a:cubicBezTo>
                  <a:pt x="4972241" y="247970"/>
                  <a:pt x="4945317" y="221047"/>
                  <a:pt x="4945317" y="187836"/>
                </a:cubicBezTo>
                <a:cubicBezTo>
                  <a:pt x="4945317" y="154624"/>
                  <a:pt x="4972241" y="127701"/>
                  <a:pt x="5005452" y="127701"/>
                </a:cubicBezTo>
                <a:close/>
                <a:moveTo>
                  <a:pt x="4891088" y="86912"/>
                </a:moveTo>
                <a:cubicBezTo>
                  <a:pt x="4914199" y="86912"/>
                  <a:pt x="4932934" y="105647"/>
                  <a:pt x="4932934" y="128759"/>
                </a:cubicBezTo>
                <a:cubicBezTo>
                  <a:pt x="4932934" y="151870"/>
                  <a:pt x="4914199" y="170605"/>
                  <a:pt x="4891088" y="170605"/>
                </a:cubicBezTo>
                <a:cubicBezTo>
                  <a:pt x="4867977" y="170605"/>
                  <a:pt x="4849241" y="151870"/>
                  <a:pt x="4849241" y="128759"/>
                </a:cubicBezTo>
                <a:cubicBezTo>
                  <a:pt x="4849241" y="105647"/>
                  <a:pt x="4867977" y="86912"/>
                  <a:pt x="4891088" y="86912"/>
                </a:cubicBezTo>
                <a:close/>
                <a:moveTo>
                  <a:pt x="5138102" y="57787"/>
                </a:moveTo>
                <a:cubicBezTo>
                  <a:pt x="5169315" y="57787"/>
                  <a:pt x="5194618" y="83090"/>
                  <a:pt x="5194618" y="114302"/>
                </a:cubicBezTo>
                <a:cubicBezTo>
                  <a:pt x="5194618" y="145515"/>
                  <a:pt x="5169315" y="170818"/>
                  <a:pt x="5138102" y="170818"/>
                </a:cubicBezTo>
                <a:cubicBezTo>
                  <a:pt x="5106890" y="170818"/>
                  <a:pt x="5081587" y="145515"/>
                  <a:pt x="5081587" y="114302"/>
                </a:cubicBezTo>
                <a:cubicBezTo>
                  <a:pt x="5081587" y="83090"/>
                  <a:pt x="5106890" y="57787"/>
                  <a:pt x="5138102" y="57787"/>
                </a:cubicBezTo>
                <a:close/>
                <a:moveTo>
                  <a:pt x="1079602" y="0"/>
                </a:moveTo>
                <a:lnTo>
                  <a:pt x="3890834" y="0"/>
                </a:lnTo>
                <a:lnTo>
                  <a:pt x="3868056" y="30662"/>
                </a:lnTo>
                <a:cubicBezTo>
                  <a:pt x="3830726" y="76034"/>
                  <a:pt x="3791006" y="119720"/>
                  <a:pt x="3748977" y="161520"/>
                </a:cubicBezTo>
                <a:cubicBezTo>
                  <a:pt x="3414586" y="497760"/>
                  <a:pt x="2959545" y="686221"/>
                  <a:pt x="2485327" y="684886"/>
                </a:cubicBezTo>
                <a:cubicBezTo>
                  <a:pt x="2011109" y="686245"/>
                  <a:pt x="1556067" y="497778"/>
                  <a:pt x="1221677" y="161520"/>
                </a:cubicBezTo>
                <a:cubicBezTo>
                  <a:pt x="1179648" y="119720"/>
                  <a:pt x="1139927" y="76035"/>
                  <a:pt x="1102595" y="30664"/>
                </a:cubicBezTo>
                <a:lnTo>
                  <a:pt x="1090470" y="14344"/>
                </a:lnTo>
                <a:lnTo>
                  <a:pt x="1090427" y="14297"/>
                </a:lnTo>
                <a:close/>
                <a:moveTo>
                  <a:pt x="895535" y="0"/>
                </a:moveTo>
                <a:lnTo>
                  <a:pt x="1024270" y="0"/>
                </a:lnTo>
                <a:lnTo>
                  <a:pt x="1062677" y="51696"/>
                </a:lnTo>
                <a:cubicBezTo>
                  <a:pt x="1101015" y="98295"/>
                  <a:pt x="1141809" y="143162"/>
                  <a:pt x="1184973" y="186093"/>
                </a:cubicBezTo>
                <a:cubicBezTo>
                  <a:pt x="1528381" y="531513"/>
                  <a:pt x="1995742" y="725183"/>
                  <a:pt x="2482786" y="723938"/>
                </a:cubicBezTo>
                <a:cubicBezTo>
                  <a:pt x="2969895" y="725202"/>
                  <a:pt x="3437192" y="531525"/>
                  <a:pt x="3780600" y="186093"/>
                </a:cubicBezTo>
                <a:cubicBezTo>
                  <a:pt x="3823772" y="143164"/>
                  <a:pt x="3864572" y="98299"/>
                  <a:pt x="3902915" y="51702"/>
                </a:cubicBezTo>
                <a:lnTo>
                  <a:pt x="3941329" y="0"/>
                </a:lnTo>
                <a:lnTo>
                  <a:pt x="4070285" y="0"/>
                </a:lnTo>
                <a:lnTo>
                  <a:pt x="3983080" y="117384"/>
                </a:lnTo>
                <a:cubicBezTo>
                  <a:pt x="3942577" y="166615"/>
                  <a:pt x="3899480" y="214016"/>
                  <a:pt x="3853879" y="259372"/>
                </a:cubicBezTo>
                <a:cubicBezTo>
                  <a:pt x="3491040" y="624187"/>
                  <a:pt x="2997327" y="828675"/>
                  <a:pt x="2482786" y="827253"/>
                </a:cubicBezTo>
                <a:cubicBezTo>
                  <a:pt x="1968373" y="828605"/>
                  <a:pt x="1474724" y="624125"/>
                  <a:pt x="1111948" y="259372"/>
                </a:cubicBezTo>
                <a:cubicBezTo>
                  <a:pt x="1066348" y="214018"/>
                  <a:pt x="1023251" y="166619"/>
                  <a:pt x="982748" y="117390"/>
                </a:cubicBezTo>
                <a:close/>
                <a:moveTo>
                  <a:pt x="56489" y="0"/>
                </a:moveTo>
                <a:lnTo>
                  <a:pt x="864994" y="0"/>
                </a:lnTo>
                <a:lnTo>
                  <a:pt x="962075" y="129821"/>
                </a:lnTo>
                <a:cubicBezTo>
                  <a:pt x="1323021" y="567169"/>
                  <a:pt x="1869266" y="845922"/>
                  <a:pt x="2480628" y="845922"/>
                </a:cubicBezTo>
                <a:cubicBezTo>
                  <a:pt x="3091990" y="845922"/>
                  <a:pt x="3638214" y="567149"/>
                  <a:pt x="3999142" y="129794"/>
                </a:cubicBezTo>
                <a:lnTo>
                  <a:pt x="4096197" y="0"/>
                </a:lnTo>
                <a:lnTo>
                  <a:pt x="4832289" y="0"/>
                </a:lnTo>
                <a:lnTo>
                  <a:pt x="4767129" y="135259"/>
                </a:lnTo>
                <a:cubicBezTo>
                  <a:pt x="4319787" y="958714"/>
                  <a:pt x="3447328" y="1517688"/>
                  <a:pt x="2444369" y="1517688"/>
                </a:cubicBezTo>
                <a:cubicBezTo>
                  <a:pt x="1441411" y="1517688"/>
                  <a:pt x="568951" y="958624"/>
                  <a:pt x="121610" y="1351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FI"/>
              <a:t>Sapluuna kuva</a:t>
            </a:r>
          </a:p>
          <a:p>
            <a:endParaRPr lang="en-FI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6211B01A-186F-5348-9791-FC398912CA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280ED4-E8D5-A541-8B4B-AB0FF87C46F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5404758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63CBE8-031E-624E-AA43-5576A5441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5404758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C51EFA-6EC5-BD4D-BDE1-170904253B20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536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B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1F939E-3CB6-C34B-B700-E6D8ABD3C4AC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D8D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Picture Placeholder 1103">
            <a:extLst>
              <a:ext uri="{FF2B5EF4-FFF2-40B4-BE49-F238E27FC236}">
                <a16:creationId xmlns:a16="http://schemas.microsoft.com/office/drawing/2014/main" id="{6A032CC7-11AF-CA46-BE1C-8FAD622B0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67227" y="0"/>
            <a:ext cx="6124773" cy="6884988"/>
          </a:xfrm>
          <a:custGeom>
            <a:avLst/>
            <a:gdLst>
              <a:gd name="connsiteX0" fmla="*/ 6124773 w 6124773"/>
              <a:gd name="connsiteY0" fmla="*/ 6681599 h 6884988"/>
              <a:gd name="connsiteX1" fmla="*/ 6124773 w 6124773"/>
              <a:gd name="connsiteY1" fmla="*/ 6884988 h 6884988"/>
              <a:gd name="connsiteX2" fmla="*/ 5417121 w 6124773"/>
              <a:gd name="connsiteY2" fmla="*/ 6884988 h 6884988"/>
              <a:gd name="connsiteX3" fmla="*/ 5592189 w 6124773"/>
              <a:gd name="connsiteY3" fmla="*/ 6858270 h 6884988"/>
              <a:gd name="connsiteX4" fmla="*/ 6058488 w 6124773"/>
              <a:gd name="connsiteY4" fmla="*/ 6713528 h 6884988"/>
              <a:gd name="connsiteX5" fmla="*/ 221552 w 6124773"/>
              <a:gd name="connsiteY5" fmla="*/ 6573138 h 6884988"/>
              <a:gd name="connsiteX6" fmla="*/ 343218 w 6124773"/>
              <a:gd name="connsiteY6" fmla="*/ 6694804 h 6884988"/>
              <a:gd name="connsiteX7" fmla="*/ 221552 w 6124773"/>
              <a:gd name="connsiteY7" fmla="*/ 6816471 h 6884988"/>
              <a:gd name="connsiteX8" fmla="*/ 99886 w 6124773"/>
              <a:gd name="connsiteY8" fmla="*/ 6694804 h 6884988"/>
              <a:gd name="connsiteX9" fmla="*/ 221552 w 6124773"/>
              <a:gd name="connsiteY9" fmla="*/ 6573138 h 6884988"/>
              <a:gd name="connsiteX10" fmla="*/ 41846 w 6124773"/>
              <a:gd name="connsiteY10" fmla="*/ 6553772 h 6884988"/>
              <a:gd name="connsiteX11" fmla="*/ 83693 w 6124773"/>
              <a:gd name="connsiteY11" fmla="*/ 6595618 h 6884988"/>
              <a:gd name="connsiteX12" fmla="*/ 41846 w 6124773"/>
              <a:gd name="connsiteY12" fmla="*/ 6637464 h 6884988"/>
              <a:gd name="connsiteX13" fmla="*/ 0 w 6124773"/>
              <a:gd name="connsiteY13" fmla="*/ 6595618 h 6884988"/>
              <a:gd name="connsiteX14" fmla="*/ 41846 w 6124773"/>
              <a:gd name="connsiteY14" fmla="*/ 6553772 h 6884988"/>
              <a:gd name="connsiteX15" fmla="*/ 360363 w 6124773"/>
              <a:gd name="connsiteY15" fmla="*/ 6277292 h 6884988"/>
              <a:gd name="connsiteX16" fmla="*/ 509397 w 6124773"/>
              <a:gd name="connsiteY16" fmla="*/ 6426327 h 6884988"/>
              <a:gd name="connsiteX17" fmla="*/ 360363 w 6124773"/>
              <a:gd name="connsiteY17" fmla="*/ 6575361 h 6884988"/>
              <a:gd name="connsiteX18" fmla="*/ 211328 w 6124773"/>
              <a:gd name="connsiteY18" fmla="*/ 6426327 h 6884988"/>
              <a:gd name="connsiteX19" fmla="*/ 360363 w 6124773"/>
              <a:gd name="connsiteY19" fmla="*/ 6277292 h 6884988"/>
              <a:gd name="connsiteX20" fmla="*/ 553910 w 6124773"/>
              <a:gd name="connsiteY20" fmla="*/ 6235445 h 6884988"/>
              <a:gd name="connsiteX21" fmla="*/ 595757 w 6124773"/>
              <a:gd name="connsiteY21" fmla="*/ 6277291 h 6884988"/>
              <a:gd name="connsiteX22" fmla="*/ 553910 w 6124773"/>
              <a:gd name="connsiteY22" fmla="*/ 6319138 h 6884988"/>
              <a:gd name="connsiteX23" fmla="*/ 512064 w 6124773"/>
              <a:gd name="connsiteY23" fmla="*/ 6277291 h 6884988"/>
              <a:gd name="connsiteX24" fmla="*/ 553910 w 6124773"/>
              <a:gd name="connsiteY24" fmla="*/ 6235445 h 6884988"/>
              <a:gd name="connsiteX25" fmla="*/ 337693 w 6124773"/>
              <a:gd name="connsiteY25" fmla="*/ 6146038 h 6884988"/>
              <a:gd name="connsiteX26" fmla="*/ 368808 w 6124773"/>
              <a:gd name="connsiteY26" fmla="*/ 6177153 h 6884988"/>
              <a:gd name="connsiteX27" fmla="*/ 337693 w 6124773"/>
              <a:gd name="connsiteY27" fmla="*/ 6208268 h 6884988"/>
              <a:gd name="connsiteX28" fmla="*/ 306578 w 6124773"/>
              <a:gd name="connsiteY28" fmla="*/ 6177153 h 6884988"/>
              <a:gd name="connsiteX29" fmla="*/ 337693 w 6124773"/>
              <a:gd name="connsiteY29" fmla="*/ 6146038 h 6884988"/>
              <a:gd name="connsiteX30" fmla="*/ 245745 w 6124773"/>
              <a:gd name="connsiteY30" fmla="*/ 6129337 h 6884988"/>
              <a:gd name="connsiteX31" fmla="*/ 276860 w 6124773"/>
              <a:gd name="connsiteY31" fmla="*/ 6160452 h 6884988"/>
              <a:gd name="connsiteX32" fmla="*/ 245745 w 6124773"/>
              <a:gd name="connsiteY32" fmla="*/ 6191567 h 6884988"/>
              <a:gd name="connsiteX33" fmla="*/ 214630 w 6124773"/>
              <a:gd name="connsiteY33" fmla="*/ 6160452 h 6884988"/>
              <a:gd name="connsiteX34" fmla="*/ 245745 w 6124773"/>
              <a:gd name="connsiteY34" fmla="*/ 6129337 h 6884988"/>
              <a:gd name="connsiteX35" fmla="*/ 630047 w 6124773"/>
              <a:gd name="connsiteY35" fmla="*/ 6121400 h 6884988"/>
              <a:gd name="connsiteX36" fmla="*/ 675259 w 6124773"/>
              <a:gd name="connsiteY36" fmla="*/ 6166612 h 6884988"/>
              <a:gd name="connsiteX37" fmla="*/ 630047 w 6124773"/>
              <a:gd name="connsiteY37" fmla="*/ 6211824 h 6884988"/>
              <a:gd name="connsiteX38" fmla="*/ 584835 w 6124773"/>
              <a:gd name="connsiteY38" fmla="*/ 6166612 h 6884988"/>
              <a:gd name="connsiteX39" fmla="*/ 630047 w 6124773"/>
              <a:gd name="connsiteY39" fmla="*/ 6121400 h 6884988"/>
              <a:gd name="connsiteX40" fmla="*/ 491808 w 6124773"/>
              <a:gd name="connsiteY40" fmla="*/ 6064821 h 6884988"/>
              <a:gd name="connsiteX41" fmla="*/ 553022 w 6124773"/>
              <a:gd name="connsiteY41" fmla="*/ 6126035 h 6884988"/>
              <a:gd name="connsiteX42" fmla="*/ 491808 w 6124773"/>
              <a:gd name="connsiteY42" fmla="*/ 6187249 h 6884988"/>
              <a:gd name="connsiteX43" fmla="*/ 430594 w 6124773"/>
              <a:gd name="connsiteY43" fmla="*/ 6126035 h 6884988"/>
              <a:gd name="connsiteX44" fmla="*/ 491808 w 6124773"/>
              <a:gd name="connsiteY44" fmla="*/ 6064821 h 6884988"/>
              <a:gd name="connsiteX45" fmla="*/ 754634 w 6124773"/>
              <a:gd name="connsiteY45" fmla="*/ 6027039 h 6884988"/>
              <a:gd name="connsiteX46" fmla="*/ 803085 w 6124773"/>
              <a:gd name="connsiteY46" fmla="*/ 6075490 h 6884988"/>
              <a:gd name="connsiteX47" fmla="*/ 754634 w 6124773"/>
              <a:gd name="connsiteY47" fmla="*/ 6123940 h 6884988"/>
              <a:gd name="connsiteX48" fmla="*/ 706184 w 6124773"/>
              <a:gd name="connsiteY48" fmla="*/ 6075490 h 6884988"/>
              <a:gd name="connsiteX49" fmla="*/ 754634 w 6124773"/>
              <a:gd name="connsiteY49" fmla="*/ 6027039 h 6884988"/>
              <a:gd name="connsiteX50" fmla="*/ 315342 w 6124773"/>
              <a:gd name="connsiteY50" fmla="*/ 6003861 h 6884988"/>
              <a:gd name="connsiteX51" fmla="*/ 375476 w 6124773"/>
              <a:gd name="connsiteY51" fmla="*/ 6063996 h 6884988"/>
              <a:gd name="connsiteX52" fmla="*/ 315342 w 6124773"/>
              <a:gd name="connsiteY52" fmla="*/ 6124130 h 6884988"/>
              <a:gd name="connsiteX53" fmla="*/ 255207 w 6124773"/>
              <a:gd name="connsiteY53" fmla="*/ 6063996 h 6884988"/>
              <a:gd name="connsiteX54" fmla="*/ 315342 w 6124773"/>
              <a:gd name="connsiteY54" fmla="*/ 6003861 h 6884988"/>
              <a:gd name="connsiteX55" fmla="*/ 606996 w 6124773"/>
              <a:gd name="connsiteY55" fmla="*/ 5974016 h 6884988"/>
              <a:gd name="connsiteX56" fmla="*/ 655447 w 6124773"/>
              <a:gd name="connsiteY56" fmla="*/ 6022466 h 6884988"/>
              <a:gd name="connsiteX57" fmla="*/ 606996 w 6124773"/>
              <a:gd name="connsiteY57" fmla="*/ 6070917 h 6884988"/>
              <a:gd name="connsiteX58" fmla="*/ 558546 w 6124773"/>
              <a:gd name="connsiteY58" fmla="*/ 6022466 h 6884988"/>
              <a:gd name="connsiteX59" fmla="*/ 606996 w 6124773"/>
              <a:gd name="connsiteY59" fmla="*/ 5974016 h 6884988"/>
              <a:gd name="connsiteX60" fmla="*/ 1460881 w 6124773"/>
              <a:gd name="connsiteY60" fmla="*/ 5951537 h 6884988"/>
              <a:gd name="connsiteX61" fmla="*/ 2359068 w 6124773"/>
              <a:gd name="connsiteY61" fmla="*/ 6683580 h 6884988"/>
              <a:gd name="connsiteX62" fmla="*/ 2360488 w 6124773"/>
              <a:gd name="connsiteY62" fmla="*/ 6692889 h 6884988"/>
              <a:gd name="connsiteX63" fmla="*/ 2361483 w 6124773"/>
              <a:gd name="connsiteY63" fmla="*/ 6696758 h 6884988"/>
              <a:gd name="connsiteX64" fmla="*/ 2380043 w 6124773"/>
              <a:gd name="connsiteY64" fmla="*/ 6880859 h 6884988"/>
              <a:gd name="connsiteX65" fmla="*/ 2379839 w 6124773"/>
              <a:gd name="connsiteY65" fmla="*/ 6884988 h 6884988"/>
              <a:gd name="connsiteX66" fmla="*/ 545327 w 6124773"/>
              <a:gd name="connsiteY66" fmla="*/ 6884988 h 6884988"/>
              <a:gd name="connsiteX67" fmla="*/ 544068 w 6124773"/>
              <a:gd name="connsiteY67" fmla="*/ 6868350 h 6884988"/>
              <a:gd name="connsiteX68" fmla="*/ 1460881 w 6124773"/>
              <a:gd name="connsiteY68" fmla="*/ 5951537 h 6884988"/>
              <a:gd name="connsiteX69" fmla="*/ 341947 w 6124773"/>
              <a:gd name="connsiteY69" fmla="*/ 5887910 h 6884988"/>
              <a:gd name="connsiteX70" fmla="*/ 381254 w 6124773"/>
              <a:gd name="connsiteY70" fmla="*/ 5927216 h 6884988"/>
              <a:gd name="connsiteX71" fmla="*/ 341947 w 6124773"/>
              <a:gd name="connsiteY71" fmla="*/ 5966523 h 6884988"/>
              <a:gd name="connsiteX72" fmla="*/ 302641 w 6124773"/>
              <a:gd name="connsiteY72" fmla="*/ 5927216 h 6884988"/>
              <a:gd name="connsiteX73" fmla="*/ 341947 w 6124773"/>
              <a:gd name="connsiteY73" fmla="*/ 5887910 h 6884988"/>
              <a:gd name="connsiteX74" fmla="*/ 1464755 w 6124773"/>
              <a:gd name="connsiteY74" fmla="*/ 5884354 h 6884988"/>
              <a:gd name="connsiteX75" fmla="*/ 2456434 w 6124773"/>
              <a:gd name="connsiteY75" fmla="*/ 6875526 h 6884988"/>
              <a:gd name="connsiteX76" fmla="*/ 2455968 w 6124773"/>
              <a:gd name="connsiteY76" fmla="*/ 6884988 h 6884988"/>
              <a:gd name="connsiteX77" fmla="*/ 2403084 w 6124773"/>
              <a:gd name="connsiteY77" fmla="*/ 6884988 h 6884988"/>
              <a:gd name="connsiteX78" fmla="*/ 2403539 w 6124773"/>
              <a:gd name="connsiteY78" fmla="*/ 6875970 h 6884988"/>
              <a:gd name="connsiteX79" fmla="*/ 2128711 w 6124773"/>
              <a:gd name="connsiteY79" fmla="*/ 6212395 h 6884988"/>
              <a:gd name="connsiteX80" fmla="*/ 1465263 w 6124773"/>
              <a:gd name="connsiteY80" fmla="*/ 5937567 h 6884988"/>
              <a:gd name="connsiteX81" fmla="*/ 526873 w 6124773"/>
              <a:gd name="connsiteY81" fmla="*/ 6875844 h 6884988"/>
              <a:gd name="connsiteX82" fmla="*/ 527335 w 6124773"/>
              <a:gd name="connsiteY82" fmla="*/ 6884988 h 6884988"/>
              <a:gd name="connsiteX83" fmla="*/ 474032 w 6124773"/>
              <a:gd name="connsiteY83" fmla="*/ 6884988 h 6884988"/>
              <a:gd name="connsiteX84" fmla="*/ 473577 w 6124773"/>
              <a:gd name="connsiteY84" fmla="*/ 6876033 h 6884988"/>
              <a:gd name="connsiteX85" fmla="*/ 1464755 w 6124773"/>
              <a:gd name="connsiteY85" fmla="*/ 5884354 h 6884988"/>
              <a:gd name="connsiteX86" fmla="*/ 1961832 w 6124773"/>
              <a:gd name="connsiteY86" fmla="*/ 5864923 h 6884988"/>
              <a:gd name="connsiteX87" fmla="*/ 2004822 w 6124773"/>
              <a:gd name="connsiteY87" fmla="*/ 5907913 h 6884988"/>
              <a:gd name="connsiteX88" fmla="*/ 1961832 w 6124773"/>
              <a:gd name="connsiteY88" fmla="*/ 5950902 h 6884988"/>
              <a:gd name="connsiteX89" fmla="*/ 1918843 w 6124773"/>
              <a:gd name="connsiteY89" fmla="*/ 5907913 h 6884988"/>
              <a:gd name="connsiteX90" fmla="*/ 1961832 w 6124773"/>
              <a:gd name="connsiteY90" fmla="*/ 5864923 h 6884988"/>
              <a:gd name="connsiteX91" fmla="*/ 1004634 w 6124773"/>
              <a:gd name="connsiteY91" fmla="*/ 5846381 h 6884988"/>
              <a:gd name="connsiteX92" fmla="*/ 1043940 w 6124773"/>
              <a:gd name="connsiteY92" fmla="*/ 5885688 h 6884988"/>
              <a:gd name="connsiteX93" fmla="*/ 1004634 w 6124773"/>
              <a:gd name="connsiteY93" fmla="*/ 5924994 h 6884988"/>
              <a:gd name="connsiteX94" fmla="*/ 965328 w 6124773"/>
              <a:gd name="connsiteY94" fmla="*/ 5885688 h 6884988"/>
              <a:gd name="connsiteX95" fmla="*/ 1004634 w 6124773"/>
              <a:gd name="connsiteY95" fmla="*/ 5846381 h 6884988"/>
              <a:gd name="connsiteX96" fmla="*/ 545720 w 6124773"/>
              <a:gd name="connsiteY96" fmla="*/ 5838888 h 6884988"/>
              <a:gd name="connsiteX97" fmla="*/ 594170 w 6124773"/>
              <a:gd name="connsiteY97" fmla="*/ 5887339 h 6884988"/>
              <a:gd name="connsiteX98" fmla="*/ 545720 w 6124773"/>
              <a:gd name="connsiteY98" fmla="*/ 5935789 h 6884988"/>
              <a:gd name="connsiteX99" fmla="*/ 497269 w 6124773"/>
              <a:gd name="connsiteY99" fmla="*/ 5887339 h 6884988"/>
              <a:gd name="connsiteX100" fmla="*/ 545720 w 6124773"/>
              <a:gd name="connsiteY100" fmla="*/ 5838888 h 6884988"/>
              <a:gd name="connsiteX101" fmla="*/ 703389 w 6124773"/>
              <a:gd name="connsiteY101" fmla="*/ 5835840 h 6884988"/>
              <a:gd name="connsiteX102" fmla="*/ 751840 w 6124773"/>
              <a:gd name="connsiteY102" fmla="*/ 5884290 h 6884988"/>
              <a:gd name="connsiteX103" fmla="*/ 703389 w 6124773"/>
              <a:gd name="connsiteY103" fmla="*/ 5932741 h 6884988"/>
              <a:gd name="connsiteX104" fmla="*/ 654939 w 6124773"/>
              <a:gd name="connsiteY104" fmla="*/ 5884290 h 6884988"/>
              <a:gd name="connsiteX105" fmla="*/ 703389 w 6124773"/>
              <a:gd name="connsiteY105" fmla="*/ 5835840 h 6884988"/>
              <a:gd name="connsiteX106" fmla="*/ 863663 w 6124773"/>
              <a:gd name="connsiteY106" fmla="*/ 5831903 h 6884988"/>
              <a:gd name="connsiteX107" fmla="*/ 933069 w 6124773"/>
              <a:gd name="connsiteY107" fmla="*/ 5901309 h 6884988"/>
              <a:gd name="connsiteX108" fmla="*/ 863663 w 6124773"/>
              <a:gd name="connsiteY108" fmla="*/ 5970714 h 6884988"/>
              <a:gd name="connsiteX109" fmla="*/ 794257 w 6124773"/>
              <a:gd name="connsiteY109" fmla="*/ 5901309 h 6884988"/>
              <a:gd name="connsiteX110" fmla="*/ 863663 w 6124773"/>
              <a:gd name="connsiteY110" fmla="*/ 5831903 h 6884988"/>
              <a:gd name="connsiteX111" fmla="*/ 1337818 w 6124773"/>
              <a:gd name="connsiteY111" fmla="*/ 5793168 h 6884988"/>
              <a:gd name="connsiteX112" fmla="*/ 1368933 w 6124773"/>
              <a:gd name="connsiteY112" fmla="*/ 5824283 h 6884988"/>
              <a:gd name="connsiteX113" fmla="*/ 1337818 w 6124773"/>
              <a:gd name="connsiteY113" fmla="*/ 5855398 h 6884988"/>
              <a:gd name="connsiteX114" fmla="*/ 1306703 w 6124773"/>
              <a:gd name="connsiteY114" fmla="*/ 5824283 h 6884988"/>
              <a:gd name="connsiteX115" fmla="*/ 1337818 w 6124773"/>
              <a:gd name="connsiteY115" fmla="*/ 5793168 h 6884988"/>
              <a:gd name="connsiteX116" fmla="*/ 1792605 w 6124773"/>
              <a:gd name="connsiteY116" fmla="*/ 5775642 h 6884988"/>
              <a:gd name="connsiteX117" fmla="*/ 1855216 w 6124773"/>
              <a:gd name="connsiteY117" fmla="*/ 5838253 h 6884988"/>
              <a:gd name="connsiteX118" fmla="*/ 1792605 w 6124773"/>
              <a:gd name="connsiteY118" fmla="*/ 5900864 h 6884988"/>
              <a:gd name="connsiteX119" fmla="*/ 1729994 w 6124773"/>
              <a:gd name="connsiteY119" fmla="*/ 5838253 h 6884988"/>
              <a:gd name="connsiteX120" fmla="*/ 1792605 w 6124773"/>
              <a:gd name="connsiteY120" fmla="*/ 5775642 h 6884988"/>
              <a:gd name="connsiteX121" fmla="*/ 1922335 w 6124773"/>
              <a:gd name="connsiteY121" fmla="*/ 5765292 h 6884988"/>
              <a:gd name="connsiteX122" fmla="*/ 1953450 w 6124773"/>
              <a:gd name="connsiteY122" fmla="*/ 5796407 h 6884988"/>
              <a:gd name="connsiteX123" fmla="*/ 1922335 w 6124773"/>
              <a:gd name="connsiteY123" fmla="*/ 5827522 h 6884988"/>
              <a:gd name="connsiteX124" fmla="*/ 1891220 w 6124773"/>
              <a:gd name="connsiteY124" fmla="*/ 5796407 h 6884988"/>
              <a:gd name="connsiteX125" fmla="*/ 1922335 w 6124773"/>
              <a:gd name="connsiteY125" fmla="*/ 5765292 h 6884988"/>
              <a:gd name="connsiteX126" fmla="*/ 401702 w 6124773"/>
              <a:gd name="connsiteY126" fmla="*/ 5746623 h 6884988"/>
              <a:gd name="connsiteX127" fmla="*/ 461836 w 6124773"/>
              <a:gd name="connsiteY127" fmla="*/ 5806758 h 6884988"/>
              <a:gd name="connsiteX128" fmla="*/ 401702 w 6124773"/>
              <a:gd name="connsiteY128" fmla="*/ 5866892 h 6884988"/>
              <a:gd name="connsiteX129" fmla="*/ 341567 w 6124773"/>
              <a:gd name="connsiteY129" fmla="*/ 5806758 h 6884988"/>
              <a:gd name="connsiteX130" fmla="*/ 401702 w 6124773"/>
              <a:gd name="connsiteY130" fmla="*/ 5746623 h 6884988"/>
              <a:gd name="connsiteX131" fmla="*/ 1617218 w 6124773"/>
              <a:gd name="connsiteY131" fmla="*/ 5741035 h 6884988"/>
              <a:gd name="connsiteX132" fmla="*/ 1679829 w 6124773"/>
              <a:gd name="connsiteY132" fmla="*/ 5803646 h 6884988"/>
              <a:gd name="connsiteX133" fmla="*/ 1617218 w 6124773"/>
              <a:gd name="connsiteY133" fmla="*/ 5866257 h 6884988"/>
              <a:gd name="connsiteX134" fmla="*/ 1554608 w 6124773"/>
              <a:gd name="connsiteY134" fmla="*/ 5803646 h 6884988"/>
              <a:gd name="connsiteX135" fmla="*/ 1617218 w 6124773"/>
              <a:gd name="connsiteY135" fmla="*/ 5741035 h 6884988"/>
              <a:gd name="connsiteX136" fmla="*/ 264477 w 6124773"/>
              <a:gd name="connsiteY136" fmla="*/ 5699569 h 6884988"/>
              <a:gd name="connsiteX137" fmla="*/ 303784 w 6124773"/>
              <a:gd name="connsiteY137" fmla="*/ 5738876 h 6884988"/>
              <a:gd name="connsiteX138" fmla="*/ 264477 w 6124773"/>
              <a:gd name="connsiteY138" fmla="*/ 5778182 h 6884988"/>
              <a:gd name="connsiteX139" fmla="*/ 225171 w 6124773"/>
              <a:gd name="connsiteY139" fmla="*/ 5738876 h 6884988"/>
              <a:gd name="connsiteX140" fmla="*/ 264477 w 6124773"/>
              <a:gd name="connsiteY140" fmla="*/ 5699569 h 6884988"/>
              <a:gd name="connsiteX141" fmla="*/ 611060 w 6124773"/>
              <a:gd name="connsiteY141" fmla="*/ 5698617 h 6884988"/>
              <a:gd name="connsiteX142" fmla="*/ 659511 w 6124773"/>
              <a:gd name="connsiteY142" fmla="*/ 5747067 h 6884988"/>
              <a:gd name="connsiteX143" fmla="*/ 611060 w 6124773"/>
              <a:gd name="connsiteY143" fmla="*/ 5795518 h 6884988"/>
              <a:gd name="connsiteX144" fmla="*/ 562610 w 6124773"/>
              <a:gd name="connsiteY144" fmla="*/ 5747067 h 6884988"/>
              <a:gd name="connsiteX145" fmla="*/ 611060 w 6124773"/>
              <a:gd name="connsiteY145" fmla="*/ 5698617 h 6884988"/>
              <a:gd name="connsiteX146" fmla="*/ 978028 w 6124773"/>
              <a:gd name="connsiteY146" fmla="*/ 5688774 h 6884988"/>
              <a:gd name="connsiteX147" fmla="*/ 1038162 w 6124773"/>
              <a:gd name="connsiteY147" fmla="*/ 5748909 h 6884988"/>
              <a:gd name="connsiteX148" fmla="*/ 978028 w 6124773"/>
              <a:gd name="connsiteY148" fmla="*/ 5809043 h 6884988"/>
              <a:gd name="connsiteX149" fmla="*/ 917893 w 6124773"/>
              <a:gd name="connsiteY149" fmla="*/ 5748909 h 6884988"/>
              <a:gd name="connsiteX150" fmla="*/ 978028 w 6124773"/>
              <a:gd name="connsiteY150" fmla="*/ 5688774 h 6884988"/>
              <a:gd name="connsiteX151" fmla="*/ 1469835 w 6124773"/>
              <a:gd name="connsiteY151" fmla="*/ 5670994 h 6884988"/>
              <a:gd name="connsiteX152" fmla="*/ 1532446 w 6124773"/>
              <a:gd name="connsiteY152" fmla="*/ 5733605 h 6884988"/>
              <a:gd name="connsiteX153" fmla="*/ 1469835 w 6124773"/>
              <a:gd name="connsiteY153" fmla="*/ 5796216 h 6884988"/>
              <a:gd name="connsiteX154" fmla="*/ 1407224 w 6124773"/>
              <a:gd name="connsiteY154" fmla="*/ 5733605 h 6884988"/>
              <a:gd name="connsiteX155" fmla="*/ 1469835 w 6124773"/>
              <a:gd name="connsiteY155" fmla="*/ 5670994 h 6884988"/>
              <a:gd name="connsiteX156" fmla="*/ 785495 w 6124773"/>
              <a:gd name="connsiteY156" fmla="*/ 5643308 h 6884988"/>
              <a:gd name="connsiteX157" fmla="*/ 868680 w 6124773"/>
              <a:gd name="connsiteY157" fmla="*/ 5726493 h 6884988"/>
              <a:gd name="connsiteX158" fmla="*/ 785495 w 6124773"/>
              <a:gd name="connsiteY158" fmla="*/ 5809678 h 6884988"/>
              <a:gd name="connsiteX159" fmla="*/ 702310 w 6124773"/>
              <a:gd name="connsiteY159" fmla="*/ 5726493 h 6884988"/>
              <a:gd name="connsiteX160" fmla="*/ 785495 w 6124773"/>
              <a:gd name="connsiteY160" fmla="*/ 5643308 h 6884988"/>
              <a:gd name="connsiteX161" fmla="*/ 908431 w 6124773"/>
              <a:gd name="connsiteY161" fmla="*/ 5621337 h 6884988"/>
              <a:gd name="connsiteX162" fmla="*/ 939546 w 6124773"/>
              <a:gd name="connsiteY162" fmla="*/ 5652452 h 6884988"/>
              <a:gd name="connsiteX163" fmla="*/ 908431 w 6124773"/>
              <a:gd name="connsiteY163" fmla="*/ 5683567 h 6884988"/>
              <a:gd name="connsiteX164" fmla="*/ 877316 w 6124773"/>
              <a:gd name="connsiteY164" fmla="*/ 5652452 h 6884988"/>
              <a:gd name="connsiteX165" fmla="*/ 908431 w 6124773"/>
              <a:gd name="connsiteY165" fmla="*/ 5621337 h 6884988"/>
              <a:gd name="connsiteX166" fmla="*/ 1000379 w 6124773"/>
              <a:gd name="connsiteY166" fmla="*/ 5604573 h 6884988"/>
              <a:gd name="connsiteX167" fmla="*/ 1031494 w 6124773"/>
              <a:gd name="connsiteY167" fmla="*/ 5635688 h 6884988"/>
              <a:gd name="connsiteX168" fmla="*/ 1000379 w 6124773"/>
              <a:gd name="connsiteY168" fmla="*/ 5666803 h 6884988"/>
              <a:gd name="connsiteX169" fmla="*/ 969263 w 6124773"/>
              <a:gd name="connsiteY169" fmla="*/ 5635688 h 6884988"/>
              <a:gd name="connsiteX170" fmla="*/ 1000379 w 6124773"/>
              <a:gd name="connsiteY170" fmla="*/ 5604573 h 6884988"/>
              <a:gd name="connsiteX171" fmla="*/ 691515 w 6124773"/>
              <a:gd name="connsiteY171" fmla="*/ 5577268 h 6884988"/>
              <a:gd name="connsiteX172" fmla="*/ 722630 w 6124773"/>
              <a:gd name="connsiteY172" fmla="*/ 5608383 h 6884988"/>
              <a:gd name="connsiteX173" fmla="*/ 691515 w 6124773"/>
              <a:gd name="connsiteY173" fmla="*/ 5639498 h 6884988"/>
              <a:gd name="connsiteX174" fmla="*/ 660400 w 6124773"/>
              <a:gd name="connsiteY174" fmla="*/ 5608383 h 6884988"/>
              <a:gd name="connsiteX175" fmla="*/ 691515 w 6124773"/>
              <a:gd name="connsiteY175" fmla="*/ 5577268 h 6884988"/>
              <a:gd name="connsiteX176" fmla="*/ 263271 w 6124773"/>
              <a:gd name="connsiteY176" fmla="*/ 5564251 h 6884988"/>
              <a:gd name="connsiteX177" fmla="*/ 305118 w 6124773"/>
              <a:gd name="connsiteY177" fmla="*/ 5606097 h 6884988"/>
              <a:gd name="connsiteX178" fmla="*/ 263271 w 6124773"/>
              <a:gd name="connsiteY178" fmla="*/ 5647944 h 6884988"/>
              <a:gd name="connsiteX179" fmla="*/ 221425 w 6124773"/>
              <a:gd name="connsiteY179" fmla="*/ 5606097 h 6884988"/>
              <a:gd name="connsiteX180" fmla="*/ 263271 w 6124773"/>
              <a:gd name="connsiteY180" fmla="*/ 5564251 h 6884988"/>
              <a:gd name="connsiteX181" fmla="*/ 1199896 w 6124773"/>
              <a:gd name="connsiteY181" fmla="*/ 5526341 h 6884988"/>
              <a:gd name="connsiteX182" fmla="*/ 1330706 w 6124773"/>
              <a:gd name="connsiteY182" fmla="*/ 5657151 h 6884988"/>
              <a:gd name="connsiteX183" fmla="*/ 1199896 w 6124773"/>
              <a:gd name="connsiteY183" fmla="*/ 5787961 h 6884988"/>
              <a:gd name="connsiteX184" fmla="*/ 1069086 w 6124773"/>
              <a:gd name="connsiteY184" fmla="*/ 5657151 h 6884988"/>
              <a:gd name="connsiteX185" fmla="*/ 1199896 w 6124773"/>
              <a:gd name="connsiteY185" fmla="*/ 5526341 h 6884988"/>
              <a:gd name="connsiteX186" fmla="*/ 1725231 w 6124773"/>
              <a:gd name="connsiteY186" fmla="*/ 5506974 h 6884988"/>
              <a:gd name="connsiteX187" fmla="*/ 1826768 w 6124773"/>
              <a:gd name="connsiteY187" fmla="*/ 5608510 h 6884988"/>
              <a:gd name="connsiteX188" fmla="*/ 1725231 w 6124773"/>
              <a:gd name="connsiteY188" fmla="*/ 5710047 h 6884988"/>
              <a:gd name="connsiteX189" fmla="*/ 1623695 w 6124773"/>
              <a:gd name="connsiteY189" fmla="*/ 5608510 h 6884988"/>
              <a:gd name="connsiteX190" fmla="*/ 1725231 w 6124773"/>
              <a:gd name="connsiteY190" fmla="*/ 5506974 h 6884988"/>
              <a:gd name="connsiteX191" fmla="*/ 834009 w 6124773"/>
              <a:gd name="connsiteY191" fmla="*/ 5494020 h 6884988"/>
              <a:gd name="connsiteX192" fmla="*/ 894144 w 6124773"/>
              <a:gd name="connsiteY192" fmla="*/ 5554154 h 6884988"/>
              <a:gd name="connsiteX193" fmla="*/ 834009 w 6124773"/>
              <a:gd name="connsiteY193" fmla="*/ 5614289 h 6884988"/>
              <a:gd name="connsiteX194" fmla="*/ 773875 w 6124773"/>
              <a:gd name="connsiteY194" fmla="*/ 5554154 h 6884988"/>
              <a:gd name="connsiteX195" fmla="*/ 834009 w 6124773"/>
              <a:gd name="connsiteY195" fmla="*/ 5494020 h 6884988"/>
              <a:gd name="connsiteX196" fmla="*/ 475996 w 6124773"/>
              <a:gd name="connsiteY196" fmla="*/ 5473890 h 6884988"/>
              <a:gd name="connsiteX197" fmla="*/ 597662 w 6124773"/>
              <a:gd name="connsiteY197" fmla="*/ 5595556 h 6884988"/>
              <a:gd name="connsiteX198" fmla="*/ 475996 w 6124773"/>
              <a:gd name="connsiteY198" fmla="*/ 5717222 h 6884988"/>
              <a:gd name="connsiteX199" fmla="*/ 354330 w 6124773"/>
              <a:gd name="connsiteY199" fmla="*/ 5595556 h 6884988"/>
              <a:gd name="connsiteX200" fmla="*/ 475996 w 6124773"/>
              <a:gd name="connsiteY200" fmla="*/ 5473890 h 6884988"/>
              <a:gd name="connsiteX201" fmla="*/ 654621 w 6124773"/>
              <a:gd name="connsiteY201" fmla="*/ 5471414 h 6884988"/>
              <a:gd name="connsiteX202" fmla="*/ 696468 w 6124773"/>
              <a:gd name="connsiteY202" fmla="*/ 5513260 h 6884988"/>
              <a:gd name="connsiteX203" fmla="*/ 654621 w 6124773"/>
              <a:gd name="connsiteY203" fmla="*/ 5555107 h 6884988"/>
              <a:gd name="connsiteX204" fmla="*/ 612775 w 6124773"/>
              <a:gd name="connsiteY204" fmla="*/ 5513260 h 6884988"/>
              <a:gd name="connsiteX205" fmla="*/ 654621 w 6124773"/>
              <a:gd name="connsiteY205" fmla="*/ 5471414 h 6884988"/>
              <a:gd name="connsiteX206" fmla="*/ 1522730 w 6124773"/>
              <a:gd name="connsiteY206" fmla="*/ 5446585 h 6884988"/>
              <a:gd name="connsiteX207" fmla="*/ 1585341 w 6124773"/>
              <a:gd name="connsiteY207" fmla="*/ 5509196 h 6884988"/>
              <a:gd name="connsiteX208" fmla="*/ 1522730 w 6124773"/>
              <a:gd name="connsiteY208" fmla="*/ 5571807 h 6884988"/>
              <a:gd name="connsiteX209" fmla="*/ 1460119 w 6124773"/>
              <a:gd name="connsiteY209" fmla="*/ 5509196 h 6884988"/>
              <a:gd name="connsiteX210" fmla="*/ 1522730 w 6124773"/>
              <a:gd name="connsiteY210" fmla="*/ 5446585 h 6884988"/>
              <a:gd name="connsiteX211" fmla="*/ 544449 w 6124773"/>
              <a:gd name="connsiteY211" fmla="*/ 5374767 h 6884988"/>
              <a:gd name="connsiteX212" fmla="*/ 590042 w 6124773"/>
              <a:gd name="connsiteY212" fmla="*/ 5420360 h 6884988"/>
              <a:gd name="connsiteX213" fmla="*/ 544449 w 6124773"/>
              <a:gd name="connsiteY213" fmla="*/ 5465953 h 6884988"/>
              <a:gd name="connsiteX214" fmla="*/ 498856 w 6124773"/>
              <a:gd name="connsiteY214" fmla="*/ 5420360 h 6884988"/>
              <a:gd name="connsiteX215" fmla="*/ 544449 w 6124773"/>
              <a:gd name="connsiteY215" fmla="*/ 5374767 h 6884988"/>
              <a:gd name="connsiteX216" fmla="*/ 1336230 w 6124773"/>
              <a:gd name="connsiteY216" fmla="*/ 5342318 h 6884988"/>
              <a:gd name="connsiteX217" fmla="*/ 1428496 w 6124773"/>
              <a:gd name="connsiteY217" fmla="*/ 5434584 h 6884988"/>
              <a:gd name="connsiteX218" fmla="*/ 1336230 w 6124773"/>
              <a:gd name="connsiteY218" fmla="*/ 5526849 h 6884988"/>
              <a:gd name="connsiteX219" fmla="*/ 1243964 w 6124773"/>
              <a:gd name="connsiteY219" fmla="*/ 5434584 h 6884988"/>
              <a:gd name="connsiteX220" fmla="*/ 1336230 w 6124773"/>
              <a:gd name="connsiteY220" fmla="*/ 5342318 h 6884988"/>
              <a:gd name="connsiteX221" fmla="*/ 769176 w 6124773"/>
              <a:gd name="connsiteY221" fmla="*/ 5295836 h 6884988"/>
              <a:gd name="connsiteX222" fmla="*/ 851345 w 6124773"/>
              <a:gd name="connsiteY222" fmla="*/ 5378005 h 6884988"/>
              <a:gd name="connsiteX223" fmla="*/ 769176 w 6124773"/>
              <a:gd name="connsiteY223" fmla="*/ 5460174 h 6884988"/>
              <a:gd name="connsiteX224" fmla="*/ 687007 w 6124773"/>
              <a:gd name="connsiteY224" fmla="*/ 5378005 h 6884988"/>
              <a:gd name="connsiteX225" fmla="*/ 769176 w 6124773"/>
              <a:gd name="connsiteY225" fmla="*/ 5295836 h 6884988"/>
              <a:gd name="connsiteX226" fmla="*/ 1495044 w 6124773"/>
              <a:gd name="connsiteY226" fmla="*/ 5286311 h 6884988"/>
              <a:gd name="connsiteX227" fmla="*/ 1538034 w 6124773"/>
              <a:gd name="connsiteY227" fmla="*/ 5329301 h 6884988"/>
              <a:gd name="connsiteX228" fmla="*/ 1495044 w 6124773"/>
              <a:gd name="connsiteY228" fmla="*/ 5372290 h 6884988"/>
              <a:gd name="connsiteX229" fmla="*/ 1452055 w 6124773"/>
              <a:gd name="connsiteY229" fmla="*/ 5329301 h 6884988"/>
              <a:gd name="connsiteX230" fmla="*/ 1495044 w 6124773"/>
              <a:gd name="connsiteY230" fmla="*/ 5286311 h 6884988"/>
              <a:gd name="connsiteX231" fmla="*/ 624587 w 6124773"/>
              <a:gd name="connsiteY231" fmla="*/ 5272976 h 6884988"/>
              <a:gd name="connsiteX232" fmla="*/ 666433 w 6124773"/>
              <a:gd name="connsiteY232" fmla="*/ 5314822 h 6884988"/>
              <a:gd name="connsiteX233" fmla="*/ 624587 w 6124773"/>
              <a:gd name="connsiteY233" fmla="*/ 5356669 h 6884988"/>
              <a:gd name="connsiteX234" fmla="*/ 582740 w 6124773"/>
              <a:gd name="connsiteY234" fmla="*/ 5314822 h 6884988"/>
              <a:gd name="connsiteX235" fmla="*/ 624587 w 6124773"/>
              <a:gd name="connsiteY235" fmla="*/ 5272976 h 6884988"/>
              <a:gd name="connsiteX236" fmla="*/ 1023049 w 6124773"/>
              <a:gd name="connsiteY236" fmla="*/ 5237543 h 6884988"/>
              <a:gd name="connsiteX237" fmla="*/ 1172083 w 6124773"/>
              <a:gd name="connsiteY237" fmla="*/ 5386578 h 6884988"/>
              <a:gd name="connsiteX238" fmla="*/ 1023049 w 6124773"/>
              <a:gd name="connsiteY238" fmla="*/ 5535612 h 6884988"/>
              <a:gd name="connsiteX239" fmla="*/ 874014 w 6124773"/>
              <a:gd name="connsiteY239" fmla="*/ 5386578 h 6884988"/>
              <a:gd name="connsiteX240" fmla="*/ 1023049 w 6124773"/>
              <a:gd name="connsiteY240" fmla="*/ 5237543 h 6884988"/>
              <a:gd name="connsiteX241" fmla="*/ 1702626 w 6124773"/>
              <a:gd name="connsiteY241" fmla="*/ 5209921 h 6884988"/>
              <a:gd name="connsiteX242" fmla="*/ 1801241 w 6124773"/>
              <a:gd name="connsiteY242" fmla="*/ 5308536 h 6884988"/>
              <a:gd name="connsiteX243" fmla="*/ 1702626 w 6124773"/>
              <a:gd name="connsiteY243" fmla="*/ 5407152 h 6884988"/>
              <a:gd name="connsiteX244" fmla="*/ 1604010 w 6124773"/>
              <a:gd name="connsiteY244" fmla="*/ 5308536 h 6884988"/>
              <a:gd name="connsiteX245" fmla="*/ 1702626 w 6124773"/>
              <a:gd name="connsiteY245" fmla="*/ 5209921 h 6884988"/>
              <a:gd name="connsiteX246" fmla="*/ 1423479 w 6124773"/>
              <a:gd name="connsiteY246" fmla="*/ 5169217 h 6884988"/>
              <a:gd name="connsiteX247" fmla="*/ 1471930 w 6124773"/>
              <a:gd name="connsiteY247" fmla="*/ 5217667 h 6884988"/>
              <a:gd name="connsiteX248" fmla="*/ 1423479 w 6124773"/>
              <a:gd name="connsiteY248" fmla="*/ 5266118 h 6884988"/>
              <a:gd name="connsiteX249" fmla="*/ 1375029 w 6124773"/>
              <a:gd name="connsiteY249" fmla="*/ 5217667 h 6884988"/>
              <a:gd name="connsiteX250" fmla="*/ 1423479 w 6124773"/>
              <a:gd name="connsiteY250" fmla="*/ 5169217 h 6884988"/>
              <a:gd name="connsiteX251" fmla="*/ 677164 w 6124773"/>
              <a:gd name="connsiteY251" fmla="*/ 5146294 h 6884988"/>
              <a:gd name="connsiteX252" fmla="*/ 719011 w 6124773"/>
              <a:gd name="connsiteY252" fmla="*/ 5188141 h 6884988"/>
              <a:gd name="connsiteX253" fmla="*/ 677164 w 6124773"/>
              <a:gd name="connsiteY253" fmla="*/ 5229987 h 6884988"/>
              <a:gd name="connsiteX254" fmla="*/ 635318 w 6124773"/>
              <a:gd name="connsiteY254" fmla="*/ 5188141 h 6884988"/>
              <a:gd name="connsiteX255" fmla="*/ 677164 w 6124773"/>
              <a:gd name="connsiteY255" fmla="*/ 5146294 h 6884988"/>
              <a:gd name="connsiteX256" fmla="*/ 555498 w 6124773"/>
              <a:gd name="connsiteY256" fmla="*/ 5127942 h 6884988"/>
              <a:gd name="connsiteX257" fmla="*/ 601091 w 6124773"/>
              <a:gd name="connsiteY257" fmla="*/ 5173535 h 6884988"/>
              <a:gd name="connsiteX258" fmla="*/ 555498 w 6124773"/>
              <a:gd name="connsiteY258" fmla="*/ 5219128 h 6884988"/>
              <a:gd name="connsiteX259" fmla="*/ 509905 w 6124773"/>
              <a:gd name="connsiteY259" fmla="*/ 5173535 h 6884988"/>
              <a:gd name="connsiteX260" fmla="*/ 555498 w 6124773"/>
              <a:gd name="connsiteY260" fmla="*/ 5127942 h 6884988"/>
              <a:gd name="connsiteX261" fmla="*/ 1246632 w 6124773"/>
              <a:gd name="connsiteY261" fmla="*/ 5112702 h 6884988"/>
              <a:gd name="connsiteX262" fmla="*/ 1345248 w 6124773"/>
              <a:gd name="connsiteY262" fmla="*/ 5211317 h 6884988"/>
              <a:gd name="connsiteX263" fmla="*/ 1246632 w 6124773"/>
              <a:gd name="connsiteY263" fmla="*/ 5309933 h 6884988"/>
              <a:gd name="connsiteX264" fmla="*/ 1148017 w 6124773"/>
              <a:gd name="connsiteY264" fmla="*/ 5211317 h 6884988"/>
              <a:gd name="connsiteX265" fmla="*/ 1246632 w 6124773"/>
              <a:gd name="connsiteY265" fmla="*/ 5112702 h 6884988"/>
              <a:gd name="connsiteX266" fmla="*/ 321881 w 6124773"/>
              <a:gd name="connsiteY266" fmla="*/ 5092255 h 6884988"/>
              <a:gd name="connsiteX267" fmla="*/ 516890 w 6124773"/>
              <a:gd name="connsiteY267" fmla="*/ 5287264 h 6884988"/>
              <a:gd name="connsiteX268" fmla="*/ 321881 w 6124773"/>
              <a:gd name="connsiteY268" fmla="*/ 5482272 h 6884988"/>
              <a:gd name="connsiteX269" fmla="*/ 126873 w 6124773"/>
              <a:gd name="connsiteY269" fmla="*/ 5287264 h 6884988"/>
              <a:gd name="connsiteX270" fmla="*/ 321881 w 6124773"/>
              <a:gd name="connsiteY270" fmla="*/ 5092255 h 6884988"/>
              <a:gd name="connsiteX271" fmla="*/ 1497775 w 6124773"/>
              <a:gd name="connsiteY271" fmla="*/ 5057711 h 6884988"/>
              <a:gd name="connsiteX272" fmla="*/ 1540764 w 6124773"/>
              <a:gd name="connsiteY272" fmla="*/ 5100701 h 6884988"/>
              <a:gd name="connsiteX273" fmla="*/ 1497775 w 6124773"/>
              <a:gd name="connsiteY273" fmla="*/ 5143690 h 6884988"/>
              <a:gd name="connsiteX274" fmla="*/ 1454785 w 6124773"/>
              <a:gd name="connsiteY274" fmla="*/ 5100701 h 6884988"/>
              <a:gd name="connsiteX275" fmla="*/ 1497775 w 6124773"/>
              <a:gd name="connsiteY275" fmla="*/ 5057711 h 6884988"/>
              <a:gd name="connsiteX276" fmla="*/ 868680 w 6124773"/>
              <a:gd name="connsiteY276" fmla="*/ 5045519 h 6884988"/>
              <a:gd name="connsiteX277" fmla="*/ 967296 w 6124773"/>
              <a:gd name="connsiteY277" fmla="*/ 5144134 h 6884988"/>
              <a:gd name="connsiteX278" fmla="*/ 868680 w 6124773"/>
              <a:gd name="connsiteY278" fmla="*/ 5242750 h 6884988"/>
              <a:gd name="connsiteX279" fmla="*/ 770064 w 6124773"/>
              <a:gd name="connsiteY279" fmla="*/ 5144134 h 6884988"/>
              <a:gd name="connsiteX280" fmla="*/ 868680 w 6124773"/>
              <a:gd name="connsiteY280" fmla="*/ 5045519 h 6884988"/>
              <a:gd name="connsiteX281" fmla="*/ 1626363 w 6124773"/>
              <a:gd name="connsiteY281" fmla="*/ 5034851 h 6884988"/>
              <a:gd name="connsiteX282" fmla="*/ 1669352 w 6124773"/>
              <a:gd name="connsiteY282" fmla="*/ 5077840 h 6884988"/>
              <a:gd name="connsiteX283" fmla="*/ 1626363 w 6124773"/>
              <a:gd name="connsiteY283" fmla="*/ 5120830 h 6884988"/>
              <a:gd name="connsiteX284" fmla="*/ 1583373 w 6124773"/>
              <a:gd name="connsiteY284" fmla="*/ 5077840 h 6884988"/>
              <a:gd name="connsiteX285" fmla="*/ 1626363 w 6124773"/>
              <a:gd name="connsiteY285" fmla="*/ 5034851 h 6884988"/>
              <a:gd name="connsiteX286" fmla="*/ 676846 w 6124773"/>
              <a:gd name="connsiteY286" fmla="*/ 5001514 h 6884988"/>
              <a:gd name="connsiteX287" fmla="*/ 718693 w 6124773"/>
              <a:gd name="connsiteY287" fmla="*/ 5043360 h 6884988"/>
              <a:gd name="connsiteX288" fmla="*/ 676846 w 6124773"/>
              <a:gd name="connsiteY288" fmla="*/ 5085207 h 6884988"/>
              <a:gd name="connsiteX289" fmla="*/ 635000 w 6124773"/>
              <a:gd name="connsiteY289" fmla="*/ 5043360 h 6884988"/>
              <a:gd name="connsiteX290" fmla="*/ 676846 w 6124773"/>
              <a:gd name="connsiteY290" fmla="*/ 5001514 h 6884988"/>
              <a:gd name="connsiteX291" fmla="*/ 1377379 w 6124773"/>
              <a:gd name="connsiteY291" fmla="*/ 5000561 h 6884988"/>
              <a:gd name="connsiteX292" fmla="*/ 1425829 w 6124773"/>
              <a:gd name="connsiteY292" fmla="*/ 5049011 h 6884988"/>
              <a:gd name="connsiteX293" fmla="*/ 1377379 w 6124773"/>
              <a:gd name="connsiteY293" fmla="*/ 5097462 h 6884988"/>
              <a:gd name="connsiteX294" fmla="*/ 1328928 w 6124773"/>
              <a:gd name="connsiteY294" fmla="*/ 5049011 h 6884988"/>
              <a:gd name="connsiteX295" fmla="*/ 1377379 w 6124773"/>
              <a:gd name="connsiteY295" fmla="*/ 5000561 h 6884988"/>
              <a:gd name="connsiteX296" fmla="*/ 302769 w 6124773"/>
              <a:gd name="connsiteY296" fmla="*/ 4957127 h 6884988"/>
              <a:gd name="connsiteX297" fmla="*/ 351219 w 6124773"/>
              <a:gd name="connsiteY297" fmla="*/ 5005578 h 6884988"/>
              <a:gd name="connsiteX298" fmla="*/ 302769 w 6124773"/>
              <a:gd name="connsiteY298" fmla="*/ 5054028 h 6884988"/>
              <a:gd name="connsiteX299" fmla="*/ 254318 w 6124773"/>
              <a:gd name="connsiteY299" fmla="*/ 5005578 h 6884988"/>
              <a:gd name="connsiteX300" fmla="*/ 302769 w 6124773"/>
              <a:gd name="connsiteY300" fmla="*/ 4957127 h 6884988"/>
              <a:gd name="connsiteX301" fmla="*/ 501840 w 6124773"/>
              <a:gd name="connsiteY301" fmla="*/ 4920361 h 6884988"/>
              <a:gd name="connsiteX302" fmla="*/ 600456 w 6124773"/>
              <a:gd name="connsiteY302" fmla="*/ 5018977 h 6884988"/>
              <a:gd name="connsiteX303" fmla="*/ 501840 w 6124773"/>
              <a:gd name="connsiteY303" fmla="*/ 5117592 h 6884988"/>
              <a:gd name="connsiteX304" fmla="*/ 403225 w 6124773"/>
              <a:gd name="connsiteY304" fmla="*/ 5018977 h 6884988"/>
              <a:gd name="connsiteX305" fmla="*/ 501840 w 6124773"/>
              <a:gd name="connsiteY305" fmla="*/ 4920361 h 6884988"/>
              <a:gd name="connsiteX306" fmla="*/ 1623822 w 6124773"/>
              <a:gd name="connsiteY306" fmla="*/ 4868989 h 6884988"/>
              <a:gd name="connsiteX307" fmla="*/ 1686433 w 6124773"/>
              <a:gd name="connsiteY307" fmla="*/ 4931600 h 6884988"/>
              <a:gd name="connsiteX308" fmla="*/ 1623822 w 6124773"/>
              <a:gd name="connsiteY308" fmla="*/ 4994211 h 6884988"/>
              <a:gd name="connsiteX309" fmla="*/ 1561211 w 6124773"/>
              <a:gd name="connsiteY309" fmla="*/ 4931600 h 6884988"/>
              <a:gd name="connsiteX310" fmla="*/ 1623822 w 6124773"/>
              <a:gd name="connsiteY310" fmla="*/ 4868989 h 6884988"/>
              <a:gd name="connsiteX311" fmla="*/ 1445006 w 6124773"/>
              <a:gd name="connsiteY311" fmla="*/ 4851781 h 6884988"/>
              <a:gd name="connsiteX312" fmla="*/ 1507617 w 6124773"/>
              <a:gd name="connsiteY312" fmla="*/ 4914392 h 6884988"/>
              <a:gd name="connsiteX313" fmla="*/ 1445006 w 6124773"/>
              <a:gd name="connsiteY313" fmla="*/ 4977003 h 6884988"/>
              <a:gd name="connsiteX314" fmla="*/ 1382396 w 6124773"/>
              <a:gd name="connsiteY314" fmla="*/ 4914392 h 6884988"/>
              <a:gd name="connsiteX315" fmla="*/ 1445006 w 6124773"/>
              <a:gd name="connsiteY315" fmla="*/ 4851781 h 6884988"/>
              <a:gd name="connsiteX316" fmla="*/ 765175 w 6124773"/>
              <a:gd name="connsiteY316" fmla="*/ 4824031 h 6884988"/>
              <a:gd name="connsiteX317" fmla="*/ 847344 w 6124773"/>
              <a:gd name="connsiteY317" fmla="*/ 4906200 h 6884988"/>
              <a:gd name="connsiteX318" fmla="*/ 765175 w 6124773"/>
              <a:gd name="connsiteY318" fmla="*/ 4988369 h 6884988"/>
              <a:gd name="connsiteX319" fmla="*/ 683006 w 6124773"/>
              <a:gd name="connsiteY319" fmla="*/ 4906200 h 6884988"/>
              <a:gd name="connsiteX320" fmla="*/ 765175 w 6124773"/>
              <a:gd name="connsiteY320" fmla="*/ 4824031 h 6884988"/>
              <a:gd name="connsiteX321" fmla="*/ 434022 w 6124773"/>
              <a:gd name="connsiteY321" fmla="*/ 4802187 h 6884988"/>
              <a:gd name="connsiteX322" fmla="*/ 482473 w 6124773"/>
              <a:gd name="connsiteY322" fmla="*/ 4850638 h 6884988"/>
              <a:gd name="connsiteX323" fmla="*/ 434022 w 6124773"/>
              <a:gd name="connsiteY323" fmla="*/ 4899088 h 6884988"/>
              <a:gd name="connsiteX324" fmla="*/ 385572 w 6124773"/>
              <a:gd name="connsiteY324" fmla="*/ 4850638 h 6884988"/>
              <a:gd name="connsiteX325" fmla="*/ 434022 w 6124773"/>
              <a:gd name="connsiteY325" fmla="*/ 4802187 h 6884988"/>
              <a:gd name="connsiteX326" fmla="*/ 597789 w 6124773"/>
              <a:gd name="connsiteY326" fmla="*/ 4788344 h 6884988"/>
              <a:gd name="connsiteX327" fmla="*/ 646240 w 6124773"/>
              <a:gd name="connsiteY327" fmla="*/ 4836795 h 6884988"/>
              <a:gd name="connsiteX328" fmla="*/ 597789 w 6124773"/>
              <a:gd name="connsiteY328" fmla="*/ 4885245 h 6884988"/>
              <a:gd name="connsiteX329" fmla="*/ 549339 w 6124773"/>
              <a:gd name="connsiteY329" fmla="*/ 4836795 h 6884988"/>
              <a:gd name="connsiteX330" fmla="*/ 597789 w 6124773"/>
              <a:gd name="connsiteY330" fmla="*/ 4788344 h 6884988"/>
              <a:gd name="connsiteX331" fmla="*/ 1456626 w 6124773"/>
              <a:gd name="connsiteY331" fmla="*/ 4763960 h 6884988"/>
              <a:gd name="connsiteX332" fmla="*/ 1487741 w 6124773"/>
              <a:gd name="connsiteY332" fmla="*/ 4795075 h 6884988"/>
              <a:gd name="connsiteX333" fmla="*/ 1456626 w 6124773"/>
              <a:gd name="connsiteY333" fmla="*/ 4826190 h 6884988"/>
              <a:gd name="connsiteX334" fmla="*/ 1425511 w 6124773"/>
              <a:gd name="connsiteY334" fmla="*/ 4795075 h 6884988"/>
              <a:gd name="connsiteX335" fmla="*/ 1456626 w 6124773"/>
              <a:gd name="connsiteY335" fmla="*/ 4763960 h 6884988"/>
              <a:gd name="connsiteX336" fmla="*/ 262065 w 6124773"/>
              <a:gd name="connsiteY336" fmla="*/ 4757801 h 6884988"/>
              <a:gd name="connsiteX337" fmla="*/ 323279 w 6124773"/>
              <a:gd name="connsiteY337" fmla="*/ 4819015 h 6884988"/>
              <a:gd name="connsiteX338" fmla="*/ 262065 w 6124773"/>
              <a:gd name="connsiteY338" fmla="*/ 4880229 h 6884988"/>
              <a:gd name="connsiteX339" fmla="*/ 200851 w 6124773"/>
              <a:gd name="connsiteY339" fmla="*/ 4819015 h 6884988"/>
              <a:gd name="connsiteX340" fmla="*/ 262065 w 6124773"/>
              <a:gd name="connsiteY340" fmla="*/ 4757801 h 6884988"/>
              <a:gd name="connsiteX341" fmla="*/ 1118807 w 6124773"/>
              <a:gd name="connsiteY341" fmla="*/ 4694555 h 6884988"/>
              <a:gd name="connsiteX342" fmla="*/ 1327404 w 6124773"/>
              <a:gd name="connsiteY342" fmla="*/ 4903153 h 6884988"/>
              <a:gd name="connsiteX343" fmla="*/ 1118807 w 6124773"/>
              <a:gd name="connsiteY343" fmla="*/ 5111750 h 6884988"/>
              <a:gd name="connsiteX344" fmla="*/ 910210 w 6124773"/>
              <a:gd name="connsiteY344" fmla="*/ 4903153 h 6884988"/>
              <a:gd name="connsiteX345" fmla="*/ 1118807 w 6124773"/>
              <a:gd name="connsiteY345" fmla="*/ 4694555 h 6884988"/>
              <a:gd name="connsiteX346" fmla="*/ 1305814 w 6124773"/>
              <a:gd name="connsiteY346" fmla="*/ 4686427 h 6884988"/>
              <a:gd name="connsiteX347" fmla="*/ 1336929 w 6124773"/>
              <a:gd name="connsiteY347" fmla="*/ 4717542 h 6884988"/>
              <a:gd name="connsiteX348" fmla="*/ 1305814 w 6124773"/>
              <a:gd name="connsiteY348" fmla="*/ 4748657 h 6884988"/>
              <a:gd name="connsiteX349" fmla="*/ 1274699 w 6124773"/>
              <a:gd name="connsiteY349" fmla="*/ 4717542 h 6884988"/>
              <a:gd name="connsiteX350" fmla="*/ 1305814 w 6124773"/>
              <a:gd name="connsiteY350" fmla="*/ 4686427 h 6884988"/>
              <a:gd name="connsiteX351" fmla="*/ 1427290 w 6124773"/>
              <a:gd name="connsiteY351" fmla="*/ 4633595 h 6884988"/>
              <a:gd name="connsiteX352" fmla="*/ 1458405 w 6124773"/>
              <a:gd name="connsiteY352" fmla="*/ 4664710 h 6884988"/>
              <a:gd name="connsiteX353" fmla="*/ 1427290 w 6124773"/>
              <a:gd name="connsiteY353" fmla="*/ 4695825 h 6884988"/>
              <a:gd name="connsiteX354" fmla="*/ 1396175 w 6124773"/>
              <a:gd name="connsiteY354" fmla="*/ 4664710 h 6884988"/>
              <a:gd name="connsiteX355" fmla="*/ 1427290 w 6124773"/>
              <a:gd name="connsiteY355" fmla="*/ 4633595 h 6884988"/>
              <a:gd name="connsiteX356" fmla="*/ 883539 w 6124773"/>
              <a:gd name="connsiteY356" fmla="*/ 4609084 h 6884988"/>
              <a:gd name="connsiteX357" fmla="*/ 954151 w 6124773"/>
              <a:gd name="connsiteY357" fmla="*/ 4679696 h 6884988"/>
              <a:gd name="connsiteX358" fmla="*/ 883539 w 6124773"/>
              <a:gd name="connsiteY358" fmla="*/ 4750308 h 6884988"/>
              <a:gd name="connsiteX359" fmla="*/ 812927 w 6124773"/>
              <a:gd name="connsiteY359" fmla="*/ 4679696 h 6884988"/>
              <a:gd name="connsiteX360" fmla="*/ 883539 w 6124773"/>
              <a:gd name="connsiteY360" fmla="*/ 4609084 h 6884988"/>
              <a:gd name="connsiteX361" fmla="*/ 1590167 w 6124773"/>
              <a:gd name="connsiteY361" fmla="*/ 4589716 h 6884988"/>
              <a:gd name="connsiteX362" fmla="*/ 1688783 w 6124773"/>
              <a:gd name="connsiteY362" fmla="*/ 4688332 h 6884988"/>
              <a:gd name="connsiteX363" fmla="*/ 1590167 w 6124773"/>
              <a:gd name="connsiteY363" fmla="*/ 4786947 h 6884988"/>
              <a:gd name="connsiteX364" fmla="*/ 1491551 w 6124773"/>
              <a:gd name="connsiteY364" fmla="*/ 4688332 h 6884988"/>
              <a:gd name="connsiteX365" fmla="*/ 1590167 w 6124773"/>
              <a:gd name="connsiteY365" fmla="*/ 4589716 h 6884988"/>
              <a:gd name="connsiteX366" fmla="*/ 1029081 w 6124773"/>
              <a:gd name="connsiteY366" fmla="*/ 4571555 h 6884988"/>
              <a:gd name="connsiteX367" fmla="*/ 1077532 w 6124773"/>
              <a:gd name="connsiteY367" fmla="*/ 4620005 h 6884988"/>
              <a:gd name="connsiteX368" fmla="*/ 1029081 w 6124773"/>
              <a:gd name="connsiteY368" fmla="*/ 4668456 h 6884988"/>
              <a:gd name="connsiteX369" fmla="*/ 980631 w 6124773"/>
              <a:gd name="connsiteY369" fmla="*/ 4620005 h 6884988"/>
              <a:gd name="connsiteX370" fmla="*/ 1029081 w 6124773"/>
              <a:gd name="connsiteY370" fmla="*/ 4571555 h 6884988"/>
              <a:gd name="connsiteX371" fmla="*/ 918591 w 6124773"/>
              <a:gd name="connsiteY371" fmla="*/ 4450715 h 6884988"/>
              <a:gd name="connsiteX372" fmla="*/ 967041 w 6124773"/>
              <a:gd name="connsiteY372" fmla="*/ 4499166 h 6884988"/>
              <a:gd name="connsiteX373" fmla="*/ 918591 w 6124773"/>
              <a:gd name="connsiteY373" fmla="*/ 4547616 h 6884988"/>
              <a:gd name="connsiteX374" fmla="*/ 870140 w 6124773"/>
              <a:gd name="connsiteY374" fmla="*/ 4499166 h 6884988"/>
              <a:gd name="connsiteX375" fmla="*/ 918591 w 6124773"/>
              <a:gd name="connsiteY375" fmla="*/ 4450715 h 6884988"/>
              <a:gd name="connsiteX376" fmla="*/ 1591501 w 6124773"/>
              <a:gd name="connsiteY376" fmla="*/ 4344289 h 6884988"/>
              <a:gd name="connsiteX377" fmla="*/ 1662113 w 6124773"/>
              <a:gd name="connsiteY377" fmla="*/ 4414901 h 6884988"/>
              <a:gd name="connsiteX378" fmla="*/ 1591501 w 6124773"/>
              <a:gd name="connsiteY378" fmla="*/ 4485513 h 6884988"/>
              <a:gd name="connsiteX379" fmla="*/ 1520889 w 6124773"/>
              <a:gd name="connsiteY379" fmla="*/ 4414901 h 6884988"/>
              <a:gd name="connsiteX380" fmla="*/ 1591501 w 6124773"/>
              <a:gd name="connsiteY380" fmla="*/ 4344289 h 6884988"/>
              <a:gd name="connsiteX381" fmla="*/ 1267143 w 6124773"/>
              <a:gd name="connsiteY381" fmla="*/ 4214622 h 6884988"/>
              <a:gd name="connsiteX382" fmla="*/ 1475740 w 6124773"/>
              <a:gd name="connsiteY382" fmla="*/ 4423220 h 6884988"/>
              <a:gd name="connsiteX383" fmla="*/ 1267143 w 6124773"/>
              <a:gd name="connsiteY383" fmla="*/ 4631817 h 6884988"/>
              <a:gd name="connsiteX384" fmla="*/ 1058546 w 6124773"/>
              <a:gd name="connsiteY384" fmla="*/ 4423220 h 6884988"/>
              <a:gd name="connsiteX385" fmla="*/ 1267143 w 6124773"/>
              <a:gd name="connsiteY385" fmla="*/ 4214622 h 6884988"/>
              <a:gd name="connsiteX386" fmla="*/ 1646110 w 6124773"/>
              <a:gd name="connsiteY386" fmla="*/ 4211002 h 6884988"/>
              <a:gd name="connsiteX387" fmla="*/ 1687957 w 6124773"/>
              <a:gd name="connsiteY387" fmla="*/ 4252848 h 6884988"/>
              <a:gd name="connsiteX388" fmla="*/ 1646110 w 6124773"/>
              <a:gd name="connsiteY388" fmla="*/ 4294695 h 6884988"/>
              <a:gd name="connsiteX389" fmla="*/ 1604264 w 6124773"/>
              <a:gd name="connsiteY389" fmla="*/ 4252848 h 6884988"/>
              <a:gd name="connsiteX390" fmla="*/ 1646110 w 6124773"/>
              <a:gd name="connsiteY390" fmla="*/ 4211002 h 6884988"/>
              <a:gd name="connsiteX391" fmla="*/ 494664 w 6124773"/>
              <a:gd name="connsiteY391" fmla="*/ 4204398 h 6884988"/>
              <a:gd name="connsiteX392" fmla="*/ 741108 w 6124773"/>
              <a:gd name="connsiteY392" fmla="*/ 4450841 h 6884988"/>
              <a:gd name="connsiteX393" fmla="*/ 741108 w 6124773"/>
              <a:gd name="connsiteY393" fmla="*/ 4450905 h 6884988"/>
              <a:gd name="connsiteX394" fmla="*/ 494664 w 6124773"/>
              <a:gd name="connsiteY394" fmla="*/ 4697285 h 6884988"/>
              <a:gd name="connsiteX395" fmla="*/ 248221 w 6124773"/>
              <a:gd name="connsiteY395" fmla="*/ 4450841 h 6884988"/>
              <a:gd name="connsiteX396" fmla="*/ 494664 w 6124773"/>
              <a:gd name="connsiteY396" fmla="*/ 4204398 h 6884988"/>
              <a:gd name="connsiteX397" fmla="*/ 958851 w 6124773"/>
              <a:gd name="connsiteY397" fmla="*/ 4197032 h 6884988"/>
              <a:gd name="connsiteX398" fmla="*/ 1057466 w 6124773"/>
              <a:gd name="connsiteY398" fmla="*/ 4295647 h 6884988"/>
              <a:gd name="connsiteX399" fmla="*/ 958851 w 6124773"/>
              <a:gd name="connsiteY399" fmla="*/ 4394263 h 6884988"/>
              <a:gd name="connsiteX400" fmla="*/ 860235 w 6124773"/>
              <a:gd name="connsiteY400" fmla="*/ 4295647 h 6884988"/>
              <a:gd name="connsiteX401" fmla="*/ 958851 w 6124773"/>
              <a:gd name="connsiteY401" fmla="*/ 4197032 h 6884988"/>
              <a:gd name="connsiteX402" fmla="*/ 494665 w 6124773"/>
              <a:gd name="connsiteY402" fmla="*/ 4187571 h 6884988"/>
              <a:gd name="connsiteX403" fmla="*/ 231331 w 6124773"/>
              <a:gd name="connsiteY403" fmla="*/ 4450905 h 6884988"/>
              <a:gd name="connsiteX404" fmla="*/ 494665 w 6124773"/>
              <a:gd name="connsiteY404" fmla="*/ 4714240 h 6884988"/>
              <a:gd name="connsiteX405" fmla="*/ 758000 w 6124773"/>
              <a:gd name="connsiteY405" fmla="*/ 4450905 h 6884988"/>
              <a:gd name="connsiteX406" fmla="*/ 494665 w 6124773"/>
              <a:gd name="connsiteY406" fmla="*/ 4187571 h 6884988"/>
              <a:gd name="connsiteX407" fmla="*/ 494665 w 6124773"/>
              <a:gd name="connsiteY407" fmla="*/ 4130357 h 6884988"/>
              <a:gd name="connsiteX408" fmla="*/ 815150 w 6124773"/>
              <a:gd name="connsiteY408" fmla="*/ 4450841 h 6884988"/>
              <a:gd name="connsiteX409" fmla="*/ 815150 w 6124773"/>
              <a:gd name="connsiteY409" fmla="*/ 4450905 h 6884988"/>
              <a:gd name="connsiteX410" fmla="*/ 494665 w 6124773"/>
              <a:gd name="connsiteY410" fmla="*/ 4771326 h 6884988"/>
              <a:gd name="connsiteX411" fmla="*/ 174181 w 6124773"/>
              <a:gd name="connsiteY411" fmla="*/ 4450841 h 6884988"/>
              <a:gd name="connsiteX412" fmla="*/ 494665 w 6124773"/>
              <a:gd name="connsiteY412" fmla="*/ 4130357 h 6884988"/>
              <a:gd name="connsiteX413" fmla="*/ 1515048 w 6124773"/>
              <a:gd name="connsiteY413" fmla="*/ 4088828 h 6884988"/>
              <a:gd name="connsiteX414" fmla="*/ 1597216 w 6124773"/>
              <a:gd name="connsiteY414" fmla="*/ 4170997 h 6884988"/>
              <a:gd name="connsiteX415" fmla="*/ 1515048 w 6124773"/>
              <a:gd name="connsiteY415" fmla="*/ 4253166 h 6884988"/>
              <a:gd name="connsiteX416" fmla="*/ 1432879 w 6124773"/>
              <a:gd name="connsiteY416" fmla="*/ 4170997 h 6884988"/>
              <a:gd name="connsiteX417" fmla="*/ 1515048 w 6124773"/>
              <a:gd name="connsiteY417" fmla="*/ 4088828 h 6884988"/>
              <a:gd name="connsiteX418" fmla="*/ 1654493 w 6124773"/>
              <a:gd name="connsiteY418" fmla="*/ 4038854 h 6884988"/>
              <a:gd name="connsiteX419" fmla="*/ 1696339 w 6124773"/>
              <a:gd name="connsiteY419" fmla="*/ 4080701 h 6884988"/>
              <a:gd name="connsiteX420" fmla="*/ 1654493 w 6124773"/>
              <a:gd name="connsiteY420" fmla="*/ 4122547 h 6884988"/>
              <a:gd name="connsiteX421" fmla="*/ 1612647 w 6124773"/>
              <a:gd name="connsiteY421" fmla="*/ 4080701 h 6884988"/>
              <a:gd name="connsiteX422" fmla="*/ 1654493 w 6124773"/>
              <a:gd name="connsiteY422" fmla="*/ 4038854 h 6884988"/>
              <a:gd name="connsiteX423" fmla="*/ 740791 w 6124773"/>
              <a:gd name="connsiteY423" fmla="*/ 4016756 h 6884988"/>
              <a:gd name="connsiteX424" fmla="*/ 802005 w 6124773"/>
              <a:gd name="connsiteY424" fmla="*/ 4077970 h 6884988"/>
              <a:gd name="connsiteX425" fmla="*/ 740791 w 6124773"/>
              <a:gd name="connsiteY425" fmla="*/ 4139184 h 6884988"/>
              <a:gd name="connsiteX426" fmla="*/ 679576 w 6124773"/>
              <a:gd name="connsiteY426" fmla="*/ 4077970 h 6884988"/>
              <a:gd name="connsiteX427" fmla="*/ 740791 w 6124773"/>
              <a:gd name="connsiteY427" fmla="*/ 4016756 h 6884988"/>
              <a:gd name="connsiteX428" fmla="*/ 1273619 w 6124773"/>
              <a:gd name="connsiteY428" fmla="*/ 3977322 h 6884988"/>
              <a:gd name="connsiteX429" fmla="*/ 1372235 w 6124773"/>
              <a:gd name="connsiteY429" fmla="*/ 4075938 h 6884988"/>
              <a:gd name="connsiteX430" fmla="*/ 1273619 w 6124773"/>
              <a:gd name="connsiteY430" fmla="*/ 4174553 h 6884988"/>
              <a:gd name="connsiteX431" fmla="*/ 1175004 w 6124773"/>
              <a:gd name="connsiteY431" fmla="*/ 4075938 h 6884988"/>
              <a:gd name="connsiteX432" fmla="*/ 1273619 w 6124773"/>
              <a:gd name="connsiteY432" fmla="*/ 3977322 h 6884988"/>
              <a:gd name="connsiteX433" fmla="*/ 1480503 w 6124773"/>
              <a:gd name="connsiteY433" fmla="*/ 3969702 h 6884988"/>
              <a:gd name="connsiteX434" fmla="*/ 1522349 w 6124773"/>
              <a:gd name="connsiteY434" fmla="*/ 4011548 h 6884988"/>
              <a:gd name="connsiteX435" fmla="*/ 1480503 w 6124773"/>
              <a:gd name="connsiteY435" fmla="*/ 4053395 h 6884988"/>
              <a:gd name="connsiteX436" fmla="*/ 1438656 w 6124773"/>
              <a:gd name="connsiteY436" fmla="*/ 4011548 h 6884988"/>
              <a:gd name="connsiteX437" fmla="*/ 1480503 w 6124773"/>
              <a:gd name="connsiteY437" fmla="*/ 3969702 h 6884988"/>
              <a:gd name="connsiteX438" fmla="*/ 573659 w 6124773"/>
              <a:gd name="connsiteY438" fmla="*/ 3965892 h 6884988"/>
              <a:gd name="connsiteX439" fmla="*/ 634873 w 6124773"/>
              <a:gd name="connsiteY439" fmla="*/ 4027106 h 6884988"/>
              <a:gd name="connsiteX440" fmla="*/ 573659 w 6124773"/>
              <a:gd name="connsiteY440" fmla="*/ 4088320 h 6884988"/>
              <a:gd name="connsiteX441" fmla="*/ 512445 w 6124773"/>
              <a:gd name="connsiteY441" fmla="*/ 4027106 h 6884988"/>
              <a:gd name="connsiteX442" fmla="*/ 573659 w 6124773"/>
              <a:gd name="connsiteY442" fmla="*/ 3965892 h 6884988"/>
              <a:gd name="connsiteX443" fmla="*/ 1377887 w 6124773"/>
              <a:gd name="connsiteY443" fmla="*/ 3867594 h 6884988"/>
              <a:gd name="connsiteX444" fmla="*/ 1419733 w 6124773"/>
              <a:gd name="connsiteY444" fmla="*/ 3909440 h 6884988"/>
              <a:gd name="connsiteX445" fmla="*/ 1377887 w 6124773"/>
              <a:gd name="connsiteY445" fmla="*/ 3951287 h 6884988"/>
              <a:gd name="connsiteX446" fmla="*/ 1336040 w 6124773"/>
              <a:gd name="connsiteY446" fmla="*/ 3909440 h 6884988"/>
              <a:gd name="connsiteX447" fmla="*/ 1377887 w 6124773"/>
              <a:gd name="connsiteY447" fmla="*/ 3867594 h 6884988"/>
              <a:gd name="connsiteX448" fmla="*/ 993077 w 6124773"/>
              <a:gd name="connsiteY448" fmla="*/ 3864673 h 6884988"/>
              <a:gd name="connsiteX449" fmla="*/ 1142111 w 6124773"/>
              <a:gd name="connsiteY449" fmla="*/ 4013708 h 6884988"/>
              <a:gd name="connsiteX450" fmla="*/ 993077 w 6124773"/>
              <a:gd name="connsiteY450" fmla="*/ 4162742 h 6884988"/>
              <a:gd name="connsiteX451" fmla="*/ 844042 w 6124773"/>
              <a:gd name="connsiteY451" fmla="*/ 4013708 h 6884988"/>
              <a:gd name="connsiteX452" fmla="*/ 993077 w 6124773"/>
              <a:gd name="connsiteY452" fmla="*/ 3864673 h 6884988"/>
              <a:gd name="connsiteX453" fmla="*/ 687769 w 6124773"/>
              <a:gd name="connsiteY453" fmla="*/ 3833114 h 6884988"/>
              <a:gd name="connsiteX454" fmla="*/ 748983 w 6124773"/>
              <a:gd name="connsiteY454" fmla="*/ 3894328 h 6884988"/>
              <a:gd name="connsiteX455" fmla="*/ 687769 w 6124773"/>
              <a:gd name="connsiteY455" fmla="*/ 3955542 h 6884988"/>
              <a:gd name="connsiteX456" fmla="*/ 626555 w 6124773"/>
              <a:gd name="connsiteY456" fmla="*/ 3894328 h 6884988"/>
              <a:gd name="connsiteX457" fmla="*/ 687769 w 6124773"/>
              <a:gd name="connsiteY457" fmla="*/ 3833114 h 6884988"/>
              <a:gd name="connsiteX458" fmla="*/ 1621537 w 6124773"/>
              <a:gd name="connsiteY458" fmla="*/ 3806444 h 6884988"/>
              <a:gd name="connsiteX459" fmla="*/ 1720152 w 6124773"/>
              <a:gd name="connsiteY459" fmla="*/ 3905059 h 6884988"/>
              <a:gd name="connsiteX460" fmla="*/ 1621537 w 6124773"/>
              <a:gd name="connsiteY460" fmla="*/ 4003675 h 6884988"/>
              <a:gd name="connsiteX461" fmla="*/ 1522921 w 6124773"/>
              <a:gd name="connsiteY461" fmla="*/ 3905059 h 6884988"/>
              <a:gd name="connsiteX462" fmla="*/ 1621537 w 6124773"/>
              <a:gd name="connsiteY462" fmla="*/ 3806444 h 6884988"/>
              <a:gd name="connsiteX463" fmla="*/ 832866 w 6124773"/>
              <a:gd name="connsiteY463" fmla="*/ 3790378 h 6884988"/>
              <a:gd name="connsiteX464" fmla="*/ 863981 w 6124773"/>
              <a:gd name="connsiteY464" fmla="*/ 3821493 h 6884988"/>
              <a:gd name="connsiteX465" fmla="*/ 832866 w 6124773"/>
              <a:gd name="connsiteY465" fmla="*/ 3852608 h 6884988"/>
              <a:gd name="connsiteX466" fmla="*/ 801750 w 6124773"/>
              <a:gd name="connsiteY466" fmla="*/ 3821493 h 6884988"/>
              <a:gd name="connsiteX467" fmla="*/ 832866 w 6124773"/>
              <a:gd name="connsiteY467" fmla="*/ 3790378 h 6884988"/>
              <a:gd name="connsiteX468" fmla="*/ 1474279 w 6124773"/>
              <a:gd name="connsiteY468" fmla="*/ 3788156 h 6884988"/>
              <a:gd name="connsiteX469" fmla="*/ 1519872 w 6124773"/>
              <a:gd name="connsiteY469" fmla="*/ 3833749 h 6884988"/>
              <a:gd name="connsiteX470" fmla="*/ 1474279 w 6124773"/>
              <a:gd name="connsiteY470" fmla="*/ 3879342 h 6884988"/>
              <a:gd name="connsiteX471" fmla="*/ 1428685 w 6124773"/>
              <a:gd name="connsiteY471" fmla="*/ 3833749 h 6884988"/>
              <a:gd name="connsiteX472" fmla="*/ 1474279 w 6124773"/>
              <a:gd name="connsiteY472" fmla="*/ 3788156 h 6884988"/>
              <a:gd name="connsiteX473" fmla="*/ 1178624 w 6124773"/>
              <a:gd name="connsiteY473" fmla="*/ 3758056 h 6884988"/>
              <a:gd name="connsiteX474" fmla="*/ 1260793 w 6124773"/>
              <a:gd name="connsiteY474" fmla="*/ 3840225 h 6884988"/>
              <a:gd name="connsiteX475" fmla="*/ 1178624 w 6124773"/>
              <a:gd name="connsiteY475" fmla="*/ 3922394 h 6884988"/>
              <a:gd name="connsiteX476" fmla="*/ 1096455 w 6124773"/>
              <a:gd name="connsiteY476" fmla="*/ 3840225 h 6884988"/>
              <a:gd name="connsiteX477" fmla="*/ 1178624 w 6124773"/>
              <a:gd name="connsiteY477" fmla="*/ 3758056 h 6884988"/>
              <a:gd name="connsiteX478" fmla="*/ 1711389 w 6124773"/>
              <a:gd name="connsiteY478" fmla="*/ 3747135 h 6884988"/>
              <a:gd name="connsiteX479" fmla="*/ 1742123 w 6124773"/>
              <a:gd name="connsiteY479" fmla="*/ 3777869 h 6884988"/>
              <a:gd name="connsiteX480" fmla="*/ 1711389 w 6124773"/>
              <a:gd name="connsiteY480" fmla="*/ 3808603 h 6884988"/>
              <a:gd name="connsiteX481" fmla="*/ 1680655 w 6124773"/>
              <a:gd name="connsiteY481" fmla="*/ 3777869 h 6884988"/>
              <a:gd name="connsiteX482" fmla="*/ 1711389 w 6124773"/>
              <a:gd name="connsiteY482" fmla="*/ 3747135 h 6884988"/>
              <a:gd name="connsiteX483" fmla="*/ 1325500 w 6124773"/>
              <a:gd name="connsiteY483" fmla="*/ 3740848 h 6884988"/>
              <a:gd name="connsiteX484" fmla="*/ 1367346 w 6124773"/>
              <a:gd name="connsiteY484" fmla="*/ 3782695 h 6884988"/>
              <a:gd name="connsiteX485" fmla="*/ 1325500 w 6124773"/>
              <a:gd name="connsiteY485" fmla="*/ 3824541 h 6884988"/>
              <a:gd name="connsiteX486" fmla="*/ 1283653 w 6124773"/>
              <a:gd name="connsiteY486" fmla="*/ 3782695 h 6884988"/>
              <a:gd name="connsiteX487" fmla="*/ 1325500 w 6124773"/>
              <a:gd name="connsiteY487" fmla="*/ 3740848 h 6884988"/>
              <a:gd name="connsiteX488" fmla="*/ 886079 w 6124773"/>
              <a:gd name="connsiteY488" fmla="*/ 3713543 h 6884988"/>
              <a:gd name="connsiteX489" fmla="*/ 917194 w 6124773"/>
              <a:gd name="connsiteY489" fmla="*/ 3744658 h 6884988"/>
              <a:gd name="connsiteX490" fmla="*/ 886079 w 6124773"/>
              <a:gd name="connsiteY490" fmla="*/ 3775773 h 6884988"/>
              <a:gd name="connsiteX491" fmla="*/ 854963 w 6124773"/>
              <a:gd name="connsiteY491" fmla="*/ 3744658 h 6884988"/>
              <a:gd name="connsiteX492" fmla="*/ 886079 w 6124773"/>
              <a:gd name="connsiteY492" fmla="*/ 3713543 h 6884988"/>
              <a:gd name="connsiteX493" fmla="*/ 1008190 w 6124773"/>
              <a:gd name="connsiteY493" fmla="*/ 3701351 h 6884988"/>
              <a:gd name="connsiteX494" fmla="*/ 1068324 w 6124773"/>
              <a:gd name="connsiteY494" fmla="*/ 3761485 h 6884988"/>
              <a:gd name="connsiteX495" fmla="*/ 1008190 w 6124773"/>
              <a:gd name="connsiteY495" fmla="*/ 3821620 h 6884988"/>
              <a:gd name="connsiteX496" fmla="*/ 948055 w 6124773"/>
              <a:gd name="connsiteY496" fmla="*/ 3761485 h 6884988"/>
              <a:gd name="connsiteX497" fmla="*/ 1008190 w 6124773"/>
              <a:gd name="connsiteY497" fmla="*/ 3701351 h 6884988"/>
              <a:gd name="connsiteX498" fmla="*/ 768668 w 6124773"/>
              <a:gd name="connsiteY498" fmla="*/ 3665537 h 6884988"/>
              <a:gd name="connsiteX499" fmla="*/ 828802 w 6124773"/>
              <a:gd name="connsiteY499" fmla="*/ 3725671 h 6884988"/>
              <a:gd name="connsiteX500" fmla="*/ 768668 w 6124773"/>
              <a:gd name="connsiteY500" fmla="*/ 3785806 h 6884988"/>
              <a:gd name="connsiteX501" fmla="*/ 708534 w 6124773"/>
              <a:gd name="connsiteY501" fmla="*/ 3725671 h 6884988"/>
              <a:gd name="connsiteX502" fmla="*/ 768668 w 6124773"/>
              <a:gd name="connsiteY502" fmla="*/ 3665537 h 6884988"/>
              <a:gd name="connsiteX503" fmla="*/ 1163956 w 6124773"/>
              <a:gd name="connsiteY503" fmla="*/ 3621786 h 6884988"/>
              <a:gd name="connsiteX504" fmla="*/ 1205802 w 6124773"/>
              <a:gd name="connsiteY504" fmla="*/ 3663633 h 6884988"/>
              <a:gd name="connsiteX505" fmla="*/ 1163956 w 6124773"/>
              <a:gd name="connsiteY505" fmla="*/ 3705479 h 6884988"/>
              <a:gd name="connsiteX506" fmla="*/ 1122110 w 6124773"/>
              <a:gd name="connsiteY506" fmla="*/ 3663633 h 6884988"/>
              <a:gd name="connsiteX507" fmla="*/ 1163956 w 6124773"/>
              <a:gd name="connsiteY507" fmla="*/ 3621786 h 6884988"/>
              <a:gd name="connsiteX508" fmla="*/ 399606 w 6124773"/>
              <a:gd name="connsiteY508" fmla="*/ 3617976 h 6884988"/>
              <a:gd name="connsiteX509" fmla="*/ 594614 w 6124773"/>
              <a:gd name="connsiteY509" fmla="*/ 3812984 h 6884988"/>
              <a:gd name="connsiteX510" fmla="*/ 399606 w 6124773"/>
              <a:gd name="connsiteY510" fmla="*/ 4007993 h 6884988"/>
              <a:gd name="connsiteX511" fmla="*/ 204597 w 6124773"/>
              <a:gd name="connsiteY511" fmla="*/ 3812984 h 6884988"/>
              <a:gd name="connsiteX512" fmla="*/ 399606 w 6124773"/>
              <a:gd name="connsiteY512" fmla="*/ 3617976 h 6884988"/>
              <a:gd name="connsiteX513" fmla="*/ 653097 w 6124773"/>
              <a:gd name="connsiteY513" fmla="*/ 3608451 h 6884988"/>
              <a:gd name="connsiteX514" fmla="*/ 692404 w 6124773"/>
              <a:gd name="connsiteY514" fmla="*/ 3647758 h 6884988"/>
              <a:gd name="connsiteX515" fmla="*/ 653097 w 6124773"/>
              <a:gd name="connsiteY515" fmla="*/ 3687064 h 6884988"/>
              <a:gd name="connsiteX516" fmla="*/ 613791 w 6124773"/>
              <a:gd name="connsiteY516" fmla="*/ 3647758 h 6884988"/>
              <a:gd name="connsiteX517" fmla="*/ 653097 w 6124773"/>
              <a:gd name="connsiteY517" fmla="*/ 3608451 h 6884988"/>
              <a:gd name="connsiteX518" fmla="*/ 1307592 w 6124773"/>
              <a:gd name="connsiteY518" fmla="*/ 3605784 h 6884988"/>
              <a:gd name="connsiteX519" fmla="*/ 1353185 w 6124773"/>
              <a:gd name="connsiteY519" fmla="*/ 3651377 h 6884988"/>
              <a:gd name="connsiteX520" fmla="*/ 1307592 w 6124773"/>
              <a:gd name="connsiteY520" fmla="*/ 3696970 h 6884988"/>
              <a:gd name="connsiteX521" fmla="*/ 1261998 w 6124773"/>
              <a:gd name="connsiteY521" fmla="*/ 3651377 h 6884988"/>
              <a:gd name="connsiteX522" fmla="*/ 1307592 w 6124773"/>
              <a:gd name="connsiteY522" fmla="*/ 3605784 h 6884988"/>
              <a:gd name="connsiteX523" fmla="*/ 1070610 w 6124773"/>
              <a:gd name="connsiteY523" fmla="*/ 3591242 h 6884988"/>
              <a:gd name="connsiteX524" fmla="*/ 1101725 w 6124773"/>
              <a:gd name="connsiteY524" fmla="*/ 3622357 h 6884988"/>
              <a:gd name="connsiteX525" fmla="*/ 1070610 w 6124773"/>
              <a:gd name="connsiteY525" fmla="*/ 3653472 h 6884988"/>
              <a:gd name="connsiteX526" fmla="*/ 1039495 w 6124773"/>
              <a:gd name="connsiteY526" fmla="*/ 3622357 h 6884988"/>
              <a:gd name="connsiteX527" fmla="*/ 1070610 w 6124773"/>
              <a:gd name="connsiteY527" fmla="*/ 3591242 h 6884988"/>
              <a:gd name="connsiteX528" fmla="*/ 920623 w 6124773"/>
              <a:gd name="connsiteY528" fmla="*/ 3522154 h 6884988"/>
              <a:gd name="connsiteX529" fmla="*/ 1003808 w 6124773"/>
              <a:gd name="connsiteY529" fmla="*/ 3605339 h 6884988"/>
              <a:gd name="connsiteX530" fmla="*/ 920623 w 6124773"/>
              <a:gd name="connsiteY530" fmla="*/ 3688524 h 6884988"/>
              <a:gd name="connsiteX531" fmla="*/ 837438 w 6124773"/>
              <a:gd name="connsiteY531" fmla="*/ 3605339 h 6884988"/>
              <a:gd name="connsiteX532" fmla="*/ 920623 w 6124773"/>
              <a:gd name="connsiteY532" fmla="*/ 3522154 h 6884988"/>
              <a:gd name="connsiteX533" fmla="*/ 741744 w 6124773"/>
              <a:gd name="connsiteY533" fmla="*/ 3467608 h 6884988"/>
              <a:gd name="connsiteX534" fmla="*/ 811149 w 6124773"/>
              <a:gd name="connsiteY534" fmla="*/ 3537014 h 6884988"/>
              <a:gd name="connsiteX535" fmla="*/ 741744 w 6124773"/>
              <a:gd name="connsiteY535" fmla="*/ 3606419 h 6884988"/>
              <a:gd name="connsiteX536" fmla="*/ 672338 w 6124773"/>
              <a:gd name="connsiteY536" fmla="*/ 3537014 h 6884988"/>
              <a:gd name="connsiteX537" fmla="*/ 741744 w 6124773"/>
              <a:gd name="connsiteY537" fmla="*/ 3467608 h 6884988"/>
              <a:gd name="connsiteX538" fmla="*/ 1043559 w 6124773"/>
              <a:gd name="connsiteY538" fmla="*/ 3465194 h 6884988"/>
              <a:gd name="connsiteX539" fmla="*/ 1085406 w 6124773"/>
              <a:gd name="connsiteY539" fmla="*/ 3507040 h 6884988"/>
              <a:gd name="connsiteX540" fmla="*/ 1043559 w 6124773"/>
              <a:gd name="connsiteY540" fmla="*/ 3548887 h 6884988"/>
              <a:gd name="connsiteX541" fmla="*/ 1001713 w 6124773"/>
              <a:gd name="connsiteY541" fmla="*/ 3507040 h 6884988"/>
              <a:gd name="connsiteX542" fmla="*/ 1043559 w 6124773"/>
              <a:gd name="connsiteY542" fmla="*/ 3465194 h 6884988"/>
              <a:gd name="connsiteX543" fmla="*/ 423672 w 6124773"/>
              <a:gd name="connsiteY543" fmla="*/ 3441128 h 6884988"/>
              <a:gd name="connsiteX544" fmla="*/ 484886 w 6124773"/>
              <a:gd name="connsiteY544" fmla="*/ 3502342 h 6884988"/>
              <a:gd name="connsiteX545" fmla="*/ 423672 w 6124773"/>
              <a:gd name="connsiteY545" fmla="*/ 3563556 h 6884988"/>
              <a:gd name="connsiteX546" fmla="*/ 362458 w 6124773"/>
              <a:gd name="connsiteY546" fmla="*/ 3502342 h 6884988"/>
              <a:gd name="connsiteX547" fmla="*/ 423672 w 6124773"/>
              <a:gd name="connsiteY547" fmla="*/ 3441128 h 6884988"/>
              <a:gd name="connsiteX548" fmla="*/ 574739 w 6124773"/>
              <a:gd name="connsiteY548" fmla="*/ 3420491 h 6884988"/>
              <a:gd name="connsiteX549" fmla="*/ 614045 w 6124773"/>
              <a:gd name="connsiteY549" fmla="*/ 3459797 h 6884988"/>
              <a:gd name="connsiteX550" fmla="*/ 574739 w 6124773"/>
              <a:gd name="connsiteY550" fmla="*/ 3499104 h 6884988"/>
              <a:gd name="connsiteX551" fmla="*/ 535432 w 6124773"/>
              <a:gd name="connsiteY551" fmla="*/ 3459797 h 6884988"/>
              <a:gd name="connsiteX552" fmla="*/ 574739 w 6124773"/>
              <a:gd name="connsiteY552" fmla="*/ 3420491 h 6884988"/>
              <a:gd name="connsiteX553" fmla="*/ 903288 w 6124773"/>
              <a:gd name="connsiteY553" fmla="*/ 3404425 h 6884988"/>
              <a:gd name="connsiteX554" fmla="*/ 945134 w 6124773"/>
              <a:gd name="connsiteY554" fmla="*/ 3446271 h 6884988"/>
              <a:gd name="connsiteX555" fmla="*/ 903288 w 6124773"/>
              <a:gd name="connsiteY555" fmla="*/ 3488118 h 6884988"/>
              <a:gd name="connsiteX556" fmla="*/ 861441 w 6124773"/>
              <a:gd name="connsiteY556" fmla="*/ 3446271 h 6884988"/>
              <a:gd name="connsiteX557" fmla="*/ 903288 w 6124773"/>
              <a:gd name="connsiteY557" fmla="*/ 3404425 h 6884988"/>
              <a:gd name="connsiteX558" fmla="*/ 1559053 w 6124773"/>
              <a:gd name="connsiteY558" fmla="*/ 3393058 h 6884988"/>
              <a:gd name="connsiteX559" fmla="*/ 1754061 w 6124773"/>
              <a:gd name="connsiteY559" fmla="*/ 3588066 h 6884988"/>
              <a:gd name="connsiteX560" fmla="*/ 1559053 w 6124773"/>
              <a:gd name="connsiteY560" fmla="*/ 3783075 h 6884988"/>
              <a:gd name="connsiteX561" fmla="*/ 1364044 w 6124773"/>
              <a:gd name="connsiteY561" fmla="*/ 3588066 h 6884988"/>
              <a:gd name="connsiteX562" fmla="*/ 1559053 w 6124773"/>
              <a:gd name="connsiteY562" fmla="*/ 3393058 h 6884988"/>
              <a:gd name="connsiteX563" fmla="*/ 1761299 w 6124773"/>
              <a:gd name="connsiteY563" fmla="*/ 3377755 h 6884988"/>
              <a:gd name="connsiteX564" fmla="*/ 1806893 w 6124773"/>
              <a:gd name="connsiteY564" fmla="*/ 3423348 h 6884988"/>
              <a:gd name="connsiteX565" fmla="*/ 1761299 w 6124773"/>
              <a:gd name="connsiteY565" fmla="*/ 3468941 h 6884988"/>
              <a:gd name="connsiteX566" fmla="*/ 1715706 w 6124773"/>
              <a:gd name="connsiteY566" fmla="*/ 3423348 h 6884988"/>
              <a:gd name="connsiteX567" fmla="*/ 1761299 w 6124773"/>
              <a:gd name="connsiteY567" fmla="*/ 3377755 h 6884988"/>
              <a:gd name="connsiteX568" fmla="*/ 1232091 w 6124773"/>
              <a:gd name="connsiteY568" fmla="*/ 3357435 h 6884988"/>
              <a:gd name="connsiteX569" fmla="*/ 1353757 w 6124773"/>
              <a:gd name="connsiteY569" fmla="*/ 3479101 h 6884988"/>
              <a:gd name="connsiteX570" fmla="*/ 1232091 w 6124773"/>
              <a:gd name="connsiteY570" fmla="*/ 3600767 h 6884988"/>
              <a:gd name="connsiteX571" fmla="*/ 1110424 w 6124773"/>
              <a:gd name="connsiteY571" fmla="*/ 3479101 h 6884988"/>
              <a:gd name="connsiteX572" fmla="*/ 1232091 w 6124773"/>
              <a:gd name="connsiteY572" fmla="*/ 3357435 h 6884988"/>
              <a:gd name="connsiteX573" fmla="*/ 1396428 w 6124773"/>
              <a:gd name="connsiteY573" fmla="*/ 3338322 h 6884988"/>
              <a:gd name="connsiteX574" fmla="*/ 1442021 w 6124773"/>
              <a:gd name="connsiteY574" fmla="*/ 3383915 h 6884988"/>
              <a:gd name="connsiteX575" fmla="*/ 1396428 w 6124773"/>
              <a:gd name="connsiteY575" fmla="*/ 3429508 h 6884988"/>
              <a:gd name="connsiteX576" fmla="*/ 1350834 w 6124773"/>
              <a:gd name="connsiteY576" fmla="*/ 3383915 h 6884988"/>
              <a:gd name="connsiteX577" fmla="*/ 1396428 w 6124773"/>
              <a:gd name="connsiteY577" fmla="*/ 3338322 h 6884988"/>
              <a:gd name="connsiteX578" fmla="*/ 657797 w 6124773"/>
              <a:gd name="connsiteY578" fmla="*/ 3338258 h 6884988"/>
              <a:gd name="connsiteX579" fmla="*/ 703009 w 6124773"/>
              <a:gd name="connsiteY579" fmla="*/ 3383470 h 6884988"/>
              <a:gd name="connsiteX580" fmla="*/ 657797 w 6124773"/>
              <a:gd name="connsiteY580" fmla="*/ 3428682 h 6884988"/>
              <a:gd name="connsiteX581" fmla="*/ 612585 w 6124773"/>
              <a:gd name="connsiteY581" fmla="*/ 3383470 h 6884988"/>
              <a:gd name="connsiteX582" fmla="*/ 657797 w 6124773"/>
              <a:gd name="connsiteY582" fmla="*/ 3338258 h 6884988"/>
              <a:gd name="connsiteX583" fmla="*/ 1066037 w 6124773"/>
              <a:gd name="connsiteY583" fmla="*/ 3334893 h 6884988"/>
              <a:gd name="connsiteX584" fmla="*/ 1111631 w 6124773"/>
              <a:gd name="connsiteY584" fmla="*/ 3380486 h 6884988"/>
              <a:gd name="connsiteX585" fmla="*/ 1066037 w 6124773"/>
              <a:gd name="connsiteY585" fmla="*/ 3426079 h 6884988"/>
              <a:gd name="connsiteX586" fmla="*/ 1020444 w 6124773"/>
              <a:gd name="connsiteY586" fmla="*/ 3380486 h 6884988"/>
              <a:gd name="connsiteX587" fmla="*/ 1066037 w 6124773"/>
              <a:gd name="connsiteY587" fmla="*/ 3334893 h 6884988"/>
              <a:gd name="connsiteX588" fmla="*/ 784607 w 6124773"/>
              <a:gd name="connsiteY588" fmla="*/ 3326955 h 6884988"/>
              <a:gd name="connsiteX589" fmla="*/ 844741 w 6124773"/>
              <a:gd name="connsiteY589" fmla="*/ 3387090 h 6884988"/>
              <a:gd name="connsiteX590" fmla="*/ 784607 w 6124773"/>
              <a:gd name="connsiteY590" fmla="*/ 3447224 h 6884988"/>
              <a:gd name="connsiteX591" fmla="*/ 724473 w 6124773"/>
              <a:gd name="connsiteY591" fmla="*/ 3387090 h 6884988"/>
              <a:gd name="connsiteX592" fmla="*/ 784607 w 6124773"/>
              <a:gd name="connsiteY592" fmla="*/ 3326955 h 6884988"/>
              <a:gd name="connsiteX593" fmla="*/ 542417 w 6124773"/>
              <a:gd name="connsiteY593" fmla="*/ 3326383 h 6884988"/>
              <a:gd name="connsiteX594" fmla="*/ 573151 w 6124773"/>
              <a:gd name="connsiteY594" fmla="*/ 3357117 h 6884988"/>
              <a:gd name="connsiteX595" fmla="*/ 542417 w 6124773"/>
              <a:gd name="connsiteY595" fmla="*/ 3387851 h 6884988"/>
              <a:gd name="connsiteX596" fmla="*/ 511683 w 6124773"/>
              <a:gd name="connsiteY596" fmla="*/ 3357117 h 6884988"/>
              <a:gd name="connsiteX597" fmla="*/ 542417 w 6124773"/>
              <a:gd name="connsiteY597" fmla="*/ 3326383 h 6884988"/>
              <a:gd name="connsiteX598" fmla="*/ 946087 w 6124773"/>
              <a:gd name="connsiteY598" fmla="*/ 3326003 h 6884988"/>
              <a:gd name="connsiteX599" fmla="*/ 977202 w 6124773"/>
              <a:gd name="connsiteY599" fmla="*/ 3357118 h 6884988"/>
              <a:gd name="connsiteX600" fmla="*/ 946087 w 6124773"/>
              <a:gd name="connsiteY600" fmla="*/ 3388233 h 6884988"/>
              <a:gd name="connsiteX601" fmla="*/ 914972 w 6124773"/>
              <a:gd name="connsiteY601" fmla="*/ 3357118 h 6884988"/>
              <a:gd name="connsiteX602" fmla="*/ 946087 w 6124773"/>
              <a:gd name="connsiteY602" fmla="*/ 3326003 h 6884988"/>
              <a:gd name="connsiteX603" fmla="*/ 1497013 w 6124773"/>
              <a:gd name="connsiteY603" fmla="*/ 3311207 h 6884988"/>
              <a:gd name="connsiteX604" fmla="*/ 1527747 w 6124773"/>
              <a:gd name="connsiteY604" fmla="*/ 3341941 h 6884988"/>
              <a:gd name="connsiteX605" fmla="*/ 1497013 w 6124773"/>
              <a:gd name="connsiteY605" fmla="*/ 3372675 h 6884988"/>
              <a:gd name="connsiteX606" fmla="*/ 1466279 w 6124773"/>
              <a:gd name="connsiteY606" fmla="*/ 3341941 h 6884988"/>
              <a:gd name="connsiteX607" fmla="*/ 1497013 w 6124773"/>
              <a:gd name="connsiteY607" fmla="*/ 3311207 h 6884988"/>
              <a:gd name="connsiteX608" fmla="*/ 1598676 w 6124773"/>
              <a:gd name="connsiteY608" fmla="*/ 3295015 h 6884988"/>
              <a:gd name="connsiteX609" fmla="*/ 1629791 w 6124773"/>
              <a:gd name="connsiteY609" fmla="*/ 3326130 h 6884988"/>
              <a:gd name="connsiteX610" fmla="*/ 1598676 w 6124773"/>
              <a:gd name="connsiteY610" fmla="*/ 3357245 h 6884988"/>
              <a:gd name="connsiteX611" fmla="*/ 1567561 w 6124773"/>
              <a:gd name="connsiteY611" fmla="*/ 3326130 h 6884988"/>
              <a:gd name="connsiteX612" fmla="*/ 1598676 w 6124773"/>
              <a:gd name="connsiteY612" fmla="*/ 3295015 h 6884988"/>
              <a:gd name="connsiteX613" fmla="*/ 617601 w 6124773"/>
              <a:gd name="connsiteY613" fmla="*/ 3258057 h 6884988"/>
              <a:gd name="connsiteX614" fmla="*/ 648335 w 6124773"/>
              <a:gd name="connsiteY614" fmla="*/ 3288791 h 6884988"/>
              <a:gd name="connsiteX615" fmla="*/ 617601 w 6124773"/>
              <a:gd name="connsiteY615" fmla="*/ 3319525 h 6884988"/>
              <a:gd name="connsiteX616" fmla="*/ 586867 w 6124773"/>
              <a:gd name="connsiteY616" fmla="*/ 3288791 h 6884988"/>
              <a:gd name="connsiteX617" fmla="*/ 617601 w 6124773"/>
              <a:gd name="connsiteY617" fmla="*/ 3258057 h 6884988"/>
              <a:gd name="connsiteX618" fmla="*/ 1844675 w 6124773"/>
              <a:gd name="connsiteY618" fmla="*/ 3244850 h 6884988"/>
              <a:gd name="connsiteX619" fmla="*/ 1875790 w 6124773"/>
              <a:gd name="connsiteY619" fmla="*/ 3275965 h 6884988"/>
              <a:gd name="connsiteX620" fmla="*/ 1844675 w 6124773"/>
              <a:gd name="connsiteY620" fmla="*/ 3307080 h 6884988"/>
              <a:gd name="connsiteX621" fmla="*/ 1813560 w 6124773"/>
              <a:gd name="connsiteY621" fmla="*/ 3275965 h 6884988"/>
              <a:gd name="connsiteX622" fmla="*/ 1844675 w 6124773"/>
              <a:gd name="connsiteY622" fmla="*/ 3244850 h 6884988"/>
              <a:gd name="connsiteX623" fmla="*/ 1735519 w 6124773"/>
              <a:gd name="connsiteY623" fmla="*/ 3229482 h 6884988"/>
              <a:gd name="connsiteX624" fmla="*/ 1795653 w 6124773"/>
              <a:gd name="connsiteY624" fmla="*/ 3289616 h 6884988"/>
              <a:gd name="connsiteX625" fmla="*/ 1735519 w 6124773"/>
              <a:gd name="connsiteY625" fmla="*/ 3349751 h 6884988"/>
              <a:gd name="connsiteX626" fmla="*/ 1675385 w 6124773"/>
              <a:gd name="connsiteY626" fmla="*/ 3289616 h 6884988"/>
              <a:gd name="connsiteX627" fmla="*/ 1735519 w 6124773"/>
              <a:gd name="connsiteY627" fmla="*/ 3229482 h 6884988"/>
              <a:gd name="connsiteX628" fmla="*/ 710820 w 6124773"/>
              <a:gd name="connsiteY628" fmla="*/ 3227832 h 6884988"/>
              <a:gd name="connsiteX629" fmla="*/ 750126 w 6124773"/>
              <a:gd name="connsiteY629" fmla="*/ 3267139 h 6884988"/>
              <a:gd name="connsiteX630" fmla="*/ 710820 w 6124773"/>
              <a:gd name="connsiteY630" fmla="*/ 3306445 h 6884988"/>
              <a:gd name="connsiteX631" fmla="*/ 671513 w 6124773"/>
              <a:gd name="connsiteY631" fmla="*/ 3267139 h 6884988"/>
              <a:gd name="connsiteX632" fmla="*/ 710820 w 6124773"/>
              <a:gd name="connsiteY632" fmla="*/ 3227832 h 6884988"/>
              <a:gd name="connsiteX633" fmla="*/ 425196 w 6124773"/>
              <a:gd name="connsiteY633" fmla="*/ 3200336 h 6884988"/>
              <a:gd name="connsiteX634" fmla="*/ 507365 w 6124773"/>
              <a:gd name="connsiteY634" fmla="*/ 3282505 h 6884988"/>
              <a:gd name="connsiteX635" fmla="*/ 425196 w 6124773"/>
              <a:gd name="connsiteY635" fmla="*/ 3364674 h 6884988"/>
              <a:gd name="connsiteX636" fmla="*/ 343027 w 6124773"/>
              <a:gd name="connsiteY636" fmla="*/ 3282505 h 6884988"/>
              <a:gd name="connsiteX637" fmla="*/ 425196 w 6124773"/>
              <a:gd name="connsiteY637" fmla="*/ 3200336 h 6884988"/>
              <a:gd name="connsiteX638" fmla="*/ 587121 w 6124773"/>
              <a:gd name="connsiteY638" fmla="*/ 3168650 h 6884988"/>
              <a:gd name="connsiteX639" fmla="*/ 617855 w 6124773"/>
              <a:gd name="connsiteY639" fmla="*/ 3199384 h 6884988"/>
              <a:gd name="connsiteX640" fmla="*/ 587121 w 6124773"/>
              <a:gd name="connsiteY640" fmla="*/ 3230118 h 6884988"/>
              <a:gd name="connsiteX641" fmla="*/ 556387 w 6124773"/>
              <a:gd name="connsiteY641" fmla="*/ 3199384 h 6884988"/>
              <a:gd name="connsiteX642" fmla="*/ 587121 w 6124773"/>
              <a:gd name="connsiteY642" fmla="*/ 3168650 h 6884988"/>
              <a:gd name="connsiteX643" fmla="*/ 496253 w 6124773"/>
              <a:gd name="connsiteY643" fmla="*/ 3125724 h 6884988"/>
              <a:gd name="connsiteX644" fmla="*/ 526987 w 6124773"/>
              <a:gd name="connsiteY644" fmla="*/ 3156458 h 6884988"/>
              <a:gd name="connsiteX645" fmla="*/ 496253 w 6124773"/>
              <a:gd name="connsiteY645" fmla="*/ 3187192 h 6884988"/>
              <a:gd name="connsiteX646" fmla="*/ 465519 w 6124773"/>
              <a:gd name="connsiteY646" fmla="*/ 3156458 h 6884988"/>
              <a:gd name="connsiteX647" fmla="*/ 496253 w 6124773"/>
              <a:gd name="connsiteY647" fmla="*/ 3125724 h 6884988"/>
              <a:gd name="connsiteX648" fmla="*/ 1866138 w 6124773"/>
              <a:gd name="connsiteY648" fmla="*/ 3117786 h 6884988"/>
              <a:gd name="connsiteX649" fmla="*/ 1912366 w 6124773"/>
              <a:gd name="connsiteY649" fmla="*/ 3164014 h 6884988"/>
              <a:gd name="connsiteX650" fmla="*/ 1866138 w 6124773"/>
              <a:gd name="connsiteY650" fmla="*/ 3210242 h 6884988"/>
              <a:gd name="connsiteX651" fmla="*/ 1819910 w 6124773"/>
              <a:gd name="connsiteY651" fmla="*/ 3164014 h 6884988"/>
              <a:gd name="connsiteX652" fmla="*/ 1866138 w 6124773"/>
              <a:gd name="connsiteY652" fmla="*/ 3117786 h 6884988"/>
              <a:gd name="connsiteX653" fmla="*/ 399415 w 6124773"/>
              <a:gd name="connsiteY653" fmla="*/ 3040380 h 6884988"/>
              <a:gd name="connsiteX654" fmla="*/ 430149 w 6124773"/>
              <a:gd name="connsiteY654" fmla="*/ 3071114 h 6884988"/>
              <a:gd name="connsiteX655" fmla="*/ 399415 w 6124773"/>
              <a:gd name="connsiteY655" fmla="*/ 3101848 h 6884988"/>
              <a:gd name="connsiteX656" fmla="*/ 368681 w 6124773"/>
              <a:gd name="connsiteY656" fmla="*/ 3071114 h 6884988"/>
              <a:gd name="connsiteX657" fmla="*/ 399415 w 6124773"/>
              <a:gd name="connsiteY657" fmla="*/ 3040380 h 6884988"/>
              <a:gd name="connsiteX658" fmla="*/ 2238439 w 6124773"/>
              <a:gd name="connsiteY658" fmla="*/ 2483231 h 6884988"/>
              <a:gd name="connsiteX659" fmla="*/ 2269554 w 6124773"/>
              <a:gd name="connsiteY659" fmla="*/ 2514346 h 6884988"/>
              <a:gd name="connsiteX660" fmla="*/ 2238439 w 6124773"/>
              <a:gd name="connsiteY660" fmla="*/ 2545461 h 6884988"/>
              <a:gd name="connsiteX661" fmla="*/ 2207324 w 6124773"/>
              <a:gd name="connsiteY661" fmla="*/ 2514346 h 6884988"/>
              <a:gd name="connsiteX662" fmla="*/ 2238439 w 6124773"/>
              <a:gd name="connsiteY662" fmla="*/ 2483231 h 6884988"/>
              <a:gd name="connsiteX663" fmla="*/ 2292413 w 6124773"/>
              <a:gd name="connsiteY663" fmla="*/ 2300287 h 6884988"/>
              <a:gd name="connsiteX664" fmla="*/ 2361819 w 6124773"/>
              <a:gd name="connsiteY664" fmla="*/ 2369692 h 6884988"/>
              <a:gd name="connsiteX665" fmla="*/ 2292413 w 6124773"/>
              <a:gd name="connsiteY665" fmla="*/ 2439098 h 6884988"/>
              <a:gd name="connsiteX666" fmla="*/ 2223007 w 6124773"/>
              <a:gd name="connsiteY666" fmla="*/ 2369692 h 6884988"/>
              <a:gd name="connsiteX667" fmla="*/ 2292413 w 6124773"/>
              <a:gd name="connsiteY667" fmla="*/ 2300287 h 6884988"/>
              <a:gd name="connsiteX668" fmla="*/ 2401570 w 6124773"/>
              <a:gd name="connsiteY668" fmla="*/ 2224595 h 6884988"/>
              <a:gd name="connsiteX669" fmla="*/ 2446782 w 6124773"/>
              <a:gd name="connsiteY669" fmla="*/ 2269807 h 6884988"/>
              <a:gd name="connsiteX670" fmla="*/ 2401570 w 6124773"/>
              <a:gd name="connsiteY670" fmla="*/ 2315019 h 6884988"/>
              <a:gd name="connsiteX671" fmla="*/ 2356358 w 6124773"/>
              <a:gd name="connsiteY671" fmla="*/ 2269807 h 6884988"/>
              <a:gd name="connsiteX672" fmla="*/ 2401570 w 6124773"/>
              <a:gd name="connsiteY672" fmla="*/ 2224595 h 6884988"/>
              <a:gd name="connsiteX673" fmla="*/ 2267077 w 6124773"/>
              <a:gd name="connsiteY673" fmla="*/ 2171700 h 6884988"/>
              <a:gd name="connsiteX674" fmla="*/ 2312289 w 6124773"/>
              <a:gd name="connsiteY674" fmla="*/ 2216912 h 6884988"/>
              <a:gd name="connsiteX675" fmla="*/ 2267077 w 6124773"/>
              <a:gd name="connsiteY675" fmla="*/ 2262124 h 6884988"/>
              <a:gd name="connsiteX676" fmla="*/ 2221865 w 6124773"/>
              <a:gd name="connsiteY676" fmla="*/ 2216912 h 6884988"/>
              <a:gd name="connsiteX677" fmla="*/ 2267077 w 6124773"/>
              <a:gd name="connsiteY677" fmla="*/ 2171700 h 6884988"/>
              <a:gd name="connsiteX678" fmla="*/ 5083619 w 6124773"/>
              <a:gd name="connsiteY678" fmla="*/ 2155447 h 6884988"/>
              <a:gd name="connsiteX679" fmla="*/ 6040261 w 6124773"/>
              <a:gd name="connsiteY679" fmla="*/ 2366910 h 6884988"/>
              <a:gd name="connsiteX680" fmla="*/ 6124773 w 6124773"/>
              <a:gd name="connsiteY680" fmla="*/ 2410839 h 6884988"/>
              <a:gd name="connsiteX681" fmla="*/ 6124773 w 6124773"/>
              <a:gd name="connsiteY681" fmla="*/ 6457785 h 6884988"/>
              <a:gd name="connsiteX682" fmla="*/ 5961182 w 6124773"/>
              <a:gd name="connsiteY682" fmla="*/ 6535134 h 6884988"/>
              <a:gd name="connsiteX683" fmla="*/ 5097590 w 6124773"/>
              <a:gd name="connsiteY683" fmla="*/ 6705599 h 6884988"/>
              <a:gd name="connsiteX684" fmla="*/ 3357164 w 6124773"/>
              <a:gd name="connsiteY684" fmla="*/ 5884596 h 6884988"/>
              <a:gd name="connsiteX685" fmla="*/ 3345276 w 6124773"/>
              <a:gd name="connsiteY685" fmla="*/ 5868696 h 6884988"/>
              <a:gd name="connsiteX686" fmla="*/ 3336732 w 6124773"/>
              <a:gd name="connsiteY686" fmla="*/ 5859294 h 6884988"/>
              <a:gd name="connsiteX687" fmla="*/ 2819781 w 6124773"/>
              <a:gd name="connsiteY687" fmla="*/ 4419282 h 6884988"/>
              <a:gd name="connsiteX688" fmla="*/ 5083619 w 6124773"/>
              <a:gd name="connsiteY688" fmla="*/ 2155447 h 6884988"/>
              <a:gd name="connsiteX689" fmla="*/ 2525649 w 6124773"/>
              <a:gd name="connsiteY689" fmla="*/ 2118804 h 6884988"/>
              <a:gd name="connsiteX690" fmla="*/ 2556764 w 6124773"/>
              <a:gd name="connsiteY690" fmla="*/ 2149919 h 6884988"/>
              <a:gd name="connsiteX691" fmla="*/ 2525649 w 6124773"/>
              <a:gd name="connsiteY691" fmla="*/ 2181034 h 6884988"/>
              <a:gd name="connsiteX692" fmla="*/ 2494534 w 6124773"/>
              <a:gd name="connsiteY692" fmla="*/ 2149919 h 6884988"/>
              <a:gd name="connsiteX693" fmla="*/ 2525649 w 6124773"/>
              <a:gd name="connsiteY693" fmla="*/ 2118804 h 6884988"/>
              <a:gd name="connsiteX694" fmla="*/ 2382203 w 6124773"/>
              <a:gd name="connsiteY694" fmla="*/ 2042956 h 6884988"/>
              <a:gd name="connsiteX695" fmla="*/ 2465388 w 6124773"/>
              <a:gd name="connsiteY695" fmla="*/ 2126106 h 6884988"/>
              <a:gd name="connsiteX696" fmla="*/ 2382203 w 6124773"/>
              <a:gd name="connsiteY696" fmla="*/ 2209291 h 6884988"/>
              <a:gd name="connsiteX697" fmla="*/ 2299018 w 6124773"/>
              <a:gd name="connsiteY697" fmla="*/ 2126106 h 6884988"/>
              <a:gd name="connsiteX698" fmla="*/ 2382203 w 6124773"/>
              <a:gd name="connsiteY698" fmla="*/ 2042956 h 6884988"/>
              <a:gd name="connsiteX699" fmla="*/ 2591880 w 6124773"/>
              <a:gd name="connsiteY699" fmla="*/ 2011780 h 6884988"/>
              <a:gd name="connsiteX700" fmla="*/ 2633726 w 6124773"/>
              <a:gd name="connsiteY700" fmla="*/ 2053590 h 6884988"/>
              <a:gd name="connsiteX701" fmla="*/ 2591880 w 6124773"/>
              <a:gd name="connsiteY701" fmla="*/ 2095436 h 6884988"/>
              <a:gd name="connsiteX702" fmla="*/ 2550034 w 6124773"/>
              <a:gd name="connsiteY702" fmla="*/ 2053590 h 6884988"/>
              <a:gd name="connsiteX703" fmla="*/ 2591880 w 6124773"/>
              <a:gd name="connsiteY703" fmla="*/ 2011780 h 6884988"/>
              <a:gd name="connsiteX704" fmla="*/ 5094288 w 6124773"/>
              <a:gd name="connsiteY704" fmla="*/ 1990194 h 6884988"/>
              <a:gd name="connsiteX705" fmla="*/ 6047059 w 6124773"/>
              <a:gd name="connsiteY705" fmla="*/ 2182530 h 6884988"/>
              <a:gd name="connsiteX706" fmla="*/ 6124773 w 6124773"/>
              <a:gd name="connsiteY706" fmla="*/ 2219964 h 6884988"/>
              <a:gd name="connsiteX707" fmla="*/ 6124773 w 6124773"/>
              <a:gd name="connsiteY707" fmla="*/ 2363914 h 6884988"/>
              <a:gd name="connsiteX708" fmla="*/ 5981486 w 6124773"/>
              <a:gd name="connsiteY708" fmla="*/ 2296132 h 6884988"/>
              <a:gd name="connsiteX709" fmla="*/ 5094352 w 6124773"/>
              <a:gd name="connsiteY709" fmla="*/ 2120901 h 6884988"/>
              <a:gd name="connsiteX710" fmla="*/ 5094352 w 6124773"/>
              <a:gd name="connsiteY710" fmla="*/ 2121028 h 6884988"/>
              <a:gd name="connsiteX711" fmla="*/ 2777744 w 6124773"/>
              <a:gd name="connsiteY711" fmla="*/ 4437875 h 6884988"/>
              <a:gd name="connsiteX712" fmla="*/ 5094605 w 6124773"/>
              <a:gd name="connsiteY712" fmla="*/ 6754494 h 6884988"/>
              <a:gd name="connsiteX713" fmla="*/ 5996357 w 6124773"/>
              <a:gd name="connsiteY713" fmla="*/ 6572389 h 6884988"/>
              <a:gd name="connsiteX714" fmla="*/ 6124773 w 6124773"/>
              <a:gd name="connsiteY714" fmla="*/ 6510519 h 6884988"/>
              <a:gd name="connsiteX715" fmla="*/ 6124773 w 6124773"/>
              <a:gd name="connsiteY715" fmla="*/ 6656320 h 6884988"/>
              <a:gd name="connsiteX716" fmla="*/ 6031548 w 6124773"/>
              <a:gd name="connsiteY716" fmla="*/ 6700416 h 6884988"/>
              <a:gd name="connsiteX717" fmla="*/ 5336424 w 6124773"/>
              <a:gd name="connsiteY717" fmla="*/ 6874091 h 6884988"/>
              <a:gd name="connsiteX718" fmla="*/ 5105114 w 6124773"/>
              <a:gd name="connsiteY718" fmla="*/ 6884988 h 6884988"/>
              <a:gd name="connsiteX719" fmla="*/ 5084311 w 6124773"/>
              <a:gd name="connsiteY719" fmla="*/ 6884988 h 6884988"/>
              <a:gd name="connsiteX720" fmla="*/ 4844096 w 6124773"/>
              <a:gd name="connsiteY720" fmla="*/ 6872858 h 6884988"/>
              <a:gd name="connsiteX721" fmla="*/ 2646680 w 6124773"/>
              <a:gd name="connsiteY721" fmla="*/ 4437843 h 6884988"/>
              <a:gd name="connsiteX722" fmla="*/ 5094288 w 6124773"/>
              <a:gd name="connsiteY722" fmla="*/ 1990194 h 6884988"/>
              <a:gd name="connsiteX723" fmla="*/ 2675129 w 6124773"/>
              <a:gd name="connsiteY723" fmla="*/ 1938374 h 6884988"/>
              <a:gd name="connsiteX724" fmla="*/ 2716975 w 6124773"/>
              <a:gd name="connsiteY724" fmla="*/ 1980220 h 6884988"/>
              <a:gd name="connsiteX725" fmla="*/ 2675129 w 6124773"/>
              <a:gd name="connsiteY725" fmla="*/ 2022067 h 6884988"/>
              <a:gd name="connsiteX726" fmla="*/ 2633282 w 6124773"/>
              <a:gd name="connsiteY726" fmla="*/ 1980220 h 6884988"/>
              <a:gd name="connsiteX727" fmla="*/ 2675129 w 6124773"/>
              <a:gd name="connsiteY727" fmla="*/ 1938374 h 6884988"/>
              <a:gd name="connsiteX728" fmla="*/ 2239200 w 6124773"/>
              <a:gd name="connsiteY728" fmla="*/ 1927004 h 6884988"/>
              <a:gd name="connsiteX729" fmla="*/ 2308606 w 6124773"/>
              <a:gd name="connsiteY729" fmla="*/ 1996410 h 6884988"/>
              <a:gd name="connsiteX730" fmla="*/ 2239200 w 6124773"/>
              <a:gd name="connsiteY730" fmla="*/ 2065781 h 6884988"/>
              <a:gd name="connsiteX731" fmla="*/ 2169794 w 6124773"/>
              <a:gd name="connsiteY731" fmla="*/ 1996410 h 6884988"/>
              <a:gd name="connsiteX732" fmla="*/ 2239200 w 6124773"/>
              <a:gd name="connsiteY732" fmla="*/ 1927004 h 6884988"/>
              <a:gd name="connsiteX733" fmla="*/ 2494470 w 6124773"/>
              <a:gd name="connsiteY733" fmla="*/ 1922879 h 6884988"/>
              <a:gd name="connsiteX734" fmla="*/ 2554605 w 6124773"/>
              <a:gd name="connsiteY734" fmla="*/ 1983013 h 6884988"/>
              <a:gd name="connsiteX735" fmla="*/ 2494470 w 6124773"/>
              <a:gd name="connsiteY735" fmla="*/ 2043148 h 6884988"/>
              <a:gd name="connsiteX736" fmla="*/ 2434336 w 6124773"/>
              <a:gd name="connsiteY736" fmla="*/ 1983013 h 6884988"/>
              <a:gd name="connsiteX737" fmla="*/ 2494470 w 6124773"/>
              <a:gd name="connsiteY737" fmla="*/ 1922879 h 6884988"/>
              <a:gd name="connsiteX738" fmla="*/ 2364042 w 6124773"/>
              <a:gd name="connsiteY738" fmla="*/ 1921418 h 6884988"/>
              <a:gd name="connsiteX739" fmla="*/ 2403348 w 6124773"/>
              <a:gd name="connsiteY739" fmla="*/ 1960724 h 6884988"/>
              <a:gd name="connsiteX740" fmla="*/ 2364042 w 6124773"/>
              <a:gd name="connsiteY740" fmla="*/ 2000031 h 6884988"/>
              <a:gd name="connsiteX741" fmla="*/ 2324736 w 6124773"/>
              <a:gd name="connsiteY741" fmla="*/ 1960724 h 6884988"/>
              <a:gd name="connsiteX742" fmla="*/ 2364042 w 6124773"/>
              <a:gd name="connsiteY742" fmla="*/ 1921418 h 6884988"/>
              <a:gd name="connsiteX743" fmla="*/ 2767584 w 6124773"/>
              <a:gd name="connsiteY743" fmla="*/ 1874428 h 6884988"/>
              <a:gd name="connsiteX744" fmla="*/ 2798699 w 6124773"/>
              <a:gd name="connsiteY744" fmla="*/ 1905543 h 6884988"/>
              <a:gd name="connsiteX745" fmla="*/ 2767584 w 6124773"/>
              <a:gd name="connsiteY745" fmla="*/ 1936658 h 6884988"/>
              <a:gd name="connsiteX746" fmla="*/ 2736469 w 6124773"/>
              <a:gd name="connsiteY746" fmla="*/ 1905543 h 6884988"/>
              <a:gd name="connsiteX747" fmla="*/ 2767584 w 6124773"/>
              <a:gd name="connsiteY747" fmla="*/ 1874428 h 6884988"/>
              <a:gd name="connsiteX748" fmla="*/ 2335847 w 6124773"/>
              <a:gd name="connsiteY748" fmla="*/ 1772066 h 6884988"/>
              <a:gd name="connsiteX749" fmla="*/ 2395982 w 6124773"/>
              <a:gd name="connsiteY749" fmla="*/ 1832200 h 6884988"/>
              <a:gd name="connsiteX750" fmla="*/ 2335847 w 6124773"/>
              <a:gd name="connsiteY750" fmla="*/ 1892335 h 6884988"/>
              <a:gd name="connsiteX751" fmla="*/ 2275713 w 6124773"/>
              <a:gd name="connsiteY751" fmla="*/ 1832200 h 6884988"/>
              <a:gd name="connsiteX752" fmla="*/ 2335847 w 6124773"/>
              <a:gd name="connsiteY752" fmla="*/ 1772066 h 6884988"/>
              <a:gd name="connsiteX753" fmla="*/ 2178368 w 6124773"/>
              <a:gd name="connsiteY753" fmla="*/ 1750729 h 6884988"/>
              <a:gd name="connsiteX754" fmla="*/ 2261553 w 6124773"/>
              <a:gd name="connsiteY754" fmla="*/ 1833914 h 6884988"/>
              <a:gd name="connsiteX755" fmla="*/ 2178368 w 6124773"/>
              <a:gd name="connsiteY755" fmla="*/ 1917099 h 6884988"/>
              <a:gd name="connsiteX756" fmla="*/ 2095184 w 6124773"/>
              <a:gd name="connsiteY756" fmla="*/ 1833914 h 6884988"/>
              <a:gd name="connsiteX757" fmla="*/ 2178368 w 6124773"/>
              <a:gd name="connsiteY757" fmla="*/ 1750729 h 6884988"/>
              <a:gd name="connsiteX758" fmla="*/ 2858771 w 6124773"/>
              <a:gd name="connsiteY758" fmla="*/ 1733840 h 6884988"/>
              <a:gd name="connsiteX759" fmla="*/ 2918905 w 6124773"/>
              <a:gd name="connsiteY759" fmla="*/ 1793976 h 6884988"/>
              <a:gd name="connsiteX760" fmla="*/ 2858771 w 6124773"/>
              <a:gd name="connsiteY760" fmla="*/ 1854109 h 6884988"/>
              <a:gd name="connsiteX761" fmla="*/ 2798637 w 6124773"/>
              <a:gd name="connsiteY761" fmla="*/ 1793976 h 6884988"/>
              <a:gd name="connsiteX762" fmla="*/ 2858771 w 6124773"/>
              <a:gd name="connsiteY762" fmla="*/ 1733840 h 6884988"/>
              <a:gd name="connsiteX763" fmla="*/ 2068830 w 6124773"/>
              <a:gd name="connsiteY763" fmla="*/ 1709008 h 6884988"/>
              <a:gd name="connsiteX764" fmla="*/ 2099945 w 6124773"/>
              <a:gd name="connsiteY764" fmla="*/ 1740123 h 6884988"/>
              <a:gd name="connsiteX765" fmla="*/ 2068830 w 6124773"/>
              <a:gd name="connsiteY765" fmla="*/ 1771238 h 6884988"/>
              <a:gd name="connsiteX766" fmla="*/ 2037714 w 6124773"/>
              <a:gd name="connsiteY766" fmla="*/ 1740123 h 6884988"/>
              <a:gd name="connsiteX767" fmla="*/ 2068830 w 6124773"/>
              <a:gd name="connsiteY767" fmla="*/ 1709008 h 6884988"/>
              <a:gd name="connsiteX768" fmla="*/ 2354517 w 6124773"/>
              <a:gd name="connsiteY768" fmla="*/ 1678657 h 6884988"/>
              <a:gd name="connsiteX769" fmla="*/ 2385632 w 6124773"/>
              <a:gd name="connsiteY769" fmla="*/ 1709772 h 6884988"/>
              <a:gd name="connsiteX770" fmla="*/ 2354517 w 6124773"/>
              <a:gd name="connsiteY770" fmla="*/ 1740887 h 6884988"/>
              <a:gd name="connsiteX771" fmla="*/ 2323401 w 6124773"/>
              <a:gd name="connsiteY771" fmla="*/ 1709772 h 6884988"/>
              <a:gd name="connsiteX772" fmla="*/ 2354517 w 6124773"/>
              <a:gd name="connsiteY772" fmla="*/ 1678657 h 6884988"/>
              <a:gd name="connsiteX773" fmla="*/ 2256219 w 6124773"/>
              <a:gd name="connsiteY773" fmla="*/ 1640558 h 6884988"/>
              <a:gd name="connsiteX774" fmla="*/ 2316353 w 6124773"/>
              <a:gd name="connsiteY774" fmla="*/ 1700693 h 6884988"/>
              <a:gd name="connsiteX775" fmla="*/ 2256219 w 6124773"/>
              <a:gd name="connsiteY775" fmla="*/ 1760827 h 6884988"/>
              <a:gd name="connsiteX776" fmla="*/ 2196085 w 6124773"/>
              <a:gd name="connsiteY776" fmla="*/ 1700693 h 6884988"/>
              <a:gd name="connsiteX777" fmla="*/ 2256219 w 6124773"/>
              <a:gd name="connsiteY777" fmla="*/ 1640558 h 6884988"/>
              <a:gd name="connsiteX778" fmla="*/ 372555 w 6124773"/>
              <a:gd name="connsiteY778" fmla="*/ 1623470 h 6884988"/>
              <a:gd name="connsiteX779" fmla="*/ 417767 w 6124773"/>
              <a:gd name="connsiteY779" fmla="*/ 1668682 h 6884988"/>
              <a:gd name="connsiteX780" fmla="*/ 372555 w 6124773"/>
              <a:gd name="connsiteY780" fmla="*/ 1713894 h 6884988"/>
              <a:gd name="connsiteX781" fmla="*/ 327343 w 6124773"/>
              <a:gd name="connsiteY781" fmla="*/ 1668682 h 6884988"/>
              <a:gd name="connsiteX782" fmla="*/ 372555 w 6124773"/>
              <a:gd name="connsiteY782" fmla="*/ 1623470 h 6884988"/>
              <a:gd name="connsiteX783" fmla="*/ 2003362 w 6124773"/>
              <a:gd name="connsiteY783" fmla="*/ 1603538 h 6884988"/>
              <a:gd name="connsiteX784" fmla="*/ 2034477 w 6124773"/>
              <a:gd name="connsiteY784" fmla="*/ 1634653 h 6884988"/>
              <a:gd name="connsiteX785" fmla="*/ 2003362 w 6124773"/>
              <a:gd name="connsiteY785" fmla="*/ 1665768 h 6884988"/>
              <a:gd name="connsiteX786" fmla="*/ 1972247 w 6124773"/>
              <a:gd name="connsiteY786" fmla="*/ 1634653 h 6884988"/>
              <a:gd name="connsiteX787" fmla="*/ 2003362 w 6124773"/>
              <a:gd name="connsiteY787" fmla="*/ 1603538 h 6884988"/>
              <a:gd name="connsiteX788" fmla="*/ 2118868 w 6124773"/>
              <a:gd name="connsiteY788" fmla="*/ 1577376 h 6884988"/>
              <a:gd name="connsiteX789" fmla="*/ 2179002 w 6124773"/>
              <a:gd name="connsiteY789" fmla="*/ 1637510 h 6884988"/>
              <a:gd name="connsiteX790" fmla="*/ 2118868 w 6124773"/>
              <a:gd name="connsiteY790" fmla="*/ 1697645 h 6884988"/>
              <a:gd name="connsiteX791" fmla="*/ 2058734 w 6124773"/>
              <a:gd name="connsiteY791" fmla="*/ 1637510 h 6884988"/>
              <a:gd name="connsiteX792" fmla="*/ 2118868 w 6124773"/>
              <a:gd name="connsiteY792" fmla="*/ 1577376 h 6884988"/>
              <a:gd name="connsiteX793" fmla="*/ 2598293 w 6124773"/>
              <a:gd name="connsiteY793" fmla="*/ 1539849 h 6884988"/>
              <a:gd name="connsiteX794" fmla="*/ 2793301 w 6124773"/>
              <a:gd name="connsiteY794" fmla="*/ 1734858 h 6884988"/>
              <a:gd name="connsiteX795" fmla="*/ 2598293 w 6124773"/>
              <a:gd name="connsiteY795" fmla="*/ 1929866 h 6884988"/>
              <a:gd name="connsiteX796" fmla="*/ 2403285 w 6124773"/>
              <a:gd name="connsiteY796" fmla="*/ 1734858 h 6884988"/>
              <a:gd name="connsiteX797" fmla="*/ 2598293 w 6124773"/>
              <a:gd name="connsiteY797" fmla="*/ 1539849 h 6884988"/>
              <a:gd name="connsiteX798" fmla="*/ 2361756 w 6124773"/>
              <a:gd name="connsiteY798" fmla="*/ 1531594 h 6884988"/>
              <a:gd name="connsiteX799" fmla="*/ 2421890 w 6124773"/>
              <a:gd name="connsiteY799" fmla="*/ 1591728 h 6884988"/>
              <a:gd name="connsiteX800" fmla="*/ 2361756 w 6124773"/>
              <a:gd name="connsiteY800" fmla="*/ 1651863 h 6884988"/>
              <a:gd name="connsiteX801" fmla="*/ 2301622 w 6124773"/>
              <a:gd name="connsiteY801" fmla="*/ 1591728 h 6884988"/>
              <a:gd name="connsiteX802" fmla="*/ 2361756 w 6124773"/>
              <a:gd name="connsiteY802" fmla="*/ 1531594 h 6884988"/>
              <a:gd name="connsiteX803" fmla="*/ 2227517 w 6124773"/>
              <a:gd name="connsiteY803" fmla="*/ 1525497 h 6884988"/>
              <a:gd name="connsiteX804" fmla="*/ 2269363 w 6124773"/>
              <a:gd name="connsiteY804" fmla="*/ 1567344 h 6884988"/>
              <a:gd name="connsiteX805" fmla="*/ 2227517 w 6124773"/>
              <a:gd name="connsiteY805" fmla="*/ 1609190 h 6884988"/>
              <a:gd name="connsiteX806" fmla="*/ 2185671 w 6124773"/>
              <a:gd name="connsiteY806" fmla="*/ 1567344 h 6884988"/>
              <a:gd name="connsiteX807" fmla="*/ 2227517 w 6124773"/>
              <a:gd name="connsiteY807" fmla="*/ 1525497 h 6884988"/>
              <a:gd name="connsiteX808" fmla="*/ 2787079 w 6124773"/>
              <a:gd name="connsiteY808" fmla="*/ 1518131 h 6884988"/>
              <a:gd name="connsiteX809" fmla="*/ 2828925 w 6124773"/>
              <a:gd name="connsiteY809" fmla="*/ 1559978 h 6884988"/>
              <a:gd name="connsiteX810" fmla="*/ 2787079 w 6124773"/>
              <a:gd name="connsiteY810" fmla="*/ 1601824 h 6884988"/>
              <a:gd name="connsiteX811" fmla="*/ 2745233 w 6124773"/>
              <a:gd name="connsiteY811" fmla="*/ 1559978 h 6884988"/>
              <a:gd name="connsiteX812" fmla="*/ 2787079 w 6124773"/>
              <a:gd name="connsiteY812" fmla="*/ 1518131 h 6884988"/>
              <a:gd name="connsiteX813" fmla="*/ 1913636 w 6124773"/>
              <a:gd name="connsiteY813" fmla="*/ 1507080 h 6884988"/>
              <a:gd name="connsiteX814" fmla="*/ 1944751 w 6124773"/>
              <a:gd name="connsiteY814" fmla="*/ 1538195 h 6884988"/>
              <a:gd name="connsiteX815" fmla="*/ 1913636 w 6124773"/>
              <a:gd name="connsiteY815" fmla="*/ 1569311 h 6884988"/>
              <a:gd name="connsiteX816" fmla="*/ 1882521 w 6124773"/>
              <a:gd name="connsiteY816" fmla="*/ 1538195 h 6884988"/>
              <a:gd name="connsiteX817" fmla="*/ 1913636 w 6124773"/>
              <a:gd name="connsiteY817" fmla="*/ 1507080 h 6884988"/>
              <a:gd name="connsiteX818" fmla="*/ 2033080 w 6124773"/>
              <a:gd name="connsiteY818" fmla="*/ 1499715 h 6884988"/>
              <a:gd name="connsiteX819" fmla="*/ 2074926 w 6124773"/>
              <a:gd name="connsiteY819" fmla="*/ 1541561 h 6884988"/>
              <a:gd name="connsiteX820" fmla="*/ 2033080 w 6124773"/>
              <a:gd name="connsiteY820" fmla="*/ 1583408 h 6884988"/>
              <a:gd name="connsiteX821" fmla="*/ 1991234 w 6124773"/>
              <a:gd name="connsiteY821" fmla="*/ 1541561 h 6884988"/>
              <a:gd name="connsiteX822" fmla="*/ 2033080 w 6124773"/>
              <a:gd name="connsiteY822" fmla="*/ 1499715 h 6884988"/>
              <a:gd name="connsiteX823" fmla="*/ 2960369 w 6124773"/>
              <a:gd name="connsiteY823" fmla="*/ 1499654 h 6884988"/>
              <a:gd name="connsiteX824" fmla="*/ 3080448 w 6124773"/>
              <a:gd name="connsiteY824" fmla="*/ 1619733 h 6884988"/>
              <a:gd name="connsiteX825" fmla="*/ 2960369 w 6124773"/>
              <a:gd name="connsiteY825" fmla="*/ 1739811 h 6884988"/>
              <a:gd name="connsiteX826" fmla="*/ 2840291 w 6124773"/>
              <a:gd name="connsiteY826" fmla="*/ 1619733 h 6884988"/>
              <a:gd name="connsiteX827" fmla="*/ 2960369 w 6124773"/>
              <a:gd name="connsiteY827" fmla="*/ 1499654 h 6884988"/>
              <a:gd name="connsiteX828" fmla="*/ 3259074 w 6124773"/>
              <a:gd name="connsiteY828" fmla="*/ 1488028 h 6884988"/>
              <a:gd name="connsiteX829" fmla="*/ 3290189 w 6124773"/>
              <a:gd name="connsiteY829" fmla="*/ 1519143 h 6884988"/>
              <a:gd name="connsiteX830" fmla="*/ 3259074 w 6124773"/>
              <a:gd name="connsiteY830" fmla="*/ 1550258 h 6884988"/>
              <a:gd name="connsiteX831" fmla="*/ 3227959 w 6124773"/>
              <a:gd name="connsiteY831" fmla="*/ 1519143 h 6884988"/>
              <a:gd name="connsiteX832" fmla="*/ 3259074 w 6124773"/>
              <a:gd name="connsiteY832" fmla="*/ 1488028 h 6884988"/>
              <a:gd name="connsiteX833" fmla="*/ 3153220 w 6124773"/>
              <a:gd name="connsiteY833" fmla="*/ 1464792 h 6884988"/>
              <a:gd name="connsiteX834" fmla="*/ 3223514 w 6124773"/>
              <a:gd name="connsiteY834" fmla="*/ 1535087 h 6884988"/>
              <a:gd name="connsiteX835" fmla="*/ 3153220 w 6124773"/>
              <a:gd name="connsiteY835" fmla="*/ 1605381 h 6884988"/>
              <a:gd name="connsiteX836" fmla="*/ 3082926 w 6124773"/>
              <a:gd name="connsiteY836" fmla="*/ 1535087 h 6884988"/>
              <a:gd name="connsiteX837" fmla="*/ 3153220 w 6124773"/>
              <a:gd name="connsiteY837" fmla="*/ 1464792 h 6884988"/>
              <a:gd name="connsiteX838" fmla="*/ 1806829 w 6124773"/>
              <a:gd name="connsiteY838" fmla="*/ 1453737 h 6884988"/>
              <a:gd name="connsiteX839" fmla="*/ 1837944 w 6124773"/>
              <a:gd name="connsiteY839" fmla="*/ 1484852 h 6884988"/>
              <a:gd name="connsiteX840" fmla="*/ 1806829 w 6124773"/>
              <a:gd name="connsiteY840" fmla="*/ 1515967 h 6884988"/>
              <a:gd name="connsiteX841" fmla="*/ 1775713 w 6124773"/>
              <a:gd name="connsiteY841" fmla="*/ 1484852 h 6884988"/>
              <a:gd name="connsiteX842" fmla="*/ 1806829 w 6124773"/>
              <a:gd name="connsiteY842" fmla="*/ 1453737 h 6884988"/>
              <a:gd name="connsiteX843" fmla="*/ 460375 w 6124773"/>
              <a:gd name="connsiteY843" fmla="*/ 1448021 h 6884988"/>
              <a:gd name="connsiteX844" fmla="*/ 543560 w 6124773"/>
              <a:gd name="connsiteY844" fmla="*/ 1531206 h 6884988"/>
              <a:gd name="connsiteX845" fmla="*/ 460375 w 6124773"/>
              <a:gd name="connsiteY845" fmla="*/ 1614391 h 6884988"/>
              <a:gd name="connsiteX846" fmla="*/ 377190 w 6124773"/>
              <a:gd name="connsiteY846" fmla="*/ 1531206 h 6884988"/>
              <a:gd name="connsiteX847" fmla="*/ 460375 w 6124773"/>
              <a:gd name="connsiteY847" fmla="*/ 1448021 h 6884988"/>
              <a:gd name="connsiteX848" fmla="*/ 3387154 w 6124773"/>
              <a:gd name="connsiteY848" fmla="*/ 1433357 h 6884988"/>
              <a:gd name="connsiteX849" fmla="*/ 3418269 w 6124773"/>
              <a:gd name="connsiteY849" fmla="*/ 1464472 h 6884988"/>
              <a:gd name="connsiteX850" fmla="*/ 3387154 w 6124773"/>
              <a:gd name="connsiteY850" fmla="*/ 1495588 h 6884988"/>
              <a:gd name="connsiteX851" fmla="*/ 3356038 w 6124773"/>
              <a:gd name="connsiteY851" fmla="*/ 1464472 h 6884988"/>
              <a:gd name="connsiteX852" fmla="*/ 3387154 w 6124773"/>
              <a:gd name="connsiteY852" fmla="*/ 1433357 h 6884988"/>
              <a:gd name="connsiteX853" fmla="*/ 1201801 w 6124773"/>
              <a:gd name="connsiteY853" fmla="*/ 1410375 h 6884988"/>
              <a:gd name="connsiteX854" fmla="*/ 2099987 w 6124773"/>
              <a:gd name="connsiteY854" fmla="*/ 2142380 h 6884988"/>
              <a:gd name="connsiteX855" fmla="*/ 2101754 w 6124773"/>
              <a:gd name="connsiteY855" fmla="*/ 2153953 h 6884988"/>
              <a:gd name="connsiteX856" fmla="*/ 2102125 w 6124773"/>
              <a:gd name="connsiteY856" fmla="*/ 2155397 h 6884988"/>
              <a:gd name="connsiteX857" fmla="*/ 2120709 w 6124773"/>
              <a:gd name="connsiteY857" fmla="*/ 2339512 h 6884988"/>
              <a:gd name="connsiteX858" fmla="*/ 1853120 w 6124773"/>
              <a:gd name="connsiteY858" fmla="*/ 2985579 h 6884988"/>
              <a:gd name="connsiteX859" fmla="*/ 1207198 w 6124773"/>
              <a:gd name="connsiteY859" fmla="*/ 3253168 h 6884988"/>
              <a:gd name="connsiteX860" fmla="*/ 449606 w 6124773"/>
              <a:gd name="connsiteY860" fmla="*/ 2850450 h 6884988"/>
              <a:gd name="connsiteX861" fmla="*/ 448090 w 6124773"/>
              <a:gd name="connsiteY861" fmla="*/ 2847657 h 6884988"/>
              <a:gd name="connsiteX862" fmla="*/ 441565 w 6124773"/>
              <a:gd name="connsiteY862" fmla="*/ 2839749 h 6884988"/>
              <a:gd name="connsiteX863" fmla="*/ 284988 w 6124773"/>
              <a:gd name="connsiteY863" fmla="*/ 2327150 h 6884988"/>
              <a:gd name="connsiteX864" fmla="*/ 1201801 w 6124773"/>
              <a:gd name="connsiteY864" fmla="*/ 1410375 h 6884988"/>
              <a:gd name="connsiteX865" fmla="*/ 323341 w 6124773"/>
              <a:gd name="connsiteY865" fmla="*/ 1401086 h 6884988"/>
              <a:gd name="connsiteX866" fmla="*/ 362648 w 6124773"/>
              <a:gd name="connsiteY866" fmla="*/ 1440392 h 6884988"/>
              <a:gd name="connsiteX867" fmla="*/ 323341 w 6124773"/>
              <a:gd name="connsiteY867" fmla="*/ 1479699 h 6884988"/>
              <a:gd name="connsiteX868" fmla="*/ 284035 w 6124773"/>
              <a:gd name="connsiteY868" fmla="*/ 1440392 h 6884988"/>
              <a:gd name="connsiteX869" fmla="*/ 323341 w 6124773"/>
              <a:gd name="connsiteY869" fmla="*/ 1401086 h 6884988"/>
              <a:gd name="connsiteX870" fmla="*/ 1206118 w 6124773"/>
              <a:gd name="connsiteY870" fmla="*/ 1396403 h 6884988"/>
              <a:gd name="connsiteX871" fmla="*/ 267792 w 6124773"/>
              <a:gd name="connsiteY871" fmla="*/ 2334716 h 6884988"/>
              <a:gd name="connsiteX872" fmla="*/ 1206118 w 6124773"/>
              <a:gd name="connsiteY872" fmla="*/ 3273043 h 6884988"/>
              <a:gd name="connsiteX873" fmla="*/ 2144458 w 6124773"/>
              <a:gd name="connsiteY873" fmla="*/ 2334692 h 6884988"/>
              <a:gd name="connsiteX874" fmla="*/ 1869630 w 6124773"/>
              <a:gd name="connsiteY874" fmla="*/ 1671231 h 6884988"/>
              <a:gd name="connsiteX875" fmla="*/ 1206118 w 6124773"/>
              <a:gd name="connsiteY875" fmla="*/ 1396403 h 6884988"/>
              <a:gd name="connsiteX876" fmla="*/ 3301683 w 6124773"/>
              <a:gd name="connsiteY876" fmla="*/ 1392592 h 6884988"/>
              <a:gd name="connsiteX877" fmla="*/ 3343529 w 6124773"/>
              <a:gd name="connsiteY877" fmla="*/ 1434438 h 6884988"/>
              <a:gd name="connsiteX878" fmla="*/ 3301683 w 6124773"/>
              <a:gd name="connsiteY878" fmla="*/ 1476285 h 6884988"/>
              <a:gd name="connsiteX879" fmla="*/ 3259837 w 6124773"/>
              <a:gd name="connsiteY879" fmla="*/ 1434438 h 6884988"/>
              <a:gd name="connsiteX880" fmla="*/ 3301683 w 6124773"/>
              <a:gd name="connsiteY880" fmla="*/ 1392592 h 6884988"/>
              <a:gd name="connsiteX881" fmla="*/ 3395727 w 6124773"/>
              <a:gd name="connsiteY881" fmla="*/ 1366488 h 6884988"/>
              <a:gd name="connsiteX882" fmla="*/ 3420936 w 6124773"/>
              <a:gd name="connsiteY882" fmla="*/ 1391698 h 6884988"/>
              <a:gd name="connsiteX883" fmla="*/ 3395727 w 6124773"/>
              <a:gd name="connsiteY883" fmla="*/ 1416907 h 6884988"/>
              <a:gd name="connsiteX884" fmla="*/ 3370517 w 6124773"/>
              <a:gd name="connsiteY884" fmla="*/ 1391698 h 6884988"/>
              <a:gd name="connsiteX885" fmla="*/ 3395727 w 6124773"/>
              <a:gd name="connsiteY885" fmla="*/ 1366488 h 6884988"/>
              <a:gd name="connsiteX886" fmla="*/ 747713 w 6124773"/>
              <a:gd name="connsiteY886" fmla="*/ 1358484 h 6884988"/>
              <a:gd name="connsiteX887" fmla="*/ 778828 w 6124773"/>
              <a:gd name="connsiteY887" fmla="*/ 1389599 h 6884988"/>
              <a:gd name="connsiteX888" fmla="*/ 747713 w 6124773"/>
              <a:gd name="connsiteY888" fmla="*/ 1420714 h 6884988"/>
              <a:gd name="connsiteX889" fmla="*/ 716598 w 6124773"/>
              <a:gd name="connsiteY889" fmla="*/ 1389599 h 6884988"/>
              <a:gd name="connsiteX890" fmla="*/ 747713 w 6124773"/>
              <a:gd name="connsiteY890" fmla="*/ 1358484 h 6884988"/>
              <a:gd name="connsiteX891" fmla="*/ 634683 w 6124773"/>
              <a:gd name="connsiteY891" fmla="*/ 1351372 h 6884988"/>
              <a:gd name="connsiteX892" fmla="*/ 694817 w 6124773"/>
              <a:gd name="connsiteY892" fmla="*/ 1411506 h 6884988"/>
              <a:gd name="connsiteX893" fmla="*/ 634683 w 6124773"/>
              <a:gd name="connsiteY893" fmla="*/ 1471641 h 6884988"/>
              <a:gd name="connsiteX894" fmla="*/ 574548 w 6124773"/>
              <a:gd name="connsiteY894" fmla="*/ 1411506 h 6884988"/>
              <a:gd name="connsiteX895" fmla="*/ 634683 w 6124773"/>
              <a:gd name="connsiteY895" fmla="*/ 1351372 h 6884988"/>
              <a:gd name="connsiteX896" fmla="*/ 3481070 w 6124773"/>
              <a:gd name="connsiteY896" fmla="*/ 1350996 h 6884988"/>
              <a:gd name="connsiteX897" fmla="*/ 3526282 w 6124773"/>
              <a:gd name="connsiteY897" fmla="*/ 1396208 h 6884988"/>
              <a:gd name="connsiteX898" fmla="*/ 3481070 w 6124773"/>
              <a:gd name="connsiteY898" fmla="*/ 1441420 h 6884988"/>
              <a:gd name="connsiteX899" fmla="*/ 3435858 w 6124773"/>
              <a:gd name="connsiteY899" fmla="*/ 1396208 h 6884988"/>
              <a:gd name="connsiteX900" fmla="*/ 3481070 w 6124773"/>
              <a:gd name="connsiteY900" fmla="*/ 1350996 h 6884988"/>
              <a:gd name="connsiteX901" fmla="*/ 1206055 w 6124773"/>
              <a:gd name="connsiteY901" fmla="*/ 1343444 h 6884988"/>
              <a:gd name="connsiteX902" fmla="*/ 2197417 w 6124773"/>
              <a:gd name="connsiteY902" fmla="*/ 2334685 h 6884988"/>
              <a:gd name="connsiteX903" fmla="*/ 1907095 w 6124773"/>
              <a:gd name="connsiteY903" fmla="*/ 3035617 h 6884988"/>
              <a:gd name="connsiteX904" fmla="*/ 1206118 w 6124773"/>
              <a:gd name="connsiteY904" fmla="*/ 3326002 h 6884988"/>
              <a:gd name="connsiteX905" fmla="*/ 214801 w 6124773"/>
              <a:gd name="connsiteY905" fmla="*/ 2334724 h 6884988"/>
              <a:gd name="connsiteX906" fmla="*/ 1206055 w 6124773"/>
              <a:gd name="connsiteY906" fmla="*/ 1343444 h 6884988"/>
              <a:gd name="connsiteX907" fmla="*/ 397256 w 6124773"/>
              <a:gd name="connsiteY907" fmla="*/ 1318796 h 6884988"/>
              <a:gd name="connsiteX908" fmla="*/ 428371 w 6124773"/>
              <a:gd name="connsiteY908" fmla="*/ 1349911 h 6884988"/>
              <a:gd name="connsiteX909" fmla="*/ 397256 w 6124773"/>
              <a:gd name="connsiteY909" fmla="*/ 1381026 h 6884988"/>
              <a:gd name="connsiteX910" fmla="*/ 366141 w 6124773"/>
              <a:gd name="connsiteY910" fmla="*/ 1349911 h 6884988"/>
              <a:gd name="connsiteX911" fmla="*/ 397256 w 6124773"/>
              <a:gd name="connsiteY911" fmla="*/ 1318796 h 6884988"/>
              <a:gd name="connsiteX912" fmla="*/ 837628 w 6124773"/>
              <a:gd name="connsiteY912" fmla="*/ 1312320 h 6884988"/>
              <a:gd name="connsiteX913" fmla="*/ 868743 w 6124773"/>
              <a:gd name="connsiteY913" fmla="*/ 1343435 h 6884988"/>
              <a:gd name="connsiteX914" fmla="*/ 837628 w 6124773"/>
              <a:gd name="connsiteY914" fmla="*/ 1374551 h 6884988"/>
              <a:gd name="connsiteX915" fmla="*/ 806512 w 6124773"/>
              <a:gd name="connsiteY915" fmla="*/ 1343435 h 6884988"/>
              <a:gd name="connsiteX916" fmla="*/ 837628 w 6124773"/>
              <a:gd name="connsiteY916" fmla="*/ 1312320 h 6884988"/>
              <a:gd name="connsiteX917" fmla="*/ 496253 w 6124773"/>
              <a:gd name="connsiteY917" fmla="*/ 1298286 h 6884988"/>
              <a:gd name="connsiteX918" fmla="*/ 556387 w 6124773"/>
              <a:gd name="connsiteY918" fmla="*/ 1358420 h 6884988"/>
              <a:gd name="connsiteX919" fmla="*/ 496253 w 6124773"/>
              <a:gd name="connsiteY919" fmla="*/ 1418555 h 6884988"/>
              <a:gd name="connsiteX920" fmla="*/ 436118 w 6124773"/>
              <a:gd name="connsiteY920" fmla="*/ 1358420 h 6884988"/>
              <a:gd name="connsiteX921" fmla="*/ 496253 w 6124773"/>
              <a:gd name="connsiteY921" fmla="*/ 1298286 h 6884988"/>
              <a:gd name="connsiteX922" fmla="*/ 3576447 w 6124773"/>
              <a:gd name="connsiteY922" fmla="*/ 1291812 h 6884988"/>
              <a:gd name="connsiteX923" fmla="*/ 3607562 w 6124773"/>
              <a:gd name="connsiteY923" fmla="*/ 1322927 h 6884988"/>
              <a:gd name="connsiteX924" fmla="*/ 3576447 w 6124773"/>
              <a:gd name="connsiteY924" fmla="*/ 1354042 h 6884988"/>
              <a:gd name="connsiteX925" fmla="*/ 3545332 w 6124773"/>
              <a:gd name="connsiteY925" fmla="*/ 1322927 h 6884988"/>
              <a:gd name="connsiteX926" fmla="*/ 3576447 w 6124773"/>
              <a:gd name="connsiteY926" fmla="*/ 1291812 h 6884988"/>
              <a:gd name="connsiteX927" fmla="*/ 3684588 w 6124773"/>
              <a:gd name="connsiteY927" fmla="*/ 1287430 h 6884988"/>
              <a:gd name="connsiteX928" fmla="*/ 3715703 w 6124773"/>
              <a:gd name="connsiteY928" fmla="*/ 1318545 h 6884988"/>
              <a:gd name="connsiteX929" fmla="*/ 3684588 w 6124773"/>
              <a:gd name="connsiteY929" fmla="*/ 1349660 h 6884988"/>
              <a:gd name="connsiteX930" fmla="*/ 3653473 w 6124773"/>
              <a:gd name="connsiteY930" fmla="*/ 1318545 h 6884988"/>
              <a:gd name="connsiteX931" fmla="*/ 3684588 w 6124773"/>
              <a:gd name="connsiteY931" fmla="*/ 1287430 h 6884988"/>
              <a:gd name="connsiteX932" fmla="*/ 1272603 w 6124773"/>
              <a:gd name="connsiteY932" fmla="*/ 1268953 h 6884988"/>
              <a:gd name="connsiteX933" fmla="*/ 1303718 w 6124773"/>
              <a:gd name="connsiteY933" fmla="*/ 1300068 h 6884988"/>
              <a:gd name="connsiteX934" fmla="*/ 1272603 w 6124773"/>
              <a:gd name="connsiteY934" fmla="*/ 1331183 h 6884988"/>
              <a:gd name="connsiteX935" fmla="*/ 1241487 w 6124773"/>
              <a:gd name="connsiteY935" fmla="*/ 1300068 h 6884988"/>
              <a:gd name="connsiteX936" fmla="*/ 1272603 w 6124773"/>
              <a:gd name="connsiteY936" fmla="*/ 1268953 h 6884988"/>
              <a:gd name="connsiteX937" fmla="*/ 888619 w 6124773"/>
              <a:gd name="connsiteY937" fmla="*/ 1253710 h 6884988"/>
              <a:gd name="connsiteX938" fmla="*/ 919734 w 6124773"/>
              <a:gd name="connsiteY938" fmla="*/ 1284825 h 6884988"/>
              <a:gd name="connsiteX939" fmla="*/ 888619 w 6124773"/>
              <a:gd name="connsiteY939" fmla="*/ 1315940 h 6884988"/>
              <a:gd name="connsiteX940" fmla="*/ 857504 w 6124773"/>
              <a:gd name="connsiteY940" fmla="*/ 1284825 h 6884988"/>
              <a:gd name="connsiteX941" fmla="*/ 888619 w 6124773"/>
              <a:gd name="connsiteY941" fmla="*/ 1253710 h 6884988"/>
              <a:gd name="connsiteX942" fmla="*/ 660019 w 6124773"/>
              <a:gd name="connsiteY942" fmla="*/ 1251233 h 6884988"/>
              <a:gd name="connsiteX943" fmla="*/ 691134 w 6124773"/>
              <a:gd name="connsiteY943" fmla="*/ 1282348 h 6884988"/>
              <a:gd name="connsiteX944" fmla="*/ 660019 w 6124773"/>
              <a:gd name="connsiteY944" fmla="*/ 1313463 h 6884988"/>
              <a:gd name="connsiteX945" fmla="*/ 628904 w 6124773"/>
              <a:gd name="connsiteY945" fmla="*/ 1282348 h 6884988"/>
              <a:gd name="connsiteX946" fmla="*/ 660019 w 6124773"/>
              <a:gd name="connsiteY946" fmla="*/ 1251233 h 6884988"/>
              <a:gd name="connsiteX947" fmla="*/ 3779901 w 6124773"/>
              <a:gd name="connsiteY947" fmla="*/ 1223924 h 6884988"/>
              <a:gd name="connsiteX948" fmla="*/ 3810635 w 6124773"/>
              <a:gd name="connsiteY948" fmla="*/ 1254658 h 6884988"/>
              <a:gd name="connsiteX949" fmla="*/ 3779901 w 6124773"/>
              <a:gd name="connsiteY949" fmla="*/ 1285392 h 6884988"/>
              <a:gd name="connsiteX950" fmla="*/ 3749167 w 6124773"/>
              <a:gd name="connsiteY950" fmla="*/ 1254658 h 6884988"/>
              <a:gd name="connsiteX951" fmla="*/ 3779901 w 6124773"/>
              <a:gd name="connsiteY951" fmla="*/ 1223924 h 6884988"/>
              <a:gd name="connsiteX952" fmla="*/ 1012953 w 6124773"/>
              <a:gd name="connsiteY952" fmla="*/ 1223358 h 6884988"/>
              <a:gd name="connsiteX953" fmla="*/ 1073087 w 6124773"/>
              <a:gd name="connsiteY953" fmla="*/ 1283492 h 6884988"/>
              <a:gd name="connsiteX954" fmla="*/ 1012953 w 6124773"/>
              <a:gd name="connsiteY954" fmla="*/ 1343627 h 6884988"/>
              <a:gd name="connsiteX955" fmla="*/ 952818 w 6124773"/>
              <a:gd name="connsiteY955" fmla="*/ 1283492 h 6884988"/>
              <a:gd name="connsiteX956" fmla="*/ 1012953 w 6124773"/>
              <a:gd name="connsiteY956" fmla="*/ 1223358 h 6884988"/>
              <a:gd name="connsiteX957" fmla="*/ 1172845 w 6124773"/>
              <a:gd name="connsiteY957" fmla="*/ 1212565 h 6884988"/>
              <a:gd name="connsiteX958" fmla="*/ 1232979 w 6124773"/>
              <a:gd name="connsiteY958" fmla="*/ 1272699 h 6884988"/>
              <a:gd name="connsiteX959" fmla="*/ 1172845 w 6124773"/>
              <a:gd name="connsiteY959" fmla="*/ 1332834 h 6884988"/>
              <a:gd name="connsiteX960" fmla="*/ 1112711 w 6124773"/>
              <a:gd name="connsiteY960" fmla="*/ 1272699 h 6884988"/>
              <a:gd name="connsiteX961" fmla="*/ 1172845 w 6124773"/>
              <a:gd name="connsiteY961" fmla="*/ 1212565 h 6884988"/>
              <a:gd name="connsiteX962" fmla="*/ 417894 w 6124773"/>
              <a:gd name="connsiteY962" fmla="*/ 1198910 h 6884988"/>
              <a:gd name="connsiteX963" fmla="*/ 463106 w 6124773"/>
              <a:gd name="connsiteY963" fmla="*/ 1244122 h 6884988"/>
              <a:gd name="connsiteX964" fmla="*/ 417894 w 6124773"/>
              <a:gd name="connsiteY964" fmla="*/ 1289334 h 6884988"/>
              <a:gd name="connsiteX965" fmla="*/ 372682 w 6124773"/>
              <a:gd name="connsiteY965" fmla="*/ 1244122 h 6884988"/>
              <a:gd name="connsiteX966" fmla="*/ 417894 w 6124773"/>
              <a:gd name="connsiteY966" fmla="*/ 1198910 h 6884988"/>
              <a:gd name="connsiteX967" fmla="*/ 305182 w 6124773"/>
              <a:gd name="connsiteY967" fmla="*/ 1196933 h 6884988"/>
              <a:gd name="connsiteX968" fmla="*/ 344488 w 6124773"/>
              <a:gd name="connsiteY968" fmla="*/ 1236239 h 6884988"/>
              <a:gd name="connsiteX969" fmla="*/ 305182 w 6124773"/>
              <a:gd name="connsiteY969" fmla="*/ 1275546 h 6884988"/>
              <a:gd name="connsiteX970" fmla="*/ 265875 w 6124773"/>
              <a:gd name="connsiteY970" fmla="*/ 1236239 h 6884988"/>
              <a:gd name="connsiteX971" fmla="*/ 305182 w 6124773"/>
              <a:gd name="connsiteY971" fmla="*/ 1196933 h 6884988"/>
              <a:gd name="connsiteX972" fmla="*/ 773431 w 6124773"/>
              <a:gd name="connsiteY972" fmla="*/ 1187481 h 6884988"/>
              <a:gd name="connsiteX973" fmla="*/ 833565 w 6124773"/>
              <a:gd name="connsiteY973" fmla="*/ 1247616 h 6884988"/>
              <a:gd name="connsiteX974" fmla="*/ 773431 w 6124773"/>
              <a:gd name="connsiteY974" fmla="*/ 1307750 h 6884988"/>
              <a:gd name="connsiteX975" fmla="*/ 713297 w 6124773"/>
              <a:gd name="connsiteY975" fmla="*/ 1247616 h 6884988"/>
              <a:gd name="connsiteX976" fmla="*/ 773431 w 6124773"/>
              <a:gd name="connsiteY976" fmla="*/ 1187481 h 6884988"/>
              <a:gd name="connsiteX977" fmla="*/ 562293 w 6124773"/>
              <a:gd name="connsiteY977" fmla="*/ 1168558 h 6884988"/>
              <a:gd name="connsiteX978" fmla="*/ 622427 w 6124773"/>
              <a:gd name="connsiteY978" fmla="*/ 1228693 h 6884988"/>
              <a:gd name="connsiteX979" fmla="*/ 562293 w 6124773"/>
              <a:gd name="connsiteY979" fmla="*/ 1288827 h 6884988"/>
              <a:gd name="connsiteX980" fmla="*/ 502158 w 6124773"/>
              <a:gd name="connsiteY980" fmla="*/ 1228693 h 6884988"/>
              <a:gd name="connsiteX981" fmla="*/ 562293 w 6124773"/>
              <a:gd name="connsiteY981" fmla="*/ 1168558 h 6884988"/>
              <a:gd name="connsiteX982" fmla="*/ 1031430 w 6124773"/>
              <a:gd name="connsiteY982" fmla="*/ 1155476 h 6884988"/>
              <a:gd name="connsiteX983" fmla="*/ 1062545 w 6124773"/>
              <a:gd name="connsiteY983" fmla="*/ 1186591 h 6884988"/>
              <a:gd name="connsiteX984" fmla="*/ 1031430 w 6124773"/>
              <a:gd name="connsiteY984" fmla="*/ 1217706 h 6884988"/>
              <a:gd name="connsiteX985" fmla="*/ 1000315 w 6124773"/>
              <a:gd name="connsiteY985" fmla="*/ 1186591 h 6884988"/>
              <a:gd name="connsiteX986" fmla="*/ 1031430 w 6124773"/>
              <a:gd name="connsiteY986" fmla="*/ 1155476 h 6884988"/>
              <a:gd name="connsiteX987" fmla="*/ 3901122 w 6124773"/>
              <a:gd name="connsiteY987" fmla="*/ 1154136 h 6884988"/>
              <a:gd name="connsiteX988" fmla="*/ 3942969 w 6124773"/>
              <a:gd name="connsiteY988" fmla="*/ 1195982 h 6884988"/>
              <a:gd name="connsiteX989" fmla="*/ 3901122 w 6124773"/>
              <a:gd name="connsiteY989" fmla="*/ 1237829 h 6884988"/>
              <a:gd name="connsiteX990" fmla="*/ 3859276 w 6124773"/>
              <a:gd name="connsiteY990" fmla="*/ 1195982 h 6884988"/>
              <a:gd name="connsiteX991" fmla="*/ 3901122 w 6124773"/>
              <a:gd name="connsiteY991" fmla="*/ 1154136 h 6884988"/>
              <a:gd name="connsiteX992" fmla="*/ 671196 w 6124773"/>
              <a:gd name="connsiteY992" fmla="*/ 1128934 h 6884988"/>
              <a:gd name="connsiteX993" fmla="*/ 710502 w 6124773"/>
              <a:gd name="connsiteY993" fmla="*/ 1168241 h 6884988"/>
              <a:gd name="connsiteX994" fmla="*/ 671196 w 6124773"/>
              <a:gd name="connsiteY994" fmla="*/ 1207547 h 6884988"/>
              <a:gd name="connsiteX995" fmla="*/ 631889 w 6124773"/>
              <a:gd name="connsiteY995" fmla="*/ 1168241 h 6884988"/>
              <a:gd name="connsiteX996" fmla="*/ 671196 w 6124773"/>
              <a:gd name="connsiteY996" fmla="*/ 1128934 h 6884988"/>
              <a:gd name="connsiteX997" fmla="*/ 5045583 w 6124773"/>
              <a:gd name="connsiteY997" fmla="*/ 1087415 h 6884988"/>
              <a:gd name="connsiteX998" fmla="*/ 6037222 w 6124773"/>
              <a:gd name="connsiteY998" fmla="*/ 1237335 h 6884988"/>
              <a:gd name="connsiteX999" fmla="*/ 6124773 w 6124773"/>
              <a:gd name="connsiteY999" fmla="*/ 1269378 h 6884988"/>
              <a:gd name="connsiteX1000" fmla="*/ 6124773 w 6124773"/>
              <a:gd name="connsiteY1000" fmla="*/ 2167655 h 6884988"/>
              <a:gd name="connsiteX1001" fmla="*/ 6058515 w 6124773"/>
              <a:gd name="connsiteY1001" fmla="*/ 2135739 h 6884988"/>
              <a:gd name="connsiteX1002" fmla="*/ 5091557 w 6124773"/>
              <a:gd name="connsiteY1002" fmla="*/ 1940536 h 6884988"/>
              <a:gd name="connsiteX1003" fmla="*/ 2607437 w 6124773"/>
              <a:gd name="connsiteY1003" fmla="*/ 4424616 h 6884988"/>
              <a:gd name="connsiteX1004" fmla="*/ 4590927 w 6124773"/>
              <a:gd name="connsiteY1004" fmla="*/ 6858268 h 6884988"/>
              <a:gd name="connsiteX1005" fmla="*/ 4766002 w 6124773"/>
              <a:gd name="connsiteY1005" fmla="*/ 6884988 h 6884988"/>
              <a:gd name="connsiteX1006" fmla="*/ 2802859 w 6124773"/>
              <a:gd name="connsiteY1006" fmla="*/ 6884988 h 6884988"/>
              <a:gd name="connsiteX1007" fmla="*/ 2687542 w 6124773"/>
              <a:gd name="connsiteY1007" fmla="*/ 6780181 h 6884988"/>
              <a:gd name="connsiteX1008" fmla="*/ 1710817 w 6124773"/>
              <a:gd name="connsiteY1008" fmla="*/ 4422140 h 6884988"/>
              <a:gd name="connsiteX1009" fmla="*/ 5045583 w 6124773"/>
              <a:gd name="connsiteY1009" fmla="*/ 1087415 h 6884988"/>
              <a:gd name="connsiteX1010" fmla="*/ 895414 w 6124773"/>
              <a:gd name="connsiteY1010" fmla="*/ 1064862 h 6884988"/>
              <a:gd name="connsiteX1011" fmla="*/ 978599 w 6124773"/>
              <a:gd name="connsiteY1011" fmla="*/ 1148047 h 6884988"/>
              <a:gd name="connsiteX1012" fmla="*/ 895414 w 6124773"/>
              <a:gd name="connsiteY1012" fmla="*/ 1231232 h 6884988"/>
              <a:gd name="connsiteX1013" fmla="*/ 812229 w 6124773"/>
              <a:gd name="connsiteY1013" fmla="*/ 1148047 h 6884988"/>
              <a:gd name="connsiteX1014" fmla="*/ 895414 w 6124773"/>
              <a:gd name="connsiteY1014" fmla="*/ 1064862 h 6884988"/>
              <a:gd name="connsiteX1015" fmla="*/ 4057778 w 6124773"/>
              <a:gd name="connsiteY1015" fmla="*/ 1058951 h 6884988"/>
              <a:gd name="connsiteX1016" fmla="*/ 4117912 w 6124773"/>
              <a:gd name="connsiteY1016" fmla="*/ 1119085 h 6884988"/>
              <a:gd name="connsiteX1017" fmla="*/ 4057778 w 6124773"/>
              <a:gd name="connsiteY1017" fmla="*/ 1179220 h 6884988"/>
              <a:gd name="connsiteX1018" fmla="*/ 3997643 w 6124773"/>
              <a:gd name="connsiteY1018" fmla="*/ 1119085 h 6884988"/>
              <a:gd name="connsiteX1019" fmla="*/ 4057778 w 6124773"/>
              <a:gd name="connsiteY1019" fmla="*/ 1058951 h 6884988"/>
              <a:gd name="connsiteX1020" fmla="*/ 4438143 w 6124773"/>
              <a:gd name="connsiteY1020" fmla="*/ 1032725 h 6884988"/>
              <a:gd name="connsiteX1021" fmla="*/ 4479989 w 6124773"/>
              <a:gd name="connsiteY1021" fmla="*/ 1074572 h 6884988"/>
              <a:gd name="connsiteX1022" fmla="*/ 4438143 w 6124773"/>
              <a:gd name="connsiteY1022" fmla="*/ 1116418 h 6884988"/>
              <a:gd name="connsiteX1023" fmla="*/ 4396297 w 6124773"/>
              <a:gd name="connsiteY1023" fmla="*/ 1074572 h 6884988"/>
              <a:gd name="connsiteX1024" fmla="*/ 4438143 w 6124773"/>
              <a:gd name="connsiteY1024" fmla="*/ 1032725 h 6884988"/>
              <a:gd name="connsiteX1025" fmla="*/ 746507 w 6124773"/>
              <a:gd name="connsiteY1025" fmla="*/ 989550 h 6884988"/>
              <a:gd name="connsiteX1026" fmla="*/ 815912 w 6124773"/>
              <a:gd name="connsiteY1026" fmla="*/ 1058955 h 6884988"/>
              <a:gd name="connsiteX1027" fmla="*/ 746507 w 6124773"/>
              <a:gd name="connsiteY1027" fmla="*/ 1128361 h 6884988"/>
              <a:gd name="connsiteX1028" fmla="*/ 677101 w 6124773"/>
              <a:gd name="connsiteY1028" fmla="*/ 1058955 h 6884988"/>
              <a:gd name="connsiteX1029" fmla="*/ 746507 w 6124773"/>
              <a:gd name="connsiteY1029" fmla="*/ 989550 h 6884988"/>
              <a:gd name="connsiteX1030" fmla="*/ 5501512 w 6124773"/>
              <a:gd name="connsiteY1030" fmla="*/ 975488 h 6884988"/>
              <a:gd name="connsiteX1031" fmla="*/ 5547106 w 6124773"/>
              <a:gd name="connsiteY1031" fmla="*/ 1021081 h 6884988"/>
              <a:gd name="connsiteX1032" fmla="*/ 5501512 w 6124773"/>
              <a:gd name="connsiteY1032" fmla="*/ 1066674 h 6884988"/>
              <a:gd name="connsiteX1033" fmla="*/ 5455919 w 6124773"/>
              <a:gd name="connsiteY1033" fmla="*/ 1021081 h 6884988"/>
              <a:gd name="connsiteX1034" fmla="*/ 5501512 w 6124773"/>
              <a:gd name="connsiteY1034" fmla="*/ 975488 h 6884988"/>
              <a:gd name="connsiteX1035" fmla="*/ 5319458 w 6124773"/>
              <a:gd name="connsiteY1035" fmla="*/ 949517 h 6884988"/>
              <a:gd name="connsiteX1036" fmla="*/ 5365051 w 6124773"/>
              <a:gd name="connsiteY1036" fmla="*/ 995110 h 6884988"/>
              <a:gd name="connsiteX1037" fmla="*/ 5319458 w 6124773"/>
              <a:gd name="connsiteY1037" fmla="*/ 1040703 h 6884988"/>
              <a:gd name="connsiteX1038" fmla="*/ 5273865 w 6124773"/>
              <a:gd name="connsiteY1038" fmla="*/ 995110 h 6884988"/>
              <a:gd name="connsiteX1039" fmla="*/ 5319458 w 6124773"/>
              <a:gd name="connsiteY1039" fmla="*/ 949517 h 6884988"/>
              <a:gd name="connsiteX1040" fmla="*/ 5158930 w 6124773"/>
              <a:gd name="connsiteY1040" fmla="*/ 939863 h 6884988"/>
              <a:gd name="connsiteX1041" fmla="*/ 5220144 w 6124773"/>
              <a:gd name="connsiteY1041" fmla="*/ 1001077 h 6884988"/>
              <a:gd name="connsiteX1042" fmla="*/ 5158930 w 6124773"/>
              <a:gd name="connsiteY1042" fmla="*/ 1062291 h 6884988"/>
              <a:gd name="connsiteX1043" fmla="*/ 5097716 w 6124773"/>
              <a:gd name="connsiteY1043" fmla="*/ 1001077 h 6884988"/>
              <a:gd name="connsiteX1044" fmla="*/ 5158930 w 6124773"/>
              <a:gd name="connsiteY1044" fmla="*/ 939863 h 6884988"/>
              <a:gd name="connsiteX1045" fmla="*/ 4892739 w 6124773"/>
              <a:gd name="connsiteY1045" fmla="*/ 894478 h 6884988"/>
              <a:gd name="connsiteX1046" fmla="*/ 4974908 w 6124773"/>
              <a:gd name="connsiteY1046" fmla="*/ 976647 h 6884988"/>
              <a:gd name="connsiteX1047" fmla="*/ 4892739 w 6124773"/>
              <a:gd name="connsiteY1047" fmla="*/ 1058816 h 6884988"/>
              <a:gd name="connsiteX1048" fmla="*/ 4810571 w 6124773"/>
              <a:gd name="connsiteY1048" fmla="*/ 976647 h 6884988"/>
              <a:gd name="connsiteX1049" fmla="*/ 4892739 w 6124773"/>
              <a:gd name="connsiteY1049" fmla="*/ 894478 h 6884988"/>
              <a:gd name="connsiteX1050" fmla="*/ 4266946 w 6124773"/>
              <a:gd name="connsiteY1050" fmla="*/ 892265 h 6884988"/>
              <a:gd name="connsiteX1051" fmla="*/ 4388612 w 6124773"/>
              <a:gd name="connsiteY1051" fmla="*/ 1013931 h 6884988"/>
              <a:gd name="connsiteX1052" fmla="*/ 4266946 w 6124773"/>
              <a:gd name="connsiteY1052" fmla="*/ 1135597 h 6884988"/>
              <a:gd name="connsiteX1053" fmla="*/ 4145280 w 6124773"/>
              <a:gd name="connsiteY1053" fmla="*/ 1013931 h 6884988"/>
              <a:gd name="connsiteX1054" fmla="*/ 4266946 w 6124773"/>
              <a:gd name="connsiteY1054" fmla="*/ 892265 h 6884988"/>
              <a:gd name="connsiteX1055" fmla="*/ 5039615 w 6124773"/>
              <a:gd name="connsiteY1055" fmla="*/ 877333 h 6884988"/>
              <a:gd name="connsiteX1056" fmla="*/ 5081461 w 6124773"/>
              <a:gd name="connsiteY1056" fmla="*/ 919180 h 6884988"/>
              <a:gd name="connsiteX1057" fmla="*/ 5039615 w 6124773"/>
              <a:gd name="connsiteY1057" fmla="*/ 961026 h 6884988"/>
              <a:gd name="connsiteX1058" fmla="*/ 4997768 w 6124773"/>
              <a:gd name="connsiteY1058" fmla="*/ 919180 h 6884988"/>
              <a:gd name="connsiteX1059" fmla="*/ 5039615 w 6124773"/>
              <a:gd name="connsiteY1059" fmla="*/ 877333 h 6884988"/>
              <a:gd name="connsiteX1060" fmla="*/ 5211065 w 6124773"/>
              <a:gd name="connsiteY1060" fmla="*/ 844868 h 6884988"/>
              <a:gd name="connsiteX1061" fmla="*/ 5252911 w 6124773"/>
              <a:gd name="connsiteY1061" fmla="*/ 886714 h 6884988"/>
              <a:gd name="connsiteX1062" fmla="*/ 5211065 w 6124773"/>
              <a:gd name="connsiteY1062" fmla="*/ 928561 h 6884988"/>
              <a:gd name="connsiteX1063" fmla="*/ 5169218 w 6124773"/>
              <a:gd name="connsiteY1063" fmla="*/ 886714 h 6884988"/>
              <a:gd name="connsiteX1064" fmla="*/ 5211065 w 6124773"/>
              <a:gd name="connsiteY1064" fmla="*/ 844868 h 6884988"/>
              <a:gd name="connsiteX1065" fmla="*/ 428498 w 6124773"/>
              <a:gd name="connsiteY1065" fmla="*/ 836577 h 6884988"/>
              <a:gd name="connsiteX1066" fmla="*/ 567754 w 6124773"/>
              <a:gd name="connsiteY1066" fmla="*/ 975832 h 6884988"/>
              <a:gd name="connsiteX1067" fmla="*/ 428498 w 6124773"/>
              <a:gd name="connsiteY1067" fmla="*/ 1115088 h 6884988"/>
              <a:gd name="connsiteX1068" fmla="*/ 289243 w 6124773"/>
              <a:gd name="connsiteY1068" fmla="*/ 975832 h 6884988"/>
              <a:gd name="connsiteX1069" fmla="*/ 428498 w 6124773"/>
              <a:gd name="connsiteY1069" fmla="*/ 836577 h 6884988"/>
              <a:gd name="connsiteX1070" fmla="*/ 426149 w 6124773"/>
              <a:gd name="connsiteY1070" fmla="*/ 807876 h 6884988"/>
              <a:gd name="connsiteX1071" fmla="*/ 255588 w 6124773"/>
              <a:gd name="connsiteY1071" fmla="*/ 978437 h 6884988"/>
              <a:gd name="connsiteX1072" fmla="*/ 426149 w 6124773"/>
              <a:gd name="connsiteY1072" fmla="*/ 1148998 h 6884988"/>
              <a:gd name="connsiteX1073" fmla="*/ 596709 w 6124773"/>
              <a:gd name="connsiteY1073" fmla="*/ 978437 h 6884988"/>
              <a:gd name="connsiteX1074" fmla="*/ 426149 w 6124773"/>
              <a:gd name="connsiteY1074" fmla="*/ 807876 h 6884988"/>
              <a:gd name="connsiteX1075" fmla="*/ 4330891 w 6124773"/>
              <a:gd name="connsiteY1075" fmla="*/ 784122 h 6884988"/>
              <a:gd name="connsiteX1076" fmla="*/ 4372737 w 6124773"/>
              <a:gd name="connsiteY1076" fmla="*/ 825969 h 6884988"/>
              <a:gd name="connsiteX1077" fmla="*/ 4330891 w 6124773"/>
              <a:gd name="connsiteY1077" fmla="*/ 867815 h 6884988"/>
              <a:gd name="connsiteX1078" fmla="*/ 4289044 w 6124773"/>
              <a:gd name="connsiteY1078" fmla="*/ 825969 h 6884988"/>
              <a:gd name="connsiteX1079" fmla="*/ 4330891 w 6124773"/>
              <a:gd name="connsiteY1079" fmla="*/ 784122 h 6884988"/>
              <a:gd name="connsiteX1080" fmla="*/ 426149 w 6124773"/>
              <a:gd name="connsiteY1080" fmla="*/ 770855 h 6884988"/>
              <a:gd name="connsiteX1081" fmla="*/ 633730 w 6124773"/>
              <a:gd name="connsiteY1081" fmla="*/ 978437 h 6884988"/>
              <a:gd name="connsiteX1082" fmla="*/ 426149 w 6124773"/>
              <a:gd name="connsiteY1082" fmla="*/ 1186018 h 6884988"/>
              <a:gd name="connsiteX1083" fmla="*/ 218567 w 6124773"/>
              <a:gd name="connsiteY1083" fmla="*/ 978437 h 6884988"/>
              <a:gd name="connsiteX1084" fmla="*/ 426149 w 6124773"/>
              <a:gd name="connsiteY1084" fmla="*/ 770855 h 6884988"/>
              <a:gd name="connsiteX1085" fmla="*/ 4878071 w 6124773"/>
              <a:gd name="connsiteY1085" fmla="*/ 758208 h 6884988"/>
              <a:gd name="connsiteX1086" fmla="*/ 4919917 w 6124773"/>
              <a:gd name="connsiteY1086" fmla="*/ 800054 h 6884988"/>
              <a:gd name="connsiteX1087" fmla="*/ 4878071 w 6124773"/>
              <a:gd name="connsiteY1087" fmla="*/ 841900 h 6884988"/>
              <a:gd name="connsiteX1088" fmla="*/ 4836225 w 6124773"/>
              <a:gd name="connsiteY1088" fmla="*/ 800055 h 6884988"/>
              <a:gd name="connsiteX1089" fmla="*/ 4878071 w 6124773"/>
              <a:gd name="connsiteY1089" fmla="*/ 758208 h 6884988"/>
              <a:gd name="connsiteX1090" fmla="*/ 5021707 w 6124773"/>
              <a:gd name="connsiteY1090" fmla="*/ 742269 h 6884988"/>
              <a:gd name="connsiteX1091" fmla="*/ 5067300 w 6124773"/>
              <a:gd name="connsiteY1091" fmla="*/ 787862 h 6884988"/>
              <a:gd name="connsiteX1092" fmla="*/ 5021707 w 6124773"/>
              <a:gd name="connsiteY1092" fmla="*/ 833455 h 6884988"/>
              <a:gd name="connsiteX1093" fmla="*/ 4976113 w 6124773"/>
              <a:gd name="connsiteY1093" fmla="*/ 787862 h 6884988"/>
              <a:gd name="connsiteX1094" fmla="*/ 5021707 w 6124773"/>
              <a:gd name="connsiteY1094" fmla="*/ 742269 h 6884988"/>
              <a:gd name="connsiteX1095" fmla="*/ 5146739 w 6124773"/>
              <a:gd name="connsiteY1095" fmla="*/ 723710 h 6884988"/>
              <a:gd name="connsiteX1096" fmla="*/ 5188585 w 6124773"/>
              <a:gd name="connsiteY1096" fmla="*/ 765556 h 6884988"/>
              <a:gd name="connsiteX1097" fmla="*/ 5146739 w 6124773"/>
              <a:gd name="connsiteY1097" fmla="*/ 807403 h 6884988"/>
              <a:gd name="connsiteX1098" fmla="*/ 5104892 w 6124773"/>
              <a:gd name="connsiteY1098" fmla="*/ 765556 h 6884988"/>
              <a:gd name="connsiteX1099" fmla="*/ 5146739 w 6124773"/>
              <a:gd name="connsiteY1099" fmla="*/ 723710 h 6884988"/>
              <a:gd name="connsiteX1100" fmla="*/ 244793 w 6124773"/>
              <a:gd name="connsiteY1100" fmla="*/ 716429 h 6884988"/>
              <a:gd name="connsiteX1101" fmla="*/ 284099 w 6124773"/>
              <a:gd name="connsiteY1101" fmla="*/ 755736 h 6884988"/>
              <a:gd name="connsiteX1102" fmla="*/ 244793 w 6124773"/>
              <a:gd name="connsiteY1102" fmla="*/ 795042 h 6884988"/>
              <a:gd name="connsiteX1103" fmla="*/ 205486 w 6124773"/>
              <a:gd name="connsiteY1103" fmla="*/ 755736 h 6884988"/>
              <a:gd name="connsiteX1104" fmla="*/ 244793 w 6124773"/>
              <a:gd name="connsiteY1104" fmla="*/ 716429 h 6884988"/>
              <a:gd name="connsiteX1105" fmla="*/ 4589971 w 6124773"/>
              <a:gd name="connsiteY1105" fmla="*/ 683922 h 6884988"/>
              <a:gd name="connsiteX1106" fmla="*/ 4784979 w 6124773"/>
              <a:gd name="connsiteY1106" fmla="*/ 878931 h 6884988"/>
              <a:gd name="connsiteX1107" fmla="*/ 4589971 w 6124773"/>
              <a:gd name="connsiteY1107" fmla="*/ 1073939 h 6884988"/>
              <a:gd name="connsiteX1108" fmla="*/ 4394963 w 6124773"/>
              <a:gd name="connsiteY1108" fmla="*/ 878931 h 6884988"/>
              <a:gd name="connsiteX1109" fmla="*/ 4589971 w 6124773"/>
              <a:gd name="connsiteY1109" fmla="*/ 683922 h 6884988"/>
              <a:gd name="connsiteX1110" fmla="*/ 4867339 w 6124773"/>
              <a:gd name="connsiteY1110" fmla="*/ 621364 h 6884988"/>
              <a:gd name="connsiteX1111" fmla="*/ 4909185 w 6124773"/>
              <a:gd name="connsiteY1111" fmla="*/ 663211 h 6884988"/>
              <a:gd name="connsiteX1112" fmla="*/ 4867339 w 6124773"/>
              <a:gd name="connsiteY1112" fmla="*/ 705057 h 6884988"/>
              <a:gd name="connsiteX1113" fmla="*/ 4825492 w 6124773"/>
              <a:gd name="connsiteY1113" fmla="*/ 663211 h 6884988"/>
              <a:gd name="connsiteX1114" fmla="*/ 4867339 w 6124773"/>
              <a:gd name="connsiteY1114" fmla="*/ 621364 h 6884988"/>
              <a:gd name="connsiteX1115" fmla="*/ 370587 w 6124773"/>
              <a:gd name="connsiteY1115" fmla="*/ 599341 h 6884988"/>
              <a:gd name="connsiteX1116" fmla="*/ 439992 w 6124773"/>
              <a:gd name="connsiteY1116" fmla="*/ 668746 h 6884988"/>
              <a:gd name="connsiteX1117" fmla="*/ 370587 w 6124773"/>
              <a:gd name="connsiteY1117" fmla="*/ 738152 h 6884988"/>
              <a:gd name="connsiteX1118" fmla="*/ 301181 w 6124773"/>
              <a:gd name="connsiteY1118" fmla="*/ 668746 h 6884988"/>
              <a:gd name="connsiteX1119" fmla="*/ 370587 w 6124773"/>
              <a:gd name="connsiteY1119" fmla="*/ 599341 h 6884988"/>
              <a:gd name="connsiteX1120" fmla="*/ 4541965 w 6124773"/>
              <a:gd name="connsiteY1120" fmla="*/ 579462 h 6884988"/>
              <a:gd name="connsiteX1121" fmla="*/ 4583811 w 6124773"/>
              <a:gd name="connsiteY1121" fmla="*/ 621307 h 6884988"/>
              <a:gd name="connsiteX1122" fmla="*/ 4541965 w 6124773"/>
              <a:gd name="connsiteY1122" fmla="*/ 663154 h 6884988"/>
              <a:gd name="connsiteX1123" fmla="*/ 4500118 w 6124773"/>
              <a:gd name="connsiteY1123" fmla="*/ 621307 h 6884988"/>
              <a:gd name="connsiteX1124" fmla="*/ 4541965 w 6124773"/>
              <a:gd name="connsiteY1124" fmla="*/ 579462 h 6884988"/>
              <a:gd name="connsiteX1125" fmla="*/ 5021961 w 6124773"/>
              <a:gd name="connsiteY1125" fmla="*/ 578743 h 6884988"/>
              <a:gd name="connsiteX1126" fmla="*/ 5067554 w 6124773"/>
              <a:gd name="connsiteY1126" fmla="*/ 624336 h 6884988"/>
              <a:gd name="connsiteX1127" fmla="*/ 5021961 w 6124773"/>
              <a:gd name="connsiteY1127" fmla="*/ 669929 h 6884988"/>
              <a:gd name="connsiteX1128" fmla="*/ 4976368 w 6124773"/>
              <a:gd name="connsiteY1128" fmla="*/ 624336 h 6884988"/>
              <a:gd name="connsiteX1129" fmla="*/ 5021961 w 6124773"/>
              <a:gd name="connsiteY1129" fmla="*/ 578743 h 6884988"/>
              <a:gd name="connsiteX1130" fmla="*/ 232982 w 6124773"/>
              <a:gd name="connsiteY1130" fmla="*/ 565743 h 6884988"/>
              <a:gd name="connsiteX1131" fmla="*/ 272288 w 6124773"/>
              <a:gd name="connsiteY1131" fmla="*/ 605049 h 6884988"/>
              <a:gd name="connsiteX1132" fmla="*/ 232982 w 6124773"/>
              <a:gd name="connsiteY1132" fmla="*/ 644356 h 6884988"/>
              <a:gd name="connsiteX1133" fmla="*/ 193675 w 6124773"/>
              <a:gd name="connsiteY1133" fmla="*/ 605049 h 6884988"/>
              <a:gd name="connsiteX1134" fmla="*/ 232982 w 6124773"/>
              <a:gd name="connsiteY1134" fmla="*/ 565743 h 6884988"/>
              <a:gd name="connsiteX1135" fmla="*/ 5166742 w 6124773"/>
              <a:gd name="connsiteY1135" fmla="*/ 535563 h 6884988"/>
              <a:gd name="connsiteX1136" fmla="*/ 5208588 w 6124773"/>
              <a:gd name="connsiteY1136" fmla="*/ 577410 h 6884988"/>
              <a:gd name="connsiteX1137" fmla="*/ 5166742 w 6124773"/>
              <a:gd name="connsiteY1137" fmla="*/ 619256 h 6884988"/>
              <a:gd name="connsiteX1138" fmla="*/ 5124896 w 6124773"/>
              <a:gd name="connsiteY1138" fmla="*/ 577410 h 6884988"/>
              <a:gd name="connsiteX1139" fmla="*/ 5166742 w 6124773"/>
              <a:gd name="connsiteY1139" fmla="*/ 535563 h 6884988"/>
              <a:gd name="connsiteX1140" fmla="*/ 4726813 w 6124773"/>
              <a:gd name="connsiteY1140" fmla="*/ 493348 h 6884988"/>
              <a:gd name="connsiteX1141" fmla="*/ 4808982 w 6124773"/>
              <a:gd name="connsiteY1141" fmla="*/ 575516 h 6884988"/>
              <a:gd name="connsiteX1142" fmla="*/ 4726813 w 6124773"/>
              <a:gd name="connsiteY1142" fmla="*/ 657686 h 6884988"/>
              <a:gd name="connsiteX1143" fmla="*/ 4644644 w 6124773"/>
              <a:gd name="connsiteY1143" fmla="*/ 575516 h 6884988"/>
              <a:gd name="connsiteX1144" fmla="*/ 4726813 w 6124773"/>
              <a:gd name="connsiteY1144" fmla="*/ 493348 h 6884988"/>
              <a:gd name="connsiteX1145" fmla="*/ 5053458 w 6124773"/>
              <a:gd name="connsiteY1145" fmla="*/ 469649 h 6884988"/>
              <a:gd name="connsiteX1146" fmla="*/ 5095304 w 6124773"/>
              <a:gd name="connsiteY1146" fmla="*/ 511496 h 6884988"/>
              <a:gd name="connsiteX1147" fmla="*/ 5053458 w 6124773"/>
              <a:gd name="connsiteY1147" fmla="*/ 553342 h 6884988"/>
              <a:gd name="connsiteX1148" fmla="*/ 5011612 w 6124773"/>
              <a:gd name="connsiteY1148" fmla="*/ 511496 h 6884988"/>
              <a:gd name="connsiteX1149" fmla="*/ 5053458 w 6124773"/>
              <a:gd name="connsiteY1149" fmla="*/ 469649 h 6884988"/>
              <a:gd name="connsiteX1150" fmla="*/ 4929505 w 6124773"/>
              <a:gd name="connsiteY1150" fmla="*/ 456455 h 6884988"/>
              <a:gd name="connsiteX1151" fmla="*/ 4975098 w 6124773"/>
              <a:gd name="connsiteY1151" fmla="*/ 502048 h 6884988"/>
              <a:gd name="connsiteX1152" fmla="*/ 4929505 w 6124773"/>
              <a:gd name="connsiteY1152" fmla="*/ 547641 h 6884988"/>
              <a:gd name="connsiteX1153" fmla="*/ 4883911 w 6124773"/>
              <a:gd name="connsiteY1153" fmla="*/ 502048 h 6884988"/>
              <a:gd name="connsiteX1154" fmla="*/ 4929505 w 6124773"/>
              <a:gd name="connsiteY1154" fmla="*/ 456455 h 6884988"/>
              <a:gd name="connsiteX1155" fmla="*/ 4664393 w 6124773"/>
              <a:gd name="connsiteY1155" fmla="*/ 391924 h 6884988"/>
              <a:gd name="connsiteX1156" fmla="*/ 4695508 w 6124773"/>
              <a:gd name="connsiteY1156" fmla="*/ 423039 h 6884988"/>
              <a:gd name="connsiteX1157" fmla="*/ 4664393 w 6124773"/>
              <a:gd name="connsiteY1157" fmla="*/ 454154 h 6884988"/>
              <a:gd name="connsiteX1158" fmla="*/ 4633277 w 6124773"/>
              <a:gd name="connsiteY1158" fmla="*/ 423039 h 6884988"/>
              <a:gd name="connsiteX1159" fmla="*/ 4664393 w 6124773"/>
              <a:gd name="connsiteY1159" fmla="*/ 391924 h 6884988"/>
              <a:gd name="connsiteX1160" fmla="*/ 4788917 w 6124773"/>
              <a:gd name="connsiteY1160" fmla="*/ 391621 h 6884988"/>
              <a:gd name="connsiteX1161" fmla="*/ 4830763 w 6124773"/>
              <a:gd name="connsiteY1161" fmla="*/ 433468 h 6884988"/>
              <a:gd name="connsiteX1162" fmla="*/ 4788917 w 6124773"/>
              <a:gd name="connsiteY1162" fmla="*/ 475314 h 6884988"/>
              <a:gd name="connsiteX1163" fmla="*/ 4747071 w 6124773"/>
              <a:gd name="connsiteY1163" fmla="*/ 433468 h 6884988"/>
              <a:gd name="connsiteX1164" fmla="*/ 4788917 w 6124773"/>
              <a:gd name="connsiteY1164" fmla="*/ 391621 h 6884988"/>
              <a:gd name="connsiteX1165" fmla="*/ 4971733 w 6124773"/>
              <a:gd name="connsiteY1165" fmla="*/ 336555 h 6884988"/>
              <a:gd name="connsiteX1166" fmla="*/ 5017326 w 6124773"/>
              <a:gd name="connsiteY1166" fmla="*/ 382148 h 6884988"/>
              <a:gd name="connsiteX1167" fmla="*/ 4971733 w 6124773"/>
              <a:gd name="connsiteY1167" fmla="*/ 427741 h 6884988"/>
              <a:gd name="connsiteX1168" fmla="*/ 4926139 w 6124773"/>
              <a:gd name="connsiteY1168" fmla="*/ 382148 h 6884988"/>
              <a:gd name="connsiteX1169" fmla="*/ 4971733 w 6124773"/>
              <a:gd name="connsiteY1169" fmla="*/ 336555 h 6884988"/>
              <a:gd name="connsiteX1170" fmla="*/ 106870 w 6124773"/>
              <a:gd name="connsiteY1170" fmla="*/ 295407 h 6884988"/>
              <a:gd name="connsiteX1171" fmla="*/ 205486 w 6124773"/>
              <a:gd name="connsiteY1171" fmla="*/ 394022 h 6884988"/>
              <a:gd name="connsiteX1172" fmla="*/ 106870 w 6124773"/>
              <a:gd name="connsiteY1172" fmla="*/ 492638 h 6884988"/>
              <a:gd name="connsiteX1173" fmla="*/ 8255 w 6124773"/>
              <a:gd name="connsiteY1173" fmla="*/ 394023 h 6884988"/>
              <a:gd name="connsiteX1174" fmla="*/ 106870 w 6124773"/>
              <a:gd name="connsiteY1174" fmla="*/ 295407 h 6884988"/>
              <a:gd name="connsiteX1175" fmla="*/ 5139754 w 6124773"/>
              <a:gd name="connsiteY1175" fmla="*/ 202505 h 6884988"/>
              <a:gd name="connsiteX1176" fmla="*/ 5221923 w 6124773"/>
              <a:gd name="connsiteY1176" fmla="*/ 284674 h 6884988"/>
              <a:gd name="connsiteX1177" fmla="*/ 5139754 w 6124773"/>
              <a:gd name="connsiteY1177" fmla="*/ 366843 h 6884988"/>
              <a:gd name="connsiteX1178" fmla="*/ 5057586 w 6124773"/>
              <a:gd name="connsiteY1178" fmla="*/ 284674 h 6884988"/>
              <a:gd name="connsiteX1179" fmla="*/ 5139754 w 6124773"/>
              <a:gd name="connsiteY1179" fmla="*/ 202505 h 6884988"/>
              <a:gd name="connsiteX1180" fmla="*/ 4839399 w 6124773"/>
              <a:gd name="connsiteY1180" fmla="*/ 195644 h 6884988"/>
              <a:gd name="connsiteX1181" fmla="*/ 4921568 w 6124773"/>
              <a:gd name="connsiteY1181" fmla="*/ 277813 h 6884988"/>
              <a:gd name="connsiteX1182" fmla="*/ 4839399 w 6124773"/>
              <a:gd name="connsiteY1182" fmla="*/ 359982 h 6884988"/>
              <a:gd name="connsiteX1183" fmla="*/ 4757230 w 6124773"/>
              <a:gd name="connsiteY1183" fmla="*/ 277813 h 6884988"/>
              <a:gd name="connsiteX1184" fmla="*/ 4839399 w 6124773"/>
              <a:gd name="connsiteY1184" fmla="*/ 195644 h 6884988"/>
              <a:gd name="connsiteX1185" fmla="*/ 5005452 w 6124773"/>
              <a:gd name="connsiteY1185" fmla="*/ 127701 h 6884988"/>
              <a:gd name="connsiteX1186" fmla="*/ 5065586 w 6124773"/>
              <a:gd name="connsiteY1186" fmla="*/ 187836 h 6884988"/>
              <a:gd name="connsiteX1187" fmla="*/ 5005452 w 6124773"/>
              <a:gd name="connsiteY1187" fmla="*/ 247970 h 6884988"/>
              <a:gd name="connsiteX1188" fmla="*/ 4945317 w 6124773"/>
              <a:gd name="connsiteY1188" fmla="*/ 187836 h 6884988"/>
              <a:gd name="connsiteX1189" fmla="*/ 5005452 w 6124773"/>
              <a:gd name="connsiteY1189" fmla="*/ 127701 h 6884988"/>
              <a:gd name="connsiteX1190" fmla="*/ 4891088 w 6124773"/>
              <a:gd name="connsiteY1190" fmla="*/ 86912 h 6884988"/>
              <a:gd name="connsiteX1191" fmla="*/ 4932934 w 6124773"/>
              <a:gd name="connsiteY1191" fmla="*/ 128759 h 6884988"/>
              <a:gd name="connsiteX1192" fmla="*/ 4891088 w 6124773"/>
              <a:gd name="connsiteY1192" fmla="*/ 170605 h 6884988"/>
              <a:gd name="connsiteX1193" fmla="*/ 4849241 w 6124773"/>
              <a:gd name="connsiteY1193" fmla="*/ 128759 h 6884988"/>
              <a:gd name="connsiteX1194" fmla="*/ 4891088 w 6124773"/>
              <a:gd name="connsiteY1194" fmla="*/ 86912 h 6884988"/>
              <a:gd name="connsiteX1195" fmla="*/ 5138102 w 6124773"/>
              <a:gd name="connsiteY1195" fmla="*/ 57787 h 6884988"/>
              <a:gd name="connsiteX1196" fmla="*/ 5194618 w 6124773"/>
              <a:gd name="connsiteY1196" fmla="*/ 114302 h 6884988"/>
              <a:gd name="connsiteX1197" fmla="*/ 5138102 w 6124773"/>
              <a:gd name="connsiteY1197" fmla="*/ 170818 h 6884988"/>
              <a:gd name="connsiteX1198" fmla="*/ 5081587 w 6124773"/>
              <a:gd name="connsiteY1198" fmla="*/ 114302 h 6884988"/>
              <a:gd name="connsiteX1199" fmla="*/ 5138102 w 6124773"/>
              <a:gd name="connsiteY1199" fmla="*/ 57787 h 6884988"/>
              <a:gd name="connsiteX1200" fmla="*/ 1079602 w 6124773"/>
              <a:gd name="connsiteY1200" fmla="*/ 0 h 6884988"/>
              <a:gd name="connsiteX1201" fmla="*/ 3890834 w 6124773"/>
              <a:gd name="connsiteY1201" fmla="*/ 0 h 6884988"/>
              <a:gd name="connsiteX1202" fmla="*/ 3868056 w 6124773"/>
              <a:gd name="connsiteY1202" fmla="*/ 30662 h 6884988"/>
              <a:gd name="connsiteX1203" fmla="*/ 3748977 w 6124773"/>
              <a:gd name="connsiteY1203" fmla="*/ 161520 h 6884988"/>
              <a:gd name="connsiteX1204" fmla="*/ 2485327 w 6124773"/>
              <a:gd name="connsiteY1204" fmla="*/ 684886 h 6884988"/>
              <a:gd name="connsiteX1205" fmla="*/ 1221677 w 6124773"/>
              <a:gd name="connsiteY1205" fmla="*/ 161520 h 6884988"/>
              <a:gd name="connsiteX1206" fmla="*/ 1102595 w 6124773"/>
              <a:gd name="connsiteY1206" fmla="*/ 30664 h 6884988"/>
              <a:gd name="connsiteX1207" fmla="*/ 1090470 w 6124773"/>
              <a:gd name="connsiteY1207" fmla="*/ 14344 h 6884988"/>
              <a:gd name="connsiteX1208" fmla="*/ 1090427 w 6124773"/>
              <a:gd name="connsiteY1208" fmla="*/ 14297 h 6884988"/>
              <a:gd name="connsiteX1209" fmla="*/ 895535 w 6124773"/>
              <a:gd name="connsiteY1209" fmla="*/ 0 h 6884988"/>
              <a:gd name="connsiteX1210" fmla="*/ 1024270 w 6124773"/>
              <a:gd name="connsiteY1210" fmla="*/ 0 h 6884988"/>
              <a:gd name="connsiteX1211" fmla="*/ 1062677 w 6124773"/>
              <a:gd name="connsiteY1211" fmla="*/ 51696 h 6884988"/>
              <a:gd name="connsiteX1212" fmla="*/ 1184973 w 6124773"/>
              <a:gd name="connsiteY1212" fmla="*/ 186093 h 6884988"/>
              <a:gd name="connsiteX1213" fmla="*/ 2482786 w 6124773"/>
              <a:gd name="connsiteY1213" fmla="*/ 723938 h 6884988"/>
              <a:gd name="connsiteX1214" fmla="*/ 3780600 w 6124773"/>
              <a:gd name="connsiteY1214" fmla="*/ 186093 h 6884988"/>
              <a:gd name="connsiteX1215" fmla="*/ 3902915 w 6124773"/>
              <a:gd name="connsiteY1215" fmla="*/ 51702 h 6884988"/>
              <a:gd name="connsiteX1216" fmla="*/ 3941329 w 6124773"/>
              <a:gd name="connsiteY1216" fmla="*/ 0 h 6884988"/>
              <a:gd name="connsiteX1217" fmla="*/ 4070285 w 6124773"/>
              <a:gd name="connsiteY1217" fmla="*/ 0 h 6884988"/>
              <a:gd name="connsiteX1218" fmla="*/ 3983080 w 6124773"/>
              <a:gd name="connsiteY1218" fmla="*/ 117384 h 6884988"/>
              <a:gd name="connsiteX1219" fmla="*/ 3853879 w 6124773"/>
              <a:gd name="connsiteY1219" fmla="*/ 259372 h 6884988"/>
              <a:gd name="connsiteX1220" fmla="*/ 2482786 w 6124773"/>
              <a:gd name="connsiteY1220" fmla="*/ 827253 h 6884988"/>
              <a:gd name="connsiteX1221" fmla="*/ 1111948 w 6124773"/>
              <a:gd name="connsiteY1221" fmla="*/ 259372 h 6884988"/>
              <a:gd name="connsiteX1222" fmla="*/ 982748 w 6124773"/>
              <a:gd name="connsiteY1222" fmla="*/ 117390 h 6884988"/>
              <a:gd name="connsiteX1223" fmla="*/ 56489 w 6124773"/>
              <a:gd name="connsiteY1223" fmla="*/ 0 h 6884988"/>
              <a:gd name="connsiteX1224" fmla="*/ 864994 w 6124773"/>
              <a:gd name="connsiteY1224" fmla="*/ 0 h 6884988"/>
              <a:gd name="connsiteX1225" fmla="*/ 962075 w 6124773"/>
              <a:gd name="connsiteY1225" fmla="*/ 129821 h 6884988"/>
              <a:gd name="connsiteX1226" fmla="*/ 2480628 w 6124773"/>
              <a:gd name="connsiteY1226" fmla="*/ 845922 h 6884988"/>
              <a:gd name="connsiteX1227" fmla="*/ 3999142 w 6124773"/>
              <a:gd name="connsiteY1227" fmla="*/ 129794 h 6884988"/>
              <a:gd name="connsiteX1228" fmla="*/ 4096197 w 6124773"/>
              <a:gd name="connsiteY1228" fmla="*/ 0 h 6884988"/>
              <a:gd name="connsiteX1229" fmla="*/ 4832289 w 6124773"/>
              <a:gd name="connsiteY1229" fmla="*/ 0 h 6884988"/>
              <a:gd name="connsiteX1230" fmla="*/ 4767129 w 6124773"/>
              <a:gd name="connsiteY1230" fmla="*/ 135259 h 6884988"/>
              <a:gd name="connsiteX1231" fmla="*/ 2444369 w 6124773"/>
              <a:gd name="connsiteY1231" fmla="*/ 1517688 h 6884988"/>
              <a:gd name="connsiteX1232" fmla="*/ 121610 w 6124773"/>
              <a:gd name="connsiteY1232" fmla="*/ 135175 h 688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</a:cxnLst>
            <a:rect l="l" t="t" r="r" b="b"/>
            <a:pathLst>
              <a:path w="6124773" h="6884988">
                <a:moveTo>
                  <a:pt x="6124773" y="6681599"/>
                </a:moveTo>
                <a:lnTo>
                  <a:pt x="6124773" y="6884988"/>
                </a:lnTo>
                <a:lnTo>
                  <a:pt x="5417121" y="6884988"/>
                </a:lnTo>
                <a:lnTo>
                  <a:pt x="5592189" y="6858270"/>
                </a:lnTo>
                <a:cubicBezTo>
                  <a:pt x="5753900" y="6825181"/>
                  <a:pt x="5909888" y="6776378"/>
                  <a:pt x="6058488" y="6713528"/>
                </a:cubicBezTo>
                <a:close/>
                <a:moveTo>
                  <a:pt x="221552" y="6573138"/>
                </a:moveTo>
                <a:cubicBezTo>
                  <a:pt x="288747" y="6573138"/>
                  <a:pt x="343218" y="6627610"/>
                  <a:pt x="343218" y="6694804"/>
                </a:cubicBezTo>
                <a:cubicBezTo>
                  <a:pt x="343218" y="6761999"/>
                  <a:pt x="288746" y="6816471"/>
                  <a:pt x="221552" y="6816471"/>
                </a:cubicBezTo>
                <a:cubicBezTo>
                  <a:pt x="154358" y="6816471"/>
                  <a:pt x="99886" y="6761999"/>
                  <a:pt x="99886" y="6694804"/>
                </a:cubicBezTo>
                <a:cubicBezTo>
                  <a:pt x="99886" y="6627610"/>
                  <a:pt x="154358" y="6573138"/>
                  <a:pt x="221552" y="6573138"/>
                </a:cubicBezTo>
                <a:close/>
                <a:moveTo>
                  <a:pt x="41846" y="6553772"/>
                </a:moveTo>
                <a:cubicBezTo>
                  <a:pt x="64957" y="6553772"/>
                  <a:pt x="83693" y="6572507"/>
                  <a:pt x="83693" y="6595618"/>
                </a:cubicBezTo>
                <a:cubicBezTo>
                  <a:pt x="83693" y="6618729"/>
                  <a:pt x="64958" y="6637464"/>
                  <a:pt x="41846" y="6637464"/>
                </a:cubicBezTo>
                <a:cubicBezTo>
                  <a:pt x="18735" y="6637464"/>
                  <a:pt x="0" y="6618729"/>
                  <a:pt x="0" y="6595618"/>
                </a:cubicBezTo>
                <a:cubicBezTo>
                  <a:pt x="0" y="6572507"/>
                  <a:pt x="18735" y="6553772"/>
                  <a:pt x="41846" y="6553772"/>
                </a:cubicBezTo>
                <a:close/>
                <a:moveTo>
                  <a:pt x="360363" y="6277292"/>
                </a:moveTo>
                <a:cubicBezTo>
                  <a:pt x="442672" y="6277292"/>
                  <a:pt x="509397" y="6344017"/>
                  <a:pt x="509397" y="6426327"/>
                </a:cubicBezTo>
                <a:cubicBezTo>
                  <a:pt x="509397" y="6508636"/>
                  <a:pt x="442672" y="6575361"/>
                  <a:pt x="360363" y="6575361"/>
                </a:cubicBezTo>
                <a:cubicBezTo>
                  <a:pt x="278053" y="6575361"/>
                  <a:pt x="211328" y="6508636"/>
                  <a:pt x="211328" y="6426327"/>
                </a:cubicBezTo>
                <a:cubicBezTo>
                  <a:pt x="211328" y="6344017"/>
                  <a:pt x="278053" y="6277292"/>
                  <a:pt x="360363" y="6277292"/>
                </a:cubicBezTo>
                <a:close/>
                <a:moveTo>
                  <a:pt x="553910" y="6235445"/>
                </a:moveTo>
                <a:cubicBezTo>
                  <a:pt x="577021" y="6235445"/>
                  <a:pt x="595757" y="6254180"/>
                  <a:pt x="595757" y="6277291"/>
                </a:cubicBezTo>
                <a:cubicBezTo>
                  <a:pt x="595757" y="6300402"/>
                  <a:pt x="577022" y="6319138"/>
                  <a:pt x="553910" y="6319138"/>
                </a:cubicBezTo>
                <a:cubicBezTo>
                  <a:pt x="530799" y="6319138"/>
                  <a:pt x="512064" y="6300403"/>
                  <a:pt x="512064" y="6277291"/>
                </a:cubicBezTo>
                <a:cubicBezTo>
                  <a:pt x="512064" y="6254180"/>
                  <a:pt x="530799" y="6235445"/>
                  <a:pt x="553910" y="6235445"/>
                </a:cubicBezTo>
                <a:close/>
                <a:moveTo>
                  <a:pt x="337693" y="6146038"/>
                </a:moveTo>
                <a:cubicBezTo>
                  <a:pt x="354877" y="6146038"/>
                  <a:pt x="368808" y="6159969"/>
                  <a:pt x="368808" y="6177153"/>
                </a:cubicBezTo>
                <a:cubicBezTo>
                  <a:pt x="368808" y="6194337"/>
                  <a:pt x="354877" y="6208268"/>
                  <a:pt x="337693" y="6208268"/>
                </a:cubicBezTo>
                <a:cubicBezTo>
                  <a:pt x="320508" y="6208268"/>
                  <a:pt x="306578" y="6194338"/>
                  <a:pt x="306578" y="6177153"/>
                </a:cubicBezTo>
                <a:cubicBezTo>
                  <a:pt x="306578" y="6159969"/>
                  <a:pt x="320508" y="6146038"/>
                  <a:pt x="337693" y="6146038"/>
                </a:cubicBezTo>
                <a:close/>
                <a:moveTo>
                  <a:pt x="245745" y="6129337"/>
                </a:moveTo>
                <a:cubicBezTo>
                  <a:pt x="262929" y="6129337"/>
                  <a:pt x="276860" y="6143268"/>
                  <a:pt x="276860" y="6160452"/>
                </a:cubicBezTo>
                <a:cubicBezTo>
                  <a:pt x="276860" y="6177636"/>
                  <a:pt x="262929" y="6191567"/>
                  <a:pt x="245745" y="6191567"/>
                </a:cubicBezTo>
                <a:cubicBezTo>
                  <a:pt x="228561" y="6191567"/>
                  <a:pt x="214630" y="6177637"/>
                  <a:pt x="214630" y="6160452"/>
                </a:cubicBezTo>
                <a:cubicBezTo>
                  <a:pt x="214630" y="6143268"/>
                  <a:pt x="228560" y="6129337"/>
                  <a:pt x="245745" y="6129337"/>
                </a:cubicBezTo>
                <a:close/>
                <a:moveTo>
                  <a:pt x="630047" y="6121400"/>
                </a:moveTo>
                <a:cubicBezTo>
                  <a:pt x="655017" y="6121400"/>
                  <a:pt x="675259" y="6141642"/>
                  <a:pt x="675259" y="6166612"/>
                </a:cubicBezTo>
                <a:cubicBezTo>
                  <a:pt x="675259" y="6191582"/>
                  <a:pt x="655017" y="6211824"/>
                  <a:pt x="630047" y="6211824"/>
                </a:cubicBezTo>
                <a:cubicBezTo>
                  <a:pt x="605077" y="6211824"/>
                  <a:pt x="584835" y="6191582"/>
                  <a:pt x="584835" y="6166612"/>
                </a:cubicBezTo>
                <a:cubicBezTo>
                  <a:pt x="584835" y="6141642"/>
                  <a:pt x="605077" y="6121400"/>
                  <a:pt x="630047" y="6121400"/>
                </a:cubicBezTo>
                <a:close/>
                <a:moveTo>
                  <a:pt x="491808" y="6064821"/>
                </a:moveTo>
                <a:cubicBezTo>
                  <a:pt x="525615" y="6064821"/>
                  <a:pt x="553022" y="6092227"/>
                  <a:pt x="553022" y="6126035"/>
                </a:cubicBezTo>
                <a:cubicBezTo>
                  <a:pt x="553022" y="6159843"/>
                  <a:pt x="525615" y="6187249"/>
                  <a:pt x="491808" y="6187249"/>
                </a:cubicBezTo>
                <a:cubicBezTo>
                  <a:pt x="458000" y="6187249"/>
                  <a:pt x="430594" y="6159843"/>
                  <a:pt x="430594" y="6126035"/>
                </a:cubicBezTo>
                <a:cubicBezTo>
                  <a:pt x="430594" y="6092227"/>
                  <a:pt x="458000" y="6064821"/>
                  <a:pt x="491808" y="6064821"/>
                </a:cubicBezTo>
                <a:close/>
                <a:moveTo>
                  <a:pt x="754634" y="6027039"/>
                </a:moveTo>
                <a:cubicBezTo>
                  <a:pt x="781393" y="6027039"/>
                  <a:pt x="803085" y="6048731"/>
                  <a:pt x="803085" y="6075490"/>
                </a:cubicBezTo>
                <a:cubicBezTo>
                  <a:pt x="803085" y="6102248"/>
                  <a:pt x="781393" y="6123940"/>
                  <a:pt x="754634" y="6123940"/>
                </a:cubicBezTo>
                <a:cubicBezTo>
                  <a:pt x="727876" y="6123940"/>
                  <a:pt x="706184" y="6102248"/>
                  <a:pt x="706184" y="6075490"/>
                </a:cubicBezTo>
                <a:cubicBezTo>
                  <a:pt x="706184" y="6048731"/>
                  <a:pt x="727876" y="6027039"/>
                  <a:pt x="754634" y="6027039"/>
                </a:cubicBezTo>
                <a:close/>
                <a:moveTo>
                  <a:pt x="315342" y="6003861"/>
                </a:moveTo>
                <a:cubicBezTo>
                  <a:pt x="348553" y="6003861"/>
                  <a:pt x="375476" y="6030784"/>
                  <a:pt x="375476" y="6063996"/>
                </a:cubicBezTo>
                <a:cubicBezTo>
                  <a:pt x="375476" y="6097207"/>
                  <a:pt x="348553" y="6124130"/>
                  <a:pt x="315342" y="6124130"/>
                </a:cubicBezTo>
                <a:cubicBezTo>
                  <a:pt x="282130" y="6124130"/>
                  <a:pt x="255207" y="6097207"/>
                  <a:pt x="255207" y="6063996"/>
                </a:cubicBezTo>
                <a:cubicBezTo>
                  <a:pt x="255207" y="6030784"/>
                  <a:pt x="282131" y="6003861"/>
                  <a:pt x="315342" y="6003861"/>
                </a:cubicBezTo>
                <a:close/>
                <a:moveTo>
                  <a:pt x="606996" y="5974016"/>
                </a:moveTo>
                <a:cubicBezTo>
                  <a:pt x="633755" y="5974016"/>
                  <a:pt x="655447" y="5995708"/>
                  <a:pt x="655447" y="6022466"/>
                </a:cubicBezTo>
                <a:cubicBezTo>
                  <a:pt x="655447" y="6049225"/>
                  <a:pt x="633755" y="6070917"/>
                  <a:pt x="606996" y="6070917"/>
                </a:cubicBezTo>
                <a:cubicBezTo>
                  <a:pt x="580238" y="6070917"/>
                  <a:pt x="558546" y="6049225"/>
                  <a:pt x="558546" y="6022466"/>
                </a:cubicBezTo>
                <a:cubicBezTo>
                  <a:pt x="558546" y="5995708"/>
                  <a:pt x="580238" y="5974016"/>
                  <a:pt x="606996" y="5974016"/>
                </a:cubicBezTo>
                <a:close/>
                <a:moveTo>
                  <a:pt x="1460881" y="5951537"/>
                </a:moveTo>
                <a:cubicBezTo>
                  <a:pt x="1903930" y="5951537"/>
                  <a:pt x="2273578" y="6265804"/>
                  <a:pt x="2359068" y="6683580"/>
                </a:cubicBezTo>
                <a:lnTo>
                  <a:pt x="2360488" y="6692889"/>
                </a:lnTo>
                <a:lnTo>
                  <a:pt x="2361483" y="6696758"/>
                </a:lnTo>
                <a:cubicBezTo>
                  <a:pt x="2373652" y="6756225"/>
                  <a:pt x="2380043" y="6817796"/>
                  <a:pt x="2380043" y="6880859"/>
                </a:cubicBezTo>
                <a:lnTo>
                  <a:pt x="2379839" y="6884988"/>
                </a:lnTo>
                <a:lnTo>
                  <a:pt x="545327" y="6884988"/>
                </a:lnTo>
                <a:lnTo>
                  <a:pt x="544068" y="6868350"/>
                </a:lnTo>
                <a:cubicBezTo>
                  <a:pt x="544068" y="6362008"/>
                  <a:pt x="954539" y="5951537"/>
                  <a:pt x="1460881" y="5951537"/>
                </a:cubicBezTo>
                <a:close/>
                <a:moveTo>
                  <a:pt x="341947" y="5887910"/>
                </a:moveTo>
                <a:cubicBezTo>
                  <a:pt x="363656" y="5887910"/>
                  <a:pt x="381254" y="5905508"/>
                  <a:pt x="381254" y="5927216"/>
                </a:cubicBezTo>
                <a:cubicBezTo>
                  <a:pt x="381254" y="5948925"/>
                  <a:pt x="363656" y="5966523"/>
                  <a:pt x="341947" y="5966523"/>
                </a:cubicBezTo>
                <a:cubicBezTo>
                  <a:pt x="320239" y="5966523"/>
                  <a:pt x="302641" y="5948925"/>
                  <a:pt x="302641" y="5927216"/>
                </a:cubicBezTo>
                <a:cubicBezTo>
                  <a:pt x="302641" y="5905508"/>
                  <a:pt x="320239" y="5887910"/>
                  <a:pt x="341947" y="5887910"/>
                </a:cubicBezTo>
                <a:close/>
                <a:moveTo>
                  <a:pt x="1464755" y="5884354"/>
                </a:moveTo>
                <a:cubicBezTo>
                  <a:pt x="2012316" y="5884208"/>
                  <a:pt x="2456307" y="6327972"/>
                  <a:pt x="2456434" y="6875526"/>
                </a:cubicBezTo>
                <a:lnTo>
                  <a:pt x="2455968" y="6884988"/>
                </a:lnTo>
                <a:lnTo>
                  <a:pt x="2403084" y="6884988"/>
                </a:lnTo>
                <a:lnTo>
                  <a:pt x="2403539" y="6875970"/>
                </a:lnTo>
                <a:cubicBezTo>
                  <a:pt x="2403539" y="6627050"/>
                  <a:pt x="2304669" y="6388354"/>
                  <a:pt x="2128711" y="6212395"/>
                </a:cubicBezTo>
                <a:cubicBezTo>
                  <a:pt x="1953133" y="6035865"/>
                  <a:pt x="1714246" y="5936907"/>
                  <a:pt x="1465263" y="5937567"/>
                </a:cubicBezTo>
                <a:cubicBezTo>
                  <a:pt x="947040" y="5937535"/>
                  <a:pt x="526898" y="6357620"/>
                  <a:pt x="526873" y="6875844"/>
                </a:cubicBezTo>
                <a:lnTo>
                  <a:pt x="527335" y="6884988"/>
                </a:lnTo>
                <a:lnTo>
                  <a:pt x="474032" y="6884988"/>
                </a:lnTo>
                <a:lnTo>
                  <a:pt x="473577" y="6876033"/>
                </a:lnTo>
                <a:cubicBezTo>
                  <a:pt x="473431" y="6328492"/>
                  <a:pt x="917194" y="5884500"/>
                  <a:pt x="1464755" y="5884354"/>
                </a:cubicBezTo>
                <a:close/>
                <a:moveTo>
                  <a:pt x="1961832" y="5864923"/>
                </a:moveTo>
                <a:cubicBezTo>
                  <a:pt x="1985575" y="5864923"/>
                  <a:pt x="2004822" y="5884170"/>
                  <a:pt x="2004822" y="5907913"/>
                </a:cubicBezTo>
                <a:cubicBezTo>
                  <a:pt x="2004822" y="5931655"/>
                  <a:pt x="1985575" y="5950902"/>
                  <a:pt x="1961832" y="5950902"/>
                </a:cubicBezTo>
                <a:cubicBezTo>
                  <a:pt x="1938090" y="5950902"/>
                  <a:pt x="1918843" y="5931655"/>
                  <a:pt x="1918843" y="5907913"/>
                </a:cubicBezTo>
                <a:cubicBezTo>
                  <a:pt x="1918843" y="5884170"/>
                  <a:pt x="1938090" y="5864923"/>
                  <a:pt x="1961832" y="5864923"/>
                </a:cubicBezTo>
                <a:close/>
                <a:moveTo>
                  <a:pt x="1004634" y="5846381"/>
                </a:moveTo>
                <a:cubicBezTo>
                  <a:pt x="1026343" y="5846381"/>
                  <a:pt x="1043940" y="5863979"/>
                  <a:pt x="1043940" y="5885688"/>
                </a:cubicBezTo>
                <a:cubicBezTo>
                  <a:pt x="1043940" y="5907396"/>
                  <a:pt x="1026342" y="5924994"/>
                  <a:pt x="1004634" y="5924994"/>
                </a:cubicBezTo>
                <a:cubicBezTo>
                  <a:pt x="982925" y="5924994"/>
                  <a:pt x="965328" y="5907396"/>
                  <a:pt x="965328" y="5885688"/>
                </a:cubicBezTo>
                <a:cubicBezTo>
                  <a:pt x="965328" y="5863979"/>
                  <a:pt x="982926" y="5846381"/>
                  <a:pt x="1004634" y="5846381"/>
                </a:cubicBezTo>
                <a:close/>
                <a:moveTo>
                  <a:pt x="545720" y="5838888"/>
                </a:moveTo>
                <a:cubicBezTo>
                  <a:pt x="572478" y="5838888"/>
                  <a:pt x="594170" y="5860580"/>
                  <a:pt x="594170" y="5887339"/>
                </a:cubicBezTo>
                <a:cubicBezTo>
                  <a:pt x="594170" y="5914097"/>
                  <a:pt x="572478" y="5935789"/>
                  <a:pt x="545720" y="5935789"/>
                </a:cubicBezTo>
                <a:cubicBezTo>
                  <a:pt x="518961" y="5935789"/>
                  <a:pt x="497269" y="5914097"/>
                  <a:pt x="497269" y="5887339"/>
                </a:cubicBezTo>
                <a:cubicBezTo>
                  <a:pt x="497269" y="5860580"/>
                  <a:pt x="518961" y="5838888"/>
                  <a:pt x="545720" y="5838888"/>
                </a:cubicBezTo>
                <a:close/>
                <a:moveTo>
                  <a:pt x="703389" y="5835840"/>
                </a:moveTo>
                <a:cubicBezTo>
                  <a:pt x="730148" y="5835840"/>
                  <a:pt x="751840" y="5857532"/>
                  <a:pt x="751840" y="5884290"/>
                </a:cubicBezTo>
                <a:cubicBezTo>
                  <a:pt x="751840" y="5911049"/>
                  <a:pt x="730148" y="5932741"/>
                  <a:pt x="703389" y="5932741"/>
                </a:cubicBezTo>
                <a:cubicBezTo>
                  <a:pt x="676631" y="5932741"/>
                  <a:pt x="654939" y="5911049"/>
                  <a:pt x="654939" y="5884290"/>
                </a:cubicBezTo>
                <a:cubicBezTo>
                  <a:pt x="654939" y="5857532"/>
                  <a:pt x="676631" y="5835840"/>
                  <a:pt x="703389" y="5835840"/>
                </a:cubicBezTo>
                <a:close/>
                <a:moveTo>
                  <a:pt x="863663" y="5831903"/>
                </a:moveTo>
                <a:cubicBezTo>
                  <a:pt x="901995" y="5831903"/>
                  <a:pt x="933069" y="5862977"/>
                  <a:pt x="933069" y="5901309"/>
                </a:cubicBezTo>
                <a:cubicBezTo>
                  <a:pt x="933069" y="5939640"/>
                  <a:pt x="901995" y="5970714"/>
                  <a:pt x="863663" y="5970714"/>
                </a:cubicBezTo>
                <a:cubicBezTo>
                  <a:pt x="825331" y="5970714"/>
                  <a:pt x="794257" y="5939640"/>
                  <a:pt x="794257" y="5901309"/>
                </a:cubicBezTo>
                <a:cubicBezTo>
                  <a:pt x="794257" y="5862977"/>
                  <a:pt x="825331" y="5831903"/>
                  <a:pt x="863663" y="5831903"/>
                </a:cubicBezTo>
                <a:close/>
                <a:moveTo>
                  <a:pt x="1337818" y="5793168"/>
                </a:moveTo>
                <a:cubicBezTo>
                  <a:pt x="1355002" y="5793168"/>
                  <a:pt x="1368933" y="5807099"/>
                  <a:pt x="1368933" y="5824283"/>
                </a:cubicBezTo>
                <a:cubicBezTo>
                  <a:pt x="1368933" y="5841467"/>
                  <a:pt x="1355002" y="5855398"/>
                  <a:pt x="1337818" y="5855398"/>
                </a:cubicBezTo>
                <a:cubicBezTo>
                  <a:pt x="1320633" y="5855398"/>
                  <a:pt x="1306703" y="5841468"/>
                  <a:pt x="1306703" y="5824283"/>
                </a:cubicBezTo>
                <a:cubicBezTo>
                  <a:pt x="1306703" y="5807099"/>
                  <a:pt x="1320633" y="5793168"/>
                  <a:pt x="1337818" y="5793168"/>
                </a:cubicBezTo>
                <a:close/>
                <a:moveTo>
                  <a:pt x="1792605" y="5775642"/>
                </a:moveTo>
                <a:cubicBezTo>
                  <a:pt x="1827185" y="5775642"/>
                  <a:pt x="1855216" y="5803674"/>
                  <a:pt x="1855216" y="5838253"/>
                </a:cubicBezTo>
                <a:cubicBezTo>
                  <a:pt x="1855216" y="5872832"/>
                  <a:pt x="1827185" y="5900864"/>
                  <a:pt x="1792605" y="5900864"/>
                </a:cubicBezTo>
                <a:cubicBezTo>
                  <a:pt x="1758026" y="5900864"/>
                  <a:pt x="1729994" y="5872832"/>
                  <a:pt x="1729994" y="5838253"/>
                </a:cubicBezTo>
                <a:cubicBezTo>
                  <a:pt x="1729994" y="5803674"/>
                  <a:pt x="1758026" y="5775642"/>
                  <a:pt x="1792605" y="5775642"/>
                </a:cubicBezTo>
                <a:close/>
                <a:moveTo>
                  <a:pt x="1922335" y="5765292"/>
                </a:moveTo>
                <a:cubicBezTo>
                  <a:pt x="1939519" y="5765292"/>
                  <a:pt x="1953450" y="5779222"/>
                  <a:pt x="1953450" y="5796407"/>
                </a:cubicBezTo>
                <a:cubicBezTo>
                  <a:pt x="1953450" y="5813591"/>
                  <a:pt x="1939519" y="5827522"/>
                  <a:pt x="1922335" y="5827522"/>
                </a:cubicBezTo>
                <a:cubicBezTo>
                  <a:pt x="1905151" y="5827522"/>
                  <a:pt x="1891220" y="5813592"/>
                  <a:pt x="1891220" y="5796407"/>
                </a:cubicBezTo>
                <a:cubicBezTo>
                  <a:pt x="1891220" y="5779223"/>
                  <a:pt x="1905151" y="5765292"/>
                  <a:pt x="1922335" y="5765292"/>
                </a:cubicBezTo>
                <a:close/>
                <a:moveTo>
                  <a:pt x="401702" y="5746623"/>
                </a:moveTo>
                <a:cubicBezTo>
                  <a:pt x="434913" y="5746623"/>
                  <a:pt x="461836" y="5773546"/>
                  <a:pt x="461836" y="5806758"/>
                </a:cubicBezTo>
                <a:cubicBezTo>
                  <a:pt x="461836" y="5839969"/>
                  <a:pt x="434913" y="5866892"/>
                  <a:pt x="401702" y="5866892"/>
                </a:cubicBezTo>
                <a:cubicBezTo>
                  <a:pt x="368490" y="5866892"/>
                  <a:pt x="341567" y="5839969"/>
                  <a:pt x="341567" y="5806758"/>
                </a:cubicBezTo>
                <a:cubicBezTo>
                  <a:pt x="341567" y="5773546"/>
                  <a:pt x="368491" y="5746623"/>
                  <a:pt x="401702" y="5746623"/>
                </a:cubicBezTo>
                <a:close/>
                <a:moveTo>
                  <a:pt x="1617218" y="5741035"/>
                </a:moveTo>
                <a:cubicBezTo>
                  <a:pt x="1651798" y="5741035"/>
                  <a:pt x="1679829" y="5769067"/>
                  <a:pt x="1679829" y="5803646"/>
                </a:cubicBezTo>
                <a:cubicBezTo>
                  <a:pt x="1679829" y="5838225"/>
                  <a:pt x="1651798" y="5866257"/>
                  <a:pt x="1617218" y="5866257"/>
                </a:cubicBezTo>
                <a:cubicBezTo>
                  <a:pt x="1582639" y="5866257"/>
                  <a:pt x="1554608" y="5838225"/>
                  <a:pt x="1554608" y="5803646"/>
                </a:cubicBezTo>
                <a:cubicBezTo>
                  <a:pt x="1554608" y="5769067"/>
                  <a:pt x="1582639" y="5741035"/>
                  <a:pt x="1617218" y="5741035"/>
                </a:cubicBezTo>
                <a:close/>
                <a:moveTo>
                  <a:pt x="264477" y="5699569"/>
                </a:moveTo>
                <a:cubicBezTo>
                  <a:pt x="286186" y="5699569"/>
                  <a:pt x="303784" y="5717167"/>
                  <a:pt x="303784" y="5738876"/>
                </a:cubicBezTo>
                <a:cubicBezTo>
                  <a:pt x="303784" y="5760584"/>
                  <a:pt x="286186" y="5778182"/>
                  <a:pt x="264477" y="5778182"/>
                </a:cubicBezTo>
                <a:cubicBezTo>
                  <a:pt x="242769" y="5778182"/>
                  <a:pt x="225171" y="5760584"/>
                  <a:pt x="225171" y="5738876"/>
                </a:cubicBezTo>
                <a:cubicBezTo>
                  <a:pt x="225171" y="5717167"/>
                  <a:pt x="242769" y="5699569"/>
                  <a:pt x="264477" y="5699569"/>
                </a:cubicBezTo>
                <a:close/>
                <a:moveTo>
                  <a:pt x="611060" y="5698617"/>
                </a:moveTo>
                <a:cubicBezTo>
                  <a:pt x="637819" y="5698617"/>
                  <a:pt x="659511" y="5720309"/>
                  <a:pt x="659511" y="5747067"/>
                </a:cubicBezTo>
                <a:cubicBezTo>
                  <a:pt x="659511" y="5773826"/>
                  <a:pt x="637819" y="5795518"/>
                  <a:pt x="611060" y="5795518"/>
                </a:cubicBezTo>
                <a:cubicBezTo>
                  <a:pt x="584302" y="5795518"/>
                  <a:pt x="562610" y="5773826"/>
                  <a:pt x="562610" y="5747067"/>
                </a:cubicBezTo>
                <a:cubicBezTo>
                  <a:pt x="562610" y="5720309"/>
                  <a:pt x="584302" y="5698617"/>
                  <a:pt x="611060" y="5698617"/>
                </a:cubicBezTo>
                <a:close/>
                <a:moveTo>
                  <a:pt x="978028" y="5688774"/>
                </a:moveTo>
                <a:cubicBezTo>
                  <a:pt x="1011239" y="5688774"/>
                  <a:pt x="1038162" y="5715698"/>
                  <a:pt x="1038162" y="5748909"/>
                </a:cubicBezTo>
                <a:cubicBezTo>
                  <a:pt x="1038162" y="5782120"/>
                  <a:pt x="1011239" y="5809043"/>
                  <a:pt x="978028" y="5809043"/>
                </a:cubicBezTo>
                <a:cubicBezTo>
                  <a:pt x="944817" y="5809043"/>
                  <a:pt x="917893" y="5782120"/>
                  <a:pt x="917893" y="5748909"/>
                </a:cubicBezTo>
                <a:cubicBezTo>
                  <a:pt x="917893" y="5715697"/>
                  <a:pt x="944817" y="5688774"/>
                  <a:pt x="978028" y="5688774"/>
                </a:cubicBezTo>
                <a:close/>
                <a:moveTo>
                  <a:pt x="1469835" y="5670994"/>
                </a:moveTo>
                <a:cubicBezTo>
                  <a:pt x="1504414" y="5670994"/>
                  <a:pt x="1532446" y="5699026"/>
                  <a:pt x="1532446" y="5733605"/>
                </a:cubicBezTo>
                <a:cubicBezTo>
                  <a:pt x="1532446" y="5768184"/>
                  <a:pt x="1504414" y="5796216"/>
                  <a:pt x="1469835" y="5796216"/>
                </a:cubicBezTo>
                <a:cubicBezTo>
                  <a:pt x="1435256" y="5796216"/>
                  <a:pt x="1407224" y="5768184"/>
                  <a:pt x="1407224" y="5733605"/>
                </a:cubicBezTo>
                <a:cubicBezTo>
                  <a:pt x="1407224" y="5699026"/>
                  <a:pt x="1435256" y="5670994"/>
                  <a:pt x="1469835" y="5670994"/>
                </a:cubicBezTo>
                <a:close/>
                <a:moveTo>
                  <a:pt x="785495" y="5643308"/>
                </a:moveTo>
                <a:cubicBezTo>
                  <a:pt x="831437" y="5643308"/>
                  <a:pt x="868680" y="5680551"/>
                  <a:pt x="868680" y="5726493"/>
                </a:cubicBezTo>
                <a:cubicBezTo>
                  <a:pt x="868680" y="5772435"/>
                  <a:pt x="831436" y="5809678"/>
                  <a:pt x="785495" y="5809678"/>
                </a:cubicBezTo>
                <a:cubicBezTo>
                  <a:pt x="739553" y="5809678"/>
                  <a:pt x="702310" y="5772435"/>
                  <a:pt x="702310" y="5726493"/>
                </a:cubicBezTo>
                <a:cubicBezTo>
                  <a:pt x="702310" y="5680551"/>
                  <a:pt x="739553" y="5643308"/>
                  <a:pt x="785495" y="5643308"/>
                </a:cubicBezTo>
                <a:close/>
                <a:moveTo>
                  <a:pt x="908431" y="5621337"/>
                </a:moveTo>
                <a:cubicBezTo>
                  <a:pt x="925615" y="5621337"/>
                  <a:pt x="939546" y="5635268"/>
                  <a:pt x="939546" y="5652452"/>
                </a:cubicBezTo>
                <a:cubicBezTo>
                  <a:pt x="939546" y="5669636"/>
                  <a:pt x="925615" y="5683567"/>
                  <a:pt x="908431" y="5683567"/>
                </a:cubicBezTo>
                <a:cubicBezTo>
                  <a:pt x="891246" y="5683567"/>
                  <a:pt x="877316" y="5669637"/>
                  <a:pt x="877316" y="5652452"/>
                </a:cubicBezTo>
                <a:cubicBezTo>
                  <a:pt x="877316" y="5635268"/>
                  <a:pt x="891246" y="5621337"/>
                  <a:pt x="908431" y="5621337"/>
                </a:cubicBezTo>
                <a:close/>
                <a:moveTo>
                  <a:pt x="1000379" y="5604573"/>
                </a:moveTo>
                <a:cubicBezTo>
                  <a:pt x="1017563" y="5604573"/>
                  <a:pt x="1031494" y="5618503"/>
                  <a:pt x="1031494" y="5635688"/>
                </a:cubicBezTo>
                <a:cubicBezTo>
                  <a:pt x="1031494" y="5652872"/>
                  <a:pt x="1017563" y="5666803"/>
                  <a:pt x="1000379" y="5666803"/>
                </a:cubicBezTo>
                <a:cubicBezTo>
                  <a:pt x="983194" y="5666803"/>
                  <a:pt x="969263" y="5652873"/>
                  <a:pt x="969263" y="5635688"/>
                </a:cubicBezTo>
                <a:cubicBezTo>
                  <a:pt x="969263" y="5618504"/>
                  <a:pt x="983194" y="5604573"/>
                  <a:pt x="1000379" y="5604573"/>
                </a:cubicBezTo>
                <a:close/>
                <a:moveTo>
                  <a:pt x="691515" y="5577268"/>
                </a:moveTo>
                <a:cubicBezTo>
                  <a:pt x="708699" y="5577268"/>
                  <a:pt x="722630" y="5591199"/>
                  <a:pt x="722630" y="5608383"/>
                </a:cubicBezTo>
                <a:cubicBezTo>
                  <a:pt x="722630" y="5625567"/>
                  <a:pt x="708699" y="5639498"/>
                  <a:pt x="691515" y="5639498"/>
                </a:cubicBezTo>
                <a:cubicBezTo>
                  <a:pt x="674331" y="5639498"/>
                  <a:pt x="660400" y="5625568"/>
                  <a:pt x="660400" y="5608383"/>
                </a:cubicBezTo>
                <a:cubicBezTo>
                  <a:pt x="660400" y="5591199"/>
                  <a:pt x="674330" y="5577268"/>
                  <a:pt x="691515" y="5577268"/>
                </a:cubicBezTo>
                <a:close/>
                <a:moveTo>
                  <a:pt x="263271" y="5564251"/>
                </a:moveTo>
                <a:cubicBezTo>
                  <a:pt x="286382" y="5564251"/>
                  <a:pt x="305118" y="5582986"/>
                  <a:pt x="305118" y="5606097"/>
                </a:cubicBezTo>
                <a:cubicBezTo>
                  <a:pt x="305118" y="5629208"/>
                  <a:pt x="286383" y="5647944"/>
                  <a:pt x="263271" y="5647944"/>
                </a:cubicBezTo>
                <a:cubicBezTo>
                  <a:pt x="240160" y="5647944"/>
                  <a:pt x="221425" y="5629209"/>
                  <a:pt x="221425" y="5606097"/>
                </a:cubicBezTo>
                <a:cubicBezTo>
                  <a:pt x="221425" y="5582986"/>
                  <a:pt x="240160" y="5564251"/>
                  <a:pt x="263271" y="5564251"/>
                </a:cubicBezTo>
                <a:close/>
                <a:moveTo>
                  <a:pt x="1199896" y="5526341"/>
                </a:moveTo>
                <a:cubicBezTo>
                  <a:pt x="1272140" y="5526341"/>
                  <a:pt x="1330706" y="5584907"/>
                  <a:pt x="1330706" y="5657151"/>
                </a:cubicBezTo>
                <a:cubicBezTo>
                  <a:pt x="1330706" y="5729396"/>
                  <a:pt x="1272140" y="5787961"/>
                  <a:pt x="1199896" y="5787961"/>
                </a:cubicBezTo>
                <a:cubicBezTo>
                  <a:pt x="1127651" y="5787961"/>
                  <a:pt x="1069086" y="5729395"/>
                  <a:pt x="1069086" y="5657151"/>
                </a:cubicBezTo>
                <a:cubicBezTo>
                  <a:pt x="1069086" y="5584907"/>
                  <a:pt x="1127651" y="5526341"/>
                  <a:pt x="1199896" y="5526341"/>
                </a:cubicBezTo>
                <a:close/>
                <a:moveTo>
                  <a:pt x="1725231" y="5506974"/>
                </a:moveTo>
                <a:cubicBezTo>
                  <a:pt x="1781308" y="5506974"/>
                  <a:pt x="1826768" y="5552434"/>
                  <a:pt x="1826768" y="5608510"/>
                </a:cubicBezTo>
                <a:cubicBezTo>
                  <a:pt x="1826768" y="5664588"/>
                  <a:pt x="1781308" y="5710047"/>
                  <a:pt x="1725231" y="5710047"/>
                </a:cubicBezTo>
                <a:cubicBezTo>
                  <a:pt x="1669154" y="5710047"/>
                  <a:pt x="1623695" y="5664587"/>
                  <a:pt x="1623695" y="5608510"/>
                </a:cubicBezTo>
                <a:cubicBezTo>
                  <a:pt x="1623695" y="5552433"/>
                  <a:pt x="1669154" y="5506974"/>
                  <a:pt x="1725231" y="5506974"/>
                </a:cubicBezTo>
                <a:close/>
                <a:moveTo>
                  <a:pt x="834009" y="5494020"/>
                </a:moveTo>
                <a:cubicBezTo>
                  <a:pt x="867221" y="5494020"/>
                  <a:pt x="894144" y="5520943"/>
                  <a:pt x="894144" y="5554154"/>
                </a:cubicBezTo>
                <a:cubicBezTo>
                  <a:pt x="894144" y="5587366"/>
                  <a:pt x="867221" y="5614289"/>
                  <a:pt x="834009" y="5614289"/>
                </a:cubicBezTo>
                <a:cubicBezTo>
                  <a:pt x="800798" y="5614289"/>
                  <a:pt x="773875" y="5587366"/>
                  <a:pt x="773875" y="5554154"/>
                </a:cubicBezTo>
                <a:cubicBezTo>
                  <a:pt x="773875" y="5520943"/>
                  <a:pt x="800798" y="5494020"/>
                  <a:pt x="834009" y="5494020"/>
                </a:cubicBezTo>
                <a:close/>
                <a:moveTo>
                  <a:pt x="475996" y="5473890"/>
                </a:moveTo>
                <a:cubicBezTo>
                  <a:pt x="543191" y="5473890"/>
                  <a:pt x="597662" y="5528362"/>
                  <a:pt x="597662" y="5595556"/>
                </a:cubicBezTo>
                <a:cubicBezTo>
                  <a:pt x="597662" y="5662750"/>
                  <a:pt x="543190" y="5717222"/>
                  <a:pt x="475996" y="5717222"/>
                </a:cubicBezTo>
                <a:cubicBezTo>
                  <a:pt x="408802" y="5717222"/>
                  <a:pt x="354330" y="5662750"/>
                  <a:pt x="354330" y="5595556"/>
                </a:cubicBezTo>
                <a:cubicBezTo>
                  <a:pt x="354330" y="5528362"/>
                  <a:pt x="408802" y="5473890"/>
                  <a:pt x="475996" y="5473890"/>
                </a:cubicBezTo>
                <a:close/>
                <a:moveTo>
                  <a:pt x="654621" y="5471414"/>
                </a:moveTo>
                <a:cubicBezTo>
                  <a:pt x="677732" y="5471414"/>
                  <a:pt x="696468" y="5490149"/>
                  <a:pt x="696468" y="5513260"/>
                </a:cubicBezTo>
                <a:cubicBezTo>
                  <a:pt x="696468" y="5536371"/>
                  <a:pt x="677733" y="5555107"/>
                  <a:pt x="654621" y="5555107"/>
                </a:cubicBezTo>
                <a:cubicBezTo>
                  <a:pt x="631510" y="5555107"/>
                  <a:pt x="612775" y="5536372"/>
                  <a:pt x="612775" y="5513260"/>
                </a:cubicBezTo>
                <a:cubicBezTo>
                  <a:pt x="612775" y="5490149"/>
                  <a:pt x="631510" y="5471414"/>
                  <a:pt x="654621" y="5471414"/>
                </a:cubicBezTo>
                <a:close/>
                <a:moveTo>
                  <a:pt x="1522730" y="5446585"/>
                </a:moveTo>
                <a:cubicBezTo>
                  <a:pt x="1557310" y="5446585"/>
                  <a:pt x="1585341" y="5474617"/>
                  <a:pt x="1585341" y="5509196"/>
                </a:cubicBezTo>
                <a:cubicBezTo>
                  <a:pt x="1585341" y="5543775"/>
                  <a:pt x="1557310" y="5571807"/>
                  <a:pt x="1522730" y="5571807"/>
                </a:cubicBezTo>
                <a:cubicBezTo>
                  <a:pt x="1488151" y="5571807"/>
                  <a:pt x="1460119" y="5543775"/>
                  <a:pt x="1460119" y="5509196"/>
                </a:cubicBezTo>
                <a:cubicBezTo>
                  <a:pt x="1460119" y="5474617"/>
                  <a:pt x="1488151" y="5446585"/>
                  <a:pt x="1522730" y="5446585"/>
                </a:cubicBezTo>
                <a:close/>
                <a:moveTo>
                  <a:pt x="544449" y="5374767"/>
                </a:moveTo>
                <a:cubicBezTo>
                  <a:pt x="569629" y="5374767"/>
                  <a:pt x="590042" y="5395180"/>
                  <a:pt x="590042" y="5420360"/>
                </a:cubicBezTo>
                <a:cubicBezTo>
                  <a:pt x="590042" y="5445540"/>
                  <a:pt x="569629" y="5465953"/>
                  <a:pt x="544449" y="5465953"/>
                </a:cubicBezTo>
                <a:cubicBezTo>
                  <a:pt x="519269" y="5465953"/>
                  <a:pt x="498856" y="5445540"/>
                  <a:pt x="498856" y="5420360"/>
                </a:cubicBezTo>
                <a:cubicBezTo>
                  <a:pt x="498856" y="5395180"/>
                  <a:pt x="519269" y="5374767"/>
                  <a:pt x="544449" y="5374767"/>
                </a:cubicBezTo>
                <a:close/>
                <a:moveTo>
                  <a:pt x="1336230" y="5342318"/>
                </a:moveTo>
                <a:cubicBezTo>
                  <a:pt x="1387187" y="5342318"/>
                  <a:pt x="1428496" y="5383627"/>
                  <a:pt x="1428496" y="5434584"/>
                </a:cubicBezTo>
                <a:cubicBezTo>
                  <a:pt x="1428496" y="5485541"/>
                  <a:pt x="1387188" y="5526849"/>
                  <a:pt x="1336230" y="5526849"/>
                </a:cubicBezTo>
                <a:cubicBezTo>
                  <a:pt x="1285274" y="5526849"/>
                  <a:pt x="1243964" y="5485541"/>
                  <a:pt x="1243964" y="5434584"/>
                </a:cubicBezTo>
                <a:cubicBezTo>
                  <a:pt x="1243964" y="5383627"/>
                  <a:pt x="1285273" y="5342318"/>
                  <a:pt x="1336230" y="5342318"/>
                </a:cubicBezTo>
                <a:close/>
                <a:moveTo>
                  <a:pt x="769176" y="5295836"/>
                </a:moveTo>
                <a:cubicBezTo>
                  <a:pt x="814556" y="5295836"/>
                  <a:pt x="851345" y="5332624"/>
                  <a:pt x="851345" y="5378005"/>
                </a:cubicBezTo>
                <a:cubicBezTo>
                  <a:pt x="851345" y="5423386"/>
                  <a:pt x="814556" y="5460174"/>
                  <a:pt x="769176" y="5460174"/>
                </a:cubicBezTo>
                <a:cubicBezTo>
                  <a:pt x="723795" y="5460174"/>
                  <a:pt x="687007" y="5423386"/>
                  <a:pt x="687007" y="5378005"/>
                </a:cubicBezTo>
                <a:cubicBezTo>
                  <a:pt x="687007" y="5332624"/>
                  <a:pt x="723795" y="5295836"/>
                  <a:pt x="769176" y="5295836"/>
                </a:cubicBezTo>
                <a:close/>
                <a:moveTo>
                  <a:pt x="1495044" y="5286311"/>
                </a:moveTo>
                <a:cubicBezTo>
                  <a:pt x="1518787" y="5286311"/>
                  <a:pt x="1538034" y="5305558"/>
                  <a:pt x="1538034" y="5329301"/>
                </a:cubicBezTo>
                <a:cubicBezTo>
                  <a:pt x="1538034" y="5353043"/>
                  <a:pt x="1518787" y="5372290"/>
                  <a:pt x="1495044" y="5372290"/>
                </a:cubicBezTo>
                <a:cubicBezTo>
                  <a:pt x="1471301" y="5372290"/>
                  <a:pt x="1452055" y="5353043"/>
                  <a:pt x="1452055" y="5329301"/>
                </a:cubicBezTo>
                <a:cubicBezTo>
                  <a:pt x="1452055" y="5305558"/>
                  <a:pt x="1471301" y="5286311"/>
                  <a:pt x="1495044" y="5286311"/>
                </a:cubicBezTo>
                <a:close/>
                <a:moveTo>
                  <a:pt x="624587" y="5272976"/>
                </a:moveTo>
                <a:cubicBezTo>
                  <a:pt x="647697" y="5272976"/>
                  <a:pt x="666433" y="5291711"/>
                  <a:pt x="666433" y="5314822"/>
                </a:cubicBezTo>
                <a:cubicBezTo>
                  <a:pt x="666433" y="5337933"/>
                  <a:pt x="647698" y="5356669"/>
                  <a:pt x="624587" y="5356669"/>
                </a:cubicBezTo>
                <a:cubicBezTo>
                  <a:pt x="601476" y="5356669"/>
                  <a:pt x="582740" y="5337934"/>
                  <a:pt x="582740" y="5314822"/>
                </a:cubicBezTo>
                <a:cubicBezTo>
                  <a:pt x="582740" y="5291711"/>
                  <a:pt x="601475" y="5272976"/>
                  <a:pt x="624587" y="5272976"/>
                </a:cubicBezTo>
                <a:close/>
                <a:moveTo>
                  <a:pt x="1023049" y="5237543"/>
                </a:moveTo>
                <a:cubicBezTo>
                  <a:pt x="1105358" y="5237543"/>
                  <a:pt x="1172083" y="5304268"/>
                  <a:pt x="1172083" y="5386578"/>
                </a:cubicBezTo>
                <a:cubicBezTo>
                  <a:pt x="1172083" y="5468887"/>
                  <a:pt x="1105357" y="5535612"/>
                  <a:pt x="1023049" y="5535612"/>
                </a:cubicBezTo>
                <a:cubicBezTo>
                  <a:pt x="940739" y="5535612"/>
                  <a:pt x="874014" y="5468887"/>
                  <a:pt x="874014" y="5386578"/>
                </a:cubicBezTo>
                <a:cubicBezTo>
                  <a:pt x="874014" y="5304268"/>
                  <a:pt x="940740" y="5237543"/>
                  <a:pt x="1023049" y="5237543"/>
                </a:cubicBezTo>
                <a:close/>
                <a:moveTo>
                  <a:pt x="1702626" y="5209921"/>
                </a:moveTo>
                <a:cubicBezTo>
                  <a:pt x="1757090" y="5209921"/>
                  <a:pt x="1801241" y="5254072"/>
                  <a:pt x="1801241" y="5308536"/>
                </a:cubicBezTo>
                <a:cubicBezTo>
                  <a:pt x="1801241" y="5363000"/>
                  <a:pt x="1757090" y="5407152"/>
                  <a:pt x="1702626" y="5407152"/>
                </a:cubicBezTo>
                <a:cubicBezTo>
                  <a:pt x="1648162" y="5407152"/>
                  <a:pt x="1604010" y="5363001"/>
                  <a:pt x="1604010" y="5308536"/>
                </a:cubicBezTo>
                <a:cubicBezTo>
                  <a:pt x="1604010" y="5254073"/>
                  <a:pt x="1648162" y="5209921"/>
                  <a:pt x="1702626" y="5209921"/>
                </a:cubicBezTo>
                <a:close/>
                <a:moveTo>
                  <a:pt x="1423479" y="5169217"/>
                </a:moveTo>
                <a:cubicBezTo>
                  <a:pt x="1450238" y="5169217"/>
                  <a:pt x="1471930" y="5190909"/>
                  <a:pt x="1471930" y="5217667"/>
                </a:cubicBezTo>
                <a:cubicBezTo>
                  <a:pt x="1471930" y="5244426"/>
                  <a:pt x="1450238" y="5266118"/>
                  <a:pt x="1423479" y="5266118"/>
                </a:cubicBezTo>
                <a:cubicBezTo>
                  <a:pt x="1396720" y="5266118"/>
                  <a:pt x="1375029" y="5244426"/>
                  <a:pt x="1375029" y="5217667"/>
                </a:cubicBezTo>
                <a:cubicBezTo>
                  <a:pt x="1375029" y="5190909"/>
                  <a:pt x="1396720" y="5169217"/>
                  <a:pt x="1423479" y="5169217"/>
                </a:cubicBezTo>
                <a:close/>
                <a:moveTo>
                  <a:pt x="677164" y="5146294"/>
                </a:moveTo>
                <a:cubicBezTo>
                  <a:pt x="700275" y="5146294"/>
                  <a:pt x="719011" y="5165029"/>
                  <a:pt x="719011" y="5188141"/>
                </a:cubicBezTo>
                <a:cubicBezTo>
                  <a:pt x="719011" y="5211252"/>
                  <a:pt x="700276" y="5229987"/>
                  <a:pt x="677164" y="5229987"/>
                </a:cubicBezTo>
                <a:cubicBezTo>
                  <a:pt x="654053" y="5229987"/>
                  <a:pt x="635318" y="5211252"/>
                  <a:pt x="635318" y="5188141"/>
                </a:cubicBezTo>
                <a:cubicBezTo>
                  <a:pt x="635318" y="5165030"/>
                  <a:pt x="654053" y="5146294"/>
                  <a:pt x="677164" y="5146294"/>
                </a:cubicBezTo>
                <a:close/>
                <a:moveTo>
                  <a:pt x="555498" y="5127942"/>
                </a:moveTo>
                <a:cubicBezTo>
                  <a:pt x="580678" y="5127942"/>
                  <a:pt x="601091" y="5148355"/>
                  <a:pt x="601091" y="5173535"/>
                </a:cubicBezTo>
                <a:cubicBezTo>
                  <a:pt x="601091" y="5198715"/>
                  <a:pt x="580678" y="5219128"/>
                  <a:pt x="555498" y="5219128"/>
                </a:cubicBezTo>
                <a:cubicBezTo>
                  <a:pt x="530318" y="5219128"/>
                  <a:pt x="509905" y="5198715"/>
                  <a:pt x="509905" y="5173535"/>
                </a:cubicBezTo>
                <a:cubicBezTo>
                  <a:pt x="509905" y="5148355"/>
                  <a:pt x="530318" y="5127942"/>
                  <a:pt x="555498" y="5127942"/>
                </a:cubicBezTo>
                <a:close/>
                <a:moveTo>
                  <a:pt x="1246632" y="5112702"/>
                </a:moveTo>
                <a:cubicBezTo>
                  <a:pt x="1301096" y="5112702"/>
                  <a:pt x="1345248" y="5156853"/>
                  <a:pt x="1345248" y="5211317"/>
                </a:cubicBezTo>
                <a:cubicBezTo>
                  <a:pt x="1345248" y="5265781"/>
                  <a:pt x="1301096" y="5309933"/>
                  <a:pt x="1246632" y="5309933"/>
                </a:cubicBezTo>
                <a:cubicBezTo>
                  <a:pt x="1192168" y="5309933"/>
                  <a:pt x="1148017" y="5265782"/>
                  <a:pt x="1148017" y="5211317"/>
                </a:cubicBezTo>
                <a:cubicBezTo>
                  <a:pt x="1148017" y="5156854"/>
                  <a:pt x="1192168" y="5112702"/>
                  <a:pt x="1246632" y="5112702"/>
                </a:cubicBezTo>
                <a:close/>
                <a:moveTo>
                  <a:pt x="321881" y="5092255"/>
                </a:moveTo>
                <a:cubicBezTo>
                  <a:pt x="429582" y="5092255"/>
                  <a:pt x="516890" y="5179563"/>
                  <a:pt x="516890" y="5287264"/>
                </a:cubicBezTo>
                <a:cubicBezTo>
                  <a:pt x="516890" y="5394964"/>
                  <a:pt x="429582" y="5482272"/>
                  <a:pt x="321881" y="5482272"/>
                </a:cubicBezTo>
                <a:cubicBezTo>
                  <a:pt x="214181" y="5482272"/>
                  <a:pt x="126873" y="5394964"/>
                  <a:pt x="126873" y="5287264"/>
                </a:cubicBezTo>
                <a:cubicBezTo>
                  <a:pt x="126873" y="5179563"/>
                  <a:pt x="214181" y="5092255"/>
                  <a:pt x="321881" y="5092255"/>
                </a:cubicBezTo>
                <a:close/>
                <a:moveTo>
                  <a:pt x="1497775" y="5057711"/>
                </a:moveTo>
                <a:cubicBezTo>
                  <a:pt x="1521517" y="5057711"/>
                  <a:pt x="1540764" y="5076958"/>
                  <a:pt x="1540764" y="5100701"/>
                </a:cubicBezTo>
                <a:cubicBezTo>
                  <a:pt x="1540764" y="5124443"/>
                  <a:pt x="1521517" y="5143690"/>
                  <a:pt x="1497775" y="5143690"/>
                </a:cubicBezTo>
                <a:cubicBezTo>
                  <a:pt x="1474032" y="5143690"/>
                  <a:pt x="1454785" y="5124443"/>
                  <a:pt x="1454785" y="5100701"/>
                </a:cubicBezTo>
                <a:cubicBezTo>
                  <a:pt x="1454785" y="5076958"/>
                  <a:pt x="1474032" y="5057711"/>
                  <a:pt x="1497775" y="5057711"/>
                </a:cubicBezTo>
                <a:close/>
                <a:moveTo>
                  <a:pt x="868680" y="5045519"/>
                </a:moveTo>
                <a:cubicBezTo>
                  <a:pt x="923144" y="5045519"/>
                  <a:pt x="967296" y="5089670"/>
                  <a:pt x="967296" y="5144134"/>
                </a:cubicBezTo>
                <a:cubicBezTo>
                  <a:pt x="967296" y="5198598"/>
                  <a:pt x="923144" y="5242750"/>
                  <a:pt x="868680" y="5242750"/>
                </a:cubicBezTo>
                <a:cubicBezTo>
                  <a:pt x="814216" y="5242750"/>
                  <a:pt x="770064" y="5198598"/>
                  <a:pt x="770064" y="5144134"/>
                </a:cubicBezTo>
                <a:cubicBezTo>
                  <a:pt x="770064" y="5089671"/>
                  <a:pt x="814216" y="5045519"/>
                  <a:pt x="868680" y="5045519"/>
                </a:cubicBezTo>
                <a:close/>
                <a:moveTo>
                  <a:pt x="1626363" y="5034851"/>
                </a:moveTo>
                <a:cubicBezTo>
                  <a:pt x="1650105" y="5034851"/>
                  <a:pt x="1669352" y="5054098"/>
                  <a:pt x="1669352" y="5077840"/>
                </a:cubicBezTo>
                <a:cubicBezTo>
                  <a:pt x="1669352" y="5101583"/>
                  <a:pt x="1650105" y="5120830"/>
                  <a:pt x="1626363" y="5120830"/>
                </a:cubicBezTo>
                <a:cubicBezTo>
                  <a:pt x="1602620" y="5120830"/>
                  <a:pt x="1583373" y="5101583"/>
                  <a:pt x="1583373" y="5077840"/>
                </a:cubicBezTo>
                <a:cubicBezTo>
                  <a:pt x="1583373" y="5054098"/>
                  <a:pt x="1602620" y="5034851"/>
                  <a:pt x="1626363" y="5034851"/>
                </a:cubicBezTo>
                <a:close/>
                <a:moveTo>
                  <a:pt x="676846" y="5001514"/>
                </a:moveTo>
                <a:cubicBezTo>
                  <a:pt x="699957" y="5001514"/>
                  <a:pt x="718693" y="5020249"/>
                  <a:pt x="718693" y="5043360"/>
                </a:cubicBezTo>
                <a:cubicBezTo>
                  <a:pt x="718693" y="5066471"/>
                  <a:pt x="699958" y="5085207"/>
                  <a:pt x="676846" y="5085207"/>
                </a:cubicBezTo>
                <a:cubicBezTo>
                  <a:pt x="653735" y="5085207"/>
                  <a:pt x="635000" y="5066472"/>
                  <a:pt x="635000" y="5043360"/>
                </a:cubicBezTo>
                <a:cubicBezTo>
                  <a:pt x="635000" y="5020249"/>
                  <a:pt x="653735" y="5001514"/>
                  <a:pt x="676846" y="5001514"/>
                </a:cubicBezTo>
                <a:close/>
                <a:moveTo>
                  <a:pt x="1377379" y="5000561"/>
                </a:moveTo>
                <a:cubicBezTo>
                  <a:pt x="1404138" y="5000561"/>
                  <a:pt x="1425829" y="5022253"/>
                  <a:pt x="1425829" y="5049011"/>
                </a:cubicBezTo>
                <a:cubicBezTo>
                  <a:pt x="1425829" y="5075770"/>
                  <a:pt x="1404138" y="5097462"/>
                  <a:pt x="1377379" y="5097462"/>
                </a:cubicBezTo>
                <a:cubicBezTo>
                  <a:pt x="1350620" y="5097462"/>
                  <a:pt x="1328928" y="5075770"/>
                  <a:pt x="1328928" y="5049011"/>
                </a:cubicBezTo>
                <a:cubicBezTo>
                  <a:pt x="1328928" y="5022253"/>
                  <a:pt x="1350620" y="5000561"/>
                  <a:pt x="1377379" y="5000561"/>
                </a:cubicBezTo>
                <a:close/>
                <a:moveTo>
                  <a:pt x="302769" y="4957127"/>
                </a:moveTo>
                <a:cubicBezTo>
                  <a:pt x="329527" y="4957127"/>
                  <a:pt x="351219" y="4978819"/>
                  <a:pt x="351219" y="5005578"/>
                </a:cubicBezTo>
                <a:cubicBezTo>
                  <a:pt x="351219" y="5032336"/>
                  <a:pt x="329527" y="5054028"/>
                  <a:pt x="302769" y="5054028"/>
                </a:cubicBezTo>
                <a:cubicBezTo>
                  <a:pt x="276010" y="5054028"/>
                  <a:pt x="254318" y="5032336"/>
                  <a:pt x="254318" y="5005578"/>
                </a:cubicBezTo>
                <a:cubicBezTo>
                  <a:pt x="254318" y="4978819"/>
                  <a:pt x="276010" y="4957127"/>
                  <a:pt x="302769" y="4957127"/>
                </a:cubicBezTo>
                <a:close/>
                <a:moveTo>
                  <a:pt x="501840" y="4920361"/>
                </a:moveTo>
                <a:cubicBezTo>
                  <a:pt x="556304" y="4920361"/>
                  <a:pt x="600456" y="4964512"/>
                  <a:pt x="600456" y="5018977"/>
                </a:cubicBezTo>
                <a:cubicBezTo>
                  <a:pt x="600456" y="5073440"/>
                  <a:pt x="556305" y="5117592"/>
                  <a:pt x="501840" y="5117592"/>
                </a:cubicBezTo>
                <a:cubicBezTo>
                  <a:pt x="447377" y="5117592"/>
                  <a:pt x="403225" y="5073441"/>
                  <a:pt x="403225" y="5018977"/>
                </a:cubicBezTo>
                <a:cubicBezTo>
                  <a:pt x="403225" y="4964513"/>
                  <a:pt x="447376" y="4920361"/>
                  <a:pt x="501840" y="4920361"/>
                </a:cubicBezTo>
                <a:close/>
                <a:moveTo>
                  <a:pt x="1623822" y="4868989"/>
                </a:moveTo>
                <a:cubicBezTo>
                  <a:pt x="1658401" y="4868989"/>
                  <a:pt x="1686433" y="4897021"/>
                  <a:pt x="1686433" y="4931600"/>
                </a:cubicBezTo>
                <a:cubicBezTo>
                  <a:pt x="1686433" y="4966179"/>
                  <a:pt x="1658401" y="4994211"/>
                  <a:pt x="1623822" y="4994211"/>
                </a:cubicBezTo>
                <a:cubicBezTo>
                  <a:pt x="1589243" y="4994211"/>
                  <a:pt x="1561211" y="4966179"/>
                  <a:pt x="1561211" y="4931600"/>
                </a:cubicBezTo>
                <a:cubicBezTo>
                  <a:pt x="1561211" y="4897021"/>
                  <a:pt x="1589243" y="4868989"/>
                  <a:pt x="1623822" y="4868989"/>
                </a:cubicBezTo>
                <a:close/>
                <a:moveTo>
                  <a:pt x="1445006" y="4851781"/>
                </a:moveTo>
                <a:cubicBezTo>
                  <a:pt x="1479586" y="4851781"/>
                  <a:pt x="1507617" y="4879813"/>
                  <a:pt x="1507617" y="4914392"/>
                </a:cubicBezTo>
                <a:cubicBezTo>
                  <a:pt x="1507617" y="4948971"/>
                  <a:pt x="1479586" y="4977003"/>
                  <a:pt x="1445006" y="4977003"/>
                </a:cubicBezTo>
                <a:cubicBezTo>
                  <a:pt x="1410427" y="4977003"/>
                  <a:pt x="1382396" y="4948971"/>
                  <a:pt x="1382396" y="4914392"/>
                </a:cubicBezTo>
                <a:cubicBezTo>
                  <a:pt x="1382396" y="4879813"/>
                  <a:pt x="1410427" y="4851781"/>
                  <a:pt x="1445006" y="4851781"/>
                </a:cubicBezTo>
                <a:close/>
                <a:moveTo>
                  <a:pt x="765175" y="4824031"/>
                </a:moveTo>
                <a:cubicBezTo>
                  <a:pt x="810555" y="4824031"/>
                  <a:pt x="847344" y="4860819"/>
                  <a:pt x="847344" y="4906200"/>
                </a:cubicBezTo>
                <a:cubicBezTo>
                  <a:pt x="847344" y="4951581"/>
                  <a:pt x="810555" y="4988369"/>
                  <a:pt x="765175" y="4988369"/>
                </a:cubicBezTo>
                <a:cubicBezTo>
                  <a:pt x="719794" y="4988369"/>
                  <a:pt x="683006" y="4951581"/>
                  <a:pt x="683006" y="4906200"/>
                </a:cubicBezTo>
                <a:cubicBezTo>
                  <a:pt x="683006" y="4860819"/>
                  <a:pt x="719794" y="4824031"/>
                  <a:pt x="765175" y="4824031"/>
                </a:cubicBezTo>
                <a:close/>
                <a:moveTo>
                  <a:pt x="434022" y="4802187"/>
                </a:moveTo>
                <a:cubicBezTo>
                  <a:pt x="460781" y="4802187"/>
                  <a:pt x="482473" y="4823879"/>
                  <a:pt x="482473" y="4850638"/>
                </a:cubicBezTo>
                <a:cubicBezTo>
                  <a:pt x="482473" y="4877396"/>
                  <a:pt x="460781" y="4899088"/>
                  <a:pt x="434022" y="4899088"/>
                </a:cubicBezTo>
                <a:cubicBezTo>
                  <a:pt x="407264" y="4899088"/>
                  <a:pt x="385572" y="4877396"/>
                  <a:pt x="385572" y="4850638"/>
                </a:cubicBezTo>
                <a:cubicBezTo>
                  <a:pt x="385572" y="4823879"/>
                  <a:pt x="407264" y="4802187"/>
                  <a:pt x="434022" y="4802187"/>
                </a:cubicBezTo>
                <a:close/>
                <a:moveTo>
                  <a:pt x="597789" y="4788344"/>
                </a:moveTo>
                <a:cubicBezTo>
                  <a:pt x="624548" y="4788344"/>
                  <a:pt x="646240" y="4810036"/>
                  <a:pt x="646240" y="4836795"/>
                </a:cubicBezTo>
                <a:cubicBezTo>
                  <a:pt x="646240" y="4863553"/>
                  <a:pt x="624548" y="4885245"/>
                  <a:pt x="597789" y="4885245"/>
                </a:cubicBezTo>
                <a:cubicBezTo>
                  <a:pt x="571031" y="4885245"/>
                  <a:pt x="549339" y="4863553"/>
                  <a:pt x="549339" y="4836795"/>
                </a:cubicBezTo>
                <a:cubicBezTo>
                  <a:pt x="549339" y="4810036"/>
                  <a:pt x="571031" y="4788344"/>
                  <a:pt x="597789" y="4788344"/>
                </a:cubicBezTo>
                <a:close/>
                <a:moveTo>
                  <a:pt x="1456626" y="4763960"/>
                </a:moveTo>
                <a:cubicBezTo>
                  <a:pt x="1473810" y="4763960"/>
                  <a:pt x="1487741" y="4777890"/>
                  <a:pt x="1487741" y="4795075"/>
                </a:cubicBezTo>
                <a:cubicBezTo>
                  <a:pt x="1487741" y="4812259"/>
                  <a:pt x="1473810" y="4826190"/>
                  <a:pt x="1456626" y="4826190"/>
                </a:cubicBezTo>
                <a:cubicBezTo>
                  <a:pt x="1439442" y="4826190"/>
                  <a:pt x="1425511" y="4812260"/>
                  <a:pt x="1425511" y="4795075"/>
                </a:cubicBezTo>
                <a:cubicBezTo>
                  <a:pt x="1425511" y="4777891"/>
                  <a:pt x="1439442" y="4763960"/>
                  <a:pt x="1456626" y="4763960"/>
                </a:cubicBezTo>
                <a:close/>
                <a:moveTo>
                  <a:pt x="262065" y="4757801"/>
                </a:moveTo>
                <a:cubicBezTo>
                  <a:pt x="295872" y="4757801"/>
                  <a:pt x="323279" y="4785208"/>
                  <a:pt x="323279" y="4819015"/>
                </a:cubicBezTo>
                <a:cubicBezTo>
                  <a:pt x="323279" y="4852823"/>
                  <a:pt x="295872" y="4880229"/>
                  <a:pt x="262065" y="4880229"/>
                </a:cubicBezTo>
                <a:cubicBezTo>
                  <a:pt x="228257" y="4880229"/>
                  <a:pt x="200851" y="4852823"/>
                  <a:pt x="200851" y="4819015"/>
                </a:cubicBezTo>
                <a:cubicBezTo>
                  <a:pt x="200851" y="4785208"/>
                  <a:pt x="228257" y="4757801"/>
                  <a:pt x="262065" y="4757801"/>
                </a:cubicBezTo>
                <a:close/>
                <a:moveTo>
                  <a:pt x="1118807" y="4694555"/>
                </a:moveTo>
                <a:cubicBezTo>
                  <a:pt x="1234012" y="4694555"/>
                  <a:pt x="1327404" y="4787948"/>
                  <a:pt x="1327404" y="4903153"/>
                </a:cubicBezTo>
                <a:cubicBezTo>
                  <a:pt x="1327404" y="5018358"/>
                  <a:pt x="1234012" y="5111750"/>
                  <a:pt x="1118807" y="5111750"/>
                </a:cubicBezTo>
                <a:cubicBezTo>
                  <a:pt x="1003602" y="5111750"/>
                  <a:pt x="910210" y="5018358"/>
                  <a:pt x="910210" y="4903153"/>
                </a:cubicBezTo>
                <a:cubicBezTo>
                  <a:pt x="910210" y="4787947"/>
                  <a:pt x="1003602" y="4694555"/>
                  <a:pt x="1118807" y="4694555"/>
                </a:cubicBezTo>
                <a:close/>
                <a:moveTo>
                  <a:pt x="1305814" y="4686427"/>
                </a:moveTo>
                <a:cubicBezTo>
                  <a:pt x="1322998" y="4686427"/>
                  <a:pt x="1336929" y="4700357"/>
                  <a:pt x="1336929" y="4717542"/>
                </a:cubicBezTo>
                <a:cubicBezTo>
                  <a:pt x="1336929" y="4734726"/>
                  <a:pt x="1322998" y="4748657"/>
                  <a:pt x="1305814" y="4748657"/>
                </a:cubicBezTo>
                <a:cubicBezTo>
                  <a:pt x="1288630" y="4748657"/>
                  <a:pt x="1274699" y="4734727"/>
                  <a:pt x="1274699" y="4717542"/>
                </a:cubicBezTo>
                <a:cubicBezTo>
                  <a:pt x="1274699" y="4700358"/>
                  <a:pt x="1288630" y="4686427"/>
                  <a:pt x="1305814" y="4686427"/>
                </a:cubicBezTo>
                <a:close/>
                <a:moveTo>
                  <a:pt x="1427290" y="4633595"/>
                </a:moveTo>
                <a:cubicBezTo>
                  <a:pt x="1444474" y="4633595"/>
                  <a:pt x="1458405" y="4647525"/>
                  <a:pt x="1458405" y="4664710"/>
                </a:cubicBezTo>
                <a:cubicBezTo>
                  <a:pt x="1458405" y="4681894"/>
                  <a:pt x="1444474" y="4695825"/>
                  <a:pt x="1427290" y="4695825"/>
                </a:cubicBezTo>
                <a:cubicBezTo>
                  <a:pt x="1410106" y="4695825"/>
                  <a:pt x="1396175" y="4681894"/>
                  <a:pt x="1396175" y="4664710"/>
                </a:cubicBezTo>
                <a:cubicBezTo>
                  <a:pt x="1396175" y="4647526"/>
                  <a:pt x="1410106" y="4633595"/>
                  <a:pt x="1427290" y="4633595"/>
                </a:cubicBezTo>
                <a:close/>
                <a:moveTo>
                  <a:pt x="883539" y="4609084"/>
                </a:moveTo>
                <a:cubicBezTo>
                  <a:pt x="922537" y="4609084"/>
                  <a:pt x="954151" y="4640698"/>
                  <a:pt x="954151" y="4679696"/>
                </a:cubicBezTo>
                <a:cubicBezTo>
                  <a:pt x="954151" y="4718694"/>
                  <a:pt x="922537" y="4750308"/>
                  <a:pt x="883539" y="4750308"/>
                </a:cubicBezTo>
                <a:cubicBezTo>
                  <a:pt x="844542" y="4750308"/>
                  <a:pt x="812927" y="4718694"/>
                  <a:pt x="812927" y="4679696"/>
                </a:cubicBezTo>
                <a:cubicBezTo>
                  <a:pt x="812927" y="4640698"/>
                  <a:pt x="844542" y="4609084"/>
                  <a:pt x="883539" y="4609084"/>
                </a:cubicBezTo>
                <a:close/>
                <a:moveTo>
                  <a:pt x="1590167" y="4589716"/>
                </a:moveTo>
                <a:cubicBezTo>
                  <a:pt x="1644631" y="4589716"/>
                  <a:pt x="1688783" y="4633867"/>
                  <a:pt x="1688783" y="4688332"/>
                </a:cubicBezTo>
                <a:cubicBezTo>
                  <a:pt x="1688783" y="4742795"/>
                  <a:pt x="1644631" y="4786947"/>
                  <a:pt x="1590167" y="4786947"/>
                </a:cubicBezTo>
                <a:cubicBezTo>
                  <a:pt x="1535703" y="4786947"/>
                  <a:pt x="1491551" y="4742796"/>
                  <a:pt x="1491551" y="4688332"/>
                </a:cubicBezTo>
                <a:cubicBezTo>
                  <a:pt x="1491551" y="4633868"/>
                  <a:pt x="1535703" y="4589716"/>
                  <a:pt x="1590167" y="4589716"/>
                </a:cubicBezTo>
                <a:close/>
                <a:moveTo>
                  <a:pt x="1029081" y="4571555"/>
                </a:moveTo>
                <a:cubicBezTo>
                  <a:pt x="1055840" y="4571555"/>
                  <a:pt x="1077532" y="4593247"/>
                  <a:pt x="1077532" y="4620005"/>
                </a:cubicBezTo>
                <a:cubicBezTo>
                  <a:pt x="1077532" y="4646764"/>
                  <a:pt x="1055840" y="4668456"/>
                  <a:pt x="1029081" y="4668456"/>
                </a:cubicBezTo>
                <a:cubicBezTo>
                  <a:pt x="1002322" y="4668456"/>
                  <a:pt x="980631" y="4646764"/>
                  <a:pt x="980631" y="4620005"/>
                </a:cubicBezTo>
                <a:cubicBezTo>
                  <a:pt x="980631" y="4593247"/>
                  <a:pt x="1002322" y="4571555"/>
                  <a:pt x="1029081" y="4571555"/>
                </a:cubicBezTo>
                <a:close/>
                <a:moveTo>
                  <a:pt x="918591" y="4450715"/>
                </a:moveTo>
                <a:cubicBezTo>
                  <a:pt x="945350" y="4450715"/>
                  <a:pt x="967041" y="4472407"/>
                  <a:pt x="967041" y="4499166"/>
                </a:cubicBezTo>
                <a:cubicBezTo>
                  <a:pt x="967041" y="4525924"/>
                  <a:pt x="945350" y="4547616"/>
                  <a:pt x="918591" y="4547616"/>
                </a:cubicBezTo>
                <a:cubicBezTo>
                  <a:pt x="891832" y="4547616"/>
                  <a:pt x="870140" y="4525924"/>
                  <a:pt x="870140" y="4499166"/>
                </a:cubicBezTo>
                <a:cubicBezTo>
                  <a:pt x="870140" y="4472407"/>
                  <a:pt x="891832" y="4450715"/>
                  <a:pt x="918591" y="4450715"/>
                </a:cubicBezTo>
                <a:close/>
                <a:moveTo>
                  <a:pt x="1591501" y="4344289"/>
                </a:moveTo>
                <a:cubicBezTo>
                  <a:pt x="1630499" y="4344289"/>
                  <a:pt x="1662113" y="4375903"/>
                  <a:pt x="1662113" y="4414901"/>
                </a:cubicBezTo>
                <a:cubicBezTo>
                  <a:pt x="1662113" y="4453899"/>
                  <a:pt x="1630499" y="4485513"/>
                  <a:pt x="1591501" y="4485513"/>
                </a:cubicBezTo>
                <a:cubicBezTo>
                  <a:pt x="1552504" y="4485513"/>
                  <a:pt x="1520889" y="4453899"/>
                  <a:pt x="1520889" y="4414901"/>
                </a:cubicBezTo>
                <a:cubicBezTo>
                  <a:pt x="1520889" y="4375903"/>
                  <a:pt x="1552504" y="4344289"/>
                  <a:pt x="1591501" y="4344289"/>
                </a:cubicBezTo>
                <a:close/>
                <a:moveTo>
                  <a:pt x="1267143" y="4214622"/>
                </a:moveTo>
                <a:cubicBezTo>
                  <a:pt x="1382348" y="4214622"/>
                  <a:pt x="1475740" y="4308015"/>
                  <a:pt x="1475740" y="4423220"/>
                </a:cubicBezTo>
                <a:cubicBezTo>
                  <a:pt x="1475740" y="4538425"/>
                  <a:pt x="1382348" y="4631817"/>
                  <a:pt x="1267143" y="4631817"/>
                </a:cubicBezTo>
                <a:cubicBezTo>
                  <a:pt x="1151938" y="4631817"/>
                  <a:pt x="1058546" y="4538425"/>
                  <a:pt x="1058546" y="4423220"/>
                </a:cubicBezTo>
                <a:cubicBezTo>
                  <a:pt x="1058546" y="4308014"/>
                  <a:pt x="1151938" y="4214622"/>
                  <a:pt x="1267143" y="4214622"/>
                </a:cubicBezTo>
                <a:close/>
                <a:moveTo>
                  <a:pt x="1646110" y="4211002"/>
                </a:moveTo>
                <a:cubicBezTo>
                  <a:pt x="1669221" y="4211002"/>
                  <a:pt x="1687957" y="4229737"/>
                  <a:pt x="1687957" y="4252848"/>
                </a:cubicBezTo>
                <a:cubicBezTo>
                  <a:pt x="1687957" y="4275959"/>
                  <a:pt x="1669221" y="4294695"/>
                  <a:pt x="1646110" y="4294695"/>
                </a:cubicBezTo>
                <a:cubicBezTo>
                  <a:pt x="1622999" y="4294695"/>
                  <a:pt x="1604264" y="4275960"/>
                  <a:pt x="1604264" y="4252848"/>
                </a:cubicBezTo>
                <a:cubicBezTo>
                  <a:pt x="1604264" y="4229737"/>
                  <a:pt x="1622999" y="4211002"/>
                  <a:pt x="1646110" y="4211002"/>
                </a:cubicBezTo>
                <a:close/>
                <a:moveTo>
                  <a:pt x="494664" y="4204398"/>
                </a:moveTo>
                <a:cubicBezTo>
                  <a:pt x="630771" y="4204398"/>
                  <a:pt x="741108" y="4314736"/>
                  <a:pt x="741108" y="4450841"/>
                </a:cubicBezTo>
                <a:cubicBezTo>
                  <a:pt x="741108" y="4450860"/>
                  <a:pt x="741108" y="4450886"/>
                  <a:pt x="741108" y="4450905"/>
                </a:cubicBezTo>
                <a:cubicBezTo>
                  <a:pt x="740918" y="4586929"/>
                  <a:pt x="630688" y="4697145"/>
                  <a:pt x="494664" y="4697285"/>
                </a:cubicBezTo>
                <a:cubicBezTo>
                  <a:pt x="358559" y="4697285"/>
                  <a:pt x="248221" y="4586948"/>
                  <a:pt x="248221" y="4450841"/>
                </a:cubicBezTo>
                <a:cubicBezTo>
                  <a:pt x="248221" y="4314736"/>
                  <a:pt x="358559" y="4204398"/>
                  <a:pt x="494664" y="4204398"/>
                </a:cubicBezTo>
                <a:close/>
                <a:moveTo>
                  <a:pt x="958851" y="4197032"/>
                </a:moveTo>
                <a:cubicBezTo>
                  <a:pt x="1013315" y="4197032"/>
                  <a:pt x="1057466" y="4241183"/>
                  <a:pt x="1057466" y="4295647"/>
                </a:cubicBezTo>
                <a:cubicBezTo>
                  <a:pt x="1057466" y="4350111"/>
                  <a:pt x="1013315" y="4394263"/>
                  <a:pt x="958851" y="4394263"/>
                </a:cubicBezTo>
                <a:cubicBezTo>
                  <a:pt x="904386" y="4394263"/>
                  <a:pt x="860235" y="4350112"/>
                  <a:pt x="860235" y="4295647"/>
                </a:cubicBezTo>
                <a:cubicBezTo>
                  <a:pt x="860235" y="4241184"/>
                  <a:pt x="904386" y="4197032"/>
                  <a:pt x="958851" y="4197032"/>
                </a:cubicBezTo>
                <a:close/>
                <a:moveTo>
                  <a:pt x="494665" y="4187571"/>
                </a:moveTo>
                <a:cubicBezTo>
                  <a:pt x="349232" y="4187571"/>
                  <a:pt x="231331" y="4305471"/>
                  <a:pt x="231331" y="4450905"/>
                </a:cubicBezTo>
                <a:cubicBezTo>
                  <a:pt x="231331" y="4596339"/>
                  <a:pt x="349232" y="4714240"/>
                  <a:pt x="494665" y="4714240"/>
                </a:cubicBezTo>
                <a:cubicBezTo>
                  <a:pt x="640080" y="4714240"/>
                  <a:pt x="758000" y="4596339"/>
                  <a:pt x="758000" y="4450905"/>
                </a:cubicBezTo>
                <a:cubicBezTo>
                  <a:pt x="757873" y="4305528"/>
                  <a:pt x="640017" y="4187710"/>
                  <a:pt x="494665" y="4187571"/>
                </a:cubicBezTo>
                <a:close/>
                <a:moveTo>
                  <a:pt x="494665" y="4130357"/>
                </a:moveTo>
                <a:cubicBezTo>
                  <a:pt x="671640" y="4130357"/>
                  <a:pt x="815150" y="4273842"/>
                  <a:pt x="815150" y="4450841"/>
                </a:cubicBezTo>
                <a:cubicBezTo>
                  <a:pt x="815150" y="4450860"/>
                  <a:pt x="815150" y="4450886"/>
                  <a:pt x="815150" y="4450905"/>
                </a:cubicBezTo>
                <a:cubicBezTo>
                  <a:pt x="814959" y="4627810"/>
                  <a:pt x="671577" y="4771148"/>
                  <a:pt x="494665" y="4771326"/>
                </a:cubicBezTo>
                <a:cubicBezTo>
                  <a:pt x="317666" y="4771326"/>
                  <a:pt x="174181" y="4627841"/>
                  <a:pt x="174181" y="4450841"/>
                </a:cubicBezTo>
                <a:cubicBezTo>
                  <a:pt x="174181" y="4273842"/>
                  <a:pt x="317666" y="4130357"/>
                  <a:pt x="494665" y="4130357"/>
                </a:cubicBezTo>
                <a:close/>
                <a:moveTo>
                  <a:pt x="1515048" y="4088828"/>
                </a:moveTo>
                <a:cubicBezTo>
                  <a:pt x="1560429" y="4088828"/>
                  <a:pt x="1597216" y="4125616"/>
                  <a:pt x="1597216" y="4170997"/>
                </a:cubicBezTo>
                <a:cubicBezTo>
                  <a:pt x="1597216" y="4216377"/>
                  <a:pt x="1560428" y="4253166"/>
                  <a:pt x="1515048" y="4253166"/>
                </a:cubicBezTo>
                <a:cubicBezTo>
                  <a:pt x="1469667" y="4253166"/>
                  <a:pt x="1432879" y="4216377"/>
                  <a:pt x="1432879" y="4170997"/>
                </a:cubicBezTo>
                <a:cubicBezTo>
                  <a:pt x="1432879" y="4125616"/>
                  <a:pt x="1469667" y="4088828"/>
                  <a:pt x="1515048" y="4088828"/>
                </a:cubicBezTo>
                <a:close/>
                <a:moveTo>
                  <a:pt x="1654493" y="4038854"/>
                </a:moveTo>
                <a:cubicBezTo>
                  <a:pt x="1677604" y="4038854"/>
                  <a:pt x="1696339" y="4057589"/>
                  <a:pt x="1696339" y="4080701"/>
                </a:cubicBezTo>
                <a:cubicBezTo>
                  <a:pt x="1696339" y="4103812"/>
                  <a:pt x="1677604" y="4122547"/>
                  <a:pt x="1654493" y="4122547"/>
                </a:cubicBezTo>
                <a:cubicBezTo>
                  <a:pt x="1631382" y="4122547"/>
                  <a:pt x="1612647" y="4103812"/>
                  <a:pt x="1612647" y="4080701"/>
                </a:cubicBezTo>
                <a:cubicBezTo>
                  <a:pt x="1612647" y="4057590"/>
                  <a:pt x="1631382" y="4038854"/>
                  <a:pt x="1654493" y="4038854"/>
                </a:cubicBezTo>
                <a:close/>
                <a:moveTo>
                  <a:pt x="740791" y="4016756"/>
                </a:moveTo>
                <a:cubicBezTo>
                  <a:pt x="774598" y="4016756"/>
                  <a:pt x="802005" y="4044162"/>
                  <a:pt x="802005" y="4077970"/>
                </a:cubicBezTo>
                <a:cubicBezTo>
                  <a:pt x="802005" y="4111778"/>
                  <a:pt x="774598" y="4139184"/>
                  <a:pt x="740791" y="4139184"/>
                </a:cubicBezTo>
                <a:cubicBezTo>
                  <a:pt x="706983" y="4139184"/>
                  <a:pt x="679576" y="4111778"/>
                  <a:pt x="679576" y="4077970"/>
                </a:cubicBezTo>
                <a:cubicBezTo>
                  <a:pt x="679576" y="4044162"/>
                  <a:pt x="706983" y="4016756"/>
                  <a:pt x="740791" y="4016756"/>
                </a:cubicBezTo>
                <a:close/>
                <a:moveTo>
                  <a:pt x="1273619" y="3977322"/>
                </a:moveTo>
                <a:cubicBezTo>
                  <a:pt x="1328083" y="3977322"/>
                  <a:pt x="1372235" y="4021473"/>
                  <a:pt x="1372235" y="4075938"/>
                </a:cubicBezTo>
                <a:cubicBezTo>
                  <a:pt x="1372235" y="4130401"/>
                  <a:pt x="1328083" y="4174553"/>
                  <a:pt x="1273619" y="4174553"/>
                </a:cubicBezTo>
                <a:cubicBezTo>
                  <a:pt x="1219155" y="4174553"/>
                  <a:pt x="1175004" y="4130402"/>
                  <a:pt x="1175004" y="4075938"/>
                </a:cubicBezTo>
                <a:cubicBezTo>
                  <a:pt x="1175004" y="4021474"/>
                  <a:pt x="1219155" y="3977322"/>
                  <a:pt x="1273619" y="3977322"/>
                </a:cubicBezTo>
                <a:close/>
                <a:moveTo>
                  <a:pt x="1480503" y="3969702"/>
                </a:moveTo>
                <a:cubicBezTo>
                  <a:pt x="1503614" y="3969702"/>
                  <a:pt x="1522349" y="3988437"/>
                  <a:pt x="1522349" y="4011548"/>
                </a:cubicBezTo>
                <a:cubicBezTo>
                  <a:pt x="1522349" y="4034659"/>
                  <a:pt x="1503614" y="4053395"/>
                  <a:pt x="1480503" y="4053395"/>
                </a:cubicBezTo>
                <a:cubicBezTo>
                  <a:pt x="1457392" y="4053395"/>
                  <a:pt x="1438656" y="4034660"/>
                  <a:pt x="1438656" y="4011548"/>
                </a:cubicBezTo>
                <a:cubicBezTo>
                  <a:pt x="1438656" y="3988437"/>
                  <a:pt x="1457392" y="3969702"/>
                  <a:pt x="1480503" y="3969702"/>
                </a:cubicBezTo>
                <a:close/>
                <a:moveTo>
                  <a:pt x="573659" y="3965892"/>
                </a:moveTo>
                <a:cubicBezTo>
                  <a:pt x="607467" y="3965892"/>
                  <a:pt x="634873" y="3993298"/>
                  <a:pt x="634873" y="4027106"/>
                </a:cubicBezTo>
                <a:cubicBezTo>
                  <a:pt x="634873" y="4060914"/>
                  <a:pt x="607467" y="4088320"/>
                  <a:pt x="573659" y="4088320"/>
                </a:cubicBezTo>
                <a:cubicBezTo>
                  <a:pt x="539851" y="4088320"/>
                  <a:pt x="512445" y="4060914"/>
                  <a:pt x="512445" y="4027106"/>
                </a:cubicBezTo>
                <a:cubicBezTo>
                  <a:pt x="512445" y="3993298"/>
                  <a:pt x="539851" y="3965892"/>
                  <a:pt x="573659" y="3965892"/>
                </a:cubicBezTo>
                <a:close/>
                <a:moveTo>
                  <a:pt x="1377887" y="3867594"/>
                </a:moveTo>
                <a:cubicBezTo>
                  <a:pt x="1400998" y="3867594"/>
                  <a:pt x="1419733" y="3886329"/>
                  <a:pt x="1419733" y="3909440"/>
                </a:cubicBezTo>
                <a:cubicBezTo>
                  <a:pt x="1419733" y="3932551"/>
                  <a:pt x="1400998" y="3951287"/>
                  <a:pt x="1377887" y="3951287"/>
                </a:cubicBezTo>
                <a:cubicBezTo>
                  <a:pt x="1354776" y="3951287"/>
                  <a:pt x="1336040" y="3932552"/>
                  <a:pt x="1336040" y="3909440"/>
                </a:cubicBezTo>
                <a:cubicBezTo>
                  <a:pt x="1336040" y="3886329"/>
                  <a:pt x="1354776" y="3867594"/>
                  <a:pt x="1377887" y="3867594"/>
                </a:cubicBezTo>
                <a:close/>
                <a:moveTo>
                  <a:pt x="993077" y="3864673"/>
                </a:moveTo>
                <a:cubicBezTo>
                  <a:pt x="1075386" y="3864673"/>
                  <a:pt x="1142111" y="3931398"/>
                  <a:pt x="1142111" y="4013708"/>
                </a:cubicBezTo>
                <a:cubicBezTo>
                  <a:pt x="1142111" y="4096017"/>
                  <a:pt x="1075386" y="4162742"/>
                  <a:pt x="993077" y="4162742"/>
                </a:cubicBezTo>
                <a:cubicBezTo>
                  <a:pt x="910767" y="4162742"/>
                  <a:pt x="844042" y="4096017"/>
                  <a:pt x="844042" y="4013708"/>
                </a:cubicBezTo>
                <a:cubicBezTo>
                  <a:pt x="844042" y="3931398"/>
                  <a:pt x="910768" y="3864673"/>
                  <a:pt x="993077" y="3864673"/>
                </a:cubicBezTo>
                <a:close/>
                <a:moveTo>
                  <a:pt x="687769" y="3833114"/>
                </a:moveTo>
                <a:cubicBezTo>
                  <a:pt x="721577" y="3833114"/>
                  <a:pt x="748983" y="3860521"/>
                  <a:pt x="748983" y="3894328"/>
                </a:cubicBezTo>
                <a:cubicBezTo>
                  <a:pt x="748983" y="3928136"/>
                  <a:pt x="721577" y="3955542"/>
                  <a:pt x="687769" y="3955542"/>
                </a:cubicBezTo>
                <a:cubicBezTo>
                  <a:pt x="653961" y="3955542"/>
                  <a:pt x="626555" y="3928136"/>
                  <a:pt x="626555" y="3894328"/>
                </a:cubicBezTo>
                <a:cubicBezTo>
                  <a:pt x="626555" y="3860521"/>
                  <a:pt x="653961" y="3833114"/>
                  <a:pt x="687769" y="3833114"/>
                </a:cubicBezTo>
                <a:close/>
                <a:moveTo>
                  <a:pt x="1621537" y="3806444"/>
                </a:moveTo>
                <a:cubicBezTo>
                  <a:pt x="1676001" y="3806444"/>
                  <a:pt x="1720152" y="3850595"/>
                  <a:pt x="1720152" y="3905059"/>
                </a:cubicBezTo>
                <a:cubicBezTo>
                  <a:pt x="1720152" y="3959523"/>
                  <a:pt x="1676001" y="4003675"/>
                  <a:pt x="1621537" y="4003675"/>
                </a:cubicBezTo>
                <a:cubicBezTo>
                  <a:pt x="1567072" y="4003675"/>
                  <a:pt x="1522921" y="3959523"/>
                  <a:pt x="1522921" y="3905059"/>
                </a:cubicBezTo>
                <a:cubicBezTo>
                  <a:pt x="1522921" y="3850596"/>
                  <a:pt x="1567072" y="3806444"/>
                  <a:pt x="1621537" y="3806444"/>
                </a:cubicBezTo>
                <a:close/>
                <a:moveTo>
                  <a:pt x="832866" y="3790378"/>
                </a:moveTo>
                <a:cubicBezTo>
                  <a:pt x="850050" y="3790378"/>
                  <a:pt x="863981" y="3804308"/>
                  <a:pt x="863981" y="3821493"/>
                </a:cubicBezTo>
                <a:cubicBezTo>
                  <a:pt x="863981" y="3838677"/>
                  <a:pt x="850050" y="3852608"/>
                  <a:pt x="832866" y="3852608"/>
                </a:cubicBezTo>
                <a:cubicBezTo>
                  <a:pt x="815681" y="3852608"/>
                  <a:pt x="801750" y="3838678"/>
                  <a:pt x="801750" y="3821493"/>
                </a:cubicBezTo>
                <a:cubicBezTo>
                  <a:pt x="801750" y="3804309"/>
                  <a:pt x="815681" y="3790378"/>
                  <a:pt x="832866" y="3790378"/>
                </a:cubicBezTo>
                <a:close/>
                <a:moveTo>
                  <a:pt x="1474279" y="3788156"/>
                </a:moveTo>
                <a:cubicBezTo>
                  <a:pt x="1499459" y="3788156"/>
                  <a:pt x="1519872" y="3808569"/>
                  <a:pt x="1519872" y="3833749"/>
                </a:cubicBezTo>
                <a:cubicBezTo>
                  <a:pt x="1519872" y="3858929"/>
                  <a:pt x="1499459" y="3879342"/>
                  <a:pt x="1474279" y="3879342"/>
                </a:cubicBezTo>
                <a:cubicBezTo>
                  <a:pt x="1449098" y="3879342"/>
                  <a:pt x="1428685" y="3858929"/>
                  <a:pt x="1428685" y="3833749"/>
                </a:cubicBezTo>
                <a:cubicBezTo>
                  <a:pt x="1428685" y="3808569"/>
                  <a:pt x="1449098" y="3788156"/>
                  <a:pt x="1474279" y="3788156"/>
                </a:cubicBezTo>
                <a:close/>
                <a:moveTo>
                  <a:pt x="1178624" y="3758056"/>
                </a:moveTo>
                <a:cubicBezTo>
                  <a:pt x="1224005" y="3758056"/>
                  <a:pt x="1260793" y="3794845"/>
                  <a:pt x="1260793" y="3840225"/>
                </a:cubicBezTo>
                <a:cubicBezTo>
                  <a:pt x="1260793" y="3885606"/>
                  <a:pt x="1224004" y="3922394"/>
                  <a:pt x="1178624" y="3922394"/>
                </a:cubicBezTo>
                <a:cubicBezTo>
                  <a:pt x="1133243" y="3922394"/>
                  <a:pt x="1096455" y="3885606"/>
                  <a:pt x="1096455" y="3840225"/>
                </a:cubicBezTo>
                <a:cubicBezTo>
                  <a:pt x="1096455" y="3794845"/>
                  <a:pt x="1133244" y="3758056"/>
                  <a:pt x="1178624" y="3758056"/>
                </a:cubicBezTo>
                <a:close/>
                <a:moveTo>
                  <a:pt x="1711389" y="3747135"/>
                </a:moveTo>
                <a:cubicBezTo>
                  <a:pt x="1728363" y="3747135"/>
                  <a:pt x="1742123" y="3760895"/>
                  <a:pt x="1742123" y="3777869"/>
                </a:cubicBezTo>
                <a:cubicBezTo>
                  <a:pt x="1742123" y="3794843"/>
                  <a:pt x="1728363" y="3808603"/>
                  <a:pt x="1711389" y="3808603"/>
                </a:cubicBezTo>
                <a:cubicBezTo>
                  <a:pt x="1694415" y="3808603"/>
                  <a:pt x="1680655" y="3794843"/>
                  <a:pt x="1680655" y="3777869"/>
                </a:cubicBezTo>
                <a:cubicBezTo>
                  <a:pt x="1680655" y="3760895"/>
                  <a:pt x="1694416" y="3747135"/>
                  <a:pt x="1711389" y="3747135"/>
                </a:cubicBezTo>
                <a:close/>
                <a:moveTo>
                  <a:pt x="1325500" y="3740848"/>
                </a:moveTo>
                <a:cubicBezTo>
                  <a:pt x="1348611" y="3740848"/>
                  <a:pt x="1367346" y="3759583"/>
                  <a:pt x="1367346" y="3782695"/>
                </a:cubicBezTo>
                <a:cubicBezTo>
                  <a:pt x="1367346" y="3805806"/>
                  <a:pt x="1348611" y="3824541"/>
                  <a:pt x="1325500" y="3824541"/>
                </a:cubicBezTo>
                <a:cubicBezTo>
                  <a:pt x="1302389" y="3824541"/>
                  <a:pt x="1283653" y="3805806"/>
                  <a:pt x="1283653" y="3782695"/>
                </a:cubicBezTo>
                <a:cubicBezTo>
                  <a:pt x="1283653" y="3759584"/>
                  <a:pt x="1302389" y="3740848"/>
                  <a:pt x="1325500" y="3740848"/>
                </a:cubicBezTo>
                <a:close/>
                <a:moveTo>
                  <a:pt x="886079" y="3713543"/>
                </a:moveTo>
                <a:cubicBezTo>
                  <a:pt x="903263" y="3713543"/>
                  <a:pt x="917194" y="3727474"/>
                  <a:pt x="917194" y="3744658"/>
                </a:cubicBezTo>
                <a:cubicBezTo>
                  <a:pt x="917194" y="3761842"/>
                  <a:pt x="903263" y="3775773"/>
                  <a:pt x="886079" y="3775773"/>
                </a:cubicBezTo>
                <a:cubicBezTo>
                  <a:pt x="868894" y="3775773"/>
                  <a:pt x="854963" y="3761843"/>
                  <a:pt x="854963" y="3744658"/>
                </a:cubicBezTo>
                <a:cubicBezTo>
                  <a:pt x="854963" y="3727474"/>
                  <a:pt x="868894" y="3713543"/>
                  <a:pt x="886079" y="3713543"/>
                </a:cubicBezTo>
                <a:close/>
                <a:moveTo>
                  <a:pt x="1008190" y="3701351"/>
                </a:moveTo>
                <a:cubicBezTo>
                  <a:pt x="1041401" y="3701351"/>
                  <a:pt x="1068324" y="3728274"/>
                  <a:pt x="1068324" y="3761485"/>
                </a:cubicBezTo>
                <a:cubicBezTo>
                  <a:pt x="1068324" y="3794697"/>
                  <a:pt x="1041401" y="3821620"/>
                  <a:pt x="1008190" y="3821620"/>
                </a:cubicBezTo>
                <a:cubicBezTo>
                  <a:pt x="974979" y="3821620"/>
                  <a:pt x="948055" y="3794697"/>
                  <a:pt x="948055" y="3761485"/>
                </a:cubicBezTo>
                <a:cubicBezTo>
                  <a:pt x="948055" y="3728274"/>
                  <a:pt x="974979" y="3701351"/>
                  <a:pt x="1008190" y="3701351"/>
                </a:cubicBezTo>
                <a:close/>
                <a:moveTo>
                  <a:pt x="768668" y="3665537"/>
                </a:moveTo>
                <a:cubicBezTo>
                  <a:pt x="801879" y="3665537"/>
                  <a:pt x="828802" y="3692460"/>
                  <a:pt x="828802" y="3725671"/>
                </a:cubicBezTo>
                <a:cubicBezTo>
                  <a:pt x="828802" y="3758883"/>
                  <a:pt x="801879" y="3785806"/>
                  <a:pt x="768668" y="3785806"/>
                </a:cubicBezTo>
                <a:cubicBezTo>
                  <a:pt x="735456" y="3785806"/>
                  <a:pt x="708534" y="3758882"/>
                  <a:pt x="708534" y="3725671"/>
                </a:cubicBezTo>
                <a:cubicBezTo>
                  <a:pt x="708534" y="3692460"/>
                  <a:pt x="735457" y="3665537"/>
                  <a:pt x="768668" y="3665537"/>
                </a:cubicBezTo>
                <a:close/>
                <a:moveTo>
                  <a:pt x="1163956" y="3621786"/>
                </a:moveTo>
                <a:cubicBezTo>
                  <a:pt x="1187067" y="3621786"/>
                  <a:pt x="1205802" y="3640521"/>
                  <a:pt x="1205802" y="3663633"/>
                </a:cubicBezTo>
                <a:cubicBezTo>
                  <a:pt x="1205802" y="3686744"/>
                  <a:pt x="1187067" y="3705479"/>
                  <a:pt x="1163956" y="3705479"/>
                </a:cubicBezTo>
                <a:cubicBezTo>
                  <a:pt x="1140845" y="3705479"/>
                  <a:pt x="1122110" y="3686744"/>
                  <a:pt x="1122110" y="3663633"/>
                </a:cubicBezTo>
                <a:cubicBezTo>
                  <a:pt x="1122110" y="3640522"/>
                  <a:pt x="1140845" y="3621786"/>
                  <a:pt x="1163956" y="3621786"/>
                </a:cubicBezTo>
                <a:close/>
                <a:moveTo>
                  <a:pt x="399606" y="3617976"/>
                </a:moveTo>
                <a:cubicBezTo>
                  <a:pt x="507306" y="3617976"/>
                  <a:pt x="594614" y="3705284"/>
                  <a:pt x="594614" y="3812984"/>
                </a:cubicBezTo>
                <a:cubicBezTo>
                  <a:pt x="594614" y="3920685"/>
                  <a:pt x="507306" y="4007993"/>
                  <a:pt x="399606" y="4007993"/>
                </a:cubicBezTo>
                <a:cubicBezTo>
                  <a:pt x="291905" y="4007993"/>
                  <a:pt x="204597" y="3920685"/>
                  <a:pt x="204597" y="3812984"/>
                </a:cubicBezTo>
                <a:cubicBezTo>
                  <a:pt x="204597" y="3705284"/>
                  <a:pt x="291905" y="3617976"/>
                  <a:pt x="399606" y="3617976"/>
                </a:cubicBezTo>
                <a:close/>
                <a:moveTo>
                  <a:pt x="653097" y="3608451"/>
                </a:moveTo>
                <a:cubicBezTo>
                  <a:pt x="674806" y="3608451"/>
                  <a:pt x="692404" y="3626049"/>
                  <a:pt x="692404" y="3647758"/>
                </a:cubicBezTo>
                <a:cubicBezTo>
                  <a:pt x="692404" y="3669466"/>
                  <a:pt x="674806" y="3687064"/>
                  <a:pt x="653097" y="3687064"/>
                </a:cubicBezTo>
                <a:cubicBezTo>
                  <a:pt x="631389" y="3687064"/>
                  <a:pt x="613791" y="3669466"/>
                  <a:pt x="613791" y="3647758"/>
                </a:cubicBezTo>
                <a:cubicBezTo>
                  <a:pt x="613791" y="3626049"/>
                  <a:pt x="631389" y="3608451"/>
                  <a:pt x="653097" y="3608451"/>
                </a:cubicBezTo>
                <a:close/>
                <a:moveTo>
                  <a:pt x="1307592" y="3605784"/>
                </a:moveTo>
                <a:cubicBezTo>
                  <a:pt x="1332772" y="3605784"/>
                  <a:pt x="1353185" y="3626197"/>
                  <a:pt x="1353185" y="3651377"/>
                </a:cubicBezTo>
                <a:cubicBezTo>
                  <a:pt x="1353185" y="3676557"/>
                  <a:pt x="1332772" y="3696970"/>
                  <a:pt x="1307592" y="3696970"/>
                </a:cubicBezTo>
                <a:cubicBezTo>
                  <a:pt x="1282411" y="3696970"/>
                  <a:pt x="1261998" y="3676557"/>
                  <a:pt x="1261998" y="3651377"/>
                </a:cubicBezTo>
                <a:cubicBezTo>
                  <a:pt x="1261998" y="3626197"/>
                  <a:pt x="1282411" y="3605784"/>
                  <a:pt x="1307592" y="3605784"/>
                </a:cubicBezTo>
                <a:close/>
                <a:moveTo>
                  <a:pt x="1070610" y="3591242"/>
                </a:moveTo>
                <a:cubicBezTo>
                  <a:pt x="1087794" y="3591242"/>
                  <a:pt x="1101725" y="3605172"/>
                  <a:pt x="1101725" y="3622357"/>
                </a:cubicBezTo>
                <a:cubicBezTo>
                  <a:pt x="1101725" y="3639541"/>
                  <a:pt x="1087794" y="3653472"/>
                  <a:pt x="1070610" y="3653472"/>
                </a:cubicBezTo>
                <a:cubicBezTo>
                  <a:pt x="1053426" y="3653472"/>
                  <a:pt x="1039495" y="3639542"/>
                  <a:pt x="1039495" y="3622357"/>
                </a:cubicBezTo>
                <a:cubicBezTo>
                  <a:pt x="1039495" y="3605173"/>
                  <a:pt x="1053426" y="3591242"/>
                  <a:pt x="1070610" y="3591242"/>
                </a:cubicBezTo>
                <a:close/>
                <a:moveTo>
                  <a:pt x="920623" y="3522154"/>
                </a:moveTo>
                <a:cubicBezTo>
                  <a:pt x="966565" y="3522154"/>
                  <a:pt x="1003808" y="3559397"/>
                  <a:pt x="1003808" y="3605339"/>
                </a:cubicBezTo>
                <a:cubicBezTo>
                  <a:pt x="1003808" y="3651281"/>
                  <a:pt x="966564" y="3688524"/>
                  <a:pt x="920623" y="3688524"/>
                </a:cubicBezTo>
                <a:cubicBezTo>
                  <a:pt x="874681" y="3688524"/>
                  <a:pt x="837438" y="3651281"/>
                  <a:pt x="837438" y="3605339"/>
                </a:cubicBezTo>
                <a:cubicBezTo>
                  <a:pt x="837438" y="3559397"/>
                  <a:pt x="874682" y="3522154"/>
                  <a:pt x="920623" y="3522154"/>
                </a:cubicBezTo>
                <a:close/>
                <a:moveTo>
                  <a:pt x="741744" y="3467608"/>
                </a:moveTo>
                <a:cubicBezTo>
                  <a:pt x="780075" y="3467608"/>
                  <a:pt x="811149" y="3498682"/>
                  <a:pt x="811149" y="3537014"/>
                </a:cubicBezTo>
                <a:cubicBezTo>
                  <a:pt x="811149" y="3575345"/>
                  <a:pt x="780075" y="3606419"/>
                  <a:pt x="741744" y="3606419"/>
                </a:cubicBezTo>
                <a:cubicBezTo>
                  <a:pt x="703412" y="3606419"/>
                  <a:pt x="672338" y="3575345"/>
                  <a:pt x="672338" y="3537014"/>
                </a:cubicBezTo>
                <a:cubicBezTo>
                  <a:pt x="672338" y="3498682"/>
                  <a:pt x="703412" y="3467608"/>
                  <a:pt x="741744" y="3467608"/>
                </a:cubicBezTo>
                <a:close/>
                <a:moveTo>
                  <a:pt x="1043559" y="3465194"/>
                </a:moveTo>
                <a:cubicBezTo>
                  <a:pt x="1066670" y="3465194"/>
                  <a:pt x="1085406" y="3483929"/>
                  <a:pt x="1085406" y="3507040"/>
                </a:cubicBezTo>
                <a:cubicBezTo>
                  <a:pt x="1085406" y="3530151"/>
                  <a:pt x="1066670" y="3548887"/>
                  <a:pt x="1043559" y="3548887"/>
                </a:cubicBezTo>
                <a:cubicBezTo>
                  <a:pt x="1020448" y="3548887"/>
                  <a:pt x="1001713" y="3530152"/>
                  <a:pt x="1001713" y="3507040"/>
                </a:cubicBezTo>
                <a:cubicBezTo>
                  <a:pt x="1001713" y="3483929"/>
                  <a:pt x="1020448" y="3465194"/>
                  <a:pt x="1043559" y="3465194"/>
                </a:cubicBezTo>
                <a:close/>
                <a:moveTo>
                  <a:pt x="423672" y="3441128"/>
                </a:moveTo>
                <a:cubicBezTo>
                  <a:pt x="457480" y="3441128"/>
                  <a:pt x="484886" y="3468534"/>
                  <a:pt x="484886" y="3502342"/>
                </a:cubicBezTo>
                <a:cubicBezTo>
                  <a:pt x="484886" y="3536150"/>
                  <a:pt x="457480" y="3563556"/>
                  <a:pt x="423672" y="3563556"/>
                </a:cubicBezTo>
                <a:cubicBezTo>
                  <a:pt x="389864" y="3563556"/>
                  <a:pt x="362458" y="3536150"/>
                  <a:pt x="362458" y="3502342"/>
                </a:cubicBezTo>
                <a:cubicBezTo>
                  <a:pt x="362458" y="3468534"/>
                  <a:pt x="389864" y="3441128"/>
                  <a:pt x="423672" y="3441128"/>
                </a:cubicBezTo>
                <a:close/>
                <a:moveTo>
                  <a:pt x="574739" y="3420491"/>
                </a:moveTo>
                <a:cubicBezTo>
                  <a:pt x="596447" y="3420491"/>
                  <a:pt x="614045" y="3438089"/>
                  <a:pt x="614045" y="3459797"/>
                </a:cubicBezTo>
                <a:cubicBezTo>
                  <a:pt x="614045" y="3481506"/>
                  <a:pt x="596447" y="3499104"/>
                  <a:pt x="574739" y="3499104"/>
                </a:cubicBezTo>
                <a:cubicBezTo>
                  <a:pt x="553030" y="3499104"/>
                  <a:pt x="535432" y="3481506"/>
                  <a:pt x="535432" y="3459797"/>
                </a:cubicBezTo>
                <a:cubicBezTo>
                  <a:pt x="535432" y="3438089"/>
                  <a:pt x="553030" y="3420491"/>
                  <a:pt x="574739" y="3420491"/>
                </a:cubicBezTo>
                <a:close/>
                <a:moveTo>
                  <a:pt x="903288" y="3404425"/>
                </a:moveTo>
                <a:cubicBezTo>
                  <a:pt x="926399" y="3404425"/>
                  <a:pt x="945134" y="3423160"/>
                  <a:pt x="945134" y="3446271"/>
                </a:cubicBezTo>
                <a:cubicBezTo>
                  <a:pt x="945134" y="3469382"/>
                  <a:pt x="926399" y="3488118"/>
                  <a:pt x="903288" y="3488118"/>
                </a:cubicBezTo>
                <a:cubicBezTo>
                  <a:pt x="880177" y="3488118"/>
                  <a:pt x="861441" y="3469383"/>
                  <a:pt x="861441" y="3446271"/>
                </a:cubicBezTo>
                <a:cubicBezTo>
                  <a:pt x="861441" y="3423160"/>
                  <a:pt x="880177" y="3404425"/>
                  <a:pt x="903288" y="3404425"/>
                </a:cubicBezTo>
                <a:close/>
                <a:moveTo>
                  <a:pt x="1559053" y="3393058"/>
                </a:moveTo>
                <a:cubicBezTo>
                  <a:pt x="1666753" y="3393058"/>
                  <a:pt x="1754061" y="3480366"/>
                  <a:pt x="1754061" y="3588066"/>
                </a:cubicBezTo>
                <a:cubicBezTo>
                  <a:pt x="1754061" y="3695767"/>
                  <a:pt x="1666752" y="3783075"/>
                  <a:pt x="1559053" y="3783075"/>
                </a:cubicBezTo>
                <a:cubicBezTo>
                  <a:pt x="1451352" y="3783075"/>
                  <a:pt x="1364044" y="3695767"/>
                  <a:pt x="1364044" y="3588066"/>
                </a:cubicBezTo>
                <a:cubicBezTo>
                  <a:pt x="1364044" y="3480366"/>
                  <a:pt x="1451353" y="3393058"/>
                  <a:pt x="1559053" y="3393058"/>
                </a:cubicBezTo>
                <a:close/>
                <a:moveTo>
                  <a:pt x="1761299" y="3377755"/>
                </a:moveTo>
                <a:cubicBezTo>
                  <a:pt x="1786480" y="3377755"/>
                  <a:pt x="1806893" y="3398168"/>
                  <a:pt x="1806893" y="3423348"/>
                </a:cubicBezTo>
                <a:cubicBezTo>
                  <a:pt x="1806893" y="3448528"/>
                  <a:pt x="1786480" y="3468941"/>
                  <a:pt x="1761299" y="3468941"/>
                </a:cubicBezTo>
                <a:cubicBezTo>
                  <a:pt x="1736119" y="3468941"/>
                  <a:pt x="1715706" y="3448528"/>
                  <a:pt x="1715706" y="3423348"/>
                </a:cubicBezTo>
                <a:cubicBezTo>
                  <a:pt x="1715706" y="3398168"/>
                  <a:pt x="1736119" y="3377755"/>
                  <a:pt x="1761299" y="3377755"/>
                </a:cubicBezTo>
                <a:close/>
                <a:moveTo>
                  <a:pt x="1232091" y="3357435"/>
                </a:moveTo>
                <a:cubicBezTo>
                  <a:pt x="1299285" y="3357435"/>
                  <a:pt x="1353757" y="3411907"/>
                  <a:pt x="1353757" y="3479101"/>
                </a:cubicBezTo>
                <a:cubicBezTo>
                  <a:pt x="1353757" y="3546295"/>
                  <a:pt x="1299285" y="3600767"/>
                  <a:pt x="1232091" y="3600767"/>
                </a:cubicBezTo>
                <a:cubicBezTo>
                  <a:pt x="1164896" y="3600767"/>
                  <a:pt x="1110424" y="3546295"/>
                  <a:pt x="1110424" y="3479101"/>
                </a:cubicBezTo>
                <a:cubicBezTo>
                  <a:pt x="1110424" y="3411907"/>
                  <a:pt x="1164896" y="3357435"/>
                  <a:pt x="1232091" y="3357435"/>
                </a:cubicBezTo>
                <a:close/>
                <a:moveTo>
                  <a:pt x="1396428" y="3338322"/>
                </a:moveTo>
                <a:cubicBezTo>
                  <a:pt x="1421608" y="3338322"/>
                  <a:pt x="1442021" y="3358735"/>
                  <a:pt x="1442021" y="3383915"/>
                </a:cubicBezTo>
                <a:cubicBezTo>
                  <a:pt x="1442021" y="3409095"/>
                  <a:pt x="1421608" y="3429508"/>
                  <a:pt x="1396428" y="3429508"/>
                </a:cubicBezTo>
                <a:cubicBezTo>
                  <a:pt x="1371247" y="3429508"/>
                  <a:pt x="1350834" y="3409095"/>
                  <a:pt x="1350834" y="3383915"/>
                </a:cubicBezTo>
                <a:cubicBezTo>
                  <a:pt x="1350834" y="3358735"/>
                  <a:pt x="1371247" y="3338322"/>
                  <a:pt x="1396428" y="3338322"/>
                </a:cubicBezTo>
                <a:close/>
                <a:moveTo>
                  <a:pt x="657797" y="3338258"/>
                </a:moveTo>
                <a:cubicBezTo>
                  <a:pt x="682767" y="3338258"/>
                  <a:pt x="703009" y="3358500"/>
                  <a:pt x="703009" y="3383470"/>
                </a:cubicBezTo>
                <a:cubicBezTo>
                  <a:pt x="703009" y="3408440"/>
                  <a:pt x="682767" y="3428682"/>
                  <a:pt x="657797" y="3428682"/>
                </a:cubicBezTo>
                <a:cubicBezTo>
                  <a:pt x="632827" y="3428682"/>
                  <a:pt x="612585" y="3408440"/>
                  <a:pt x="612585" y="3383470"/>
                </a:cubicBezTo>
                <a:cubicBezTo>
                  <a:pt x="612585" y="3358500"/>
                  <a:pt x="632827" y="3338258"/>
                  <a:pt x="657797" y="3338258"/>
                </a:cubicBezTo>
                <a:close/>
                <a:moveTo>
                  <a:pt x="1066037" y="3334893"/>
                </a:moveTo>
                <a:cubicBezTo>
                  <a:pt x="1091218" y="3334893"/>
                  <a:pt x="1111631" y="3355306"/>
                  <a:pt x="1111631" y="3380486"/>
                </a:cubicBezTo>
                <a:cubicBezTo>
                  <a:pt x="1111631" y="3405666"/>
                  <a:pt x="1091218" y="3426079"/>
                  <a:pt x="1066037" y="3426079"/>
                </a:cubicBezTo>
                <a:cubicBezTo>
                  <a:pt x="1040857" y="3426079"/>
                  <a:pt x="1020444" y="3405666"/>
                  <a:pt x="1020444" y="3380486"/>
                </a:cubicBezTo>
                <a:cubicBezTo>
                  <a:pt x="1020444" y="3355306"/>
                  <a:pt x="1040857" y="3334893"/>
                  <a:pt x="1066037" y="3334893"/>
                </a:cubicBezTo>
                <a:close/>
                <a:moveTo>
                  <a:pt x="784607" y="3326955"/>
                </a:moveTo>
                <a:cubicBezTo>
                  <a:pt x="817818" y="3326955"/>
                  <a:pt x="844741" y="3353879"/>
                  <a:pt x="844741" y="3387090"/>
                </a:cubicBezTo>
                <a:cubicBezTo>
                  <a:pt x="844741" y="3420301"/>
                  <a:pt x="817818" y="3447224"/>
                  <a:pt x="784607" y="3447224"/>
                </a:cubicBezTo>
                <a:cubicBezTo>
                  <a:pt x="751395" y="3447224"/>
                  <a:pt x="724473" y="3420301"/>
                  <a:pt x="724473" y="3387090"/>
                </a:cubicBezTo>
                <a:cubicBezTo>
                  <a:pt x="724473" y="3353878"/>
                  <a:pt x="751396" y="3326955"/>
                  <a:pt x="784607" y="3326955"/>
                </a:cubicBezTo>
                <a:close/>
                <a:moveTo>
                  <a:pt x="542417" y="3326383"/>
                </a:moveTo>
                <a:cubicBezTo>
                  <a:pt x="559391" y="3326383"/>
                  <a:pt x="573151" y="3340143"/>
                  <a:pt x="573151" y="3357117"/>
                </a:cubicBezTo>
                <a:cubicBezTo>
                  <a:pt x="573151" y="3374091"/>
                  <a:pt x="559391" y="3387851"/>
                  <a:pt x="542417" y="3387851"/>
                </a:cubicBezTo>
                <a:cubicBezTo>
                  <a:pt x="525443" y="3387851"/>
                  <a:pt x="511683" y="3374091"/>
                  <a:pt x="511683" y="3357117"/>
                </a:cubicBezTo>
                <a:cubicBezTo>
                  <a:pt x="511683" y="3340143"/>
                  <a:pt x="525443" y="3326383"/>
                  <a:pt x="542417" y="3326383"/>
                </a:cubicBezTo>
                <a:close/>
                <a:moveTo>
                  <a:pt x="946087" y="3326003"/>
                </a:moveTo>
                <a:cubicBezTo>
                  <a:pt x="963271" y="3326003"/>
                  <a:pt x="977202" y="3339933"/>
                  <a:pt x="977202" y="3357118"/>
                </a:cubicBezTo>
                <a:cubicBezTo>
                  <a:pt x="977202" y="3374302"/>
                  <a:pt x="963271" y="3388233"/>
                  <a:pt x="946087" y="3388233"/>
                </a:cubicBezTo>
                <a:cubicBezTo>
                  <a:pt x="928903" y="3388233"/>
                  <a:pt x="914972" y="3374303"/>
                  <a:pt x="914972" y="3357118"/>
                </a:cubicBezTo>
                <a:cubicBezTo>
                  <a:pt x="914972" y="3339934"/>
                  <a:pt x="928903" y="3326003"/>
                  <a:pt x="946087" y="3326003"/>
                </a:cubicBezTo>
                <a:close/>
                <a:moveTo>
                  <a:pt x="1497013" y="3311207"/>
                </a:moveTo>
                <a:cubicBezTo>
                  <a:pt x="1513987" y="3311207"/>
                  <a:pt x="1527747" y="3324967"/>
                  <a:pt x="1527747" y="3341941"/>
                </a:cubicBezTo>
                <a:cubicBezTo>
                  <a:pt x="1527747" y="3358915"/>
                  <a:pt x="1513986" y="3372675"/>
                  <a:pt x="1497013" y="3372675"/>
                </a:cubicBezTo>
                <a:cubicBezTo>
                  <a:pt x="1480039" y="3372675"/>
                  <a:pt x="1466279" y="3358915"/>
                  <a:pt x="1466279" y="3341941"/>
                </a:cubicBezTo>
                <a:cubicBezTo>
                  <a:pt x="1466279" y="3324967"/>
                  <a:pt x="1480040" y="3311207"/>
                  <a:pt x="1497013" y="3311207"/>
                </a:cubicBezTo>
                <a:close/>
                <a:moveTo>
                  <a:pt x="1598676" y="3295015"/>
                </a:moveTo>
                <a:cubicBezTo>
                  <a:pt x="1615860" y="3295015"/>
                  <a:pt x="1629791" y="3308945"/>
                  <a:pt x="1629791" y="3326130"/>
                </a:cubicBezTo>
                <a:cubicBezTo>
                  <a:pt x="1629791" y="3343314"/>
                  <a:pt x="1615860" y="3357245"/>
                  <a:pt x="1598676" y="3357245"/>
                </a:cubicBezTo>
                <a:cubicBezTo>
                  <a:pt x="1581492" y="3357245"/>
                  <a:pt x="1567561" y="3343315"/>
                  <a:pt x="1567561" y="3326130"/>
                </a:cubicBezTo>
                <a:cubicBezTo>
                  <a:pt x="1567561" y="3308946"/>
                  <a:pt x="1581492" y="3295015"/>
                  <a:pt x="1598676" y="3295015"/>
                </a:cubicBezTo>
                <a:close/>
                <a:moveTo>
                  <a:pt x="617601" y="3258057"/>
                </a:moveTo>
                <a:cubicBezTo>
                  <a:pt x="634575" y="3258057"/>
                  <a:pt x="648335" y="3271817"/>
                  <a:pt x="648335" y="3288791"/>
                </a:cubicBezTo>
                <a:cubicBezTo>
                  <a:pt x="648335" y="3305765"/>
                  <a:pt x="634575" y="3319525"/>
                  <a:pt x="617601" y="3319525"/>
                </a:cubicBezTo>
                <a:cubicBezTo>
                  <a:pt x="600627" y="3319525"/>
                  <a:pt x="586867" y="3305765"/>
                  <a:pt x="586867" y="3288791"/>
                </a:cubicBezTo>
                <a:cubicBezTo>
                  <a:pt x="586867" y="3271817"/>
                  <a:pt x="600627" y="3258057"/>
                  <a:pt x="617601" y="3258057"/>
                </a:cubicBezTo>
                <a:close/>
                <a:moveTo>
                  <a:pt x="1844675" y="3244850"/>
                </a:moveTo>
                <a:cubicBezTo>
                  <a:pt x="1861859" y="3244850"/>
                  <a:pt x="1875790" y="3258781"/>
                  <a:pt x="1875790" y="3275965"/>
                </a:cubicBezTo>
                <a:cubicBezTo>
                  <a:pt x="1875790" y="3293149"/>
                  <a:pt x="1861859" y="3307080"/>
                  <a:pt x="1844675" y="3307080"/>
                </a:cubicBezTo>
                <a:cubicBezTo>
                  <a:pt x="1827491" y="3307080"/>
                  <a:pt x="1813560" y="3293150"/>
                  <a:pt x="1813560" y="3275965"/>
                </a:cubicBezTo>
                <a:cubicBezTo>
                  <a:pt x="1813560" y="3258781"/>
                  <a:pt x="1827491" y="3244850"/>
                  <a:pt x="1844675" y="3244850"/>
                </a:cubicBezTo>
                <a:close/>
                <a:moveTo>
                  <a:pt x="1735519" y="3229482"/>
                </a:moveTo>
                <a:cubicBezTo>
                  <a:pt x="1768730" y="3229482"/>
                  <a:pt x="1795653" y="3256405"/>
                  <a:pt x="1795653" y="3289616"/>
                </a:cubicBezTo>
                <a:cubicBezTo>
                  <a:pt x="1795653" y="3322828"/>
                  <a:pt x="1768730" y="3349751"/>
                  <a:pt x="1735519" y="3349751"/>
                </a:cubicBezTo>
                <a:cubicBezTo>
                  <a:pt x="1702308" y="3349751"/>
                  <a:pt x="1675385" y="3322828"/>
                  <a:pt x="1675385" y="3289616"/>
                </a:cubicBezTo>
                <a:cubicBezTo>
                  <a:pt x="1675385" y="3256405"/>
                  <a:pt x="1702308" y="3229482"/>
                  <a:pt x="1735519" y="3229482"/>
                </a:cubicBezTo>
                <a:close/>
                <a:moveTo>
                  <a:pt x="710820" y="3227832"/>
                </a:moveTo>
                <a:cubicBezTo>
                  <a:pt x="732528" y="3227832"/>
                  <a:pt x="750126" y="3245430"/>
                  <a:pt x="750126" y="3267139"/>
                </a:cubicBezTo>
                <a:cubicBezTo>
                  <a:pt x="750126" y="3288847"/>
                  <a:pt x="732528" y="3306445"/>
                  <a:pt x="710820" y="3306445"/>
                </a:cubicBezTo>
                <a:cubicBezTo>
                  <a:pt x="689111" y="3306445"/>
                  <a:pt x="671513" y="3288847"/>
                  <a:pt x="671513" y="3267139"/>
                </a:cubicBezTo>
                <a:cubicBezTo>
                  <a:pt x="671513" y="3245430"/>
                  <a:pt x="689111" y="3227832"/>
                  <a:pt x="710820" y="3227832"/>
                </a:cubicBezTo>
                <a:close/>
                <a:moveTo>
                  <a:pt x="425196" y="3200336"/>
                </a:moveTo>
                <a:cubicBezTo>
                  <a:pt x="470576" y="3200336"/>
                  <a:pt x="507365" y="3237124"/>
                  <a:pt x="507365" y="3282505"/>
                </a:cubicBezTo>
                <a:cubicBezTo>
                  <a:pt x="507365" y="3327886"/>
                  <a:pt x="470576" y="3364674"/>
                  <a:pt x="425196" y="3364674"/>
                </a:cubicBezTo>
                <a:cubicBezTo>
                  <a:pt x="379815" y="3364674"/>
                  <a:pt x="343027" y="3327886"/>
                  <a:pt x="343027" y="3282505"/>
                </a:cubicBezTo>
                <a:cubicBezTo>
                  <a:pt x="343027" y="3237124"/>
                  <a:pt x="379815" y="3200336"/>
                  <a:pt x="425196" y="3200336"/>
                </a:cubicBezTo>
                <a:close/>
                <a:moveTo>
                  <a:pt x="587121" y="3168650"/>
                </a:moveTo>
                <a:cubicBezTo>
                  <a:pt x="604095" y="3168650"/>
                  <a:pt x="617855" y="3182410"/>
                  <a:pt x="617855" y="3199384"/>
                </a:cubicBezTo>
                <a:cubicBezTo>
                  <a:pt x="617855" y="3216358"/>
                  <a:pt x="604095" y="3230118"/>
                  <a:pt x="587121" y="3230118"/>
                </a:cubicBezTo>
                <a:cubicBezTo>
                  <a:pt x="570147" y="3230118"/>
                  <a:pt x="556387" y="3216358"/>
                  <a:pt x="556387" y="3199384"/>
                </a:cubicBezTo>
                <a:cubicBezTo>
                  <a:pt x="556387" y="3182410"/>
                  <a:pt x="570147" y="3168650"/>
                  <a:pt x="587121" y="3168650"/>
                </a:cubicBezTo>
                <a:close/>
                <a:moveTo>
                  <a:pt x="496253" y="3125724"/>
                </a:moveTo>
                <a:cubicBezTo>
                  <a:pt x="513227" y="3125724"/>
                  <a:pt x="526987" y="3139484"/>
                  <a:pt x="526987" y="3156458"/>
                </a:cubicBezTo>
                <a:cubicBezTo>
                  <a:pt x="526987" y="3173432"/>
                  <a:pt x="513227" y="3187192"/>
                  <a:pt x="496253" y="3187192"/>
                </a:cubicBezTo>
                <a:cubicBezTo>
                  <a:pt x="479279" y="3187192"/>
                  <a:pt x="465519" y="3173432"/>
                  <a:pt x="465519" y="3156458"/>
                </a:cubicBezTo>
                <a:cubicBezTo>
                  <a:pt x="465519" y="3139484"/>
                  <a:pt x="479279" y="3125724"/>
                  <a:pt x="496253" y="3125724"/>
                </a:cubicBezTo>
                <a:close/>
                <a:moveTo>
                  <a:pt x="1866138" y="3117786"/>
                </a:moveTo>
                <a:cubicBezTo>
                  <a:pt x="1891669" y="3117786"/>
                  <a:pt x="1912366" y="3138483"/>
                  <a:pt x="1912366" y="3164014"/>
                </a:cubicBezTo>
                <a:cubicBezTo>
                  <a:pt x="1912366" y="3189545"/>
                  <a:pt x="1891669" y="3210242"/>
                  <a:pt x="1866138" y="3210242"/>
                </a:cubicBezTo>
                <a:cubicBezTo>
                  <a:pt x="1840607" y="3210242"/>
                  <a:pt x="1819910" y="3189545"/>
                  <a:pt x="1819910" y="3164014"/>
                </a:cubicBezTo>
                <a:cubicBezTo>
                  <a:pt x="1819910" y="3138483"/>
                  <a:pt x="1840607" y="3117786"/>
                  <a:pt x="1866138" y="3117786"/>
                </a:cubicBezTo>
                <a:close/>
                <a:moveTo>
                  <a:pt x="399415" y="3040380"/>
                </a:moveTo>
                <a:cubicBezTo>
                  <a:pt x="416389" y="3040380"/>
                  <a:pt x="430149" y="3054140"/>
                  <a:pt x="430149" y="3071114"/>
                </a:cubicBezTo>
                <a:cubicBezTo>
                  <a:pt x="430149" y="3088088"/>
                  <a:pt x="416389" y="3101848"/>
                  <a:pt x="399415" y="3101848"/>
                </a:cubicBezTo>
                <a:cubicBezTo>
                  <a:pt x="382441" y="3101848"/>
                  <a:pt x="368681" y="3088088"/>
                  <a:pt x="368681" y="3071114"/>
                </a:cubicBezTo>
                <a:cubicBezTo>
                  <a:pt x="368681" y="3054140"/>
                  <a:pt x="382441" y="3040380"/>
                  <a:pt x="399415" y="3040380"/>
                </a:cubicBezTo>
                <a:close/>
                <a:moveTo>
                  <a:pt x="2238439" y="2483231"/>
                </a:moveTo>
                <a:cubicBezTo>
                  <a:pt x="2255623" y="2483231"/>
                  <a:pt x="2269554" y="2497162"/>
                  <a:pt x="2269554" y="2514346"/>
                </a:cubicBezTo>
                <a:cubicBezTo>
                  <a:pt x="2269554" y="2531530"/>
                  <a:pt x="2255623" y="2545461"/>
                  <a:pt x="2238439" y="2545461"/>
                </a:cubicBezTo>
                <a:cubicBezTo>
                  <a:pt x="2221255" y="2545461"/>
                  <a:pt x="2207324" y="2531530"/>
                  <a:pt x="2207324" y="2514346"/>
                </a:cubicBezTo>
                <a:cubicBezTo>
                  <a:pt x="2207324" y="2497162"/>
                  <a:pt x="2221255" y="2483231"/>
                  <a:pt x="2238439" y="2483231"/>
                </a:cubicBezTo>
                <a:close/>
                <a:moveTo>
                  <a:pt x="2292413" y="2300287"/>
                </a:moveTo>
                <a:cubicBezTo>
                  <a:pt x="2330745" y="2300287"/>
                  <a:pt x="2361819" y="2331361"/>
                  <a:pt x="2361819" y="2369692"/>
                </a:cubicBezTo>
                <a:cubicBezTo>
                  <a:pt x="2361819" y="2408024"/>
                  <a:pt x="2330745" y="2439098"/>
                  <a:pt x="2292413" y="2439098"/>
                </a:cubicBezTo>
                <a:cubicBezTo>
                  <a:pt x="2254081" y="2439098"/>
                  <a:pt x="2223007" y="2408024"/>
                  <a:pt x="2223007" y="2369692"/>
                </a:cubicBezTo>
                <a:cubicBezTo>
                  <a:pt x="2223007" y="2331361"/>
                  <a:pt x="2254081" y="2300287"/>
                  <a:pt x="2292413" y="2300287"/>
                </a:cubicBezTo>
                <a:close/>
                <a:moveTo>
                  <a:pt x="2401570" y="2224595"/>
                </a:moveTo>
                <a:cubicBezTo>
                  <a:pt x="2426540" y="2224595"/>
                  <a:pt x="2446782" y="2244837"/>
                  <a:pt x="2446782" y="2269807"/>
                </a:cubicBezTo>
                <a:cubicBezTo>
                  <a:pt x="2446782" y="2294777"/>
                  <a:pt x="2426540" y="2315019"/>
                  <a:pt x="2401570" y="2315019"/>
                </a:cubicBezTo>
                <a:cubicBezTo>
                  <a:pt x="2376600" y="2315019"/>
                  <a:pt x="2356358" y="2294777"/>
                  <a:pt x="2356358" y="2269807"/>
                </a:cubicBezTo>
                <a:cubicBezTo>
                  <a:pt x="2356358" y="2244837"/>
                  <a:pt x="2376600" y="2224595"/>
                  <a:pt x="2401570" y="2224595"/>
                </a:cubicBezTo>
                <a:close/>
                <a:moveTo>
                  <a:pt x="2267077" y="2171700"/>
                </a:moveTo>
                <a:cubicBezTo>
                  <a:pt x="2292047" y="2171700"/>
                  <a:pt x="2312289" y="2191942"/>
                  <a:pt x="2312289" y="2216912"/>
                </a:cubicBezTo>
                <a:cubicBezTo>
                  <a:pt x="2312289" y="2241882"/>
                  <a:pt x="2292047" y="2262124"/>
                  <a:pt x="2267077" y="2262124"/>
                </a:cubicBezTo>
                <a:cubicBezTo>
                  <a:pt x="2242107" y="2262124"/>
                  <a:pt x="2221865" y="2241882"/>
                  <a:pt x="2221865" y="2216912"/>
                </a:cubicBezTo>
                <a:cubicBezTo>
                  <a:pt x="2221865" y="2191942"/>
                  <a:pt x="2242107" y="2171700"/>
                  <a:pt x="2267077" y="2171700"/>
                </a:cubicBezTo>
                <a:close/>
                <a:moveTo>
                  <a:pt x="5083619" y="2155447"/>
                </a:moveTo>
                <a:cubicBezTo>
                  <a:pt x="5425493" y="2155447"/>
                  <a:pt x="5749668" y="2231229"/>
                  <a:pt x="6040261" y="2366910"/>
                </a:cubicBezTo>
                <a:lnTo>
                  <a:pt x="6124773" y="2410839"/>
                </a:lnTo>
                <a:lnTo>
                  <a:pt x="6124773" y="6457785"/>
                </a:lnTo>
                <a:lnTo>
                  <a:pt x="5961182" y="6535134"/>
                </a:lnTo>
                <a:cubicBezTo>
                  <a:pt x="5690029" y="6647401"/>
                  <a:pt x="5396833" y="6706425"/>
                  <a:pt x="5097590" y="6705599"/>
                </a:cubicBezTo>
                <a:cubicBezTo>
                  <a:pt x="4396859" y="6705528"/>
                  <a:pt x="3770810" y="6385937"/>
                  <a:pt x="3357164" y="5884596"/>
                </a:cubicBezTo>
                <a:lnTo>
                  <a:pt x="3345276" y="5868696"/>
                </a:lnTo>
                <a:lnTo>
                  <a:pt x="3336732" y="5859294"/>
                </a:lnTo>
                <a:cubicBezTo>
                  <a:pt x="3013782" y="5467969"/>
                  <a:pt x="2819781" y="4966282"/>
                  <a:pt x="2819781" y="4419282"/>
                </a:cubicBezTo>
                <a:cubicBezTo>
                  <a:pt x="2819781" y="3169002"/>
                  <a:pt x="3833336" y="2155447"/>
                  <a:pt x="5083619" y="2155447"/>
                </a:cubicBezTo>
                <a:close/>
                <a:moveTo>
                  <a:pt x="2525649" y="2118804"/>
                </a:moveTo>
                <a:cubicBezTo>
                  <a:pt x="2542833" y="2118804"/>
                  <a:pt x="2556764" y="2132735"/>
                  <a:pt x="2556764" y="2149919"/>
                </a:cubicBezTo>
                <a:cubicBezTo>
                  <a:pt x="2556764" y="2167103"/>
                  <a:pt x="2542833" y="2181034"/>
                  <a:pt x="2525649" y="2181034"/>
                </a:cubicBezTo>
                <a:cubicBezTo>
                  <a:pt x="2508465" y="2181034"/>
                  <a:pt x="2494534" y="2167103"/>
                  <a:pt x="2494534" y="2149919"/>
                </a:cubicBezTo>
                <a:cubicBezTo>
                  <a:pt x="2494534" y="2132735"/>
                  <a:pt x="2508465" y="2118804"/>
                  <a:pt x="2525649" y="2118804"/>
                </a:cubicBezTo>
                <a:close/>
                <a:moveTo>
                  <a:pt x="2382203" y="2042956"/>
                </a:moveTo>
                <a:cubicBezTo>
                  <a:pt x="2428145" y="2042956"/>
                  <a:pt x="2465388" y="2080164"/>
                  <a:pt x="2465388" y="2126106"/>
                </a:cubicBezTo>
                <a:cubicBezTo>
                  <a:pt x="2465388" y="2172048"/>
                  <a:pt x="2428145" y="2209291"/>
                  <a:pt x="2382203" y="2209291"/>
                </a:cubicBezTo>
                <a:cubicBezTo>
                  <a:pt x="2336261" y="2209291"/>
                  <a:pt x="2299018" y="2172048"/>
                  <a:pt x="2299018" y="2126106"/>
                </a:cubicBezTo>
                <a:cubicBezTo>
                  <a:pt x="2299018" y="2080164"/>
                  <a:pt x="2336262" y="2042956"/>
                  <a:pt x="2382203" y="2042956"/>
                </a:cubicBezTo>
                <a:close/>
                <a:moveTo>
                  <a:pt x="2591880" y="2011780"/>
                </a:moveTo>
                <a:cubicBezTo>
                  <a:pt x="2614991" y="2011780"/>
                  <a:pt x="2633726" y="2030514"/>
                  <a:pt x="2633726" y="2053590"/>
                </a:cubicBezTo>
                <a:cubicBezTo>
                  <a:pt x="2633726" y="2076701"/>
                  <a:pt x="2614991" y="2095436"/>
                  <a:pt x="2591880" y="2095436"/>
                </a:cubicBezTo>
                <a:cubicBezTo>
                  <a:pt x="2568769" y="2095436"/>
                  <a:pt x="2550034" y="2076701"/>
                  <a:pt x="2550034" y="2053590"/>
                </a:cubicBezTo>
                <a:cubicBezTo>
                  <a:pt x="2550034" y="2030514"/>
                  <a:pt x="2568769" y="2011780"/>
                  <a:pt x="2591880" y="2011780"/>
                </a:cubicBezTo>
                <a:close/>
                <a:moveTo>
                  <a:pt x="5094288" y="1990194"/>
                </a:moveTo>
                <a:cubicBezTo>
                  <a:pt x="5432251" y="1990191"/>
                  <a:pt x="5754216" y="2058677"/>
                  <a:pt x="6047059" y="2182530"/>
                </a:cubicBezTo>
                <a:lnTo>
                  <a:pt x="6124773" y="2219964"/>
                </a:lnTo>
                <a:lnTo>
                  <a:pt x="6124773" y="2363914"/>
                </a:lnTo>
                <a:lnTo>
                  <a:pt x="5981486" y="2296132"/>
                </a:lnTo>
                <a:cubicBezTo>
                  <a:pt x="5702951" y="2180747"/>
                  <a:pt x="5401755" y="2120066"/>
                  <a:pt x="5094352" y="2120901"/>
                </a:cubicBezTo>
                <a:lnTo>
                  <a:pt x="5094352" y="2121028"/>
                </a:lnTo>
                <a:cubicBezTo>
                  <a:pt x="3814827" y="2121092"/>
                  <a:pt x="2777681" y="3158384"/>
                  <a:pt x="2777744" y="4437875"/>
                </a:cubicBezTo>
                <a:cubicBezTo>
                  <a:pt x="2777808" y="5717375"/>
                  <a:pt x="3815080" y="6754558"/>
                  <a:pt x="5094605" y="6754494"/>
                </a:cubicBezTo>
                <a:cubicBezTo>
                  <a:pt x="5414471" y="6754479"/>
                  <a:pt x="5719195" y="6689636"/>
                  <a:pt x="5996357" y="6572389"/>
                </a:cubicBezTo>
                <a:lnTo>
                  <a:pt x="6124773" y="6510519"/>
                </a:lnTo>
                <a:lnTo>
                  <a:pt x="6124773" y="6656320"/>
                </a:lnTo>
                <a:lnTo>
                  <a:pt x="6031548" y="6700416"/>
                </a:lnTo>
                <a:cubicBezTo>
                  <a:pt x="5810866" y="6791827"/>
                  <a:pt x="5576718" y="6850728"/>
                  <a:pt x="5336424" y="6874091"/>
                </a:cubicBezTo>
                <a:lnTo>
                  <a:pt x="5105114" y="6884988"/>
                </a:lnTo>
                <a:lnTo>
                  <a:pt x="5084311" y="6884988"/>
                </a:lnTo>
                <a:lnTo>
                  <a:pt x="4844096" y="6872858"/>
                </a:lnTo>
                <a:cubicBezTo>
                  <a:pt x="3609859" y="6747515"/>
                  <a:pt x="2646680" y="5705162"/>
                  <a:pt x="2646680" y="4437843"/>
                </a:cubicBezTo>
                <a:cubicBezTo>
                  <a:pt x="2646680" y="3086032"/>
                  <a:pt x="3742500" y="1990199"/>
                  <a:pt x="5094288" y="1990194"/>
                </a:cubicBezTo>
                <a:close/>
                <a:moveTo>
                  <a:pt x="2675129" y="1938374"/>
                </a:moveTo>
                <a:cubicBezTo>
                  <a:pt x="2698240" y="1938374"/>
                  <a:pt x="2716975" y="1957109"/>
                  <a:pt x="2716975" y="1980220"/>
                </a:cubicBezTo>
                <a:cubicBezTo>
                  <a:pt x="2716975" y="2003332"/>
                  <a:pt x="2698240" y="2022067"/>
                  <a:pt x="2675129" y="2022067"/>
                </a:cubicBezTo>
                <a:cubicBezTo>
                  <a:pt x="2652018" y="2022067"/>
                  <a:pt x="2633282" y="2003332"/>
                  <a:pt x="2633282" y="1980220"/>
                </a:cubicBezTo>
                <a:cubicBezTo>
                  <a:pt x="2633282" y="1957109"/>
                  <a:pt x="2652018" y="1938374"/>
                  <a:pt x="2675129" y="1938374"/>
                </a:cubicBezTo>
                <a:close/>
                <a:moveTo>
                  <a:pt x="2239200" y="1927004"/>
                </a:moveTo>
                <a:cubicBezTo>
                  <a:pt x="2277532" y="1927004"/>
                  <a:pt x="2308606" y="1958078"/>
                  <a:pt x="2308606" y="1996410"/>
                </a:cubicBezTo>
                <a:cubicBezTo>
                  <a:pt x="2308606" y="2034741"/>
                  <a:pt x="2277532" y="2065781"/>
                  <a:pt x="2239200" y="2065781"/>
                </a:cubicBezTo>
                <a:cubicBezTo>
                  <a:pt x="2200868" y="2065781"/>
                  <a:pt x="2169794" y="2034741"/>
                  <a:pt x="2169794" y="1996410"/>
                </a:cubicBezTo>
                <a:cubicBezTo>
                  <a:pt x="2169794" y="1958078"/>
                  <a:pt x="2200868" y="1927004"/>
                  <a:pt x="2239200" y="1927004"/>
                </a:cubicBezTo>
                <a:close/>
                <a:moveTo>
                  <a:pt x="2494470" y="1922879"/>
                </a:moveTo>
                <a:cubicBezTo>
                  <a:pt x="2527681" y="1922879"/>
                  <a:pt x="2554605" y="1949802"/>
                  <a:pt x="2554605" y="1983013"/>
                </a:cubicBezTo>
                <a:cubicBezTo>
                  <a:pt x="2554605" y="2016225"/>
                  <a:pt x="2527681" y="2043148"/>
                  <a:pt x="2494470" y="2043148"/>
                </a:cubicBezTo>
                <a:cubicBezTo>
                  <a:pt x="2461259" y="2043148"/>
                  <a:pt x="2434336" y="2016225"/>
                  <a:pt x="2434336" y="1983013"/>
                </a:cubicBezTo>
                <a:cubicBezTo>
                  <a:pt x="2434336" y="1949802"/>
                  <a:pt x="2461259" y="1922879"/>
                  <a:pt x="2494470" y="1922879"/>
                </a:cubicBezTo>
                <a:close/>
                <a:moveTo>
                  <a:pt x="2364042" y="1921418"/>
                </a:moveTo>
                <a:cubicBezTo>
                  <a:pt x="2385751" y="1921418"/>
                  <a:pt x="2403348" y="1939016"/>
                  <a:pt x="2403348" y="1960724"/>
                </a:cubicBezTo>
                <a:cubicBezTo>
                  <a:pt x="2403348" y="1982433"/>
                  <a:pt x="2385750" y="2000031"/>
                  <a:pt x="2364042" y="2000031"/>
                </a:cubicBezTo>
                <a:cubicBezTo>
                  <a:pt x="2342333" y="2000031"/>
                  <a:pt x="2324736" y="1982433"/>
                  <a:pt x="2324736" y="1960724"/>
                </a:cubicBezTo>
                <a:cubicBezTo>
                  <a:pt x="2324736" y="1939016"/>
                  <a:pt x="2342334" y="1921418"/>
                  <a:pt x="2364042" y="1921418"/>
                </a:cubicBezTo>
                <a:close/>
                <a:moveTo>
                  <a:pt x="2767584" y="1874428"/>
                </a:moveTo>
                <a:cubicBezTo>
                  <a:pt x="2784768" y="1874428"/>
                  <a:pt x="2798699" y="1888359"/>
                  <a:pt x="2798699" y="1905543"/>
                </a:cubicBezTo>
                <a:cubicBezTo>
                  <a:pt x="2798699" y="1922727"/>
                  <a:pt x="2784768" y="1936658"/>
                  <a:pt x="2767584" y="1936658"/>
                </a:cubicBezTo>
                <a:cubicBezTo>
                  <a:pt x="2750400" y="1936658"/>
                  <a:pt x="2736469" y="1922727"/>
                  <a:pt x="2736469" y="1905543"/>
                </a:cubicBezTo>
                <a:cubicBezTo>
                  <a:pt x="2736469" y="1888358"/>
                  <a:pt x="2750400" y="1874428"/>
                  <a:pt x="2767584" y="1874428"/>
                </a:cubicBezTo>
                <a:close/>
                <a:moveTo>
                  <a:pt x="2335847" y="1772066"/>
                </a:moveTo>
                <a:cubicBezTo>
                  <a:pt x="2369059" y="1772066"/>
                  <a:pt x="2395982" y="1798989"/>
                  <a:pt x="2395982" y="1832200"/>
                </a:cubicBezTo>
                <a:cubicBezTo>
                  <a:pt x="2395982" y="1865412"/>
                  <a:pt x="2369059" y="1892335"/>
                  <a:pt x="2335847" y="1892335"/>
                </a:cubicBezTo>
                <a:cubicBezTo>
                  <a:pt x="2302636" y="1892335"/>
                  <a:pt x="2275713" y="1865412"/>
                  <a:pt x="2275713" y="1832200"/>
                </a:cubicBezTo>
                <a:cubicBezTo>
                  <a:pt x="2275713" y="1798989"/>
                  <a:pt x="2302636" y="1772066"/>
                  <a:pt x="2335847" y="1772066"/>
                </a:cubicBezTo>
                <a:close/>
                <a:moveTo>
                  <a:pt x="2178368" y="1750729"/>
                </a:moveTo>
                <a:cubicBezTo>
                  <a:pt x="2224311" y="1750729"/>
                  <a:pt x="2261553" y="1787972"/>
                  <a:pt x="2261553" y="1833914"/>
                </a:cubicBezTo>
                <a:cubicBezTo>
                  <a:pt x="2261553" y="1879856"/>
                  <a:pt x="2224310" y="1917099"/>
                  <a:pt x="2178368" y="1917099"/>
                </a:cubicBezTo>
                <a:cubicBezTo>
                  <a:pt x="2132426" y="1917099"/>
                  <a:pt x="2095184" y="1879856"/>
                  <a:pt x="2095184" y="1833914"/>
                </a:cubicBezTo>
                <a:cubicBezTo>
                  <a:pt x="2095184" y="1787972"/>
                  <a:pt x="2132427" y="1750729"/>
                  <a:pt x="2178368" y="1750729"/>
                </a:cubicBezTo>
                <a:close/>
                <a:moveTo>
                  <a:pt x="2858771" y="1733840"/>
                </a:moveTo>
                <a:cubicBezTo>
                  <a:pt x="2891982" y="1733840"/>
                  <a:pt x="2918905" y="1760763"/>
                  <a:pt x="2918905" y="1793976"/>
                </a:cubicBezTo>
                <a:cubicBezTo>
                  <a:pt x="2918905" y="1827186"/>
                  <a:pt x="2891982" y="1854109"/>
                  <a:pt x="2858771" y="1854109"/>
                </a:cubicBezTo>
                <a:cubicBezTo>
                  <a:pt x="2825560" y="1854109"/>
                  <a:pt x="2798637" y="1827186"/>
                  <a:pt x="2798637" y="1793976"/>
                </a:cubicBezTo>
                <a:cubicBezTo>
                  <a:pt x="2798637" y="1760763"/>
                  <a:pt x="2825560" y="1733840"/>
                  <a:pt x="2858771" y="1733840"/>
                </a:cubicBezTo>
                <a:close/>
                <a:moveTo>
                  <a:pt x="2068830" y="1709008"/>
                </a:moveTo>
                <a:cubicBezTo>
                  <a:pt x="2086014" y="1709008"/>
                  <a:pt x="2099945" y="1722939"/>
                  <a:pt x="2099945" y="1740123"/>
                </a:cubicBezTo>
                <a:cubicBezTo>
                  <a:pt x="2099945" y="1757307"/>
                  <a:pt x="2086014" y="1771238"/>
                  <a:pt x="2068830" y="1771238"/>
                </a:cubicBezTo>
                <a:cubicBezTo>
                  <a:pt x="2051645" y="1771238"/>
                  <a:pt x="2037714" y="1757307"/>
                  <a:pt x="2037714" y="1740123"/>
                </a:cubicBezTo>
                <a:cubicBezTo>
                  <a:pt x="2037714" y="1722939"/>
                  <a:pt x="2051645" y="1709008"/>
                  <a:pt x="2068830" y="1709008"/>
                </a:cubicBezTo>
                <a:close/>
                <a:moveTo>
                  <a:pt x="2354517" y="1678657"/>
                </a:moveTo>
                <a:cubicBezTo>
                  <a:pt x="2371701" y="1678657"/>
                  <a:pt x="2385632" y="1692588"/>
                  <a:pt x="2385632" y="1709772"/>
                </a:cubicBezTo>
                <a:cubicBezTo>
                  <a:pt x="2385632" y="1726956"/>
                  <a:pt x="2371701" y="1740887"/>
                  <a:pt x="2354517" y="1740887"/>
                </a:cubicBezTo>
                <a:cubicBezTo>
                  <a:pt x="2337332" y="1740887"/>
                  <a:pt x="2323401" y="1726956"/>
                  <a:pt x="2323401" y="1709772"/>
                </a:cubicBezTo>
                <a:cubicBezTo>
                  <a:pt x="2323401" y="1692588"/>
                  <a:pt x="2337332" y="1678657"/>
                  <a:pt x="2354517" y="1678657"/>
                </a:cubicBezTo>
                <a:close/>
                <a:moveTo>
                  <a:pt x="2256219" y="1640558"/>
                </a:moveTo>
                <a:cubicBezTo>
                  <a:pt x="2289430" y="1640558"/>
                  <a:pt x="2316353" y="1667481"/>
                  <a:pt x="2316353" y="1700693"/>
                </a:cubicBezTo>
                <a:cubicBezTo>
                  <a:pt x="2316353" y="1733904"/>
                  <a:pt x="2289430" y="1760827"/>
                  <a:pt x="2256219" y="1760827"/>
                </a:cubicBezTo>
                <a:cubicBezTo>
                  <a:pt x="2223008" y="1760827"/>
                  <a:pt x="2196085" y="1733904"/>
                  <a:pt x="2196085" y="1700693"/>
                </a:cubicBezTo>
                <a:cubicBezTo>
                  <a:pt x="2196085" y="1667481"/>
                  <a:pt x="2223008" y="1640558"/>
                  <a:pt x="2256219" y="1640558"/>
                </a:cubicBezTo>
                <a:close/>
                <a:moveTo>
                  <a:pt x="372555" y="1623470"/>
                </a:moveTo>
                <a:cubicBezTo>
                  <a:pt x="397525" y="1623470"/>
                  <a:pt x="417767" y="1643712"/>
                  <a:pt x="417767" y="1668682"/>
                </a:cubicBezTo>
                <a:cubicBezTo>
                  <a:pt x="417767" y="1693652"/>
                  <a:pt x="397525" y="1713894"/>
                  <a:pt x="372555" y="1713894"/>
                </a:cubicBezTo>
                <a:cubicBezTo>
                  <a:pt x="347585" y="1713894"/>
                  <a:pt x="327343" y="1693652"/>
                  <a:pt x="327343" y="1668682"/>
                </a:cubicBezTo>
                <a:cubicBezTo>
                  <a:pt x="327343" y="1643712"/>
                  <a:pt x="347585" y="1623470"/>
                  <a:pt x="372555" y="1623470"/>
                </a:cubicBezTo>
                <a:close/>
                <a:moveTo>
                  <a:pt x="2003362" y="1603538"/>
                </a:moveTo>
                <a:cubicBezTo>
                  <a:pt x="2020546" y="1603538"/>
                  <a:pt x="2034477" y="1617469"/>
                  <a:pt x="2034477" y="1634653"/>
                </a:cubicBezTo>
                <a:cubicBezTo>
                  <a:pt x="2034477" y="1651838"/>
                  <a:pt x="2020546" y="1665768"/>
                  <a:pt x="2003362" y="1665768"/>
                </a:cubicBezTo>
                <a:cubicBezTo>
                  <a:pt x="1986178" y="1665768"/>
                  <a:pt x="1972247" y="1651837"/>
                  <a:pt x="1972247" y="1634653"/>
                </a:cubicBezTo>
                <a:cubicBezTo>
                  <a:pt x="1972247" y="1617469"/>
                  <a:pt x="1986178" y="1603538"/>
                  <a:pt x="2003362" y="1603538"/>
                </a:cubicBezTo>
                <a:close/>
                <a:moveTo>
                  <a:pt x="2118868" y="1577376"/>
                </a:moveTo>
                <a:cubicBezTo>
                  <a:pt x="2152079" y="1577376"/>
                  <a:pt x="2179002" y="1604299"/>
                  <a:pt x="2179002" y="1637510"/>
                </a:cubicBezTo>
                <a:cubicBezTo>
                  <a:pt x="2179002" y="1670722"/>
                  <a:pt x="2152079" y="1697645"/>
                  <a:pt x="2118868" y="1697645"/>
                </a:cubicBezTo>
                <a:cubicBezTo>
                  <a:pt x="2085657" y="1697645"/>
                  <a:pt x="2058734" y="1670722"/>
                  <a:pt x="2058734" y="1637510"/>
                </a:cubicBezTo>
                <a:cubicBezTo>
                  <a:pt x="2058734" y="1604299"/>
                  <a:pt x="2085657" y="1577376"/>
                  <a:pt x="2118868" y="1577376"/>
                </a:cubicBezTo>
                <a:close/>
                <a:moveTo>
                  <a:pt x="2598293" y="1539849"/>
                </a:moveTo>
                <a:cubicBezTo>
                  <a:pt x="2705993" y="1539849"/>
                  <a:pt x="2793301" y="1627157"/>
                  <a:pt x="2793301" y="1734858"/>
                </a:cubicBezTo>
                <a:cubicBezTo>
                  <a:pt x="2793301" y="1842558"/>
                  <a:pt x="2705993" y="1929866"/>
                  <a:pt x="2598293" y="1929866"/>
                </a:cubicBezTo>
                <a:cubicBezTo>
                  <a:pt x="2490593" y="1929866"/>
                  <a:pt x="2403285" y="1842558"/>
                  <a:pt x="2403285" y="1734858"/>
                </a:cubicBezTo>
                <a:cubicBezTo>
                  <a:pt x="2403285" y="1627157"/>
                  <a:pt x="2490593" y="1539849"/>
                  <a:pt x="2598293" y="1539849"/>
                </a:cubicBezTo>
                <a:close/>
                <a:moveTo>
                  <a:pt x="2361756" y="1531594"/>
                </a:moveTo>
                <a:cubicBezTo>
                  <a:pt x="2394967" y="1531594"/>
                  <a:pt x="2421890" y="1558517"/>
                  <a:pt x="2421890" y="1591728"/>
                </a:cubicBezTo>
                <a:cubicBezTo>
                  <a:pt x="2421890" y="1624939"/>
                  <a:pt x="2394967" y="1651863"/>
                  <a:pt x="2361756" y="1651863"/>
                </a:cubicBezTo>
                <a:cubicBezTo>
                  <a:pt x="2328545" y="1651863"/>
                  <a:pt x="2301622" y="1624939"/>
                  <a:pt x="2301622" y="1591728"/>
                </a:cubicBezTo>
                <a:cubicBezTo>
                  <a:pt x="2301622" y="1558517"/>
                  <a:pt x="2328545" y="1531594"/>
                  <a:pt x="2361756" y="1531594"/>
                </a:cubicBezTo>
                <a:close/>
                <a:moveTo>
                  <a:pt x="2227517" y="1525497"/>
                </a:moveTo>
                <a:cubicBezTo>
                  <a:pt x="2250628" y="1525497"/>
                  <a:pt x="2269363" y="1544232"/>
                  <a:pt x="2269363" y="1567344"/>
                </a:cubicBezTo>
                <a:cubicBezTo>
                  <a:pt x="2269363" y="1590455"/>
                  <a:pt x="2250628" y="1609190"/>
                  <a:pt x="2227517" y="1609190"/>
                </a:cubicBezTo>
                <a:cubicBezTo>
                  <a:pt x="2204406" y="1609190"/>
                  <a:pt x="2185671" y="1590455"/>
                  <a:pt x="2185671" y="1567344"/>
                </a:cubicBezTo>
                <a:cubicBezTo>
                  <a:pt x="2185671" y="1544232"/>
                  <a:pt x="2204406" y="1525497"/>
                  <a:pt x="2227517" y="1525497"/>
                </a:cubicBezTo>
                <a:close/>
                <a:moveTo>
                  <a:pt x="2787079" y="1518131"/>
                </a:moveTo>
                <a:cubicBezTo>
                  <a:pt x="2810190" y="1518131"/>
                  <a:pt x="2828925" y="1536867"/>
                  <a:pt x="2828925" y="1559978"/>
                </a:cubicBezTo>
                <a:cubicBezTo>
                  <a:pt x="2828925" y="1583089"/>
                  <a:pt x="2810190" y="1601824"/>
                  <a:pt x="2787079" y="1601824"/>
                </a:cubicBezTo>
                <a:cubicBezTo>
                  <a:pt x="2763968" y="1601824"/>
                  <a:pt x="2745233" y="1583089"/>
                  <a:pt x="2745233" y="1559978"/>
                </a:cubicBezTo>
                <a:cubicBezTo>
                  <a:pt x="2745233" y="1536867"/>
                  <a:pt x="2763968" y="1518131"/>
                  <a:pt x="2787079" y="1518131"/>
                </a:cubicBezTo>
                <a:close/>
                <a:moveTo>
                  <a:pt x="1913636" y="1507080"/>
                </a:moveTo>
                <a:cubicBezTo>
                  <a:pt x="1930820" y="1507080"/>
                  <a:pt x="1944751" y="1521012"/>
                  <a:pt x="1944751" y="1538195"/>
                </a:cubicBezTo>
                <a:cubicBezTo>
                  <a:pt x="1944751" y="1555379"/>
                  <a:pt x="1930820" y="1569311"/>
                  <a:pt x="1913636" y="1569311"/>
                </a:cubicBezTo>
                <a:cubicBezTo>
                  <a:pt x="1896452" y="1569311"/>
                  <a:pt x="1882521" y="1555379"/>
                  <a:pt x="1882521" y="1538195"/>
                </a:cubicBezTo>
                <a:cubicBezTo>
                  <a:pt x="1882521" y="1521012"/>
                  <a:pt x="1896452" y="1507080"/>
                  <a:pt x="1913636" y="1507080"/>
                </a:cubicBezTo>
                <a:close/>
                <a:moveTo>
                  <a:pt x="2033080" y="1499715"/>
                </a:moveTo>
                <a:cubicBezTo>
                  <a:pt x="2056191" y="1499715"/>
                  <a:pt x="2074926" y="1518450"/>
                  <a:pt x="2074926" y="1541561"/>
                </a:cubicBezTo>
                <a:cubicBezTo>
                  <a:pt x="2074926" y="1564673"/>
                  <a:pt x="2056191" y="1583408"/>
                  <a:pt x="2033080" y="1583408"/>
                </a:cubicBezTo>
                <a:cubicBezTo>
                  <a:pt x="2009969" y="1583408"/>
                  <a:pt x="1991234" y="1564673"/>
                  <a:pt x="1991234" y="1541561"/>
                </a:cubicBezTo>
                <a:cubicBezTo>
                  <a:pt x="1991234" y="1518450"/>
                  <a:pt x="2009969" y="1499715"/>
                  <a:pt x="2033080" y="1499715"/>
                </a:cubicBezTo>
                <a:close/>
                <a:moveTo>
                  <a:pt x="2960369" y="1499654"/>
                </a:moveTo>
                <a:cubicBezTo>
                  <a:pt x="3026687" y="1499654"/>
                  <a:pt x="3080448" y="1553415"/>
                  <a:pt x="3080448" y="1619733"/>
                </a:cubicBezTo>
                <a:cubicBezTo>
                  <a:pt x="3080448" y="1686050"/>
                  <a:pt x="3026687" y="1739811"/>
                  <a:pt x="2960369" y="1739811"/>
                </a:cubicBezTo>
                <a:cubicBezTo>
                  <a:pt x="2894052" y="1739811"/>
                  <a:pt x="2840291" y="1686050"/>
                  <a:pt x="2840291" y="1619733"/>
                </a:cubicBezTo>
                <a:cubicBezTo>
                  <a:pt x="2840291" y="1553415"/>
                  <a:pt x="2894052" y="1499654"/>
                  <a:pt x="2960369" y="1499654"/>
                </a:cubicBezTo>
                <a:close/>
                <a:moveTo>
                  <a:pt x="3259074" y="1488028"/>
                </a:moveTo>
                <a:cubicBezTo>
                  <a:pt x="3276258" y="1488028"/>
                  <a:pt x="3290189" y="1501959"/>
                  <a:pt x="3290189" y="1519143"/>
                </a:cubicBezTo>
                <a:cubicBezTo>
                  <a:pt x="3290189" y="1536327"/>
                  <a:pt x="3276258" y="1550258"/>
                  <a:pt x="3259074" y="1550258"/>
                </a:cubicBezTo>
                <a:cubicBezTo>
                  <a:pt x="3241890" y="1550258"/>
                  <a:pt x="3227959" y="1536327"/>
                  <a:pt x="3227959" y="1519143"/>
                </a:cubicBezTo>
                <a:cubicBezTo>
                  <a:pt x="3227959" y="1501959"/>
                  <a:pt x="3241890" y="1488028"/>
                  <a:pt x="3259074" y="1488028"/>
                </a:cubicBezTo>
                <a:close/>
                <a:moveTo>
                  <a:pt x="3153220" y="1464792"/>
                </a:moveTo>
                <a:cubicBezTo>
                  <a:pt x="3192042" y="1464792"/>
                  <a:pt x="3223514" y="1496264"/>
                  <a:pt x="3223514" y="1535087"/>
                </a:cubicBezTo>
                <a:cubicBezTo>
                  <a:pt x="3223514" y="1573909"/>
                  <a:pt x="3192042" y="1605381"/>
                  <a:pt x="3153220" y="1605381"/>
                </a:cubicBezTo>
                <a:cubicBezTo>
                  <a:pt x="3114398" y="1605381"/>
                  <a:pt x="3082926" y="1573909"/>
                  <a:pt x="3082926" y="1535087"/>
                </a:cubicBezTo>
                <a:cubicBezTo>
                  <a:pt x="3082926" y="1496264"/>
                  <a:pt x="3114398" y="1464792"/>
                  <a:pt x="3153220" y="1464792"/>
                </a:cubicBezTo>
                <a:close/>
                <a:moveTo>
                  <a:pt x="1806829" y="1453737"/>
                </a:moveTo>
                <a:cubicBezTo>
                  <a:pt x="1824013" y="1453737"/>
                  <a:pt x="1837944" y="1467668"/>
                  <a:pt x="1837944" y="1484852"/>
                </a:cubicBezTo>
                <a:cubicBezTo>
                  <a:pt x="1837944" y="1502036"/>
                  <a:pt x="1824013" y="1515967"/>
                  <a:pt x="1806829" y="1515967"/>
                </a:cubicBezTo>
                <a:cubicBezTo>
                  <a:pt x="1789644" y="1515967"/>
                  <a:pt x="1775713" y="1502036"/>
                  <a:pt x="1775713" y="1484852"/>
                </a:cubicBezTo>
                <a:cubicBezTo>
                  <a:pt x="1775713" y="1467668"/>
                  <a:pt x="1789644" y="1453737"/>
                  <a:pt x="1806829" y="1453737"/>
                </a:cubicBezTo>
                <a:close/>
                <a:moveTo>
                  <a:pt x="460375" y="1448021"/>
                </a:moveTo>
                <a:cubicBezTo>
                  <a:pt x="506317" y="1448021"/>
                  <a:pt x="543560" y="1485264"/>
                  <a:pt x="543560" y="1531206"/>
                </a:cubicBezTo>
                <a:cubicBezTo>
                  <a:pt x="543560" y="1577148"/>
                  <a:pt x="506317" y="1614391"/>
                  <a:pt x="460375" y="1614391"/>
                </a:cubicBezTo>
                <a:cubicBezTo>
                  <a:pt x="414433" y="1614391"/>
                  <a:pt x="377190" y="1577148"/>
                  <a:pt x="377190" y="1531206"/>
                </a:cubicBezTo>
                <a:cubicBezTo>
                  <a:pt x="377190" y="1485264"/>
                  <a:pt x="414433" y="1448021"/>
                  <a:pt x="460375" y="1448021"/>
                </a:cubicBezTo>
                <a:close/>
                <a:moveTo>
                  <a:pt x="3387154" y="1433357"/>
                </a:moveTo>
                <a:cubicBezTo>
                  <a:pt x="3404338" y="1433357"/>
                  <a:pt x="3418269" y="1447288"/>
                  <a:pt x="3418269" y="1464472"/>
                </a:cubicBezTo>
                <a:cubicBezTo>
                  <a:pt x="3418269" y="1481656"/>
                  <a:pt x="3404338" y="1495588"/>
                  <a:pt x="3387154" y="1495588"/>
                </a:cubicBezTo>
                <a:cubicBezTo>
                  <a:pt x="3369969" y="1495588"/>
                  <a:pt x="3356038" y="1481656"/>
                  <a:pt x="3356038" y="1464472"/>
                </a:cubicBezTo>
                <a:cubicBezTo>
                  <a:pt x="3356038" y="1447288"/>
                  <a:pt x="3369969" y="1433357"/>
                  <a:pt x="3387154" y="1433357"/>
                </a:cubicBezTo>
                <a:close/>
                <a:moveTo>
                  <a:pt x="1201801" y="1410375"/>
                </a:moveTo>
                <a:cubicBezTo>
                  <a:pt x="1644850" y="1410375"/>
                  <a:pt x="2014498" y="1724642"/>
                  <a:pt x="2099987" y="2142380"/>
                </a:cubicBezTo>
                <a:lnTo>
                  <a:pt x="2101754" y="2153953"/>
                </a:lnTo>
                <a:lnTo>
                  <a:pt x="2102125" y="2155397"/>
                </a:lnTo>
                <a:cubicBezTo>
                  <a:pt x="2114302" y="2214868"/>
                  <a:pt x="2120701" y="2276443"/>
                  <a:pt x="2120709" y="2339512"/>
                </a:cubicBezTo>
                <a:cubicBezTo>
                  <a:pt x="2120709" y="2581833"/>
                  <a:pt x="2024443" y="2814231"/>
                  <a:pt x="1853120" y="2985579"/>
                </a:cubicBezTo>
                <a:cubicBezTo>
                  <a:pt x="1682178" y="3157467"/>
                  <a:pt x="1449578" y="3253822"/>
                  <a:pt x="1207198" y="3253168"/>
                </a:cubicBezTo>
                <a:cubicBezTo>
                  <a:pt x="891841" y="3253196"/>
                  <a:pt x="613801" y="3093447"/>
                  <a:pt x="449606" y="2850450"/>
                </a:cubicBezTo>
                <a:lnTo>
                  <a:pt x="448090" y="2847657"/>
                </a:lnTo>
                <a:lnTo>
                  <a:pt x="441565" y="2839749"/>
                </a:lnTo>
                <a:cubicBezTo>
                  <a:pt x="342710" y="2693424"/>
                  <a:pt x="284988" y="2517028"/>
                  <a:pt x="284988" y="2327150"/>
                </a:cubicBezTo>
                <a:cubicBezTo>
                  <a:pt x="284988" y="1820846"/>
                  <a:pt x="695459" y="1410375"/>
                  <a:pt x="1201801" y="1410375"/>
                </a:cubicBezTo>
                <a:close/>
                <a:moveTo>
                  <a:pt x="323341" y="1401086"/>
                </a:moveTo>
                <a:cubicBezTo>
                  <a:pt x="345050" y="1401086"/>
                  <a:pt x="362648" y="1418684"/>
                  <a:pt x="362648" y="1440392"/>
                </a:cubicBezTo>
                <a:cubicBezTo>
                  <a:pt x="362648" y="1462101"/>
                  <a:pt x="345050" y="1479699"/>
                  <a:pt x="323341" y="1479699"/>
                </a:cubicBezTo>
                <a:cubicBezTo>
                  <a:pt x="301633" y="1479699"/>
                  <a:pt x="284035" y="1462101"/>
                  <a:pt x="284035" y="1440392"/>
                </a:cubicBezTo>
                <a:cubicBezTo>
                  <a:pt x="284035" y="1418684"/>
                  <a:pt x="301633" y="1401086"/>
                  <a:pt x="323341" y="1401086"/>
                </a:cubicBezTo>
                <a:close/>
                <a:moveTo>
                  <a:pt x="1206118" y="1396403"/>
                </a:moveTo>
                <a:cubicBezTo>
                  <a:pt x="687895" y="1396409"/>
                  <a:pt x="267785" y="1816525"/>
                  <a:pt x="267792" y="2334716"/>
                </a:cubicBezTo>
                <a:cubicBezTo>
                  <a:pt x="267798" y="2852946"/>
                  <a:pt x="687895" y="3273049"/>
                  <a:pt x="1206118" y="3273043"/>
                </a:cubicBezTo>
                <a:cubicBezTo>
                  <a:pt x="1724342" y="3273037"/>
                  <a:pt x="2144458" y="2852921"/>
                  <a:pt x="2144458" y="2334692"/>
                </a:cubicBezTo>
                <a:cubicBezTo>
                  <a:pt x="2144458" y="2085830"/>
                  <a:pt x="2045589" y="1847202"/>
                  <a:pt x="1869630" y="1671231"/>
                </a:cubicBezTo>
                <a:cubicBezTo>
                  <a:pt x="1694053" y="1494669"/>
                  <a:pt x="1455102" y="1395704"/>
                  <a:pt x="1206118" y="1396403"/>
                </a:cubicBezTo>
                <a:close/>
                <a:moveTo>
                  <a:pt x="3301683" y="1392592"/>
                </a:moveTo>
                <a:cubicBezTo>
                  <a:pt x="3324794" y="1392592"/>
                  <a:pt x="3343529" y="1411327"/>
                  <a:pt x="3343529" y="1434438"/>
                </a:cubicBezTo>
                <a:cubicBezTo>
                  <a:pt x="3343529" y="1457550"/>
                  <a:pt x="3324794" y="1476285"/>
                  <a:pt x="3301683" y="1476285"/>
                </a:cubicBezTo>
                <a:cubicBezTo>
                  <a:pt x="3278572" y="1476285"/>
                  <a:pt x="3259837" y="1457550"/>
                  <a:pt x="3259837" y="1434438"/>
                </a:cubicBezTo>
                <a:cubicBezTo>
                  <a:pt x="3259837" y="1411327"/>
                  <a:pt x="3278572" y="1392592"/>
                  <a:pt x="3301683" y="1392592"/>
                </a:cubicBezTo>
                <a:close/>
                <a:moveTo>
                  <a:pt x="3395727" y="1366488"/>
                </a:moveTo>
                <a:cubicBezTo>
                  <a:pt x="3409650" y="1366488"/>
                  <a:pt x="3420936" y="1377775"/>
                  <a:pt x="3420936" y="1391698"/>
                </a:cubicBezTo>
                <a:cubicBezTo>
                  <a:pt x="3420936" y="1405621"/>
                  <a:pt x="3409649" y="1416907"/>
                  <a:pt x="3395727" y="1416907"/>
                </a:cubicBezTo>
                <a:cubicBezTo>
                  <a:pt x="3381803" y="1416907"/>
                  <a:pt x="3370517" y="1405621"/>
                  <a:pt x="3370517" y="1391698"/>
                </a:cubicBezTo>
                <a:cubicBezTo>
                  <a:pt x="3370517" y="1377775"/>
                  <a:pt x="3381804" y="1366488"/>
                  <a:pt x="3395727" y="1366488"/>
                </a:cubicBezTo>
                <a:close/>
                <a:moveTo>
                  <a:pt x="747713" y="1358484"/>
                </a:moveTo>
                <a:cubicBezTo>
                  <a:pt x="764897" y="1358484"/>
                  <a:pt x="778828" y="1372415"/>
                  <a:pt x="778828" y="1389599"/>
                </a:cubicBezTo>
                <a:cubicBezTo>
                  <a:pt x="778828" y="1406783"/>
                  <a:pt x="764897" y="1420714"/>
                  <a:pt x="747713" y="1420714"/>
                </a:cubicBezTo>
                <a:cubicBezTo>
                  <a:pt x="730528" y="1420714"/>
                  <a:pt x="716598" y="1406783"/>
                  <a:pt x="716598" y="1389599"/>
                </a:cubicBezTo>
                <a:cubicBezTo>
                  <a:pt x="716598" y="1372415"/>
                  <a:pt x="730528" y="1358484"/>
                  <a:pt x="747713" y="1358484"/>
                </a:cubicBezTo>
                <a:close/>
                <a:moveTo>
                  <a:pt x="634683" y="1351372"/>
                </a:moveTo>
                <a:cubicBezTo>
                  <a:pt x="667894" y="1351372"/>
                  <a:pt x="694817" y="1378295"/>
                  <a:pt x="694817" y="1411506"/>
                </a:cubicBezTo>
                <a:cubicBezTo>
                  <a:pt x="694817" y="1444718"/>
                  <a:pt x="667894" y="1471641"/>
                  <a:pt x="634683" y="1471641"/>
                </a:cubicBezTo>
                <a:cubicBezTo>
                  <a:pt x="601471" y="1471641"/>
                  <a:pt x="574548" y="1444718"/>
                  <a:pt x="574548" y="1411506"/>
                </a:cubicBezTo>
                <a:cubicBezTo>
                  <a:pt x="574548" y="1378295"/>
                  <a:pt x="601472" y="1351372"/>
                  <a:pt x="634683" y="1351372"/>
                </a:cubicBezTo>
                <a:close/>
                <a:moveTo>
                  <a:pt x="3481070" y="1350996"/>
                </a:moveTo>
                <a:cubicBezTo>
                  <a:pt x="3506040" y="1350996"/>
                  <a:pt x="3526282" y="1371238"/>
                  <a:pt x="3526282" y="1396208"/>
                </a:cubicBezTo>
                <a:cubicBezTo>
                  <a:pt x="3526282" y="1421178"/>
                  <a:pt x="3506040" y="1441420"/>
                  <a:pt x="3481070" y="1441420"/>
                </a:cubicBezTo>
                <a:cubicBezTo>
                  <a:pt x="3456100" y="1441420"/>
                  <a:pt x="3435858" y="1421178"/>
                  <a:pt x="3435858" y="1396208"/>
                </a:cubicBezTo>
                <a:cubicBezTo>
                  <a:pt x="3435858" y="1371238"/>
                  <a:pt x="3456100" y="1350996"/>
                  <a:pt x="3481070" y="1350996"/>
                </a:cubicBezTo>
                <a:close/>
                <a:moveTo>
                  <a:pt x="1206055" y="1343444"/>
                </a:moveTo>
                <a:cubicBezTo>
                  <a:pt x="1753552" y="1343431"/>
                  <a:pt x="2197417" y="1787246"/>
                  <a:pt x="2197417" y="2334685"/>
                </a:cubicBezTo>
                <a:cubicBezTo>
                  <a:pt x="2197417" y="2597581"/>
                  <a:pt x="2092960" y="2849714"/>
                  <a:pt x="1907095" y="3035617"/>
                </a:cubicBezTo>
                <a:cubicBezTo>
                  <a:pt x="1721612" y="3222161"/>
                  <a:pt x="1469199" y="3326726"/>
                  <a:pt x="1206118" y="3326002"/>
                </a:cubicBezTo>
                <a:cubicBezTo>
                  <a:pt x="658622" y="3326015"/>
                  <a:pt x="214814" y="2882201"/>
                  <a:pt x="214801" y="2334724"/>
                </a:cubicBezTo>
                <a:cubicBezTo>
                  <a:pt x="214795" y="1787284"/>
                  <a:pt x="658622" y="1343457"/>
                  <a:pt x="1206055" y="1343444"/>
                </a:cubicBezTo>
                <a:close/>
                <a:moveTo>
                  <a:pt x="397256" y="1318796"/>
                </a:moveTo>
                <a:cubicBezTo>
                  <a:pt x="414440" y="1318796"/>
                  <a:pt x="428371" y="1332727"/>
                  <a:pt x="428371" y="1349911"/>
                </a:cubicBezTo>
                <a:cubicBezTo>
                  <a:pt x="428371" y="1367095"/>
                  <a:pt x="414440" y="1381026"/>
                  <a:pt x="397256" y="1381026"/>
                </a:cubicBezTo>
                <a:cubicBezTo>
                  <a:pt x="380071" y="1381026"/>
                  <a:pt x="366141" y="1367095"/>
                  <a:pt x="366141" y="1349911"/>
                </a:cubicBezTo>
                <a:cubicBezTo>
                  <a:pt x="366141" y="1332727"/>
                  <a:pt x="380071" y="1318796"/>
                  <a:pt x="397256" y="1318796"/>
                </a:cubicBezTo>
                <a:close/>
                <a:moveTo>
                  <a:pt x="837628" y="1312320"/>
                </a:moveTo>
                <a:cubicBezTo>
                  <a:pt x="854812" y="1312320"/>
                  <a:pt x="868743" y="1326252"/>
                  <a:pt x="868743" y="1343435"/>
                </a:cubicBezTo>
                <a:cubicBezTo>
                  <a:pt x="868743" y="1360619"/>
                  <a:pt x="854812" y="1374551"/>
                  <a:pt x="837628" y="1374551"/>
                </a:cubicBezTo>
                <a:cubicBezTo>
                  <a:pt x="820443" y="1374551"/>
                  <a:pt x="806512" y="1360619"/>
                  <a:pt x="806512" y="1343435"/>
                </a:cubicBezTo>
                <a:cubicBezTo>
                  <a:pt x="806512" y="1326252"/>
                  <a:pt x="820443" y="1312320"/>
                  <a:pt x="837628" y="1312320"/>
                </a:cubicBezTo>
                <a:close/>
                <a:moveTo>
                  <a:pt x="496253" y="1298286"/>
                </a:moveTo>
                <a:cubicBezTo>
                  <a:pt x="529464" y="1298286"/>
                  <a:pt x="556387" y="1325209"/>
                  <a:pt x="556387" y="1358420"/>
                </a:cubicBezTo>
                <a:cubicBezTo>
                  <a:pt x="556387" y="1391632"/>
                  <a:pt x="529464" y="1418555"/>
                  <a:pt x="496253" y="1418555"/>
                </a:cubicBezTo>
                <a:cubicBezTo>
                  <a:pt x="463041" y="1418555"/>
                  <a:pt x="436118" y="1391632"/>
                  <a:pt x="436118" y="1358420"/>
                </a:cubicBezTo>
                <a:cubicBezTo>
                  <a:pt x="436118" y="1325209"/>
                  <a:pt x="463042" y="1298286"/>
                  <a:pt x="496253" y="1298286"/>
                </a:cubicBezTo>
                <a:close/>
                <a:moveTo>
                  <a:pt x="3576447" y="1291812"/>
                </a:moveTo>
                <a:cubicBezTo>
                  <a:pt x="3593631" y="1291812"/>
                  <a:pt x="3607562" y="1305743"/>
                  <a:pt x="3607562" y="1322927"/>
                </a:cubicBezTo>
                <a:cubicBezTo>
                  <a:pt x="3607562" y="1340111"/>
                  <a:pt x="3593631" y="1354042"/>
                  <a:pt x="3576447" y="1354042"/>
                </a:cubicBezTo>
                <a:cubicBezTo>
                  <a:pt x="3559263" y="1354042"/>
                  <a:pt x="3545332" y="1340111"/>
                  <a:pt x="3545332" y="1322927"/>
                </a:cubicBezTo>
                <a:cubicBezTo>
                  <a:pt x="3545332" y="1305743"/>
                  <a:pt x="3559263" y="1291812"/>
                  <a:pt x="3576447" y="1291812"/>
                </a:cubicBezTo>
                <a:close/>
                <a:moveTo>
                  <a:pt x="3684588" y="1287430"/>
                </a:moveTo>
                <a:cubicBezTo>
                  <a:pt x="3701772" y="1287430"/>
                  <a:pt x="3715703" y="1301361"/>
                  <a:pt x="3715703" y="1318545"/>
                </a:cubicBezTo>
                <a:cubicBezTo>
                  <a:pt x="3715703" y="1335729"/>
                  <a:pt x="3701772" y="1349660"/>
                  <a:pt x="3684588" y="1349660"/>
                </a:cubicBezTo>
                <a:cubicBezTo>
                  <a:pt x="3667404" y="1349660"/>
                  <a:pt x="3653473" y="1335729"/>
                  <a:pt x="3653473" y="1318545"/>
                </a:cubicBezTo>
                <a:cubicBezTo>
                  <a:pt x="3653473" y="1301361"/>
                  <a:pt x="3667404" y="1287430"/>
                  <a:pt x="3684588" y="1287430"/>
                </a:cubicBezTo>
                <a:close/>
                <a:moveTo>
                  <a:pt x="1272603" y="1268953"/>
                </a:moveTo>
                <a:cubicBezTo>
                  <a:pt x="1289787" y="1268953"/>
                  <a:pt x="1303718" y="1282884"/>
                  <a:pt x="1303718" y="1300068"/>
                </a:cubicBezTo>
                <a:cubicBezTo>
                  <a:pt x="1303718" y="1317252"/>
                  <a:pt x="1289787" y="1331183"/>
                  <a:pt x="1272603" y="1331183"/>
                </a:cubicBezTo>
                <a:cubicBezTo>
                  <a:pt x="1255418" y="1331183"/>
                  <a:pt x="1241487" y="1317252"/>
                  <a:pt x="1241487" y="1300068"/>
                </a:cubicBezTo>
                <a:cubicBezTo>
                  <a:pt x="1241487" y="1282884"/>
                  <a:pt x="1255418" y="1268953"/>
                  <a:pt x="1272603" y="1268953"/>
                </a:cubicBezTo>
                <a:close/>
                <a:moveTo>
                  <a:pt x="888619" y="1253710"/>
                </a:moveTo>
                <a:cubicBezTo>
                  <a:pt x="905803" y="1253710"/>
                  <a:pt x="919734" y="1267641"/>
                  <a:pt x="919734" y="1284825"/>
                </a:cubicBezTo>
                <a:cubicBezTo>
                  <a:pt x="919734" y="1302009"/>
                  <a:pt x="905803" y="1315940"/>
                  <a:pt x="888619" y="1315940"/>
                </a:cubicBezTo>
                <a:cubicBezTo>
                  <a:pt x="871434" y="1315940"/>
                  <a:pt x="857504" y="1302009"/>
                  <a:pt x="857504" y="1284825"/>
                </a:cubicBezTo>
                <a:cubicBezTo>
                  <a:pt x="857504" y="1267641"/>
                  <a:pt x="871434" y="1253710"/>
                  <a:pt x="888619" y="1253710"/>
                </a:cubicBezTo>
                <a:close/>
                <a:moveTo>
                  <a:pt x="660019" y="1251233"/>
                </a:moveTo>
                <a:cubicBezTo>
                  <a:pt x="677203" y="1251233"/>
                  <a:pt x="691134" y="1265164"/>
                  <a:pt x="691134" y="1282348"/>
                </a:cubicBezTo>
                <a:cubicBezTo>
                  <a:pt x="691134" y="1299532"/>
                  <a:pt x="677203" y="1313463"/>
                  <a:pt x="660019" y="1313463"/>
                </a:cubicBezTo>
                <a:cubicBezTo>
                  <a:pt x="642834" y="1313463"/>
                  <a:pt x="628904" y="1299532"/>
                  <a:pt x="628904" y="1282348"/>
                </a:cubicBezTo>
                <a:cubicBezTo>
                  <a:pt x="628904" y="1265164"/>
                  <a:pt x="642834" y="1251233"/>
                  <a:pt x="660019" y="1251233"/>
                </a:cubicBezTo>
                <a:close/>
                <a:moveTo>
                  <a:pt x="3779901" y="1223924"/>
                </a:moveTo>
                <a:cubicBezTo>
                  <a:pt x="3796875" y="1223924"/>
                  <a:pt x="3810635" y="1237684"/>
                  <a:pt x="3810635" y="1254658"/>
                </a:cubicBezTo>
                <a:cubicBezTo>
                  <a:pt x="3810635" y="1271632"/>
                  <a:pt x="3796875" y="1285392"/>
                  <a:pt x="3779901" y="1285392"/>
                </a:cubicBezTo>
                <a:cubicBezTo>
                  <a:pt x="3762927" y="1285392"/>
                  <a:pt x="3749167" y="1271632"/>
                  <a:pt x="3749167" y="1254658"/>
                </a:cubicBezTo>
                <a:cubicBezTo>
                  <a:pt x="3749167" y="1237684"/>
                  <a:pt x="3762928" y="1223924"/>
                  <a:pt x="3779901" y="1223924"/>
                </a:cubicBezTo>
                <a:close/>
                <a:moveTo>
                  <a:pt x="1012953" y="1223358"/>
                </a:moveTo>
                <a:cubicBezTo>
                  <a:pt x="1046164" y="1223358"/>
                  <a:pt x="1073087" y="1250281"/>
                  <a:pt x="1073087" y="1283492"/>
                </a:cubicBezTo>
                <a:cubicBezTo>
                  <a:pt x="1073087" y="1316704"/>
                  <a:pt x="1046164" y="1343627"/>
                  <a:pt x="1012953" y="1343627"/>
                </a:cubicBezTo>
                <a:cubicBezTo>
                  <a:pt x="979742" y="1343627"/>
                  <a:pt x="952818" y="1316704"/>
                  <a:pt x="952818" y="1283492"/>
                </a:cubicBezTo>
                <a:cubicBezTo>
                  <a:pt x="952818" y="1250281"/>
                  <a:pt x="979742" y="1223358"/>
                  <a:pt x="1012953" y="1223358"/>
                </a:cubicBezTo>
                <a:close/>
                <a:moveTo>
                  <a:pt x="1172845" y="1212565"/>
                </a:moveTo>
                <a:cubicBezTo>
                  <a:pt x="1206056" y="1212565"/>
                  <a:pt x="1232979" y="1239488"/>
                  <a:pt x="1232979" y="1272699"/>
                </a:cubicBezTo>
                <a:cubicBezTo>
                  <a:pt x="1232979" y="1305911"/>
                  <a:pt x="1206056" y="1332834"/>
                  <a:pt x="1172845" y="1332834"/>
                </a:cubicBezTo>
                <a:cubicBezTo>
                  <a:pt x="1139634" y="1332834"/>
                  <a:pt x="1112711" y="1305911"/>
                  <a:pt x="1112711" y="1272699"/>
                </a:cubicBezTo>
                <a:cubicBezTo>
                  <a:pt x="1112711" y="1239488"/>
                  <a:pt x="1139634" y="1212565"/>
                  <a:pt x="1172845" y="1212565"/>
                </a:cubicBezTo>
                <a:close/>
                <a:moveTo>
                  <a:pt x="417894" y="1198910"/>
                </a:moveTo>
                <a:cubicBezTo>
                  <a:pt x="442864" y="1198910"/>
                  <a:pt x="463106" y="1219152"/>
                  <a:pt x="463106" y="1244122"/>
                </a:cubicBezTo>
                <a:cubicBezTo>
                  <a:pt x="463106" y="1269092"/>
                  <a:pt x="442864" y="1289334"/>
                  <a:pt x="417894" y="1289334"/>
                </a:cubicBezTo>
                <a:cubicBezTo>
                  <a:pt x="392924" y="1289334"/>
                  <a:pt x="372682" y="1269092"/>
                  <a:pt x="372682" y="1244122"/>
                </a:cubicBezTo>
                <a:cubicBezTo>
                  <a:pt x="372682" y="1219152"/>
                  <a:pt x="392924" y="1198910"/>
                  <a:pt x="417894" y="1198910"/>
                </a:cubicBezTo>
                <a:close/>
                <a:moveTo>
                  <a:pt x="305182" y="1196933"/>
                </a:moveTo>
                <a:cubicBezTo>
                  <a:pt x="326890" y="1196933"/>
                  <a:pt x="344488" y="1214531"/>
                  <a:pt x="344488" y="1236239"/>
                </a:cubicBezTo>
                <a:cubicBezTo>
                  <a:pt x="344488" y="1257948"/>
                  <a:pt x="326890" y="1275546"/>
                  <a:pt x="305182" y="1275546"/>
                </a:cubicBezTo>
                <a:cubicBezTo>
                  <a:pt x="283473" y="1275546"/>
                  <a:pt x="265875" y="1257948"/>
                  <a:pt x="265875" y="1236239"/>
                </a:cubicBezTo>
                <a:cubicBezTo>
                  <a:pt x="265875" y="1214531"/>
                  <a:pt x="283473" y="1196933"/>
                  <a:pt x="305182" y="1196933"/>
                </a:cubicBezTo>
                <a:close/>
                <a:moveTo>
                  <a:pt x="773431" y="1187481"/>
                </a:moveTo>
                <a:cubicBezTo>
                  <a:pt x="806642" y="1187481"/>
                  <a:pt x="833565" y="1214404"/>
                  <a:pt x="833565" y="1247616"/>
                </a:cubicBezTo>
                <a:cubicBezTo>
                  <a:pt x="833565" y="1280827"/>
                  <a:pt x="806642" y="1307750"/>
                  <a:pt x="773431" y="1307750"/>
                </a:cubicBezTo>
                <a:cubicBezTo>
                  <a:pt x="740219" y="1307750"/>
                  <a:pt x="713297" y="1280827"/>
                  <a:pt x="713297" y="1247616"/>
                </a:cubicBezTo>
                <a:cubicBezTo>
                  <a:pt x="713297" y="1214404"/>
                  <a:pt x="740220" y="1187481"/>
                  <a:pt x="773431" y="1187481"/>
                </a:cubicBezTo>
                <a:close/>
                <a:moveTo>
                  <a:pt x="562293" y="1168558"/>
                </a:moveTo>
                <a:cubicBezTo>
                  <a:pt x="595504" y="1168558"/>
                  <a:pt x="622427" y="1195482"/>
                  <a:pt x="622427" y="1228693"/>
                </a:cubicBezTo>
                <a:cubicBezTo>
                  <a:pt x="622427" y="1261904"/>
                  <a:pt x="595504" y="1288827"/>
                  <a:pt x="562293" y="1288827"/>
                </a:cubicBezTo>
                <a:cubicBezTo>
                  <a:pt x="529081" y="1288827"/>
                  <a:pt x="502158" y="1261904"/>
                  <a:pt x="502158" y="1228693"/>
                </a:cubicBezTo>
                <a:cubicBezTo>
                  <a:pt x="502158" y="1195482"/>
                  <a:pt x="529081" y="1168558"/>
                  <a:pt x="562293" y="1168558"/>
                </a:cubicBezTo>
                <a:close/>
                <a:moveTo>
                  <a:pt x="1031430" y="1155476"/>
                </a:moveTo>
                <a:cubicBezTo>
                  <a:pt x="1048614" y="1155476"/>
                  <a:pt x="1062545" y="1169407"/>
                  <a:pt x="1062545" y="1186591"/>
                </a:cubicBezTo>
                <a:cubicBezTo>
                  <a:pt x="1062545" y="1203775"/>
                  <a:pt x="1048614" y="1217706"/>
                  <a:pt x="1031430" y="1217706"/>
                </a:cubicBezTo>
                <a:cubicBezTo>
                  <a:pt x="1014245" y="1217706"/>
                  <a:pt x="1000315" y="1203775"/>
                  <a:pt x="1000315" y="1186591"/>
                </a:cubicBezTo>
                <a:cubicBezTo>
                  <a:pt x="1000315" y="1169407"/>
                  <a:pt x="1014245" y="1155476"/>
                  <a:pt x="1031430" y="1155476"/>
                </a:cubicBezTo>
                <a:close/>
                <a:moveTo>
                  <a:pt x="3901122" y="1154136"/>
                </a:moveTo>
                <a:cubicBezTo>
                  <a:pt x="3924233" y="1154136"/>
                  <a:pt x="3942969" y="1172871"/>
                  <a:pt x="3942969" y="1195982"/>
                </a:cubicBezTo>
                <a:cubicBezTo>
                  <a:pt x="3942969" y="1219094"/>
                  <a:pt x="3924233" y="1237829"/>
                  <a:pt x="3901122" y="1237829"/>
                </a:cubicBezTo>
                <a:cubicBezTo>
                  <a:pt x="3878011" y="1237829"/>
                  <a:pt x="3859276" y="1219094"/>
                  <a:pt x="3859276" y="1195982"/>
                </a:cubicBezTo>
                <a:cubicBezTo>
                  <a:pt x="3859276" y="1172871"/>
                  <a:pt x="3878011" y="1154136"/>
                  <a:pt x="3901122" y="1154136"/>
                </a:cubicBezTo>
                <a:close/>
                <a:moveTo>
                  <a:pt x="671196" y="1128934"/>
                </a:moveTo>
                <a:cubicBezTo>
                  <a:pt x="692904" y="1128934"/>
                  <a:pt x="710502" y="1146532"/>
                  <a:pt x="710502" y="1168241"/>
                </a:cubicBezTo>
                <a:cubicBezTo>
                  <a:pt x="710502" y="1189949"/>
                  <a:pt x="692904" y="1207547"/>
                  <a:pt x="671196" y="1207547"/>
                </a:cubicBezTo>
                <a:cubicBezTo>
                  <a:pt x="649487" y="1207547"/>
                  <a:pt x="631889" y="1189949"/>
                  <a:pt x="631889" y="1168241"/>
                </a:cubicBezTo>
                <a:cubicBezTo>
                  <a:pt x="631889" y="1146532"/>
                  <a:pt x="649487" y="1128934"/>
                  <a:pt x="671196" y="1128934"/>
                </a:cubicBezTo>
                <a:close/>
                <a:moveTo>
                  <a:pt x="5045583" y="1087415"/>
                </a:moveTo>
                <a:cubicBezTo>
                  <a:pt x="5390900" y="1087415"/>
                  <a:pt x="5723961" y="1139903"/>
                  <a:pt x="6037222" y="1237335"/>
                </a:cubicBezTo>
                <a:lnTo>
                  <a:pt x="6124773" y="1269378"/>
                </a:lnTo>
                <a:lnTo>
                  <a:pt x="6124773" y="2167655"/>
                </a:lnTo>
                <a:lnTo>
                  <a:pt x="6058515" y="2135739"/>
                </a:lnTo>
                <a:cubicBezTo>
                  <a:pt x="5761311" y="2010043"/>
                  <a:pt x="5434552" y="1940536"/>
                  <a:pt x="5091557" y="1940536"/>
                </a:cubicBezTo>
                <a:cubicBezTo>
                  <a:pt x="3719956" y="1940536"/>
                  <a:pt x="2607437" y="3052701"/>
                  <a:pt x="2607437" y="4424616"/>
                </a:cubicBezTo>
                <a:cubicBezTo>
                  <a:pt x="2607437" y="5625045"/>
                  <a:pt x="3458967" y="6626628"/>
                  <a:pt x="4590927" y="6858268"/>
                </a:cubicBezTo>
                <a:lnTo>
                  <a:pt x="4766002" y="6884988"/>
                </a:lnTo>
                <a:lnTo>
                  <a:pt x="2802859" y="6884988"/>
                </a:lnTo>
                <a:lnTo>
                  <a:pt x="2687542" y="6780181"/>
                </a:lnTo>
                <a:cubicBezTo>
                  <a:pt x="2084070" y="6176709"/>
                  <a:pt x="1710817" y="5343017"/>
                  <a:pt x="1710817" y="4422140"/>
                </a:cubicBezTo>
                <a:cubicBezTo>
                  <a:pt x="1710817" y="2580388"/>
                  <a:pt x="3203892" y="1087415"/>
                  <a:pt x="5045583" y="1087415"/>
                </a:cubicBezTo>
                <a:close/>
                <a:moveTo>
                  <a:pt x="895414" y="1064862"/>
                </a:moveTo>
                <a:cubicBezTo>
                  <a:pt x="941356" y="1064862"/>
                  <a:pt x="978599" y="1102105"/>
                  <a:pt x="978599" y="1148047"/>
                </a:cubicBezTo>
                <a:cubicBezTo>
                  <a:pt x="978599" y="1193989"/>
                  <a:pt x="941356" y="1231232"/>
                  <a:pt x="895414" y="1231232"/>
                </a:cubicBezTo>
                <a:cubicBezTo>
                  <a:pt x="849472" y="1231232"/>
                  <a:pt x="812229" y="1193989"/>
                  <a:pt x="812229" y="1148047"/>
                </a:cubicBezTo>
                <a:cubicBezTo>
                  <a:pt x="812229" y="1102105"/>
                  <a:pt x="849473" y="1064862"/>
                  <a:pt x="895414" y="1064862"/>
                </a:cubicBezTo>
                <a:close/>
                <a:moveTo>
                  <a:pt x="4057778" y="1058951"/>
                </a:moveTo>
                <a:cubicBezTo>
                  <a:pt x="4090989" y="1058951"/>
                  <a:pt x="4117912" y="1085874"/>
                  <a:pt x="4117912" y="1119085"/>
                </a:cubicBezTo>
                <a:cubicBezTo>
                  <a:pt x="4117912" y="1152297"/>
                  <a:pt x="4090989" y="1179220"/>
                  <a:pt x="4057778" y="1179220"/>
                </a:cubicBezTo>
                <a:cubicBezTo>
                  <a:pt x="4024567" y="1179220"/>
                  <a:pt x="3997643" y="1152297"/>
                  <a:pt x="3997643" y="1119085"/>
                </a:cubicBezTo>
                <a:cubicBezTo>
                  <a:pt x="3997643" y="1085874"/>
                  <a:pt x="4024567" y="1058951"/>
                  <a:pt x="4057778" y="1058951"/>
                </a:cubicBezTo>
                <a:close/>
                <a:moveTo>
                  <a:pt x="4438143" y="1032725"/>
                </a:moveTo>
                <a:cubicBezTo>
                  <a:pt x="4461254" y="1032725"/>
                  <a:pt x="4479989" y="1051460"/>
                  <a:pt x="4479989" y="1074572"/>
                </a:cubicBezTo>
                <a:cubicBezTo>
                  <a:pt x="4479989" y="1097683"/>
                  <a:pt x="4461254" y="1116418"/>
                  <a:pt x="4438143" y="1116418"/>
                </a:cubicBezTo>
                <a:cubicBezTo>
                  <a:pt x="4415032" y="1116418"/>
                  <a:pt x="4396297" y="1097683"/>
                  <a:pt x="4396297" y="1074572"/>
                </a:cubicBezTo>
                <a:cubicBezTo>
                  <a:pt x="4396297" y="1051460"/>
                  <a:pt x="4415032" y="1032725"/>
                  <a:pt x="4438143" y="1032725"/>
                </a:cubicBezTo>
                <a:close/>
                <a:moveTo>
                  <a:pt x="746507" y="989550"/>
                </a:moveTo>
                <a:cubicBezTo>
                  <a:pt x="784838" y="989550"/>
                  <a:pt x="815912" y="1020624"/>
                  <a:pt x="815912" y="1058955"/>
                </a:cubicBezTo>
                <a:cubicBezTo>
                  <a:pt x="815912" y="1097287"/>
                  <a:pt x="784838" y="1128361"/>
                  <a:pt x="746507" y="1128361"/>
                </a:cubicBezTo>
                <a:cubicBezTo>
                  <a:pt x="708175" y="1128361"/>
                  <a:pt x="677101" y="1097287"/>
                  <a:pt x="677101" y="1058955"/>
                </a:cubicBezTo>
                <a:cubicBezTo>
                  <a:pt x="677101" y="1020624"/>
                  <a:pt x="708175" y="989550"/>
                  <a:pt x="746507" y="989550"/>
                </a:cubicBezTo>
                <a:close/>
                <a:moveTo>
                  <a:pt x="5501512" y="975488"/>
                </a:moveTo>
                <a:cubicBezTo>
                  <a:pt x="5526693" y="975488"/>
                  <a:pt x="5547106" y="995901"/>
                  <a:pt x="5547106" y="1021081"/>
                </a:cubicBezTo>
                <a:cubicBezTo>
                  <a:pt x="5547106" y="1046261"/>
                  <a:pt x="5526693" y="1066674"/>
                  <a:pt x="5501512" y="1066674"/>
                </a:cubicBezTo>
                <a:cubicBezTo>
                  <a:pt x="5476332" y="1066674"/>
                  <a:pt x="5455919" y="1046261"/>
                  <a:pt x="5455919" y="1021081"/>
                </a:cubicBezTo>
                <a:cubicBezTo>
                  <a:pt x="5455919" y="995901"/>
                  <a:pt x="5476332" y="975488"/>
                  <a:pt x="5501512" y="975488"/>
                </a:cubicBezTo>
                <a:close/>
                <a:moveTo>
                  <a:pt x="5319458" y="949517"/>
                </a:moveTo>
                <a:cubicBezTo>
                  <a:pt x="5344638" y="949517"/>
                  <a:pt x="5365051" y="969930"/>
                  <a:pt x="5365051" y="995110"/>
                </a:cubicBezTo>
                <a:cubicBezTo>
                  <a:pt x="5365051" y="1020290"/>
                  <a:pt x="5344638" y="1040703"/>
                  <a:pt x="5319458" y="1040703"/>
                </a:cubicBezTo>
                <a:cubicBezTo>
                  <a:pt x="5294277" y="1040703"/>
                  <a:pt x="5273865" y="1020290"/>
                  <a:pt x="5273865" y="995110"/>
                </a:cubicBezTo>
                <a:cubicBezTo>
                  <a:pt x="5273865" y="969930"/>
                  <a:pt x="5294277" y="949517"/>
                  <a:pt x="5319458" y="949517"/>
                </a:cubicBezTo>
                <a:close/>
                <a:moveTo>
                  <a:pt x="5158930" y="939863"/>
                </a:moveTo>
                <a:cubicBezTo>
                  <a:pt x="5192737" y="939863"/>
                  <a:pt x="5220144" y="967269"/>
                  <a:pt x="5220144" y="1001077"/>
                </a:cubicBezTo>
                <a:cubicBezTo>
                  <a:pt x="5220144" y="1034884"/>
                  <a:pt x="5192738" y="1062291"/>
                  <a:pt x="5158930" y="1062291"/>
                </a:cubicBezTo>
                <a:cubicBezTo>
                  <a:pt x="5125122" y="1062291"/>
                  <a:pt x="5097716" y="1034884"/>
                  <a:pt x="5097716" y="1001077"/>
                </a:cubicBezTo>
                <a:cubicBezTo>
                  <a:pt x="5097716" y="967269"/>
                  <a:pt x="5125122" y="939863"/>
                  <a:pt x="5158930" y="939863"/>
                </a:cubicBezTo>
                <a:close/>
                <a:moveTo>
                  <a:pt x="4892739" y="894478"/>
                </a:moveTo>
                <a:cubicBezTo>
                  <a:pt x="4938120" y="894478"/>
                  <a:pt x="4974908" y="931266"/>
                  <a:pt x="4974908" y="976647"/>
                </a:cubicBezTo>
                <a:cubicBezTo>
                  <a:pt x="4974908" y="1022028"/>
                  <a:pt x="4938119" y="1058816"/>
                  <a:pt x="4892739" y="1058816"/>
                </a:cubicBezTo>
                <a:cubicBezTo>
                  <a:pt x="4847358" y="1058816"/>
                  <a:pt x="4810571" y="1022028"/>
                  <a:pt x="4810571" y="976647"/>
                </a:cubicBezTo>
                <a:cubicBezTo>
                  <a:pt x="4810571" y="931266"/>
                  <a:pt x="4847359" y="894478"/>
                  <a:pt x="4892739" y="894478"/>
                </a:cubicBezTo>
                <a:close/>
                <a:moveTo>
                  <a:pt x="4266946" y="892265"/>
                </a:moveTo>
                <a:cubicBezTo>
                  <a:pt x="4334140" y="892265"/>
                  <a:pt x="4388612" y="946737"/>
                  <a:pt x="4388612" y="1013931"/>
                </a:cubicBezTo>
                <a:cubicBezTo>
                  <a:pt x="4388612" y="1081126"/>
                  <a:pt x="4334140" y="1135597"/>
                  <a:pt x="4266946" y="1135597"/>
                </a:cubicBezTo>
                <a:cubicBezTo>
                  <a:pt x="4199751" y="1135597"/>
                  <a:pt x="4145280" y="1081126"/>
                  <a:pt x="4145280" y="1013931"/>
                </a:cubicBezTo>
                <a:cubicBezTo>
                  <a:pt x="4145280" y="946737"/>
                  <a:pt x="4199751" y="892265"/>
                  <a:pt x="4266946" y="892265"/>
                </a:cubicBezTo>
                <a:close/>
                <a:moveTo>
                  <a:pt x="5039615" y="877333"/>
                </a:moveTo>
                <a:cubicBezTo>
                  <a:pt x="5062726" y="877333"/>
                  <a:pt x="5081461" y="896068"/>
                  <a:pt x="5081461" y="919180"/>
                </a:cubicBezTo>
                <a:cubicBezTo>
                  <a:pt x="5081461" y="942291"/>
                  <a:pt x="5062726" y="961026"/>
                  <a:pt x="5039615" y="961026"/>
                </a:cubicBezTo>
                <a:cubicBezTo>
                  <a:pt x="5016504" y="961026"/>
                  <a:pt x="4997768" y="942291"/>
                  <a:pt x="4997768" y="919180"/>
                </a:cubicBezTo>
                <a:cubicBezTo>
                  <a:pt x="4997768" y="896068"/>
                  <a:pt x="5016504" y="877333"/>
                  <a:pt x="5039615" y="877333"/>
                </a:cubicBezTo>
                <a:close/>
                <a:moveTo>
                  <a:pt x="5211065" y="844868"/>
                </a:moveTo>
                <a:cubicBezTo>
                  <a:pt x="5234176" y="844868"/>
                  <a:pt x="5252911" y="863603"/>
                  <a:pt x="5252911" y="886714"/>
                </a:cubicBezTo>
                <a:cubicBezTo>
                  <a:pt x="5252911" y="909826"/>
                  <a:pt x="5234176" y="928561"/>
                  <a:pt x="5211065" y="928561"/>
                </a:cubicBezTo>
                <a:cubicBezTo>
                  <a:pt x="5187954" y="928561"/>
                  <a:pt x="5169218" y="909826"/>
                  <a:pt x="5169218" y="886714"/>
                </a:cubicBezTo>
                <a:cubicBezTo>
                  <a:pt x="5169218" y="863603"/>
                  <a:pt x="5187954" y="844868"/>
                  <a:pt x="5211065" y="844868"/>
                </a:cubicBezTo>
                <a:close/>
                <a:moveTo>
                  <a:pt x="428498" y="836577"/>
                </a:moveTo>
                <a:cubicBezTo>
                  <a:pt x="505410" y="836577"/>
                  <a:pt x="567754" y="898922"/>
                  <a:pt x="567754" y="975832"/>
                </a:cubicBezTo>
                <a:cubicBezTo>
                  <a:pt x="567513" y="1052643"/>
                  <a:pt x="505308" y="1114848"/>
                  <a:pt x="428498" y="1115088"/>
                </a:cubicBezTo>
                <a:cubicBezTo>
                  <a:pt x="351587" y="1115088"/>
                  <a:pt x="289243" y="1052744"/>
                  <a:pt x="289243" y="975832"/>
                </a:cubicBezTo>
                <a:cubicBezTo>
                  <a:pt x="289243" y="898922"/>
                  <a:pt x="351587" y="836577"/>
                  <a:pt x="428498" y="836577"/>
                </a:cubicBezTo>
                <a:close/>
                <a:moveTo>
                  <a:pt x="426149" y="807876"/>
                </a:moveTo>
                <a:cubicBezTo>
                  <a:pt x="331953" y="807876"/>
                  <a:pt x="255588" y="884241"/>
                  <a:pt x="255588" y="978437"/>
                </a:cubicBezTo>
                <a:cubicBezTo>
                  <a:pt x="255588" y="1072632"/>
                  <a:pt x="331953" y="1148998"/>
                  <a:pt x="426149" y="1148998"/>
                </a:cubicBezTo>
                <a:cubicBezTo>
                  <a:pt x="520344" y="1148998"/>
                  <a:pt x="596709" y="1072632"/>
                  <a:pt x="596709" y="978437"/>
                </a:cubicBezTo>
                <a:cubicBezTo>
                  <a:pt x="596640" y="884266"/>
                  <a:pt x="520319" y="807945"/>
                  <a:pt x="426149" y="807876"/>
                </a:cubicBezTo>
                <a:close/>
                <a:moveTo>
                  <a:pt x="4330891" y="784122"/>
                </a:moveTo>
                <a:cubicBezTo>
                  <a:pt x="4354002" y="784122"/>
                  <a:pt x="4372737" y="802857"/>
                  <a:pt x="4372737" y="825969"/>
                </a:cubicBezTo>
                <a:cubicBezTo>
                  <a:pt x="4372737" y="849080"/>
                  <a:pt x="4354002" y="867815"/>
                  <a:pt x="4330891" y="867815"/>
                </a:cubicBezTo>
                <a:cubicBezTo>
                  <a:pt x="4307780" y="867815"/>
                  <a:pt x="4289044" y="849080"/>
                  <a:pt x="4289044" y="825969"/>
                </a:cubicBezTo>
                <a:cubicBezTo>
                  <a:pt x="4289044" y="802857"/>
                  <a:pt x="4307780" y="784122"/>
                  <a:pt x="4330891" y="784122"/>
                </a:cubicBezTo>
                <a:close/>
                <a:moveTo>
                  <a:pt x="426149" y="770855"/>
                </a:moveTo>
                <a:cubicBezTo>
                  <a:pt x="540792" y="770855"/>
                  <a:pt x="633730" y="863794"/>
                  <a:pt x="633730" y="978437"/>
                </a:cubicBezTo>
                <a:cubicBezTo>
                  <a:pt x="633591" y="1093022"/>
                  <a:pt x="540734" y="1185878"/>
                  <a:pt x="426149" y="1186018"/>
                </a:cubicBezTo>
                <a:cubicBezTo>
                  <a:pt x="311506" y="1186018"/>
                  <a:pt x="218567" y="1093079"/>
                  <a:pt x="218567" y="978437"/>
                </a:cubicBezTo>
                <a:cubicBezTo>
                  <a:pt x="218567" y="863794"/>
                  <a:pt x="311506" y="770855"/>
                  <a:pt x="426149" y="770855"/>
                </a:cubicBezTo>
                <a:close/>
                <a:moveTo>
                  <a:pt x="4878071" y="758208"/>
                </a:moveTo>
                <a:cubicBezTo>
                  <a:pt x="4901182" y="758208"/>
                  <a:pt x="4919917" y="776942"/>
                  <a:pt x="4919917" y="800054"/>
                </a:cubicBezTo>
                <a:cubicBezTo>
                  <a:pt x="4919917" y="823166"/>
                  <a:pt x="4901182" y="841900"/>
                  <a:pt x="4878071" y="841900"/>
                </a:cubicBezTo>
                <a:cubicBezTo>
                  <a:pt x="4854960" y="841900"/>
                  <a:pt x="4836225" y="823166"/>
                  <a:pt x="4836225" y="800055"/>
                </a:cubicBezTo>
                <a:cubicBezTo>
                  <a:pt x="4836225" y="776942"/>
                  <a:pt x="4854960" y="758208"/>
                  <a:pt x="4878071" y="758208"/>
                </a:cubicBezTo>
                <a:close/>
                <a:moveTo>
                  <a:pt x="5021707" y="742269"/>
                </a:moveTo>
                <a:cubicBezTo>
                  <a:pt x="5046887" y="742269"/>
                  <a:pt x="5067300" y="762682"/>
                  <a:pt x="5067300" y="787862"/>
                </a:cubicBezTo>
                <a:cubicBezTo>
                  <a:pt x="5067300" y="813042"/>
                  <a:pt x="5046887" y="833455"/>
                  <a:pt x="5021707" y="833455"/>
                </a:cubicBezTo>
                <a:cubicBezTo>
                  <a:pt x="4996526" y="833455"/>
                  <a:pt x="4976113" y="813042"/>
                  <a:pt x="4976113" y="787862"/>
                </a:cubicBezTo>
                <a:cubicBezTo>
                  <a:pt x="4976113" y="762682"/>
                  <a:pt x="4996526" y="742269"/>
                  <a:pt x="5021707" y="742269"/>
                </a:cubicBezTo>
                <a:close/>
                <a:moveTo>
                  <a:pt x="5146739" y="723710"/>
                </a:moveTo>
                <a:cubicBezTo>
                  <a:pt x="5169850" y="723710"/>
                  <a:pt x="5188585" y="742445"/>
                  <a:pt x="5188585" y="765556"/>
                </a:cubicBezTo>
                <a:cubicBezTo>
                  <a:pt x="5188585" y="788668"/>
                  <a:pt x="5169850" y="807403"/>
                  <a:pt x="5146739" y="807403"/>
                </a:cubicBezTo>
                <a:cubicBezTo>
                  <a:pt x="5123628" y="807403"/>
                  <a:pt x="5104892" y="788668"/>
                  <a:pt x="5104892" y="765556"/>
                </a:cubicBezTo>
                <a:cubicBezTo>
                  <a:pt x="5104892" y="742445"/>
                  <a:pt x="5123628" y="723710"/>
                  <a:pt x="5146739" y="723710"/>
                </a:cubicBezTo>
                <a:close/>
                <a:moveTo>
                  <a:pt x="244793" y="716429"/>
                </a:moveTo>
                <a:cubicBezTo>
                  <a:pt x="266501" y="716429"/>
                  <a:pt x="284099" y="734027"/>
                  <a:pt x="284099" y="755736"/>
                </a:cubicBezTo>
                <a:cubicBezTo>
                  <a:pt x="284099" y="777444"/>
                  <a:pt x="266501" y="795042"/>
                  <a:pt x="244793" y="795042"/>
                </a:cubicBezTo>
                <a:cubicBezTo>
                  <a:pt x="223084" y="795042"/>
                  <a:pt x="205486" y="777444"/>
                  <a:pt x="205486" y="755736"/>
                </a:cubicBezTo>
                <a:cubicBezTo>
                  <a:pt x="205486" y="734027"/>
                  <a:pt x="223084" y="716429"/>
                  <a:pt x="244793" y="716429"/>
                </a:cubicBezTo>
                <a:close/>
                <a:moveTo>
                  <a:pt x="4589971" y="683922"/>
                </a:moveTo>
                <a:cubicBezTo>
                  <a:pt x="4697672" y="683922"/>
                  <a:pt x="4784979" y="771230"/>
                  <a:pt x="4784979" y="878931"/>
                </a:cubicBezTo>
                <a:cubicBezTo>
                  <a:pt x="4784979" y="986631"/>
                  <a:pt x="4697671" y="1073939"/>
                  <a:pt x="4589971" y="1073939"/>
                </a:cubicBezTo>
                <a:cubicBezTo>
                  <a:pt x="4482271" y="1073939"/>
                  <a:pt x="4394963" y="986631"/>
                  <a:pt x="4394963" y="878931"/>
                </a:cubicBezTo>
                <a:cubicBezTo>
                  <a:pt x="4394963" y="771230"/>
                  <a:pt x="4482271" y="683922"/>
                  <a:pt x="4589971" y="683922"/>
                </a:cubicBezTo>
                <a:close/>
                <a:moveTo>
                  <a:pt x="4867339" y="621364"/>
                </a:moveTo>
                <a:cubicBezTo>
                  <a:pt x="4890450" y="621364"/>
                  <a:pt x="4909185" y="640099"/>
                  <a:pt x="4909185" y="663211"/>
                </a:cubicBezTo>
                <a:cubicBezTo>
                  <a:pt x="4909185" y="686322"/>
                  <a:pt x="4890450" y="705057"/>
                  <a:pt x="4867339" y="705057"/>
                </a:cubicBezTo>
                <a:cubicBezTo>
                  <a:pt x="4844228" y="705057"/>
                  <a:pt x="4825492" y="686322"/>
                  <a:pt x="4825492" y="663211"/>
                </a:cubicBezTo>
                <a:cubicBezTo>
                  <a:pt x="4825492" y="640099"/>
                  <a:pt x="4844228" y="621364"/>
                  <a:pt x="4867339" y="621364"/>
                </a:cubicBezTo>
                <a:close/>
                <a:moveTo>
                  <a:pt x="370587" y="599341"/>
                </a:moveTo>
                <a:cubicBezTo>
                  <a:pt x="408918" y="599341"/>
                  <a:pt x="439992" y="630415"/>
                  <a:pt x="439992" y="668746"/>
                </a:cubicBezTo>
                <a:cubicBezTo>
                  <a:pt x="439992" y="707078"/>
                  <a:pt x="408918" y="738152"/>
                  <a:pt x="370587" y="738152"/>
                </a:cubicBezTo>
                <a:cubicBezTo>
                  <a:pt x="332255" y="738152"/>
                  <a:pt x="301181" y="707078"/>
                  <a:pt x="301181" y="668746"/>
                </a:cubicBezTo>
                <a:cubicBezTo>
                  <a:pt x="301181" y="630415"/>
                  <a:pt x="332255" y="599341"/>
                  <a:pt x="370587" y="599341"/>
                </a:cubicBezTo>
                <a:close/>
                <a:moveTo>
                  <a:pt x="4541965" y="579462"/>
                </a:moveTo>
                <a:cubicBezTo>
                  <a:pt x="4565076" y="579462"/>
                  <a:pt x="4583811" y="598196"/>
                  <a:pt x="4583811" y="621307"/>
                </a:cubicBezTo>
                <a:cubicBezTo>
                  <a:pt x="4583811" y="644420"/>
                  <a:pt x="4565076" y="663154"/>
                  <a:pt x="4541965" y="663154"/>
                </a:cubicBezTo>
                <a:cubicBezTo>
                  <a:pt x="4518854" y="663154"/>
                  <a:pt x="4500118" y="644420"/>
                  <a:pt x="4500118" y="621307"/>
                </a:cubicBezTo>
                <a:cubicBezTo>
                  <a:pt x="4500118" y="598196"/>
                  <a:pt x="4518854" y="579462"/>
                  <a:pt x="4541965" y="579462"/>
                </a:cubicBezTo>
                <a:close/>
                <a:moveTo>
                  <a:pt x="5021961" y="578743"/>
                </a:moveTo>
                <a:cubicBezTo>
                  <a:pt x="5047142" y="578743"/>
                  <a:pt x="5067554" y="599156"/>
                  <a:pt x="5067554" y="624336"/>
                </a:cubicBezTo>
                <a:cubicBezTo>
                  <a:pt x="5067554" y="649516"/>
                  <a:pt x="5047142" y="669929"/>
                  <a:pt x="5021961" y="669929"/>
                </a:cubicBezTo>
                <a:cubicBezTo>
                  <a:pt x="4996780" y="669929"/>
                  <a:pt x="4976368" y="649516"/>
                  <a:pt x="4976368" y="624336"/>
                </a:cubicBezTo>
                <a:cubicBezTo>
                  <a:pt x="4976368" y="599156"/>
                  <a:pt x="4996780" y="578743"/>
                  <a:pt x="5021961" y="578743"/>
                </a:cubicBezTo>
                <a:close/>
                <a:moveTo>
                  <a:pt x="232982" y="565743"/>
                </a:moveTo>
                <a:cubicBezTo>
                  <a:pt x="254690" y="565743"/>
                  <a:pt x="272288" y="583341"/>
                  <a:pt x="272288" y="605049"/>
                </a:cubicBezTo>
                <a:cubicBezTo>
                  <a:pt x="272288" y="626758"/>
                  <a:pt x="254690" y="644356"/>
                  <a:pt x="232982" y="644356"/>
                </a:cubicBezTo>
                <a:cubicBezTo>
                  <a:pt x="211273" y="644356"/>
                  <a:pt x="193675" y="626758"/>
                  <a:pt x="193675" y="605049"/>
                </a:cubicBezTo>
                <a:cubicBezTo>
                  <a:pt x="193675" y="583341"/>
                  <a:pt x="211273" y="565743"/>
                  <a:pt x="232982" y="565743"/>
                </a:cubicBezTo>
                <a:close/>
                <a:moveTo>
                  <a:pt x="5166742" y="535563"/>
                </a:moveTo>
                <a:cubicBezTo>
                  <a:pt x="5189853" y="535563"/>
                  <a:pt x="5208588" y="554298"/>
                  <a:pt x="5208588" y="577410"/>
                </a:cubicBezTo>
                <a:cubicBezTo>
                  <a:pt x="5208588" y="600521"/>
                  <a:pt x="5189853" y="619256"/>
                  <a:pt x="5166742" y="619256"/>
                </a:cubicBezTo>
                <a:cubicBezTo>
                  <a:pt x="5143631" y="619256"/>
                  <a:pt x="5124896" y="600521"/>
                  <a:pt x="5124896" y="577410"/>
                </a:cubicBezTo>
                <a:cubicBezTo>
                  <a:pt x="5124896" y="554298"/>
                  <a:pt x="5143631" y="535563"/>
                  <a:pt x="5166742" y="535563"/>
                </a:cubicBezTo>
                <a:close/>
                <a:moveTo>
                  <a:pt x="4726813" y="493348"/>
                </a:moveTo>
                <a:cubicBezTo>
                  <a:pt x="4772194" y="493348"/>
                  <a:pt x="4808982" y="530135"/>
                  <a:pt x="4808982" y="575516"/>
                </a:cubicBezTo>
                <a:cubicBezTo>
                  <a:pt x="4808982" y="620897"/>
                  <a:pt x="4772193" y="657686"/>
                  <a:pt x="4726813" y="657686"/>
                </a:cubicBezTo>
                <a:cubicBezTo>
                  <a:pt x="4681432" y="657686"/>
                  <a:pt x="4644644" y="620897"/>
                  <a:pt x="4644644" y="575516"/>
                </a:cubicBezTo>
                <a:cubicBezTo>
                  <a:pt x="4644644" y="530135"/>
                  <a:pt x="4681433" y="493348"/>
                  <a:pt x="4726813" y="493348"/>
                </a:cubicBezTo>
                <a:close/>
                <a:moveTo>
                  <a:pt x="5053458" y="469649"/>
                </a:moveTo>
                <a:cubicBezTo>
                  <a:pt x="5076569" y="469649"/>
                  <a:pt x="5095304" y="488384"/>
                  <a:pt x="5095304" y="511496"/>
                </a:cubicBezTo>
                <a:cubicBezTo>
                  <a:pt x="5095304" y="534607"/>
                  <a:pt x="5076569" y="553342"/>
                  <a:pt x="5053458" y="553342"/>
                </a:cubicBezTo>
                <a:cubicBezTo>
                  <a:pt x="5030347" y="553342"/>
                  <a:pt x="5011612" y="534607"/>
                  <a:pt x="5011612" y="511496"/>
                </a:cubicBezTo>
                <a:cubicBezTo>
                  <a:pt x="5011612" y="488384"/>
                  <a:pt x="5030347" y="469649"/>
                  <a:pt x="5053458" y="469649"/>
                </a:cubicBezTo>
                <a:close/>
                <a:moveTo>
                  <a:pt x="4929505" y="456455"/>
                </a:moveTo>
                <a:cubicBezTo>
                  <a:pt x="4954685" y="456455"/>
                  <a:pt x="4975098" y="476868"/>
                  <a:pt x="4975098" y="502048"/>
                </a:cubicBezTo>
                <a:cubicBezTo>
                  <a:pt x="4975098" y="527228"/>
                  <a:pt x="4954685" y="547641"/>
                  <a:pt x="4929505" y="547641"/>
                </a:cubicBezTo>
                <a:cubicBezTo>
                  <a:pt x="4904324" y="547641"/>
                  <a:pt x="4883911" y="527228"/>
                  <a:pt x="4883911" y="502048"/>
                </a:cubicBezTo>
                <a:cubicBezTo>
                  <a:pt x="4883911" y="476868"/>
                  <a:pt x="4904324" y="456455"/>
                  <a:pt x="4929505" y="456455"/>
                </a:cubicBezTo>
                <a:close/>
                <a:moveTo>
                  <a:pt x="4664393" y="391924"/>
                </a:moveTo>
                <a:cubicBezTo>
                  <a:pt x="4681577" y="391924"/>
                  <a:pt x="4695508" y="405855"/>
                  <a:pt x="4695508" y="423039"/>
                </a:cubicBezTo>
                <a:cubicBezTo>
                  <a:pt x="4695508" y="440223"/>
                  <a:pt x="4681577" y="454154"/>
                  <a:pt x="4664393" y="454154"/>
                </a:cubicBezTo>
                <a:cubicBezTo>
                  <a:pt x="4647208" y="454154"/>
                  <a:pt x="4633277" y="440223"/>
                  <a:pt x="4633277" y="423039"/>
                </a:cubicBezTo>
                <a:cubicBezTo>
                  <a:pt x="4633277" y="405855"/>
                  <a:pt x="4647208" y="391924"/>
                  <a:pt x="4664393" y="391924"/>
                </a:cubicBezTo>
                <a:close/>
                <a:moveTo>
                  <a:pt x="4788917" y="391621"/>
                </a:moveTo>
                <a:cubicBezTo>
                  <a:pt x="4812028" y="391621"/>
                  <a:pt x="4830763" y="410356"/>
                  <a:pt x="4830763" y="433468"/>
                </a:cubicBezTo>
                <a:cubicBezTo>
                  <a:pt x="4830763" y="456579"/>
                  <a:pt x="4812028" y="475314"/>
                  <a:pt x="4788917" y="475314"/>
                </a:cubicBezTo>
                <a:cubicBezTo>
                  <a:pt x="4765806" y="475314"/>
                  <a:pt x="4747071" y="456579"/>
                  <a:pt x="4747071" y="433468"/>
                </a:cubicBezTo>
                <a:cubicBezTo>
                  <a:pt x="4747071" y="410356"/>
                  <a:pt x="4765806" y="391621"/>
                  <a:pt x="4788917" y="391621"/>
                </a:cubicBezTo>
                <a:close/>
                <a:moveTo>
                  <a:pt x="4971733" y="336555"/>
                </a:moveTo>
                <a:cubicBezTo>
                  <a:pt x="4996913" y="336555"/>
                  <a:pt x="5017326" y="356968"/>
                  <a:pt x="5017326" y="382148"/>
                </a:cubicBezTo>
                <a:cubicBezTo>
                  <a:pt x="5017326" y="407328"/>
                  <a:pt x="4996913" y="427741"/>
                  <a:pt x="4971733" y="427741"/>
                </a:cubicBezTo>
                <a:cubicBezTo>
                  <a:pt x="4946552" y="427741"/>
                  <a:pt x="4926139" y="407328"/>
                  <a:pt x="4926139" y="382148"/>
                </a:cubicBezTo>
                <a:cubicBezTo>
                  <a:pt x="4926139" y="356968"/>
                  <a:pt x="4946552" y="336555"/>
                  <a:pt x="4971733" y="336555"/>
                </a:cubicBezTo>
                <a:close/>
                <a:moveTo>
                  <a:pt x="106870" y="295407"/>
                </a:moveTo>
                <a:cubicBezTo>
                  <a:pt x="161334" y="295407"/>
                  <a:pt x="205486" y="339559"/>
                  <a:pt x="205486" y="394022"/>
                </a:cubicBezTo>
                <a:cubicBezTo>
                  <a:pt x="205486" y="448486"/>
                  <a:pt x="161334" y="492638"/>
                  <a:pt x="106870" y="492638"/>
                </a:cubicBezTo>
                <a:cubicBezTo>
                  <a:pt x="52407" y="492638"/>
                  <a:pt x="8255" y="448486"/>
                  <a:pt x="8255" y="394023"/>
                </a:cubicBezTo>
                <a:cubicBezTo>
                  <a:pt x="8255" y="339559"/>
                  <a:pt x="52406" y="295407"/>
                  <a:pt x="106870" y="295407"/>
                </a:cubicBezTo>
                <a:close/>
                <a:moveTo>
                  <a:pt x="5139754" y="202505"/>
                </a:moveTo>
                <a:cubicBezTo>
                  <a:pt x="5185135" y="202505"/>
                  <a:pt x="5221923" y="239293"/>
                  <a:pt x="5221923" y="284674"/>
                </a:cubicBezTo>
                <a:cubicBezTo>
                  <a:pt x="5221923" y="330055"/>
                  <a:pt x="5185134" y="366843"/>
                  <a:pt x="5139754" y="366843"/>
                </a:cubicBezTo>
                <a:cubicBezTo>
                  <a:pt x="5094373" y="366843"/>
                  <a:pt x="5057586" y="330055"/>
                  <a:pt x="5057586" y="284674"/>
                </a:cubicBezTo>
                <a:cubicBezTo>
                  <a:pt x="5057586" y="239293"/>
                  <a:pt x="5094374" y="202505"/>
                  <a:pt x="5139754" y="202505"/>
                </a:cubicBezTo>
                <a:close/>
                <a:moveTo>
                  <a:pt x="4839399" y="195644"/>
                </a:moveTo>
                <a:cubicBezTo>
                  <a:pt x="4884780" y="195644"/>
                  <a:pt x="4921568" y="232432"/>
                  <a:pt x="4921568" y="277813"/>
                </a:cubicBezTo>
                <a:cubicBezTo>
                  <a:pt x="4921568" y="323194"/>
                  <a:pt x="4884779" y="359982"/>
                  <a:pt x="4839399" y="359982"/>
                </a:cubicBezTo>
                <a:cubicBezTo>
                  <a:pt x="4794018" y="359982"/>
                  <a:pt x="4757230" y="323194"/>
                  <a:pt x="4757230" y="277813"/>
                </a:cubicBezTo>
                <a:cubicBezTo>
                  <a:pt x="4757230" y="232432"/>
                  <a:pt x="4794019" y="195644"/>
                  <a:pt x="4839399" y="195644"/>
                </a:cubicBezTo>
                <a:close/>
                <a:moveTo>
                  <a:pt x="5005452" y="127701"/>
                </a:moveTo>
                <a:cubicBezTo>
                  <a:pt x="5038663" y="127701"/>
                  <a:pt x="5065586" y="154624"/>
                  <a:pt x="5065586" y="187836"/>
                </a:cubicBezTo>
                <a:cubicBezTo>
                  <a:pt x="5065586" y="221047"/>
                  <a:pt x="5038663" y="247970"/>
                  <a:pt x="5005452" y="247970"/>
                </a:cubicBezTo>
                <a:cubicBezTo>
                  <a:pt x="4972241" y="247970"/>
                  <a:pt x="4945317" y="221047"/>
                  <a:pt x="4945317" y="187836"/>
                </a:cubicBezTo>
                <a:cubicBezTo>
                  <a:pt x="4945317" y="154624"/>
                  <a:pt x="4972241" y="127701"/>
                  <a:pt x="5005452" y="127701"/>
                </a:cubicBezTo>
                <a:close/>
                <a:moveTo>
                  <a:pt x="4891088" y="86912"/>
                </a:moveTo>
                <a:cubicBezTo>
                  <a:pt x="4914199" y="86912"/>
                  <a:pt x="4932934" y="105647"/>
                  <a:pt x="4932934" y="128759"/>
                </a:cubicBezTo>
                <a:cubicBezTo>
                  <a:pt x="4932934" y="151870"/>
                  <a:pt x="4914199" y="170605"/>
                  <a:pt x="4891088" y="170605"/>
                </a:cubicBezTo>
                <a:cubicBezTo>
                  <a:pt x="4867977" y="170605"/>
                  <a:pt x="4849241" y="151870"/>
                  <a:pt x="4849241" y="128759"/>
                </a:cubicBezTo>
                <a:cubicBezTo>
                  <a:pt x="4849241" y="105647"/>
                  <a:pt x="4867977" y="86912"/>
                  <a:pt x="4891088" y="86912"/>
                </a:cubicBezTo>
                <a:close/>
                <a:moveTo>
                  <a:pt x="5138102" y="57787"/>
                </a:moveTo>
                <a:cubicBezTo>
                  <a:pt x="5169315" y="57787"/>
                  <a:pt x="5194618" y="83090"/>
                  <a:pt x="5194618" y="114302"/>
                </a:cubicBezTo>
                <a:cubicBezTo>
                  <a:pt x="5194618" y="145515"/>
                  <a:pt x="5169315" y="170818"/>
                  <a:pt x="5138102" y="170818"/>
                </a:cubicBezTo>
                <a:cubicBezTo>
                  <a:pt x="5106890" y="170818"/>
                  <a:pt x="5081587" y="145515"/>
                  <a:pt x="5081587" y="114302"/>
                </a:cubicBezTo>
                <a:cubicBezTo>
                  <a:pt x="5081587" y="83090"/>
                  <a:pt x="5106890" y="57787"/>
                  <a:pt x="5138102" y="57787"/>
                </a:cubicBezTo>
                <a:close/>
                <a:moveTo>
                  <a:pt x="1079602" y="0"/>
                </a:moveTo>
                <a:lnTo>
                  <a:pt x="3890834" y="0"/>
                </a:lnTo>
                <a:lnTo>
                  <a:pt x="3868056" y="30662"/>
                </a:lnTo>
                <a:cubicBezTo>
                  <a:pt x="3830726" y="76034"/>
                  <a:pt x="3791006" y="119720"/>
                  <a:pt x="3748977" y="161520"/>
                </a:cubicBezTo>
                <a:cubicBezTo>
                  <a:pt x="3414586" y="497760"/>
                  <a:pt x="2959545" y="686221"/>
                  <a:pt x="2485327" y="684886"/>
                </a:cubicBezTo>
                <a:cubicBezTo>
                  <a:pt x="2011109" y="686245"/>
                  <a:pt x="1556067" y="497778"/>
                  <a:pt x="1221677" y="161520"/>
                </a:cubicBezTo>
                <a:cubicBezTo>
                  <a:pt x="1179648" y="119720"/>
                  <a:pt x="1139927" y="76035"/>
                  <a:pt x="1102595" y="30664"/>
                </a:cubicBezTo>
                <a:lnTo>
                  <a:pt x="1090470" y="14344"/>
                </a:lnTo>
                <a:lnTo>
                  <a:pt x="1090427" y="14297"/>
                </a:lnTo>
                <a:close/>
                <a:moveTo>
                  <a:pt x="895535" y="0"/>
                </a:moveTo>
                <a:lnTo>
                  <a:pt x="1024270" y="0"/>
                </a:lnTo>
                <a:lnTo>
                  <a:pt x="1062677" y="51696"/>
                </a:lnTo>
                <a:cubicBezTo>
                  <a:pt x="1101015" y="98295"/>
                  <a:pt x="1141809" y="143162"/>
                  <a:pt x="1184973" y="186093"/>
                </a:cubicBezTo>
                <a:cubicBezTo>
                  <a:pt x="1528381" y="531513"/>
                  <a:pt x="1995742" y="725183"/>
                  <a:pt x="2482786" y="723938"/>
                </a:cubicBezTo>
                <a:cubicBezTo>
                  <a:pt x="2969895" y="725202"/>
                  <a:pt x="3437192" y="531525"/>
                  <a:pt x="3780600" y="186093"/>
                </a:cubicBezTo>
                <a:cubicBezTo>
                  <a:pt x="3823772" y="143164"/>
                  <a:pt x="3864572" y="98299"/>
                  <a:pt x="3902915" y="51702"/>
                </a:cubicBezTo>
                <a:lnTo>
                  <a:pt x="3941329" y="0"/>
                </a:lnTo>
                <a:lnTo>
                  <a:pt x="4070285" y="0"/>
                </a:lnTo>
                <a:lnTo>
                  <a:pt x="3983080" y="117384"/>
                </a:lnTo>
                <a:cubicBezTo>
                  <a:pt x="3942577" y="166615"/>
                  <a:pt x="3899480" y="214016"/>
                  <a:pt x="3853879" y="259372"/>
                </a:cubicBezTo>
                <a:cubicBezTo>
                  <a:pt x="3491040" y="624187"/>
                  <a:pt x="2997327" y="828675"/>
                  <a:pt x="2482786" y="827253"/>
                </a:cubicBezTo>
                <a:cubicBezTo>
                  <a:pt x="1968373" y="828605"/>
                  <a:pt x="1474724" y="624125"/>
                  <a:pt x="1111948" y="259372"/>
                </a:cubicBezTo>
                <a:cubicBezTo>
                  <a:pt x="1066348" y="214018"/>
                  <a:pt x="1023251" y="166619"/>
                  <a:pt x="982748" y="117390"/>
                </a:cubicBezTo>
                <a:close/>
                <a:moveTo>
                  <a:pt x="56489" y="0"/>
                </a:moveTo>
                <a:lnTo>
                  <a:pt x="864994" y="0"/>
                </a:lnTo>
                <a:lnTo>
                  <a:pt x="962075" y="129821"/>
                </a:lnTo>
                <a:cubicBezTo>
                  <a:pt x="1323021" y="567169"/>
                  <a:pt x="1869266" y="845922"/>
                  <a:pt x="2480628" y="845922"/>
                </a:cubicBezTo>
                <a:cubicBezTo>
                  <a:pt x="3091990" y="845922"/>
                  <a:pt x="3638214" y="567149"/>
                  <a:pt x="3999142" y="129794"/>
                </a:cubicBezTo>
                <a:lnTo>
                  <a:pt x="4096197" y="0"/>
                </a:lnTo>
                <a:lnTo>
                  <a:pt x="4832289" y="0"/>
                </a:lnTo>
                <a:lnTo>
                  <a:pt x="4767129" y="135259"/>
                </a:lnTo>
                <a:cubicBezTo>
                  <a:pt x="4319787" y="958714"/>
                  <a:pt x="3447328" y="1517688"/>
                  <a:pt x="2444369" y="1517688"/>
                </a:cubicBezTo>
                <a:cubicBezTo>
                  <a:pt x="1441411" y="1517688"/>
                  <a:pt x="568951" y="958624"/>
                  <a:pt x="121610" y="1351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FI"/>
              <a:t>Sapluuna kuva</a:t>
            </a:r>
          </a:p>
          <a:p>
            <a:endParaRPr lang="en-FI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8257AA5A-B1CD-C749-9CEF-CD386165DA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2964CA-FA10-6242-BBDE-9B6C2E9540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5404758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575C6D0-750E-E447-B7A4-F8712977A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5404758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10AC04-035D-A54C-88B1-91DEB12D869F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17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B_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Picture Placeholder 1103">
            <a:extLst>
              <a:ext uri="{FF2B5EF4-FFF2-40B4-BE49-F238E27FC236}">
                <a16:creationId xmlns:a16="http://schemas.microsoft.com/office/drawing/2014/main" id="{87ED1228-7E51-4242-A23A-9B85672808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67227" y="0"/>
            <a:ext cx="6124773" cy="6884988"/>
          </a:xfrm>
          <a:custGeom>
            <a:avLst/>
            <a:gdLst>
              <a:gd name="connsiteX0" fmla="*/ 6124773 w 6124773"/>
              <a:gd name="connsiteY0" fmla="*/ 6681599 h 6884988"/>
              <a:gd name="connsiteX1" fmla="*/ 6124773 w 6124773"/>
              <a:gd name="connsiteY1" fmla="*/ 6884988 h 6884988"/>
              <a:gd name="connsiteX2" fmla="*/ 5417121 w 6124773"/>
              <a:gd name="connsiteY2" fmla="*/ 6884988 h 6884988"/>
              <a:gd name="connsiteX3" fmla="*/ 5592189 w 6124773"/>
              <a:gd name="connsiteY3" fmla="*/ 6858270 h 6884988"/>
              <a:gd name="connsiteX4" fmla="*/ 6058488 w 6124773"/>
              <a:gd name="connsiteY4" fmla="*/ 6713528 h 6884988"/>
              <a:gd name="connsiteX5" fmla="*/ 221552 w 6124773"/>
              <a:gd name="connsiteY5" fmla="*/ 6573138 h 6884988"/>
              <a:gd name="connsiteX6" fmla="*/ 343218 w 6124773"/>
              <a:gd name="connsiteY6" fmla="*/ 6694804 h 6884988"/>
              <a:gd name="connsiteX7" fmla="*/ 221552 w 6124773"/>
              <a:gd name="connsiteY7" fmla="*/ 6816471 h 6884988"/>
              <a:gd name="connsiteX8" fmla="*/ 99886 w 6124773"/>
              <a:gd name="connsiteY8" fmla="*/ 6694804 h 6884988"/>
              <a:gd name="connsiteX9" fmla="*/ 221552 w 6124773"/>
              <a:gd name="connsiteY9" fmla="*/ 6573138 h 6884988"/>
              <a:gd name="connsiteX10" fmla="*/ 41846 w 6124773"/>
              <a:gd name="connsiteY10" fmla="*/ 6553772 h 6884988"/>
              <a:gd name="connsiteX11" fmla="*/ 83693 w 6124773"/>
              <a:gd name="connsiteY11" fmla="*/ 6595618 h 6884988"/>
              <a:gd name="connsiteX12" fmla="*/ 41846 w 6124773"/>
              <a:gd name="connsiteY12" fmla="*/ 6637464 h 6884988"/>
              <a:gd name="connsiteX13" fmla="*/ 0 w 6124773"/>
              <a:gd name="connsiteY13" fmla="*/ 6595618 h 6884988"/>
              <a:gd name="connsiteX14" fmla="*/ 41846 w 6124773"/>
              <a:gd name="connsiteY14" fmla="*/ 6553772 h 6884988"/>
              <a:gd name="connsiteX15" fmla="*/ 360363 w 6124773"/>
              <a:gd name="connsiteY15" fmla="*/ 6277292 h 6884988"/>
              <a:gd name="connsiteX16" fmla="*/ 509397 w 6124773"/>
              <a:gd name="connsiteY16" fmla="*/ 6426327 h 6884988"/>
              <a:gd name="connsiteX17" fmla="*/ 360363 w 6124773"/>
              <a:gd name="connsiteY17" fmla="*/ 6575361 h 6884988"/>
              <a:gd name="connsiteX18" fmla="*/ 211328 w 6124773"/>
              <a:gd name="connsiteY18" fmla="*/ 6426327 h 6884988"/>
              <a:gd name="connsiteX19" fmla="*/ 360363 w 6124773"/>
              <a:gd name="connsiteY19" fmla="*/ 6277292 h 6884988"/>
              <a:gd name="connsiteX20" fmla="*/ 553910 w 6124773"/>
              <a:gd name="connsiteY20" fmla="*/ 6235445 h 6884988"/>
              <a:gd name="connsiteX21" fmla="*/ 595757 w 6124773"/>
              <a:gd name="connsiteY21" fmla="*/ 6277291 h 6884988"/>
              <a:gd name="connsiteX22" fmla="*/ 553910 w 6124773"/>
              <a:gd name="connsiteY22" fmla="*/ 6319138 h 6884988"/>
              <a:gd name="connsiteX23" fmla="*/ 512064 w 6124773"/>
              <a:gd name="connsiteY23" fmla="*/ 6277291 h 6884988"/>
              <a:gd name="connsiteX24" fmla="*/ 553910 w 6124773"/>
              <a:gd name="connsiteY24" fmla="*/ 6235445 h 6884988"/>
              <a:gd name="connsiteX25" fmla="*/ 337693 w 6124773"/>
              <a:gd name="connsiteY25" fmla="*/ 6146038 h 6884988"/>
              <a:gd name="connsiteX26" fmla="*/ 368808 w 6124773"/>
              <a:gd name="connsiteY26" fmla="*/ 6177153 h 6884988"/>
              <a:gd name="connsiteX27" fmla="*/ 337693 w 6124773"/>
              <a:gd name="connsiteY27" fmla="*/ 6208268 h 6884988"/>
              <a:gd name="connsiteX28" fmla="*/ 306578 w 6124773"/>
              <a:gd name="connsiteY28" fmla="*/ 6177153 h 6884988"/>
              <a:gd name="connsiteX29" fmla="*/ 337693 w 6124773"/>
              <a:gd name="connsiteY29" fmla="*/ 6146038 h 6884988"/>
              <a:gd name="connsiteX30" fmla="*/ 245745 w 6124773"/>
              <a:gd name="connsiteY30" fmla="*/ 6129337 h 6884988"/>
              <a:gd name="connsiteX31" fmla="*/ 276860 w 6124773"/>
              <a:gd name="connsiteY31" fmla="*/ 6160452 h 6884988"/>
              <a:gd name="connsiteX32" fmla="*/ 245745 w 6124773"/>
              <a:gd name="connsiteY32" fmla="*/ 6191567 h 6884988"/>
              <a:gd name="connsiteX33" fmla="*/ 214630 w 6124773"/>
              <a:gd name="connsiteY33" fmla="*/ 6160452 h 6884988"/>
              <a:gd name="connsiteX34" fmla="*/ 245745 w 6124773"/>
              <a:gd name="connsiteY34" fmla="*/ 6129337 h 6884988"/>
              <a:gd name="connsiteX35" fmla="*/ 630047 w 6124773"/>
              <a:gd name="connsiteY35" fmla="*/ 6121400 h 6884988"/>
              <a:gd name="connsiteX36" fmla="*/ 675259 w 6124773"/>
              <a:gd name="connsiteY36" fmla="*/ 6166612 h 6884988"/>
              <a:gd name="connsiteX37" fmla="*/ 630047 w 6124773"/>
              <a:gd name="connsiteY37" fmla="*/ 6211824 h 6884988"/>
              <a:gd name="connsiteX38" fmla="*/ 584835 w 6124773"/>
              <a:gd name="connsiteY38" fmla="*/ 6166612 h 6884988"/>
              <a:gd name="connsiteX39" fmla="*/ 630047 w 6124773"/>
              <a:gd name="connsiteY39" fmla="*/ 6121400 h 6884988"/>
              <a:gd name="connsiteX40" fmla="*/ 491808 w 6124773"/>
              <a:gd name="connsiteY40" fmla="*/ 6064821 h 6884988"/>
              <a:gd name="connsiteX41" fmla="*/ 553022 w 6124773"/>
              <a:gd name="connsiteY41" fmla="*/ 6126035 h 6884988"/>
              <a:gd name="connsiteX42" fmla="*/ 491808 w 6124773"/>
              <a:gd name="connsiteY42" fmla="*/ 6187249 h 6884988"/>
              <a:gd name="connsiteX43" fmla="*/ 430594 w 6124773"/>
              <a:gd name="connsiteY43" fmla="*/ 6126035 h 6884988"/>
              <a:gd name="connsiteX44" fmla="*/ 491808 w 6124773"/>
              <a:gd name="connsiteY44" fmla="*/ 6064821 h 6884988"/>
              <a:gd name="connsiteX45" fmla="*/ 754634 w 6124773"/>
              <a:gd name="connsiteY45" fmla="*/ 6027039 h 6884988"/>
              <a:gd name="connsiteX46" fmla="*/ 803085 w 6124773"/>
              <a:gd name="connsiteY46" fmla="*/ 6075490 h 6884988"/>
              <a:gd name="connsiteX47" fmla="*/ 754634 w 6124773"/>
              <a:gd name="connsiteY47" fmla="*/ 6123940 h 6884988"/>
              <a:gd name="connsiteX48" fmla="*/ 706184 w 6124773"/>
              <a:gd name="connsiteY48" fmla="*/ 6075490 h 6884988"/>
              <a:gd name="connsiteX49" fmla="*/ 754634 w 6124773"/>
              <a:gd name="connsiteY49" fmla="*/ 6027039 h 6884988"/>
              <a:gd name="connsiteX50" fmla="*/ 315342 w 6124773"/>
              <a:gd name="connsiteY50" fmla="*/ 6003861 h 6884988"/>
              <a:gd name="connsiteX51" fmla="*/ 375476 w 6124773"/>
              <a:gd name="connsiteY51" fmla="*/ 6063996 h 6884988"/>
              <a:gd name="connsiteX52" fmla="*/ 315342 w 6124773"/>
              <a:gd name="connsiteY52" fmla="*/ 6124130 h 6884988"/>
              <a:gd name="connsiteX53" fmla="*/ 255207 w 6124773"/>
              <a:gd name="connsiteY53" fmla="*/ 6063996 h 6884988"/>
              <a:gd name="connsiteX54" fmla="*/ 315342 w 6124773"/>
              <a:gd name="connsiteY54" fmla="*/ 6003861 h 6884988"/>
              <a:gd name="connsiteX55" fmla="*/ 606996 w 6124773"/>
              <a:gd name="connsiteY55" fmla="*/ 5974016 h 6884988"/>
              <a:gd name="connsiteX56" fmla="*/ 655447 w 6124773"/>
              <a:gd name="connsiteY56" fmla="*/ 6022466 h 6884988"/>
              <a:gd name="connsiteX57" fmla="*/ 606996 w 6124773"/>
              <a:gd name="connsiteY57" fmla="*/ 6070917 h 6884988"/>
              <a:gd name="connsiteX58" fmla="*/ 558546 w 6124773"/>
              <a:gd name="connsiteY58" fmla="*/ 6022466 h 6884988"/>
              <a:gd name="connsiteX59" fmla="*/ 606996 w 6124773"/>
              <a:gd name="connsiteY59" fmla="*/ 5974016 h 6884988"/>
              <a:gd name="connsiteX60" fmla="*/ 1460881 w 6124773"/>
              <a:gd name="connsiteY60" fmla="*/ 5951537 h 6884988"/>
              <a:gd name="connsiteX61" fmla="*/ 2359068 w 6124773"/>
              <a:gd name="connsiteY61" fmla="*/ 6683580 h 6884988"/>
              <a:gd name="connsiteX62" fmla="*/ 2360488 w 6124773"/>
              <a:gd name="connsiteY62" fmla="*/ 6692889 h 6884988"/>
              <a:gd name="connsiteX63" fmla="*/ 2361483 w 6124773"/>
              <a:gd name="connsiteY63" fmla="*/ 6696758 h 6884988"/>
              <a:gd name="connsiteX64" fmla="*/ 2380043 w 6124773"/>
              <a:gd name="connsiteY64" fmla="*/ 6880859 h 6884988"/>
              <a:gd name="connsiteX65" fmla="*/ 2379839 w 6124773"/>
              <a:gd name="connsiteY65" fmla="*/ 6884988 h 6884988"/>
              <a:gd name="connsiteX66" fmla="*/ 545327 w 6124773"/>
              <a:gd name="connsiteY66" fmla="*/ 6884988 h 6884988"/>
              <a:gd name="connsiteX67" fmla="*/ 544068 w 6124773"/>
              <a:gd name="connsiteY67" fmla="*/ 6868350 h 6884988"/>
              <a:gd name="connsiteX68" fmla="*/ 1460881 w 6124773"/>
              <a:gd name="connsiteY68" fmla="*/ 5951537 h 6884988"/>
              <a:gd name="connsiteX69" fmla="*/ 341947 w 6124773"/>
              <a:gd name="connsiteY69" fmla="*/ 5887910 h 6884988"/>
              <a:gd name="connsiteX70" fmla="*/ 381254 w 6124773"/>
              <a:gd name="connsiteY70" fmla="*/ 5927216 h 6884988"/>
              <a:gd name="connsiteX71" fmla="*/ 341947 w 6124773"/>
              <a:gd name="connsiteY71" fmla="*/ 5966523 h 6884988"/>
              <a:gd name="connsiteX72" fmla="*/ 302641 w 6124773"/>
              <a:gd name="connsiteY72" fmla="*/ 5927216 h 6884988"/>
              <a:gd name="connsiteX73" fmla="*/ 341947 w 6124773"/>
              <a:gd name="connsiteY73" fmla="*/ 5887910 h 6884988"/>
              <a:gd name="connsiteX74" fmla="*/ 1464755 w 6124773"/>
              <a:gd name="connsiteY74" fmla="*/ 5884354 h 6884988"/>
              <a:gd name="connsiteX75" fmla="*/ 2456434 w 6124773"/>
              <a:gd name="connsiteY75" fmla="*/ 6875526 h 6884988"/>
              <a:gd name="connsiteX76" fmla="*/ 2455968 w 6124773"/>
              <a:gd name="connsiteY76" fmla="*/ 6884988 h 6884988"/>
              <a:gd name="connsiteX77" fmla="*/ 2403084 w 6124773"/>
              <a:gd name="connsiteY77" fmla="*/ 6884988 h 6884988"/>
              <a:gd name="connsiteX78" fmla="*/ 2403539 w 6124773"/>
              <a:gd name="connsiteY78" fmla="*/ 6875970 h 6884988"/>
              <a:gd name="connsiteX79" fmla="*/ 2128711 w 6124773"/>
              <a:gd name="connsiteY79" fmla="*/ 6212395 h 6884988"/>
              <a:gd name="connsiteX80" fmla="*/ 1465263 w 6124773"/>
              <a:gd name="connsiteY80" fmla="*/ 5937567 h 6884988"/>
              <a:gd name="connsiteX81" fmla="*/ 526873 w 6124773"/>
              <a:gd name="connsiteY81" fmla="*/ 6875844 h 6884988"/>
              <a:gd name="connsiteX82" fmla="*/ 527335 w 6124773"/>
              <a:gd name="connsiteY82" fmla="*/ 6884988 h 6884988"/>
              <a:gd name="connsiteX83" fmla="*/ 474032 w 6124773"/>
              <a:gd name="connsiteY83" fmla="*/ 6884988 h 6884988"/>
              <a:gd name="connsiteX84" fmla="*/ 473577 w 6124773"/>
              <a:gd name="connsiteY84" fmla="*/ 6876033 h 6884988"/>
              <a:gd name="connsiteX85" fmla="*/ 1464755 w 6124773"/>
              <a:gd name="connsiteY85" fmla="*/ 5884354 h 6884988"/>
              <a:gd name="connsiteX86" fmla="*/ 1961832 w 6124773"/>
              <a:gd name="connsiteY86" fmla="*/ 5864923 h 6884988"/>
              <a:gd name="connsiteX87" fmla="*/ 2004822 w 6124773"/>
              <a:gd name="connsiteY87" fmla="*/ 5907913 h 6884988"/>
              <a:gd name="connsiteX88" fmla="*/ 1961832 w 6124773"/>
              <a:gd name="connsiteY88" fmla="*/ 5950902 h 6884988"/>
              <a:gd name="connsiteX89" fmla="*/ 1918843 w 6124773"/>
              <a:gd name="connsiteY89" fmla="*/ 5907913 h 6884988"/>
              <a:gd name="connsiteX90" fmla="*/ 1961832 w 6124773"/>
              <a:gd name="connsiteY90" fmla="*/ 5864923 h 6884988"/>
              <a:gd name="connsiteX91" fmla="*/ 1004634 w 6124773"/>
              <a:gd name="connsiteY91" fmla="*/ 5846381 h 6884988"/>
              <a:gd name="connsiteX92" fmla="*/ 1043940 w 6124773"/>
              <a:gd name="connsiteY92" fmla="*/ 5885688 h 6884988"/>
              <a:gd name="connsiteX93" fmla="*/ 1004634 w 6124773"/>
              <a:gd name="connsiteY93" fmla="*/ 5924994 h 6884988"/>
              <a:gd name="connsiteX94" fmla="*/ 965328 w 6124773"/>
              <a:gd name="connsiteY94" fmla="*/ 5885688 h 6884988"/>
              <a:gd name="connsiteX95" fmla="*/ 1004634 w 6124773"/>
              <a:gd name="connsiteY95" fmla="*/ 5846381 h 6884988"/>
              <a:gd name="connsiteX96" fmla="*/ 545720 w 6124773"/>
              <a:gd name="connsiteY96" fmla="*/ 5838888 h 6884988"/>
              <a:gd name="connsiteX97" fmla="*/ 594170 w 6124773"/>
              <a:gd name="connsiteY97" fmla="*/ 5887339 h 6884988"/>
              <a:gd name="connsiteX98" fmla="*/ 545720 w 6124773"/>
              <a:gd name="connsiteY98" fmla="*/ 5935789 h 6884988"/>
              <a:gd name="connsiteX99" fmla="*/ 497269 w 6124773"/>
              <a:gd name="connsiteY99" fmla="*/ 5887339 h 6884988"/>
              <a:gd name="connsiteX100" fmla="*/ 545720 w 6124773"/>
              <a:gd name="connsiteY100" fmla="*/ 5838888 h 6884988"/>
              <a:gd name="connsiteX101" fmla="*/ 703389 w 6124773"/>
              <a:gd name="connsiteY101" fmla="*/ 5835840 h 6884988"/>
              <a:gd name="connsiteX102" fmla="*/ 751840 w 6124773"/>
              <a:gd name="connsiteY102" fmla="*/ 5884290 h 6884988"/>
              <a:gd name="connsiteX103" fmla="*/ 703389 w 6124773"/>
              <a:gd name="connsiteY103" fmla="*/ 5932741 h 6884988"/>
              <a:gd name="connsiteX104" fmla="*/ 654939 w 6124773"/>
              <a:gd name="connsiteY104" fmla="*/ 5884290 h 6884988"/>
              <a:gd name="connsiteX105" fmla="*/ 703389 w 6124773"/>
              <a:gd name="connsiteY105" fmla="*/ 5835840 h 6884988"/>
              <a:gd name="connsiteX106" fmla="*/ 863663 w 6124773"/>
              <a:gd name="connsiteY106" fmla="*/ 5831903 h 6884988"/>
              <a:gd name="connsiteX107" fmla="*/ 933069 w 6124773"/>
              <a:gd name="connsiteY107" fmla="*/ 5901309 h 6884988"/>
              <a:gd name="connsiteX108" fmla="*/ 863663 w 6124773"/>
              <a:gd name="connsiteY108" fmla="*/ 5970714 h 6884988"/>
              <a:gd name="connsiteX109" fmla="*/ 794257 w 6124773"/>
              <a:gd name="connsiteY109" fmla="*/ 5901309 h 6884988"/>
              <a:gd name="connsiteX110" fmla="*/ 863663 w 6124773"/>
              <a:gd name="connsiteY110" fmla="*/ 5831903 h 6884988"/>
              <a:gd name="connsiteX111" fmla="*/ 1337818 w 6124773"/>
              <a:gd name="connsiteY111" fmla="*/ 5793168 h 6884988"/>
              <a:gd name="connsiteX112" fmla="*/ 1368933 w 6124773"/>
              <a:gd name="connsiteY112" fmla="*/ 5824283 h 6884988"/>
              <a:gd name="connsiteX113" fmla="*/ 1337818 w 6124773"/>
              <a:gd name="connsiteY113" fmla="*/ 5855398 h 6884988"/>
              <a:gd name="connsiteX114" fmla="*/ 1306703 w 6124773"/>
              <a:gd name="connsiteY114" fmla="*/ 5824283 h 6884988"/>
              <a:gd name="connsiteX115" fmla="*/ 1337818 w 6124773"/>
              <a:gd name="connsiteY115" fmla="*/ 5793168 h 6884988"/>
              <a:gd name="connsiteX116" fmla="*/ 1792605 w 6124773"/>
              <a:gd name="connsiteY116" fmla="*/ 5775642 h 6884988"/>
              <a:gd name="connsiteX117" fmla="*/ 1855216 w 6124773"/>
              <a:gd name="connsiteY117" fmla="*/ 5838253 h 6884988"/>
              <a:gd name="connsiteX118" fmla="*/ 1792605 w 6124773"/>
              <a:gd name="connsiteY118" fmla="*/ 5900864 h 6884988"/>
              <a:gd name="connsiteX119" fmla="*/ 1729994 w 6124773"/>
              <a:gd name="connsiteY119" fmla="*/ 5838253 h 6884988"/>
              <a:gd name="connsiteX120" fmla="*/ 1792605 w 6124773"/>
              <a:gd name="connsiteY120" fmla="*/ 5775642 h 6884988"/>
              <a:gd name="connsiteX121" fmla="*/ 1922335 w 6124773"/>
              <a:gd name="connsiteY121" fmla="*/ 5765292 h 6884988"/>
              <a:gd name="connsiteX122" fmla="*/ 1953450 w 6124773"/>
              <a:gd name="connsiteY122" fmla="*/ 5796407 h 6884988"/>
              <a:gd name="connsiteX123" fmla="*/ 1922335 w 6124773"/>
              <a:gd name="connsiteY123" fmla="*/ 5827522 h 6884988"/>
              <a:gd name="connsiteX124" fmla="*/ 1891220 w 6124773"/>
              <a:gd name="connsiteY124" fmla="*/ 5796407 h 6884988"/>
              <a:gd name="connsiteX125" fmla="*/ 1922335 w 6124773"/>
              <a:gd name="connsiteY125" fmla="*/ 5765292 h 6884988"/>
              <a:gd name="connsiteX126" fmla="*/ 401702 w 6124773"/>
              <a:gd name="connsiteY126" fmla="*/ 5746623 h 6884988"/>
              <a:gd name="connsiteX127" fmla="*/ 461836 w 6124773"/>
              <a:gd name="connsiteY127" fmla="*/ 5806758 h 6884988"/>
              <a:gd name="connsiteX128" fmla="*/ 401702 w 6124773"/>
              <a:gd name="connsiteY128" fmla="*/ 5866892 h 6884988"/>
              <a:gd name="connsiteX129" fmla="*/ 341567 w 6124773"/>
              <a:gd name="connsiteY129" fmla="*/ 5806758 h 6884988"/>
              <a:gd name="connsiteX130" fmla="*/ 401702 w 6124773"/>
              <a:gd name="connsiteY130" fmla="*/ 5746623 h 6884988"/>
              <a:gd name="connsiteX131" fmla="*/ 1617218 w 6124773"/>
              <a:gd name="connsiteY131" fmla="*/ 5741035 h 6884988"/>
              <a:gd name="connsiteX132" fmla="*/ 1679829 w 6124773"/>
              <a:gd name="connsiteY132" fmla="*/ 5803646 h 6884988"/>
              <a:gd name="connsiteX133" fmla="*/ 1617218 w 6124773"/>
              <a:gd name="connsiteY133" fmla="*/ 5866257 h 6884988"/>
              <a:gd name="connsiteX134" fmla="*/ 1554608 w 6124773"/>
              <a:gd name="connsiteY134" fmla="*/ 5803646 h 6884988"/>
              <a:gd name="connsiteX135" fmla="*/ 1617218 w 6124773"/>
              <a:gd name="connsiteY135" fmla="*/ 5741035 h 6884988"/>
              <a:gd name="connsiteX136" fmla="*/ 264477 w 6124773"/>
              <a:gd name="connsiteY136" fmla="*/ 5699569 h 6884988"/>
              <a:gd name="connsiteX137" fmla="*/ 303784 w 6124773"/>
              <a:gd name="connsiteY137" fmla="*/ 5738876 h 6884988"/>
              <a:gd name="connsiteX138" fmla="*/ 264477 w 6124773"/>
              <a:gd name="connsiteY138" fmla="*/ 5778182 h 6884988"/>
              <a:gd name="connsiteX139" fmla="*/ 225171 w 6124773"/>
              <a:gd name="connsiteY139" fmla="*/ 5738876 h 6884988"/>
              <a:gd name="connsiteX140" fmla="*/ 264477 w 6124773"/>
              <a:gd name="connsiteY140" fmla="*/ 5699569 h 6884988"/>
              <a:gd name="connsiteX141" fmla="*/ 611060 w 6124773"/>
              <a:gd name="connsiteY141" fmla="*/ 5698617 h 6884988"/>
              <a:gd name="connsiteX142" fmla="*/ 659511 w 6124773"/>
              <a:gd name="connsiteY142" fmla="*/ 5747067 h 6884988"/>
              <a:gd name="connsiteX143" fmla="*/ 611060 w 6124773"/>
              <a:gd name="connsiteY143" fmla="*/ 5795518 h 6884988"/>
              <a:gd name="connsiteX144" fmla="*/ 562610 w 6124773"/>
              <a:gd name="connsiteY144" fmla="*/ 5747067 h 6884988"/>
              <a:gd name="connsiteX145" fmla="*/ 611060 w 6124773"/>
              <a:gd name="connsiteY145" fmla="*/ 5698617 h 6884988"/>
              <a:gd name="connsiteX146" fmla="*/ 978028 w 6124773"/>
              <a:gd name="connsiteY146" fmla="*/ 5688774 h 6884988"/>
              <a:gd name="connsiteX147" fmla="*/ 1038162 w 6124773"/>
              <a:gd name="connsiteY147" fmla="*/ 5748909 h 6884988"/>
              <a:gd name="connsiteX148" fmla="*/ 978028 w 6124773"/>
              <a:gd name="connsiteY148" fmla="*/ 5809043 h 6884988"/>
              <a:gd name="connsiteX149" fmla="*/ 917893 w 6124773"/>
              <a:gd name="connsiteY149" fmla="*/ 5748909 h 6884988"/>
              <a:gd name="connsiteX150" fmla="*/ 978028 w 6124773"/>
              <a:gd name="connsiteY150" fmla="*/ 5688774 h 6884988"/>
              <a:gd name="connsiteX151" fmla="*/ 1469835 w 6124773"/>
              <a:gd name="connsiteY151" fmla="*/ 5670994 h 6884988"/>
              <a:gd name="connsiteX152" fmla="*/ 1532446 w 6124773"/>
              <a:gd name="connsiteY152" fmla="*/ 5733605 h 6884988"/>
              <a:gd name="connsiteX153" fmla="*/ 1469835 w 6124773"/>
              <a:gd name="connsiteY153" fmla="*/ 5796216 h 6884988"/>
              <a:gd name="connsiteX154" fmla="*/ 1407224 w 6124773"/>
              <a:gd name="connsiteY154" fmla="*/ 5733605 h 6884988"/>
              <a:gd name="connsiteX155" fmla="*/ 1469835 w 6124773"/>
              <a:gd name="connsiteY155" fmla="*/ 5670994 h 6884988"/>
              <a:gd name="connsiteX156" fmla="*/ 785495 w 6124773"/>
              <a:gd name="connsiteY156" fmla="*/ 5643308 h 6884988"/>
              <a:gd name="connsiteX157" fmla="*/ 868680 w 6124773"/>
              <a:gd name="connsiteY157" fmla="*/ 5726493 h 6884988"/>
              <a:gd name="connsiteX158" fmla="*/ 785495 w 6124773"/>
              <a:gd name="connsiteY158" fmla="*/ 5809678 h 6884988"/>
              <a:gd name="connsiteX159" fmla="*/ 702310 w 6124773"/>
              <a:gd name="connsiteY159" fmla="*/ 5726493 h 6884988"/>
              <a:gd name="connsiteX160" fmla="*/ 785495 w 6124773"/>
              <a:gd name="connsiteY160" fmla="*/ 5643308 h 6884988"/>
              <a:gd name="connsiteX161" fmla="*/ 908431 w 6124773"/>
              <a:gd name="connsiteY161" fmla="*/ 5621337 h 6884988"/>
              <a:gd name="connsiteX162" fmla="*/ 939546 w 6124773"/>
              <a:gd name="connsiteY162" fmla="*/ 5652452 h 6884988"/>
              <a:gd name="connsiteX163" fmla="*/ 908431 w 6124773"/>
              <a:gd name="connsiteY163" fmla="*/ 5683567 h 6884988"/>
              <a:gd name="connsiteX164" fmla="*/ 877316 w 6124773"/>
              <a:gd name="connsiteY164" fmla="*/ 5652452 h 6884988"/>
              <a:gd name="connsiteX165" fmla="*/ 908431 w 6124773"/>
              <a:gd name="connsiteY165" fmla="*/ 5621337 h 6884988"/>
              <a:gd name="connsiteX166" fmla="*/ 1000379 w 6124773"/>
              <a:gd name="connsiteY166" fmla="*/ 5604573 h 6884988"/>
              <a:gd name="connsiteX167" fmla="*/ 1031494 w 6124773"/>
              <a:gd name="connsiteY167" fmla="*/ 5635688 h 6884988"/>
              <a:gd name="connsiteX168" fmla="*/ 1000379 w 6124773"/>
              <a:gd name="connsiteY168" fmla="*/ 5666803 h 6884988"/>
              <a:gd name="connsiteX169" fmla="*/ 969263 w 6124773"/>
              <a:gd name="connsiteY169" fmla="*/ 5635688 h 6884988"/>
              <a:gd name="connsiteX170" fmla="*/ 1000379 w 6124773"/>
              <a:gd name="connsiteY170" fmla="*/ 5604573 h 6884988"/>
              <a:gd name="connsiteX171" fmla="*/ 691515 w 6124773"/>
              <a:gd name="connsiteY171" fmla="*/ 5577268 h 6884988"/>
              <a:gd name="connsiteX172" fmla="*/ 722630 w 6124773"/>
              <a:gd name="connsiteY172" fmla="*/ 5608383 h 6884988"/>
              <a:gd name="connsiteX173" fmla="*/ 691515 w 6124773"/>
              <a:gd name="connsiteY173" fmla="*/ 5639498 h 6884988"/>
              <a:gd name="connsiteX174" fmla="*/ 660400 w 6124773"/>
              <a:gd name="connsiteY174" fmla="*/ 5608383 h 6884988"/>
              <a:gd name="connsiteX175" fmla="*/ 691515 w 6124773"/>
              <a:gd name="connsiteY175" fmla="*/ 5577268 h 6884988"/>
              <a:gd name="connsiteX176" fmla="*/ 263271 w 6124773"/>
              <a:gd name="connsiteY176" fmla="*/ 5564251 h 6884988"/>
              <a:gd name="connsiteX177" fmla="*/ 305118 w 6124773"/>
              <a:gd name="connsiteY177" fmla="*/ 5606097 h 6884988"/>
              <a:gd name="connsiteX178" fmla="*/ 263271 w 6124773"/>
              <a:gd name="connsiteY178" fmla="*/ 5647944 h 6884988"/>
              <a:gd name="connsiteX179" fmla="*/ 221425 w 6124773"/>
              <a:gd name="connsiteY179" fmla="*/ 5606097 h 6884988"/>
              <a:gd name="connsiteX180" fmla="*/ 263271 w 6124773"/>
              <a:gd name="connsiteY180" fmla="*/ 5564251 h 6884988"/>
              <a:gd name="connsiteX181" fmla="*/ 1199896 w 6124773"/>
              <a:gd name="connsiteY181" fmla="*/ 5526341 h 6884988"/>
              <a:gd name="connsiteX182" fmla="*/ 1330706 w 6124773"/>
              <a:gd name="connsiteY182" fmla="*/ 5657151 h 6884988"/>
              <a:gd name="connsiteX183" fmla="*/ 1199896 w 6124773"/>
              <a:gd name="connsiteY183" fmla="*/ 5787961 h 6884988"/>
              <a:gd name="connsiteX184" fmla="*/ 1069086 w 6124773"/>
              <a:gd name="connsiteY184" fmla="*/ 5657151 h 6884988"/>
              <a:gd name="connsiteX185" fmla="*/ 1199896 w 6124773"/>
              <a:gd name="connsiteY185" fmla="*/ 5526341 h 6884988"/>
              <a:gd name="connsiteX186" fmla="*/ 1725231 w 6124773"/>
              <a:gd name="connsiteY186" fmla="*/ 5506974 h 6884988"/>
              <a:gd name="connsiteX187" fmla="*/ 1826768 w 6124773"/>
              <a:gd name="connsiteY187" fmla="*/ 5608510 h 6884988"/>
              <a:gd name="connsiteX188" fmla="*/ 1725231 w 6124773"/>
              <a:gd name="connsiteY188" fmla="*/ 5710047 h 6884988"/>
              <a:gd name="connsiteX189" fmla="*/ 1623695 w 6124773"/>
              <a:gd name="connsiteY189" fmla="*/ 5608510 h 6884988"/>
              <a:gd name="connsiteX190" fmla="*/ 1725231 w 6124773"/>
              <a:gd name="connsiteY190" fmla="*/ 5506974 h 6884988"/>
              <a:gd name="connsiteX191" fmla="*/ 834009 w 6124773"/>
              <a:gd name="connsiteY191" fmla="*/ 5494020 h 6884988"/>
              <a:gd name="connsiteX192" fmla="*/ 894144 w 6124773"/>
              <a:gd name="connsiteY192" fmla="*/ 5554154 h 6884988"/>
              <a:gd name="connsiteX193" fmla="*/ 834009 w 6124773"/>
              <a:gd name="connsiteY193" fmla="*/ 5614289 h 6884988"/>
              <a:gd name="connsiteX194" fmla="*/ 773875 w 6124773"/>
              <a:gd name="connsiteY194" fmla="*/ 5554154 h 6884988"/>
              <a:gd name="connsiteX195" fmla="*/ 834009 w 6124773"/>
              <a:gd name="connsiteY195" fmla="*/ 5494020 h 6884988"/>
              <a:gd name="connsiteX196" fmla="*/ 475996 w 6124773"/>
              <a:gd name="connsiteY196" fmla="*/ 5473890 h 6884988"/>
              <a:gd name="connsiteX197" fmla="*/ 597662 w 6124773"/>
              <a:gd name="connsiteY197" fmla="*/ 5595556 h 6884988"/>
              <a:gd name="connsiteX198" fmla="*/ 475996 w 6124773"/>
              <a:gd name="connsiteY198" fmla="*/ 5717222 h 6884988"/>
              <a:gd name="connsiteX199" fmla="*/ 354330 w 6124773"/>
              <a:gd name="connsiteY199" fmla="*/ 5595556 h 6884988"/>
              <a:gd name="connsiteX200" fmla="*/ 475996 w 6124773"/>
              <a:gd name="connsiteY200" fmla="*/ 5473890 h 6884988"/>
              <a:gd name="connsiteX201" fmla="*/ 654621 w 6124773"/>
              <a:gd name="connsiteY201" fmla="*/ 5471414 h 6884988"/>
              <a:gd name="connsiteX202" fmla="*/ 696468 w 6124773"/>
              <a:gd name="connsiteY202" fmla="*/ 5513260 h 6884988"/>
              <a:gd name="connsiteX203" fmla="*/ 654621 w 6124773"/>
              <a:gd name="connsiteY203" fmla="*/ 5555107 h 6884988"/>
              <a:gd name="connsiteX204" fmla="*/ 612775 w 6124773"/>
              <a:gd name="connsiteY204" fmla="*/ 5513260 h 6884988"/>
              <a:gd name="connsiteX205" fmla="*/ 654621 w 6124773"/>
              <a:gd name="connsiteY205" fmla="*/ 5471414 h 6884988"/>
              <a:gd name="connsiteX206" fmla="*/ 1522730 w 6124773"/>
              <a:gd name="connsiteY206" fmla="*/ 5446585 h 6884988"/>
              <a:gd name="connsiteX207" fmla="*/ 1585341 w 6124773"/>
              <a:gd name="connsiteY207" fmla="*/ 5509196 h 6884988"/>
              <a:gd name="connsiteX208" fmla="*/ 1522730 w 6124773"/>
              <a:gd name="connsiteY208" fmla="*/ 5571807 h 6884988"/>
              <a:gd name="connsiteX209" fmla="*/ 1460119 w 6124773"/>
              <a:gd name="connsiteY209" fmla="*/ 5509196 h 6884988"/>
              <a:gd name="connsiteX210" fmla="*/ 1522730 w 6124773"/>
              <a:gd name="connsiteY210" fmla="*/ 5446585 h 6884988"/>
              <a:gd name="connsiteX211" fmla="*/ 544449 w 6124773"/>
              <a:gd name="connsiteY211" fmla="*/ 5374767 h 6884988"/>
              <a:gd name="connsiteX212" fmla="*/ 590042 w 6124773"/>
              <a:gd name="connsiteY212" fmla="*/ 5420360 h 6884988"/>
              <a:gd name="connsiteX213" fmla="*/ 544449 w 6124773"/>
              <a:gd name="connsiteY213" fmla="*/ 5465953 h 6884988"/>
              <a:gd name="connsiteX214" fmla="*/ 498856 w 6124773"/>
              <a:gd name="connsiteY214" fmla="*/ 5420360 h 6884988"/>
              <a:gd name="connsiteX215" fmla="*/ 544449 w 6124773"/>
              <a:gd name="connsiteY215" fmla="*/ 5374767 h 6884988"/>
              <a:gd name="connsiteX216" fmla="*/ 1336230 w 6124773"/>
              <a:gd name="connsiteY216" fmla="*/ 5342318 h 6884988"/>
              <a:gd name="connsiteX217" fmla="*/ 1428496 w 6124773"/>
              <a:gd name="connsiteY217" fmla="*/ 5434584 h 6884988"/>
              <a:gd name="connsiteX218" fmla="*/ 1336230 w 6124773"/>
              <a:gd name="connsiteY218" fmla="*/ 5526849 h 6884988"/>
              <a:gd name="connsiteX219" fmla="*/ 1243964 w 6124773"/>
              <a:gd name="connsiteY219" fmla="*/ 5434584 h 6884988"/>
              <a:gd name="connsiteX220" fmla="*/ 1336230 w 6124773"/>
              <a:gd name="connsiteY220" fmla="*/ 5342318 h 6884988"/>
              <a:gd name="connsiteX221" fmla="*/ 769176 w 6124773"/>
              <a:gd name="connsiteY221" fmla="*/ 5295836 h 6884988"/>
              <a:gd name="connsiteX222" fmla="*/ 851345 w 6124773"/>
              <a:gd name="connsiteY222" fmla="*/ 5378005 h 6884988"/>
              <a:gd name="connsiteX223" fmla="*/ 769176 w 6124773"/>
              <a:gd name="connsiteY223" fmla="*/ 5460174 h 6884988"/>
              <a:gd name="connsiteX224" fmla="*/ 687007 w 6124773"/>
              <a:gd name="connsiteY224" fmla="*/ 5378005 h 6884988"/>
              <a:gd name="connsiteX225" fmla="*/ 769176 w 6124773"/>
              <a:gd name="connsiteY225" fmla="*/ 5295836 h 6884988"/>
              <a:gd name="connsiteX226" fmla="*/ 1495044 w 6124773"/>
              <a:gd name="connsiteY226" fmla="*/ 5286311 h 6884988"/>
              <a:gd name="connsiteX227" fmla="*/ 1538034 w 6124773"/>
              <a:gd name="connsiteY227" fmla="*/ 5329301 h 6884988"/>
              <a:gd name="connsiteX228" fmla="*/ 1495044 w 6124773"/>
              <a:gd name="connsiteY228" fmla="*/ 5372290 h 6884988"/>
              <a:gd name="connsiteX229" fmla="*/ 1452055 w 6124773"/>
              <a:gd name="connsiteY229" fmla="*/ 5329301 h 6884988"/>
              <a:gd name="connsiteX230" fmla="*/ 1495044 w 6124773"/>
              <a:gd name="connsiteY230" fmla="*/ 5286311 h 6884988"/>
              <a:gd name="connsiteX231" fmla="*/ 624587 w 6124773"/>
              <a:gd name="connsiteY231" fmla="*/ 5272976 h 6884988"/>
              <a:gd name="connsiteX232" fmla="*/ 666433 w 6124773"/>
              <a:gd name="connsiteY232" fmla="*/ 5314822 h 6884988"/>
              <a:gd name="connsiteX233" fmla="*/ 624587 w 6124773"/>
              <a:gd name="connsiteY233" fmla="*/ 5356669 h 6884988"/>
              <a:gd name="connsiteX234" fmla="*/ 582740 w 6124773"/>
              <a:gd name="connsiteY234" fmla="*/ 5314822 h 6884988"/>
              <a:gd name="connsiteX235" fmla="*/ 624587 w 6124773"/>
              <a:gd name="connsiteY235" fmla="*/ 5272976 h 6884988"/>
              <a:gd name="connsiteX236" fmla="*/ 1023049 w 6124773"/>
              <a:gd name="connsiteY236" fmla="*/ 5237543 h 6884988"/>
              <a:gd name="connsiteX237" fmla="*/ 1172083 w 6124773"/>
              <a:gd name="connsiteY237" fmla="*/ 5386578 h 6884988"/>
              <a:gd name="connsiteX238" fmla="*/ 1023049 w 6124773"/>
              <a:gd name="connsiteY238" fmla="*/ 5535612 h 6884988"/>
              <a:gd name="connsiteX239" fmla="*/ 874014 w 6124773"/>
              <a:gd name="connsiteY239" fmla="*/ 5386578 h 6884988"/>
              <a:gd name="connsiteX240" fmla="*/ 1023049 w 6124773"/>
              <a:gd name="connsiteY240" fmla="*/ 5237543 h 6884988"/>
              <a:gd name="connsiteX241" fmla="*/ 1702626 w 6124773"/>
              <a:gd name="connsiteY241" fmla="*/ 5209921 h 6884988"/>
              <a:gd name="connsiteX242" fmla="*/ 1801241 w 6124773"/>
              <a:gd name="connsiteY242" fmla="*/ 5308536 h 6884988"/>
              <a:gd name="connsiteX243" fmla="*/ 1702626 w 6124773"/>
              <a:gd name="connsiteY243" fmla="*/ 5407152 h 6884988"/>
              <a:gd name="connsiteX244" fmla="*/ 1604010 w 6124773"/>
              <a:gd name="connsiteY244" fmla="*/ 5308536 h 6884988"/>
              <a:gd name="connsiteX245" fmla="*/ 1702626 w 6124773"/>
              <a:gd name="connsiteY245" fmla="*/ 5209921 h 6884988"/>
              <a:gd name="connsiteX246" fmla="*/ 1423479 w 6124773"/>
              <a:gd name="connsiteY246" fmla="*/ 5169217 h 6884988"/>
              <a:gd name="connsiteX247" fmla="*/ 1471930 w 6124773"/>
              <a:gd name="connsiteY247" fmla="*/ 5217667 h 6884988"/>
              <a:gd name="connsiteX248" fmla="*/ 1423479 w 6124773"/>
              <a:gd name="connsiteY248" fmla="*/ 5266118 h 6884988"/>
              <a:gd name="connsiteX249" fmla="*/ 1375029 w 6124773"/>
              <a:gd name="connsiteY249" fmla="*/ 5217667 h 6884988"/>
              <a:gd name="connsiteX250" fmla="*/ 1423479 w 6124773"/>
              <a:gd name="connsiteY250" fmla="*/ 5169217 h 6884988"/>
              <a:gd name="connsiteX251" fmla="*/ 677164 w 6124773"/>
              <a:gd name="connsiteY251" fmla="*/ 5146294 h 6884988"/>
              <a:gd name="connsiteX252" fmla="*/ 719011 w 6124773"/>
              <a:gd name="connsiteY252" fmla="*/ 5188141 h 6884988"/>
              <a:gd name="connsiteX253" fmla="*/ 677164 w 6124773"/>
              <a:gd name="connsiteY253" fmla="*/ 5229987 h 6884988"/>
              <a:gd name="connsiteX254" fmla="*/ 635318 w 6124773"/>
              <a:gd name="connsiteY254" fmla="*/ 5188141 h 6884988"/>
              <a:gd name="connsiteX255" fmla="*/ 677164 w 6124773"/>
              <a:gd name="connsiteY255" fmla="*/ 5146294 h 6884988"/>
              <a:gd name="connsiteX256" fmla="*/ 555498 w 6124773"/>
              <a:gd name="connsiteY256" fmla="*/ 5127942 h 6884988"/>
              <a:gd name="connsiteX257" fmla="*/ 601091 w 6124773"/>
              <a:gd name="connsiteY257" fmla="*/ 5173535 h 6884988"/>
              <a:gd name="connsiteX258" fmla="*/ 555498 w 6124773"/>
              <a:gd name="connsiteY258" fmla="*/ 5219128 h 6884988"/>
              <a:gd name="connsiteX259" fmla="*/ 509905 w 6124773"/>
              <a:gd name="connsiteY259" fmla="*/ 5173535 h 6884988"/>
              <a:gd name="connsiteX260" fmla="*/ 555498 w 6124773"/>
              <a:gd name="connsiteY260" fmla="*/ 5127942 h 6884988"/>
              <a:gd name="connsiteX261" fmla="*/ 1246632 w 6124773"/>
              <a:gd name="connsiteY261" fmla="*/ 5112702 h 6884988"/>
              <a:gd name="connsiteX262" fmla="*/ 1345248 w 6124773"/>
              <a:gd name="connsiteY262" fmla="*/ 5211317 h 6884988"/>
              <a:gd name="connsiteX263" fmla="*/ 1246632 w 6124773"/>
              <a:gd name="connsiteY263" fmla="*/ 5309933 h 6884988"/>
              <a:gd name="connsiteX264" fmla="*/ 1148017 w 6124773"/>
              <a:gd name="connsiteY264" fmla="*/ 5211317 h 6884988"/>
              <a:gd name="connsiteX265" fmla="*/ 1246632 w 6124773"/>
              <a:gd name="connsiteY265" fmla="*/ 5112702 h 6884988"/>
              <a:gd name="connsiteX266" fmla="*/ 321881 w 6124773"/>
              <a:gd name="connsiteY266" fmla="*/ 5092255 h 6884988"/>
              <a:gd name="connsiteX267" fmla="*/ 516890 w 6124773"/>
              <a:gd name="connsiteY267" fmla="*/ 5287264 h 6884988"/>
              <a:gd name="connsiteX268" fmla="*/ 321881 w 6124773"/>
              <a:gd name="connsiteY268" fmla="*/ 5482272 h 6884988"/>
              <a:gd name="connsiteX269" fmla="*/ 126873 w 6124773"/>
              <a:gd name="connsiteY269" fmla="*/ 5287264 h 6884988"/>
              <a:gd name="connsiteX270" fmla="*/ 321881 w 6124773"/>
              <a:gd name="connsiteY270" fmla="*/ 5092255 h 6884988"/>
              <a:gd name="connsiteX271" fmla="*/ 1497775 w 6124773"/>
              <a:gd name="connsiteY271" fmla="*/ 5057711 h 6884988"/>
              <a:gd name="connsiteX272" fmla="*/ 1540764 w 6124773"/>
              <a:gd name="connsiteY272" fmla="*/ 5100701 h 6884988"/>
              <a:gd name="connsiteX273" fmla="*/ 1497775 w 6124773"/>
              <a:gd name="connsiteY273" fmla="*/ 5143690 h 6884988"/>
              <a:gd name="connsiteX274" fmla="*/ 1454785 w 6124773"/>
              <a:gd name="connsiteY274" fmla="*/ 5100701 h 6884988"/>
              <a:gd name="connsiteX275" fmla="*/ 1497775 w 6124773"/>
              <a:gd name="connsiteY275" fmla="*/ 5057711 h 6884988"/>
              <a:gd name="connsiteX276" fmla="*/ 868680 w 6124773"/>
              <a:gd name="connsiteY276" fmla="*/ 5045519 h 6884988"/>
              <a:gd name="connsiteX277" fmla="*/ 967296 w 6124773"/>
              <a:gd name="connsiteY277" fmla="*/ 5144134 h 6884988"/>
              <a:gd name="connsiteX278" fmla="*/ 868680 w 6124773"/>
              <a:gd name="connsiteY278" fmla="*/ 5242750 h 6884988"/>
              <a:gd name="connsiteX279" fmla="*/ 770064 w 6124773"/>
              <a:gd name="connsiteY279" fmla="*/ 5144134 h 6884988"/>
              <a:gd name="connsiteX280" fmla="*/ 868680 w 6124773"/>
              <a:gd name="connsiteY280" fmla="*/ 5045519 h 6884988"/>
              <a:gd name="connsiteX281" fmla="*/ 1626363 w 6124773"/>
              <a:gd name="connsiteY281" fmla="*/ 5034851 h 6884988"/>
              <a:gd name="connsiteX282" fmla="*/ 1669352 w 6124773"/>
              <a:gd name="connsiteY282" fmla="*/ 5077840 h 6884988"/>
              <a:gd name="connsiteX283" fmla="*/ 1626363 w 6124773"/>
              <a:gd name="connsiteY283" fmla="*/ 5120830 h 6884988"/>
              <a:gd name="connsiteX284" fmla="*/ 1583373 w 6124773"/>
              <a:gd name="connsiteY284" fmla="*/ 5077840 h 6884988"/>
              <a:gd name="connsiteX285" fmla="*/ 1626363 w 6124773"/>
              <a:gd name="connsiteY285" fmla="*/ 5034851 h 6884988"/>
              <a:gd name="connsiteX286" fmla="*/ 676846 w 6124773"/>
              <a:gd name="connsiteY286" fmla="*/ 5001514 h 6884988"/>
              <a:gd name="connsiteX287" fmla="*/ 718693 w 6124773"/>
              <a:gd name="connsiteY287" fmla="*/ 5043360 h 6884988"/>
              <a:gd name="connsiteX288" fmla="*/ 676846 w 6124773"/>
              <a:gd name="connsiteY288" fmla="*/ 5085207 h 6884988"/>
              <a:gd name="connsiteX289" fmla="*/ 635000 w 6124773"/>
              <a:gd name="connsiteY289" fmla="*/ 5043360 h 6884988"/>
              <a:gd name="connsiteX290" fmla="*/ 676846 w 6124773"/>
              <a:gd name="connsiteY290" fmla="*/ 5001514 h 6884988"/>
              <a:gd name="connsiteX291" fmla="*/ 1377379 w 6124773"/>
              <a:gd name="connsiteY291" fmla="*/ 5000561 h 6884988"/>
              <a:gd name="connsiteX292" fmla="*/ 1425829 w 6124773"/>
              <a:gd name="connsiteY292" fmla="*/ 5049011 h 6884988"/>
              <a:gd name="connsiteX293" fmla="*/ 1377379 w 6124773"/>
              <a:gd name="connsiteY293" fmla="*/ 5097462 h 6884988"/>
              <a:gd name="connsiteX294" fmla="*/ 1328928 w 6124773"/>
              <a:gd name="connsiteY294" fmla="*/ 5049011 h 6884988"/>
              <a:gd name="connsiteX295" fmla="*/ 1377379 w 6124773"/>
              <a:gd name="connsiteY295" fmla="*/ 5000561 h 6884988"/>
              <a:gd name="connsiteX296" fmla="*/ 302769 w 6124773"/>
              <a:gd name="connsiteY296" fmla="*/ 4957127 h 6884988"/>
              <a:gd name="connsiteX297" fmla="*/ 351219 w 6124773"/>
              <a:gd name="connsiteY297" fmla="*/ 5005578 h 6884988"/>
              <a:gd name="connsiteX298" fmla="*/ 302769 w 6124773"/>
              <a:gd name="connsiteY298" fmla="*/ 5054028 h 6884988"/>
              <a:gd name="connsiteX299" fmla="*/ 254318 w 6124773"/>
              <a:gd name="connsiteY299" fmla="*/ 5005578 h 6884988"/>
              <a:gd name="connsiteX300" fmla="*/ 302769 w 6124773"/>
              <a:gd name="connsiteY300" fmla="*/ 4957127 h 6884988"/>
              <a:gd name="connsiteX301" fmla="*/ 501840 w 6124773"/>
              <a:gd name="connsiteY301" fmla="*/ 4920361 h 6884988"/>
              <a:gd name="connsiteX302" fmla="*/ 600456 w 6124773"/>
              <a:gd name="connsiteY302" fmla="*/ 5018977 h 6884988"/>
              <a:gd name="connsiteX303" fmla="*/ 501840 w 6124773"/>
              <a:gd name="connsiteY303" fmla="*/ 5117592 h 6884988"/>
              <a:gd name="connsiteX304" fmla="*/ 403225 w 6124773"/>
              <a:gd name="connsiteY304" fmla="*/ 5018977 h 6884988"/>
              <a:gd name="connsiteX305" fmla="*/ 501840 w 6124773"/>
              <a:gd name="connsiteY305" fmla="*/ 4920361 h 6884988"/>
              <a:gd name="connsiteX306" fmla="*/ 1623822 w 6124773"/>
              <a:gd name="connsiteY306" fmla="*/ 4868989 h 6884988"/>
              <a:gd name="connsiteX307" fmla="*/ 1686433 w 6124773"/>
              <a:gd name="connsiteY307" fmla="*/ 4931600 h 6884988"/>
              <a:gd name="connsiteX308" fmla="*/ 1623822 w 6124773"/>
              <a:gd name="connsiteY308" fmla="*/ 4994211 h 6884988"/>
              <a:gd name="connsiteX309" fmla="*/ 1561211 w 6124773"/>
              <a:gd name="connsiteY309" fmla="*/ 4931600 h 6884988"/>
              <a:gd name="connsiteX310" fmla="*/ 1623822 w 6124773"/>
              <a:gd name="connsiteY310" fmla="*/ 4868989 h 6884988"/>
              <a:gd name="connsiteX311" fmla="*/ 1445006 w 6124773"/>
              <a:gd name="connsiteY311" fmla="*/ 4851781 h 6884988"/>
              <a:gd name="connsiteX312" fmla="*/ 1507617 w 6124773"/>
              <a:gd name="connsiteY312" fmla="*/ 4914392 h 6884988"/>
              <a:gd name="connsiteX313" fmla="*/ 1445006 w 6124773"/>
              <a:gd name="connsiteY313" fmla="*/ 4977003 h 6884988"/>
              <a:gd name="connsiteX314" fmla="*/ 1382396 w 6124773"/>
              <a:gd name="connsiteY314" fmla="*/ 4914392 h 6884988"/>
              <a:gd name="connsiteX315" fmla="*/ 1445006 w 6124773"/>
              <a:gd name="connsiteY315" fmla="*/ 4851781 h 6884988"/>
              <a:gd name="connsiteX316" fmla="*/ 765175 w 6124773"/>
              <a:gd name="connsiteY316" fmla="*/ 4824031 h 6884988"/>
              <a:gd name="connsiteX317" fmla="*/ 847344 w 6124773"/>
              <a:gd name="connsiteY317" fmla="*/ 4906200 h 6884988"/>
              <a:gd name="connsiteX318" fmla="*/ 765175 w 6124773"/>
              <a:gd name="connsiteY318" fmla="*/ 4988369 h 6884988"/>
              <a:gd name="connsiteX319" fmla="*/ 683006 w 6124773"/>
              <a:gd name="connsiteY319" fmla="*/ 4906200 h 6884988"/>
              <a:gd name="connsiteX320" fmla="*/ 765175 w 6124773"/>
              <a:gd name="connsiteY320" fmla="*/ 4824031 h 6884988"/>
              <a:gd name="connsiteX321" fmla="*/ 434022 w 6124773"/>
              <a:gd name="connsiteY321" fmla="*/ 4802187 h 6884988"/>
              <a:gd name="connsiteX322" fmla="*/ 482473 w 6124773"/>
              <a:gd name="connsiteY322" fmla="*/ 4850638 h 6884988"/>
              <a:gd name="connsiteX323" fmla="*/ 434022 w 6124773"/>
              <a:gd name="connsiteY323" fmla="*/ 4899088 h 6884988"/>
              <a:gd name="connsiteX324" fmla="*/ 385572 w 6124773"/>
              <a:gd name="connsiteY324" fmla="*/ 4850638 h 6884988"/>
              <a:gd name="connsiteX325" fmla="*/ 434022 w 6124773"/>
              <a:gd name="connsiteY325" fmla="*/ 4802187 h 6884988"/>
              <a:gd name="connsiteX326" fmla="*/ 597789 w 6124773"/>
              <a:gd name="connsiteY326" fmla="*/ 4788344 h 6884988"/>
              <a:gd name="connsiteX327" fmla="*/ 646240 w 6124773"/>
              <a:gd name="connsiteY327" fmla="*/ 4836795 h 6884988"/>
              <a:gd name="connsiteX328" fmla="*/ 597789 w 6124773"/>
              <a:gd name="connsiteY328" fmla="*/ 4885245 h 6884988"/>
              <a:gd name="connsiteX329" fmla="*/ 549339 w 6124773"/>
              <a:gd name="connsiteY329" fmla="*/ 4836795 h 6884988"/>
              <a:gd name="connsiteX330" fmla="*/ 597789 w 6124773"/>
              <a:gd name="connsiteY330" fmla="*/ 4788344 h 6884988"/>
              <a:gd name="connsiteX331" fmla="*/ 1456626 w 6124773"/>
              <a:gd name="connsiteY331" fmla="*/ 4763960 h 6884988"/>
              <a:gd name="connsiteX332" fmla="*/ 1487741 w 6124773"/>
              <a:gd name="connsiteY332" fmla="*/ 4795075 h 6884988"/>
              <a:gd name="connsiteX333" fmla="*/ 1456626 w 6124773"/>
              <a:gd name="connsiteY333" fmla="*/ 4826190 h 6884988"/>
              <a:gd name="connsiteX334" fmla="*/ 1425511 w 6124773"/>
              <a:gd name="connsiteY334" fmla="*/ 4795075 h 6884988"/>
              <a:gd name="connsiteX335" fmla="*/ 1456626 w 6124773"/>
              <a:gd name="connsiteY335" fmla="*/ 4763960 h 6884988"/>
              <a:gd name="connsiteX336" fmla="*/ 262065 w 6124773"/>
              <a:gd name="connsiteY336" fmla="*/ 4757801 h 6884988"/>
              <a:gd name="connsiteX337" fmla="*/ 323279 w 6124773"/>
              <a:gd name="connsiteY337" fmla="*/ 4819015 h 6884988"/>
              <a:gd name="connsiteX338" fmla="*/ 262065 w 6124773"/>
              <a:gd name="connsiteY338" fmla="*/ 4880229 h 6884988"/>
              <a:gd name="connsiteX339" fmla="*/ 200851 w 6124773"/>
              <a:gd name="connsiteY339" fmla="*/ 4819015 h 6884988"/>
              <a:gd name="connsiteX340" fmla="*/ 262065 w 6124773"/>
              <a:gd name="connsiteY340" fmla="*/ 4757801 h 6884988"/>
              <a:gd name="connsiteX341" fmla="*/ 1118807 w 6124773"/>
              <a:gd name="connsiteY341" fmla="*/ 4694555 h 6884988"/>
              <a:gd name="connsiteX342" fmla="*/ 1327404 w 6124773"/>
              <a:gd name="connsiteY342" fmla="*/ 4903153 h 6884988"/>
              <a:gd name="connsiteX343" fmla="*/ 1118807 w 6124773"/>
              <a:gd name="connsiteY343" fmla="*/ 5111750 h 6884988"/>
              <a:gd name="connsiteX344" fmla="*/ 910210 w 6124773"/>
              <a:gd name="connsiteY344" fmla="*/ 4903153 h 6884988"/>
              <a:gd name="connsiteX345" fmla="*/ 1118807 w 6124773"/>
              <a:gd name="connsiteY345" fmla="*/ 4694555 h 6884988"/>
              <a:gd name="connsiteX346" fmla="*/ 1305814 w 6124773"/>
              <a:gd name="connsiteY346" fmla="*/ 4686427 h 6884988"/>
              <a:gd name="connsiteX347" fmla="*/ 1336929 w 6124773"/>
              <a:gd name="connsiteY347" fmla="*/ 4717542 h 6884988"/>
              <a:gd name="connsiteX348" fmla="*/ 1305814 w 6124773"/>
              <a:gd name="connsiteY348" fmla="*/ 4748657 h 6884988"/>
              <a:gd name="connsiteX349" fmla="*/ 1274699 w 6124773"/>
              <a:gd name="connsiteY349" fmla="*/ 4717542 h 6884988"/>
              <a:gd name="connsiteX350" fmla="*/ 1305814 w 6124773"/>
              <a:gd name="connsiteY350" fmla="*/ 4686427 h 6884988"/>
              <a:gd name="connsiteX351" fmla="*/ 1427290 w 6124773"/>
              <a:gd name="connsiteY351" fmla="*/ 4633595 h 6884988"/>
              <a:gd name="connsiteX352" fmla="*/ 1458405 w 6124773"/>
              <a:gd name="connsiteY352" fmla="*/ 4664710 h 6884988"/>
              <a:gd name="connsiteX353" fmla="*/ 1427290 w 6124773"/>
              <a:gd name="connsiteY353" fmla="*/ 4695825 h 6884988"/>
              <a:gd name="connsiteX354" fmla="*/ 1396175 w 6124773"/>
              <a:gd name="connsiteY354" fmla="*/ 4664710 h 6884988"/>
              <a:gd name="connsiteX355" fmla="*/ 1427290 w 6124773"/>
              <a:gd name="connsiteY355" fmla="*/ 4633595 h 6884988"/>
              <a:gd name="connsiteX356" fmla="*/ 883539 w 6124773"/>
              <a:gd name="connsiteY356" fmla="*/ 4609084 h 6884988"/>
              <a:gd name="connsiteX357" fmla="*/ 954151 w 6124773"/>
              <a:gd name="connsiteY357" fmla="*/ 4679696 h 6884988"/>
              <a:gd name="connsiteX358" fmla="*/ 883539 w 6124773"/>
              <a:gd name="connsiteY358" fmla="*/ 4750308 h 6884988"/>
              <a:gd name="connsiteX359" fmla="*/ 812927 w 6124773"/>
              <a:gd name="connsiteY359" fmla="*/ 4679696 h 6884988"/>
              <a:gd name="connsiteX360" fmla="*/ 883539 w 6124773"/>
              <a:gd name="connsiteY360" fmla="*/ 4609084 h 6884988"/>
              <a:gd name="connsiteX361" fmla="*/ 1590167 w 6124773"/>
              <a:gd name="connsiteY361" fmla="*/ 4589716 h 6884988"/>
              <a:gd name="connsiteX362" fmla="*/ 1688783 w 6124773"/>
              <a:gd name="connsiteY362" fmla="*/ 4688332 h 6884988"/>
              <a:gd name="connsiteX363" fmla="*/ 1590167 w 6124773"/>
              <a:gd name="connsiteY363" fmla="*/ 4786947 h 6884988"/>
              <a:gd name="connsiteX364" fmla="*/ 1491551 w 6124773"/>
              <a:gd name="connsiteY364" fmla="*/ 4688332 h 6884988"/>
              <a:gd name="connsiteX365" fmla="*/ 1590167 w 6124773"/>
              <a:gd name="connsiteY365" fmla="*/ 4589716 h 6884988"/>
              <a:gd name="connsiteX366" fmla="*/ 1029081 w 6124773"/>
              <a:gd name="connsiteY366" fmla="*/ 4571555 h 6884988"/>
              <a:gd name="connsiteX367" fmla="*/ 1077532 w 6124773"/>
              <a:gd name="connsiteY367" fmla="*/ 4620005 h 6884988"/>
              <a:gd name="connsiteX368" fmla="*/ 1029081 w 6124773"/>
              <a:gd name="connsiteY368" fmla="*/ 4668456 h 6884988"/>
              <a:gd name="connsiteX369" fmla="*/ 980631 w 6124773"/>
              <a:gd name="connsiteY369" fmla="*/ 4620005 h 6884988"/>
              <a:gd name="connsiteX370" fmla="*/ 1029081 w 6124773"/>
              <a:gd name="connsiteY370" fmla="*/ 4571555 h 6884988"/>
              <a:gd name="connsiteX371" fmla="*/ 918591 w 6124773"/>
              <a:gd name="connsiteY371" fmla="*/ 4450715 h 6884988"/>
              <a:gd name="connsiteX372" fmla="*/ 967041 w 6124773"/>
              <a:gd name="connsiteY372" fmla="*/ 4499166 h 6884988"/>
              <a:gd name="connsiteX373" fmla="*/ 918591 w 6124773"/>
              <a:gd name="connsiteY373" fmla="*/ 4547616 h 6884988"/>
              <a:gd name="connsiteX374" fmla="*/ 870140 w 6124773"/>
              <a:gd name="connsiteY374" fmla="*/ 4499166 h 6884988"/>
              <a:gd name="connsiteX375" fmla="*/ 918591 w 6124773"/>
              <a:gd name="connsiteY375" fmla="*/ 4450715 h 6884988"/>
              <a:gd name="connsiteX376" fmla="*/ 1591501 w 6124773"/>
              <a:gd name="connsiteY376" fmla="*/ 4344289 h 6884988"/>
              <a:gd name="connsiteX377" fmla="*/ 1662113 w 6124773"/>
              <a:gd name="connsiteY377" fmla="*/ 4414901 h 6884988"/>
              <a:gd name="connsiteX378" fmla="*/ 1591501 w 6124773"/>
              <a:gd name="connsiteY378" fmla="*/ 4485513 h 6884988"/>
              <a:gd name="connsiteX379" fmla="*/ 1520889 w 6124773"/>
              <a:gd name="connsiteY379" fmla="*/ 4414901 h 6884988"/>
              <a:gd name="connsiteX380" fmla="*/ 1591501 w 6124773"/>
              <a:gd name="connsiteY380" fmla="*/ 4344289 h 6884988"/>
              <a:gd name="connsiteX381" fmla="*/ 1267143 w 6124773"/>
              <a:gd name="connsiteY381" fmla="*/ 4214622 h 6884988"/>
              <a:gd name="connsiteX382" fmla="*/ 1475740 w 6124773"/>
              <a:gd name="connsiteY382" fmla="*/ 4423220 h 6884988"/>
              <a:gd name="connsiteX383" fmla="*/ 1267143 w 6124773"/>
              <a:gd name="connsiteY383" fmla="*/ 4631817 h 6884988"/>
              <a:gd name="connsiteX384" fmla="*/ 1058546 w 6124773"/>
              <a:gd name="connsiteY384" fmla="*/ 4423220 h 6884988"/>
              <a:gd name="connsiteX385" fmla="*/ 1267143 w 6124773"/>
              <a:gd name="connsiteY385" fmla="*/ 4214622 h 6884988"/>
              <a:gd name="connsiteX386" fmla="*/ 1646110 w 6124773"/>
              <a:gd name="connsiteY386" fmla="*/ 4211002 h 6884988"/>
              <a:gd name="connsiteX387" fmla="*/ 1687957 w 6124773"/>
              <a:gd name="connsiteY387" fmla="*/ 4252848 h 6884988"/>
              <a:gd name="connsiteX388" fmla="*/ 1646110 w 6124773"/>
              <a:gd name="connsiteY388" fmla="*/ 4294695 h 6884988"/>
              <a:gd name="connsiteX389" fmla="*/ 1604264 w 6124773"/>
              <a:gd name="connsiteY389" fmla="*/ 4252848 h 6884988"/>
              <a:gd name="connsiteX390" fmla="*/ 1646110 w 6124773"/>
              <a:gd name="connsiteY390" fmla="*/ 4211002 h 6884988"/>
              <a:gd name="connsiteX391" fmla="*/ 494664 w 6124773"/>
              <a:gd name="connsiteY391" fmla="*/ 4204398 h 6884988"/>
              <a:gd name="connsiteX392" fmla="*/ 741108 w 6124773"/>
              <a:gd name="connsiteY392" fmla="*/ 4450841 h 6884988"/>
              <a:gd name="connsiteX393" fmla="*/ 741108 w 6124773"/>
              <a:gd name="connsiteY393" fmla="*/ 4450905 h 6884988"/>
              <a:gd name="connsiteX394" fmla="*/ 494664 w 6124773"/>
              <a:gd name="connsiteY394" fmla="*/ 4697285 h 6884988"/>
              <a:gd name="connsiteX395" fmla="*/ 248221 w 6124773"/>
              <a:gd name="connsiteY395" fmla="*/ 4450841 h 6884988"/>
              <a:gd name="connsiteX396" fmla="*/ 494664 w 6124773"/>
              <a:gd name="connsiteY396" fmla="*/ 4204398 h 6884988"/>
              <a:gd name="connsiteX397" fmla="*/ 958851 w 6124773"/>
              <a:gd name="connsiteY397" fmla="*/ 4197032 h 6884988"/>
              <a:gd name="connsiteX398" fmla="*/ 1057466 w 6124773"/>
              <a:gd name="connsiteY398" fmla="*/ 4295647 h 6884988"/>
              <a:gd name="connsiteX399" fmla="*/ 958851 w 6124773"/>
              <a:gd name="connsiteY399" fmla="*/ 4394263 h 6884988"/>
              <a:gd name="connsiteX400" fmla="*/ 860235 w 6124773"/>
              <a:gd name="connsiteY400" fmla="*/ 4295647 h 6884988"/>
              <a:gd name="connsiteX401" fmla="*/ 958851 w 6124773"/>
              <a:gd name="connsiteY401" fmla="*/ 4197032 h 6884988"/>
              <a:gd name="connsiteX402" fmla="*/ 494665 w 6124773"/>
              <a:gd name="connsiteY402" fmla="*/ 4187571 h 6884988"/>
              <a:gd name="connsiteX403" fmla="*/ 231331 w 6124773"/>
              <a:gd name="connsiteY403" fmla="*/ 4450905 h 6884988"/>
              <a:gd name="connsiteX404" fmla="*/ 494665 w 6124773"/>
              <a:gd name="connsiteY404" fmla="*/ 4714240 h 6884988"/>
              <a:gd name="connsiteX405" fmla="*/ 758000 w 6124773"/>
              <a:gd name="connsiteY405" fmla="*/ 4450905 h 6884988"/>
              <a:gd name="connsiteX406" fmla="*/ 494665 w 6124773"/>
              <a:gd name="connsiteY406" fmla="*/ 4187571 h 6884988"/>
              <a:gd name="connsiteX407" fmla="*/ 494665 w 6124773"/>
              <a:gd name="connsiteY407" fmla="*/ 4130357 h 6884988"/>
              <a:gd name="connsiteX408" fmla="*/ 815150 w 6124773"/>
              <a:gd name="connsiteY408" fmla="*/ 4450841 h 6884988"/>
              <a:gd name="connsiteX409" fmla="*/ 815150 w 6124773"/>
              <a:gd name="connsiteY409" fmla="*/ 4450905 h 6884988"/>
              <a:gd name="connsiteX410" fmla="*/ 494665 w 6124773"/>
              <a:gd name="connsiteY410" fmla="*/ 4771326 h 6884988"/>
              <a:gd name="connsiteX411" fmla="*/ 174181 w 6124773"/>
              <a:gd name="connsiteY411" fmla="*/ 4450841 h 6884988"/>
              <a:gd name="connsiteX412" fmla="*/ 494665 w 6124773"/>
              <a:gd name="connsiteY412" fmla="*/ 4130357 h 6884988"/>
              <a:gd name="connsiteX413" fmla="*/ 1515048 w 6124773"/>
              <a:gd name="connsiteY413" fmla="*/ 4088828 h 6884988"/>
              <a:gd name="connsiteX414" fmla="*/ 1597216 w 6124773"/>
              <a:gd name="connsiteY414" fmla="*/ 4170997 h 6884988"/>
              <a:gd name="connsiteX415" fmla="*/ 1515048 w 6124773"/>
              <a:gd name="connsiteY415" fmla="*/ 4253166 h 6884988"/>
              <a:gd name="connsiteX416" fmla="*/ 1432879 w 6124773"/>
              <a:gd name="connsiteY416" fmla="*/ 4170997 h 6884988"/>
              <a:gd name="connsiteX417" fmla="*/ 1515048 w 6124773"/>
              <a:gd name="connsiteY417" fmla="*/ 4088828 h 6884988"/>
              <a:gd name="connsiteX418" fmla="*/ 1654493 w 6124773"/>
              <a:gd name="connsiteY418" fmla="*/ 4038854 h 6884988"/>
              <a:gd name="connsiteX419" fmla="*/ 1696339 w 6124773"/>
              <a:gd name="connsiteY419" fmla="*/ 4080701 h 6884988"/>
              <a:gd name="connsiteX420" fmla="*/ 1654493 w 6124773"/>
              <a:gd name="connsiteY420" fmla="*/ 4122547 h 6884988"/>
              <a:gd name="connsiteX421" fmla="*/ 1612647 w 6124773"/>
              <a:gd name="connsiteY421" fmla="*/ 4080701 h 6884988"/>
              <a:gd name="connsiteX422" fmla="*/ 1654493 w 6124773"/>
              <a:gd name="connsiteY422" fmla="*/ 4038854 h 6884988"/>
              <a:gd name="connsiteX423" fmla="*/ 740791 w 6124773"/>
              <a:gd name="connsiteY423" fmla="*/ 4016756 h 6884988"/>
              <a:gd name="connsiteX424" fmla="*/ 802005 w 6124773"/>
              <a:gd name="connsiteY424" fmla="*/ 4077970 h 6884988"/>
              <a:gd name="connsiteX425" fmla="*/ 740791 w 6124773"/>
              <a:gd name="connsiteY425" fmla="*/ 4139184 h 6884988"/>
              <a:gd name="connsiteX426" fmla="*/ 679576 w 6124773"/>
              <a:gd name="connsiteY426" fmla="*/ 4077970 h 6884988"/>
              <a:gd name="connsiteX427" fmla="*/ 740791 w 6124773"/>
              <a:gd name="connsiteY427" fmla="*/ 4016756 h 6884988"/>
              <a:gd name="connsiteX428" fmla="*/ 1273619 w 6124773"/>
              <a:gd name="connsiteY428" fmla="*/ 3977322 h 6884988"/>
              <a:gd name="connsiteX429" fmla="*/ 1372235 w 6124773"/>
              <a:gd name="connsiteY429" fmla="*/ 4075938 h 6884988"/>
              <a:gd name="connsiteX430" fmla="*/ 1273619 w 6124773"/>
              <a:gd name="connsiteY430" fmla="*/ 4174553 h 6884988"/>
              <a:gd name="connsiteX431" fmla="*/ 1175004 w 6124773"/>
              <a:gd name="connsiteY431" fmla="*/ 4075938 h 6884988"/>
              <a:gd name="connsiteX432" fmla="*/ 1273619 w 6124773"/>
              <a:gd name="connsiteY432" fmla="*/ 3977322 h 6884988"/>
              <a:gd name="connsiteX433" fmla="*/ 1480503 w 6124773"/>
              <a:gd name="connsiteY433" fmla="*/ 3969702 h 6884988"/>
              <a:gd name="connsiteX434" fmla="*/ 1522349 w 6124773"/>
              <a:gd name="connsiteY434" fmla="*/ 4011548 h 6884988"/>
              <a:gd name="connsiteX435" fmla="*/ 1480503 w 6124773"/>
              <a:gd name="connsiteY435" fmla="*/ 4053395 h 6884988"/>
              <a:gd name="connsiteX436" fmla="*/ 1438656 w 6124773"/>
              <a:gd name="connsiteY436" fmla="*/ 4011548 h 6884988"/>
              <a:gd name="connsiteX437" fmla="*/ 1480503 w 6124773"/>
              <a:gd name="connsiteY437" fmla="*/ 3969702 h 6884988"/>
              <a:gd name="connsiteX438" fmla="*/ 573659 w 6124773"/>
              <a:gd name="connsiteY438" fmla="*/ 3965892 h 6884988"/>
              <a:gd name="connsiteX439" fmla="*/ 634873 w 6124773"/>
              <a:gd name="connsiteY439" fmla="*/ 4027106 h 6884988"/>
              <a:gd name="connsiteX440" fmla="*/ 573659 w 6124773"/>
              <a:gd name="connsiteY440" fmla="*/ 4088320 h 6884988"/>
              <a:gd name="connsiteX441" fmla="*/ 512445 w 6124773"/>
              <a:gd name="connsiteY441" fmla="*/ 4027106 h 6884988"/>
              <a:gd name="connsiteX442" fmla="*/ 573659 w 6124773"/>
              <a:gd name="connsiteY442" fmla="*/ 3965892 h 6884988"/>
              <a:gd name="connsiteX443" fmla="*/ 1377887 w 6124773"/>
              <a:gd name="connsiteY443" fmla="*/ 3867594 h 6884988"/>
              <a:gd name="connsiteX444" fmla="*/ 1419733 w 6124773"/>
              <a:gd name="connsiteY444" fmla="*/ 3909440 h 6884988"/>
              <a:gd name="connsiteX445" fmla="*/ 1377887 w 6124773"/>
              <a:gd name="connsiteY445" fmla="*/ 3951287 h 6884988"/>
              <a:gd name="connsiteX446" fmla="*/ 1336040 w 6124773"/>
              <a:gd name="connsiteY446" fmla="*/ 3909440 h 6884988"/>
              <a:gd name="connsiteX447" fmla="*/ 1377887 w 6124773"/>
              <a:gd name="connsiteY447" fmla="*/ 3867594 h 6884988"/>
              <a:gd name="connsiteX448" fmla="*/ 993077 w 6124773"/>
              <a:gd name="connsiteY448" fmla="*/ 3864673 h 6884988"/>
              <a:gd name="connsiteX449" fmla="*/ 1142111 w 6124773"/>
              <a:gd name="connsiteY449" fmla="*/ 4013708 h 6884988"/>
              <a:gd name="connsiteX450" fmla="*/ 993077 w 6124773"/>
              <a:gd name="connsiteY450" fmla="*/ 4162742 h 6884988"/>
              <a:gd name="connsiteX451" fmla="*/ 844042 w 6124773"/>
              <a:gd name="connsiteY451" fmla="*/ 4013708 h 6884988"/>
              <a:gd name="connsiteX452" fmla="*/ 993077 w 6124773"/>
              <a:gd name="connsiteY452" fmla="*/ 3864673 h 6884988"/>
              <a:gd name="connsiteX453" fmla="*/ 687769 w 6124773"/>
              <a:gd name="connsiteY453" fmla="*/ 3833114 h 6884988"/>
              <a:gd name="connsiteX454" fmla="*/ 748983 w 6124773"/>
              <a:gd name="connsiteY454" fmla="*/ 3894328 h 6884988"/>
              <a:gd name="connsiteX455" fmla="*/ 687769 w 6124773"/>
              <a:gd name="connsiteY455" fmla="*/ 3955542 h 6884988"/>
              <a:gd name="connsiteX456" fmla="*/ 626555 w 6124773"/>
              <a:gd name="connsiteY456" fmla="*/ 3894328 h 6884988"/>
              <a:gd name="connsiteX457" fmla="*/ 687769 w 6124773"/>
              <a:gd name="connsiteY457" fmla="*/ 3833114 h 6884988"/>
              <a:gd name="connsiteX458" fmla="*/ 1621537 w 6124773"/>
              <a:gd name="connsiteY458" fmla="*/ 3806444 h 6884988"/>
              <a:gd name="connsiteX459" fmla="*/ 1720152 w 6124773"/>
              <a:gd name="connsiteY459" fmla="*/ 3905059 h 6884988"/>
              <a:gd name="connsiteX460" fmla="*/ 1621537 w 6124773"/>
              <a:gd name="connsiteY460" fmla="*/ 4003675 h 6884988"/>
              <a:gd name="connsiteX461" fmla="*/ 1522921 w 6124773"/>
              <a:gd name="connsiteY461" fmla="*/ 3905059 h 6884988"/>
              <a:gd name="connsiteX462" fmla="*/ 1621537 w 6124773"/>
              <a:gd name="connsiteY462" fmla="*/ 3806444 h 6884988"/>
              <a:gd name="connsiteX463" fmla="*/ 832866 w 6124773"/>
              <a:gd name="connsiteY463" fmla="*/ 3790378 h 6884988"/>
              <a:gd name="connsiteX464" fmla="*/ 863981 w 6124773"/>
              <a:gd name="connsiteY464" fmla="*/ 3821493 h 6884988"/>
              <a:gd name="connsiteX465" fmla="*/ 832866 w 6124773"/>
              <a:gd name="connsiteY465" fmla="*/ 3852608 h 6884988"/>
              <a:gd name="connsiteX466" fmla="*/ 801750 w 6124773"/>
              <a:gd name="connsiteY466" fmla="*/ 3821493 h 6884988"/>
              <a:gd name="connsiteX467" fmla="*/ 832866 w 6124773"/>
              <a:gd name="connsiteY467" fmla="*/ 3790378 h 6884988"/>
              <a:gd name="connsiteX468" fmla="*/ 1474279 w 6124773"/>
              <a:gd name="connsiteY468" fmla="*/ 3788156 h 6884988"/>
              <a:gd name="connsiteX469" fmla="*/ 1519872 w 6124773"/>
              <a:gd name="connsiteY469" fmla="*/ 3833749 h 6884988"/>
              <a:gd name="connsiteX470" fmla="*/ 1474279 w 6124773"/>
              <a:gd name="connsiteY470" fmla="*/ 3879342 h 6884988"/>
              <a:gd name="connsiteX471" fmla="*/ 1428685 w 6124773"/>
              <a:gd name="connsiteY471" fmla="*/ 3833749 h 6884988"/>
              <a:gd name="connsiteX472" fmla="*/ 1474279 w 6124773"/>
              <a:gd name="connsiteY472" fmla="*/ 3788156 h 6884988"/>
              <a:gd name="connsiteX473" fmla="*/ 1178624 w 6124773"/>
              <a:gd name="connsiteY473" fmla="*/ 3758056 h 6884988"/>
              <a:gd name="connsiteX474" fmla="*/ 1260793 w 6124773"/>
              <a:gd name="connsiteY474" fmla="*/ 3840225 h 6884988"/>
              <a:gd name="connsiteX475" fmla="*/ 1178624 w 6124773"/>
              <a:gd name="connsiteY475" fmla="*/ 3922394 h 6884988"/>
              <a:gd name="connsiteX476" fmla="*/ 1096455 w 6124773"/>
              <a:gd name="connsiteY476" fmla="*/ 3840225 h 6884988"/>
              <a:gd name="connsiteX477" fmla="*/ 1178624 w 6124773"/>
              <a:gd name="connsiteY477" fmla="*/ 3758056 h 6884988"/>
              <a:gd name="connsiteX478" fmla="*/ 1711389 w 6124773"/>
              <a:gd name="connsiteY478" fmla="*/ 3747135 h 6884988"/>
              <a:gd name="connsiteX479" fmla="*/ 1742123 w 6124773"/>
              <a:gd name="connsiteY479" fmla="*/ 3777869 h 6884988"/>
              <a:gd name="connsiteX480" fmla="*/ 1711389 w 6124773"/>
              <a:gd name="connsiteY480" fmla="*/ 3808603 h 6884988"/>
              <a:gd name="connsiteX481" fmla="*/ 1680655 w 6124773"/>
              <a:gd name="connsiteY481" fmla="*/ 3777869 h 6884988"/>
              <a:gd name="connsiteX482" fmla="*/ 1711389 w 6124773"/>
              <a:gd name="connsiteY482" fmla="*/ 3747135 h 6884988"/>
              <a:gd name="connsiteX483" fmla="*/ 1325500 w 6124773"/>
              <a:gd name="connsiteY483" fmla="*/ 3740848 h 6884988"/>
              <a:gd name="connsiteX484" fmla="*/ 1367346 w 6124773"/>
              <a:gd name="connsiteY484" fmla="*/ 3782695 h 6884988"/>
              <a:gd name="connsiteX485" fmla="*/ 1325500 w 6124773"/>
              <a:gd name="connsiteY485" fmla="*/ 3824541 h 6884988"/>
              <a:gd name="connsiteX486" fmla="*/ 1283653 w 6124773"/>
              <a:gd name="connsiteY486" fmla="*/ 3782695 h 6884988"/>
              <a:gd name="connsiteX487" fmla="*/ 1325500 w 6124773"/>
              <a:gd name="connsiteY487" fmla="*/ 3740848 h 6884988"/>
              <a:gd name="connsiteX488" fmla="*/ 886079 w 6124773"/>
              <a:gd name="connsiteY488" fmla="*/ 3713543 h 6884988"/>
              <a:gd name="connsiteX489" fmla="*/ 917194 w 6124773"/>
              <a:gd name="connsiteY489" fmla="*/ 3744658 h 6884988"/>
              <a:gd name="connsiteX490" fmla="*/ 886079 w 6124773"/>
              <a:gd name="connsiteY490" fmla="*/ 3775773 h 6884988"/>
              <a:gd name="connsiteX491" fmla="*/ 854963 w 6124773"/>
              <a:gd name="connsiteY491" fmla="*/ 3744658 h 6884988"/>
              <a:gd name="connsiteX492" fmla="*/ 886079 w 6124773"/>
              <a:gd name="connsiteY492" fmla="*/ 3713543 h 6884988"/>
              <a:gd name="connsiteX493" fmla="*/ 1008190 w 6124773"/>
              <a:gd name="connsiteY493" fmla="*/ 3701351 h 6884988"/>
              <a:gd name="connsiteX494" fmla="*/ 1068324 w 6124773"/>
              <a:gd name="connsiteY494" fmla="*/ 3761485 h 6884988"/>
              <a:gd name="connsiteX495" fmla="*/ 1008190 w 6124773"/>
              <a:gd name="connsiteY495" fmla="*/ 3821620 h 6884988"/>
              <a:gd name="connsiteX496" fmla="*/ 948055 w 6124773"/>
              <a:gd name="connsiteY496" fmla="*/ 3761485 h 6884988"/>
              <a:gd name="connsiteX497" fmla="*/ 1008190 w 6124773"/>
              <a:gd name="connsiteY497" fmla="*/ 3701351 h 6884988"/>
              <a:gd name="connsiteX498" fmla="*/ 768668 w 6124773"/>
              <a:gd name="connsiteY498" fmla="*/ 3665537 h 6884988"/>
              <a:gd name="connsiteX499" fmla="*/ 828802 w 6124773"/>
              <a:gd name="connsiteY499" fmla="*/ 3725671 h 6884988"/>
              <a:gd name="connsiteX500" fmla="*/ 768668 w 6124773"/>
              <a:gd name="connsiteY500" fmla="*/ 3785806 h 6884988"/>
              <a:gd name="connsiteX501" fmla="*/ 708534 w 6124773"/>
              <a:gd name="connsiteY501" fmla="*/ 3725671 h 6884988"/>
              <a:gd name="connsiteX502" fmla="*/ 768668 w 6124773"/>
              <a:gd name="connsiteY502" fmla="*/ 3665537 h 6884988"/>
              <a:gd name="connsiteX503" fmla="*/ 1163956 w 6124773"/>
              <a:gd name="connsiteY503" fmla="*/ 3621786 h 6884988"/>
              <a:gd name="connsiteX504" fmla="*/ 1205802 w 6124773"/>
              <a:gd name="connsiteY504" fmla="*/ 3663633 h 6884988"/>
              <a:gd name="connsiteX505" fmla="*/ 1163956 w 6124773"/>
              <a:gd name="connsiteY505" fmla="*/ 3705479 h 6884988"/>
              <a:gd name="connsiteX506" fmla="*/ 1122110 w 6124773"/>
              <a:gd name="connsiteY506" fmla="*/ 3663633 h 6884988"/>
              <a:gd name="connsiteX507" fmla="*/ 1163956 w 6124773"/>
              <a:gd name="connsiteY507" fmla="*/ 3621786 h 6884988"/>
              <a:gd name="connsiteX508" fmla="*/ 399606 w 6124773"/>
              <a:gd name="connsiteY508" fmla="*/ 3617976 h 6884988"/>
              <a:gd name="connsiteX509" fmla="*/ 594614 w 6124773"/>
              <a:gd name="connsiteY509" fmla="*/ 3812984 h 6884988"/>
              <a:gd name="connsiteX510" fmla="*/ 399606 w 6124773"/>
              <a:gd name="connsiteY510" fmla="*/ 4007993 h 6884988"/>
              <a:gd name="connsiteX511" fmla="*/ 204597 w 6124773"/>
              <a:gd name="connsiteY511" fmla="*/ 3812984 h 6884988"/>
              <a:gd name="connsiteX512" fmla="*/ 399606 w 6124773"/>
              <a:gd name="connsiteY512" fmla="*/ 3617976 h 6884988"/>
              <a:gd name="connsiteX513" fmla="*/ 653097 w 6124773"/>
              <a:gd name="connsiteY513" fmla="*/ 3608451 h 6884988"/>
              <a:gd name="connsiteX514" fmla="*/ 692404 w 6124773"/>
              <a:gd name="connsiteY514" fmla="*/ 3647758 h 6884988"/>
              <a:gd name="connsiteX515" fmla="*/ 653097 w 6124773"/>
              <a:gd name="connsiteY515" fmla="*/ 3687064 h 6884988"/>
              <a:gd name="connsiteX516" fmla="*/ 613791 w 6124773"/>
              <a:gd name="connsiteY516" fmla="*/ 3647758 h 6884988"/>
              <a:gd name="connsiteX517" fmla="*/ 653097 w 6124773"/>
              <a:gd name="connsiteY517" fmla="*/ 3608451 h 6884988"/>
              <a:gd name="connsiteX518" fmla="*/ 1307592 w 6124773"/>
              <a:gd name="connsiteY518" fmla="*/ 3605784 h 6884988"/>
              <a:gd name="connsiteX519" fmla="*/ 1353185 w 6124773"/>
              <a:gd name="connsiteY519" fmla="*/ 3651377 h 6884988"/>
              <a:gd name="connsiteX520" fmla="*/ 1307592 w 6124773"/>
              <a:gd name="connsiteY520" fmla="*/ 3696970 h 6884988"/>
              <a:gd name="connsiteX521" fmla="*/ 1261998 w 6124773"/>
              <a:gd name="connsiteY521" fmla="*/ 3651377 h 6884988"/>
              <a:gd name="connsiteX522" fmla="*/ 1307592 w 6124773"/>
              <a:gd name="connsiteY522" fmla="*/ 3605784 h 6884988"/>
              <a:gd name="connsiteX523" fmla="*/ 1070610 w 6124773"/>
              <a:gd name="connsiteY523" fmla="*/ 3591242 h 6884988"/>
              <a:gd name="connsiteX524" fmla="*/ 1101725 w 6124773"/>
              <a:gd name="connsiteY524" fmla="*/ 3622357 h 6884988"/>
              <a:gd name="connsiteX525" fmla="*/ 1070610 w 6124773"/>
              <a:gd name="connsiteY525" fmla="*/ 3653472 h 6884988"/>
              <a:gd name="connsiteX526" fmla="*/ 1039495 w 6124773"/>
              <a:gd name="connsiteY526" fmla="*/ 3622357 h 6884988"/>
              <a:gd name="connsiteX527" fmla="*/ 1070610 w 6124773"/>
              <a:gd name="connsiteY527" fmla="*/ 3591242 h 6884988"/>
              <a:gd name="connsiteX528" fmla="*/ 920623 w 6124773"/>
              <a:gd name="connsiteY528" fmla="*/ 3522154 h 6884988"/>
              <a:gd name="connsiteX529" fmla="*/ 1003808 w 6124773"/>
              <a:gd name="connsiteY529" fmla="*/ 3605339 h 6884988"/>
              <a:gd name="connsiteX530" fmla="*/ 920623 w 6124773"/>
              <a:gd name="connsiteY530" fmla="*/ 3688524 h 6884988"/>
              <a:gd name="connsiteX531" fmla="*/ 837438 w 6124773"/>
              <a:gd name="connsiteY531" fmla="*/ 3605339 h 6884988"/>
              <a:gd name="connsiteX532" fmla="*/ 920623 w 6124773"/>
              <a:gd name="connsiteY532" fmla="*/ 3522154 h 6884988"/>
              <a:gd name="connsiteX533" fmla="*/ 741744 w 6124773"/>
              <a:gd name="connsiteY533" fmla="*/ 3467608 h 6884988"/>
              <a:gd name="connsiteX534" fmla="*/ 811149 w 6124773"/>
              <a:gd name="connsiteY534" fmla="*/ 3537014 h 6884988"/>
              <a:gd name="connsiteX535" fmla="*/ 741744 w 6124773"/>
              <a:gd name="connsiteY535" fmla="*/ 3606419 h 6884988"/>
              <a:gd name="connsiteX536" fmla="*/ 672338 w 6124773"/>
              <a:gd name="connsiteY536" fmla="*/ 3537014 h 6884988"/>
              <a:gd name="connsiteX537" fmla="*/ 741744 w 6124773"/>
              <a:gd name="connsiteY537" fmla="*/ 3467608 h 6884988"/>
              <a:gd name="connsiteX538" fmla="*/ 1043559 w 6124773"/>
              <a:gd name="connsiteY538" fmla="*/ 3465194 h 6884988"/>
              <a:gd name="connsiteX539" fmla="*/ 1085406 w 6124773"/>
              <a:gd name="connsiteY539" fmla="*/ 3507040 h 6884988"/>
              <a:gd name="connsiteX540" fmla="*/ 1043559 w 6124773"/>
              <a:gd name="connsiteY540" fmla="*/ 3548887 h 6884988"/>
              <a:gd name="connsiteX541" fmla="*/ 1001713 w 6124773"/>
              <a:gd name="connsiteY541" fmla="*/ 3507040 h 6884988"/>
              <a:gd name="connsiteX542" fmla="*/ 1043559 w 6124773"/>
              <a:gd name="connsiteY542" fmla="*/ 3465194 h 6884988"/>
              <a:gd name="connsiteX543" fmla="*/ 423672 w 6124773"/>
              <a:gd name="connsiteY543" fmla="*/ 3441128 h 6884988"/>
              <a:gd name="connsiteX544" fmla="*/ 484886 w 6124773"/>
              <a:gd name="connsiteY544" fmla="*/ 3502342 h 6884988"/>
              <a:gd name="connsiteX545" fmla="*/ 423672 w 6124773"/>
              <a:gd name="connsiteY545" fmla="*/ 3563556 h 6884988"/>
              <a:gd name="connsiteX546" fmla="*/ 362458 w 6124773"/>
              <a:gd name="connsiteY546" fmla="*/ 3502342 h 6884988"/>
              <a:gd name="connsiteX547" fmla="*/ 423672 w 6124773"/>
              <a:gd name="connsiteY547" fmla="*/ 3441128 h 6884988"/>
              <a:gd name="connsiteX548" fmla="*/ 574739 w 6124773"/>
              <a:gd name="connsiteY548" fmla="*/ 3420491 h 6884988"/>
              <a:gd name="connsiteX549" fmla="*/ 614045 w 6124773"/>
              <a:gd name="connsiteY549" fmla="*/ 3459797 h 6884988"/>
              <a:gd name="connsiteX550" fmla="*/ 574739 w 6124773"/>
              <a:gd name="connsiteY550" fmla="*/ 3499104 h 6884988"/>
              <a:gd name="connsiteX551" fmla="*/ 535432 w 6124773"/>
              <a:gd name="connsiteY551" fmla="*/ 3459797 h 6884988"/>
              <a:gd name="connsiteX552" fmla="*/ 574739 w 6124773"/>
              <a:gd name="connsiteY552" fmla="*/ 3420491 h 6884988"/>
              <a:gd name="connsiteX553" fmla="*/ 903288 w 6124773"/>
              <a:gd name="connsiteY553" fmla="*/ 3404425 h 6884988"/>
              <a:gd name="connsiteX554" fmla="*/ 945134 w 6124773"/>
              <a:gd name="connsiteY554" fmla="*/ 3446271 h 6884988"/>
              <a:gd name="connsiteX555" fmla="*/ 903288 w 6124773"/>
              <a:gd name="connsiteY555" fmla="*/ 3488118 h 6884988"/>
              <a:gd name="connsiteX556" fmla="*/ 861441 w 6124773"/>
              <a:gd name="connsiteY556" fmla="*/ 3446271 h 6884988"/>
              <a:gd name="connsiteX557" fmla="*/ 903288 w 6124773"/>
              <a:gd name="connsiteY557" fmla="*/ 3404425 h 6884988"/>
              <a:gd name="connsiteX558" fmla="*/ 1559053 w 6124773"/>
              <a:gd name="connsiteY558" fmla="*/ 3393058 h 6884988"/>
              <a:gd name="connsiteX559" fmla="*/ 1754061 w 6124773"/>
              <a:gd name="connsiteY559" fmla="*/ 3588066 h 6884988"/>
              <a:gd name="connsiteX560" fmla="*/ 1559053 w 6124773"/>
              <a:gd name="connsiteY560" fmla="*/ 3783075 h 6884988"/>
              <a:gd name="connsiteX561" fmla="*/ 1364044 w 6124773"/>
              <a:gd name="connsiteY561" fmla="*/ 3588066 h 6884988"/>
              <a:gd name="connsiteX562" fmla="*/ 1559053 w 6124773"/>
              <a:gd name="connsiteY562" fmla="*/ 3393058 h 6884988"/>
              <a:gd name="connsiteX563" fmla="*/ 1761299 w 6124773"/>
              <a:gd name="connsiteY563" fmla="*/ 3377755 h 6884988"/>
              <a:gd name="connsiteX564" fmla="*/ 1806893 w 6124773"/>
              <a:gd name="connsiteY564" fmla="*/ 3423348 h 6884988"/>
              <a:gd name="connsiteX565" fmla="*/ 1761299 w 6124773"/>
              <a:gd name="connsiteY565" fmla="*/ 3468941 h 6884988"/>
              <a:gd name="connsiteX566" fmla="*/ 1715706 w 6124773"/>
              <a:gd name="connsiteY566" fmla="*/ 3423348 h 6884988"/>
              <a:gd name="connsiteX567" fmla="*/ 1761299 w 6124773"/>
              <a:gd name="connsiteY567" fmla="*/ 3377755 h 6884988"/>
              <a:gd name="connsiteX568" fmla="*/ 1232091 w 6124773"/>
              <a:gd name="connsiteY568" fmla="*/ 3357435 h 6884988"/>
              <a:gd name="connsiteX569" fmla="*/ 1353757 w 6124773"/>
              <a:gd name="connsiteY569" fmla="*/ 3479101 h 6884988"/>
              <a:gd name="connsiteX570" fmla="*/ 1232091 w 6124773"/>
              <a:gd name="connsiteY570" fmla="*/ 3600767 h 6884988"/>
              <a:gd name="connsiteX571" fmla="*/ 1110424 w 6124773"/>
              <a:gd name="connsiteY571" fmla="*/ 3479101 h 6884988"/>
              <a:gd name="connsiteX572" fmla="*/ 1232091 w 6124773"/>
              <a:gd name="connsiteY572" fmla="*/ 3357435 h 6884988"/>
              <a:gd name="connsiteX573" fmla="*/ 1396428 w 6124773"/>
              <a:gd name="connsiteY573" fmla="*/ 3338322 h 6884988"/>
              <a:gd name="connsiteX574" fmla="*/ 1442021 w 6124773"/>
              <a:gd name="connsiteY574" fmla="*/ 3383915 h 6884988"/>
              <a:gd name="connsiteX575" fmla="*/ 1396428 w 6124773"/>
              <a:gd name="connsiteY575" fmla="*/ 3429508 h 6884988"/>
              <a:gd name="connsiteX576" fmla="*/ 1350834 w 6124773"/>
              <a:gd name="connsiteY576" fmla="*/ 3383915 h 6884988"/>
              <a:gd name="connsiteX577" fmla="*/ 1396428 w 6124773"/>
              <a:gd name="connsiteY577" fmla="*/ 3338322 h 6884988"/>
              <a:gd name="connsiteX578" fmla="*/ 657797 w 6124773"/>
              <a:gd name="connsiteY578" fmla="*/ 3338258 h 6884988"/>
              <a:gd name="connsiteX579" fmla="*/ 703009 w 6124773"/>
              <a:gd name="connsiteY579" fmla="*/ 3383470 h 6884988"/>
              <a:gd name="connsiteX580" fmla="*/ 657797 w 6124773"/>
              <a:gd name="connsiteY580" fmla="*/ 3428682 h 6884988"/>
              <a:gd name="connsiteX581" fmla="*/ 612585 w 6124773"/>
              <a:gd name="connsiteY581" fmla="*/ 3383470 h 6884988"/>
              <a:gd name="connsiteX582" fmla="*/ 657797 w 6124773"/>
              <a:gd name="connsiteY582" fmla="*/ 3338258 h 6884988"/>
              <a:gd name="connsiteX583" fmla="*/ 1066037 w 6124773"/>
              <a:gd name="connsiteY583" fmla="*/ 3334893 h 6884988"/>
              <a:gd name="connsiteX584" fmla="*/ 1111631 w 6124773"/>
              <a:gd name="connsiteY584" fmla="*/ 3380486 h 6884988"/>
              <a:gd name="connsiteX585" fmla="*/ 1066037 w 6124773"/>
              <a:gd name="connsiteY585" fmla="*/ 3426079 h 6884988"/>
              <a:gd name="connsiteX586" fmla="*/ 1020444 w 6124773"/>
              <a:gd name="connsiteY586" fmla="*/ 3380486 h 6884988"/>
              <a:gd name="connsiteX587" fmla="*/ 1066037 w 6124773"/>
              <a:gd name="connsiteY587" fmla="*/ 3334893 h 6884988"/>
              <a:gd name="connsiteX588" fmla="*/ 784607 w 6124773"/>
              <a:gd name="connsiteY588" fmla="*/ 3326955 h 6884988"/>
              <a:gd name="connsiteX589" fmla="*/ 844741 w 6124773"/>
              <a:gd name="connsiteY589" fmla="*/ 3387090 h 6884988"/>
              <a:gd name="connsiteX590" fmla="*/ 784607 w 6124773"/>
              <a:gd name="connsiteY590" fmla="*/ 3447224 h 6884988"/>
              <a:gd name="connsiteX591" fmla="*/ 724473 w 6124773"/>
              <a:gd name="connsiteY591" fmla="*/ 3387090 h 6884988"/>
              <a:gd name="connsiteX592" fmla="*/ 784607 w 6124773"/>
              <a:gd name="connsiteY592" fmla="*/ 3326955 h 6884988"/>
              <a:gd name="connsiteX593" fmla="*/ 542417 w 6124773"/>
              <a:gd name="connsiteY593" fmla="*/ 3326383 h 6884988"/>
              <a:gd name="connsiteX594" fmla="*/ 573151 w 6124773"/>
              <a:gd name="connsiteY594" fmla="*/ 3357117 h 6884988"/>
              <a:gd name="connsiteX595" fmla="*/ 542417 w 6124773"/>
              <a:gd name="connsiteY595" fmla="*/ 3387851 h 6884988"/>
              <a:gd name="connsiteX596" fmla="*/ 511683 w 6124773"/>
              <a:gd name="connsiteY596" fmla="*/ 3357117 h 6884988"/>
              <a:gd name="connsiteX597" fmla="*/ 542417 w 6124773"/>
              <a:gd name="connsiteY597" fmla="*/ 3326383 h 6884988"/>
              <a:gd name="connsiteX598" fmla="*/ 946087 w 6124773"/>
              <a:gd name="connsiteY598" fmla="*/ 3326003 h 6884988"/>
              <a:gd name="connsiteX599" fmla="*/ 977202 w 6124773"/>
              <a:gd name="connsiteY599" fmla="*/ 3357118 h 6884988"/>
              <a:gd name="connsiteX600" fmla="*/ 946087 w 6124773"/>
              <a:gd name="connsiteY600" fmla="*/ 3388233 h 6884988"/>
              <a:gd name="connsiteX601" fmla="*/ 914972 w 6124773"/>
              <a:gd name="connsiteY601" fmla="*/ 3357118 h 6884988"/>
              <a:gd name="connsiteX602" fmla="*/ 946087 w 6124773"/>
              <a:gd name="connsiteY602" fmla="*/ 3326003 h 6884988"/>
              <a:gd name="connsiteX603" fmla="*/ 1497013 w 6124773"/>
              <a:gd name="connsiteY603" fmla="*/ 3311207 h 6884988"/>
              <a:gd name="connsiteX604" fmla="*/ 1527747 w 6124773"/>
              <a:gd name="connsiteY604" fmla="*/ 3341941 h 6884988"/>
              <a:gd name="connsiteX605" fmla="*/ 1497013 w 6124773"/>
              <a:gd name="connsiteY605" fmla="*/ 3372675 h 6884988"/>
              <a:gd name="connsiteX606" fmla="*/ 1466279 w 6124773"/>
              <a:gd name="connsiteY606" fmla="*/ 3341941 h 6884988"/>
              <a:gd name="connsiteX607" fmla="*/ 1497013 w 6124773"/>
              <a:gd name="connsiteY607" fmla="*/ 3311207 h 6884988"/>
              <a:gd name="connsiteX608" fmla="*/ 1598676 w 6124773"/>
              <a:gd name="connsiteY608" fmla="*/ 3295015 h 6884988"/>
              <a:gd name="connsiteX609" fmla="*/ 1629791 w 6124773"/>
              <a:gd name="connsiteY609" fmla="*/ 3326130 h 6884988"/>
              <a:gd name="connsiteX610" fmla="*/ 1598676 w 6124773"/>
              <a:gd name="connsiteY610" fmla="*/ 3357245 h 6884988"/>
              <a:gd name="connsiteX611" fmla="*/ 1567561 w 6124773"/>
              <a:gd name="connsiteY611" fmla="*/ 3326130 h 6884988"/>
              <a:gd name="connsiteX612" fmla="*/ 1598676 w 6124773"/>
              <a:gd name="connsiteY612" fmla="*/ 3295015 h 6884988"/>
              <a:gd name="connsiteX613" fmla="*/ 617601 w 6124773"/>
              <a:gd name="connsiteY613" fmla="*/ 3258057 h 6884988"/>
              <a:gd name="connsiteX614" fmla="*/ 648335 w 6124773"/>
              <a:gd name="connsiteY614" fmla="*/ 3288791 h 6884988"/>
              <a:gd name="connsiteX615" fmla="*/ 617601 w 6124773"/>
              <a:gd name="connsiteY615" fmla="*/ 3319525 h 6884988"/>
              <a:gd name="connsiteX616" fmla="*/ 586867 w 6124773"/>
              <a:gd name="connsiteY616" fmla="*/ 3288791 h 6884988"/>
              <a:gd name="connsiteX617" fmla="*/ 617601 w 6124773"/>
              <a:gd name="connsiteY617" fmla="*/ 3258057 h 6884988"/>
              <a:gd name="connsiteX618" fmla="*/ 1844675 w 6124773"/>
              <a:gd name="connsiteY618" fmla="*/ 3244850 h 6884988"/>
              <a:gd name="connsiteX619" fmla="*/ 1875790 w 6124773"/>
              <a:gd name="connsiteY619" fmla="*/ 3275965 h 6884988"/>
              <a:gd name="connsiteX620" fmla="*/ 1844675 w 6124773"/>
              <a:gd name="connsiteY620" fmla="*/ 3307080 h 6884988"/>
              <a:gd name="connsiteX621" fmla="*/ 1813560 w 6124773"/>
              <a:gd name="connsiteY621" fmla="*/ 3275965 h 6884988"/>
              <a:gd name="connsiteX622" fmla="*/ 1844675 w 6124773"/>
              <a:gd name="connsiteY622" fmla="*/ 3244850 h 6884988"/>
              <a:gd name="connsiteX623" fmla="*/ 1735519 w 6124773"/>
              <a:gd name="connsiteY623" fmla="*/ 3229482 h 6884988"/>
              <a:gd name="connsiteX624" fmla="*/ 1795653 w 6124773"/>
              <a:gd name="connsiteY624" fmla="*/ 3289616 h 6884988"/>
              <a:gd name="connsiteX625" fmla="*/ 1735519 w 6124773"/>
              <a:gd name="connsiteY625" fmla="*/ 3349751 h 6884988"/>
              <a:gd name="connsiteX626" fmla="*/ 1675385 w 6124773"/>
              <a:gd name="connsiteY626" fmla="*/ 3289616 h 6884988"/>
              <a:gd name="connsiteX627" fmla="*/ 1735519 w 6124773"/>
              <a:gd name="connsiteY627" fmla="*/ 3229482 h 6884988"/>
              <a:gd name="connsiteX628" fmla="*/ 710820 w 6124773"/>
              <a:gd name="connsiteY628" fmla="*/ 3227832 h 6884988"/>
              <a:gd name="connsiteX629" fmla="*/ 750126 w 6124773"/>
              <a:gd name="connsiteY629" fmla="*/ 3267139 h 6884988"/>
              <a:gd name="connsiteX630" fmla="*/ 710820 w 6124773"/>
              <a:gd name="connsiteY630" fmla="*/ 3306445 h 6884988"/>
              <a:gd name="connsiteX631" fmla="*/ 671513 w 6124773"/>
              <a:gd name="connsiteY631" fmla="*/ 3267139 h 6884988"/>
              <a:gd name="connsiteX632" fmla="*/ 710820 w 6124773"/>
              <a:gd name="connsiteY632" fmla="*/ 3227832 h 6884988"/>
              <a:gd name="connsiteX633" fmla="*/ 425196 w 6124773"/>
              <a:gd name="connsiteY633" fmla="*/ 3200336 h 6884988"/>
              <a:gd name="connsiteX634" fmla="*/ 507365 w 6124773"/>
              <a:gd name="connsiteY634" fmla="*/ 3282505 h 6884988"/>
              <a:gd name="connsiteX635" fmla="*/ 425196 w 6124773"/>
              <a:gd name="connsiteY635" fmla="*/ 3364674 h 6884988"/>
              <a:gd name="connsiteX636" fmla="*/ 343027 w 6124773"/>
              <a:gd name="connsiteY636" fmla="*/ 3282505 h 6884988"/>
              <a:gd name="connsiteX637" fmla="*/ 425196 w 6124773"/>
              <a:gd name="connsiteY637" fmla="*/ 3200336 h 6884988"/>
              <a:gd name="connsiteX638" fmla="*/ 587121 w 6124773"/>
              <a:gd name="connsiteY638" fmla="*/ 3168650 h 6884988"/>
              <a:gd name="connsiteX639" fmla="*/ 617855 w 6124773"/>
              <a:gd name="connsiteY639" fmla="*/ 3199384 h 6884988"/>
              <a:gd name="connsiteX640" fmla="*/ 587121 w 6124773"/>
              <a:gd name="connsiteY640" fmla="*/ 3230118 h 6884988"/>
              <a:gd name="connsiteX641" fmla="*/ 556387 w 6124773"/>
              <a:gd name="connsiteY641" fmla="*/ 3199384 h 6884988"/>
              <a:gd name="connsiteX642" fmla="*/ 587121 w 6124773"/>
              <a:gd name="connsiteY642" fmla="*/ 3168650 h 6884988"/>
              <a:gd name="connsiteX643" fmla="*/ 496253 w 6124773"/>
              <a:gd name="connsiteY643" fmla="*/ 3125724 h 6884988"/>
              <a:gd name="connsiteX644" fmla="*/ 526987 w 6124773"/>
              <a:gd name="connsiteY644" fmla="*/ 3156458 h 6884988"/>
              <a:gd name="connsiteX645" fmla="*/ 496253 w 6124773"/>
              <a:gd name="connsiteY645" fmla="*/ 3187192 h 6884988"/>
              <a:gd name="connsiteX646" fmla="*/ 465519 w 6124773"/>
              <a:gd name="connsiteY646" fmla="*/ 3156458 h 6884988"/>
              <a:gd name="connsiteX647" fmla="*/ 496253 w 6124773"/>
              <a:gd name="connsiteY647" fmla="*/ 3125724 h 6884988"/>
              <a:gd name="connsiteX648" fmla="*/ 1866138 w 6124773"/>
              <a:gd name="connsiteY648" fmla="*/ 3117786 h 6884988"/>
              <a:gd name="connsiteX649" fmla="*/ 1912366 w 6124773"/>
              <a:gd name="connsiteY649" fmla="*/ 3164014 h 6884988"/>
              <a:gd name="connsiteX650" fmla="*/ 1866138 w 6124773"/>
              <a:gd name="connsiteY650" fmla="*/ 3210242 h 6884988"/>
              <a:gd name="connsiteX651" fmla="*/ 1819910 w 6124773"/>
              <a:gd name="connsiteY651" fmla="*/ 3164014 h 6884988"/>
              <a:gd name="connsiteX652" fmla="*/ 1866138 w 6124773"/>
              <a:gd name="connsiteY652" fmla="*/ 3117786 h 6884988"/>
              <a:gd name="connsiteX653" fmla="*/ 399415 w 6124773"/>
              <a:gd name="connsiteY653" fmla="*/ 3040380 h 6884988"/>
              <a:gd name="connsiteX654" fmla="*/ 430149 w 6124773"/>
              <a:gd name="connsiteY654" fmla="*/ 3071114 h 6884988"/>
              <a:gd name="connsiteX655" fmla="*/ 399415 w 6124773"/>
              <a:gd name="connsiteY655" fmla="*/ 3101848 h 6884988"/>
              <a:gd name="connsiteX656" fmla="*/ 368681 w 6124773"/>
              <a:gd name="connsiteY656" fmla="*/ 3071114 h 6884988"/>
              <a:gd name="connsiteX657" fmla="*/ 399415 w 6124773"/>
              <a:gd name="connsiteY657" fmla="*/ 3040380 h 6884988"/>
              <a:gd name="connsiteX658" fmla="*/ 2238439 w 6124773"/>
              <a:gd name="connsiteY658" fmla="*/ 2483231 h 6884988"/>
              <a:gd name="connsiteX659" fmla="*/ 2269554 w 6124773"/>
              <a:gd name="connsiteY659" fmla="*/ 2514346 h 6884988"/>
              <a:gd name="connsiteX660" fmla="*/ 2238439 w 6124773"/>
              <a:gd name="connsiteY660" fmla="*/ 2545461 h 6884988"/>
              <a:gd name="connsiteX661" fmla="*/ 2207324 w 6124773"/>
              <a:gd name="connsiteY661" fmla="*/ 2514346 h 6884988"/>
              <a:gd name="connsiteX662" fmla="*/ 2238439 w 6124773"/>
              <a:gd name="connsiteY662" fmla="*/ 2483231 h 6884988"/>
              <a:gd name="connsiteX663" fmla="*/ 2292413 w 6124773"/>
              <a:gd name="connsiteY663" fmla="*/ 2300287 h 6884988"/>
              <a:gd name="connsiteX664" fmla="*/ 2361819 w 6124773"/>
              <a:gd name="connsiteY664" fmla="*/ 2369692 h 6884988"/>
              <a:gd name="connsiteX665" fmla="*/ 2292413 w 6124773"/>
              <a:gd name="connsiteY665" fmla="*/ 2439098 h 6884988"/>
              <a:gd name="connsiteX666" fmla="*/ 2223007 w 6124773"/>
              <a:gd name="connsiteY666" fmla="*/ 2369692 h 6884988"/>
              <a:gd name="connsiteX667" fmla="*/ 2292413 w 6124773"/>
              <a:gd name="connsiteY667" fmla="*/ 2300287 h 6884988"/>
              <a:gd name="connsiteX668" fmla="*/ 2401570 w 6124773"/>
              <a:gd name="connsiteY668" fmla="*/ 2224595 h 6884988"/>
              <a:gd name="connsiteX669" fmla="*/ 2446782 w 6124773"/>
              <a:gd name="connsiteY669" fmla="*/ 2269807 h 6884988"/>
              <a:gd name="connsiteX670" fmla="*/ 2401570 w 6124773"/>
              <a:gd name="connsiteY670" fmla="*/ 2315019 h 6884988"/>
              <a:gd name="connsiteX671" fmla="*/ 2356358 w 6124773"/>
              <a:gd name="connsiteY671" fmla="*/ 2269807 h 6884988"/>
              <a:gd name="connsiteX672" fmla="*/ 2401570 w 6124773"/>
              <a:gd name="connsiteY672" fmla="*/ 2224595 h 6884988"/>
              <a:gd name="connsiteX673" fmla="*/ 2267077 w 6124773"/>
              <a:gd name="connsiteY673" fmla="*/ 2171700 h 6884988"/>
              <a:gd name="connsiteX674" fmla="*/ 2312289 w 6124773"/>
              <a:gd name="connsiteY674" fmla="*/ 2216912 h 6884988"/>
              <a:gd name="connsiteX675" fmla="*/ 2267077 w 6124773"/>
              <a:gd name="connsiteY675" fmla="*/ 2262124 h 6884988"/>
              <a:gd name="connsiteX676" fmla="*/ 2221865 w 6124773"/>
              <a:gd name="connsiteY676" fmla="*/ 2216912 h 6884988"/>
              <a:gd name="connsiteX677" fmla="*/ 2267077 w 6124773"/>
              <a:gd name="connsiteY677" fmla="*/ 2171700 h 6884988"/>
              <a:gd name="connsiteX678" fmla="*/ 5083619 w 6124773"/>
              <a:gd name="connsiteY678" fmla="*/ 2155447 h 6884988"/>
              <a:gd name="connsiteX679" fmla="*/ 6040261 w 6124773"/>
              <a:gd name="connsiteY679" fmla="*/ 2366910 h 6884988"/>
              <a:gd name="connsiteX680" fmla="*/ 6124773 w 6124773"/>
              <a:gd name="connsiteY680" fmla="*/ 2410839 h 6884988"/>
              <a:gd name="connsiteX681" fmla="*/ 6124773 w 6124773"/>
              <a:gd name="connsiteY681" fmla="*/ 6457785 h 6884988"/>
              <a:gd name="connsiteX682" fmla="*/ 5961182 w 6124773"/>
              <a:gd name="connsiteY682" fmla="*/ 6535134 h 6884988"/>
              <a:gd name="connsiteX683" fmla="*/ 5097590 w 6124773"/>
              <a:gd name="connsiteY683" fmla="*/ 6705599 h 6884988"/>
              <a:gd name="connsiteX684" fmla="*/ 3357164 w 6124773"/>
              <a:gd name="connsiteY684" fmla="*/ 5884596 h 6884988"/>
              <a:gd name="connsiteX685" fmla="*/ 3345276 w 6124773"/>
              <a:gd name="connsiteY685" fmla="*/ 5868696 h 6884988"/>
              <a:gd name="connsiteX686" fmla="*/ 3336732 w 6124773"/>
              <a:gd name="connsiteY686" fmla="*/ 5859294 h 6884988"/>
              <a:gd name="connsiteX687" fmla="*/ 2819781 w 6124773"/>
              <a:gd name="connsiteY687" fmla="*/ 4419282 h 6884988"/>
              <a:gd name="connsiteX688" fmla="*/ 5083619 w 6124773"/>
              <a:gd name="connsiteY688" fmla="*/ 2155447 h 6884988"/>
              <a:gd name="connsiteX689" fmla="*/ 2525649 w 6124773"/>
              <a:gd name="connsiteY689" fmla="*/ 2118804 h 6884988"/>
              <a:gd name="connsiteX690" fmla="*/ 2556764 w 6124773"/>
              <a:gd name="connsiteY690" fmla="*/ 2149919 h 6884988"/>
              <a:gd name="connsiteX691" fmla="*/ 2525649 w 6124773"/>
              <a:gd name="connsiteY691" fmla="*/ 2181034 h 6884988"/>
              <a:gd name="connsiteX692" fmla="*/ 2494534 w 6124773"/>
              <a:gd name="connsiteY692" fmla="*/ 2149919 h 6884988"/>
              <a:gd name="connsiteX693" fmla="*/ 2525649 w 6124773"/>
              <a:gd name="connsiteY693" fmla="*/ 2118804 h 6884988"/>
              <a:gd name="connsiteX694" fmla="*/ 2382203 w 6124773"/>
              <a:gd name="connsiteY694" fmla="*/ 2042956 h 6884988"/>
              <a:gd name="connsiteX695" fmla="*/ 2465388 w 6124773"/>
              <a:gd name="connsiteY695" fmla="*/ 2126106 h 6884988"/>
              <a:gd name="connsiteX696" fmla="*/ 2382203 w 6124773"/>
              <a:gd name="connsiteY696" fmla="*/ 2209291 h 6884988"/>
              <a:gd name="connsiteX697" fmla="*/ 2299018 w 6124773"/>
              <a:gd name="connsiteY697" fmla="*/ 2126106 h 6884988"/>
              <a:gd name="connsiteX698" fmla="*/ 2382203 w 6124773"/>
              <a:gd name="connsiteY698" fmla="*/ 2042956 h 6884988"/>
              <a:gd name="connsiteX699" fmla="*/ 2591880 w 6124773"/>
              <a:gd name="connsiteY699" fmla="*/ 2011780 h 6884988"/>
              <a:gd name="connsiteX700" fmla="*/ 2633726 w 6124773"/>
              <a:gd name="connsiteY700" fmla="*/ 2053590 h 6884988"/>
              <a:gd name="connsiteX701" fmla="*/ 2591880 w 6124773"/>
              <a:gd name="connsiteY701" fmla="*/ 2095436 h 6884988"/>
              <a:gd name="connsiteX702" fmla="*/ 2550034 w 6124773"/>
              <a:gd name="connsiteY702" fmla="*/ 2053590 h 6884988"/>
              <a:gd name="connsiteX703" fmla="*/ 2591880 w 6124773"/>
              <a:gd name="connsiteY703" fmla="*/ 2011780 h 6884988"/>
              <a:gd name="connsiteX704" fmla="*/ 5094288 w 6124773"/>
              <a:gd name="connsiteY704" fmla="*/ 1990194 h 6884988"/>
              <a:gd name="connsiteX705" fmla="*/ 6047059 w 6124773"/>
              <a:gd name="connsiteY705" fmla="*/ 2182530 h 6884988"/>
              <a:gd name="connsiteX706" fmla="*/ 6124773 w 6124773"/>
              <a:gd name="connsiteY706" fmla="*/ 2219964 h 6884988"/>
              <a:gd name="connsiteX707" fmla="*/ 6124773 w 6124773"/>
              <a:gd name="connsiteY707" fmla="*/ 2363914 h 6884988"/>
              <a:gd name="connsiteX708" fmla="*/ 5981486 w 6124773"/>
              <a:gd name="connsiteY708" fmla="*/ 2296132 h 6884988"/>
              <a:gd name="connsiteX709" fmla="*/ 5094352 w 6124773"/>
              <a:gd name="connsiteY709" fmla="*/ 2120901 h 6884988"/>
              <a:gd name="connsiteX710" fmla="*/ 5094352 w 6124773"/>
              <a:gd name="connsiteY710" fmla="*/ 2121028 h 6884988"/>
              <a:gd name="connsiteX711" fmla="*/ 2777744 w 6124773"/>
              <a:gd name="connsiteY711" fmla="*/ 4437875 h 6884988"/>
              <a:gd name="connsiteX712" fmla="*/ 5094605 w 6124773"/>
              <a:gd name="connsiteY712" fmla="*/ 6754494 h 6884988"/>
              <a:gd name="connsiteX713" fmla="*/ 5996357 w 6124773"/>
              <a:gd name="connsiteY713" fmla="*/ 6572389 h 6884988"/>
              <a:gd name="connsiteX714" fmla="*/ 6124773 w 6124773"/>
              <a:gd name="connsiteY714" fmla="*/ 6510519 h 6884988"/>
              <a:gd name="connsiteX715" fmla="*/ 6124773 w 6124773"/>
              <a:gd name="connsiteY715" fmla="*/ 6656320 h 6884988"/>
              <a:gd name="connsiteX716" fmla="*/ 6031548 w 6124773"/>
              <a:gd name="connsiteY716" fmla="*/ 6700416 h 6884988"/>
              <a:gd name="connsiteX717" fmla="*/ 5336424 w 6124773"/>
              <a:gd name="connsiteY717" fmla="*/ 6874091 h 6884988"/>
              <a:gd name="connsiteX718" fmla="*/ 5105114 w 6124773"/>
              <a:gd name="connsiteY718" fmla="*/ 6884988 h 6884988"/>
              <a:gd name="connsiteX719" fmla="*/ 5084311 w 6124773"/>
              <a:gd name="connsiteY719" fmla="*/ 6884988 h 6884988"/>
              <a:gd name="connsiteX720" fmla="*/ 4844096 w 6124773"/>
              <a:gd name="connsiteY720" fmla="*/ 6872858 h 6884988"/>
              <a:gd name="connsiteX721" fmla="*/ 2646680 w 6124773"/>
              <a:gd name="connsiteY721" fmla="*/ 4437843 h 6884988"/>
              <a:gd name="connsiteX722" fmla="*/ 5094288 w 6124773"/>
              <a:gd name="connsiteY722" fmla="*/ 1990194 h 6884988"/>
              <a:gd name="connsiteX723" fmla="*/ 2675129 w 6124773"/>
              <a:gd name="connsiteY723" fmla="*/ 1938374 h 6884988"/>
              <a:gd name="connsiteX724" fmla="*/ 2716975 w 6124773"/>
              <a:gd name="connsiteY724" fmla="*/ 1980220 h 6884988"/>
              <a:gd name="connsiteX725" fmla="*/ 2675129 w 6124773"/>
              <a:gd name="connsiteY725" fmla="*/ 2022067 h 6884988"/>
              <a:gd name="connsiteX726" fmla="*/ 2633282 w 6124773"/>
              <a:gd name="connsiteY726" fmla="*/ 1980220 h 6884988"/>
              <a:gd name="connsiteX727" fmla="*/ 2675129 w 6124773"/>
              <a:gd name="connsiteY727" fmla="*/ 1938374 h 6884988"/>
              <a:gd name="connsiteX728" fmla="*/ 2239200 w 6124773"/>
              <a:gd name="connsiteY728" fmla="*/ 1927004 h 6884988"/>
              <a:gd name="connsiteX729" fmla="*/ 2308606 w 6124773"/>
              <a:gd name="connsiteY729" fmla="*/ 1996410 h 6884988"/>
              <a:gd name="connsiteX730" fmla="*/ 2239200 w 6124773"/>
              <a:gd name="connsiteY730" fmla="*/ 2065781 h 6884988"/>
              <a:gd name="connsiteX731" fmla="*/ 2169794 w 6124773"/>
              <a:gd name="connsiteY731" fmla="*/ 1996410 h 6884988"/>
              <a:gd name="connsiteX732" fmla="*/ 2239200 w 6124773"/>
              <a:gd name="connsiteY732" fmla="*/ 1927004 h 6884988"/>
              <a:gd name="connsiteX733" fmla="*/ 2494470 w 6124773"/>
              <a:gd name="connsiteY733" fmla="*/ 1922879 h 6884988"/>
              <a:gd name="connsiteX734" fmla="*/ 2554605 w 6124773"/>
              <a:gd name="connsiteY734" fmla="*/ 1983013 h 6884988"/>
              <a:gd name="connsiteX735" fmla="*/ 2494470 w 6124773"/>
              <a:gd name="connsiteY735" fmla="*/ 2043148 h 6884988"/>
              <a:gd name="connsiteX736" fmla="*/ 2434336 w 6124773"/>
              <a:gd name="connsiteY736" fmla="*/ 1983013 h 6884988"/>
              <a:gd name="connsiteX737" fmla="*/ 2494470 w 6124773"/>
              <a:gd name="connsiteY737" fmla="*/ 1922879 h 6884988"/>
              <a:gd name="connsiteX738" fmla="*/ 2364042 w 6124773"/>
              <a:gd name="connsiteY738" fmla="*/ 1921418 h 6884988"/>
              <a:gd name="connsiteX739" fmla="*/ 2403348 w 6124773"/>
              <a:gd name="connsiteY739" fmla="*/ 1960724 h 6884988"/>
              <a:gd name="connsiteX740" fmla="*/ 2364042 w 6124773"/>
              <a:gd name="connsiteY740" fmla="*/ 2000031 h 6884988"/>
              <a:gd name="connsiteX741" fmla="*/ 2324736 w 6124773"/>
              <a:gd name="connsiteY741" fmla="*/ 1960724 h 6884988"/>
              <a:gd name="connsiteX742" fmla="*/ 2364042 w 6124773"/>
              <a:gd name="connsiteY742" fmla="*/ 1921418 h 6884988"/>
              <a:gd name="connsiteX743" fmla="*/ 2767584 w 6124773"/>
              <a:gd name="connsiteY743" fmla="*/ 1874428 h 6884988"/>
              <a:gd name="connsiteX744" fmla="*/ 2798699 w 6124773"/>
              <a:gd name="connsiteY744" fmla="*/ 1905543 h 6884988"/>
              <a:gd name="connsiteX745" fmla="*/ 2767584 w 6124773"/>
              <a:gd name="connsiteY745" fmla="*/ 1936658 h 6884988"/>
              <a:gd name="connsiteX746" fmla="*/ 2736469 w 6124773"/>
              <a:gd name="connsiteY746" fmla="*/ 1905543 h 6884988"/>
              <a:gd name="connsiteX747" fmla="*/ 2767584 w 6124773"/>
              <a:gd name="connsiteY747" fmla="*/ 1874428 h 6884988"/>
              <a:gd name="connsiteX748" fmla="*/ 2335847 w 6124773"/>
              <a:gd name="connsiteY748" fmla="*/ 1772066 h 6884988"/>
              <a:gd name="connsiteX749" fmla="*/ 2395982 w 6124773"/>
              <a:gd name="connsiteY749" fmla="*/ 1832200 h 6884988"/>
              <a:gd name="connsiteX750" fmla="*/ 2335847 w 6124773"/>
              <a:gd name="connsiteY750" fmla="*/ 1892335 h 6884988"/>
              <a:gd name="connsiteX751" fmla="*/ 2275713 w 6124773"/>
              <a:gd name="connsiteY751" fmla="*/ 1832200 h 6884988"/>
              <a:gd name="connsiteX752" fmla="*/ 2335847 w 6124773"/>
              <a:gd name="connsiteY752" fmla="*/ 1772066 h 6884988"/>
              <a:gd name="connsiteX753" fmla="*/ 2178368 w 6124773"/>
              <a:gd name="connsiteY753" fmla="*/ 1750729 h 6884988"/>
              <a:gd name="connsiteX754" fmla="*/ 2261553 w 6124773"/>
              <a:gd name="connsiteY754" fmla="*/ 1833914 h 6884988"/>
              <a:gd name="connsiteX755" fmla="*/ 2178368 w 6124773"/>
              <a:gd name="connsiteY755" fmla="*/ 1917099 h 6884988"/>
              <a:gd name="connsiteX756" fmla="*/ 2095184 w 6124773"/>
              <a:gd name="connsiteY756" fmla="*/ 1833914 h 6884988"/>
              <a:gd name="connsiteX757" fmla="*/ 2178368 w 6124773"/>
              <a:gd name="connsiteY757" fmla="*/ 1750729 h 6884988"/>
              <a:gd name="connsiteX758" fmla="*/ 2858771 w 6124773"/>
              <a:gd name="connsiteY758" fmla="*/ 1733840 h 6884988"/>
              <a:gd name="connsiteX759" fmla="*/ 2918905 w 6124773"/>
              <a:gd name="connsiteY759" fmla="*/ 1793976 h 6884988"/>
              <a:gd name="connsiteX760" fmla="*/ 2858771 w 6124773"/>
              <a:gd name="connsiteY760" fmla="*/ 1854109 h 6884988"/>
              <a:gd name="connsiteX761" fmla="*/ 2798637 w 6124773"/>
              <a:gd name="connsiteY761" fmla="*/ 1793976 h 6884988"/>
              <a:gd name="connsiteX762" fmla="*/ 2858771 w 6124773"/>
              <a:gd name="connsiteY762" fmla="*/ 1733840 h 6884988"/>
              <a:gd name="connsiteX763" fmla="*/ 2068830 w 6124773"/>
              <a:gd name="connsiteY763" fmla="*/ 1709008 h 6884988"/>
              <a:gd name="connsiteX764" fmla="*/ 2099945 w 6124773"/>
              <a:gd name="connsiteY764" fmla="*/ 1740123 h 6884988"/>
              <a:gd name="connsiteX765" fmla="*/ 2068830 w 6124773"/>
              <a:gd name="connsiteY765" fmla="*/ 1771238 h 6884988"/>
              <a:gd name="connsiteX766" fmla="*/ 2037714 w 6124773"/>
              <a:gd name="connsiteY766" fmla="*/ 1740123 h 6884988"/>
              <a:gd name="connsiteX767" fmla="*/ 2068830 w 6124773"/>
              <a:gd name="connsiteY767" fmla="*/ 1709008 h 6884988"/>
              <a:gd name="connsiteX768" fmla="*/ 2354517 w 6124773"/>
              <a:gd name="connsiteY768" fmla="*/ 1678657 h 6884988"/>
              <a:gd name="connsiteX769" fmla="*/ 2385632 w 6124773"/>
              <a:gd name="connsiteY769" fmla="*/ 1709772 h 6884988"/>
              <a:gd name="connsiteX770" fmla="*/ 2354517 w 6124773"/>
              <a:gd name="connsiteY770" fmla="*/ 1740887 h 6884988"/>
              <a:gd name="connsiteX771" fmla="*/ 2323401 w 6124773"/>
              <a:gd name="connsiteY771" fmla="*/ 1709772 h 6884988"/>
              <a:gd name="connsiteX772" fmla="*/ 2354517 w 6124773"/>
              <a:gd name="connsiteY772" fmla="*/ 1678657 h 6884988"/>
              <a:gd name="connsiteX773" fmla="*/ 2256219 w 6124773"/>
              <a:gd name="connsiteY773" fmla="*/ 1640558 h 6884988"/>
              <a:gd name="connsiteX774" fmla="*/ 2316353 w 6124773"/>
              <a:gd name="connsiteY774" fmla="*/ 1700693 h 6884988"/>
              <a:gd name="connsiteX775" fmla="*/ 2256219 w 6124773"/>
              <a:gd name="connsiteY775" fmla="*/ 1760827 h 6884988"/>
              <a:gd name="connsiteX776" fmla="*/ 2196085 w 6124773"/>
              <a:gd name="connsiteY776" fmla="*/ 1700693 h 6884988"/>
              <a:gd name="connsiteX777" fmla="*/ 2256219 w 6124773"/>
              <a:gd name="connsiteY777" fmla="*/ 1640558 h 6884988"/>
              <a:gd name="connsiteX778" fmla="*/ 372555 w 6124773"/>
              <a:gd name="connsiteY778" fmla="*/ 1623470 h 6884988"/>
              <a:gd name="connsiteX779" fmla="*/ 417767 w 6124773"/>
              <a:gd name="connsiteY779" fmla="*/ 1668682 h 6884988"/>
              <a:gd name="connsiteX780" fmla="*/ 372555 w 6124773"/>
              <a:gd name="connsiteY780" fmla="*/ 1713894 h 6884988"/>
              <a:gd name="connsiteX781" fmla="*/ 327343 w 6124773"/>
              <a:gd name="connsiteY781" fmla="*/ 1668682 h 6884988"/>
              <a:gd name="connsiteX782" fmla="*/ 372555 w 6124773"/>
              <a:gd name="connsiteY782" fmla="*/ 1623470 h 6884988"/>
              <a:gd name="connsiteX783" fmla="*/ 2003362 w 6124773"/>
              <a:gd name="connsiteY783" fmla="*/ 1603538 h 6884988"/>
              <a:gd name="connsiteX784" fmla="*/ 2034477 w 6124773"/>
              <a:gd name="connsiteY784" fmla="*/ 1634653 h 6884988"/>
              <a:gd name="connsiteX785" fmla="*/ 2003362 w 6124773"/>
              <a:gd name="connsiteY785" fmla="*/ 1665768 h 6884988"/>
              <a:gd name="connsiteX786" fmla="*/ 1972247 w 6124773"/>
              <a:gd name="connsiteY786" fmla="*/ 1634653 h 6884988"/>
              <a:gd name="connsiteX787" fmla="*/ 2003362 w 6124773"/>
              <a:gd name="connsiteY787" fmla="*/ 1603538 h 6884988"/>
              <a:gd name="connsiteX788" fmla="*/ 2118868 w 6124773"/>
              <a:gd name="connsiteY788" fmla="*/ 1577376 h 6884988"/>
              <a:gd name="connsiteX789" fmla="*/ 2179002 w 6124773"/>
              <a:gd name="connsiteY789" fmla="*/ 1637510 h 6884988"/>
              <a:gd name="connsiteX790" fmla="*/ 2118868 w 6124773"/>
              <a:gd name="connsiteY790" fmla="*/ 1697645 h 6884988"/>
              <a:gd name="connsiteX791" fmla="*/ 2058734 w 6124773"/>
              <a:gd name="connsiteY791" fmla="*/ 1637510 h 6884988"/>
              <a:gd name="connsiteX792" fmla="*/ 2118868 w 6124773"/>
              <a:gd name="connsiteY792" fmla="*/ 1577376 h 6884988"/>
              <a:gd name="connsiteX793" fmla="*/ 2598293 w 6124773"/>
              <a:gd name="connsiteY793" fmla="*/ 1539849 h 6884988"/>
              <a:gd name="connsiteX794" fmla="*/ 2793301 w 6124773"/>
              <a:gd name="connsiteY794" fmla="*/ 1734858 h 6884988"/>
              <a:gd name="connsiteX795" fmla="*/ 2598293 w 6124773"/>
              <a:gd name="connsiteY795" fmla="*/ 1929866 h 6884988"/>
              <a:gd name="connsiteX796" fmla="*/ 2403285 w 6124773"/>
              <a:gd name="connsiteY796" fmla="*/ 1734858 h 6884988"/>
              <a:gd name="connsiteX797" fmla="*/ 2598293 w 6124773"/>
              <a:gd name="connsiteY797" fmla="*/ 1539849 h 6884988"/>
              <a:gd name="connsiteX798" fmla="*/ 2361756 w 6124773"/>
              <a:gd name="connsiteY798" fmla="*/ 1531594 h 6884988"/>
              <a:gd name="connsiteX799" fmla="*/ 2421890 w 6124773"/>
              <a:gd name="connsiteY799" fmla="*/ 1591728 h 6884988"/>
              <a:gd name="connsiteX800" fmla="*/ 2361756 w 6124773"/>
              <a:gd name="connsiteY800" fmla="*/ 1651863 h 6884988"/>
              <a:gd name="connsiteX801" fmla="*/ 2301622 w 6124773"/>
              <a:gd name="connsiteY801" fmla="*/ 1591728 h 6884988"/>
              <a:gd name="connsiteX802" fmla="*/ 2361756 w 6124773"/>
              <a:gd name="connsiteY802" fmla="*/ 1531594 h 6884988"/>
              <a:gd name="connsiteX803" fmla="*/ 2227517 w 6124773"/>
              <a:gd name="connsiteY803" fmla="*/ 1525497 h 6884988"/>
              <a:gd name="connsiteX804" fmla="*/ 2269363 w 6124773"/>
              <a:gd name="connsiteY804" fmla="*/ 1567344 h 6884988"/>
              <a:gd name="connsiteX805" fmla="*/ 2227517 w 6124773"/>
              <a:gd name="connsiteY805" fmla="*/ 1609190 h 6884988"/>
              <a:gd name="connsiteX806" fmla="*/ 2185671 w 6124773"/>
              <a:gd name="connsiteY806" fmla="*/ 1567344 h 6884988"/>
              <a:gd name="connsiteX807" fmla="*/ 2227517 w 6124773"/>
              <a:gd name="connsiteY807" fmla="*/ 1525497 h 6884988"/>
              <a:gd name="connsiteX808" fmla="*/ 2787079 w 6124773"/>
              <a:gd name="connsiteY808" fmla="*/ 1518131 h 6884988"/>
              <a:gd name="connsiteX809" fmla="*/ 2828925 w 6124773"/>
              <a:gd name="connsiteY809" fmla="*/ 1559978 h 6884988"/>
              <a:gd name="connsiteX810" fmla="*/ 2787079 w 6124773"/>
              <a:gd name="connsiteY810" fmla="*/ 1601824 h 6884988"/>
              <a:gd name="connsiteX811" fmla="*/ 2745233 w 6124773"/>
              <a:gd name="connsiteY811" fmla="*/ 1559978 h 6884988"/>
              <a:gd name="connsiteX812" fmla="*/ 2787079 w 6124773"/>
              <a:gd name="connsiteY812" fmla="*/ 1518131 h 6884988"/>
              <a:gd name="connsiteX813" fmla="*/ 1913636 w 6124773"/>
              <a:gd name="connsiteY813" fmla="*/ 1507080 h 6884988"/>
              <a:gd name="connsiteX814" fmla="*/ 1944751 w 6124773"/>
              <a:gd name="connsiteY814" fmla="*/ 1538195 h 6884988"/>
              <a:gd name="connsiteX815" fmla="*/ 1913636 w 6124773"/>
              <a:gd name="connsiteY815" fmla="*/ 1569311 h 6884988"/>
              <a:gd name="connsiteX816" fmla="*/ 1882521 w 6124773"/>
              <a:gd name="connsiteY816" fmla="*/ 1538195 h 6884988"/>
              <a:gd name="connsiteX817" fmla="*/ 1913636 w 6124773"/>
              <a:gd name="connsiteY817" fmla="*/ 1507080 h 6884988"/>
              <a:gd name="connsiteX818" fmla="*/ 2033080 w 6124773"/>
              <a:gd name="connsiteY818" fmla="*/ 1499715 h 6884988"/>
              <a:gd name="connsiteX819" fmla="*/ 2074926 w 6124773"/>
              <a:gd name="connsiteY819" fmla="*/ 1541561 h 6884988"/>
              <a:gd name="connsiteX820" fmla="*/ 2033080 w 6124773"/>
              <a:gd name="connsiteY820" fmla="*/ 1583408 h 6884988"/>
              <a:gd name="connsiteX821" fmla="*/ 1991234 w 6124773"/>
              <a:gd name="connsiteY821" fmla="*/ 1541561 h 6884988"/>
              <a:gd name="connsiteX822" fmla="*/ 2033080 w 6124773"/>
              <a:gd name="connsiteY822" fmla="*/ 1499715 h 6884988"/>
              <a:gd name="connsiteX823" fmla="*/ 2960369 w 6124773"/>
              <a:gd name="connsiteY823" fmla="*/ 1499654 h 6884988"/>
              <a:gd name="connsiteX824" fmla="*/ 3080448 w 6124773"/>
              <a:gd name="connsiteY824" fmla="*/ 1619733 h 6884988"/>
              <a:gd name="connsiteX825" fmla="*/ 2960369 w 6124773"/>
              <a:gd name="connsiteY825" fmla="*/ 1739811 h 6884988"/>
              <a:gd name="connsiteX826" fmla="*/ 2840291 w 6124773"/>
              <a:gd name="connsiteY826" fmla="*/ 1619733 h 6884988"/>
              <a:gd name="connsiteX827" fmla="*/ 2960369 w 6124773"/>
              <a:gd name="connsiteY827" fmla="*/ 1499654 h 6884988"/>
              <a:gd name="connsiteX828" fmla="*/ 3259074 w 6124773"/>
              <a:gd name="connsiteY828" fmla="*/ 1488028 h 6884988"/>
              <a:gd name="connsiteX829" fmla="*/ 3290189 w 6124773"/>
              <a:gd name="connsiteY829" fmla="*/ 1519143 h 6884988"/>
              <a:gd name="connsiteX830" fmla="*/ 3259074 w 6124773"/>
              <a:gd name="connsiteY830" fmla="*/ 1550258 h 6884988"/>
              <a:gd name="connsiteX831" fmla="*/ 3227959 w 6124773"/>
              <a:gd name="connsiteY831" fmla="*/ 1519143 h 6884988"/>
              <a:gd name="connsiteX832" fmla="*/ 3259074 w 6124773"/>
              <a:gd name="connsiteY832" fmla="*/ 1488028 h 6884988"/>
              <a:gd name="connsiteX833" fmla="*/ 3153220 w 6124773"/>
              <a:gd name="connsiteY833" fmla="*/ 1464792 h 6884988"/>
              <a:gd name="connsiteX834" fmla="*/ 3223514 w 6124773"/>
              <a:gd name="connsiteY834" fmla="*/ 1535087 h 6884988"/>
              <a:gd name="connsiteX835" fmla="*/ 3153220 w 6124773"/>
              <a:gd name="connsiteY835" fmla="*/ 1605381 h 6884988"/>
              <a:gd name="connsiteX836" fmla="*/ 3082926 w 6124773"/>
              <a:gd name="connsiteY836" fmla="*/ 1535087 h 6884988"/>
              <a:gd name="connsiteX837" fmla="*/ 3153220 w 6124773"/>
              <a:gd name="connsiteY837" fmla="*/ 1464792 h 6884988"/>
              <a:gd name="connsiteX838" fmla="*/ 1806829 w 6124773"/>
              <a:gd name="connsiteY838" fmla="*/ 1453737 h 6884988"/>
              <a:gd name="connsiteX839" fmla="*/ 1837944 w 6124773"/>
              <a:gd name="connsiteY839" fmla="*/ 1484852 h 6884988"/>
              <a:gd name="connsiteX840" fmla="*/ 1806829 w 6124773"/>
              <a:gd name="connsiteY840" fmla="*/ 1515967 h 6884988"/>
              <a:gd name="connsiteX841" fmla="*/ 1775713 w 6124773"/>
              <a:gd name="connsiteY841" fmla="*/ 1484852 h 6884988"/>
              <a:gd name="connsiteX842" fmla="*/ 1806829 w 6124773"/>
              <a:gd name="connsiteY842" fmla="*/ 1453737 h 6884988"/>
              <a:gd name="connsiteX843" fmla="*/ 460375 w 6124773"/>
              <a:gd name="connsiteY843" fmla="*/ 1448021 h 6884988"/>
              <a:gd name="connsiteX844" fmla="*/ 543560 w 6124773"/>
              <a:gd name="connsiteY844" fmla="*/ 1531206 h 6884988"/>
              <a:gd name="connsiteX845" fmla="*/ 460375 w 6124773"/>
              <a:gd name="connsiteY845" fmla="*/ 1614391 h 6884988"/>
              <a:gd name="connsiteX846" fmla="*/ 377190 w 6124773"/>
              <a:gd name="connsiteY846" fmla="*/ 1531206 h 6884988"/>
              <a:gd name="connsiteX847" fmla="*/ 460375 w 6124773"/>
              <a:gd name="connsiteY847" fmla="*/ 1448021 h 6884988"/>
              <a:gd name="connsiteX848" fmla="*/ 3387154 w 6124773"/>
              <a:gd name="connsiteY848" fmla="*/ 1433357 h 6884988"/>
              <a:gd name="connsiteX849" fmla="*/ 3418269 w 6124773"/>
              <a:gd name="connsiteY849" fmla="*/ 1464472 h 6884988"/>
              <a:gd name="connsiteX850" fmla="*/ 3387154 w 6124773"/>
              <a:gd name="connsiteY850" fmla="*/ 1495588 h 6884988"/>
              <a:gd name="connsiteX851" fmla="*/ 3356038 w 6124773"/>
              <a:gd name="connsiteY851" fmla="*/ 1464472 h 6884988"/>
              <a:gd name="connsiteX852" fmla="*/ 3387154 w 6124773"/>
              <a:gd name="connsiteY852" fmla="*/ 1433357 h 6884988"/>
              <a:gd name="connsiteX853" fmla="*/ 1201801 w 6124773"/>
              <a:gd name="connsiteY853" fmla="*/ 1410375 h 6884988"/>
              <a:gd name="connsiteX854" fmla="*/ 2099987 w 6124773"/>
              <a:gd name="connsiteY854" fmla="*/ 2142380 h 6884988"/>
              <a:gd name="connsiteX855" fmla="*/ 2101754 w 6124773"/>
              <a:gd name="connsiteY855" fmla="*/ 2153953 h 6884988"/>
              <a:gd name="connsiteX856" fmla="*/ 2102125 w 6124773"/>
              <a:gd name="connsiteY856" fmla="*/ 2155397 h 6884988"/>
              <a:gd name="connsiteX857" fmla="*/ 2120709 w 6124773"/>
              <a:gd name="connsiteY857" fmla="*/ 2339512 h 6884988"/>
              <a:gd name="connsiteX858" fmla="*/ 1853120 w 6124773"/>
              <a:gd name="connsiteY858" fmla="*/ 2985579 h 6884988"/>
              <a:gd name="connsiteX859" fmla="*/ 1207198 w 6124773"/>
              <a:gd name="connsiteY859" fmla="*/ 3253168 h 6884988"/>
              <a:gd name="connsiteX860" fmla="*/ 449606 w 6124773"/>
              <a:gd name="connsiteY860" fmla="*/ 2850450 h 6884988"/>
              <a:gd name="connsiteX861" fmla="*/ 448090 w 6124773"/>
              <a:gd name="connsiteY861" fmla="*/ 2847657 h 6884988"/>
              <a:gd name="connsiteX862" fmla="*/ 441565 w 6124773"/>
              <a:gd name="connsiteY862" fmla="*/ 2839749 h 6884988"/>
              <a:gd name="connsiteX863" fmla="*/ 284988 w 6124773"/>
              <a:gd name="connsiteY863" fmla="*/ 2327150 h 6884988"/>
              <a:gd name="connsiteX864" fmla="*/ 1201801 w 6124773"/>
              <a:gd name="connsiteY864" fmla="*/ 1410375 h 6884988"/>
              <a:gd name="connsiteX865" fmla="*/ 323341 w 6124773"/>
              <a:gd name="connsiteY865" fmla="*/ 1401086 h 6884988"/>
              <a:gd name="connsiteX866" fmla="*/ 362648 w 6124773"/>
              <a:gd name="connsiteY866" fmla="*/ 1440392 h 6884988"/>
              <a:gd name="connsiteX867" fmla="*/ 323341 w 6124773"/>
              <a:gd name="connsiteY867" fmla="*/ 1479699 h 6884988"/>
              <a:gd name="connsiteX868" fmla="*/ 284035 w 6124773"/>
              <a:gd name="connsiteY868" fmla="*/ 1440392 h 6884988"/>
              <a:gd name="connsiteX869" fmla="*/ 323341 w 6124773"/>
              <a:gd name="connsiteY869" fmla="*/ 1401086 h 6884988"/>
              <a:gd name="connsiteX870" fmla="*/ 1206118 w 6124773"/>
              <a:gd name="connsiteY870" fmla="*/ 1396403 h 6884988"/>
              <a:gd name="connsiteX871" fmla="*/ 267792 w 6124773"/>
              <a:gd name="connsiteY871" fmla="*/ 2334716 h 6884988"/>
              <a:gd name="connsiteX872" fmla="*/ 1206118 w 6124773"/>
              <a:gd name="connsiteY872" fmla="*/ 3273043 h 6884988"/>
              <a:gd name="connsiteX873" fmla="*/ 2144458 w 6124773"/>
              <a:gd name="connsiteY873" fmla="*/ 2334692 h 6884988"/>
              <a:gd name="connsiteX874" fmla="*/ 1869630 w 6124773"/>
              <a:gd name="connsiteY874" fmla="*/ 1671231 h 6884988"/>
              <a:gd name="connsiteX875" fmla="*/ 1206118 w 6124773"/>
              <a:gd name="connsiteY875" fmla="*/ 1396403 h 6884988"/>
              <a:gd name="connsiteX876" fmla="*/ 3301683 w 6124773"/>
              <a:gd name="connsiteY876" fmla="*/ 1392592 h 6884988"/>
              <a:gd name="connsiteX877" fmla="*/ 3343529 w 6124773"/>
              <a:gd name="connsiteY877" fmla="*/ 1434438 h 6884988"/>
              <a:gd name="connsiteX878" fmla="*/ 3301683 w 6124773"/>
              <a:gd name="connsiteY878" fmla="*/ 1476285 h 6884988"/>
              <a:gd name="connsiteX879" fmla="*/ 3259837 w 6124773"/>
              <a:gd name="connsiteY879" fmla="*/ 1434438 h 6884988"/>
              <a:gd name="connsiteX880" fmla="*/ 3301683 w 6124773"/>
              <a:gd name="connsiteY880" fmla="*/ 1392592 h 6884988"/>
              <a:gd name="connsiteX881" fmla="*/ 3395727 w 6124773"/>
              <a:gd name="connsiteY881" fmla="*/ 1366488 h 6884988"/>
              <a:gd name="connsiteX882" fmla="*/ 3420936 w 6124773"/>
              <a:gd name="connsiteY882" fmla="*/ 1391698 h 6884988"/>
              <a:gd name="connsiteX883" fmla="*/ 3395727 w 6124773"/>
              <a:gd name="connsiteY883" fmla="*/ 1416907 h 6884988"/>
              <a:gd name="connsiteX884" fmla="*/ 3370517 w 6124773"/>
              <a:gd name="connsiteY884" fmla="*/ 1391698 h 6884988"/>
              <a:gd name="connsiteX885" fmla="*/ 3395727 w 6124773"/>
              <a:gd name="connsiteY885" fmla="*/ 1366488 h 6884988"/>
              <a:gd name="connsiteX886" fmla="*/ 747713 w 6124773"/>
              <a:gd name="connsiteY886" fmla="*/ 1358484 h 6884988"/>
              <a:gd name="connsiteX887" fmla="*/ 778828 w 6124773"/>
              <a:gd name="connsiteY887" fmla="*/ 1389599 h 6884988"/>
              <a:gd name="connsiteX888" fmla="*/ 747713 w 6124773"/>
              <a:gd name="connsiteY888" fmla="*/ 1420714 h 6884988"/>
              <a:gd name="connsiteX889" fmla="*/ 716598 w 6124773"/>
              <a:gd name="connsiteY889" fmla="*/ 1389599 h 6884988"/>
              <a:gd name="connsiteX890" fmla="*/ 747713 w 6124773"/>
              <a:gd name="connsiteY890" fmla="*/ 1358484 h 6884988"/>
              <a:gd name="connsiteX891" fmla="*/ 634683 w 6124773"/>
              <a:gd name="connsiteY891" fmla="*/ 1351372 h 6884988"/>
              <a:gd name="connsiteX892" fmla="*/ 694817 w 6124773"/>
              <a:gd name="connsiteY892" fmla="*/ 1411506 h 6884988"/>
              <a:gd name="connsiteX893" fmla="*/ 634683 w 6124773"/>
              <a:gd name="connsiteY893" fmla="*/ 1471641 h 6884988"/>
              <a:gd name="connsiteX894" fmla="*/ 574548 w 6124773"/>
              <a:gd name="connsiteY894" fmla="*/ 1411506 h 6884988"/>
              <a:gd name="connsiteX895" fmla="*/ 634683 w 6124773"/>
              <a:gd name="connsiteY895" fmla="*/ 1351372 h 6884988"/>
              <a:gd name="connsiteX896" fmla="*/ 3481070 w 6124773"/>
              <a:gd name="connsiteY896" fmla="*/ 1350996 h 6884988"/>
              <a:gd name="connsiteX897" fmla="*/ 3526282 w 6124773"/>
              <a:gd name="connsiteY897" fmla="*/ 1396208 h 6884988"/>
              <a:gd name="connsiteX898" fmla="*/ 3481070 w 6124773"/>
              <a:gd name="connsiteY898" fmla="*/ 1441420 h 6884988"/>
              <a:gd name="connsiteX899" fmla="*/ 3435858 w 6124773"/>
              <a:gd name="connsiteY899" fmla="*/ 1396208 h 6884988"/>
              <a:gd name="connsiteX900" fmla="*/ 3481070 w 6124773"/>
              <a:gd name="connsiteY900" fmla="*/ 1350996 h 6884988"/>
              <a:gd name="connsiteX901" fmla="*/ 1206055 w 6124773"/>
              <a:gd name="connsiteY901" fmla="*/ 1343444 h 6884988"/>
              <a:gd name="connsiteX902" fmla="*/ 2197417 w 6124773"/>
              <a:gd name="connsiteY902" fmla="*/ 2334685 h 6884988"/>
              <a:gd name="connsiteX903" fmla="*/ 1907095 w 6124773"/>
              <a:gd name="connsiteY903" fmla="*/ 3035617 h 6884988"/>
              <a:gd name="connsiteX904" fmla="*/ 1206118 w 6124773"/>
              <a:gd name="connsiteY904" fmla="*/ 3326002 h 6884988"/>
              <a:gd name="connsiteX905" fmla="*/ 214801 w 6124773"/>
              <a:gd name="connsiteY905" fmla="*/ 2334724 h 6884988"/>
              <a:gd name="connsiteX906" fmla="*/ 1206055 w 6124773"/>
              <a:gd name="connsiteY906" fmla="*/ 1343444 h 6884988"/>
              <a:gd name="connsiteX907" fmla="*/ 397256 w 6124773"/>
              <a:gd name="connsiteY907" fmla="*/ 1318796 h 6884988"/>
              <a:gd name="connsiteX908" fmla="*/ 428371 w 6124773"/>
              <a:gd name="connsiteY908" fmla="*/ 1349911 h 6884988"/>
              <a:gd name="connsiteX909" fmla="*/ 397256 w 6124773"/>
              <a:gd name="connsiteY909" fmla="*/ 1381026 h 6884988"/>
              <a:gd name="connsiteX910" fmla="*/ 366141 w 6124773"/>
              <a:gd name="connsiteY910" fmla="*/ 1349911 h 6884988"/>
              <a:gd name="connsiteX911" fmla="*/ 397256 w 6124773"/>
              <a:gd name="connsiteY911" fmla="*/ 1318796 h 6884988"/>
              <a:gd name="connsiteX912" fmla="*/ 837628 w 6124773"/>
              <a:gd name="connsiteY912" fmla="*/ 1312320 h 6884988"/>
              <a:gd name="connsiteX913" fmla="*/ 868743 w 6124773"/>
              <a:gd name="connsiteY913" fmla="*/ 1343435 h 6884988"/>
              <a:gd name="connsiteX914" fmla="*/ 837628 w 6124773"/>
              <a:gd name="connsiteY914" fmla="*/ 1374551 h 6884988"/>
              <a:gd name="connsiteX915" fmla="*/ 806512 w 6124773"/>
              <a:gd name="connsiteY915" fmla="*/ 1343435 h 6884988"/>
              <a:gd name="connsiteX916" fmla="*/ 837628 w 6124773"/>
              <a:gd name="connsiteY916" fmla="*/ 1312320 h 6884988"/>
              <a:gd name="connsiteX917" fmla="*/ 496253 w 6124773"/>
              <a:gd name="connsiteY917" fmla="*/ 1298286 h 6884988"/>
              <a:gd name="connsiteX918" fmla="*/ 556387 w 6124773"/>
              <a:gd name="connsiteY918" fmla="*/ 1358420 h 6884988"/>
              <a:gd name="connsiteX919" fmla="*/ 496253 w 6124773"/>
              <a:gd name="connsiteY919" fmla="*/ 1418555 h 6884988"/>
              <a:gd name="connsiteX920" fmla="*/ 436118 w 6124773"/>
              <a:gd name="connsiteY920" fmla="*/ 1358420 h 6884988"/>
              <a:gd name="connsiteX921" fmla="*/ 496253 w 6124773"/>
              <a:gd name="connsiteY921" fmla="*/ 1298286 h 6884988"/>
              <a:gd name="connsiteX922" fmla="*/ 3576447 w 6124773"/>
              <a:gd name="connsiteY922" fmla="*/ 1291812 h 6884988"/>
              <a:gd name="connsiteX923" fmla="*/ 3607562 w 6124773"/>
              <a:gd name="connsiteY923" fmla="*/ 1322927 h 6884988"/>
              <a:gd name="connsiteX924" fmla="*/ 3576447 w 6124773"/>
              <a:gd name="connsiteY924" fmla="*/ 1354042 h 6884988"/>
              <a:gd name="connsiteX925" fmla="*/ 3545332 w 6124773"/>
              <a:gd name="connsiteY925" fmla="*/ 1322927 h 6884988"/>
              <a:gd name="connsiteX926" fmla="*/ 3576447 w 6124773"/>
              <a:gd name="connsiteY926" fmla="*/ 1291812 h 6884988"/>
              <a:gd name="connsiteX927" fmla="*/ 3684588 w 6124773"/>
              <a:gd name="connsiteY927" fmla="*/ 1287430 h 6884988"/>
              <a:gd name="connsiteX928" fmla="*/ 3715703 w 6124773"/>
              <a:gd name="connsiteY928" fmla="*/ 1318545 h 6884988"/>
              <a:gd name="connsiteX929" fmla="*/ 3684588 w 6124773"/>
              <a:gd name="connsiteY929" fmla="*/ 1349660 h 6884988"/>
              <a:gd name="connsiteX930" fmla="*/ 3653473 w 6124773"/>
              <a:gd name="connsiteY930" fmla="*/ 1318545 h 6884988"/>
              <a:gd name="connsiteX931" fmla="*/ 3684588 w 6124773"/>
              <a:gd name="connsiteY931" fmla="*/ 1287430 h 6884988"/>
              <a:gd name="connsiteX932" fmla="*/ 1272603 w 6124773"/>
              <a:gd name="connsiteY932" fmla="*/ 1268953 h 6884988"/>
              <a:gd name="connsiteX933" fmla="*/ 1303718 w 6124773"/>
              <a:gd name="connsiteY933" fmla="*/ 1300068 h 6884988"/>
              <a:gd name="connsiteX934" fmla="*/ 1272603 w 6124773"/>
              <a:gd name="connsiteY934" fmla="*/ 1331183 h 6884988"/>
              <a:gd name="connsiteX935" fmla="*/ 1241487 w 6124773"/>
              <a:gd name="connsiteY935" fmla="*/ 1300068 h 6884988"/>
              <a:gd name="connsiteX936" fmla="*/ 1272603 w 6124773"/>
              <a:gd name="connsiteY936" fmla="*/ 1268953 h 6884988"/>
              <a:gd name="connsiteX937" fmla="*/ 888619 w 6124773"/>
              <a:gd name="connsiteY937" fmla="*/ 1253710 h 6884988"/>
              <a:gd name="connsiteX938" fmla="*/ 919734 w 6124773"/>
              <a:gd name="connsiteY938" fmla="*/ 1284825 h 6884988"/>
              <a:gd name="connsiteX939" fmla="*/ 888619 w 6124773"/>
              <a:gd name="connsiteY939" fmla="*/ 1315940 h 6884988"/>
              <a:gd name="connsiteX940" fmla="*/ 857504 w 6124773"/>
              <a:gd name="connsiteY940" fmla="*/ 1284825 h 6884988"/>
              <a:gd name="connsiteX941" fmla="*/ 888619 w 6124773"/>
              <a:gd name="connsiteY941" fmla="*/ 1253710 h 6884988"/>
              <a:gd name="connsiteX942" fmla="*/ 660019 w 6124773"/>
              <a:gd name="connsiteY942" fmla="*/ 1251233 h 6884988"/>
              <a:gd name="connsiteX943" fmla="*/ 691134 w 6124773"/>
              <a:gd name="connsiteY943" fmla="*/ 1282348 h 6884988"/>
              <a:gd name="connsiteX944" fmla="*/ 660019 w 6124773"/>
              <a:gd name="connsiteY944" fmla="*/ 1313463 h 6884988"/>
              <a:gd name="connsiteX945" fmla="*/ 628904 w 6124773"/>
              <a:gd name="connsiteY945" fmla="*/ 1282348 h 6884988"/>
              <a:gd name="connsiteX946" fmla="*/ 660019 w 6124773"/>
              <a:gd name="connsiteY946" fmla="*/ 1251233 h 6884988"/>
              <a:gd name="connsiteX947" fmla="*/ 3779901 w 6124773"/>
              <a:gd name="connsiteY947" fmla="*/ 1223924 h 6884988"/>
              <a:gd name="connsiteX948" fmla="*/ 3810635 w 6124773"/>
              <a:gd name="connsiteY948" fmla="*/ 1254658 h 6884988"/>
              <a:gd name="connsiteX949" fmla="*/ 3779901 w 6124773"/>
              <a:gd name="connsiteY949" fmla="*/ 1285392 h 6884988"/>
              <a:gd name="connsiteX950" fmla="*/ 3749167 w 6124773"/>
              <a:gd name="connsiteY950" fmla="*/ 1254658 h 6884988"/>
              <a:gd name="connsiteX951" fmla="*/ 3779901 w 6124773"/>
              <a:gd name="connsiteY951" fmla="*/ 1223924 h 6884988"/>
              <a:gd name="connsiteX952" fmla="*/ 1012953 w 6124773"/>
              <a:gd name="connsiteY952" fmla="*/ 1223358 h 6884988"/>
              <a:gd name="connsiteX953" fmla="*/ 1073087 w 6124773"/>
              <a:gd name="connsiteY953" fmla="*/ 1283492 h 6884988"/>
              <a:gd name="connsiteX954" fmla="*/ 1012953 w 6124773"/>
              <a:gd name="connsiteY954" fmla="*/ 1343627 h 6884988"/>
              <a:gd name="connsiteX955" fmla="*/ 952818 w 6124773"/>
              <a:gd name="connsiteY955" fmla="*/ 1283492 h 6884988"/>
              <a:gd name="connsiteX956" fmla="*/ 1012953 w 6124773"/>
              <a:gd name="connsiteY956" fmla="*/ 1223358 h 6884988"/>
              <a:gd name="connsiteX957" fmla="*/ 1172845 w 6124773"/>
              <a:gd name="connsiteY957" fmla="*/ 1212565 h 6884988"/>
              <a:gd name="connsiteX958" fmla="*/ 1232979 w 6124773"/>
              <a:gd name="connsiteY958" fmla="*/ 1272699 h 6884988"/>
              <a:gd name="connsiteX959" fmla="*/ 1172845 w 6124773"/>
              <a:gd name="connsiteY959" fmla="*/ 1332834 h 6884988"/>
              <a:gd name="connsiteX960" fmla="*/ 1112711 w 6124773"/>
              <a:gd name="connsiteY960" fmla="*/ 1272699 h 6884988"/>
              <a:gd name="connsiteX961" fmla="*/ 1172845 w 6124773"/>
              <a:gd name="connsiteY961" fmla="*/ 1212565 h 6884988"/>
              <a:gd name="connsiteX962" fmla="*/ 417894 w 6124773"/>
              <a:gd name="connsiteY962" fmla="*/ 1198910 h 6884988"/>
              <a:gd name="connsiteX963" fmla="*/ 463106 w 6124773"/>
              <a:gd name="connsiteY963" fmla="*/ 1244122 h 6884988"/>
              <a:gd name="connsiteX964" fmla="*/ 417894 w 6124773"/>
              <a:gd name="connsiteY964" fmla="*/ 1289334 h 6884988"/>
              <a:gd name="connsiteX965" fmla="*/ 372682 w 6124773"/>
              <a:gd name="connsiteY965" fmla="*/ 1244122 h 6884988"/>
              <a:gd name="connsiteX966" fmla="*/ 417894 w 6124773"/>
              <a:gd name="connsiteY966" fmla="*/ 1198910 h 6884988"/>
              <a:gd name="connsiteX967" fmla="*/ 305182 w 6124773"/>
              <a:gd name="connsiteY967" fmla="*/ 1196933 h 6884988"/>
              <a:gd name="connsiteX968" fmla="*/ 344488 w 6124773"/>
              <a:gd name="connsiteY968" fmla="*/ 1236239 h 6884988"/>
              <a:gd name="connsiteX969" fmla="*/ 305182 w 6124773"/>
              <a:gd name="connsiteY969" fmla="*/ 1275546 h 6884988"/>
              <a:gd name="connsiteX970" fmla="*/ 265875 w 6124773"/>
              <a:gd name="connsiteY970" fmla="*/ 1236239 h 6884988"/>
              <a:gd name="connsiteX971" fmla="*/ 305182 w 6124773"/>
              <a:gd name="connsiteY971" fmla="*/ 1196933 h 6884988"/>
              <a:gd name="connsiteX972" fmla="*/ 773431 w 6124773"/>
              <a:gd name="connsiteY972" fmla="*/ 1187481 h 6884988"/>
              <a:gd name="connsiteX973" fmla="*/ 833565 w 6124773"/>
              <a:gd name="connsiteY973" fmla="*/ 1247616 h 6884988"/>
              <a:gd name="connsiteX974" fmla="*/ 773431 w 6124773"/>
              <a:gd name="connsiteY974" fmla="*/ 1307750 h 6884988"/>
              <a:gd name="connsiteX975" fmla="*/ 713297 w 6124773"/>
              <a:gd name="connsiteY975" fmla="*/ 1247616 h 6884988"/>
              <a:gd name="connsiteX976" fmla="*/ 773431 w 6124773"/>
              <a:gd name="connsiteY976" fmla="*/ 1187481 h 6884988"/>
              <a:gd name="connsiteX977" fmla="*/ 562293 w 6124773"/>
              <a:gd name="connsiteY977" fmla="*/ 1168558 h 6884988"/>
              <a:gd name="connsiteX978" fmla="*/ 622427 w 6124773"/>
              <a:gd name="connsiteY978" fmla="*/ 1228693 h 6884988"/>
              <a:gd name="connsiteX979" fmla="*/ 562293 w 6124773"/>
              <a:gd name="connsiteY979" fmla="*/ 1288827 h 6884988"/>
              <a:gd name="connsiteX980" fmla="*/ 502158 w 6124773"/>
              <a:gd name="connsiteY980" fmla="*/ 1228693 h 6884988"/>
              <a:gd name="connsiteX981" fmla="*/ 562293 w 6124773"/>
              <a:gd name="connsiteY981" fmla="*/ 1168558 h 6884988"/>
              <a:gd name="connsiteX982" fmla="*/ 1031430 w 6124773"/>
              <a:gd name="connsiteY982" fmla="*/ 1155476 h 6884988"/>
              <a:gd name="connsiteX983" fmla="*/ 1062545 w 6124773"/>
              <a:gd name="connsiteY983" fmla="*/ 1186591 h 6884988"/>
              <a:gd name="connsiteX984" fmla="*/ 1031430 w 6124773"/>
              <a:gd name="connsiteY984" fmla="*/ 1217706 h 6884988"/>
              <a:gd name="connsiteX985" fmla="*/ 1000315 w 6124773"/>
              <a:gd name="connsiteY985" fmla="*/ 1186591 h 6884988"/>
              <a:gd name="connsiteX986" fmla="*/ 1031430 w 6124773"/>
              <a:gd name="connsiteY986" fmla="*/ 1155476 h 6884988"/>
              <a:gd name="connsiteX987" fmla="*/ 3901122 w 6124773"/>
              <a:gd name="connsiteY987" fmla="*/ 1154136 h 6884988"/>
              <a:gd name="connsiteX988" fmla="*/ 3942969 w 6124773"/>
              <a:gd name="connsiteY988" fmla="*/ 1195982 h 6884988"/>
              <a:gd name="connsiteX989" fmla="*/ 3901122 w 6124773"/>
              <a:gd name="connsiteY989" fmla="*/ 1237829 h 6884988"/>
              <a:gd name="connsiteX990" fmla="*/ 3859276 w 6124773"/>
              <a:gd name="connsiteY990" fmla="*/ 1195982 h 6884988"/>
              <a:gd name="connsiteX991" fmla="*/ 3901122 w 6124773"/>
              <a:gd name="connsiteY991" fmla="*/ 1154136 h 6884988"/>
              <a:gd name="connsiteX992" fmla="*/ 671196 w 6124773"/>
              <a:gd name="connsiteY992" fmla="*/ 1128934 h 6884988"/>
              <a:gd name="connsiteX993" fmla="*/ 710502 w 6124773"/>
              <a:gd name="connsiteY993" fmla="*/ 1168241 h 6884988"/>
              <a:gd name="connsiteX994" fmla="*/ 671196 w 6124773"/>
              <a:gd name="connsiteY994" fmla="*/ 1207547 h 6884988"/>
              <a:gd name="connsiteX995" fmla="*/ 631889 w 6124773"/>
              <a:gd name="connsiteY995" fmla="*/ 1168241 h 6884988"/>
              <a:gd name="connsiteX996" fmla="*/ 671196 w 6124773"/>
              <a:gd name="connsiteY996" fmla="*/ 1128934 h 6884988"/>
              <a:gd name="connsiteX997" fmla="*/ 5045583 w 6124773"/>
              <a:gd name="connsiteY997" fmla="*/ 1087415 h 6884988"/>
              <a:gd name="connsiteX998" fmla="*/ 6037222 w 6124773"/>
              <a:gd name="connsiteY998" fmla="*/ 1237335 h 6884988"/>
              <a:gd name="connsiteX999" fmla="*/ 6124773 w 6124773"/>
              <a:gd name="connsiteY999" fmla="*/ 1269378 h 6884988"/>
              <a:gd name="connsiteX1000" fmla="*/ 6124773 w 6124773"/>
              <a:gd name="connsiteY1000" fmla="*/ 2167655 h 6884988"/>
              <a:gd name="connsiteX1001" fmla="*/ 6058515 w 6124773"/>
              <a:gd name="connsiteY1001" fmla="*/ 2135739 h 6884988"/>
              <a:gd name="connsiteX1002" fmla="*/ 5091557 w 6124773"/>
              <a:gd name="connsiteY1002" fmla="*/ 1940536 h 6884988"/>
              <a:gd name="connsiteX1003" fmla="*/ 2607437 w 6124773"/>
              <a:gd name="connsiteY1003" fmla="*/ 4424616 h 6884988"/>
              <a:gd name="connsiteX1004" fmla="*/ 4590927 w 6124773"/>
              <a:gd name="connsiteY1004" fmla="*/ 6858268 h 6884988"/>
              <a:gd name="connsiteX1005" fmla="*/ 4766002 w 6124773"/>
              <a:gd name="connsiteY1005" fmla="*/ 6884988 h 6884988"/>
              <a:gd name="connsiteX1006" fmla="*/ 2802859 w 6124773"/>
              <a:gd name="connsiteY1006" fmla="*/ 6884988 h 6884988"/>
              <a:gd name="connsiteX1007" fmla="*/ 2687542 w 6124773"/>
              <a:gd name="connsiteY1007" fmla="*/ 6780181 h 6884988"/>
              <a:gd name="connsiteX1008" fmla="*/ 1710817 w 6124773"/>
              <a:gd name="connsiteY1008" fmla="*/ 4422140 h 6884988"/>
              <a:gd name="connsiteX1009" fmla="*/ 5045583 w 6124773"/>
              <a:gd name="connsiteY1009" fmla="*/ 1087415 h 6884988"/>
              <a:gd name="connsiteX1010" fmla="*/ 895414 w 6124773"/>
              <a:gd name="connsiteY1010" fmla="*/ 1064862 h 6884988"/>
              <a:gd name="connsiteX1011" fmla="*/ 978599 w 6124773"/>
              <a:gd name="connsiteY1011" fmla="*/ 1148047 h 6884988"/>
              <a:gd name="connsiteX1012" fmla="*/ 895414 w 6124773"/>
              <a:gd name="connsiteY1012" fmla="*/ 1231232 h 6884988"/>
              <a:gd name="connsiteX1013" fmla="*/ 812229 w 6124773"/>
              <a:gd name="connsiteY1013" fmla="*/ 1148047 h 6884988"/>
              <a:gd name="connsiteX1014" fmla="*/ 895414 w 6124773"/>
              <a:gd name="connsiteY1014" fmla="*/ 1064862 h 6884988"/>
              <a:gd name="connsiteX1015" fmla="*/ 4057778 w 6124773"/>
              <a:gd name="connsiteY1015" fmla="*/ 1058951 h 6884988"/>
              <a:gd name="connsiteX1016" fmla="*/ 4117912 w 6124773"/>
              <a:gd name="connsiteY1016" fmla="*/ 1119085 h 6884988"/>
              <a:gd name="connsiteX1017" fmla="*/ 4057778 w 6124773"/>
              <a:gd name="connsiteY1017" fmla="*/ 1179220 h 6884988"/>
              <a:gd name="connsiteX1018" fmla="*/ 3997643 w 6124773"/>
              <a:gd name="connsiteY1018" fmla="*/ 1119085 h 6884988"/>
              <a:gd name="connsiteX1019" fmla="*/ 4057778 w 6124773"/>
              <a:gd name="connsiteY1019" fmla="*/ 1058951 h 6884988"/>
              <a:gd name="connsiteX1020" fmla="*/ 4438143 w 6124773"/>
              <a:gd name="connsiteY1020" fmla="*/ 1032725 h 6884988"/>
              <a:gd name="connsiteX1021" fmla="*/ 4479989 w 6124773"/>
              <a:gd name="connsiteY1021" fmla="*/ 1074572 h 6884988"/>
              <a:gd name="connsiteX1022" fmla="*/ 4438143 w 6124773"/>
              <a:gd name="connsiteY1022" fmla="*/ 1116418 h 6884988"/>
              <a:gd name="connsiteX1023" fmla="*/ 4396297 w 6124773"/>
              <a:gd name="connsiteY1023" fmla="*/ 1074572 h 6884988"/>
              <a:gd name="connsiteX1024" fmla="*/ 4438143 w 6124773"/>
              <a:gd name="connsiteY1024" fmla="*/ 1032725 h 6884988"/>
              <a:gd name="connsiteX1025" fmla="*/ 746507 w 6124773"/>
              <a:gd name="connsiteY1025" fmla="*/ 989550 h 6884988"/>
              <a:gd name="connsiteX1026" fmla="*/ 815912 w 6124773"/>
              <a:gd name="connsiteY1026" fmla="*/ 1058955 h 6884988"/>
              <a:gd name="connsiteX1027" fmla="*/ 746507 w 6124773"/>
              <a:gd name="connsiteY1027" fmla="*/ 1128361 h 6884988"/>
              <a:gd name="connsiteX1028" fmla="*/ 677101 w 6124773"/>
              <a:gd name="connsiteY1028" fmla="*/ 1058955 h 6884988"/>
              <a:gd name="connsiteX1029" fmla="*/ 746507 w 6124773"/>
              <a:gd name="connsiteY1029" fmla="*/ 989550 h 6884988"/>
              <a:gd name="connsiteX1030" fmla="*/ 5501512 w 6124773"/>
              <a:gd name="connsiteY1030" fmla="*/ 975488 h 6884988"/>
              <a:gd name="connsiteX1031" fmla="*/ 5547106 w 6124773"/>
              <a:gd name="connsiteY1031" fmla="*/ 1021081 h 6884988"/>
              <a:gd name="connsiteX1032" fmla="*/ 5501512 w 6124773"/>
              <a:gd name="connsiteY1032" fmla="*/ 1066674 h 6884988"/>
              <a:gd name="connsiteX1033" fmla="*/ 5455919 w 6124773"/>
              <a:gd name="connsiteY1033" fmla="*/ 1021081 h 6884988"/>
              <a:gd name="connsiteX1034" fmla="*/ 5501512 w 6124773"/>
              <a:gd name="connsiteY1034" fmla="*/ 975488 h 6884988"/>
              <a:gd name="connsiteX1035" fmla="*/ 5319458 w 6124773"/>
              <a:gd name="connsiteY1035" fmla="*/ 949517 h 6884988"/>
              <a:gd name="connsiteX1036" fmla="*/ 5365051 w 6124773"/>
              <a:gd name="connsiteY1036" fmla="*/ 995110 h 6884988"/>
              <a:gd name="connsiteX1037" fmla="*/ 5319458 w 6124773"/>
              <a:gd name="connsiteY1037" fmla="*/ 1040703 h 6884988"/>
              <a:gd name="connsiteX1038" fmla="*/ 5273865 w 6124773"/>
              <a:gd name="connsiteY1038" fmla="*/ 995110 h 6884988"/>
              <a:gd name="connsiteX1039" fmla="*/ 5319458 w 6124773"/>
              <a:gd name="connsiteY1039" fmla="*/ 949517 h 6884988"/>
              <a:gd name="connsiteX1040" fmla="*/ 5158930 w 6124773"/>
              <a:gd name="connsiteY1040" fmla="*/ 939863 h 6884988"/>
              <a:gd name="connsiteX1041" fmla="*/ 5220144 w 6124773"/>
              <a:gd name="connsiteY1041" fmla="*/ 1001077 h 6884988"/>
              <a:gd name="connsiteX1042" fmla="*/ 5158930 w 6124773"/>
              <a:gd name="connsiteY1042" fmla="*/ 1062291 h 6884988"/>
              <a:gd name="connsiteX1043" fmla="*/ 5097716 w 6124773"/>
              <a:gd name="connsiteY1043" fmla="*/ 1001077 h 6884988"/>
              <a:gd name="connsiteX1044" fmla="*/ 5158930 w 6124773"/>
              <a:gd name="connsiteY1044" fmla="*/ 939863 h 6884988"/>
              <a:gd name="connsiteX1045" fmla="*/ 4892739 w 6124773"/>
              <a:gd name="connsiteY1045" fmla="*/ 894478 h 6884988"/>
              <a:gd name="connsiteX1046" fmla="*/ 4974908 w 6124773"/>
              <a:gd name="connsiteY1046" fmla="*/ 976647 h 6884988"/>
              <a:gd name="connsiteX1047" fmla="*/ 4892739 w 6124773"/>
              <a:gd name="connsiteY1047" fmla="*/ 1058816 h 6884988"/>
              <a:gd name="connsiteX1048" fmla="*/ 4810571 w 6124773"/>
              <a:gd name="connsiteY1048" fmla="*/ 976647 h 6884988"/>
              <a:gd name="connsiteX1049" fmla="*/ 4892739 w 6124773"/>
              <a:gd name="connsiteY1049" fmla="*/ 894478 h 6884988"/>
              <a:gd name="connsiteX1050" fmla="*/ 4266946 w 6124773"/>
              <a:gd name="connsiteY1050" fmla="*/ 892265 h 6884988"/>
              <a:gd name="connsiteX1051" fmla="*/ 4388612 w 6124773"/>
              <a:gd name="connsiteY1051" fmla="*/ 1013931 h 6884988"/>
              <a:gd name="connsiteX1052" fmla="*/ 4266946 w 6124773"/>
              <a:gd name="connsiteY1052" fmla="*/ 1135597 h 6884988"/>
              <a:gd name="connsiteX1053" fmla="*/ 4145280 w 6124773"/>
              <a:gd name="connsiteY1053" fmla="*/ 1013931 h 6884988"/>
              <a:gd name="connsiteX1054" fmla="*/ 4266946 w 6124773"/>
              <a:gd name="connsiteY1054" fmla="*/ 892265 h 6884988"/>
              <a:gd name="connsiteX1055" fmla="*/ 5039615 w 6124773"/>
              <a:gd name="connsiteY1055" fmla="*/ 877333 h 6884988"/>
              <a:gd name="connsiteX1056" fmla="*/ 5081461 w 6124773"/>
              <a:gd name="connsiteY1056" fmla="*/ 919180 h 6884988"/>
              <a:gd name="connsiteX1057" fmla="*/ 5039615 w 6124773"/>
              <a:gd name="connsiteY1057" fmla="*/ 961026 h 6884988"/>
              <a:gd name="connsiteX1058" fmla="*/ 4997768 w 6124773"/>
              <a:gd name="connsiteY1058" fmla="*/ 919180 h 6884988"/>
              <a:gd name="connsiteX1059" fmla="*/ 5039615 w 6124773"/>
              <a:gd name="connsiteY1059" fmla="*/ 877333 h 6884988"/>
              <a:gd name="connsiteX1060" fmla="*/ 5211065 w 6124773"/>
              <a:gd name="connsiteY1060" fmla="*/ 844868 h 6884988"/>
              <a:gd name="connsiteX1061" fmla="*/ 5252911 w 6124773"/>
              <a:gd name="connsiteY1061" fmla="*/ 886714 h 6884988"/>
              <a:gd name="connsiteX1062" fmla="*/ 5211065 w 6124773"/>
              <a:gd name="connsiteY1062" fmla="*/ 928561 h 6884988"/>
              <a:gd name="connsiteX1063" fmla="*/ 5169218 w 6124773"/>
              <a:gd name="connsiteY1063" fmla="*/ 886714 h 6884988"/>
              <a:gd name="connsiteX1064" fmla="*/ 5211065 w 6124773"/>
              <a:gd name="connsiteY1064" fmla="*/ 844868 h 6884988"/>
              <a:gd name="connsiteX1065" fmla="*/ 428498 w 6124773"/>
              <a:gd name="connsiteY1065" fmla="*/ 836577 h 6884988"/>
              <a:gd name="connsiteX1066" fmla="*/ 567754 w 6124773"/>
              <a:gd name="connsiteY1066" fmla="*/ 975832 h 6884988"/>
              <a:gd name="connsiteX1067" fmla="*/ 428498 w 6124773"/>
              <a:gd name="connsiteY1067" fmla="*/ 1115088 h 6884988"/>
              <a:gd name="connsiteX1068" fmla="*/ 289243 w 6124773"/>
              <a:gd name="connsiteY1068" fmla="*/ 975832 h 6884988"/>
              <a:gd name="connsiteX1069" fmla="*/ 428498 w 6124773"/>
              <a:gd name="connsiteY1069" fmla="*/ 836577 h 6884988"/>
              <a:gd name="connsiteX1070" fmla="*/ 426149 w 6124773"/>
              <a:gd name="connsiteY1070" fmla="*/ 807876 h 6884988"/>
              <a:gd name="connsiteX1071" fmla="*/ 255588 w 6124773"/>
              <a:gd name="connsiteY1071" fmla="*/ 978437 h 6884988"/>
              <a:gd name="connsiteX1072" fmla="*/ 426149 w 6124773"/>
              <a:gd name="connsiteY1072" fmla="*/ 1148998 h 6884988"/>
              <a:gd name="connsiteX1073" fmla="*/ 596709 w 6124773"/>
              <a:gd name="connsiteY1073" fmla="*/ 978437 h 6884988"/>
              <a:gd name="connsiteX1074" fmla="*/ 426149 w 6124773"/>
              <a:gd name="connsiteY1074" fmla="*/ 807876 h 6884988"/>
              <a:gd name="connsiteX1075" fmla="*/ 4330891 w 6124773"/>
              <a:gd name="connsiteY1075" fmla="*/ 784122 h 6884988"/>
              <a:gd name="connsiteX1076" fmla="*/ 4372737 w 6124773"/>
              <a:gd name="connsiteY1076" fmla="*/ 825969 h 6884988"/>
              <a:gd name="connsiteX1077" fmla="*/ 4330891 w 6124773"/>
              <a:gd name="connsiteY1077" fmla="*/ 867815 h 6884988"/>
              <a:gd name="connsiteX1078" fmla="*/ 4289044 w 6124773"/>
              <a:gd name="connsiteY1078" fmla="*/ 825969 h 6884988"/>
              <a:gd name="connsiteX1079" fmla="*/ 4330891 w 6124773"/>
              <a:gd name="connsiteY1079" fmla="*/ 784122 h 6884988"/>
              <a:gd name="connsiteX1080" fmla="*/ 426149 w 6124773"/>
              <a:gd name="connsiteY1080" fmla="*/ 770855 h 6884988"/>
              <a:gd name="connsiteX1081" fmla="*/ 633730 w 6124773"/>
              <a:gd name="connsiteY1081" fmla="*/ 978437 h 6884988"/>
              <a:gd name="connsiteX1082" fmla="*/ 426149 w 6124773"/>
              <a:gd name="connsiteY1082" fmla="*/ 1186018 h 6884988"/>
              <a:gd name="connsiteX1083" fmla="*/ 218567 w 6124773"/>
              <a:gd name="connsiteY1083" fmla="*/ 978437 h 6884988"/>
              <a:gd name="connsiteX1084" fmla="*/ 426149 w 6124773"/>
              <a:gd name="connsiteY1084" fmla="*/ 770855 h 6884988"/>
              <a:gd name="connsiteX1085" fmla="*/ 4878071 w 6124773"/>
              <a:gd name="connsiteY1085" fmla="*/ 758208 h 6884988"/>
              <a:gd name="connsiteX1086" fmla="*/ 4919917 w 6124773"/>
              <a:gd name="connsiteY1086" fmla="*/ 800054 h 6884988"/>
              <a:gd name="connsiteX1087" fmla="*/ 4878071 w 6124773"/>
              <a:gd name="connsiteY1087" fmla="*/ 841900 h 6884988"/>
              <a:gd name="connsiteX1088" fmla="*/ 4836225 w 6124773"/>
              <a:gd name="connsiteY1088" fmla="*/ 800055 h 6884988"/>
              <a:gd name="connsiteX1089" fmla="*/ 4878071 w 6124773"/>
              <a:gd name="connsiteY1089" fmla="*/ 758208 h 6884988"/>
              <a:gd name="connsiteX1090" fmla="*/ 5021707 w 6124773"/>
              <a:gd name="connsiteY1090" fmla="*/ 742269 h 6884988"/>
              <a:gd name="connsiteX1091" fmla="*/ 5067300 w 6124773"/>
              <a:gd name="connsiteY1091" fmla="*/ 787862 h 6884988"/>
              <a:gd name="connsiteX1092" fmla="*/ 5021707 w 6124773"/>
              <a:gd name="connsiteY1092" fmla="*/ 833455 h 6884988"/>
              <a:gd name="connsiteX1093" fmla="*/ 4976113 w 6124773"/>
              <a:gd name="connsiteY1093" fmla="*/ 787862 h 6884988"/>
              <a:gd name="connsiteX1094" fmla="*/ 5021707 w 6124773"/>
              <a:gd name="connsiteY1094" fmla="*/ 742269 h 6884988"/>
              <a:gd name="connsiteX1095" fmla="*/ 5146739 w 6124773"/>
              <a:gd name="connsiteY1095" fmla="*/ 723710 h 6884988"/>
              <a:gd name="connsiteX1096" fmla="*/ 5188585 w 6124773"/>
              <a:gd name="connsiteY1096" fmla="*/ 765556 h 6884988"/>
              <a:gd name="connsiteX1097" fmla="*/ 5146739 w 6124773"/>
              <a:gd name="connsiteY1097" fmla="*/ 807403 h 6884988"/>
              <a:gd name="connsiteX1098" fmla="*/ 5104892 w 6124773"/>
              <a:gd name="connsiteY1098" fmla="*/ 765556 h 6884988"/>
              <a:gd name="connsiteX1099" fmla="*/ 5146739 w 6124773"/>
              <a:gd name="connsiteY1099" fmla="*/ 723710 h 6884988"/>
              <a:gd name="connsiteX1100" fmla="*/ 244793 w 6124773"/>
              <a:gd name="connsiteY1100" fmla="*/ 716429 h 6884988"/>
              <a:gd name="connsiteX1101" fmla="*/ 284099 w 6124773"/>
              <a:gd name="connsiteY1101" fmla="*/ 755736 h 6884988"/>
              <a:gd name="connsiteX1102" fmla="*/ 244793 w 6124773"/>
              <a:gd name="connsiteY1102" fmla="*/ 795042 h 6884988"/>
              <a:gd name="connsiteX1103" fmla="*/ 205486 w 6124773"/>
              <a:gd name="connsiteY1103" fmla="*/ 755736 h 6884988"/>
              <a:gd name="connsiteX1104" fmla="*/ 244793 w 6124773"/>
              <a:gd name="connsiteY1104" fmla="*/ 716429 h 6884988"/>
              <a:gd name="connsiteX1105" fmla="*/ 4589971 w 6124773"/>
              <a:gd name="connsiteY1105" fmla="*/ 683922 h 6884988"/>
              <a:gd name="connsiteX1106" fmla="*/ 4784979 w 6124773"/>
              <a:gd name="connsiteY1106" fmla="*/ 878931 h 6884988"/>
              <a:gd name="connsiteX1107" fmla="*/ 4589971 w 6124773"/>
              <a:gd name="connsiteY1107" fmla="*/ 1073939 h 6884988"/>
              <a:gd name="connsiteX1108" fmla="*/ 4394963 w 6124773"/>
              <a:gd name="connsiteY1108" fmla="*/ 878931 h 6884988"/>
              <a:gd name="connsiteX1109" fmla="*/ 4589971 w 6124773"/>
              <a:gd name="connsiteY1109" fmla="*/ 683922 h 6884988"/>
              <a:gd name="connsiteX1110" fmla="*/ 4867339 w 6124773"/>
              <a:gd name="connsiteY1110" fmla="*/ 621364 h 6884988"/>
              <a:gd name="connsiteX1111" fmla="*/ 4909185 w 6124773"/>
              <a:gd name="connsiteY1111" fmla="*/ 663211 h 6884988"/>
              <a:gd name="connsiteX1112" fmla="*/ 4867339 w 6124773"/>
              <a:gd name="connsiteY1112" fmla="*/ 705057 h 6884988"/>
              <a:gd name="connsiteX1113" fmla="*/ 4825492 w 6124773"/>
              <a:gd name="connsiteY1113" fmla="*/ 663211 h 6884988"/>
              <a:gd name="connsiteX1114" fmla="*/ 4867339 w 6124773"/>
              <a:gd name="connsiteY1114" fmla="*/ 621364 h 6884988"/>
              <a:gd name="connsiteX1115" fmla="*/ 370587 w 6124773"/>
              <a:gd name="connsiteY1115" fmla="*/ 599341 h 6884988"/>
              <a:gd name="connsiteX1116" fmla="*/ 439992 w 6124773"/>
              <a:gd name="connsiteY1116" fmla="*/ 668746 h 6884988"/>
              <a:gd name="connsiteX1117" fmla="*/ 370587 w 6124773"/>
              <a:gd name="connsiteY1117" fmla="*/ 738152 h 6884988"/>
              <a:gd name="connsiteX1118" fmla="*/ 301181 w 6124773"/>
              <a:gd name="connsiteY1118" fmla="*/ 668746 h 6884988"/>
              <a:gd name="connsiteX1119" fmla="*/ 370587 w 6124773"/>
              <a:gd name="connsiteY1119" fmla="*/ 599341 h 6884988"/>
              <a:gd name="connsiteX1120" fmla="*/ 4541965 w 6124773"/>
              <a:gd name="connsiteY1120" fmla="*/ 579462 h 6884988"/>
              <a:gd name="connsiteX1121" fmla="*/ 4583811 w 6124773"/>
              <a:gd name="connsiteY1121" fmla="*/ 621307 h 6884988"/>
              <a:gd name="connsiteX1122" fmla="*/ 4541965 w 6124773"/>
              <a:gd name="connsiteY1122" fmla="*/ 663154 h 6884988"/>
              <a:gd name="connsiteX1123" fmla="*/ 4500118 w 6124773"/>
              <a:gd name="connsiteY1123" fmla="*/ 621307 h 6884988"/>
              <a:gd name="connsiteX1124" fmla="*/ 4541965 w 6124773"/>
              <a:gd name="connsiteY1124" fmla="*/ 579462 h 6884988"/>
              <a:gd name="connsiteX1125" fmla="*/ 5021961 w 6124773"/>
              <a:gd name="connsiteY1125" fmla="*/ 578743 h 6884988"/>
              <a:gd name="connsiteX1126" fmla="*/ 5067554 w 6124773"/>
              <a:gd name="connsiteY1126" fmla="*/ 624336 h 6884988"/>
              <a:gd name="connsiteX1127" fmla="*/ 5021961 w 6124773"/>
              <a:gd name="connsiteY1127" fmla="*/ 669929 h 6884988"/>
              <a:gd name="connsiteX1128" fmla="*/ 4976368 w 6124773"/>
              <a:gd name="connsiteY1128" fmla="*/ 624336 h 6884988"/>
              <a:gd name="connsiteX1129" fmla="*/ 5021961 w 6124773"/>
              <a:gd name="connsiteY1129" fmla="*/ 578743 h 6884988"/>
              <a:gd name="connsiteX1130" fmla="*/ 232982 w 6124773"/>
              <a:gd name="connsiteY1130" fmla="*/ 565743 h 6884988"/>
              <a:gd name="connsiteX1131" fmla="*/ 272288 w 6124773"/>
              <a:gd name="connsiteY1131" fmla="*/ 605049 h 6884988"/>
              <a:gd name="connsiteX1132" fmla="*/ 232982 w 6124773"/>
              <a:gd name="connsiteY1132" fmla="*/ 644356 h 6884988"/>
              <a:gd name="connsiteX1133" fmla="*/ 193675 w 6124773"/>
              <a:gd name="connsiteY1133" fmla="*/ 605049 h 6884988"/>
              <a:gd name="connsiteX1134" fmla="*/ 232982 w 6124773"/>
              <a:gd name="connsiteY1134" fmla="*/ 565743 h 6884988"/>
              <a:gd name="connsiteX1135" fmla="*/ 5166742 w 6124773"/>
              <a:gd name="connsiteY1135" fmla="*/ 535563 h 6884988"/>
              <a:gd name="connsiteX1136" fmla="*/ 5208588 w 6124773"/>
              <a:gd name="connsiteY1136" fmla="*/ 577410 h 6884988"/>
              <a:gd name="connsiteX1137" fmla="*/ 5166742 w 6124773"/>
              <a:gd name="connsiteY1137" fmla="*/ 619256 h 6884988"/>
              <a:gd name="connsiteX1138" fmla="*/ 5124896 w 6124773"/>
              <a:gd name="connsiteY1138" fmla="*/ 577410 h 6884988"/>
              <a:gd name="connsiteX1139" fmla="*/ 5166742 w 6124773"/>
              <a:gd name="connsiteY1139" fmla="*/ 535563 h 6884988"/>
              <a:gd name="connsiteX1140" fmla="*/ 4726813 w 6124773"/>
              <a:gd name="connsiteY1140" fmla="*/ 493348 h 6884988"/>
              <a:gd name="connsiteX1141" fmla="*/ 4808982 w 6124773"/>
              <a:gd name="connsiteY1141" fmla="*/ 575516 h 6884988"/>
              <a:gd name="connsiteX1142" fmla="*/ 4726813 w 6124773"/>
              <a:gd name="connsiteY1142" fmla="*/ 657686 h 6884988"/>
              <a:gd name="connsiteX1143" fmla="*/ 4644644 w 6124773"/>
              <a:gd name="connsiteY1143" fmla="*/ 575516 h 6884988"/>
              <a:gd name="connsiteX1144" fmla="*/ 4726813 w 6124773"/>
              <a:gd name="connsiteY1144" fmla="*/ 493348 h 6884988"/>
              <a:gd name="connsiteX1145" fmla="*/ 5053458 w 6124773"/>
              <a:gd name="connsiteY1145" fmla="*/ 469649 h 6884988"/>
              <a:gd name="connsiteX1146" fmla="*/ 5095304 w 6124773"/>
              <a:gd name="connsiteY1146" fmla="*/ 511496 h 6884988"/>
              <a:gd name="connsiteX1147" fmla="*/ 5053458 w 6124773"/>
              <a:gd name="connsiteY1147" fmla="*/ 553342 h 6884988"/>
              <a:gd name="connsiteX1148" fmla="*/ 5011612 w 6124773"/>
              <a:gd name="connsiteY1148" fmla="*/ 511496 h 6884988"/>
              <a:gd name="connsiteX1149" fmla="*/ 5053458 w 6124773"/>
              <a:gd name="connsiteY1149" fmla="*/ 469649 h 6884988"/>
              <a:gd name="connsiteX1150" fmla="*/ 4929505 w 6124773"/>
              <a:gd name="connsiteY1150" fmla="*/ 456455 h 6884988"/>
              <a:gd name="connsiteX1151" fmla="*/ 4975098 w 6124773"/>
              <a:gd name="connsiteY1151" fmla="*/ 502048 h 6884988"/>
              <a:gd name="connsiteX1152" fmla="*/ 4929505 w 6124773"/>
              <a:gd name="connsiteY1152" fmla="*/ 547641 h 6884988"/>
              <a:gd name="connsiteX1153" fmla="*/ 4883911 w 6124773"/>
              <a:gd name="connsiteY1153" fmla="*/ 502048 h 6884988"/>
              <a:gd name="connsiteX1154" fmla="*/ 4929505 w 6124773"/>
              <a:gd name="connsiteY1154" fmla="*/ 456455 h 6884988"/>
              <a:gd name="connsiteX1155" fmla="*/ 4664393 w 6124773"/>
              <a:gd name="connsiteY1155" fmla="*/ 391924 h 6884988"/>
              <a:gd name="connsiteX1156" fmla="*/ 4695508 w 6124773"/>
              <a:gd name="connsiteY1156" fmla="*/ 423039 h 6884988"/>
              <a:gd name="connsiteX1157" fmla="*/ 4664393 w 6124773"/>
              <a:gd name="connsiteY1157" fmla="*/ 454154 h 6884988"/>
              <a:gd name="connsiteX1158" fmla="*/ 4633277 w 6124773"/>
              <a:gd name="connsiteY1158" fmla="*/ 423039 h 6884988"/>
              <a:gd name="connsiteX1159" fmla="*/ 4664393 w 6124773"/>
              <a:gd name="connsiteY1159" fmla="*/ 391924 h 6884988"/>
              <a:gd name="connsiteX1160" fmla="*/ 4788917 w 6124773"/>
              <a:gd name="connsiteY1160" fmla="*/ 391621 h 6884988"/>
              <a:gd name="connsiteX1161" fmla="*/ 4830763 w 6124773"/>
              <a:gd name="connsiteY1161" fmla="*/ 433468 h 6884988"/>
              <a:gd name="connsiteX1162" fmla="*/ 4788917 w 6124773"/>
              <a:gd name="connsiteY1162" fmla="*/ 475314 h 6884988"/>
              <a:gd name="connsiteX1163" fmla="*/ 4747071 w 6124773"/>
              <a:gd name="connsiteY1163" fmla="*/ 433468 h 6884988"/>
              <a:gd name="connsiteX1164" fmla="*/ 4788917 w 6124773"/>
              <a:gd name="connsiteY1164" fmla="*/ 391621 h 6884988"/>
              <a:gd name="connsiteX1165" fmla="*/ 4971733 w 6124773"/>
              <a:gd name="connsiteY1165" fmla="*/ 336555 h 6884988"/>
              <a:gd name="connsiteX1166" fmla="*/ 5017326 w 6124773"/>
              <a:gd name="connsiteY1166" fmla="*/ 382148 h 6884988"/>
              <a:gd name="connsiteX1167" fmla="*/ 4971733 w 6124773"/>
              <a:gd name="connsiteY1167" fmla="*/ 427741 h 6884988"/>
              <a:gd name="connsiteX1168" fmla="*/ 4926139 w 6124773"/>
              <a:gd name="connsiteY1168" fmla="*/ 382148 h 6884988"/>
              <a:gd name="connsiteX1169" fmla="*/ 4971733 w 6124773"/>
              <a:gd name="connsiteY1169" fmla="*/ 336555 h 6884988"/>
              <a:gd name="connsiteX1170" fmla="*/ 106870 w 6124773"/>
              <a:gd name="connsiteY1170" fmla="*/ 295407 h 6884988"/>
              <a:gd name="connsiteX1171" fmla="*/ 205486 w 6124773"/>
              <a:gd name="connsiteY1171" fmla="*/ 394022 h 6884988"/>
              <a:gd name="connsiteX1172" fmla="*/ 106870 w 6124773"/>
              <a:gd name="connsiteY1172" fmla="*/ 492638 h 6884988"/>
              <a:gd name="connsiteX1173" fmla="*/ 8255 w 6124773"/>
              <a:gd name="connsiteY1173" fmla="*/ 394023 h 6884988"/>
              <a:gd name="connsiteX1174" fmla="*/ 106870 w 6124773"/>
              <a:gd name="connsiteY1174" fmla="*/ 295407 h 6884988"/>
              <a:gd name="connsiteX1175" fmla="*/ 5139754 w 6124773"/>
              <a:gd name="connsiteY1175" fmla="*/ 202505 h 6884988"/>
              <a:gd name="connsiteX1176" fmla="*/ 5221923 w 6124773"/>
              <a:gd name="connsiteY1176" fmla="*/ 284674 h 6884988"/>
              <a:gd name="connsiteX1177" fmla="*/ 5139754 w 6124773"/>
              <a:gd name="connsiteY1177" fmla="*/ 366843 h 6884988"/>
              <a:gd name="connsiteX1178" fmla="*/ 5057586 w 6124773"/>
              <a:gd name="connsiteY1178" fmla="*/ 284674 h 6884988"/>
              <a:gd name="connsiteX1179" fmla="*/ 5139754 w 6124773"/>
              <a:gd name="connsiteY1179" fmla="*/ 202505 h 6884988"/>
              <a:gd name="connsiteX1180" fmla="*/ 4839399 w 6124773"/>
              <a:gd name="connsiteY1180" fmla="*/ 195644 h 6884988"/>
              <a:gd name="connsiteX1181" fmla="*/ 4921568 w 6124773"/>
              <a:gd name="connsiteY1181" fmla="*/ 277813 h 6884988"/>
              <a:gd name="connsiteX1182" fmla="*/ 4839399 w 6124773"/>
              <a:gd name="connsiteY1182" fmla="*/ 359982 h 6884988"/>
              <a:gd name="connsiteX1183" fmla="*/ 4757230 w 6124773"/>
              <a:gd name="connsiteY1183" fmla="*/ 277813 h 6884988"/>
              <a:gd name="connsiteX1184" fmla="*/ 4839399 w 6124773"/>
              <a:gd name="connsiteY1184" fmla="*/ 195644 h 6884988"/>
              <a:gd name="connsiteX1185" fmla="*/ 5005452 w 6124773"/>
              <a:gd name="connsiteY1185" fmla="*/ 127701 h 6884988"/>
              <a:gd name="connsiteX1186" fmla="*/ 5065586 w 6124773"/>
              <a:gd name="connsiteY1186" fmla="*/ 187836 h 6884988"/>
              <a:gd name="connsiteX1187" fmla="*/ 5005452 w 6124773"/>
              <a:gd name="connsiteY1187" fmla="*/ 247970 h 6884988"/>
              <a:gd name="connsiteX1188" fmla="*/ 4945317 w 6124773"/>
              <a:gd name="connsiteY1188" fmla="*/ 187836 h 6884988"/>
              <a:gd name="connsiteX1189" fmla="*/ 5005452 w 6124773"/>
              <a:gd name="connsiteY1189" fmla="*/ 127701 h 6884988"/>
              <a:gd name="connsiteX1190" fmla="*/ 4891088 w 6124773"/>
              <a:gd name="connsiteY1190" fmla="*/ 86912 h 6884988"/>
              <a:gd name="connsiteX1191" fmla="*/ 4932934 w 6124773"/>
              <a:gd name="connsiteY1191" fmla="*/ 128759 h 6884988"/>
              <a:gd name="connsiteX1192" fmla="*/ 4891088 w 6124773"/>
              <a:gd name="connsiteY1192" fmla="*/ 170605 h 6884988"/>
              <a:gd name="connsiteX1193" fmla="*/ 4849241 w 6124773"/>
              <a:gd name="connsiteY1193" fmla="*/ 128759 h 6884988"/>
              <a:gd name="connsiteX1194" fmla="*/ 4891088 w 6124773"/>
              <a:gd name="connsiteY1194" fmla="*/ 86912 h 6884988"/>
              <a:gd name="connsiteX1195" fmla="*/ 5138102 w 6124773"/>
              <a:gd name="connsiteY1195" fmla="*/ 57787 h 6884988"/>
              <a:gd name="connsiteX1196" fmla="*/ 5194618 w 6124773"/>
              <a:gd name="connsiteY1196" fmla="*/ 114302 h 6884988"/>
              <a:gd name="connsiteX1197" fmla="*/ 5138102 w 6124773"/>
              <a:gd name="connsiteY1197" fmla="*/ 170818 h 6884988"/>
              <a:gd name="connsiteX1198" fmla="*/ 5081587 w 6124773"/>
              <a:gd name="connsiteY1198" fmla="*/ 114302 h 6884988"/>
              <a:gd name="connsiteX1199" fmla="*/ 5138102 w 6124773"/>
              <a:gd name="connsiteY1199" fmla="*/ 57787 h 6884988"/>
              <a:gd name="connsiteX1200" fmla="*/ 1079602 w 6124773"/>
              <a:gd name="connsiteY1200" fmla="*/ 0 h 6884988"/>
              <a:gd name="connsiteX1201" fmla="*/ 3890834 w 6124773"/>
              <a:gd name="connsiteY1201" fmla="*/ 0 h 6884988"/>
              <a:gd name="connsiteX1202" fmla="*/ 3868056 w 6124773"/>
              <a:gd name="connsiteY1202" fmla="*/ 30662 h 6884988"/>
              <a:gd name="connsiteX1203" fmla="*/ 3748977 w 6124773"/>
              <a:gd name="connsiteY1203" fmla="*/ 161520 h 6884988"/>
              <a:gd name="connsiteX1204" fmla="*/ 2485327 w 6124773"/>
              <a:gd name="connsiteY1204" fmla="*/ 684886 h 6884988"/>
              <a:gd name="connsiteX1205" fmla="*/ 1221677 w 6124773"/>
              <a:gd name="connsiteY1205" fmla="*/ 161520 h 6884988"/>
              <a:gd name="connsiteX1206" fmla="*/ 1102595 w 6124773"/>
              <a:gd name="connsiteY1206" fmla="*/ 30664 h 6884988"/>
              <a:gd name="connsiteX1207" fmla="*/ 1090470 w 6124773"/>
              <a:gd name="connsiteY1207" fmla="*/ 14344 h 6884988"/>
              <a:gd name="connsiteX1208" fmla="*/ 1090427 w 6124773"/>
              <a:gd name="connsiteY1208" fmla="*/ 14297 h 6884988"/>
              <a:gd name="connsiteX1209" fmla="*/ 895535 w 6124773"/>
              <a:gd name="connsiteY1209" fmla="*/ 0 h 6884988"/>
              <a:gd name="connsiteX1210" fmla="*/ 1024270 w 6124773"/>
              <a:gd name="connsiteY1210" fmla="*/ 0 h 6884988"/>
              <a:gd name="connsiteX1211" fmla="*/ 1062677 w 6124773"/>
              <a:gd name="connsiteY1211" fmla="*/ 51696 h 6884988"/>
              <a:gd name="connsiteX1212" fmla="*/ 1184973 w 6124773"/>
              <a:gd name="connsiteY1212" fmla="*/ 186093 h 6884988"/>
              <a:gd name="connsiteX1213" fmla="*/ 2482786 w 6124773"/>
              <a:gd name="connsiteY1213" fmla="*/ 723938 h 6884988"/>
              <a:gd name="connsiteX1214" fmla="*/ 3780600 w 6124773"/>
              <a:gd name="connsiteY1214" fmla="*/ 186093 h 6884988"/>
              <a:gd name="connsiteX1215" fmla="*/ 3902915 w 6124773"/>
              <a:gd name="connsiteY1215" fmla="*/ 51702 h 6884988"/>
              <a:gd name="connsiteX1216" fmla="*/ 3941329 w 6124773"/>
              <a:gd name="connsiteY1216" fmla="*/ 0 h 6884988"/>
              <a:gd name="connsiteX1217" fmla="*/ 4070285 w 6124773"/>
              <a:gd name="connsiteY1217" fmla="*/ 0 h 6884988"/>
              <a:gd name="connsiteX1218" fmla="*/ 3983080 w 6124773"/>
              <a:gd name="connsiteY1218" fmla="*/ 117384 h 6884988"/>
              <a:gd name="connsiteX1219" fmla="*/ 3853879 w 6124773"/>
              <a:gd name="connsiteY1219" fmla="*/ 259372 h 6884988"/>
              <a:gd name="connsiteX1220" fmla="*/ 2482786 w 6124773"/>
              <a:gd name="connsiteY1220" fmla="*/ 827253 h 6884988"/>
              <a:gd name="connsiteX1221" fmla="*/ 1111948 w 6124773"/>
              <a:gd name="connsiteY1221" fmla="*/ 259372 h 6884988"/>
              <a:gd name="connsiteX1222" fmla="*/ 982748 w 6124773"/>
              <a:gd name="connsiteY1222" fmla="*/ 117390 h 6884988"/>
              <a:gd name="connsiteX1223" fmla="*/ 56489 w 6124773"/>
              <a:gd name="connsiteY1223" fmla="*/ 0 h 6884988"/>
              <a:gd name="connsiteX1224" fmla="*/ 864994 w 6124773"/>
              <a:gd name="connsiteY1224" fmla="*/ 0 h 6884988"/>
              <a:gd name="connsiteX1225" fmla="*/ 962075 w 6124773"/>
              <a:gd name="connsiteY1225" fmla="*/ 129821 h 6884988"/>
              <a:gd name="connsiteX1226" fmla="*/ 2480628 w 6124773"/>
              <a:gd name="connsiteY1226" fmla="*/ 845922 h 6884988"/>
              <a:gd name="connsiteX1227" fmla="*/ 3999142 w 6124773"/>
              <a:gd name="connsiteY1227" fmla="*/ 129794 h 6884988"/>
              <a:gd name="connsiteX1228" fmla="*/ 4096197 w 6124773"/>
              <a:gd name="connsiteY1228" fmla="*/ 0 h 6884988"/>
              <a:gd name="connsiteX1229" fmla="*/ 4832289 w 6124773"/>
              <a:gd name="connsiteY1229" fmla="*/ 0 h 6884988"/>
              <a:gd name="connsiteX1230" fmla="*/ 4767129 w 6124773"/>
              <a:gd name="connsiteY1230" fmla="*/ 135259 h 6884988"/>
              <a:gd name="connsiteX1231" fmla="*/ 2444369 w 6124773"/>
              <a:gd name="connsiteY1231" fmla="*/ 1517688 h 6884988"/>
              <a:gd name="connsiteX1232" fmla="*/ 121610 w 6124773"/>
              <a:gd name="connsiteY1232" fmla="*/ 135175 h 688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</a:cxnLst>
            <a:rect l="l" t="t" r="r" b="b"/>
            <a:pathLst>
              <a:path w="6124773" h="6884988">
                <a:moveTo>
                  <a:pt x="6124773" y="6681599"/>
                </a:moveTo>
                <a:lnTo>
                  <a:pt x="6124773" y="6884988"/>
                </a:lnTo>
                <a:lnTo>
                  <a:pt x="5417121" y="6884988"/>
                </a:lnTo>
                <a:lnTo>
                  <a:pt x="5592189" y="6858270"/>
                </a:lnTo>
                <a:cubicBezTo>
                  <a:pt x="5753900" y="6825181"/>
                  <a:pt x="5909888" y="6776378"/>
                  <a:pt x="6058488" y="6713528"/>
                </a:cubicBezTo>
                <a:close/>
                <a:moveTo>
                  <a:pt x="221552" y="6573138"/>
                </a:moveTo>
                <a:cubicBezTo>
                  <a:pt x="288747" y="6573138"/>
                  <a:pt x="343218" y="6627610"/>
                  <a:pt x="343218" y="6694804"/>
                </a:cubicBezTo>
                <a:cubicBezTo>
                  <a:pt x="343218" y="6761999"/>
                  <a:pt x="288746" y="6816471"/>
                  <a:pt x="221552" y="6816471"/>
                </a:cubicBezTo>
                <a:cubicBezTo>
                  <a:pt x="154358" y="6816471"/>
                  <a:pt x="99886" y="6761999"/>
                  <a:pt x="99886" y="6694804"/>
                </a:cubicBezTo>
                <a:cubicBezTo>
                  <a:pt x="99886" y="6627610"/>
                  <a:pt x="154358" y="6573138"/>
                  <a:pt x="221552" y="6573138"/>
                </a:cubicBezTo>
                <a:close/>
                <a:moveTo>
                  <a:pt x="41846" y="6553772"/>
                </a:moveTo>
                <a:cubicBezTo>
                  <a:pt x="64957" y="6553772"/>
                  <a:pt x="83693" y="6572507"/>
                  <a:pt x="83693" y="6595618"/>
                </a:cubicBezTo>
                <a:cubicBezTo>
                  <a:pt x="83693" y="6618729"/>
                  <a:pt x="64958" y="6637464"/>
                  <a:pt x="41846" y="6637464"/>
                </a:cubicBezTo>
                <a:cubicBezTo>
                  <a:pt x="18735" y="6637464"/>
                  <a:pt x="0" y="6618729"/>
                  <a:pt x="0" y="6595618"/>
                </a:cubicBezTo>
                <a:cubicBezTo>
                  <a:pt x="0" y="6572507"/>
                  <a:pt x="18735" y="6553772"/>
                  <a:pt x="41846" y="6553772"/>
                </a:cubicBezTo>
                <a:close/>
                <a:moveTo>
                  <a:pt x="360363" y="6277292"/>
                </a:moveTo>
                <a:cubicBezTo>
                  <a:pt x="442672" y="6277292"/>
                  <a:pt x="509397" y="6344017"/>
                  <a:pt x="509397" y="6426327"/>
                </a:cubicBezTo>
                <a:cubicBezTo>
                  <a:pt x="509397" y="6508636"/>
                  <a:pt x="442672" y="6575361"/>
                  <a:pt x="360363" y="6575361"/>
                </a:cubicBezTo>
                <a:cubicBezTo>
                  <a:pt x="278053" y="6575361"/>
                  <a:pt x="211328" y="6508636"/>
                  <a:pt x="211328" y="6426327"/>
                </a:cubicBezTo>
                <a:cubicBezTo>
                  <a:pt x="211328" y="6344017"/>
                  <a:pt x="278053" y="6277292"/>
                  <a:pt x="360363" y="6277292"/>
                </a:cubicBezTo>
                <a:close/>
                <a:moveTo>
                  <a:pt x="553910" y="6235445"/>
                </a:moveTo>
                <a:cubicBezTo>
                  <a:pt x="577021" y="6235445"/>
                  <a:pt x="595757" y="6254180"/>
                  <a:pt x="595757" y="6277291"/>
                </a:cubicBezTo>
                <a:cubicBezTo>
                  <a:pt x="595757" y="6300402"/>
                  <a:pt x="577022" y="6319138"/>
                  <a:pt x="553910" y="6319138"/>
                </a:cubicBezTo>
                <a:cubicBezTo>
                  <a:pt x="530799" y="6319138"/>
                  <a:pt x="512064" y="6300403"/>
                  <a:pt x="512064" y="6277291"/>
                </a:cubicBezTo>
                <a:cubicBezTo>
                  <a:pt x="512064" y="6254180"/>
                  <a:pt x="530799" y="6235445"/>
                  <a:pt x="553910" y="6235445"/>
                </a:cubicBezTo>
                <a:close/>
                <a:moveTo>
                  <a:pt x="337693" y="6146038"/>
                </a:moveTo>
                <a:cubicBezTo>
                  <a:pt x="354877" y="6146038"/>
                  <a:pt x="368808" y="6159969"/>
                  <a:pt x="368808" y="6177153"/>
                </a:cubicBezTo>
                <a:cubicBezTo>
                  <a:pt x="368808" y="6194337"/>
                  <a:pt x="354877" y="6208268"/>
                  <a:pt x="337693" y="6208268"/>
                </a:cubicBezTo>
                <a:cubicBezTo>
                  <a:pt x="320508" y="6208268"/>
                  <a:pt x="306578" y="6194338"/>
                  <a:pt x="306578" y="6177153"/>
                </a:cubicBezTo>
                <a:cubicBezTo>
                  <a:pt x="306578" y="6159969"/>
                  <a:pt x="320508" y="6146038"/>
                  <a:pt x="337693" y="6146038"/>
                </a:cubicBezTo>
                <a:close/>
                <a:moveTo>
                  <a:pt x="245745" y="6129337"/>
                </a:moveTo>
                <a:cubicBezTo>
                  <a:pt x="262929" y="6129337"/>
                  <a:pt x="276860" y="6143268"/>
                  <a:pt x="276860" y="6160452"/>
                </a:cubicBezTo>
                <a:cubicBezTo>
                  <a:pt x="276860" y="6177636"/>
                  <a:pt x="262929" y="6191567"/>
                  <a:pt x="245745" y="6191567"/>
                </a:cubicBezTo>
                <a:cubicBezTo>
                  <a:pt x="228561" y="6191567"/>
                  <a:pt x="214630" y="6177637"/>
                  <a:pt x="214630" y="6160452"/>
                </a:cubicBezTo>
                <a:cubicBezTo>
                  <a:pt x="214630" y="6143268"/>
                  <a:pt x="228560" y="6129337"/>
                  <a:pt x="245745" y="6129337"/>
                </a:cubicBezTo>
                <a:close/>
                <a:moveTo>
                  <a:pt x="630047" y="6121400"/>
                </a:moveTo>
                <a:cubicBezTo>
                  <a:pt x="655017" y="6121400"/>
                  <a:pt x="675259" y="6141642"/>
                  <a:pt x="675259" y="6166612"/>
                </a:cubicBezTo>
                <a:cubicBezTo>
                  <a:pt x="675259" y="6191582"/>
                  <a:pt x="655017" y="6211824"/>
                  <a:pt x="630047" y="6211824"/>
                </a:cubicBezTo>
                <a:cubicBezTo>
                  <a:pt x="605077" y="6211824"/>
                  <a:pt x="584835" y="6191582"/>
                  <a:pt x="584835" y="6166612"/>
                </a:cubicBezTo>
                <a:cubicBezTo>
                  <a:pt x="584835" y="6141642"/>
                  <a:pt x="605077" y="6121400"/>
                  <a:pt x="630047" y="6121400"/>
                </a:cubicBezTo>
                <a:close/>
                <a:moveTo>
                  <a:pt x="491808" y="6064821"/>
                </a:moveTo>
                <a:cubicBezTo>
                  <a:pt x="525615" y="6064821"/>
                  <a:pt x="553022" y="6092227"/>
                  <a:pt x="553022" y="6126035"/>
                </a:cubicBezTo>
                <a:cubicBezTo>
                  <a:pt x="553022" y="6159843"/>
                  <a:pt x="525615" y="6187249"/>
                  <a:pt x="491808" y="6187249"/>
                </a:cubicBezTo>
                <a:cubicBezTo>
                  <a:pt x="458000" y="6187249"/>
                  <a:pt x="430594" y="6159843"/>
                  <a:pt x="430594" y="6126035"/>
                </a:cubicBezTo>
                <a:cubicBezTo>
                  <a:pt x="430594" y="6092227"/>
                  <a:pt x="458000" y="6064821"/>
                  <a:pt x="491808" y="6064821"/>
                </a:cubicBezTo>
                <a:close/>
                <a:moveTo>
                  <a:pt x="754634" y="6027039"/>
                </a:moveTo>
                <a:cubicBezTo>
                  <a:pt x="781393" y="6027039"/>
                  <a:pt x="803085" y="6048731"/>
                  <a:pt x="803085" y="6075490"/>
                </a:cubicBezTo>
                <a:cubicBezTo>
                  <a:pt x="803085" y="6102248"/>
                  <a:pt x="781393" y="6123940"/>
                  <a:pt x="754634" y="6123940"/>
                </a:cubicBezTo>
                <a:cubicBezTo>
                  <a:pt x="727876" y="6123940"/>
                  <a:pt x="706184" y="6102248"/>
                  <a:pt x="706184" y="6075490"/>
                </a:cubicBezTo>
                <a:cubicBezTo>
                  <a:pt x="706184" y="6048731"/>
                  <a:pt x="727876" y="6027039"/>
                  <a:pt x="754634" y="6027039"/>
                </a:cubicBezTo>
                <a:close/>
                <a:moveTo>
                  <a:pt x="315342" y="6003861"/>
                </a:moveTo>
                <a:cubicBezTo>
                  <a:pt x="348553" y="6003861"/>
                  <a:pt x="375476" y="6030784"/>
                  <a:pt x="375476" y="6063996"/>
                </a:cubicBezTo>
                <a:cubicBezTo>
                  <a:pt x="375476" y="6097207"/>
                  <a:pt x="348553" y="6124130"/>
                  <a:pt x="315342" y="6124130"/>
                </a:cubicBezTo>
                <a:cubicBezTo>
                  <a:pt x="282130" y="6124130"/>
                  <a:pt x="255207" y="6097207"/>
                  <a:pt x="255207" y="6063996"/>
                </a:cubicBezTo>
                <a:cubicBezTo>
                  <a:pt x="255207" y="6030784"/>
                  <a:pt x="282131" y="6003861"/>
                  <a:pt x="315342" y="6003861"/>
                </a:cubicBezTo>
                <a:close/>
                <a:moveTo>
                  <a:pt x="606996" y="5974016"/>
                </a:moveTo>
                <a:cubicBezTo>
                  <a:pt x="633755" y="5974016"/>
                  <a:pt x="655447" y="5995708"/>
                  <a:pt x="655447" y="6022466"/>
                </a:cubicBezTo>
                <a:cubicBezTo>
                  <a:pt x="655447" y="6049225"/>
                  <a:pt x="633755" y="6070917"/>
                  <a:pt x="606996" y="6070917"/>
                </a:cubicBezTo>
                <a:cubicBezTo>
                  <a:pt x="580238" y="6070917"/>
                  <a:pt x="558546" y="6049225"/>
                  <a:pt x="558546" y="6022466"/>
                </a:cubicBezTo>
                <a:cubicBezTo>
                  <a:pt x="558546" y="5995708"/>
                  <a:pt x="580238" y="5974016"/>
                  <a:pt x="606996" y="5974016"/>
                </a:cubicBezTo>
                <a:close/>
                <a:moveTo>
                  <a:pt x="1460881" y="5951537"/>
                </a:moveTo>
                <a:cubicBezTo>
                  <a:pt x="1903930" y="5951537"/>
                  <a:pt x="2273578" y="6265804"/>
                  <a:pt x="2359068" y="6683580"/>
                </a:cubicBezTo>
                <a:lnTo>
                  <a:pt x="2360488" y="6692889"/>
                </a:lnTo>
                <a:lnTo>
                  <a:pt x="2361483" y="6696758"/>
                </a:lnTo>
                <a:cubicBezTo>
                  <a:pt x="2373652" y="6756225"/>
                  <a:pt x="2380043" y="6817796"/>
                  <a:pt x="2380043" y="6880859"/>
                </a:cubicBezTo>
                <a:lnTo>
                  <a:pt x="2379839" y="6884988"/>
                </a:lnTo>
                <a:lnTo>
                  <a:pt x="545327" y="6884988"/>
                </a:lnTo>
                <a:lnTo>
                  <a:pt x="544068" y="6868350"/>
                </a:lnTo>
                <a:cubicBezTo>
                  <a:pt x="544068" y="6362008"/>
                  <a:pt x="954539" y="5951537"/>
                  <a:pt x="1460881" y="5951537"/>
                </a:cubicBezTo>
                <a:close/>
                <a:moveTo>
                  <a:pt x="341947" y="5887910"/>
                </a:moveTo>
                <a:cubicBezTo>
                  <a:pt x="363656" y="5887910"/>
                  <a:pt x="381254" y="5905508"/>
                  <a:pt x="381254" y="5927216"/>
                </a:cubicBezTo>
                <a:cubicBezTo>
                  <a:pt x="381254" y="5948925"/>
                  <a:pt x="363656" y="5966523"/>
                  <a:pt x="341947" y="5966523"/>
                </a:cubicBezTo>
                <a:cubicBezTo>
                  <a:pt x="320239" y="5966523"/>
                  <a:pt x="302641" y="5948925"/>
                  <a:pt x="302641" y="5927216"/>
                </a:cubicBezTo>
                <a:cubicBezTo>
                  <a:pt x="302641" y="5905508"/>
                  <a:pt x="320239" y="5887910"/>
                  <a:pt x="341947" y="5887910"/>
                </a:cubicBezTo>
                <a:close/>
                <a:moveTo>
                  <a:pt x="1464755" y="5884354"/>
                </a:moveTo>
                <a:cubicBezTo>
                  <a:pt x="2012316" y="5884208"/>
                  <a:pt x="2456307" y="6327972"/>
                  <a:pt x="2456434" y="6875526"/>
                </a:cubicBezTo>
                <a:lnTo>
                  <a:pt x="2455968" y="6884988"/>
                </a:lnTo>
                <a:lnTo>
                  <a:pt x="2403084" y="6884988"/>
                </a:lnTo>
                <a:lnTo>
                  <a:pt x="2403539" y="6875970"/>
                </a:lnTo>
                <a:cubicBezTo>
                  <a:pt x="2403539" y="6627050"/>
                  <a:pt x="2304669" y="6388354"/>
                  <a:pt x="2128711" y="6212395"/>
                </a:cubicBezTo>
                <a:cubicBezTo>
                  <a:pt x="1953133" y="6035865"/>
                  <a:pt x="1714246" y="5936907"/>
                  <a:pt x="1465263" y="5937567"/>
                </a:cubicBezTo>
                <a:cubicBezTo>
                  <a:pt x="947040" y="5937535"/>
                  <a:pt x="526898" y="6357620"/>
                  <a:pt x="526873" y="6875844"/>
                </a:cubicBezTo>
                <a:lnTo>
                  <a:pt x="527335" y="6884988"/>
                </a:lnTo>
                <a:lnTo>
                  <a:pt x="474032" y="6884988"/>
                </a:lnTo>
                <a:lnTo>
                  <a:pt x="473577" y="6876033"/>
                </a:lnTo>
                <a:cubicBezTo>
                  <a:pt x="473431" y="6328492"/>
                  <a:pt x="917194" y="5884500"/>
                  <a:pt x="1464755" y="5884354"/>
                </a:cubicBezTo>
                <a:close/>
                <a:moveTo>
                  <a:pt x="1961832" y="5864923"/>
                </a:moveTo>
                <a:cubicBezTo>
                  <a:pt x="1985575" y="5864923"/>
                  <a:pt x="2004822" y="5884170"/>
                  <a:pt x="2004822" y="5907913"/>
                </a:cubicBezTo>
                <a:cubicBezTo>
                  <a:pt x="2004822" y="5931655"/>
                  <a:pt x="1985575" y="5950902"/>
                  <a:pt x="1961832" y="5950902"/>
                </a:cubicBezTo>
                <a:cubicBezTo>
                  <a:pt x="1938090" y="5950902"/>
                  <a:pt x="1918843" y="5931655"/>
                  <a:pt x="1918843" y="5907913"/>
                </a:cubicBezTo>
                <a:cubicBezTo>
                  <a:pt x="1918843" y="5884170"/>
                  <a:pt x="1938090" y="5864923"/>
                  <a:pt x="1961832" y="5864923"/>
                </a:cubicBezTo>
                <a:close/>
                <a:moveTo>
                  <a:pt x="1004634" y="5846381"/>
                </a:moveTo>
                <a:cubicBezTo>
                  <a:pt x="1026343" y="5846381"/>
                  <a:pt x="1043940" y="5863979"/>
                  <a:pt x="1043940" y="5885688"/>
                </a:cubicBezTo>
                <a:cubicBezTo>
                  <a:pt x="1043940" y="5907396"/>
                  <a:pt x="1026342" y="5924994"/>
                  <a:pt x="1004634" y="5924994"/>
                </a:cubicBezTo>
                <a:cubicBezTo>
                  <a:pt x="982925" y="5924994"/>
                  <a:pt x="965328" y="5907396"/>
                  <a:pt x="965328" y="5885688"/>
                </a:cubicBezTo>
                <a:cubicBezTo>
                  <a:pt x="965328" y="5863979"/>
                  <a:pt x="982926" y="5846381"/>
                  <a:pt x="1004634" y="5846381"/>
                </a:cubicBezTo>
                <a:close/>
                <a:moveTo>
                  <a:pt x="545720" y="5838888"/>
                </a:moveTo>
                <a:cubicBezTo>
                  <a:pt x="572478" y="5838888"/>
                  <a:pt x="594170" y="5860580"/>
                  <a:pt x="594170" y="5887339"/>
                </a:cubicBezTo>
                <a:cubicBezTo>
                  <a:pt x="594170" y="5914097"/>
                  <a:pt x="572478" y="5935789"/>
                  <a:pt x="545720" y="5935789"/>
                </a:cubicBezTo>
                <a:cubicBezTo>
                  <a:pt x="518961" y="5935789"/>
                  <a:pt x="497269" y="5914097"/>
                  <a:pt x="497269" y="5887339"/>
                </a:cubicBezTo>
                <a:cubicBezTo>
                  <a:pt x="497269" y="5860580"/>
                  <a:pt x="518961" y="5838888"/>
                  <a:pt x="545720" y="5838888"/>
                </a:cubicBezTo>
                <a:close/>
                <a:moveTo>
                  <a:pt x="703389" y="5835840"/>
                </a:moveTo>
                <a:cubicBezTo>
                  <a:pt x="730148" y="5835840"/>
                  <a:pt x="751840" y="5857532"/>
                  <a:pt x="751840" y="5884290"/>
                </a:cubicBezTo>
                <a:cubicBezTo>
                  <a:pt x="751840" y="5911049"/>
                  <a:pt x="730148" y="5932741"/>
                  <a:pt x="703389" y="5932741"/>
                </a:cubicBezTo>
                <a:cubicBezTo>
                  <a:pt x="676631" y="5932741"/>
                  <a:pt x="654939" y="5911049"/>
                  <a:pt x="654939" y="5884290"/>
                </a:cubicBezTo>
                <a:cubicBezTo>
                  <a:pt x="654939" y="5857532"/>
                  <a:pt x="676631" y="5835840"/>
                  <a:pt x="703389" y="5835840"/>
                </a:cubicBezTo>
                <a:close/>
                <a:moveTo>
                  <a:pt x="863663" y="5831903"/>
                </a:moveTo>
                <a:cubicBezTo>
                  <a:pt x="901995" y="5831903"/>
                  <a:pt x="933069" y="5862977"/>
                  <a:pt x="933069" y="5901309"/>
                </a:cubicBezTo>
                <a:cubicBezTo>
                  <a:pt x="933069" y="5939640"/>
                  <a:pt x="901995" y="5970714"/>
                  <a:pt x="863663" y="5970714"/>
                </a:cubicBezTo>
                <a:cubicBezTo>
                  <a:pt x="825331" y="5970714"/>
                  <a:pt x="794257" y="5939640"/>
                  <a:pt x="794257" y="5901309"/>
                </a:cubicBezTo>
                <a:cubicBezTo>
                  <a:pt x="794257" y="5862977"/>
                  <a:pt x="825331" y="5831903"/>
                  <a:pt x="863663" y="5831903"/>
                </a:cubicBezTo>
                <a:close/>
                <a:moveTo>
                  <a:pt x="1337818" y="5793168"/>
                </a:moveTo>
                <a:cubicBezTo>
                  <a:pt x="1355002" y="5793168"/>
                  <a:pt x="1368933" y="5807099"/>
                  <a:pt x="1368933" y="5824283"/>
                </a:cubicBezTo>
                <a:cubicBezTo>
                  <a:pt x="1368933" y="5841467"/>
                  <a:pt x="1355002" y="5855398"/>
                  <a:pt x="1337818" y="5855398"/>
                </a:cubicBezTo>
                <a:cubicBezTo>
                  <a:pt x="1320633" y="5855398"/>
                  <a:pt x="1306703" y="5841468"/>
                  <a:pt x="1306703" y="5824283"/>
                </a:cubicBezTo>
                <a:cubicBezTo>
                  <a:pt x="1306703" y="5807099"/>
                  <a:pt x="1320633" y="5793168"/>
                  <a:pt x="1337818" y="5793168"/>
                </a:cubicBezTo>
                <a:close/>
                <a:moveTo>
                  <a:pt x="1792605" y="5775642"/>
                </a:moveTo>
                <a:cubicBezTo>
                  <a:pt x="1827185" y="5775642"/>
                  <a:pt x="1855216" y="5803674"/>
                  <a:pt x="1855216" y="5838253"/>
                </a:cubicBezTo>
                <a:cubicBezTo>
                  <a:pt x="1855216" y="5872832"/>
                  <a:pt x="1827185" y="5900864"/>
                  <a:pt x="1792605" y="5900864"/>
                </a:cubicBezTo>
                <a:cubicBezTo>
                  <a:pt x="1758026" y="5900864"/>
                  <a:pt x="1729994" y="5872832"/>
                  <a:pt x="1729994" y="5838253"/>
                </a:cubicBezTo>
                <a:cubicBezTo>
                  <a:pt x="1729994" y="5803674"/>
                  <a:pt x="1758026" y="5775642"/>
                  <a:pt x="1792605" y="5775642"/>
                </a:cubicBezTo>
                <a:close/>
                <a:moveTo>
                  <a:pt x="1922335" y="5765292"/>
                </a:moveTo>
                <a:cubicBezTo>
                  <a:pt x="1939519" y="5765292"/>
                  <a:pt x="1953450" y="5779222"/>
                  <a:pt x="1953450" y="5796407"/>
                </a:cubicBezTo>
                <a:cubicBezTo>
                  <a:pt x="1953450" y="5813591"/>
                  <a:pt x="1939519" y="5827522"/>
                  <a:pt x="1922335" y="5827522"/>
                </a:cubicBezTo>
                <a:cubicBezTo>
                  <a:pt x="1905151" y="5827522"/>
                  <a:pt x="1891220" y="5813592"/>
                  <a:pt x="1891220" y="5796407"/>
                </a:cubicBezTo>
                <a:cubicBezTo>
                  <a:pt x="1891220" y="5779223"/>
                  <a:pt x="1905151" y="5765292"/>
                  <a:pt x="1922335" y="5765292"/>
                </a:cubicBezTo>
                <a:close/>
                <a:moveTo>
                  <a:pt x="401702" y="5746623"/>
                </a:moveTo>
                <a:cubicBezTo>
                  <a:pt x="434913" y="5746623"/>
                  <a:pt x="461836" y="5773546"/>
                  <a:pt x="461836" y="5806758"/>
                </a:cubicBezTo>
                <a:cubicBezTo>
                  <a:pt x="461836" y="5839969"/>
                  <a:pt x="434913" y="5866892"/>
                  <a:pt x="401702" y="5866892"/>
                </a:cubicBezTo>
                <a:cubicBezTo>
                  <a:pt x="368490" y="5866892"/>
                  <a:pt x="341567" y="5839969"/>
                  <a:pt x="341567" y="5806758"/>
                </a:cubicBezTo>
                <a:cubicBezTo>
                  <a:pt x="341567" y="5773546"/>
                  <a:pt x="368491" y="5746623"/>
                  <a:pt x="401702" y="5746623"/>
                </a:cubicBezTo>
                <a:close/>
                <a:moveTo>
                  <a:pt x="1617218" y="5741035"/>
                </a:moveTo>
                <a:cubicBezTo>
                  <a:pt x="1651798" y="5741035"/>
                  <a:pt x="1679829" y="5769067"/>
                  <a:pt x="1679829" y="5803646"/>
                </a:cubicBezTo>
                <a:cubicBezTo>
                  <a:pt x="1679829" y="5838225"/>
                  <a:pt x="1651798" y="5866257"/>
                  <a:pt x="1617218" y="5866257"/>
                </a:cubicBezTo>
                <a:cubicBezTo>
                  <a:pt x="1582639" y="5866257"/>
                  <a:pt x="1554608" y="5838225"/>
                  <a:pt x="1554608" y="5803646"/>
                </a:cubicBezTo>
                <a:cubicBezTo>
                  <a:pt x="1554608" y="5769067"/>
                  <a:pt x="1582639" y="5741035"/>
                  <a:pt x="1617218" y="5741035"/>
                </a:cubicBezTo>
                <a:close/>
                <a:moveTo>
                  <a:pt x="264477" y="5699569"/>
                </a:moveTo>
                <a:cubicBezTo>
                  <a:pt x="286186" y="5699569"/>
                  <a:pt x="303784" y="5717167"/>
                  <a:pt x="303784" y="5738876"/>
                </a:cubicBezTo>
                <a:cubicBezTo>
                  <a:pt x="303784" y="5760584"/>
                  <a:pt x="286186" y="5778182"/>
                  <a:pt x="264477" y="5778182"/>
                </a:cubicBezTo>
                <a:cubicBezTo>
                  <a:pt x="242769" y="5778182"/>
                  <a:pt x="225171" y="5760584"/>
                  <a:pt x="225171" y="5738876"/>
                </a:cubicBezTo>
                <a:cubicBezTo>
                  <a:pt x="225171" y="5717167"/>
                  <a:pt x="242769" y="5699569"/>
                  <a:pt x="264477" y="5699569"/>
                </a:cubicBezTo>
                <a:close/>
                <a:moveTo>
                  <a:pt x="611060" y="5698617"/>
                </a:moveTo>
                <a:cubicBezTo>
                  <a:pt x="637819" y="5698617"/>
                  <a:pt x="659511" y="5720309"/>
                  <a:pt x="659511" y="5747067"/>
                </a:cubicBezTo>
                <a:cubicBezTo>
                  <a:pt x="659511" y="5773826"/>
                  <a:pt x="637819" y="5795518"/>
                  <a:pt x="611060" y="5795518"/>
                </a:cubicBezTo>
                <a:cubicBezTo>
                  <a:pt x="584302" y="5795518"/>
                  <a:pt x="562610" y="5773826"/>
                  <a:pt x="562610" y="5747067"/>
                </a:cubicBezTo>
                <a:cubicBezTo>
                  <a:pt x="562610" y="5720309"/>
                  <a:pt x="584302" y="5698617"/>
                  <a:pt x="611060" y="5698617"/>
                </a:cubicBezTo>
                <a:close/>
                <a:moveTo>
                  <a:pt x="978028" y="5688774"/>
                </a:moveTo>
                <a:cubicBezTo>
                  <a:pt x="1011239" y="5688774"/>
                  <a:pt x="1038162" y="5715698"/>
                  <a:pt x="1038162" y="5748909"/>
                </a:cubicBezTo>
                <a:cubicBezTo>
                  <a:pt x="1038162" y="5782120"/>
                  <a:pt x="1011239" y="5809043"/>
                  <a:pt x="978028" y="5809043"/>
                </a:cubicBezTo>
                <a:cubicBezTo>
                  <a:pt x="944817" y="5809043"/>
                  <a:pt x="917893" y="5782120"/>
                  <a:pt x="917893" y="5748909"/>
                </a:cubicBezTo>
                <a:cubicBezTo>
                  <a:pt x="917893" y="5715697"/>
                  <a:pt x="944817" y="5688774"/>
                  <a:pt x="978028" y="5688774"/>
                </a:cubicBezTo>
                <a:close/>
                <a:moveTo>
                  <a:pt x="1469835" y="5670994"/>
                </a:moveTo>
                <a:cubicBezTo>
                  <a:pt x="1504414" y="5670994"/>
                  <a:pt x="1532446" y="5699026"/>
                  <a:pt x="1532446" y="5733605"/>
                </a:cubicBezTo>
                <a:cubicBezTo>
                  <a:pt x="1532446" y="5768184"/>
                  <a:pt x="1504414" y="5796216"/>
                  <a:pt x="1469835" y="5796216"/>
                </a:cubicBezTo>
                <a:cubicBezTo>
                  <a:pt x="1435256" y="5796216"/>
                  <a:pt x="1407224" y="5768184"/>
                  <a:pt x="1407224" y="5733605"/>
                </a:cubicBezTo>
                <a:cubicBezTo>
                  <a:pt x="1407224" y="5699026"/>
                  <a:pt x="1435256" y="5670994"/>
                  <a:pt x="1469835" y="5670994"/>
                </a:cubicBezTo>
                <a:close/>
                <a:moveTo>
                  <a:pt x="785495" y="5643308"/>
                </a:moveTo>
                <a:cubicBezTo>
                  <a:pt x="831437" y="5643308"/>
                  <a:pt x="868680" y="5680551"/>
                  <a:pt x="868680" y="5726493"/>
                </a:cubicBezTo>
                <a:cubicBezTo>
                  <a:pt x="868680" y="5772435"/>
                  <a:pt x="831436" y="5809678"/>
                  <a:pt x="785495" y="5809678"/>
                </a:cubicBezTo>
                <a:cubicBezTo>
                  <a:pt x="739553" y="5809678"/>
                  <a:pt x="702310" y="5772435"/>
                  <a:pt x="702310" y="5726493"/>
                </a:cubicBezTo>
                <a:cubicBezTo>
                  <a:pt x="702310" y="5680551"/>
                  <a:pt x="739553" y="5643308"/>
                  <a:pt x="785495" y="5643308"/>
                </a:cubicBezTo>
                <a:close/>
                <a:moveTo>
                  <a:pt x="908431" y="5621337"/>
                </a:moveTo>
                <a:cubicBezTo>
                  <a:pt x="925615" y="5621337"/>
                  <a:pt x="939546" y="5635268"/>
                  <a:pt x="939546" y="5652452"/>
                </a:cubicBezTo>
                <a:cubicBezTo>
                  <a:pt x="939546" y="5669636"/>
                  <a:pt x="925615" y="5683567"/>
                  <a:pt x="908431" y="5683567"/>
                </a:cubicBezTo>
                <a:cubicBezTo>
                  <a:pt x="891246" y="5683567"/>
                  <a:pt x="877316" y="5669637"/>
                  <a:pt x="877316" y="5652452"/>
                </a:cubicBezTo>
                <a:cubicBezTo>
                  <a:pt x="877316" y="5635268"/>
                  <a:pt x="891246" y="5621337"/>
                  <a:pt x="908431" y="5621337"/>
                </a:cubicBezTo>
                <a:close/>
                <a:moveTo>
                  <a:pt x="1000379" y="5604573"/>
                </a:moveTo>
                <a:cubicBezTo>
                  <a:pt x="1017563" y="5604573"/>
                  <a:pt x="1031494" y="5618503"/>
                  <a:pt x="1031494" y="5635688"/>
                </a:cubicBezTo>
                <a:cubicBezTo>
                  <a:pt x="1031494" y="5652872"/>
                  <a:pt x="1017563" y="5666803"/>
                  <a:pt x="1000379" y="5666803"/>
                </a:cubicBezTo>
                <a:cubicBezTo>
                  <a:pt x="983194" y="5666803"/>
                  <a:pt x="969263" y="5652873"/>
                  <a:pt x="969263" y="5635688"/>
                </a:cubicBezTo>
                <a:cubicBezTo>
                  <a:pt x="969263" y="5618504"/>
                  <a:pt x="983194" y="5604573"/>
                  <a:pt x="1000379" y="5604573"/>
                </a:cubicBezTo>
                <a:close/>
                <a:moveTo>
                  <a:pt x="691515" y="5577268"/>
                </a:moveTo>
                <a:cubicBezTo>
                  <a:pt x="708699" y="5577268"/>
                  <a:pt x="722630" y="5591199"/>
                  <a:pt x="722630" y="5608383"/>
                </a:cubicBezTo>
                <a:cubicBezTo>
                  <a:pt x="722630" y="5625567"/>
                  <a:pt x="708699" y="5639498"/>
                  <a:pt x="691515" y="5639498"/>
                </a:cubicBezTo>
                <a:cubicBezTo>
                  <a:pt x="674331" y="5639498"/>
                  <a:pt x="660400" y="5625568"/>
                  <a:pt x="660400" y="5608383"/>
                </a:cubicBezTo>
                <a:cubicBezTo>
                  <a:pt x="660400" y="5591199"/>
                  <a:pt x="674330" y="5577268"/>
                  <a:pt x="691515" y="5577268"/>
                </a:cubicBezTo>
                <a:close/>
                <a:moveTo>
                  <a:pt x="263271" y="5564251"/>
                </a:moveTo>
                <a:cubicBezTo>
                  <a:pt x="286382" y="5564251"/>
                  <a:pt x="305118" y="5582986"/>
                  <a:pt x="305118" y="5606097"/>
                </a:cubicBezTo>
                <a:cubicBezTo>
                  <a:pt x="305118" y="5629208"/>
                  <a:pt x="286383" y="5647944"/>
                  <a:pt x="263271" y="5647944"/>
                </a:cubicBezTo>
                <a:cubicBezTo>
                  <a:pt x="240160" y="5647944"/>
                  <a:pt x="221425" y="5629209"/>
                  <a:pt x="221425" y="5606097"/>
                </a:cubicBezTo>
                <a:cubicBezTo>
                  <a:pt x="221425" y="5582986"/>
                  <a:pt x="240160" y="5564251"/>
                  <a:pt x="263271" y="5564251"/>
                </a:cubicBezTo>
                <a:close/>
                <a:moveTo>
                  <a:pt x="1199896" y="5526341"/>
                </a:moveTo>
                <a:cubicBezTo>
                  <a:pt x="1272140" y="5526341"/>
                  <a:pt x="1330706" y="5584907"/>
                  <a:pt x="1330706" y="5657151"/>
                </a:cubicBezTo>
                <a:cubicBezTo>
                  <a:pt x="1330706" y="5729396"/>
                  <a:pt x="1272140" y="5787961"/>
                  <a:pt x="1199896" y="5787961"/>
                </a:cubicBezTo>
                <a:cubicBezTo>
                  <a:pt x="1127651" y="5787961"/>
                  <a:pt x="1069086" y="5729395"/>
                  <a:pt x="1069086" y="5657151"/>
                </a:cubicBezTo>
                <a:cubicBezTo>
                  <a:pt x="1069086" y="5584907"/>
                  <a:pt x="1127651" y="5526341"/>
                  <a:pt x="1199896" y="5526341"/>
                </a:cubicBezTo>
                <a:close/>
                <a:moveTo>
                  <a:pt x="1725231" y="5506974"/>
                </a:moveTo>
                <a:cubicBezTo>
                  <a:pt x="1781308" y="5506974"/>
                  <a:pt x="1826768" y="5552434"/>
                  <a:pt x="1826768" y="5608510"/>
                </a:cubicBezTo>
                <a:cubicBezTo>
                  <a:pt x="1826768" y="5664588"/>
                  <a:pt x="1781308" y="5710047"/>
                  <a:pt x="1725231" y="5710047"/>
                </a:cubicBezTo>
                <a:cubicBezTo>
                  <a:pt x="1669154" y="5710047"/>
                  <a:pt x="1623695" y="5664587"/>
                  <a:pt x="1623695" y="5608510"/>
                </a:cubicBezTo>
                <a:cubicBezTo>
                  <a:pt x="1623695" y="5552433"/>
                  <a:pt x="1669154" y="5506974"/>
                  <a:pt x="1725231" y="5506974"/>
                </a:cubicBezTo>
                <a:close/>
                <a:moveTo>
                  <a:pt x="834009" y="5494020"/>
                </a:moveTo>
                <a:cubicBezTo>
                  <a:pt x="867221" y="5494020"/>
                  <a:pt x="894144" y="5520943"/>
                  <a:pt x="894144" y="5554154"/>
                </a:cubicBezTo>
                <a:cubicBezTo>
                  <a:pt x="894144" y="5587366"/>
                  <a:pt x="867221" y="5614289"/>
                  <a:pt x="834009" y="5614289"/>
                </a:cubicBezTo>
                <a:cubicBezTo>
                  <a:pt x="800798" y="5614289"/>
                  <a:pt x="773875" y="5587366"/>
                  <a:pt x="773875" y="5554154"/>
                </a:cubicBezTo>
                <a:cubicBezTo>
                  <a:pt x="773875" y="5520943"/>
                  <a:pt x="800798" y="5494020"/>
                  <a:pt x="834009" y="5494020"/>
                </a:cubicBezTo>
                <a:close/>
                <a:moveTo>
                  <a:pt x="475996" y="5473890"/>
                </a:moveTo>
                <a:cubicBezTo>
                  <a:pt x="543191" y="5473890"/>
                  <a:pt x="597662" y="5528362"/>
                  <a:pt x="597662" y="5595556"/>
                </a:cubicBezTo>
                <a:cubicBezTo>
                  <a:pt x="597662" y="5662750"/>
                  <a:pt x="543190" y="5717222"/>
                  <a:pt x="475996" y="5717222"/>
                </a:cubicBezTo>
                <a:cubicBezTo>
                  <a:pt x="408802" y="5717222"/>
                  <a:pt x="354330" y="5662750"/>
                  <a:pt x="354330" y="5595556"/>
                </a:cubicBezTo>
                <a:cubicBezTo>
                  <a:pt x="354330" y="5528362"/>
                  <a:pt x="408802" y="5473890"/>
                  <a:pt x="475996" y="5473890"/>
                </a:cubicBezTo>
                <a:close/>
                <a:moveTo>
                  <a:pt x="654621" y="5471414"/>
                </a:moveTo>
                <a:cubicBezTo>
                  <a:pt x="677732" y="5471414"/>
                  <a:pt x="696468" y="5490149"/>
                  <a:pt x="696468" y="5513260"/>
                </a:cubicBezTo>
                <a:cubicBezTo>
                  <a:pt x="696468" y="5536371"/>
                  <a:pt x="677733" y="5555107"/>
                  <a:pt x="654621" y="5555107"/>
                </a:cubicBezTo>
                <a:cubicBezTo>
                  <a:pt x="631510" y="5555107"/>
                  <a:pt x="612775" y="5536372"/>
                  <a:pt x="612775" y="5513260"/>
                </a:cubicBezTo>
                <a:cubicBezTo>
                  <a:pt x="612775" y="5490149"/>
                  <a:pt x="631510" y="5471414"/>
                  <a:pt x="654621" y="5471414"/>
                </a:cubicBezTo>
                <a:close/>
                <a:moveTo>
                  <a:pt x="1522730" y="5446585"/>
                </a:moveTo>
                <a:cubicBezTo>
                  <a:pt x="1557310" y="5446585"/>
                  <a:pt x="1585341" y="5474617"/>
                  <a:pt x="1585341" y="5509196"/>
                </a:cubicBezTo>
                <a:cubicBezTo>
                  <a:pt x="1585341" y="5543775"/>
                  <a:pt x="1557310" y="5571807"/>
                  <a:pt x="1522730" y="5571807"/>
                </a:cubicBezTo>
                <a:cubicBezTo>
                  <a:pt x="1488151" y="5571807"/>
                  <a:pt x="1460119" y="5543775"/>
                  <a:pt x="1460119" y="5509196"/>
                </a:cubicBezTo>
                <a:cubicBezTo>
                  <a:pt x="1460119" y="5474617"/>
                  <a:pt x="1488151" y="5446585"/>
                  <a:pt x="1522730" y="5446585"/>
                </a:cubicBezTo>
                <a:close/>
                <a:moveTo>
                  <a:pt x="544449" y="5374767"/>
                </a:moveTo>
                <a:cubicBezTo>
                  <a:pt x="569629" y="5374767"/>
                  <a:pt x="590042" y="5395180"/>
                  <a:pt x="590042" y="5420360"/>
                </a:cubicBezTo>
                <a:cubicBezTo>
                  <a:pt x="590042" y="5445540"/>
                  <a:pt x="569629" y="5465953"/>
                  <a:pt x="544449" y="5465953"/>
                </a:cubicBezTo>
                <a:cubicBezTo>
                  <a:pt x="519269" y="5465953"/>
                  <a:pt x="498856" y="5445540"/>
                  <a:pt x="498856" y="5420360"/>
                </a:cubicBezTo>
                <a:cubicBezTo>
                  <a:pt x="498856" y="5395180"/>
                  <a:pt x="519269" y="5374767"/>
                  <a:pt x="544449" y="5374767"/>
                </a:cubicBezTo>
                <a:close/>
                <a:moveTo>
                  <a:pt x="1336230" y="5342318"/>
                </a:moveTo>
                <a:cubicBezTo>
                  <a:pt x="1387187" y="5342318"/>
                  <a:pt x="1428496" y="5383627"/>
                  <a:pt x="1428496" y="5434584"/>
                </a:cubicBezTo>
                <a:cubicBezTo>
                  <a:pt x="1428496" y="5485541"/>
                  <a:pt x="1387188" y="5526849"/>
                  <a:pt x="1336230" y="5526849"/>
                </a:cubicBezTo>
                <a:cubicBezTo>
                  <a:pt x="1285274" y="5526849"/>
                  <a:pt x="1243964" y="5485541"/>
                  <a:pt x="1243964" y="5434584"/>
                </a:cubicBezTo>
                <a:cubicBezTo>
                  <a:pt x="1243964" y="5383627"/>
                  <a:pt x="1285273" y="5342318"/>
                  <a:pt x="1336230" y="5342318"/>
                </a:cubicBezTo>
                <a:close/>
                <a:moveTo>
                  <a:pt x="769176" y="5295836"/>
                </a:moveTo>
                <a:cubicBezTo>
                  <a:pt x="814556" y="5295836"/>
                  <a:pt x="851345" y="5332624"/>
                  <a:pt x="851345" y="5378005"/>
                </a:cubicBezTo>
                <a:cubicBezTo>
                  <a:pt x="851345" y="5423386"/>
                  <a:pt x="814556" y="5460174"/>
                  <a:pt x="769176" y="5460174"/>
                </a:cubicBezTo>
                <a:cubicBezTo>
                  <a:pt x="723795" y="5460174"/>
                  <a:pt x="687007" y="5423386"/>
                  <a:pt x="687007" y="5378005"/>
                </a:cubicBezTo>
                <a:cubicBezTo>
                  <a:pt x="687007" y="5332624"/>
                  <a:pt x="723795" y="5295836"/>
                  <a:pt x="769176" y="5295836"/>
                </a:cubicBezTo>
                <a:close/>
                <a:moveTo>
                  <a:pt x="1495044" y="5286311"/>
                </a:moveTo>
                <a:cubicBezTo>
                  <a:pt x="1518787" y="5286311"/>
                  <a:pt x="1538034" y="5305558"/>
                  <a:pt x="1538034" y="5329301"/>
                </a:cubicBezTo>
                <a:cubicBezTo>
                  <a:pt x="1538034" y="5353043"/>
                  <a:pt x="1518787" y="5372290"/>
                  <a:pt x="1495044" y="5372290"/>
                </a:cubicBezTo>
                <a:cubicBezTo>
                  <a:pt x="1471301" y="5372290"/>
                  <a:pt x="1452055" y="5353043"/>
                  <a:pt x="1452055" y="5329301"/>
                </a:cubicBezTo>
                <a:cubicBezTo>
                  <a:pt x="1452055" y="5305558"/>
                  <a:pt x="1471301" y="5286311"/>
                  <a:pt x="1495044" y="5286311"/>
                </a:cubicBezTo>
                <a:close/>
                <a:moveTo>
                  <a:pt x="624587" y="5272976"/>
                </a:moveTo>
                <a:cubicBezTo>
                  <a:pt x="647697" y="5272976"/>
                  <a:pt x="666433" y="5291711"/>
                  <a:pt x="666433" y="5314822"/>
                </a:cubicBezTo>
                <a:cubicBezTo>
                  <a:pt x="666433" y="5337933"/>
                  <a:pt x="647698" y="5356669"/>
                  <a:pt x="624587" y="5356669"/>
                </a:cubicBezTo>
                <a:cubicBezTo>
                  <a:pt x="601476" y="5356669"/>
                  <a:pt x="582740" y="5337934"/>
                  <a:pt x="582740" y="5314822"/>
                </a:cubicBezTo>
                <a:cubicBezTo>
                  <a:pt x="582740" y="5291711"/>
                  <a:pt x="601475" y="5272976"/>
                  <a:pt x="624587" y="5272976"/>
                </a:cubicBezTo>
                <a:close/>
                <a:moveTo>
                  <a:pt x="1023049" y="5237543"/>
                </a:moveTo>
                <a:cubicBezTo>
                  <a:pt x="1105358" y="5237543"/>
                  <a:pt x="1172083" y="5304268"/>
                  <a:pt x="1172083" y="5386578"/>
                </a:cubicBezTo>
                <a:cubicBezTo>
                  <a:pt x="1172083" y="5468887"/>
                  <a:pt x="1105357" y="5535612"/>
                  <a:pt x="1023049" y="5535612"/>
                </a:cubicBezTo>
                <a:cubicBezTo>
                  <a:pt x="940739" y="5535612"/>
                  <a:pt x="874014" y="5468887"/>
                  <a:pt x="874014" y="5386578"/>
                </a:cubicBezTo>
                <a:cubicBezTo>
                  <a:pt x="874014" y="5304268"/>
                  <a:pt x="940740" y="5237543"/>
                  <a:pt x="1023049" y="5237543"/>
                </a:cubicBezTo>
                <a:close/>
                <a:moveTo>
                  <a:pt x="1702626" y="5209921"/>
                </a:moveTo>
                <a:cubicBezTo>
                  <a:pt x="1757090" y="5209921"/>
                  <a:pt x="1801241" y="5254072"/>
                  <a:pt x="1801241" y="5308536"/>
                </a:cubicBezTo>
                <a:cubicBezTo>
                  <a:pt x="1801241" y="5363000"/>
                  <a:pt x="1757090" y="5407152"/>
                  <a:pt x="1702626" y="5407152"/>
                </a:cubicBezTo>
                <a:cubicBezTo>
                  <a:pt x="1648162" y="5407152"/>
                  <a:pt x="1604010" y="5363001"/>
                  <a:pt x="1604010" y="5308536"/>
                </a:cubicBezTo>
                <a:cubicBezTo>
                  <a:pt x="1604010" y="5254073"/>
                  <a:pt x="1648162" y="5209921"/>
                  <a:pt x="1702626" y="5209921"/>
                </a:cubicBezTo>
                <a:close/>
                <a:moveTo>
                  <a:pt x="1423479" y="5169217"/>
                </a:moveTo>
                <a:cubicBezTo>
                  <a:pt x="1450238" y="5169217"/>
                  <a:pt x="1471930" y="5190909"/>
                  <a:pt x="1471930" y="5217667"/>
                </a:cubicBezTo>
                <a:cubicBezTo>
                  <a:pt x="1471930" y="5244426"/>
                  <a:pt x="1450238" y="5266118"/>
                  <a:pt x="1423479" y="5266118"/>
                </a:cubicBezTo>
                <a:cubicBezTo>
                  <a:pt x="1396720" y="5266118"/>
                  <a:pt x="1375029" y="5244426"/>
                  <a:pt x="1375029" y="5217667"/>
                </a:cubicBezTo>
                <a:cubicBezTo>
                  <a:pt x="1375029" y="5190909"/>
                  <a:pt x="1396720" y="5169217"/>
                  <a:pt x="1423479" y="5169217"/>
                </a:cubicBezTo>
                <a:close/>
                <a:moveTo>
                  <a:pt x="677164" y="5146294"/>
                </a:moveTo>
                <a:cubicBezTo>
                  <a:pt x="700275" y="5146294"/>
                  <a:pt x="719011" y="5165029"/>
                  <a:pt x="719011" y="5188141"/>
                </a:cubicBezTo>
                <a:cubicBezTo>
                  <a:pt x="719011" y="5211252"/>
                  <a:pt x="700276" y="5229987"/>
                  <a:pt x="677164" y="5229987"/>
                </a:cubicBezTo>
                <a:cubicBezTo>
                  <a:pt x="654053" y="5229987"/>
                  <a:pt x="635318" y="5211252"/>
                  <a:pt x="635318" y="5188141"/>
                </a:cubicBezTo>
                <a:cubicBezTo>
                  <a:pt x="635318" y="5165030"/>
                  <a:pt x="654053" y="5146294"/>
                  <a:pt x="677164" y="5146294"/>
                </a:cubicBezTo>
                <a:close/>
                <a:moveTo>
                  <a:pt x="555498" y="5127942"/>
                </a:moveTo>
                <a:cubicBezTo>
                  <a:pt x="580678" y="5127942"/>
                  <a:pt x="601091" y="5148355"/>
                  <a:pt x="601091" y="5173535"/>
                </a:cubicBezTo>
                <a:cubicBezTo>
                  <a:pt x="601091" y="5198715"/>
                  <a:pt x="580678" y="5219128"/>
                  <a:pt x="555498" y="5219128"/>
                </a:cubicBezTo>
                <a:cubicBezTo>
                  <a:pt x="530318" y="5219128"/>
                  <a:pt x="509905" y="5198715"/>
                  <a:pt x="509905" y="5173535"/>
                </a:cubicBezTo>
                <a:cubicBezTo>
                  <a:pt x="509905" y="5148355"/>
                  <a:pt x="530318" y="5127942"/>
                  <a:pt x="555498" y="5127942"/>
                </a:cubicBezTo>
                <a:close/>
                <a:moveTo>
                  <a:pt x="1246632" y="5112702"/>
                </a:moveTo>
                <a:cubicBezTo>
                  <a:pt x="1301096" y="5112702"/>
                  <a:pt x="1345248" y="5156853"/>
                  <a:pt x="1345248" y="5211317"/>
                </a:cubicBezTo>
                <a:cubicBezTo>
                  <a:pt x="1345248" y="5265781"/>
                  <a:pt x="1301096" y="5309933"/>
                  <a:pt x="1246632" y="5309933"/>
                </a:cubicBezTo>
                <a:cubicBezTo>
                  <a:pt x="1192168" y="5309933"/>
                  <a:pt x="1148017" y="5265782"/>
                  <a:pt x="1148017" y="5211317"/>
                </a:cubicBezTo>
                <a:cubicBezTo>
                  <a:pt x="1148017" y="5156854"/>
                  <a:pt x="1192168" y="5112702"/>
                  <a:pt x="1246632" y="5112702"/>
                </a:cubicBezTo>
                <a:close/>
                <a:moveTo>
                  <a:pt x="321881" y="5092255"/>
                </a:moveTo>
                <a:cubicBezTo>
                  <a:pt x="429582" y="5092255"/>
                  <a:pt x="516890" y="5179563"/>
                  <a:pt x="516890" y="5287264"/>
                </a:cubicBezTo>
                <a:cubicBezTo>
                  <a:pt x="516890" y="5394964"/>
                  <a:pt x="429582" y="5482272"/>
                  <a:pt x="321881" y="5482272"/>
                </a:cubicBezTo>
                <a:cubicBezTo>
                  <a:pt x="214181" y="5482272"/>
                  <a:pt x="126873" y="5394964"/>
                  <a:pt x="126873" y="5287264"/>
                </a:cubicBezTo>
                <a:cubicBezTo>
                  <a:pt x="126873" y="5179563"/>
                  <a:pt x="214181" y="5092255"/>
                  <a:pt x="321881" y="5092255"/>
                </a:cubicBezTo>
                <a:close/>
                <a:moveTo>
                  <a:pt x="1497775" y="5057711"/>
                </a:moveTo>
                <a:cubicBezTo>
                  <a:pt x="1521517" y="5057711"/>
                  <a:pt x="1540764" y="5076958"/>
                  <a:pt x="1540764" y="5100701"/>
                </a:cubicBezTo>
                <a:cubicBezTo>
                  <a:pt x="1540764" y="5124443"/>
                  <a:pt x="1521517" y="5143690"/>
                  <a:pt x="1497775" y="5143690"/>
                </a:cubicBezTo>
                <a:cubicBezTo>
                  <a:pt x="1474032" y="5143690"/>
                  <a:pt x="1454785" y="5124443"/>
                  <a:pt x="1454785" y="5100701"/>
                </a:cubicBezTo>
                <a:cubicBezTo>
                  <a:pt x="1454785" y="5076958"/>
                  <a:pt x="1474032" y="5057711"/>
                  <a:pt x="1497775" y="5057711"/>
                </a:cubicBezTo>
                <a:close/>
                <a:moveTo>
                  <a:pt x="868680" y="5045519"/>
                </a:moveTo>
                <a:cubicBezTo>
                  <a:pt x="923144" y="5045519"/>
                  <a:pt x="967296" y="5089670"/>
                  <a:pt x="967296" y="5144134"/>
                </a:cubicBezTo>
                <a:cubicBezTo>
                  <a:pt x="967296" y="5198598"/>
                  <a:pt x="923144" y="5242750"/>
                  <a:pt x="868680" y="5242750"/>
                </a:cubicBezTo>
                <a:cubicBezTo>
                  <a:pt x="814216" y="5242750"/>
                  <a:pt x="770064" y="5198598"/>
                  <a:pt x="770064" y="5144134"/>
                </a:cubicBezTo>
                <a:cubicBezTo>
                  <a:pt x="770064" y="5089671"/>
                  <a:pt x="814216" y="5045519"/>
                  <a:pt x="868680" y="5045519"/>
                </a:cubicBezTo>
                <a:close/>
                <a:moveTo>
                  <a:pt x="1626363" y="5034851"/>
                </a:moveTo>
                <a:cubicBezTo>
                  <a:pt x="1650105" y="5034851"/>
                  <a:pt x="1669352" y="5054098"/>
                  <a:pt x="1669352" y="5077840"/>
                </a:cubicBezTo>
                <a:cubicBezTo>
                  <a:pt x="1669352" y="5101583"/>
                  <a:pt x="1650105" y="5120830"/>
                  <a:pt x="1626363" y="5120830"/>
                </a:cubicBezTo>
                <a:cubicBezTo>
                  <a:pt x="1602620" y="5120830"/>
                  <a:pt x="1583373" y="5101583"/>
                  <a:pt x="1583373" y="5077840"/>
                </a:cubicBezTo>
                <a:cubicBezTo>
                  <a:pt x="1583373" y="5054098"/>
                  <a:pt x="1602620" y="5034851"/>
                  <a:pt x="1626363" y="5034851"/>
                </a:cubicBezTo>
                <a:close/>
                <a:moveTo>
                  <a:pt x="676846" y="5001514"/>
                </a:moveTo>
                <a:cubicBezTo>
                  <a:pt x="699957" y="5001514"/>
                  <a:pt x="718693" y="5020249"/>
                  <a:pt x="718693" y="5043360"/>
                </a:cubicBezTo>
                <a:cubicBezTo>
                  <a:pt x="718693" y="5066471"/>
                  <a:pt x="699958" y="5085207"/>
                  <a:pt x="676846" y="5085207"/>
                </a:cubicBezTo>
                <a:cubicBezTo>
                  <a:pt x="653735" y="5085207"/>
                  <a:pt x="635000" y="5066472"/>
                  <a:pt x="635000" y="5043360"/>
                </a:cubicBezTo>
                <a:cubicBezTo>
                  <a:pt x="635000" y="5020249"/>
                  <a:pt x="653735" y="5001514"/>
                  <a:pt x="676846" y="5001514"/>
                </a:cubicBezTo>
                <a:close/>
                <a:moveTo>
                  <a:pt x="1377379" y="5000561"/>
                </a:moveTo>
                <a:cubicBezTo>
                  <a:pt x="1404138" y="5000561"/>
                  <a:pt x="1425829" y="5022253"/>
                  <a:pt x="1425829" y="5049011"/>
                </a:cubicBezTo>
                <a:cubicBezTo>
                  <a:pt x="1425829" y="5075770"/>
                  <a:pt x="1404138" y="5097462"/>
                  <a:pt x="1377379" y="5097462"/>
                </a:cubicBezTo>
                <a:cubicBezTo>
                  <a:pt x="1350620" y="5097462"/>
                  <a:pt x="1328928" y="5075770"/>
                  <a:pt x="1328928" y="5049011"/>
                </a:cubicBezTo>
                <a:cubicBezTo>
                  <a:pt x="1328928" y="5022253"/>
                  <a:pt x="1350620" y="5000561"/>
                  <a:pt x="1377379" y="5000561"/>
                </a:cubicBezTo>
                <a:close/>
                <a:moveTo>
                  <a:pt x="302769" y="4957127"/>
                </a:moveTo>
                <a:cubicBezTo>
                  <a:pt x="329527" y="4957127"/>
                  <a:pt x="351219" y="4978819"/>
                  <a:pt x="351219" y="5005578"/>
                </a:cubicBezTo>
                <a:cubicBezTo>
                  <a:pt x="351219" y="5032336"/>
                  <a:pt x="329527" y="5054028"/>
                  <a:pt x="302769" y="5054028"/>
                </a:cubicBezTo>
                <a:cubicBezTo>
                  <a:pt x="276010" y="5054028"/>
                  <a:pt x="254318" y="5032336"/>
                  <a:pt x="254318" y="5005578"/>
                </a:cubicBezTo>
                <a:cubicBezTo>
                  <a:pt x="254318" y="4978819"/>
                  <a:pt x="276010" y="4957127"/>
                  <a:pt x="302769" y="4957127"/>
                </a:cubicBezTo>
                <a:close/>
                <a:moveTo>
                  <a:pt x="501840" y="4920361"/>
                </a:moveTo>
                <a:cubicBezTo>
                  <a:pt x="556304" y="4920361"/>
                  <a:pt x="600456" y="4964512"/>
                  <a:pt x="600456" y="5018977"/>
                </a:cubicBezTo>
                <a:cubicBezTo>
                  <a:pt x="600456" y="5073440"/>
                  <a:pt x="556305" y="5117592"/>
                  <a:pt x="501840" y="5117592"/>
                </a:cubicBezTo>
                <a:cubicBezTo>
                  <a:pt x="447377" y="5117592"/>
                  <a:pt x="403225" y="5073441"/>
                  <a:pt x="403225" y="5018977"/>
                </a:cubicBezTo>
                <a:cubicBezTo>
                  <a:pt x="403225" y="4964513"/>
                  <a:pt x="447376" y="4920361"/>
                  <a:pt x="501840" y="4920361"/>
                </a:cubicBezTo>
                <a:close/>
                <a:moveTo>
                  <a:pt x="1623822" y="4868989"/>
                </a:moveTo>
                <a:cubicBezTo>
                  <a:pt x="1658401" y="4868989"/>
                  <a:pt x="1686433" y="4897021"/>
                  <a:pt x="1686433" y="4931600"/>
                </a:cubicBezTo>
                <a:cubicBezTo>
                  <a:pt x="1686433" y="4966179"/>
                  <a:pt x="1658401" y="4994211"/>
                  <a:pt x="1623822" y="4994211"/>
                </a:cubicBezTo>
                <a:cubicBezTo>
                  <a:pt x="1589243" y="4994211"/>
                  <a:pt x="1561211" y="4966179"/>
                  <a:pt x="1561211" y="4931600"/>
                </a:cubicBezTo>
                <a:cubicBezTo>
                  <a:pt x="1561211" y="4897021"/>
                  <a:pt x="1589243" y="4868989"/>
                  <a:pt x="1623822" y="4868989"/>
                </a:cubicBezTo>
                <a:close/>
                <a:moveTo>
                  <a:pt x="1445006" y="4851781"/>
                </a:moveTo>
                <a:cubicBezTo>
                  <a:pt x="1479586" y="4851781"/>
                  <a:pt x="1507617" y="4879813"/>
                  <a:pt x="1507617" y="4914392"/>
                </a:cubicBezTo>
                <a:cubicBezTo>
                  <a:pt x="1507617" y="4948971"/>
                  <a:pt x="1479586" y="4977003"/>
                  <a:pt x="1445006" y="4977003"/>
                </a:cubicBezTo>
                <a:cubicBezTo>
                  <a:pt x="1410427" y="4977003"/>
                  <a:pt x="1382396" y="4948971"/>
                  <a:pt x="1382396" y="4914392"/>
                </a:cubicBezTo>
                <a:cubicBezTo>
                  <a:pt x="1382396" y="4879813"/>
                  <a:pt x="1410427" y="4851781"/>
                  <a:pt x="1445006" y="4851781"/>
                </a:cubicBezTo>
                <a:close/>
                <a:moveTo>
                  <a:pt x="765175" y="4824031"/>
                </a:moveTo>
                <a:cubicBezTo>
                  <a:pt x="810555" y="4824031"/>
                  <a:pt x="847344" y="4860819"/>
                  <a:pt x="847344" y="4906200"/>
                </a:cubicBezTo>
                <a:cubicBezTo>
                  <a:pt x="847344" y="4951581"/>
                  <a:pt x="810555" y="4988369"/>
                  <a:pt x="765175" y="4988369"/>
                </a:cubicBezTo>
                <a:cubicBezTo>
                  <a:pt x="719794" y="4988369"/>
                  <a:pt x="683006" y="4951581"/>
                  <a:pt x="683006" y="4906200"/>
                </a:cubicBezTo>
                <a:cubicBezTo>
                  <a:pt x="683006" y="4860819"/>
                  <a:pt x="719794" y="4824031"/>
                  <a:pt x="765175" y="4824031"/>
                </a:cubicBezTo>
                <a:close/>
                <a:moveTo>
                  <a:pt x="434022" y="4802187"/>
                </a:moveTo>
                <a:cubicBezTo>
                  <a:pt x="460781" y="4802187"/>
                  <a:pt x="482473" y="4823879"/>
                  <a:pt x="482473" y="4850638"/>
                </a:cubicBezTo>
                <a:cubicBezTo>
                  <a:pt x="482473" y="4877396"/>
                  <a:pt x="460781" y="4899088"/>
                  <a:pt x="434022" y="4899088"/>
                </a:cubicBezTo>
                <a:cubicBezTo>
                  <a:pt x="407264" y="4899088"/>
                  <a:pt x="385572" y="4877396"/>
                  <a:pt x="385572" y="4850638"/>
                </a:cubicBezTo>
                <a:cubicBezTo>
                  <a:pt x="385572" y="4823879"/>
                  <a:pt x="407264" y="4802187"/>
                  <a:pt x="434022" y="4802187"/>
                </a:cubicBezTo>
                <a:close/>
                <a:moveTo>
                  <a:pt x="597789" y="4788344"/>
                </a:moveTo>
                <a:cubicBezTo>
                  <a:pt x="624548" y="4788344"/>
                  <a:pt x="646240" y="4810036"/>
                  <a:pt x="646240" y="4836795"/>
                </a:cubicBezTo>
                <a:cubicBezTo>
                  <a:pt x="646240" y="4863553"/>
                  <a:pt x="624548" y="4885245"/>
                  <a:pt x="597789" y="4885245"/>
                </a:cubicBezTo>
                <a:cubicBezTo>
                  <a:pt x="571031" y="4885245"/>
                  <a:pt x="549339" y="4863553"/>
                  <a:pt x="549339" y="4836795"/>
                </a:cubicBezTo>
                <a:cubicBezTo>
                  <a:pt x="549339" y="4810036"/>
                  <a:pt x="571031" y="4788344"/>
                  <a:pt x="597789" y="4788344"/>
                </a:cubicBezTo>
                <a:close/>
                <a:moveTo>
                  <a:pt x="1456626" y="4763960"/>
                </a:moveTo>
                <a:cubicBezTo>
                  <a:pt x="1473810" y="4763960"/>
                  <a:pt x="1487741" y="4777890"/>
                  <a:pt x="1487741" y="4795075"/>
                </a:cubicBezTo>
                <a:cubicBezTo>
                  <a:pt x="1487741" y="4812259"/>
                  <a:pt x="1473810" y="4826190"/>
                  <a:pt x="1456626" y="4826190"/>
                </a:cubicBezTo>
                <a:cubicBezTo>
                  <a:pt x="1439442" y="4826190"/>
                  <a:pt x="1425511" y="4812260"/>
                  <a:pt x="1425511" y="4795075"/>
                </a:cubicBezTo>
                <a:cubicBezTo>
                  <a:pt x="1425511" y="4777891"/>
                  <a:pt x="1439442" y="4763960"/>
                  <a:pt x="1456626" y="4763960"/>
                </a:cubicBezTo>
                <a:close/>
                <a:moveTo>
                  <a:pt x="262065" y="4757801"/>
                </a:moveTo>
                <a:cubicBezTo>
                  <a:pt x="295872" y="4757801"/>
                  <a:pt x="323279" y="4785208"/>
                  <a:pt x="323279" y="4819015"/>
                </a:cubicBezTo>
                <a:cubicBezTo>
                  <a:pt x="323279" y="4852823"/>
                  <a:pt x="295872" y="4880229"/>
                  <a:pt x="262065" y="4880229"/>
                </a:cubicBezTo>
                <a:cubicBezTo>
                  <a:pt x="228257" y="4880229"/>
                  <a:pt x="200851" y="4852823"/>
                  <a:pt x="200851" y="4819015"/>
                </a:cubicBezTo>
                <a:cubicBezTo>
                  <a:pt x="200851" y="4785208"/>
                  <a:pt x="228257" y="4757801"/>
                  <a:pt x="262065" y="4757801"/>
                </a:cubicBezTo>
                <a:close/>
                <a:moveTo>
                  <a:pt x="1118807" y="4694555"/>
                </a:moveTo>
                <a:cubicBezTo>
                  <a:pt x="1234012" y="4694555"/>
                  <a:pt x="1327404" y="4787948"/>
                  <a:pt x="1327404" y="4903153"/>
                </a:cubicBezTo>
                <a:cubicBezTo>
                  <a:pt x="1327404" y="5018358"/>
                  <a:pt x="1234012" y="5111750"/>
                  <a:pt x="1118807" y="5111750"/>
                </a:cubicBezTo>
                <a:cubicBezTo>
                  <a:pt x="1003602" y="5111750"/>
                  <a:pt x="910210" y="5018358"/>
                  <a:pt x="910210" y="4903153"/>
                </a:cubicBezTo>
                <a:cubicBezTo>
                  <a:pt x="910210" y="4787947"/>
                  <a:pt x="1003602" y="4694555"/>
                  <a:pt x="1118807" y="4694555"/>
                </a:cubicBezTo>
                <a:close/>
                <a:moveTo>
                  <a:pt x="1305814" y="4686427"/>
                </a:moveTo>
                <a:cubicBezTo>
                  <a:pt x="1322998" y="4686427"/>
                  <a:pt x="1336929" y="4700357"/>
                  <a:pt x="1336929" y="4717542"/>
                </a:cubicBezTo>
                <a:cubicBezTo>
                  <a:pt x="1336929" y="4734726"/>
                  <a:pt x="1322998" y="4748657"/>
                  <a:pt x="1305814" y="4748657"/>
                </a:cubicBezTo>
                <a:cubicBezTo>
                  <a:pt x="1288630" y="4748657"/>
                  <a:pt x="1274699" y="4734727"/>
                  <a:pt x="1274699" y="4717542"/>
                </a:cubicBezTo>
                <a:cubicBezTo>
                  <a:pt x="1274699" y="4700358"/>
                  <a:pt x="1288630" y="4686427"/>
                  <a:pt x="1305814" y="4686427"/>
                </a:cubicBezTo>
                <a:close/>
                <a:moveTo>
                  <a:pt x="1427290" y="4633595"/>
                </a:moveTo>
                <a:cubicBezTo>
                  <a:pt x="1444474" y="4633595"/>
                  <a:pt x="1458405" y="4647525"/>
                  <a:pt x="1458405" y="4664710"/>
                </a:cubicBezTo>
                <a:cubicBezTo>
                  <a:pt x="1458405" y="4681894"/>
                  <a:pt x="1444474" y="4695825"/>
                  <a:pt x="1427290" y="4695825"/>
                </a:cubicBezTo>
                <a:cubicBezTo>
                  <a:pt x="1410106" y="4695825"/>
                  <a:pt x="1396175" y="4681894"/>
                  <a:pt x="1396175" y="4664710"/>
                </a:cubicBezTo>
                <a:cubicBezTo>
                  <a:pt x="1396175" y="4647526"/>
                  <a:pt x="1410106" y="4633595"/>
                  <a:pt x="1427290" y="4633595"/>
                </a:cubicBezTo>
                <a:close/>
                <a:moveTo>
                  <a:pt x="883539" y="4609084"/>
                </a:moveTo>
                <a:cubicBezTo>
                  <a:pt x="922537" y="4609084"/>
                  <a:pt x="954151" y="4640698"/>
                  <a:pt x="954151" y="4679696"/>
                </a:cubicBezTo>
                <a:cubicBezTo>
                  <a:pt x="954151" y="4718694"/>
                  <a:pt x="922537" y="4750308"/>
                  <a:pt x="883539" y="4750308"/>
                </a:cubicBezTo>
                <a:cubicBezTo>
                  <a:pt x="844542" y="4750308"/>
                  <a:pt x="812927" y="4718694"/>
                  <a:pt x="812927" y="4679696"/>
                </a:cubicBezTo>
                <a:cubicBezTo>
                  <a:pt x="812927" y="4640698"/>
                  <a:pt x="844542" y="4609084"/>
                  <a:pt x="883539" y="4609084"/>
                </a:cubicBezTo>
                <a:close/>
                <a:moveTo>
                  <a:pt x="1590167" y="4589716"/>
                </a:moveTo>
                <a:cubicBezTo>
                  <a:pt x="1644631" y="4589716"/>
                  <a:pt x="1688783" y="4633867"/>
                  <a:pt x="1688783" y="4688332"/>
                </a:cubicBezTo>
                <a:cubicBezTo>
                  <a:pt x="1688783" y="4742795"/>
                  <a:pt x="1644631" y="4786947"/>
                  <a:pt x="1590167" y="4786947"/>
                </a:cubicBezTo>
                <a:cubicBezTo>
                  <a:pt x="1535703" y="4786947"/>
                  <a:pt x="1491551" y="4742796"/>
                  <a:pt x="1491551" y="4688332"/>
                </a:cubicBezTo>
                <a:cubicBezTo>
                  <a:pt x="1491551" y="4633868"/>
                  <a:pt x="1535703" y="4589716"/>
                  <a:pt x="1590167" y="4589716"/>
                </a:cubicBezTo>
                <a:close/>
                <a:moveTo>
                  <a:pt x="1029081" y="4571555"/>
                </a:moveTo>
                <a:cubicBezTo>
                  <a:pt x="1055840" y="4571555"/>
                  <a:pt x="1077532" y="4593247"/>
                  <a:pt x="1077532" y="4620005"/>
                </a:cubicBezTo>
                <a:cubicBezTo>
                  <a:pt x="1077532" y="4646764"/>
                  <a:pt x="1055840" y="4668456"/>
                  <a:pt x="1029081" y="4668456"/>
                </a:cubicBezTo>
                <a:cubicBezTo>
                  <a:pt x="1002322" y="4668456"/>
                  <a:pt x="980631" y="4646764"/>
                  <a:pt x="980631" y="4620005"/>
                </a:cubicBezTo>
                <a:cubicBezTo>
                  <a:pt x="980631" y="4593247"/>
                  <a:pt x="1002322" y="4571555"/>
                  <a:pt x="1029081" y="4571555"/>
                </a:cubicBezTo>
                <a:close/>
                <a:moveTo>
                  <a:pt x="918591" y="4450715"/>
                </a:moveTo>
                <a:cubicBezTo>
                  <a:pt x="945350" y="4450715"/>
                  <a:pt x="967041" y="4472407"/>
                  <a:pt x="967041" y="4499166"/>
                </a:cubicBezTo>
                <a:cubicBezTo>
                  <a:pt x="967041" y="4525924"/>
                  <a:pt x="945350" y="4547616"/>
                  <a:pt x="918591" y="4547616"/>
                </a:cubicBezTo>
                <a:cubicBezTo>
                  <a:pt x="891832" y="4547616"/>
                  <a:pt x="870140" y="4525924"/>
                  <a:pt x="870140" y="4499166"/>
                </a:cubicBezTo>
                <a:cubicBezTo>
                  <a:pt x="870140" y="4472407"/>
                  <a:pt x="891832" y="4450715"/>
                  <a:pt x="918591" y="4450715"/>
                </a:cubicBezTo>
                <a:close/>
                <a:moveTo>
                  <a:pt x="1591501" y="4344289"/>
                </a:moveTo>
                <a:cubicBezTo>
                  <a:pt x="1630499" y="4344289"/>
                  <a:pt x="1662113" y="4375903"/>
                  <a:pt x="1662113" y="4414901"/>
                </a:cubicBezTo>
                <a:cubicBezTo>
                  <a:pt x="1662113" y="4453899"/>
                  <a:pt x="1630499" y="4485513"/>
                  <a:pt x="1591501" y="4485513"/>
                </a:cubicBezTo>
                <a:cubicBezTo>
                  <a:pt x="1552504" y="4485513"/>
                  <a:pt x="1520889" y="4453899"/>
                  <a:pt x="1520889" y="4414901"/>
                </a:cubicBezTo>
                <a:cubicBezTo>
                  <a:pt x="1520889" y="4375903"/>
                  <a:pt x="1552504" y="4344289"/>
                  <a:pt x="1591501" y="4344289"/>
                </a:cubicBezTo>
                <a:close/>
                <a:moveTo>
                  <a:pt x="1267143" y="4214622"/>
                </a:moveTo>
                <a:cubicBezTo>
                  <a:pt x="1382348" y="4214622"/>
                  <a:pt x="1475740" y="4308015"/>
                  <a:pt x="1475740" y="4423220"/>
                </a:cubicBezTo>
                <a:cubicBezTo>
                  <a:pt x="1475740" y="4538425"/>
                  <a:pt x="1382348" y="4631817"/>
                  <a:pt x="1267143" y="4631817"/>
                </a:cubicBezTo>
                <a:cubicBezTo>
                  <a:pt x="1151938" y="4631817"/>
                  <a:pt x="1058546" y="4538425"/>
                  <a:pt x="1058546" y="4423220"/>
                </a:cubicBezTo>
                <a:cubicBezTo>
                  <a:pt x="1058546" y="4308014"/>
                  <a:pt x="1151938" y="4214622"/>
                  <a:pt x="1267143" y="4214622"/>
                </a:cubicBezTo>
                <a:close/>
                <a:moveTo>
                  <a:pt x="1646110" y="4211002"/>
                </a:moveTo>
                <a:cubicBezTo>
                  <a:pt x="1669221" y="4211002"/>
                  <a:pt x="1687957" y="4229737"/>
                  <a:pt x="1687957" y="4252848"/>
                </a:cubicBezTo>
                <a:cubicBezTo>
                  <a:pt x="1687957" y="4275959"/>
                  <a:pt x="1669221" y="4294695"/>
                  <a:pt x="1646110" y="4294695"/>
                </a:cubicBezTo>
                <a:cubicBezTo>
                  <a:pt x="1622999" y="4294695"/>
                  <a:pt x="1604264" y="4275960"/>
                  <a:pt x="1604264" y="4252848"/>
                </a:cubicBezTo>
                <a:cubicBezTo>
                  <a:pt x="1604264" y="4229737"/>
                  <a:pt x="1622999" y="4211002"/>
                  <a:pt x="1646110" y="4211002"/>
                </a:cubicBezTo>
                <a:close/>
                <a:moveTo>
                  <a:pt x="494664" y="4204398"/>
                </a:moveTo>
                <a:cubicBezTo>
                  <a:pt x="630771" y="4204398"/>
                  <a:pt x="741108" y="4314736"/>
                  <a:pt x="741108" y="4450841"/>
                </a:cubicBezTo>
                <a:cubicBezTo>
                  <a:pt x="741108" y="4450860"/>
                  <a:pt x="741108" y="4450886"/>
                  <a:pt x="741108" y="4450905"/>
                </a:cubicBezTo>
                <a:cubicBezTo>
                  <a:pt x="740918" y="4586929"/>
                  <a:pt x="630688" y="4697145"/>
                  <a:pt x="494664" y="4697285"/>
                </a:cubicBezTo>
                <a:cubicBezTo>
                  <a:pt x="358559" y="4697285"/>
                  <a:pt x="248221" y="4586948"/>
                  <a:pt x="248221" y="4450841"/>
                </a:cubicBezTo>
                <a:cubicBezTo>
                  <a:pt x="248221" y="4314736"/>
                  <a:pt x="358559" y="4204398"/>
                  <a:pt x="494664" y="4204398"/>
                </a:cubicBezTo>
                <a:close/>
                <a:moveTo>
                  <a:pt x="958851" y="4197032"/>
                </a:moveTo>
                <a:cubicBezTo>
                  <a:pt x="1013315" y="4197032"/>
                  <a:pt x="1057466" y="4241183"/>
                  <a:pt x="1057466" y="4295647"/>
                </a:cubicBezTo>
                <a:cubicBezTo>
                  <a:pt x="1057466" y="4350111"/>
                  <a:pt x="1013315" y="4394263"/>
                  <a:pt x="958851" y="4394263"/>
                </a:cubicBezTo>
                <a:cubicBezTo>
                  <a:pt x="904386" y="4394263"/>
                  <a:pt x="860235" y="4350112"/>
                  <a:pt x="860235" y="4295647"/>
                </a:cubicBezTo>
                <a:cubicBezTo>
                  <a:pt x="860235" y="4241184"/>
                  <a:pt x="904386" y="4197032"/>
                  <a:pt x="958851" y="4197032"/>
                </a:cubicBezTo>
                <a:close/>
                <a:moveTo>
                  <a:pt x="494665" y="4187571"/>
                </a:moveTo>
                <a:cubicBezTo>
                  <a:pt x="349232" y="4187571"/>
                  <a:pt x="231331" y="4305471"/>
                  <a:pt x="231331" y="4450905"/>
                </a:cubicBezTo>
                <a:cubicBezTo>
                  <a:pt x="231331" y="4596339"/>
                  <a:pt x="349232" y="4714240"/>
                  <a:pt x="494665" y="4714240"/>
                </a:cubicBezTo>
                <a:cubicBezTo>
                  <a:pt x="640080" y="4714240"/>
                  <a:pt x="758000" y="4596339"/>
                  <a:pt x="758000" y="4450905"/>
                </a:cubicBezTo>
                <a:cubicBezTo>
                  <a:pt x="757873" y="4305528"/>
                  <a:pt x="640017" y="4187710"/>
                  <a:pt x="494665" y="4187571"/>
                </a:cubicBezTo>
                <a:close/>
                <a:moveTo>
                  <a:pt x="494665" y="4130357"/>
                </a:moveTo>
                <a:cubicBezTo>
                  <a:pt x="671640" y="4130357"/>
                  <a:pt x="815150" y="4273842"/>
                  <a:pt x="815150" y="4450841"/>
                </a:cubicBezTo>
                <a:cubicBezTo>
                  <a:pt x="815150" y="4450860"/>
                  <a:pt x="815150" y="4450886"/>
                  <a:pt x="815150" y="4450905"/>
                </a:cubicBezTo>
                <a:cubicBezTo>
                  <a:pt x="814959" y="4627810"/>
                  <a:pt x="671577" y="4771148"/>
                  <a:pt x="494665" y="4771326"/>
                </a:cubicBezTo>
                <a:cubicBezTo>
                  <a:pt x="317666" y="4771326"/>
                  <a:pt x="174181" y="4627841"/>
                  <a:pt x="174181" y="4450841"/>
                </a:cubicBezTo>
                <a:cubicBezTo>
                  <a:pt x="174181" y="4273842"/>
                  <a:pt x="317666" y="4130357"/>
                  <a:pt x="494665" y="4130357"/>
                </a:cubicBezTo>
                <a:close/>
                <a:moveTo>
                  <a:pt x="1515048" y="4088828"/>
                </a:moveTo>
                <a:cubicBezTo>
                  <a:pt x="1560429" y="4088828"/>
                  <a:pt x="1597216" y="4125616"/>
                  <a:pt x="1597216" y="4170997"/>
                </a:cubicBezTo>
                <a:cubicBezTo>
                  <a:pt x="1597216" y="4216377"/>
                  <a:pt x="1560428" y="4253166"/>
                  <a:pt x="1515048" y="4253166"/>
                </a:cubicBezTo>
                <a:cubicBezTo>
                  <a:pt x="1469667" y="4253166"/>
                  <a:pt x="1432879" y="4216377"/>
                  <a:pt x="1432879" y="4170997"/>
                </a:cubicBezTo>
                <a:cubicBezTo>
                  <a:pt x="1432879" y="4125616"/>
                  <a:pt x="1469667" y="4088828"/>
                  <a:pt x="1515048" y="4088828"/>
                </a:cubicBezTo>
                <a:close/>
                <a:moveTo>
                  <a:pt x="1654493" y="4038854"/>
                </a:moveTo>
                <a:cubicBezTo>
                  <a:pt x="1677604" y="4038854"/>
                  <a:pt x="1696339" y="4057589"/>
                  <a:pt x="1696339" y="4080701"/>
                </a:cubicBezTo>
                <a:cubicBezTo>
                  <a:pt x="1696339" y="4103812"/>
                  <a:pt x="1677604" y="4122547"/>
                  <a:pt x="1654493" y="4122547"/>
                </a:cubicBezTo>
                <a:cubicBezTo>
                  <a:pt x="1631382" y="4122547"/>
                  <a:pt x="1612647" y="4103812"/>
                  <a:pt x="1612647" y="4080701"/>
                </a:cubicBezTo>
                <a:cubicBezTo>
                  <a:pt x="1612647" y="4057590"/>
                  <a:pt x="1631382" y="4038854"/>
                  <a:pt x="1654493" y="4038854"/>
                </a:cubicBezTo>
                <a:close/>
                <a:moveTo>
                  <a:pt x="740791" y="4016756"/>
                </a:moveTo>
                <a:cubicBezTo>
                  <a:pt x="774598" y="4016756"/>
                  <a:pt x="802005" y="4044162"/>
                  <a:pt x="802005" y="4077970"/>
                </a:cubicBezTo>
                <a:cubicBezTo>
                  <a:pt x="802005" y="4111778"/>
                  <a:pt x="774598" y="4139184"/>
                  <a:pt x="740791" y="4139184"/>
                </a:cubicBezTo>
                <a:cubicBezTo>
                  <a:pt x="706983" y="4139184"/>
                  <a:pt x="679576" y="4111778"/>
                  <a:pt x="679576" y="4077970"/>
                </a:cubicBezTo>
                <a:cubicBezTo>
                  <a:pt x="679576" y="4044162"/>
                  <a:pt x="706983" y="4016756"/>
                  <a:pt x="740791" y="4016756"/>
                </a:cubicBezTo>
                <a:close/>
                <a:moveTo>
                  <a:pt x="1273619" y="3977322"/>
                </a:moveTo>
                <a:cubicBezTo>
                  <a:pt x="1328083" y="3977322"/>
                  <a:pt x="1372235" y="4021473"/>
                  <a:pt x="1372235" y="4075938"/>
                </a:cubicBezTo>
                <a:cubicBezTo>
                  <a:pt x="1372235" y="4130401"/>
                  <a:pt x="1328083" y="4174553"/>
                  <a:pt x="1273619" y="4174553"/>
                </a:cubicBezTo>
                <a:cubicBezTo>
                  <a:pt x="1219155" y="4174553"/>
                  <a:pt x="1175004" y="4130402"/>
                  <a:pt x="1175004" y="4075938"/>
                </a:cubicBezTo>
                <a:cubicBezTo>
                  <a:pt x="1175004" y="4021474"/>
                  <a:pt x="1219155" y="3977322"/>
                  <a:pt x="1273619" y="3977322"/>
                </a:cubicBezTo>
                <a:close/>
                <a:moveTo>
                  <a:pt x="1480503" y="3969702"/>
                </a:moveTo>
                <a:cubicBezTo>
                  <a:pt x="1503614" y="3969702"/>
                  <a:pt x="1522349" y="3988437"/>
                  <a:pt x="1522349" y="4011548"/>
                </a:cubicBezTo>
                <a:cubicBezTo>
                  <a:pt x="1522349" y="4034659"/>
                  <a:pt x="1503614" y="4053395"/>
                  <a:pt x="1480503" y="4053395"/>
                </a:cubicBezTo>
                <a:cubicBezTo>
                  <a:pt x="1457392" y="4053395"/>
                  <a:pt x="1438656" y="4034660"/>
                  <a:pt x="1438656" y="4011548"/>
                </a:cubicBezTo>
                <a:cubicBezTo>
                  <a:pt x="1438656" y="3988437"/>
                  <a:pt x="1457392" y="3969702"/>
                  <a:pt x="1480503" y="3969702"/>
                </a:cubicBezTo>
                <a:close/>
                <a:moveTo>
                  <a:pt x="573659" y="3965892"/>
                </a:moveTo>
                <a:cubicBezTo>
                  <a:pt x="607467" y="3965892"/>
                  <a:pt x="634873" y="3993298"/>
                  <a:pt x="634873" y="4027106"/>
                </a:cubicBezTo>
                <a:cubicBezTo>
                  <a:pt x="634873" y="4060914"/>
                  <a:pt x="607467" y="4088320"/>
                  <a:pt x="573659" y="4088320"/>
                </a:cubicBezTo>
                <a:cubicBezTo>
                  <a:pt x="539851" y="4088320"/>
                  <a:pt x="512445" y="4060914"/>
                  <a:pt x="512445" y="4027106"/>
                </a:cubicBezTo>
                <a:cubicBezTo>
                  <a:pt x="512445" y="3993298"/>
                  <a:pt x="539851" y="3965892"/>
                  <a:pt x="573659" y="3965892"/>
                </a:cubicBezTo>
                <a:close/>
                <a:moveTo>
                  <a:pt x="1377887" y="3867594"/>
                </a:moveTo>
                <a:cubicBezTo>
                  <a:pt x="1400998" y="3867594"/>
                  <a:pt x="1419733" y="3886329"/>
                  <a:pt x="1419733" y="3909440"/>
                </a:cubicBezTo>
                <a:cubicBezTo>
                  <a:pt x="1419733" y="3932551"/>
                  <a:pt x="1400998" y="3951287"/>
                  <a:pt x="1377887" y="3951287"/>
                </a:cubicBezTo>
                <a:cubicBezTo>
                  <a:pt x="1354776" y="3951287"/>
                  <a:pt x="1336040" y="3932552"/>
                  <a:pt x="1336040" y="3909440"/>
                </a:cubicBezTo>
                <a:cubicBezTo>
                  <a:pt x="1336040" y="3886329"/>
                  <a:pt x="1354776" y="3867594"/>
                  <a:pt x="1377887" y="3867594"/>
                </a:cubicBezTo>
                <a:close/>
                <a:moveTo>
                  <a:pt x="993077" y="3864673"/>
                </a:moveTo>
                <a:cubicBezTo>
                  <a:pt x="1075386" y="3864673"/>
                  <a:pt x="1142111" y="3931398"/>
                  <a:pt x="1142111" y="4013708"/>
                </a:cubicBezTo>
                <a:cubicBezTo>
                  <a:pt x="1142111" y="4096017"/>
                  <a:pt x="1075386" y="4162742"/>
                  <a:pt x="993077" y="4162742"/>
                </a:cubicBezTo>
                <a:cubicBezTo>
                  <a:pt x="910767" y="4162742"/>
                  <a:pt x="844042" y="4096017"/>
                  <a:pt x="844042" y="4013708"/>
                </a:cubicBezTo>
                <a:cubicBezTo>
                  <a:pt x="844042" y="3931398"/>
                  <a:pt x="910768" y="3864673"/>
                  <a:pt x="993077" y="3864673"/>
                </a:cubicBezTo>
                <a:close/>
                <a:moveTo>
                  <a:pt x="687769" y="3833114"/>
                </a:moveTo>
                <a:cubicBezTo>
                  <a:pt x="721577" y="3833114"/>
                  <a:pt x="748983" y="3860521"/>
                  <a:pt x="748983" y="3894328"/>
                </a:cubicBezTo>
                <a:cubicBezTo>
                  <a:pt x="748983" y="3928136"/>
                  <a:pt x="721577" y="3955542"/>
                  <a:pt x="687769" y="3955542"/>
                </a:cubicBezTo>
                <a:cubicBezTo>
                  <a:pt x="653961" y="3955542"/>
                  <a:pt x="626555" y="3928136"/>
                  <a:pt x="626555" y="3894328"/>
                </a:cubicBezTo>
                <a:cubicBezTo>
                  <a:pt x="626555" y="3860521"/>
                  <a:pt x="653961" y="3833114"/>
                  <a:pt x="687769" y="3833114"/>
                </a:cubicBezTo>
                <a:close/>
                <a:moveTo>
                  <a:pt x="1621537" y="3806444"/>
                </a:moveTo>
                <a:cubicBezTo>
                  <a:pt x="1676001" y="3806444"/>
                  <a:pt x="1720152" y="3850595"/>
                  <a:pt x="1720152" y="3905059"/>
                </a:cubicBezTo>
                <a:cubicBezTo>
                  <a:pt x="1720152" y="3959523"/>
                  <a:pt x="1676001" y="4003675"/>
                  <a:pt x="1621537" y="4003675"/>
                </a:cubicBezTo>
                <a:cubicBezTo>
                  <a:pt x="1567072" y="4003675"/>
                  <a:pt x="1522921" y="3959523"/>
                  <a:pt x="1522921" y="3905059"/>
                </a:cubicBezTo>
                <a:cubicBezTo>
                  <a:pt x="1522921" y="3850596"/>
                  <a:pt x="1567072" y="3806444"/>
                  <a:pt x="1621537" y="3806444"/>
                </a:cubicBezTo>
                <a:close/>
                <a:moveTo>
                  <a:pt x="832866" y="3790378"/>
                </a:moveTo>
                <a:cubicBezTo>
                  <a:pt x="850050" y="3790378"/>
                  <a:pt x="863981" y="3804308"/>
                  <a:pt x="863981" y="3821493"/>
                </a:cubicBezTo>
                <a:cubicBezTo>
                  <a:pt x="863981" y="3838677"/>
                  <a:pt x="850050" y="3852608"/>
                  <a:pt x="832866" y="3852608"/>
                </a:cubicBezTo>
                <a:cubicBezTo>
                  <a:pt x="815681" y="3852608"/>
                  <a:pt x="801750" y="3838678"/>
                  <a:pt x="801750" y="3821493"/>
                </a:cubicBezTo>
                <a:cubicBezTo>
                  <a:pt x="801750" y="3804309"/>
                  <a:pt x="815681" y="3790378"/>
                  <a:pt x="832866" y="3790378"/>
                </a:cubicBezTo>
                <a:close/>
                <a:moveTo>
                  <a:pt x="1474279" y="3788156"/>
                </a:moveTo>
                <a:cubicBezTo>
                  <a:pt x="1499459" y="3788156"/>
                  <a:pt x="1519872" y="3808569"/>
                  <a:pt x="1519872" y="3833749"/>
                </a:cubicBezTo>
                <a:cubicBezTo>
                  <a:pt x="1519872" y="3858929"/>
                  <a:pt x="1499459" y="3879342"/>
                  <a:pt x="1474279" y="3879342"/>
                </a:cubicBezTo>
                <a:cubicBezTo>
                  <a:pt x="1449098" y="3879342"/>
                  <a:pt x="1428685" y="3858929"/>
                  <a:pt x="1428685" y="3833749"/>
                </a:cubicBezTo>
                <a:cubicBezTo>
                  <a:pt x="1428685" y="3808569"/>
                  <a:pt x="1449098" y="3788156"/>
                  <a:pt x="1474279" y="3788156"/>
                </a:cubicBezTo>
                <a:close/>
                <a:moveTo>
                  <a:pt x="1178624" y="3758056"/>
                </a:moveTo>
                <a:cubicBezTo>
                  <a:pt x="1224005" y="3758056"/>
                  <a:pt x="1260793" y="3794845"/>
                  <a:pt x="1260793" y="3840225"/>
                </a:cubicBezTo>
                <a:cubicBezTo>
                  <a:pt x="1260793" y="3885606"/>
                  <a:pt x="1224004" y="3922394"/>
                  <a:pt x="1178624" y="3922394"/>
                </a:cubicBezTo>
                <a:cubicBezTo>
                  <a:pt x="1133243" y="3922394"/>
                  <a:pt x="1096455" y="3885606"/>
                  <a:pt x="1096455" y="3840225"/>
                </a:cubicBezTo>
                <a:cubicBezTo>
                  <a:pt x="1096455" y="3794845"/>
                  <a:pt x="1133244" y="3758056"/>
                  <a:pt x="1178624" y="3758056"/>
                </a:cubicBezTo>
                <a:close/>
                <a:moveTo>
                  <a:pt x="1711389" y="3747135"/>
                </a:moveTo>
                <a:cubicBezTo>
                  <a:pt x="1728363" y="3747135"/>
                  <a:pt x="1742123" y="3760895"/>
                  <a:pt x="1742123" y="3777869"/>
                </a:cubicBezTo>
                <a:cubicBezTo>
                  <a:pt x="1742123" y="3794843"/>
                  <a:pt x="1728363" y="3808603"/>
                  <a:pt x="1711389" y="3808603"/>
                </a:cubicBezTo>
                <a:cubicBezTo>
                  <a:pt x="1694415" y="3808603"/>
                  <a:pt x="1680655" y="3794843"/>
                  <a:pt x="1680655" y="3777869"/>
                </a:cubicBezTo>
                <a:cubicBezTo>
                  <a:pt x="1680655" y="3760895"/>
                  <a:pt x="1694416" y="3747135"/>
                  <a:pt x="1711389" y="3747135"/>
                </a:cubicBezTo>
                <a:close/>
                <a:moveTo>
                  <a:pt x="1325500" y="3740848"/>
                </a:moveTo>
                <a:cubicBezTo>
                  <a:pt x="1348611" y="3740848"/>
                  <a:pt x="1367346" y="3759583"/>
                  <a:pt x="1367346" y="3782695"/>
                </a:cubicBezTo>
                <a:cubicBezTo>
                  <a:pt x="1367346" y="3805806"/>
                  <a:pt x="1348611" y="3824541"/>
                  <a:pt x="1325500" y="3824541"/>
                </a:cubicBezTo>
                <a:cubicBezTo>
                  <a:pt x="1302389" y="3824541"/>
                  <a:pt x="1283653" y="3805806"/>
                  <a:pt x="1283653" y="3782695"/>
                </a:cubicBezTo>
                <a:cubicBezTo>
                  <a:pt x="1283653" y="3759584"/>
                  <a:pt x="1302389" y="3740848"/>
                  <a:pt x="1325500" y="3740848"/>
                </a:cubicBezTo>
                <a:close/>
                <a:moveTo>
                  <a:pt x="886079" y="3713543"/>
                </a:moveTo>
                <a:cubicBezTo>
                  <a:pt x="903263" y="3713543"/>
                  <a:pt x="917194" y="3727474"/>
                  <a:pt x="917194" y="3744658"/>
                </a:cubicBezTo>
                <a:cubicBezTo>
                  <a:pt x="917194" y="3761842"/>
                  <a:pt x="903263" y="3775773"/>
                  <a:pt x="886079" y="3775773"/>
                </a:cubicBezTo>
                <a:cubicBezTo>
                  <a:pt x="868894" y="3775773"/>
                  <a:pt x="854963" y="3761843"/>
                  <a:pt x="854963" y="3744658"/>
                </a:cubicBezTo>
                <a:cubicBezTo>
                  <a:pt x="854963" y="3727474"/>
                  <a:pt x="868894" y="3713543"/>
                  <a:pt x="886079" y="3713543"/>
                </a:cubicBezTo>
                <a:close/>
                <a:moveTo>
                  <a:pt x="1008190" y="3701351"/>
                </a:moveTo>
                <a:cubicBezTo>
                  <a:pt x="1041401" y="3701351"/>
                  <a:pt x="1068324" y="3728274"/>
                  <a:pt x="1068324" y="3761485"/>
                </a:cubicBezTo>
                <a:cubicBezTo>
                  <a:pt x="1068324" y="3794697"/>
                  <a:pt x="1041401" y="3821620"/>
                  <a:pt x="1008190" y="3821620"/>
                </a:cubicBezTo>
                <a:cubicBezTo>
                  <a:pt x="974979" y="3821620"/>
                  <a:pt x="948055" y="3794697"/>
                  <a:pt x="948055" y="3761485"/>
                </a:cubicBezTo>
                <a:cubicBezTo>
                  <a:pt x="948055" y="3728274"/>
                  <a:pt x="974979" y="3701351"/>
                  <a:pt x="1008190" y="3701351"/>
                </a:cubicBezTo>
                <a:close/>
                <a:moveTo>
                  <a:pt x="768668" y="3665537"/>
                </a:moveTo>
                <a:cubicBezTo>
                  <a:pt x="801879" y="3665537"/>
                  <a:pt x="828802" y="3692460"/>
                  <a:pt x="828802" y="3725671"/>
                </a:cubicBezTo>
                <a:cubicBezTo>
                  <a:pt x="828802" y="3758883"/>
                  <a:pt x="801879" y="3785806"/>
                  <a:pt x="768668" y="3785806"/>
                </a:cubicBezTo>
                <a:cubicBezTo>
                  <a:pt x="735456" y="3785806"/>
                  <a:pt x="708534" y="3758882"/>
                  <a:pt x="708534" y="3725671"/>
                </a:cubicBezTo>
                <a:cubicBezTo>
                  <a:pt x="708534" y="3692460"/>
                  <a:pt x="735457" y="3665537"/>
                  <a:pt x="768668" y="3665537"/>
                </a:cubicBezTo>
                <a:close/>
                <a:moveTo>
                  <a:pt x="1163956" y="3621786"/>
                </a:moveTo>
                <a:cubicBezTo>
                  <a:pt x="1187067" y="3621786"/>
                  <a:pt x="1205802" y="3640521"/>
                  <a:pt x="1205802" y="3663633"/>
                </a:cubicBezTo>
                <a:cubicBezTo>
                  <a:pt x="1205802" y="3686744"/>
                  <a:pt x="1187067" y="3705479"/>
                  <a:pt x="1163956" y="3705479"/>
                </a:cubicBezTo>
                <a:cubicBezTo>
                  <a:pt x="1140845" y="3705479"/>
                  <a:pt x="1122110" y="3686744"/>
                  <a:pt x="1122110" y="3663633"/>
                </a:cubicBezTo>
                <a:cubicBezTo>
                  <a:pt x="1122110" y="3640522"/>
                  <a:pt x="1140845" y="3621786"/>
                  <a:pt x="1163956" y="3621786"/>
                </a:cubicBezTo>
                <a:close/>
                <a:moveTo>
                  <a:pt x="399606" y="3617976"/>
                </a:moveTo>
                <a:cubicBezTo>
                  <a:pt x="507306" y="3617976"/>
                  <a:pt x="594614" y="3705284"/>
                  <a:pt x="594614" y="3812984"/>
                </a:cubicBezTo>
                <a:cubicBezTo>
                  <a:pt x="594614" y="3920685"/>
                  <a:pt x="507306" y="4007993"/>
                  <a:pt x="399606" y="4007993"/>
                </a:cubicBezTo>
                <a:cubicBezTo>
                  <a:pt x="291905" y="4007993"/>
                  <a:pt x="204597" y="3920685"/>
                  <a:pt x="204597" y="3812984"/>
                </a:cubicBezTo>
                <a:cubicBezTo>
                  <a:pt x="204597" y="3705284"/>
                  <a:pt x="291905" y="3617976"/>
                  <a:pt x="399606" y="3617976"/>
                </a:cubicBezTo>
                <a:close/>
                <a:moveTo>
                  <a:pt x="653097" y="3608451"/>
                </a:moveTo>
                <a:cubicBezTo>
                  <a:pt x="674806" y="3608451"/>
                  <a:pt x="692404" y="3626049"/>
                  <a:pt x="692404" y="3647758"/>
                </a:cubicBezTo>
                <a:cubicBezTo>
                  <a:pt x="692404" y="3669466"/>
                  <a:pt x="674806" y="3687064"/>
                  <a:pt x="653097" y="3687064"/>
                </a:cubicBezTo>
                <a:cubicBezTo>
                  <a:pt x="631389" y="3687064"/>
                  <a:pt x="613791" y="3669466"/>
                  <a:pt x="613791" y="3647758"/>
                </a:cubicBezTo>
                <a:cubicBezTo>
                  <a:pt x="613791" y="3626049"/>
                  <a:pt x="631389" y="3608451"/>
                  <a:pt x="653097" y="3608451"/>
                </a:cubicBezTo>
                <a:close/>
                <a:moveTo>
                  <a:pt x="1307592" y="3605784"/>
                </a:moveTo>
                <a:cubicBezTo>
                  <a:pt x="1332772" y="3605784"/>
                  <a:pt x="1353185" y="3626197"/>
                  <a:pt x="1353185" y="3651377"/>
                </a:cubicBezTo>
                <a:cubicBezTo>
                  <a:pt x="1353185" y="3676557"/>
                  <a:pt x="1332772" y="3696970"/>
                  <a:pt x="1307592" y="3696970"/>
                </a:cubicBezTo>
                <a:cubicBezTo>
                  <a:pt x="1282411" y="3696970"/>
                  <a:pt x="1261998" y="3676557"/>
                  <a:pt x="1261998" y="3651377"/>
                </a:cubicBezTo>
                <a:cubicBezTo>
                  <a:pt x="1261998" y="3626197"/>
                  <a:pt x="1282411" y="3605784"/>
                  <a:pt x="1307592" y="3605784"/>
                </a:cubicBezTo>
                <a:close/>
                <a:moveTo>
                  <a:pt x="1070610" y="3591242"/>
                </a:moveTo>
                <a:cubicBezTo>
                  <a:pt x="1087794" y="3591242"/>
                  <a:pt x="1101725" y="3605172"/>
                  <a:pt x="1101725" y="3622357"/>
                </a:cubicBezTo>
                <a:cubicBezTo>
                  <a:pt x="1101725" y="3639541"/>
                  <a:pt x="1087794" y="3653472"/>
                  <a:pt x="1070610" y="3653472"/>
                </a:cubicBezTo>
                <a:cubicBezTo>
                  <a:pt x="1053426" y="3653472"/>
                  <a:pt x="1039495" y="3639542"/>
                  <a:pt x="1039495" y="3622357"/>
                </a:cubicBezTo>
                <a:cubicBezTo>
                  <a:pt x="1039495" y="3605173"/>
                  <a:pt x="1053426" y="3591242"/>
                  <a:pt x="1070610" y="3591242"/>
                </a:cubicBezTo>
                <a:close/>
                <a:moveTo>
                  <a:pt x="920623" y="3522154"/>
                </a:moveTo>
                <a:cubicBezTo>
                  <a:pt x="966565" y="3522154"/>
                  <a:pt x="1003808" y="3559397"/>
                  <a:pt x="1003808" y="3605339"/>
                </a:cubicBezTo>
                <a:cubicBezTo>
                  <a:pt x="1003808" y="3651281"/>
                  <a:pt x="966564" y="3688524"/>
                  <a:pt x="920623" y="3688524"/>
                </a:cubicBezTo>
                <a:cubicBezTo>
                  <a:pt x="874681" y="3688524"/>
                  <a:pt x="837438" y="3651281"/>
                  <a:pt x="837438" y="3605339"/>
                </a:cubicBezTo>
                <a:cubicBezTo>
                  <a:pt x="837438" y="3559397"/>
                  <a:pt x="874682" y="3522154"/>
                  <a:pt x="920623" y="3522154"/>
                </a:cubicBezTo>
                <a:close/>
                <a:moveTo>
                  <a:pt x="741744" y="3467608"/>
                </a:moveTo>
                <a:cubicBezTo>
                  <a:pt x="780075" y="3467608"/>
                  <a:pt x="811149" y="3498682"/>
                  <a:pt x="811149" y="3537014"/>
                </a:cubicBezTo>
                <a:cubicBezTo>
                  <a:pt x="811149" y="3575345"/>
                  <a:pt x="780075" y="3606419"/>
                  <a:pt x="741744" y="3606419"/>
                </a:cubicBezTo>
                <a:cubicBezTo>
                  <a:pt x="703412" y="3606419"/>
                  <a:pt x="672338" y="3575345"/>
                  <a:pt x="672338" y="3537014"/>
                </a:cubicBezTo>
                <a:cubicBezTo>
                  <a:pt x="672338" y="3498682"/>
                  <a:pt x="703412" y="3467608"/>
                  <a:pt x="741744" y="3467608"/>
                </a:cubicBezTo>
                <a:close/>
                <a:moveTo>
                  <a:pt x="1043559" y="3465194"/>
                </a:moveTo>
                <a:cubicBezTo>
                  <a:pt x="1066670" y="3465194"/>
                  <a:pt x="1085406" y="3483929"/>
                  <a:pt x="1085406" y="3507040"/>
                </a:cubicBezTo>
                <a:cubicBezTo>
                  <a:pt x="1085406" y="3530151"/>
                  <a:pt x="1066670" y="3548887"/>
                  <a:pt x="1043559" y="3548887"/>
                </a:cubicBezTo>
                <a:cubicBezTo>
                  <a:pt x="1020448" y="3548887"/>
                  <a:pt x="1001713" y="3530152"/>
                  <a:pt x="1001713" y="3507040"/>
                </a:cubicBezTo>
                <a:cubicBezTo>
                  <a:pt x="1001713" y="3483929"/>
                  <a:pt x="1020448" y="3465194"/>
                  <a:pt x="1043559" y="3465194"/>
                </a:cubicBezTo>
                <a:close/>
                <a:moveTo>
                  <a:pt x="423672" y="3441128"/>
                </a:moveTo>
                <a:cubicBezTo>
                  <a:pt x="457480" y="3441128"/>
                  <a:pt x="484886" y="3468534"/>
                  <a:pt x="484886" y="3502342"/>
                </a:cubicBezTo>
                <a:cubicBezTo>
                  <a:pt x="484886" y="3536150"/>
                  <a:pt x="457480" y="3563556"/>
                  <a:pt x="423672" y="3563556"/>
                </a:cubicBezTo>
                <a:cubicBezTo>
                  <a:pt x="389864" y="3563556"/>
                  <a:pt x="362458" y="3536150"/>
                  <a:pt x="362458" y="3502342"/>
                </a:cubicBezTo>
                <a:cubicBezTo>
                  <a:pt x="362458" y="3468534"/>
                  <a:pt x="389864" y="3441128"/>
                  <a:pt x="423672" y="3441128"/>
                </a:cubicBezTo>
                <a:close/>
                <a:moveTo>
                  <a:pt x="574739" y="3420491"/>
                </a:moveTo>
                <a:cubicBezTo>
                  <a:pt x="596447" y="3420491"/>
                  <a:pt x="614045" y="3438089"/>
                  <a:pt x="614045" y="3459797"/>
                </a:cubicBezTo>
                <a:cubicBezTo>
                  <a:pt x="614045" y="3481506"/>
                  <a:pt x="596447" y="3499104"/>
                  <a:pt x="574739" y="3499104"/>
                </a:cubicBezTo>
                <a:cubicBezTo>
                  <a:pt x="553030" y="3499104"/>
                  <a:pt x="535432" y="3481506"/>
                  <a:pt x="535432" y="3459797"/>
                </a:cubicBezTo>
                <a:cubicBezTo>
                  <a:pt x="535432" y="3438089"/>
                  <a:pt x="553030" y="3420491"/>
                  <a:pt x="574739" y="3420491"/>
                </a:cubicBezTo>
                <a:close/>
                <a:moveTo>
                  <a:pt x="903288" y="3404425"/>
                </a:moveTo>
                <a:cubicBezTo>
                  <a:pt x="926399" y="3404425"/>
                  <a:pt x="945134" y="3423160"/>
                  <a:pt x="945134" y="3446271"/>
                </a:cubicBezTo>
                <a:cubicBezTo>
                  <a:pt x="945134" y="3469382"/>
                  <a:pt x="926399" y="3488118"/>
                  <a:pt x="903288" y="3488118"/>
                </a:cubicBezTo>
                <a:cubicBezTo>
                  <a:pt x="880177" y="3488118"/>
                  <a:pt x="861441" y="3469383"/>
                  <a:pt x="861441" y="3446271"/>
                </a:cubicBezTo>
                <a:cubicBezTo>
                  <a:pt x="861441" y="3423160"/>
                  <a:pt x="880177" y="3404425"/>
                  <a:pt x="903288" y="3404425"/>
                </a:cubicBezTo>
                <a:close/>
                <a:moveTo>
                  <a:pt x="1559053" y="3393058"/>
                </a:moveTo>
                <a:cubicBezTo>
                  <a:pt x="1666753" y="3393058"/>
                  <a:pt x="1754061" y="3480366"/>
                  <a:pt x="1754061" y="3588066"/>
                </a:cubicBezTo>
                <a:cubicBezTo>
                  <a:pt x="1754061" y="3695767"/>
                  <a:pt x="1666752" y="3783075"/>
                  <a:pt x="1559053" y="3783075"/>
                </a:cubicBezTo>
                <a:cubicBezTo>
                  <a:pt x="1451352" y="3783075"/>
                  <a:pt x="1364044" y="3695767"/>
                  <a:pt x="1364044" y="3588066"/>
                </a:cubicBezTo>
                <a:cubicBezTo>
                  <a:pt x="1364044" y="3480366"/>
                  <a:pt x="1451353" y="3393058"/>
                  <a:pt x="1559053" y="3393058"/>
                </a:cubicBezTo>
                <a:close/>
                <a:moveTo>
                  <a:pt x="1761299" y="3377755"/>
                </a:moveTo>
                <a:cubicBezTo>
                  <a:pt x="1786480" y="3377755"/>
                  <a:pt x="1806893" y="3398168"/>
                  <a:pt x="1806893" y="3423348"/>
                </a:cubicBezTo>
                <a:cubicBezTo>
                  <a:pt x="1806893" y="3448528"/>
                  <a:pt x="1786480" y="3468941"/>
                  <a:pt x="1761299" y="3468941"/>
                </a:cubicBezTo>
                <a:cubicBezTo>
                  <a:pt x="1736119" y="3468941"/>
                  <a:pt x="1715706" y="3448528"/>
                  <a:pt x="1715706" y="3423348"/>
                </a:cubicBezTo>
                <a:cubicBezTo>
                  <a:pt x="1715706" y="3398168"/>
                  <a:pt x="1736119" y="3377755"/>
                  <a:pt x="1761299" y="3377755"/>
                </a:cubicBezTo>
                <a:close/>
                <a:moveTo>
                  <a:pt x="1232091" y="3357435"/>
                </a:moveTo>
                <a:cubicBezTo>
                  <a:pt x="1299285" y="3357435"/>
                  <a:pt x="1353757" y="3411907"/>
                  <a:pt x="1353757" y="3479101"/>
                </a:cubicBezTo>
                <a:cubicBezTo>
                  <a:pt x="1353757" y="3546295"/>
                  <a:pt x="1299285" y="3600767"/>
                  <a:pt x="1232091" y="3600767"/>
                </a:cubicBezTo>
                <a:cubicBezTo>
                  <a:pt x="1164896" y="3600767"/>
                  <a:pt x="1110424" y="3546295"/>
                  <a:pt x="1110424" y="3479101"/>
                </a:cubicBezTo>
                <a:cubicBezTo>
                  <a:pt x="1110424" y="3411907"/>
                  <a:pt x="1164896" y="3357435"/>
                  <a:pt x="1232091" y="3357435"/>
                </a:cubicBezTo>
                <a:close/>
                <a:moveTo>
                  <a:pt x="1396428" y="3338322"/>
                </a:moveTo>
                <a:cubicBezTo>
                  <a:pt x="1421608" y="3338322"/>
                  <a:pt x="1442021" y="3358735"/>
                  <a:pt x="1442021" y="3383915"/>
                </a:cubicBezTo>
                <a:cubicBezTo>
                  <a:pt x="1442021" y="3409095"/>
                  <a:pt x="1421608" y="3429508"/>
                  <a:pt x="1396428" y="3429508"/>
                </a:cubicBezTo>
                <a:cubicBezTo>
                  <a:pt x="1371247" y="3429508"/>
                  <a:pt x="1350834" y="3409095"/>
                  <a:pt x="1350834" y="3383915"/>
                </a:cubicBezTo>
                <a:cubicBezTo>
                  <a:pt x="1350834" y="3358735"/>
                  <a:pt x="1371247" y="3338322"/>
                  <a:pt x="1396428" y="3338322"/>
                </a:cubicBezTo>
                <a:close/>
                <a:moveTo>
                  <a:pt x="657797" y="3338258"/>
                </a:moveTo>
                <a:cubicBezTo>
                  <a:pt x="682767" y="3338258"/>
                  <a:pt x="703009" y="3358500"/>
                  <a:pt x="703009" y="3383470"/>
                </a:cubicBezTo>
                <a:cubicBezTo>
                  <a:pt x="703009" y="3408440"/>
                  <a:pt x="682767" y="3428682"/>
                  <a:pt x="657797" y="3428682"/>
                </a:cubicBezTo>
                <a:cubicBezTo>
                  <a:pt x="632827" y="3428682"/>
                  <a:pt x="612585" y="3408440"/>
                  <a:pt x="612585" y="3383470"/>
                </a:cubicBezTo>
                <a:cubicBezTo>
                  <a:pt x="612585" y="3358500"/>
                  <a:pt x="632827" y="3338258"/>
                  <a:pt x="657797" y="3338258"/>
                </a:cubicBezTo>
                <a:close/>
                <a:moveTo>
                  <a:pt x="1066037" y="3334893"/>
                </a:moveTo>
                <a:cubicBezTo>
                  <a:pt x="1091218" y="3334893"/>
                  <a:pt x="1111631" y="3355306"/>
                  <a:pt x="1111631" y="3380486"/>
                </a:cubicBezTo>
                <a:cubicBezTo>
                  <a:pt x="1111631" y="3405666"/>
                  <a:pt x="1091218" y="3426079"/>
                  <a:pt x="1066037" y="3426079"/>
                </a:cubicBezTo>
                <a:cubicBezTo>
                  <a:pt x="1040857" y="3426079"/>
                  <a:pt x="1020444" y="3405666"/>
                  <a:pt x="1020444" y="3380486"/>
                </a:cubicBezTo>
                <a:cubicBezTo>
                  <a:pt x="1020444" y="3355306"/>
                  <a:pt x="1040857" y="3334893"/>
                  <a:pt x="1066037" y="3334893"/>
                </a:cubicBezTo>
                <a:close/>
                <a:moveTo>
                  <a:pt x="784607" y="3326955"/>
                </a:moveTo>
                <a:cubicBezTo>
                  <a:pt x="817818" y="3326955"/>
                  <a:pt x="844741" y="3353879"/>
                  <a:pt x="844741" y="3387090"/>
                </a:cubicBezTo>
                <a:cubicBezTo>
                  <a:pt x="844741" y="3420301"/>
                  <a:pt x="817818" y="3447224"/>
                  <a:pt x="784607" y="3447224"/>
                </a:cubicBezTo>
                <a:cubicBezTo>
                  <a:pt x="751395" y="3447224"/>
                  <a:pt x="724473" y="3420301"/>
                  <a:pt x="724473" y="3387090"/>
                </a:cubicBezTo>
                <a:cubicBezTo>
                  <a:pt x="724473" y="3353878"/>
                  <a:pt x="751396" y="3326955"/>
                  <a:pt x="784607" y="3326955"/>
                </a:cubicBezTo>
                <a:close/>
                <a:moveTo>
                  <a:pt x="542417" y="3326383"/>
                </a:moveTo>
                <a:cubicBezTo>
                  <a:pt x="559391" y="3326383"/>
                  <a:pt x="573151" y="3340143"/>
                  <a:pt x="573151" y="3357117"/>
                </a:cubicBezTo>
                <a:cubicBezTo>
                  <a:pt x="573151" y="3374091"/>
                  <a:pt x="559391" y="3387851"/>
                  <a:pt x="542417" y="3387851"/>
                </a:cubicBezTo>
                <a:cubicBezTo>
                  <a:pt x="525443" y="3387851"/>
                  <a:pt x="511683" y="3374091"/>
                  <a:pt x="511683" y="3357117"/>
                </a:cubicBezTo>
                <a:cubicBezTo>
                  <a:pt x="511683" y="3340143"/>
                  <a:pt x="525443" y="3326383"/>
                  <a:pt x="542417" y="3326383"/>
                </a:cubicBezTo>
                <a:close/>
                <a:moveTo>
                  <a:pt x="946087" y="3326003"/>
                </a:moveTo>
                <a:cubicBezTo>
                  <a:pt x="963271" y="3326003"/>
                  <a:pt x="977202" y="3339933"/>
                  <a:pt x="977202" y="3357118"/>
                </a:cubicBezTo>
                <a:cubicBezTo>
                  <a:pt x="977202" y="3374302"/>
                  <a:pt x="963271" y="3388233"/>
                  <a:pt x="946087" y="3388233"/>
                </a:cubicBezTo>
                <a:cubicBezTo>
                  <a:pt x="928903" y="3388233"/>
                  <a:pt x="914972" y="3374303"/>
                  <a:pt x="914972" y="3357118"/>
                </a:cubicBezTo>
                <a:cubicBezTo>
                  <a:pt x="914972" y="3339934"/>
                  <a:pt x="928903" y="3326003"/>
                  <a:pt x="946087" y="3326003"/>
                </a:cubicBezTo>
                <a:close/>
                <a:moveTo>
                  <a:pt x="1497013" y="3311207"/>
                </a:moveTo>
                <a:cubicBezTo>
                  <a:pt x="1513987" y="3311207"/>
                  <a:pt x="1527747" y="3324967"/>
                  <a:pt x="1527747" y="3341941"/>
                </a:cubicBezTo>
                <a:cubicBezTo>
                  <a:pt x="1527747" y="3358915"/>
                  <a:pt x="1513986" y="3372675"/>
                  <a:pt x="1497013" y="3372675"/>
                </a:cubicBezTo>
                <a:cubicBezTo>
                  <a:pt x="1480039" y="3372675"/>
                  <a:pt x="1466279" y="3358915"/>
                  <a:pt x="1466279" y="3341941"/>
                </a:cubicBezTo>
                <a:cubicBezTo>
                  <a:pt x="1466279" y="3324967"/>
                  <a:pt x="1480040" y="3311207"/>
                  <a:pt x="1497013" y="3311207"/>
                </a:cubicBezTo>
                <a:close/>
                <a:moveTo>
                  <a:pt x="1598676" y="3295015"/>
                </a:moveTo>
                <a:cubicBezTo>
                  <a:pt x="1615860" y="3295015"/>
                  <a:pt x="1629791" y="3308945"/>
                  <a:pt x="1629791" y="3326130"/>
                </a:cubicBezTo>
                <a:cubicBezTo>
                  <a:pt x="1629791" y="3343314"/>
                  <a:pt x="1615860" y="3357245"/>
                  <a:pt x="1598676" y="3357245"/>
                </a:cubicBezTo>
                <a:cubicBezTo>
                  <a:pt x="1581492" y="3357245"/>
                  <a:pt x="1567561" y="3343315"/>
                  <a:pt x="1567561" y="3326130"/>
                </a:cubicBezTo>
                <a:cubicBezTo>
                  <a:pt x="1567561" y="3308946"/>
                  <a:pt x="1581492" y="3295015"/>
                  <a:pt x="1598676" y="3295015"/>
                </a:cubicBezTo>
                <a:close/>
                <a:moveTo>
                  <a:pt x="617601" y="3258057"/>
                </a:moveTo>
                <a:cubicBezTo>
                  <a:pt x="634575" y="3258057"/>
                  <a:pt x="648335" y="3271817"/>
                  <a:pt x="648335" y="3288791"/>
                </a:cubicBezTo>
                <a:cubicBezTo>
                  <a:pt x="648335" y="3305765"/>
                  <a:pt x="634575" y="3319525"/>
                  <a:pt x="617601" y="3319525"/>
                </a:cubicBezTo>
                <a:cubicBezTo>
                  <a:pt x="600627" y="3319525"/>
                  <a:pt x="586867" y="3305765"/>
                  <a:pt x="586867" y="3288791"/>
                </a:cubicBezTo>
                <a:cubicBezTo>
                  <a:pt x="586867" y="3271817"/>
                  <a:pt x="600627" y="3258057"/>
                  <a:pt x="617601" y="3258057"/>
                </a:cubicBezTo>
                <a:close/>
                <a:moveTo>
                  <a:pt x="1844675" y="3244850"/>
                </a:moveTo>
                <a:cubicBezTo>
                  <a:pt x="1861859" y="3244850"/>
                  <a:pt x="1875790" y="3258781"/>
                  <a:pt x="1875790" y="3275965"/>
                </a:cubicBezTo>
                <a:cubicBezTo>
                  <a:pt x="1875790" y="3293149"/>
                  <a:pt x="1861859" y="3307080"/>
                  <a:pt x="1844675" y="3307080"/>
                </a:cubicBezTo>
                <a:cubicBezTo>
                  <a:pt x="1827491" y="3307080"/>
                  <a:pt x="1813560" y="3293150"/>
                  <a:pt x="1813560" y="3275965"/>
                </a:cubicBezTo>
                <a:cubicBezTo>
                  <a:pt x="1813560" y="3258781"/>
                  <a:pt x="1827491" y="3244850"/>
                  <a:pt x="1844675" y="3244850"/>
                </a:cubicBezTo>
                <a:close/>
                <a:moveTo>
                  <a:pt x="1735519" y="3229482"/>
                </a:moveTo>
                <a:cubicBezTo>
                  <a:pt x="1768730" y="3229482"/>
                  <a:pt x="1795653" y="3256405"/>
                  <a:pt x="1795653" y="3289616"/>
                </a:cubicBezTo>
                <a:cubicBezTo>
                  <a:pt x="1795653" y="3322828"/>
                  <a:pt x="1768730" y="3349751"/>
                  <a:pt x="1735519" y="3349751"/>
                </a:cubicBezTo>
                <a:cubicBezTo>
                  <a:pt x="1702308" y="3349751"/>
                  <a:pt x="1675385" y="3322828"/>
                  <a:pt x="1675385" y="3289616"/>
                </a:cubicBezTo>
                <a:cubicBezTo>
                  <a:pt x="1675385" y="3256405"/>
                  <a:pt x="1702308" y="3229482"/>
                  <a:pt x="1735519" y="3229482"/>
                </a:cubicBezTo>
                <a:close/>
                <a:moveTo>
                  <a:pt x="710820" y="3227832"/>
                </a:moveTo>
                <a:cubicBezTo>
                  <a:pt x="732528" y="3227832"/>
                  <a:pt x="750126" y="3245430"/>
                  <a:pt x="750126" y="3267139"/>
                </a:cubicBezTo>
                <a:cubicBezTo>
                  <a:pt x="750126" y="3288847"/>
                  <a:pt x="732528" y="3306445"/>
                  <a:pt x="710820" y="3306445"/>
                </a:cubicBezTo>
                <a:cubicBezTo>
                  <a:pt x="689111" y="3306445"/>
                  <a:pt x="671513" y="3288847"/>
                  <a:pt x="671513" y="3267139"/>
                </a:cubicBezTo>
                <a:cubicBezTo>
                  <a:pt x="671513" y="3245430"/>
                  <a:pt x="689111" y="3227832"/>
                  <a:pt x="710820" y="3227832"/>
                </a:cubicBezTo>
                <a:close/>
                <a:moveTo>
                  <a:pt x="425196" y="3200336"/>
                </a:moveTo>
                <a:cubicBezTo>
                  <a:pt x="470576" y="3200336"/>
                  <a:pt x="507365" y="3237124"/>
                  <a:pt x="507365" y="3282505"/>
                </a:cubicBezTo>
                <a:cubicBezTo>
                  <a:pt x="507365" y="3327886"/>
                  <a:pt x="470576" y="3364674"/>
                  <a:pt x="425196" y="3364674"/>
                </a:cubicBezTo>
                <a:cubicBezTo>
                  <a:pt x="379815" y="3364674"/>
                  <a:pt x="343027" y="3327886"/>
                  <a:pt x="343027" y="3282505"/>
                </a:cubicBezTo>
                <a:cubicBezTo>
                  <a:pt x="343027" y="3237124"/>
                  <a:pt x="379815" y="3200336"/>
                  <a:pt x="425196" y="3200336"/>
                </a:cubicBezTo>
                <a:close/>
                <a:moveTo>
                  <a:pt x="587121" y="3168650"/>
                </a:moveTo>
                <a:cubicBezTo>
                  <a:pt x="604095" y="3168650"/>
                  <a:pt x="617855" y="3182410"/>
                  <a:pt x="617855" y="3199384"/>
                </a:cubicBezTo>
                <a:cubicBezTo>
                  <a:pt x="617855" y="3216358"/>
                  <a:pt x="604095" y="3230118"/>
                  <a:pt x="587121" y="3230118"/>
                </a:cubicBezTo>
                <a:cubicBezTo>
                  <a:pt x="570147" y="3230118"/>
                  <a:pt x="556387" y="3216358"/>
                  <a:pt x="556387" y="3199384"/>
                </a:cubicBezTo>
                <a:cubicBezTo>
                  <a:pt x="556387" y="3182410"/>
                  <a:pt x="570147" y="3168650"/>
                  <a:pt x="587121" y="3168650"/>
                </a:cubicBezTo>
                <a:close/>
                <a:moveTo>
                  <a:pt x="496253" y="3125724"/>
                </a:moveTo>
                <a:cubicBezTo>
                  <a:pt x="513227" y="3125724"/>
                  <a:pt x="526987" y="3139484"/>
                  <a:pt x="526987" y="3156458"/>
                </a:cubicBezTo>
                <a:cubicBezTo>
                  <a:pt x="526987" y="3173432"/>
                  <a:pt x="513227" y="3187192"/>
                  <a:pt x="496253" y="3187192"/>
                </a:cubicBezTo>
                <a:cubicBezTo>
                  <a:pt x="479279" y="3187192"/>
                  <a:pt x="465519" y="3173432"/>
                  <a:pt x="465519" y="3156458"/>
                </a:cubicBezTo>
                <a:cubicBezTo>
                  <a:pt x="465519" y="3139484"/>
                  <a:pt x="479279" y="3125724"/>
                  <a:pt x="496253" y="3125724"/>
                </a:cubicBezTo>
                <a:close/>
                <a:moveTo>
                  <a:pt x="1866138" y="3117786"/>
                </a:moveTo>
                <a:cubicBezTo>
                  <a:pt x="1891669" y="3117786"/>
                  <a:pt x="1912366" y="3138483"/>
                  <a:pt x="1912366" y="3164014"/>
                </a:cubicBezTo>
                <a:cubicBezTo>
                  <a:pt x="1912366" y="3189545"/>
                  <a:pt x="1891669" y="3210242"/>
                  <a:pt x="1866138" y="3210242"/>
                </a:cubicBezTo>
                <a:cubicBezTo>
                  <a:pt x="1840607" y="3210242"/>
                  <a:pt x="1819910" y="3189545"/>
                  <a:pt x="1819910" y="3164014"/>
                </a:cubicBezTo>
                <a:cubicBezTo>
                  <a:pt x="1819910" y="3138483"/>
                  <a:pt x="1840607" y="3117786"/>
                  <a:pt x="1866138" y="3117786"/>
                </a:cubicBezTo>
                <a:close/>
                <a:moveTo>
                  <a:pt x="399415" y="3040380"/>
                </a:moveTo>
                <a:cubicBezTo>
                  <a:pt x="416389" y="3040380"/>
                  <a:pt x="430149" y="3054140"/>
                  <a:pt x="430149" y="3071114"/>
                </a:cubicBezTo>
                <a:cubicBezTo>
                  <a:pt x="430149" y="3088088"/>
                  <a:pt x="416389" y="3101848"/>
                  <a:pt x="399415" y="3101848"/>
                </a:cubicBezTo>
                <a:cubicBezTo>
                  <a:pt x="382441" y="3101848"/>
                  <a:pt x="368681" y="3088088"/>
                  <a:pt x="368681" y="3071114"/>
                </a:cubicBezTo>
                <a:cubicBezTo>
                  <a:pt x="368681" y="3054140"/>
                  <a:pt x="382441" y="3040380"/>
                  <a:pt x="399415" y="3040380"/>
                </a:cubicBezTo>
                <a:close/>
                <a:moveTo>
                  <a:pt x="2238439" y="2483231"/>
                </a:moveTo>
                <a:cubicBezTo>
                  <a:pt x="2255623" y="2483231"/>
                  <a:pt x="2269554" y="2497162"/>
                  <a:pt x="2269554" y="2514346"/>
                </a:cubicBezTo>
                <a:cubicBezTo>
                  <a:pt x="2269554" y="2531530"/>
                  <a:pt x="2255623" y="2545461"/>
                  <a:pt x="2238439" y="2545461"/>
                </a:cubicBezTo>
                <a:cubicBezTo>
                  <a:pt x="2221255" y="2545461"/>
                  <a:pt x="2207324" y="2531530"/>
                  <a:pt x="2207324" y="2514346"/>
                </a:cubicBezTo>
                <a:cubicBezTo>
                  <a:pt x="2207324" y="2497162"/>
                  <a:pt x="2221255" y="2483231"/>
                  <a:pt x="2238439" y="2483231"/>
                </a:cubicBezTo>
                <a:close/>
                <a:moveTo>
                  <a:pt x="2292413" y="2300287"/>
                </a:moveTo>
                <a:cubicBezTo>
                  <a:pt x="2330745" y="2300287"/>
                  <a:pt x="2361819" y="2331361"/>
                  <a:pt x="2361819" y="2369692"/>
                </a:cubicBezTo>
                <a:cubicBezTo>
                  <a:pt x="2361819" y="2408024"/>
                  <a:pt x="2330745" y="2439098"/>
                  <a:pt x="2292413" y="2439098"/>
                </a:cubicBezTo>
                <a:cubicBezTo>
                  <a:pt x="2254081" y="2439098"/>
                  <a:pt x="2223007" y="2408024"/>
                  <a:pt x="2223007" y="2369692"/>
                </a:cubicBezTo>
                <a:cubicBezTo>
                  <a:pt x="2223007" y="2331361"/>
                  <a:pt x="2254081" y="2300287"/>
                  <a:pt x="2292413" y="2300287"/>
                </a:cubicBezTo>
                <a:close/>
                <a:moveTo>
                  <a:pt x="2401570" y="2224595"/>
                </a:moveTo>
                <a:cubicBezTo>
                  <a:pt x="2426540" y="2224595"/>
                  <a:pt x="2446782" y="2244837"/>
                  <a:pt x="2446782" y="2269807"/>
                </a:cubicBezTo>
                <a:cubicBezTo>
                  <a:pt x="2446782" y="2294777"/>
                  <a:pt x="2426540" y="2315019"/>
                  <a:pt x="2401570" y="2315019"/>
                </a:cubicBezTo>
                <a:cubicBezTo>
                  <a:pt x="2376600" y="2315019"/>
                  <a:pt x="2356358" y="2294777"/>
                  <a:pt x="2356358" y="2269807"/>
                </a:cubicBezTo>
                <a:cubicBezTo>
                  <a:pt x="2356358" y="2244837"/>
                  <a:pt x="2376600" y="2224595"/>
                  <a:pt x="2401570" y="2224595"/>
                </a:cubicBezTo>
                <a:close/>
                <a:moveTo>
                  <a:pt x="2267077" y="2171700"/>
                </a:moveTo>
                <a:cubicBezTo>
                  <a:pt x="2292047" y="2171700"/>
                  <a:pt x="2312289" y="2191942"/>
                  <a:pt x="2312289" y="2216912"/>
                </a:cubicBezTo>
                <a:cubicBezTo>
                  <a:pt x="2312289" y="2241882"/>
                  <a:pt x="2292047" y="2262124"/>
                  <a:pt x="2267077" y="2262124"/>
                </a:cubicBezTo>
                <a:cubicBezTo>
                  <a:pt x="2242107" y="2262124"/>
                  <a:pt x="2221865" y="2241882"/>
                  <a:pt x="2221865" y="2216912"/>
                </a:cubicBezTo>
                <a:cubicBezTo>
                  <a:pt x="2221865" y="2191942"/>
                  <a:pt x="2242107" y="2171700"/>
                  <a:pt x="2267077" y="2171700"/>
                </a:cubicBezTo>
                <a:close/>
                <a:moveTo>
                  <a:pt x="5083619" y="2155447"/>
                </a:moveTo>
                <a:cubicBezTo>
                  <a:pt x="5425493" y="2155447"/>
                  <a:pt x="5749668" y="2231229"/>
                  <a:pt x="6040261" y="2366910"/>
                </a:cubicBezTo>
                <a:lnTo>
                  <a:pt x="6124773" y="2410839"/>
                </a:lnTo>
                <a:lnTo>
                  <a:pt x="6124773" y="6457785"/>
                </a:lnTo>
                <a:lnTo>
                  <a:pt x="5961182" y="6535134"/>
                </a:lnTo>
                <a:cubicBezTo>
                  <a:pt x="5690029" y="6647401"/>
                  <a:pt x="5396833" y="6706425"/>
                  <a:pt x="5097590" y="6705599"/>
                </a:cubicBezTo>
                <a:cubicBezTo>
                  <a:pt x="4396859" y="6705528"/>
                  <a:pt x="3770810" y="6385937"/>
                  <a:pt x="3357164" y="5884596"/>
                </a:cubicBezTo>
                <a:lnTo>
                  <a:pt x="3345276" y="5868696"/>
                </a:lnTo>
                <a:lnTo>
                  <a:pt x="3336732" y="5859294"/>
                </a:lnTo>
                <a:cubicBezTo>
                  <a:pt x="3013782" y="5467969"/>
                  <a:pt x="2819781" y="4966282"/>
                  <a:pt x="2819781" y="4419282"/>
                </a:cubicBezTo>
                <a:cubicBezTo>
                  <a:pt x="2819781" y="3169002"/>
                  <a:pt x="3833336" y="2155447"/>
                  <a:pt x="5083619" y="2155447"/>
                </a:cubicBezTo>
                <a:close/>
                <a:moveTo>
                  <a:pt x="2525649" y="2118804"/>
                </a:moveTo>
                <a:cubicBezTo>
                  <a:pt x="2542833" y="2118804"/>
                  <a:pt x="2556764" y="2132735"/>
                  <a:pt x="2556764" y="2149919"/>
                </a:cubicBezTo>
                <a:cubicBezTo>
                  <a:pt x="2556764" y="2167103"/>
                  <a:pt x="2542833" y="2181034"/>
                  <a:pt x="2525649" y="2181034"/>
                </a:cubicBezTo>
                <a:cubicBezTo>
                  <a:pt x="2508465" y="2181034"/>
                  <a:pt x="2494534" y="2167103"/>
                  <a:pt x="2494534" y="2149919"/>
                </a:cubicBezTo>
                <a:cubicBezTo>
                  <a:pt x="2494534" y="2132735"/>
                  <a:pt x="2508465" y="2118804"/>
                  <a:pt x="2525649" y="2118804"/>
                </a:cubicBezTo>
                <a:close/>
                <a:moveTo>
                  <a:pt x="2382203" y="2042956"/>
                </a:moveTo>
                <a:cubicBezTo>
                  <a:pt x="2428145" y="2042956"/>
                  <a:pt x="2465388" y="2080164"/>
                  <a:pt x="2465388" y="2126106"/>
                </a:cubicBezTo>
                <a:cubicBezTo>
                  <a:pt x="2465388" y="2172048"/>
                  <a:pt x="2428145" y="2209291"/>
                  <a:pt x="2382203" y="2209291"/>
                </a:cubicBezTo>
                <a:cubicBezTo>
                  <a:pt x="2336261" y="2209291"/>
                  <a:pt x="2299018" y="2172048"/>
                  <a:pt x="2299018" y="2126106"/>
                </a:cubicBezTo>
                <a:cubicBezTo>
                  <a:pt x="2299018" y="2080164"/>
                  <a:pt x="2336262" y="2042956"/>
                  <a:pt x="2382203" y="2042956"/>
                </a:cubicBezTo>
                <a:close/>
                <a:moveTo>
                  <a:pt x="2591880" y="2011780"/>
                </a:moveTo>
                <a:cubicBezTo>
                  <a:pt x="2614991" y="2011780"/>
                  <a:pt x="2633726" y="2030514"/>
                  <a:pt x="2633726" y="2053590"/>
                </a:cubicBezTo>
                <a:cubicBezTo>
                  <a:pt x="2633726" y="2076701"/>
                  <a:pt x="2614991" y="2095436"/>
                  <a:pt x="2591880" y="2095436"/>
                </a:cubicBezTo>
                <a:cubicBezTo>
                  <a:pt x="2568769" y="2095436"/>
                  <a:pt x="2550034" y="2076701"/>
                  <a:pt x="2550034" y="2053590"/>
                </a:cubicBezTo>
                <a:cubicBezTo>
                  <a:pt x="2550034" y="2030514"/>
                  <a:pt x="2568769" y="2011780"/>
                  <a:pt x="2591880" y="2011780"/>
                </a:cubicBezTo>
                <a:close/>
                <a:moveTo>
                  <a:pt x="5094288" y="1990194"/>
                </a:moveTo>
                <a:cubicBezTo>
                  <a:pt x="5432251" y="1990191"/>
                  <a:pt x="5754216" y="2058677"/>
                  <a:pt x="6047059" y="2182530"/>
                </a:cubicBezTo>
                <a:lnTo>
                  <a:pt x="6124773" y="2219964"/>
                </a:lnTo>
                <a:lnTo>
                  <a:pt x="6124773" y="2363914"/>
                </a:lnTo>
                <a:lnTo>
                  <a:pt x="5981486" y="2296132"/>
                </a:lnTo>
                <a:cubicBezTo>
                  <a:pt x="5702951" y="2180747"/>
                  <a:pt x="5401755" y="2120066"/>
                  <a:pt x="5094352" y="2120901"/>
                </a:cubicBezTo>
                <a:lnTo>
                  <a:pt x="5094352" y="2121028"/>
                </a:lnTo>
                <a:cubicBezTo>
                  <a:pt x="3814827" y="2121092"/>
                  <a:pt x="2777681" y="3158384"/>
                  <a:pt x="2777744" y="4437875"/>
                </a:cubicBezTo>
                <a:cubicBezTo>
                  <a:pt x="2777808" y="5717375"/>
                  <a:pt x="3815080" y="6754558"/>
                  <a:pt x="5094605" y="6754494"/>
                </a:cubicBezTo>
                <a:cubicBezTo>
                  <a:pt x="5414471" y="6754479"/>
                  <a:pt x="5719195" y="6689636"/>
                  <a:pt x="5996357" y="6572389"/>
                </a:cubicBezTo>
                <a:lnTo>
                  <a:pt x="6124773" y="6510519"/>
                </a:lnTo>
                <a:lnTo>
                  <a:pt x="6124773" y="6656320"/>
                </a:lnTo>
                <a:lnTo>
                  <a:pt x="6031548" y="6700416"/>
                </a:lnTo>
                <a:cubicBezTo>
                  <a:pt x="5810866" y="6791827"/>
                  <a:pt x="5576718" y="6850728"/>
                  <a:pt x="5336424" y="6874091"/>
                </a:cubicBezTo>
                <a:lnTo>
                  <a:pt x="5105114" y="6884988"/>
                </a:lnTo>
                <a:lnTo>
                  <a:pt x="5084311" y="6884988"/>
                </a:lnTo>
                <a:lnTo>
                  <a:pt x="4844096" y="6872858"/>
                </a:lnTo>
                <a:cubicBezTo>
                  <a:pt x="3609859" y="6747515"/>
                  <a:pt x="2646680" y="5705162"/>
                  <a:pt x="2646680" y="4437843"/>
                </a:cubicBezTo>
                <a:cubicBezTo>
                  <a:pt x="2646680" y="3086032"/>
                  <a:pt x="3742500" y="1990199"/>
                  <a:pt x="5094288" y="1990194"/>
                </a:cubicBezTo>
                <a:close/>
                <a:moveTo>
                  <a:pt x="2675129" y="1938374"/>
                </a:moveTo>
                <a:cubicBezTo>
                  <a:pt x="2698240" y="1938374"/>
                  <a:pt x="2716975" y="1957109"/>
                  <a:pt x="2716975" y="1980220"/>
                </a:cubicBezTo>
                <a:cubicBezTo>
                  <a:pt x="2716975" y="2003332"/>
                  <a:pt x="2698240" y="2022067"/>
                  <a:pt x="2675129" y="2022067"/>
                </a:cubicBezTo>
                <a:cubicBezTo>
                  <a:pt x="2652018" y="2022067"/>
                  <a:pt x="2633282" y="2003332"/>
                  <a:pt x="2633282" y="1980220"/>
                </a:cubicBezTo>
                <a:cubicBezTo>
                  <a:pt x="2633282" y="1957109"/>
                  <a:pt x="2652018" y="1938374"/>
                  <a:pt x="2675129" y="1938374"/>
                </a:cubicBezTo>
                <a:close/>
                <a:moveTo>
                  <a:pt x="2239200" y="1927004"/>
                </a:moveTo>
                <a:cubicBezTo>
                  <a:pt x="2277532" y="1927004"/>
                  <a:pt x="2308606" y="1958078"/>
                  <a:pt x="2308606" y="1996410"/>
                </a:cubicBezTo>
                <a:cubicBezTo>
                  <a:pt x="2308606" y="2034741"/>
                  <a:pt x="2277532" y="2065781"/>
                  <a:pt x="2239200" y="2065781"/>
                </a:cubicBezTo>
                <a:cubicBezTo>
                  <a:pt x="2200868" y="2065781"/>
                  <a:pt x="2169794" y="2034741"/>
                  <a:pt x="2169794" y="1996410"/>
                </a:cubicBezTo>
                <a:cubicBezTo>
                  <a:pt x="2169794" y="1958078"/>
                  <a:pt x="2200868" y="1927004"/>
                  <a:pt x="2239200" y="1927004"/>
                </a:cubicBezTo>
                <a:close/>
                <a:moveTo>
                  <a:pt x="2494470" y="1922879"/>
                </a:moveTo>
                <a:cubicBezTo>
                  <a:pt x="2527681" y="1922879"/>
                  <a:pt x="2554605" y="1949802"/>
                  <a:pt x="2554605" y="1983013"/>
                </a:cubicBezTo>
                <a:cubicBezTo>
                  <a:pt x="2554605" y="2016225"/>
                  <a:pt x="2527681" y="2043148"/>
                  <a:pt x="2494470" y="2043148"/>
                </a:cubicBezTo>
                <a:cubicBezTo>
                  <a:pt x="2461259" y="2043148"/>
                  <a:pt x="2434336" y="2016225"/>
                  <a:pt x="2434336" y="1983013"/>
                </a:cubicBezTo>
                <a:cubicBezTo>
                  <a:pt x="2434336" y="1949802"/>
                  <a:pt x="2461259" y="1922879"/>
                  <a:pt x="2494470" y="1922879"/>
                </a:cubicBezTo>
                <a:close/>
                <a:moveTo>
                  <a:pt x="2364042" y="1921418"/>
                </a:moveTo>
                <a:cubicBezTo>
                  <a:pt x="2385751" y="1921418"/>
                  <a:pt x="2403348" y="1939016"/>
                  <a:pt x="2403348" y="1960724"/>
                </a:cubicBezTo>
                <a:cubicBezTo>
                  <a:pt x="2403348" y="1982433"/>
                  <a:pt x="2385750" y="2000031"/>
                  <a:pt x="2364042" y="2000031"/>
                </a:cubicBezTo>
                <a:cubicBezTo>
                  <a:pt x="2342333" y="2000031"/>
                  <a:pt x="2324736" y="1982433"/>
                  <a:pt x="2324736" y="1960724"/>
                </a:cubicBezTo>
                <a:cubicBezTo>
                  <a:pt x="2324736" y="1939016"/>
                  <a:pt x="2342334" y="1921418"/>
                  <a:pt x="2364042" y="1921418"/>
                </a:cubicBezTo>
                <a:close/>
                <a:moveTo>
                  <a:pt x="2767584" y="1874428"/>
                </a:moveTo>
                <a:cubicBezTo>
                  <a:pt x="2784768" y="1874428"/>
                  <a:pt x="2798699" y="1888359"/>
                  <a:pt x="2798699" y="1905543"/>
                </a:cubicBezTo>
                <a:cubicBezTo>
                  <a:pt x="2798699" y="1922727"/>
                  <a:pt x="2784768" y="1936658"/>
                  <a:pt x="2767584" y="1936658"/>
                </a:cubicBezTo>
                <a:cubicBezTo>
                  <a:pt x="2750400" y="1936658"/>
                  <a:pt x="2736469" y="1922727"/>
                  <a:pt x="2736469" y="1905543"/>
                </a:cubicBezTo>
                <a:cubicBezTo>
                  <a:pt x="2736469" y="1888358"/>
                  <a:pt x="2750400" y="1874428"/>
                  <a:pt x="2767584" y="1874428"/>
                </a:cubicBezTo>
                <a:close/>
                <a:moveTo>
                  <a:pt x="2335847" y="1772066"/>
                </a:moveTo>
                <a:cubicBezTo>
                  <a:pt x="2369059" y="1772066"/>
                  <a:pt x="2395982" y="1798989"/>
                  <a:pt x="2395982" y="1832200"/>
                </a:cubicBezTo>
                <a:cubicBezTo>
                  <a:pt x="2395982" y="1865412"/>
                  <a:pt x="2369059" y="1892335"/>
                  <a:pt x="2335847" y="1892335"/>
                </a:cubicBezTo>
                <a:cubicBezTo>
                  <a:pt x="2302636" y="1892335"/>
                  <a:pt x="2275713" y="1865412"/>
                  <a:pt x="2275713" y="1832200"/>
                </a:cubicBezTo>
                <a:cubicBezTo>
                  <a:pt x="2275713" y="1798989"/>
                  <a:pt x="2302636" y="1772066"/>
                  <a:pt x="2335847" y="1772066"/>
                </a:cubicBezTo>
                <a:close/>
                <a:moveTo>
                  <a:pt x="2178368" y="1750729"/>
                </a:moveTo>
                <a:cubicBezTo>
                  <a:pt x="2224311" y="1750729"/>
                  <a:pt x="2261553" y="1787972"/>
                  <a:pt x="2261553" y="1833914"/>
                </a:cubicBezTo>
                <a:cubicBezTo>
                  <a:pt x="2261553" y="1879856"/>
                  <a:pt x="2224310" y="1917099"/>
                  <a:pt x="2178368" y="1917099"/>
                </a:cubicBezTo>
                <a:cubicBezTo>
                  <a:pt x="2132426" y="1917099"/>
                  <a:pt x="2095184" y="1879856"/>
                  <a:pt x="2095184" y="1833914"/>
                </a:cubicBezTo>
                <a:cubicBezTo>
                  <a:pt x="2095184" y="1787972"/>
                  <a:pt x="2132427" y="1750729"/>
                  <a:pt x="2178368" y="1750729"/>
                </a:cubicBezTo>
                <a:close/>
                <a:moveTo>
                  <a:pt x="2858771" y="1733840"/>
                </a:moveTo>
                <a:cubicBezTo>
                  <a:pt x="2891982" y="1733840"/>
                  <a:pt x="2918905" y="1760763"/>
                  <a:pt x="2918905" y="1793976"/>
                </a:cubicBezTo>
                <a:cubicBezTo>
                  <a:pt x="2918905" y="1827186"/>
                  <a:pt x="2891982" y="1854109"/>
                  <a:pt x="2858771" y="1854109"/>
                </a:cubicBezTo>
                <a:cubicBezTo>
                  <a:pt x="2825560" y="1854109"/>
                  <a:pt x="2798637" y="1827186"/>
                  <a:pt x="2798637" y="1793976"/>
                </a:cubicBezTo>
                <a:cubicBezTo>
                  <a:pt x="2798637" y="1760763"/>
                  <a:pt x="2825560" y="1733840"/>
                  <a:pt x="2858771" y="1733840"/>
                </a:cubicBezTo>
                <a:close/>
                <a:moveTo>
                  <a:pt x="2068830" y="1709008"/>
                </a:moveTo>
                <a:cubicBezTo>
                  <a:pt x="2086014" y="1709008"/>
                  <a:pt x="2099945" y="1722939"/>
                  <a:pt x="2099945" y="1740123"/>
                </a:cubicBezTo>
                <a:cubicBezTo>
                  <a:pt x="2099945" y="1757307"/>
                  <a:pt x="2086014" y="1771238"/>
                  <a:pt x="2068830" y="1771238"/>
                </a:cubicBezTo>
                <a:cubicBezTo>
                  <a:pt x="2051645" y="1771238"/>
                  <a:pt x="2037714" y="1757307"/>
                  <a:pt x="2037714" y="1740123"/>
                </a:cubicBezTo>
                <a:cubicBezTo>
                  <a:pt x="2037714" y="1722939"/>
                  <a:pt x="2051645" y="1709008"/>
                  <a:pt x="2068830" y="1709008"/>
                </a:cubicBezTo>
                <a:close/>
                <a:moveTo>
                  <a:pt x="2354517" y="1678657"/>
                </a:moveTo>
                <a:cubicBezTo>
                  <a:pt x="2371701" y="1678657"/>
                  <a:pt x="2385632" y="1692588"/>
                  <a:pt x="2385632" y="1709772"/>
                </a:cubicBezTo>
                <a:cubicBezTo>
                  <a:pt x="2385632" y="1726956"/>
                  <a:pt x="2371701" y="1740887"/>
                  <a:pt x="2354517" y="1740887"/>
                </a:cubicBezTo>
                <a:cubicBezTo>
                  <a:pt x="2337332" y="1740887"/>
                  <a:pt x="2323401" y="1726956"/>
                  <a:pt x="2323401" y="1709772"/>
                </a:cubicBezTo>
                <a:cubicBezTo>
                  <a:pt x="2323401" y="1692588"/>
                  <a:pt x="2337332" y="1678657"/>
                  <a:pt x="2354517" y="1678657"/>
                </a:cubicBezTo>
                <a:close/>
                <a:moveTo>
                  <a:pt x="2256219" y="1640558"/>
                </a:moveTo>
                <a:cubicBezTo>
                  <a:pt x="2289430" y="1640558"/>
                  <a:pt x="2316353" y="1667481"/>
                  <a:pt x="2316353" y="1700693"/>
                </a:cubicBezTo>
                <a:cubicBezTo>
                  <a:pt x="2316353" y="1733904"/>
                  <a:pt x="2289430" y="1760827"/>
                  <a:pt x="2256219" y="1760827"/>
                </a:cubicBezTo>
                <a:cubicBezTo>
                  <a:pt x="2223008" y="1760827"/>
                  <a:pt x="2196085" y="1733904"/>
                  <a:pt x="2196085" y="1700693"/>
                </a:cubicBezTo>
                <a:cubicBezTo>
                  <a:pt x="2196085" y="1667481"/>
                  <a:pt x="2223008" y="1640558"/>
                  <a:pt x="2256219" y="1640558"/>
                </a:cubicBezTo>
                <a:close/>
                <a:moveTo>
                  <a:pt x="372555" y="1623470"/>
                </a:moveTo>
                <a:cubicBezTo>
                  <a:pt x="397525" y="1623470"/>
                  <a:pt x="417767" y="1643712"/>
                  <a:pt x="417767" y="1668682"/>
                </a:cubicBezTo>
                <a:cubicBezTo>
                  <a:pt x="417767" y="1693652"/>
                  <a:pt x="397525" y="1713894"/>
                  <a:pt x="372555" y="1713894"/>
                </a:cubicBezTo>
                <a:cubicBezTo>
                  <a:pt x="347585" y="1713894"/>
                  <a:pt x="327343" y="1693652"/>
                  <a:pt x="327343" y="1668682"/>
                </a:cubicBezTo>
                <a:cubicBezTo>
                  <a:pt x="327343" y="1643712"/>
                  <a:pt x="347585" y="1623470"/>
                  <a:pt x="372555" y="1623470"/>
                </a:cubicBezTo>
                <a:close/>
                <a:moveTo>
                  <a:pt x="2003362" y="1603538"/>
                </a:moveTo>
                <a:cubicBezTo>
                  <a:pt x="2020546" y="1603538"/>
                  <a:pt x="2034477" y="1617469"/>
                  <a:pt x="2034477" y="1634653"/>
                </a:cubicBezTo>
                <a:cubicBezTo>
                  <a:pt x="2034477" y="1651838"/>
                  <a:pt x="2020546" y="1665768"/>
                  <a:pt x="2003362" y="1665768"/>
                </a:cubicBezTo>
                <a:cubicBezTo>
                  <a:pt x="1986178" y="1665768"/>
                  <a:pt x="1972247" y="1651837"/>
                  <a:pt x="1972247" y="1634653"/>
                </a:cubicBezTo>
                <a:cubicBezTo>
                  <a:pt x="1972247" y="1617469"/>
                  <a:pt x="1986178" y="1603538"/>
                  <a:pt x="2003362" y="1603538"/>
                </a:cubicBezTo>
                <a:close/>
                <a:moveTo>
                  <a:pt x="2118868" y="1577376"/>
                </a:moveTo>
                <a:cubicBezTo>
                  <a:pt x="2152079" y="1577376"/>
                  <a:pt x="2179002" y="1604299"/>
                  <a:pt x="2179002" y="1637510"/>
                </a:cubicBezTo>
                <a:cubicBezTo>
                  <a:pt x="2179002" y="1670722"/>
                  <a:pt x="2152079" y="1697645"/>
                  <a:pt x="2118868" y="1697645"/>
                </a:cubicBezTo>
                <a:cubicBezTo>
                  <a:pt x="2085657" y="1697645"/>
                  <a:pt x="2058734" y="1670722"/>
                  <a:pt x="2058734" y="1637510"/>
                </a:cubicBezTo>
                <a:cubicBezTo>
                  <a:pt x="2058734" y="1604299"/>
                  <a:pt x="2085657" y="1577376"/>
                  <a:pt x="2118868" y="1577376"/>
                </a:cubicBezTo>
                <a:close/>
                <a:moveTo>
                  <a:pt x="2598293" y="1539849"/>
                </a:moveTo>
                <a:cubicBezTo>
                  <a:pt x="2705993" y="1539849"/>
                  <a:pt x="2793301" y="1627157"/>
                  <a:pt x="2793301" y="1734858"/>
                </a:cubicBezTo>
                <a:cubicBezTo>
                  <a:pt x="2793301" y="1842558"/>
                  <a:pt x="2705993" y="1929866"/>
                  <a:pt x="2598293" y="1929866"/>
                </a:cubicBezTo>
                <a:cubicBezTo>
                  <a:pt x="2490593" y="1929866"/>
                  <a:pt x="2403285" y="1842558"/>
                  <a:pt x="2403285" y="1734858"/>
                </a:cubicBezTo>
                <a:cubicBezTo>
                  <a:pt x="2403285" y="1627157"/>
                  <a:pt x="2490593" y="1539849"/>
                  <a:pt x="2598293" y="1539849"/>
                </a:cubicBezTo>
                <a:close/>
                <a:moveTo>
                  <a:pt x="2361756" y="1531594"/>
                </a:moveTo>
                <a:cubicBezTo>
                  <a:pt x="2394967" y="1531594"/>
                  <a:pt x="2421890" y="1558517"/>
                  <a:pt x="2421890" y="1591728"/>
                </a:cubicBezTo>
                <a:cubicBezTo>
                  <a:pt x="2421890" y="1624939"/>
                  <a:pt x="2394967" y="1651863"/>
                  <a:pt x="2361756" y="1651863"/>
                </a:cubicBezTo>
                <a:cubicBezTo>
                  <a:pt x="2328545" y="1651863"/>
                  <a:pt x="2301622" y="1624939"/>
                  <a:pt x="2301622" y="1591728"/>
                </a:cubicBezTo>
                <a:cubicBezTo>
                  <a:pt x="2301622" y="1558517"/>
                  <a:pt x="2328545" y="1531594"/>
                  <a:pt x="2361756" y="1531594"/>
                </a:cubicBezTo>
                <a:close/>
                <a:moveTo>
                  <a:pt x="2227517" y="1525497"/>
                </a:moveTo>
                <a:cubicBezTo>
                  <a:pt x="2250628" y="1525497"/>
                  <a:pt x="2269363" y="1544232"/>
                  <a:pt x="2269363" y="1567344"/>
                </a:cubicBezTo>
                <a:cubicBezTo>
                  <a:pt x="2269363" y="1590455"/>
                  <a:pt x="2250628" y="1609190"/>
                  <a:pt x="2227517" y="1609190"/>
                </a:cubicBezTo>
                <a:cubicBezTo>
                  <a:pt x="2204406" y="1609190"/>
                  <a:pt x="2185671" y="1590455"/>
                  <a:pt x="2185671" y="1567344"/>
                </a:cubicBezTo>
                <a:cubicBezTo>
                  <a:pt x="2185671" y="1544232"/>
                  <a:pt x="2204406" y="1525497"/>
                  <a:pt x="2227517" y="1525497"/>
                </a:cubicBezTo>
                <a:close/>
                <a:moveTo>
                  <a:pt x="2787079" y="1518131"/>
                </a:moveTo>
                <a:cubicBezTo>
                  <a:pt x="2810190" y="1518131"/>
                  <a:pt x="2828925" y="1536867"/>
                  <a:pt x="2828925" y="1559978"/>
                </a:cubicBezTo>
                <a:cubicBezTo>
                  <a:pt x="2828925" y="1583089"/>
                  <a:pt x="2810190" y="1601824"/>
                  <a:pt x="2787079" y="1601824"/>
                </a:cubicBezTo>
                <a:cubicBezTo>
                  <a:pt x="2763968" y="1601824"/>
                  <a:pt x="2745233" y="1583089"/>
                  <a:pt x="2745233" y="1559978"/>
                </a:cubicBezTo>
                <a:cubicBezTo>
                  <a:pt x="2745233" y="1536867"/>
                  <a:pt x="2763968" y="1518131"/>
                  <a:pt x="2787079" y="1518131"/>
                </a:cubicBezTo>
                <a:close/>
                <a:moveTo>
                  <a:pt x="1913636" y="1507080"/>
                </a:moveTo>
                <a:cubicBezTo>
                  <a:pt x="1930820" y="1507080"/>
                  <a:pt x="1944751" y="1521012"/>
                  <a:pt x="1944751" y="1538195"/>
                </a:cubicBezTo>
                <a:cubicBezTo>
                  <a:pt x="1944751" y="1555379"/>
                  <a:pt x="1930820" y="1569311"/>
                  <a:pt x="1913636" y="1569311"/>
                </a:cubicBezTo>
                <a:cubicBezTo>
                  <a:pt x="1896452" y="1569311"/>
                  <a:pt x="1882521" y="1555379"/>
                  <a:pt x="1882521" y="1538195"/>
                </a:cubicBezTo>
                <a:cubicBezTo>
                  <a:pt x="1882521" y="1521012"/>
                  <a:pt x="1896452" y="1507080"/>
                  <a:pt x="1913636" y="1507080"/>
                </a:cubicBezTo>
                <a:close/>
                <a:moveTo>
                  <a:pt x="2033080" y="1499715"/>
                </a:moveTo>
                <a:cubicBezTo>
                  <a:pt x="2056191" y="1499715"/>
                  <a:pt x="2074926" y="1518450"/>
                  <a:pt x="2074926" y="1541561"/>
                </a:cubicBezTo>
                <a:cubicBezTo>
                  <a:pt x="2074926" y="1564673"/>
                  <a:pt x="2056191" y="1583408"/>
                  <a:pt x="2033080" y="1583408"/>
                </a:cubicBezTo>
                <a:cubicBezTo>
                  <a:pt x="2009969" y="1583408"/>
                  <a:pt x="1991234" y="1564673"/>
                  <a:pt x="1991234" y="1541561"/>
                </a:cubicBezTo>
                <a:cubicBezTo>
                  <a:pt x="1991234" y="1518450"/>
                  <a:pt x="2009969" y="1499715"/>
                  <a:pt x="2033080" y="1499715"/>
                </a:cubicBezTo>
                <a:close/>
                <a:moveTo>
                  <a:pt x="2960369" y="1499654"/>
                </a:moveTo>
                <a:cubicBezTo>
                  <a:pt x="3026687" y="1499654"/>
                  <a:pt x="3080448" y="1553415"/>
                  <a:pt x="3080448" y="1619733"/>
                </a:cubicBezTo>
                <a:cubicBezTo>
                  <a:pt x="3080448" y="1686050"/>
                  <a:pt x="3026687" y="1739811"/>
                  <a:pt x="2960369" y="1739811"/>
                </a:cubicBezTo>
                <a:cubicBezTo>
                  <a:pt x="2894052" y="1739811"/>
                  <a:pt x="2840291" y="1686050"/>
                  <a:pt x="2840291" y="1619733"/>
                </a:cubicBezTo>
                <a:cubicBezTo>
                  <a:pt x="2840291" y="1553415"/>
                  <a:pt x="2894052" y="1499654"/>
                  <a:pt x="2960369" y="1499654"/>
                </a:cubicBezTo>
                <a:close/>
                <a:moveTo>
                  <a:pt x="3259074" y="1488028"/>
                </a:moveTo>
                <a:cubicBezTo>
                  <a:pt x="3276258" y="1488028"/>
                  <a:pt x="3290189" y="1501959"/>
                  <a:pt x="3290189" y="1519143"/>
                </a:cubicBezTo>
                <a:cubicBezTo>
                  <a:pt x="3290189" y="1536327"/>
                  <a:pt x="3276258" y="1550258"/>
                  <a:pt x="3259074" y="1550258"/>
                </a:cubicBezTo>
                <a:cubicBezTo>
                  <a:pt x="3241890" y="1550258"/>
                  <a:pt x="3227959" y="1536327"/>
                  <a:pt x="3227959" y="1519143"/>
                </a:cubicBezTo>
                <a:cubicBezTo>
                  <a:pt x="3227959" y="1501959"/>
                  <a:pt x="3241890" y="1488028"/>
                  <a:pt x="3259074" y="1488028"/>
                </a:cubicBezTo>
                <a:close/>
                <a:moveTo>
                  <a:pt x="3153220" y="1464792"/>
                </a:moveTo>
                <a:cubicBezTo>
                  <a:pt x="3192042" y="1464792"/>
                  <a:pt x="3223514" y="1496264"/>
                  <a:pt x="3223514" y="1535087"/>
                </a:cubicBezTo>
                <a:cubicBezTo>
                  <a:pt x="3223514" y="1573909"/>
                  <a:pt x="3192042" y="1605381"/>
                  <a:pt x="3153220" y="1605381"/>
                </a:cubicBezTo>
                <a:cubicBezTo>
                  <a:pt x="3114398" y="1605381"/>
                  <a:pt x="3082926" y="1573909"/>
                  <a:pt x="3082926" y="1535087"/>
                </a:cubicBezTo>
                <a:cubicBezTo>
                  <a:pt x="3082926" y="1496264"/>
                  <a:pt x="3114398" y="1464792"/>
                  <a:pt x="3153220" y="1464792"/>
                </a:cubicBezTo>
                <a:close/>
                <a:moveTo>
                  <a:pt x="1806829" y="1453737"/>
                </a:moveTo>
                <a:cubicBezTo>
                  <a:pt x="1824013" y="1453737"/>
                  <a:pt x="1837944" y="1467668"/>
                  <a:pt x="1837944" y="1484852"/>
                </a:cubicBezTo>
                <a:cubicBezTo>
                  <a:pt x="1837944" y="1502036"/>
                  <a:pt x="1824013" y="1515967"/>
                  <a:pt x="1806829" y="1515967"/>
                </a:cubicBezTo>
                <a:cubicBezTo>
                  <a:pt x="1789644" y="1515967"/>
                  <a:pt x="1775713" y="1502036"/>
                  <a:pt x="1775713" y="1484852"/>
                </a:cubicBezTo>
                <a:cubicBezTo>
                  <a:pt x="1775713" y="1467668"/>
                  <a:pt x="1789644" y="1453737"/>
                  <a:pt x="1806829" y="1453737"/>
                </a:cubicBezTo>
                <a:close/>
                <a:moveTo>
                  <a:pt x="460375" y="1448021"/>
                </a:moveTo>
                <a:cubicBezTo>
                  <a:pt x="506317" y="1448021"/>
                  <a:pt x="543560" y="1485264"/>
                  <a:pt x="543560" y="1531206"/>
                </a:cubicBezTo>
                <a:cubicBezTo>
                  <a:pt x="543560" y="1577148"/>
                  <a:pt x="506317" y="1614391"/>
                  <a:pt x="460375" y="1614391"/>
                </a:cubicBezTo>
                <a:cubicBezTo>
                  <a:pt x="414433" y="1614391"/>
                  <a:pt x="377190" y="1577148"/>
                  <a:pt x="377190" y="1531206"/>
                </a:cubicBezTo>
                <a:cubicBezTo>
                  <a:pt x="377190" y="1485264"/>
                  <a:pt x="414433" y="1448021"/>
                  <a:pt x="460375" y="1448021"/>
                </a:cubicBezTo>
                <a:close/>
                <a:moveTo>
                  <a:pt x="3387154" y="1433357"/>
                </a:moveTo>
                <a:cubicBezTo>
                  <a:pt x="3404338" y="1433357"/>
                  <a:pt x="3418269" y="1447288"/>
                  <a:pt x="3418269" y="1464472"/>
                </a:cubicBezTo>
                <a:cubicBezTo>
                  <a:pt x="3418269" y="1481656"/>
                  <a:pt x="3404338" y="1495588"/>
                  <a:pt x="3387154" y="1495588"/>
                </a:cubicBezTo>
                <a:cubicBezTo>
                  <a:pt x="3369969" y="1495588"/>
                  <a:pt x="3356038" y="1481656"/>
                  <a:pt x="3356038" y="1464472"/>
                </a:cubicBezTo>
                <a:cubicBezTo>
                  <a:pt x="3356038" y="1447288"/>
                  <a:pt x="3369969" y="1433357"/>
                  <a:pt x="3387154" y="1433357"/>
                </a:cubicBezTo>
                <a:close/>
                <a:moveTo>
                  <a:pt x="1201801" y="1410375"/>
                </a:moveTo>
                <a:cubicBezTo>
                  <a:pt x="1644850" y="1410375"/>
                  <a:pt x="2014498" y="1724642"/>
                  <a:pt x="2099987" y="2142380"/>
                </a:cubicBezTo>
                <a:lnTo>
                  <a:pt x="2101754" y="2153953"/>
                </a:lnTo>
                <a:lnTo>
                  <a:pt x="2102125" y="2155397"/>
                </a:lnTo>
                <a:cubicBezTo>
                  <a:pt x="2114302" y="2214868"/>
                  <a:pt x="2120701" y="2276443"/>
                  <a:pt x="2120709" y="2339512"/>
                </a:cubicBezTo>
                <a:cubicBezTo>
                  <a:pt x="2120709" y="2581833"/>
                  <a:pt x="2024443" y="2814231"/>
                  <a:pt x="1853120" y="2985579"/>
                </a:cubicBezTo>
                <a:cubicBezTo>
                  <a:pt x="1682178" y="3157467"/>
                  <a:pt x="1449578" y="3253822"/>
                  <a:pt x="1207198" y="3253168"/>
                </a:cubicBezTo>
                <a:cubicBezTo>
                  <a:pt x="891841" y="3253196"/>
                  <a:pt x="613801" y="3093447"/>
                  <a:pt x="449606" y="2850450"/>
                </a:cubicBezTo>
                <a:lnTo>
                  <a:pt x="448090" y="2847657"/>
                </a:lnTo>
                <a:lnTo>
                  <a:pt x="441565" y="2839749"/>
                </a:lnTo>
                <a:cubicBezTo>
                  <a:pt x="342710" y="2693424"/>
                  <a:pt x="284988" y="2517028"/>
                  <a:pt x="284988" y="2327150"/>
                </a:cubicBezTo>
                <a:cubicBezTo>
                  <a:pt x="284988" y="1820846"/>
                  <a:pt x="695459" y="1410375"/>
                  <a:pt x="1201801" y="1410375"/>
                </a:cubicBezTo>
                <a:close/>
                <a:moveTo>
                  <a:pt x="323341" y="1401086"/>
                </a:moveTo>
                <a:cubicBezTo>
                  <a:pt x="345050" y="1401086"/>
                  <a:pt x="362648" y="1418684"/>
                  <a:pt x="362648" y="1440392"/>
                </a:cubicBezTo>
                <a:cubicBezTo>
                  <a:pt x="362648" y="1462101"/>
                  <a:pt x="345050" y="1479699"/>
                  <a:pt x="323341" y="1479699"/>
                </a:cubicBezTo>
                <a:cubicBezTo>
                  <a:pt x="301633" y="1479699"/>
                  <a:pt x="284035" y="1462101"/>
                  <a:pt x="284035" y="1440392"/>
                </a:cubicBezTo>
                <a:cubicBezTo>
                  <a:pt x="284035" y="1418684"/>
                  <a:pt x="301633" y="1401086"/>
                  <a:pt x="323341" y="1401086"/>
                </a:cubicBezTo>
                <a:close/>
                <a:moveTo>
                  <a:pt x="1206118" y="1396403"/>
                </a:moveTo>
                <a:cubicBezTo>
                  <a:pt x="687895" y="1396409"/>
                  <a:pt x="267785" y="1816525"/>
                  <a:pt x="267792" y="2334716"/>
                </a:cubicBezTo>
                <a:cubicBezTo>
                  <a:pt x="267798" y="2852946"/>
                  <a:pt x="687895" y="3273049"/>
                  <a:pt x="1206118" y="3273043"/>
                </a:cubicBezTo>
                <a:cubicBezTo>
                  <a:pt x="1724342" y="3273037"/>
                  <a:pt x="2144458" y="2852921"/>
                  <a:pt x="2144458" y="2334692"/>
                </a:cubicBezTo>
                <a:cubicBezTo>
                  <a:pt x="2144458" y="2085830"/>
                  <a:pt x="2045589" y="1847202"/>
                  <a:pt x="1869630" y="1671231"/>
                </a:cubicBezTo>
                <a:cubicBezTo>
                  <a:pt x="1694053" y="1494669"/>
                  <a:pt x="1455102" y="1395704"/>
                  <a:pt x="1206118" y="1396403"/>
                </a:cubicBezTo>
                <a:close/>
                <a:moveTo>
                  <a:pt x="3301683" y="1392592"/>
                </a:moveTo>
                <a:cubicBezTo>
                  <a:pt x="3324794" y="1392592"/>
                  <a:pt x="3343529" y="1411327"/>
                  <a:pt x="3343529" y="1434438"/>
                </a:cubicBezTo>
                <a:cubicBezTo>
                  <a:pt x="3343529" y="1457550"/>
                  <a:pt x="3324794" y="1476285"/>
                  <a:pt x="3301683" y="1476285"/>
                </a:cubicBezTo>
                <a:cubicBezTo>
                  <a:pt x="3278572" y="1476285"/>
                  <a:pt x="3259837" y="1457550"/>
                  <a:pt x="3259837" y="1434438"/>
                </a:cubicBezTo>
                <a:cubicBezTo>
                  <a:pt x="3259837" y="1411327"/>
                  <a:pt x="3278572" y="1392592"/>
                  <a:pt x="3301683" y="1392592"/>
                </a:cubicBezTo>
                <a:close/>
                <a:moveTo>
                  <a:pt x="3395727" y="1366488"/>
                </a:moveTo>
                <a:cubicBezTo>
                  <a:pt x="3409650" y="1366488"/>
                  <a:pt x="3420936" y="1377775"/>
                  <a:pt x="3420936" y="1391698"/>
                </a:cubicBezTo>
                <a:cubicBezTo>
                  <a:pt x="3420936" y="1405621"/>
                  <a:pt x="3409649" y="1416907"/>
                  <a:pt x="3395727" y="1416907"/>
                </a:cubicBezTo>
                <a:cubicBezTo>
                  <a:pt x="3381803" y="1416907"/>
                  <a:pt x="3370517" y="1405621"/>
                  <a:pt x="3370517" y="1391698"/>
                </a:cubicBezTo>
                <a:cubicBezTo>
                  <a:pt x="3370517" y="1377775"/>
                  <a:pt x="3381804" y="1366488"/>
                  <a:pt x="3395727" y="1366488"/>
                </a:cubicBezTo>
                <a:close/>
                <a:moveTo>
                  <a:pt x="747713" y="1358484"/>
                </a:moveTo>
                <a:cubicBezTo>
                  <a:pt x="764897" y="1358484"/>
                  <a:pt x="778828" y="1372415"/>
                  <a:pt x="778828" y="1389599"/>
                </a:cubicBezTo>
                <a:cubicBezTo>
                  <a:pt x="778828" y="1406783"/>
                  <a:pt x="764897" y="1420714"/>
                  <a:pt x="747713" y="1420714"/>
                </a:cubicBezTo>
                <a:cubicBezTo>
                  <a:pt x="730528" y="1420714"/>
                  <a:pt x="716598" y="1406783"/>
                  <a:pt x="716598" y="1389599"/>
                </a:cubicBezTo>
                <a:cubicBezTo>
                  <a:pt x="716598" y="1372415"/>
                  <a:pt x="730528" y="1358484"/>
                  <a:pt x="747713" y="1358484"/>
                </a:cubicBezTo>
                <a:close/>
                <a:moveTo>
                  <a:pt x="634683" y="1351372"/>
                </a:moveTo>
                <a:cubicBezTo>
                  <a:pt x="667894" y="1351372"/>
                  <a:pt x="694817" y="1378295"/>
                  <a:pt x="694817" y="1411506"/>
                </a:cubicBezTo>
                <a:cubicBezTo>
                  <a:pt x="694817" y="1444718"/>
                  <a:pt x="667894" y="1471641"/>
                  <a:pt x="634683" y="1471641"/>
                </a:cubicBezTo>
                <a:cubicBezTo>
                  <a:pt x="601471" y="1471641"/>
                  <a:pt x="574548" y="1444718"/>
                  <a:pt x="574548" y="1411506"/>
                </a:cubicBezTo>
                <a:cubicBezTo>
                  <a:pt x="574548" y="1378295"/>
                  <a:pt x="601472" y="1351372"/>
                  <a:pt x="634683" y="1351372"/>
                </a:cubicBezTo>
                <a:close/>
                <a:moveTo>
                  <a:pt x="3481070" y="1350996"/>
                </a:moveTo>
                <a:cubicBezTo>
                  <a:pt x="3506040" y="1350996"/>
                  <a:pt x="3526282" y="1371238"/>
                  <a:pt x="3526282" y="1396208"/>
                </a:cubicBezTo>
                <a:cubicBezTo>
                  <a:pt x="3526282" y="1421178"/>
                  <a:pt x="3506040" y="1441420"/>
                  <a:pt x="3481070" y="1441420"/>
                </a:cubicBezTo>
                <a:cubicBezTo>
                  <a:pt x="3456100" y="1441420"/>
                  <a:pt x="3435858" y="1421178"/>
                  <a:pt x="3435858" y="1396208"/>
                </a:cubicBezTo>
                <a:cubicBezTo>
                  <a:pt x="3435858" y="1371238"/>
                  <a:pt x="3456100" y="1350996"/>
                  <a:pt x="3481070" y="1350996"/>
                </a:cubicBezTo>
                <a:close/>
                <a:moveTo>
                  <a:pt x="1206055" y="1343444"/>
                </a:moveTo>
                <a:cubicBezTo>
                  <a:pt x="1753552" y="1343431"/>
                  <a:pt x="2197417" y="1787246"/>
                  <a:pt x="2197417" y="2334685"/>
                </a:cubicBezTo>
                <a:cubicBezTo>
                  <a:pt x="2197417" y="2597581"/>
                  <a:pt x="2092960" y="2849714"/>
                  <a:pt x="1907095" y="3035617"/>
                </a:cubicBezTo>
                <a:cubicBezTo>
                  <a:pt x="1721612" y="3222161"/>
                  <a:pt x="1469199" y="3326726"/>
                  <a:pt x="1206118" y="3326002"/>
                </a:cubicBezTo>
                <a:cubicBezTo>
                  <a:pt x="658622" y="3326015"/>
                  <a:pt x="214814" y="2882201"/>
                  <a:pt x="214801" y="2334724"/>
                </a:cubicBezTo>
                <a:cubicBezTo>
                  <a:pt x="214795" y="1787284"/>
                  <a:pt x="658622" y="1343457"/>
                  <a:pt x="1206055" y="1343444"/>
                </a:cubicBezTo>
                <a:close/>
                <a:moveTo>
                  <a:pt x="397256" y="1318796"/>
                </a:moveTo>
                <a:cubicBezTo>
                  <a:pt x="414440" y="1318796"/>
                  <a:pt x="428371" y="1332727"/>
                  <a:pt x="428371" y="1349911"/>
                </a:cubicBezTo>
                <a:cubicBezTo>
                  <a:pt x="428371" y="1367095"/>
                  <a:pt x="414440" y="1381026"/>
                  <a:pt x="397256" y="1381026"/>
                </a:cubicBezTo>
                <a:cubicBezTo>
                  <a:pt x="380071" y="1381026"/>
                  <a:pt x="366141" y="1367095"/>
                  <a:pt x="366141" y="1349911"/>
                </a:cubicBezTo>
                <a:cubicBezTo>
                  <a:pt x="366141" y="1332727"/>
                  <a:pt x="380071" y="1318796"/>
                  <a:pt x="397256" y="1318796"/>
                </a:cubicBezTo>
                <a:close/>
                <a:moveTo>
                  <a:pt x="837628" y="1312320"/>
                </a:moveTo>
                <a:cubicBezTo>
                  <a:pt x="854812" y="1312320"/>
                  <a:pt x="868743" y="1326252"/>
                  <a:pt x="868743" y="1343435"/>
                </a:cubicBezTo>
                <a:cubicBezTo>
                  <a:pt x="868743" y="1360619"/>
                  <a:pt x="854812" y="1374551"/>
                  <a:pt x="837628" y="1374551"/>
                </a:cubicBezTo>
                <a:cubicBezTo>
                  <a:pt x="820443" y="1374551"/>
                  <a:pt x="806512" y="1360619"/>
                  <a:pt x="806512" y="1343435"/>
                </a:cubicBezTo>
                <a:cubicBezTo>
                  <a:pt x="806512" y="1326252"/>
                  <a:pt x="820443" y="1312320"/>
                  <a:pt x="837628" y="1312320"/>
                </a:cubicBezTo>
                <a:close/>
                <a:moveTo>
                  <a:pt x="496253" y="1298286"/>
                </a:moveTo>
                <a:cubicBezTo>
                  <a:pt x="529464" y="1298286"/>
                  <a:pt x="556387" y="1325209"/>
                  <a:pt x="556387" y="1358420"/>
                </a:cubicBezTo>
                <a:cubicBezTo>
                  <a:pt x="556387" y="1391632"/>
                  <a:pt x="529464" y="1418555"/>
                  <a:pt x="496253" y="1418555"/>
                </a:cubicBezTo>
                <a:cubicBezTo>
                  <a:pt x="463041" y="1418555"/>
                  <a:pt x="436118" y="1391632"/>
                  <a:pt x="436118" y="1358420"/>
                </a:cubicBezTo>
                <a:cubicBezTo>
                  <a:pt x="436118" y="1325209"/>
                  <a:pt x="463042" y="1298286"/>
                  <a:pt x="496253" y="1298286"/>
                </a:cubicBezTo>
                <a:close/>
                <a:moveTo>
                  <a:pt x="3576447" y="1291812"/>
                </a:moveTo>
                <a:cubicBezTo>
                  <a:pt x="3593631" y="1291812"/>
                  <a:pt x="3607562" y="1305743"/>
                  <a:pt x="3607562" y="1322927"/>
                </a:cubicBezTo>
                <a:cubicBezTo>
                  <a:pt x="3607562" y="1340111"/>
                  <a:pt x="3593631" y="1354042"/>
                  <a:pt x="3576447" y="1354042"/>
                </a:cubicBezTo>
                <a:cubicBezTo>
                  <a:pt x="3559263" y="1354042"/>
                  <a:pt x="3545332" y="1340111"/>
                  <a:pt x="3545332" y="1322927"/>
                </a:cubicBezTo>
                <a:cubicBezTo>
                  <a:pt x="3545332" y="1305743"/>
                  <a:pt x="3559263" y="1291812"/>
                  <a:pt x="3576447" y="1291812"/>
                </a:cubicBezTo>
                <a:close/>
                <a:moveTo>
                  <a:pt x="3684588" y="1287430"/>
                </a:moveTo>
                <a:cubicBezTo>
                  <a:pt x="3701772" y="1287430"/>
                  <a:pt x="3715703" y="1301361"/>
                  <a:pt x="3715703" y="1318545"/>
                </a:cubicBezTo>
                <a:cubicBezTo>
                  <a:pt x="3715703" y="1335729"/>
                  <a:pt x="3701772" y="1349660"/>
                  <a:pt x="3684588" y="1349660"/>
                </a:cubicBezTo>
                <a:cubicBezTo>
                  <a:pt x="3667404" y="1349660"/>
                  <a:pt x="3653473" y="1335729"/>
                  <a:pt x="3653473" y="1318545"/>
                </a:cubicBezTo>
                <a:cubicBezTo>
                  <a:pt x="3653473" y="1301361"/>
                  <a:pt x="3667404" y="1287430"/>
                  <a:pt x="3684588" y="1287430"/>
                </a:cubicBezTo>
                <a:close/>
                <a:moveTo>
                  <a:pt x="1272603" y="1268953"/>
                </a:moveTo>
                <a:cubicBezTo>
                  <a:pt x="1289787" y="1268953"/>
                  <a:pt x="1303718" y="1282884"/>
                  <a:pt x="1303718" y="1300068"/>
                </a:cubicBezTo>
                <a:cubicBezTo>
                  <a:pt x="1303718" y="1317252"/>
                  <a:pt x="1289787" y="1331183"/>
                  <a:pt x="1272603" y="1331183"/>
                </a:cubicBezTo>
                <a:cubicBezTo>
                  <a:pt x="1255418" y="1331183"/>
                  <a:pt x="1241487" y="1317252"/>
                  <a:pt x="1241487" y="1300068"/>
                </a:cubicBezTo>
                <a:cubicBezTo>
                  <a:pt x="1241487" y="1282884"/>
                  <a:pt x="1255418" y="1268953"/>
                  <a:pt x="1272603" y="1268953"/>
                </a:cubicBezTo>
                <a:close/>
                <a:moveTo>
                  <a:pt x="888619" y="1253710"/>
                </a:moveTo>
                <a:cubicBezTo>
                  <a:pt x="905803" y="1253710"/>
                  <a:pt x="919734" y="1267641"/>
                  <a:pt x="919734" y="1284825"/>
                </a:cubicBezTo>
                <a:cubicBezTo>
                  <a:pt x="919734" y="1302009"/>
                  <a:pt x="905803" y="1315940"/>
                  <a:pt x="888619" y="1315940"/>
                </a:cubicBezTo>
                <a:cubicBezTo>
                  <a:pt x="871434" y="1315940"/>
                  <a:pt x="857504" y="1302009"/>
                  <a:pt x="857504" y="1284825"/>
                </a:cubicBezTo>
                <a:cubicBezTo>
                  <a:pt x="857504" y="1267641"/>
                  <a:pt x="871434" y="1253710"/>
                  <a:pt x="888619" y="1253710"/>
                </a:cubicBezTo>
                <a:close/>
                <a:moveTo>
                  <a:pt x="660019" y="1251233"/>
                </a:moveTo>
                <a:cubicBezTo>
                  <a:pt x="677203" y="1251233"/>
                  <a:pt x="691134" y="1265164"/>
                  <a:pt x="691134" y="1282348"/>
                </a:cubicBezTo>
                <a:cubicBezTo>
                  <a:pt x="691134" y="1299532"/>
                  <a:pt x="677203" y="1313463"/>
                  <a:pt x="660019" y="1313463"/>
                </a:cubicBezTo>
                <a:cubicBezTo>
                  <a:pt x="642834" y="1313463"/>
                  <a:pt x="628904" y="1299532"/>
                  <a:pt x="628904" y="1282348"/>
                </a:cubicBezTo>
                <a:cubicBezTo>
                  <a:pt x="628904" y="1265164"/>
                  <a:pt x="642834" y="1251233"/>
                  <a:pt x="660019" y="1251233"/>
                </a:cubicBezTo>
                <a:close/>
                <a:moveTo>
                  <a:pt x="3779901" y="1223924"/>
                </a:moveTo>
                <a:cubicBezTo>
                  <a:pt x="3796875" y="1223924"/>
                  <a:pt x="3810635" y="1237684"/>
                  <a:pt x="3810635" y="1254658"/>
                </a:cubicBezTo>
                <a:cubicBezTo>
                  <a:pt x="3810635" y="1271632"/>
                  <a:pt x="3796875" y="1285392"/>
                  <a:pt x="3779901" y="1285392"/>
                </a:cubicBezTo>
                <a:cubicBezTo>
                  <a:pt x="3762927" y="1285392"/>
                  <a:pt x="3749167" y="1271632"/>
                  <a:pt x="3749167" y="1254658"/>
                </a:cubicBezTo>
                <a:cubicBezTo>
                  <a:pt x="3749167" y="1237684"/>
                  <a:pt x="3762928" y="1223924"/>
                  <a:pt x="3779901" y="1223924"/>
                </a:cubicBezTo>
                <a:close/>
                <a:moveTo>
                  <a:pt x="1012953" y="1223358"/>
                </a:moveTo>
                <a:cubicBezTo>
                  <a:pt x="1046164" y="1223358"/>
                  <a:pt x="1073087" y="1250281"/>
                  <a:pt x="1073087" y="1283492"/>
                </a:cubicBezTo>
                <a:cubicBezTo>
                  <a:pt x="1073087" y="1316704"/>
                  <a:pt x="1046164" y="1343627"/>
                  <a:pt x="1012953" y="1343627"/>
                </a:cubicBezTo>
                <a:cubicBezTo>
                  <a:pt x="979742" y="1343627"/>
                  <a:pt x="952818" y="1316704"/>
                  <a:pt x="952818" y="1283492"/>
                </a:cubicBezTo>
                <a:cubicBezTo>
                  <a:pt x="952818" y="1250281"/>
                  <a:pt x="979742" y="1223358"/>
                  <a:pt x="1012953" y="1223358"/>
                </a:cubicBezTo>
                <a:close/>
                <a:moveTo>
                  <a:pt x="1172845" y="1212565"/>
                </a:moveTo>
                <a:cubicBezTo>
                  <a:pt x="1206056" y="1212565"/>
                  <a:pt x="1232979" y="1239488"/>
                  <a:pt x="1232979" y="1272699"/>
                </a:cubicBezTo>
                <a:cubicBezTo>
                  <a:pt x="1232979" y="1305911"/>
                  <a:pt x="1206056" y="1332834"/>
                  <a:pt x="1172845" y="1332834"/>
                </a:cubicBezTo>
                <a:cubicBezTo>
                  <a:pt x="1139634" y="1332834"/>
                  <a:pt x="1112711" y="1305911"/>
                  <a:pt x="1112711" y="1272699"/>
                </a:cubicBezTo>
                <a:cubicBezTo>
                  <a:pt x="1112711" y="1239488"/>
                  <a:pt x="1139634" y="1212565"/>
                  <a:pt x="1172845" y="1212565"/>
                </a:cubicBezTo>
                <a:close/>
                <a:moveTo>
                  <a:pt x="417894" y="1198910"/>
                </a:moveTo>
                <a:cubicBezTo>
                  <a:pt x="442864" y="1198910"/>
                  <a:pt x="463106" y="1219152"/>
                  <a:pt x="463106" y="1244122"/>
                </a:cubicBezTo>
                <a:cubicBezTo>
                  <a:pt x="463106" y="1269092"/>
                  <a:pt x="442864" y="1289334"/>
                  <a:pt x="417894" y="1289334"/>
                </a:cubicBezTo>
                <a:cubicBezTo>
                  <a:pt x="392924" y="1289334"/>
                  <a:pt x="372682" y="1269092"/>
                  <a:pt x="372682" y="1244122"/>
                </a:cubicBezTo>
                <a:cubicBezTo>
                  <a:pt x="372682" y="1219152"/>
                  <a:pt x="392924" y="1198910"/>
                  <a:pt x="417894" y="1198910"/>
                </a:cubicBezTo>
                <a:close/>
                <a:moveTo>
                  <a:pt x="305182" y="1196933"/>
                </a:moveTo>
                <a:cubicBezTo>
                  <a:pt x="326890" y="1196933"/>
                  <a:pt x="344488" y="1214531"/>
                  <a:pt x="344488" y="1236239"/>
                </a:cubicBezTo>
                <a:cubicBezTo>
                  <a:pt x="344488" y="1257948"/>
                  <a:pt x="326890" y="1275546"/>
                  <a:pt x="305182" y="1275546"/>
                </a:cubicBezTo>
                <a:cubicBezTo>
                  <a:pt x="283473" y="1275546"/>
                  <a:pt x="265875" y="1257948"/>
                  <a:pt x="265875" y="1236239"/>
                </a:cubicBezTo>
                <a:cubicBezTo>
                  <a:pt x="265875" y="1214531"/>
                  <a:pt x="283473" y="1196933"/>
                  <a:pt x="305182" y="1196933"/>
                </a:cubicBezTo>
                <a:close/>
                <a:moveTo>
                  <a:pt x="773431" y="1187481"/>
                </a:moveTo>
                <a:cubicBezTo>
                  <a:pt x="806642" y="1187481"/>
                  <a:pt x="833565" y="1214404"/>
                  <a:pt x="833565" y="1247616"/>
                </a:cubicBezTo>
                <a:cubicBezTo>
                  <a:pt x="833565" y="1280827"/>
                  <a:pt x="806642" y="1307750"/>
                  <a:pt x="773431" y="1307750"/>
                </a:cubicBezTo>
                <a:cubicBezTo>
                  <a:pt x="740219" y="1307750"/>
                  <a:pt x="713297" y="1280827"/>
                  <a:pt x="713297" y="1247616"/>
                </a:cubicBezTo>
                <a:cubicBezTo>
                  <a:pt x="713297" y="1214404"/>
                  <a:pt x="740220" y="1187481"/>
                  <a:pt x="773431" y="1187481"/>
                </a:cubicBezTo>
                <a:close/>
                <a:moveTo>
                  <a:pt x="562293" y="1168558"/>
                </a:moveTo>
                <a:cubicBezTo>
                  <a:pt x="595504" y="1168558"/>
                  <a:pt x="622427" y="1195482"/>
                  <a:pt x="622427" y="1228693"/>
                </a:cubicBezTo>
                <a:cubicBezTo>
                  <a:pt x="622427" y="1261904"/>
                  <a:pt x="595504" y="1288827"/>
                  <a:pt x="562293" y="1288827"/>
                </a:cubicBezTo>
                <a:cubicBezTo>
                  <a:pt x="529081" y="1288827"/>
                  <a:pt x="502158" y="1261904"/>
                  <a:pt x="502158" y="1228693"/>
                </a:cubicBezTo>
                <a:cubicBezTo>
                  <a:pt x="502158" y="1195482"/>
                  <a:pt x="529081" y="1168558"/>
                  <a:pt x="562293" y="1168558"/>
                </a:cubicBezTo>
                <a:close/>
                <a:moveTo>
                  <a:pt x="1031430" y="1155476"/>
                </a:moveTo>
                <a:cubicBezTo>
                  <a:pt x="1048614" y="1155476"/>
                  <a:pt x="1062545" y="1169407"/>
                  <a:pt x="1062545" y="1186591"/>
                </a:cubicBezTo>
                <a:cubicBezTo>
                  <a:pt x="1062545" y="1203775"/>
                  <a:pt x="1048614" y="1217706"/>
                  <a:pt x="1031430" y="1217706"/>
                </a:cubicBezTo>
                <a:cubicBezTo>
                  <a:pt x="1014245" y="1217706"/>
                  <a:pt x="1000315" y="1203775"/>
                  <a:pt x="1000315" y="1186591"/>
                </a:cubicBezTo>
                <a:cubicBezTo>
                  <a:pt x="1000315" y="1169407"/>
                  <a:pt x="1014245" y="1155476"/>
                  <a:pt x="1031430" y="1155476"/>
                </a:cubicBezTo>
                <a:close/>
                <a:moveTo>
                  <a:pt x="3901122" y="1154136"/>
                </a:moveTo>
                <a:cubicBezTo>
                  <a:pt x="3924233" y="1154136"/>
                  <a:pt x="3942969" y="1172871"/>
                  <a:pt x="3942969" y="1195982"/>
                </a:cubicBezTo>
                <a:cubicBezTo>
                  <a:pt x="3942969" y="1219094"/>
                  <a:pt x="3924233" y="1237829"/>
                  <a:pt x="3901122" y="1237829"/>
                </a:cubicBezTo>
                <a:cubicBezTo>
                  <a:pt x="3878011" y="1237829"/>
                  <a:pt x="3859276" y="1219094"/>
                  <a:pt x="3859276" y="1195982"/>
                </a:cubicBezTo>
                <a:cubicBezTo>
                  <a:pt x="3859276" y="1172871"/>
                  <a:pt x="3878011" y="1154136"/>
                  <a:pt x="3901122" y="1154136"/>
                </a:cubicBezTo>
                <a:close/>
                <a:moveTo>
                  <a:pt x="671196" y="1128934"/>
                </a:moveTo>
                <a:cubicBezTo>
                  <a:pt x="692904" y="1128934"/>
                  <a:pt x="710502" y="1146532"/>
                  <a:pt x="710502" y="1168241"/>
                </a:cubicBezTo>
                <a:cubicBezTo>
                  <a:pt x="710502" y="1189949"/>
                  <a:pt x="692904" y="1207547"/>
                  <a:pt x="671196" y="1207547"/>
                </a:cubicBezTo>
                <a:cubicBezTo>
                  <a:pt x="649487" y="1207547"/>
                  <a:pt x="631889" y="1189949"/>
                  <a:pt x="631889" y="1168241"/>
                </a:cubicBezTo>
                <a:cubicBezTo>
                  <a:pt x="631889" y="1146532"/>
                  <a:pt x="649487" y="1128934"/>
                  <a:pt x="671196" y="1128934"/>
                </a:cubicBezTo>
                <a:close/>
                <a:moveTo>
                  <a:pt x="5045583" y="1087415"/>
                </a:moveTo>
                <a:cubicBezTo>
                  <a:pt x="5390900" y="1087415"/>
                  <a:pt x="5723961" y="1139903"/>
                  <a:pt x="6037222" y="1237335"/>
                </a:cubicBezTo>
                <a:lnTo>
                  <a:pt x="6124773" y="1269378"/>
                </a:lnTo>
                <a:lnTo>
                  <a:pt x="6124773" y="2167655"/>
                </a:lnTo>
                <a:lnTo>
                  <a:pt x="6058515" y="2135739"/>
                </a:lnTo>
                <a:cubicBezTo>
                  <a:pt x="5761311" y="2010043"/>
                  <a:pt x="5434552" y="1940536"/>
                  <a:pt x="5091557" y="1940536"/>
                </a:cubicBezTo>
                <a:cubicBezTo>
                  <a:pt x="3719956" y="1940536"/>
                  <a:pt x="2607437" y="3052701"/>
                  <a:pt x="2607437" y="4424616"/>
                </a:cubicBezTo>
                <a:cubicBezTo>
                  <a:pt x="2607437" y="5625045"/>
                  <a:pt x="3458967" y="6626628"/>
                  <a:pt x="4590927" y="6858268"/>
                </a:cubicBezTo>
                <a:lnTo>
                  <a:pt x="4766002" y="6884988"/>
                </a:lnTo>
                <a:lnTo>
                  <a:pt x="2802859" y="6884988"/>
                </a:lnTo>
                <a:lnTo>
                  <a:pt x="2687542" y="6780181"/>
                </a:lnTo>
                <a:cubicBezTo>
                  <a:pt x="2084070" y="6176709"/>
                  <a:pt x="1710817" y="5343017"/>
                  <a:pt x="1710817" y="4422140"/>
                </a:cubicBezTo>
                <a:cubicBezTo>
                  <a:pt x="1710817" y="2580388"/>
                  <a:pt x="3203892" y="1087415"/>
                  <a:pt x="5045583" y="1087415"/>
                </a:cubicBezTo>
                <a:close/>
                <a:moveTo>
                  <a:pt x="895414" y="1064862"/>
                </a:moveTo>
                <a:cubicBezTo>
                  <a:pt x="941356" y="1064862"/>
                  <a:pt x="978599" y="1102105"/>
                  <a:pt x="978599" y="1148047"/>
                </a:cubicBezTo>
                <a:cubicBezTo>
                  <a:pt x="978599" y="1193989"/>
                  <a:pt x="941356" y="1231232"/>
                  <a:pt x="895414" y="1231232"/>
                </a:cubicBezTo>
                <a:cubicBezTo>
                  <a:pt x="849472" y="1231232"/>
                  <a:pt x="812229" y="1193989"/>
                  <a:pt x="812229" y="1148047"/>
                </a:cubicBezTo>
                <a:cubicBezTo>
                  <a:pt x="812229" y="1102105"/>
                  <a:pt x="849473" y="1064862"/>
                  <a:pt x="895414" y="1064862"/>
                </a:cubicBezTo>
                <a:close/>
                <a:moveTo>
                  <a:pt x="4057778" y="1058951"/>
                </a:moveTo>
                <a:cubicBezTo>
                  <a:pt x="4090989" y="1058951"/>
                  <a:pt x="4117912" y="1085874"/>
                  <a:pt x="4117912" y="1119085"/>
                </a:cubicBezTo>
                <a:cubicBezTo>
                  <a:pt x="4117912" y="1152297"/>
                  <a:pt x="4090989" y="1179220"/>
                  <a:pt x="4057778" y="1179220"/>
                </a:cubicBezTo>
                <a:cubicBezTo>
                  <a:pt x="4024567" y="1179220"/>
                  <a:pt x="3997643" y="1152297"/>
                  <a:pt x="3997643" y="1119085"/>
                </a:cubicBezTo>
                <a:cubicBezTo>
                  <a:pt x="3997643" y="1085874"/>
                  <a:pt x="4024567" y="1058951"/>
                  <a:pt x="4057778" y="1058951"/>
                </a:cubicBezTo>
                <a:close/>
                <a:moveTo>
                  <a:pt x="4438143" y="1032725"/>
                </a:moveTo>
                <a:cubicBezTo>
                  <a:pt x="4461254" y="1032725"/>
                  <a:pt x="4479989" y="1051460"/>
                  <a:pt x="4479989" y="1074572"/>
                </a:cubicBezTo>
                <a:cubicBezTo>
                  <a:pt x="4479989" y="1097683"/>
                  <a:pt x="4461254" y="1116418"/>
                  <a:pt x="4438143" y="1116418"/>
                </a:cubicBezTo>
                <a:cubicBezTo>
                  <a:pt x="4415032" y="1116418"/>
                  <a:pt x="4396297" y="1097683"/>
                  <a:pt x="4396297" y="1074572"/>
                </a:cubicBezTo>
                <a:cubicBezTo>
                  <a:pt x="4396297" y="1051460"/>
                  <a:pt x="4415032" y="1032725"/>
                  <a:pt x="4438143" y="1032725"/>
                </a:cubicBezTo>
                <a:close/>
                <a:moveTo>
                  <a:pt x="746507" y="989550"/>
                </a:moveTo>
                <a:cubicBezTo>
                  <a:pt x="784838" y="989550"/>
                  <a:pt x="815912" y="1020624"/>
                  <a:pt x="815912" y="1058955"/>
                </a:cubicBezTo>
                <a:cubicBezTo>
                  <a:pt x="815912" y="1097287"/>
                  <a:pt x="784838" y="1128361"/>
                  <a:pt x="746507" y="1128361"/>
                </a:cubicBezTo>
                <a:cubicBezTo>
                  <a:pt x="708175" y="1128361"/>
                  <a:pt x="677101" y="1097287"/>
                  <a:pt x="677101" y="1058955"/>
                </a:cubicBezTo>
                <a:cubicBezTo>
                  <a:pt x="677101" y="1020624"/>
                  <a:pt x="708175" y="989550"/>
                  <a:pt x="746507" y="989550"/>
                </a:cubicBezTo>
                <a:close/>
                <a:moveTo>
                  <a:pt x="5501512" y="975488"/>
                </a:moveTo>
                <a:cubicBezTo>
                  <a:pt x="5526693" y="975488"/>
                  <a:pt x="5547106" y="995901"/>
                  <a:pt x="5547106" y="1021081"/>
                </a:cubicBezTo>
                <a:cubicBezTo>
                  <a:pt x="5547106" y="1046261"/>
                  <a:pt x="5526693" y="1066674"/>
                  <a:pt x="5501512" y="1066674"/>
                </a:cubicBezTo>
                <a:cubicBezTo>
                  <a:pt x="5476332" y="1066674"/>
                  <a:pt x="5455919" y="1046261"/>
                  <a:pt x="5455919" y="1021081"/>
                </a:cubicBezTo>
                <a:cubicBezTo>
                  <a:pt x="5455919" y="995901"/>
                  <a:pt x="5476332" y="975488"/>
                  <a:pt x="5501512" y="975488"/>
                </a:cubicBezTo>
                <a:close/>
                <a:moveTo>
                  <a:pt x="5319458" y="949517"/>
                </a:moveTo>
                <a:cubicBezTo>
                  <a:pt x="5344638" y="949517"/>
                  <a:pt x="5365051" y="969930"/>
                  <a:pt x="5365051" y="995110"/>
                </a:cubicBezTo>
                <a:cubicBezTo>
                  <a:pt x="5365051" y="1020290"/>
                  <a:pt x="5344638" y="1040703"/>
                  <a:pt x="5319458" y="1040703"/>
                </a:cubicBezTo>
                <a:cubicBezTo>
                  <a:pt x="5294277" y="1040703"/>
                  <a:pt x="5273865" y="1020290"/>
                  <a:pt x="5273865" y="995110"/>
                </a:cubicBezTo>
                <a:cubicBezTo>
                  <a:pt x="5273865" y="969930"/>
                  <a:pt x="5294277" y="949517"/>
                  <a:pt x="5319458" y="949517"/>
                </a:cubicBezTo>
                <a:close/>
                <a:moveTo>
                  <a:pt x="5158930" y="939863"/>
                </a:moveTo>
                <a:cubicBezTo>
                  <a:pt x="5192737" y="939863"/>
                  <a:pt x="5220144" y="967269"/>
                  <a:pt x="5220144" y="1001077"/>
                </a:cubicBezTo>
                <a:cubicBezTo>
                  <a:pt x="5220144" y="1034884"/>
                  <a:pt x="5192738" y="1062291"/>
                  <a:pt x="5158930" y="1062291"/>
                </a:cubicBezTo>
                <a:cubicBezTo>
                  <a:pt x="5125122" y="1062291"/>
                  <a:pt x="5097716" y="1034884"/>
                  <a:pt x="5097716" y="1001077"/>
                </a:cubicBezTo>
                <a:cubicBezTo>
                  <a:pt x="5097716" y="967269"/>
                  <a:pt x="5125122" y="939863"/>
                  <a:pt x="5158930" y="939863"/>
                </a:cubicBezTo>
                <a:close/>
                <a:moveTo>
                  <a:pt x="4892739" y="894478"/>
                </a:moveTo>
                <a:cubicBezTo>
                  <a:pt x="4938120" y="894478"/>
                  <a:pt x="4974908" y="931266"/>
                  <a:pt x="4974908" y="976647"/>
                </a:cubicBezTo>
                <a:cubicBezTo>
                  <a:pt x="4974908" y="1022028"/>
                  <a:pt x="4938119" y="1058816"/>
                  <a:pt x="4892739" y="1058816"/>
                </a:cubicBezTo>
                <a:cubicBezTo>
                  <a:pt x="4847358" y="1058816"/>
                  <a:pt x="4810571" y="1022028"/>
                  <a:pt x="4810571" y="976647"/>
                </a:cubicBezTo>
                <a:cubicBezTo>
                  <a:pt x="4810571" y="931266"/>
                  <a:pt x="4847359" y="894478"/>
                  <a:pt x="4892739" y="894478"/>
                </a:cubicBezTo>
                <a:close/>
                <a:moveTo>
                  <a:pt x="4266946" y="892265"/>
                </a:moveTo>
                <a:cubicBezTo>
                  <a:pt x="4334140" y="892265"/>
                  <a:pt x="4388612" y="946737"/>
                  <a:pt x="4388612" y="1013931"/>
                </a:cubicBezTo>
                <a:cubicBezTo>
                  <a:pt x="4388612" y="1081126"/>
                  <a:pt x="4334140" y="1135597"/>
                  <a:pt x="4266946" y="1135597"/>
                </a:cubicBezTo>
                <a:cubicBezTo>
                  <a:pt x="4199751" y="1135597"/>
                  <a:pt x="4145280" y="1081126"/>
                  <a:pt x="4145280" y="1013931"/>
                </a:cubicBezTo>
                <a:cubicBezTo>
                  <a:pt x="4145280" y="946737"/>
                  <a:pt x="4199751" y="892265"/>
                  <a:pt x="4266946" y="892265"/>
                </a:cubicBezTo>
                <a:close/>
                <a:moveTo>
                  <a:pt x="5039615" y="877333"/>
                </a:moveTo>
                <a:cubicBezTo>
                  <a:pt x="5062726" y="877333"/>
                  <a:pt x="5081461" y="896068"/>
                  <a:pt x="5081461" y="919180"/>
                </a:cubicBezTo>
                <a:cubicBezTo>
                  <a:pt x="5081461" y="942291"/>
                  <a:pt x="5062726" y="961026"/>
                  <a:pt x="5039615" y="961026"/>
                </a:cubicBezTo>
                <a:cubicBezTo>
                  <a:pt x="5016504" y="961026"/>
                  <a:pt x="4997768" y="942291"/>
                  <a:pt x="4997768" y="919180"/>
                </a:cubicBezTo>
                <a:cubicBezTo>
                  <a:pt x="4997768" y="896068"/>
                  <a:pt x="5016504" y="877333"/>
                  <a:pt x="5039615" y="877333"/>
                </a:cubicBezTo>
                <a:close/>
                <a:moveTo>
                  <a:pt x="5211065" y="844868"/>
                </a:moveTo>
                <a:cubicBezTo>
                  <a:pt x="5234176" y="844868"/>
                  <a:pt x="5252911" y="863603"/>
                  <a:pt x="5252911" y="886714"/>
                </a:cubicBezTo>
                <a:cubicBezTo>
                  <a:pt x="5252911" y="909826"/>
                  <a:pt x="5234176" y="928561"/>
                  <a:pt x="5211065" y="928561"/>
                </a:cubicBezTo>
                <a:cubicBezTo>
                  <a:pt x="5187954" y="928561"/>
                  <a:pt x="5169218" y="909826"/>
                  <a:pt x="5169218" y="886714"/>
                </a:cubicBezTo>
                <a:cubicBezTo>
                  <a:pt x="5169218" y="863603"/>
                  <a:pt x="5187954" y="844868"/>
                  <a:pt x="5211065" y="844868"/>
                </a:cubicBezTo>
                <a:close/>
                <a:moveTo>
                  <a:pt x="428498" y="836577"/>
                </a:moveTo>
                <a:cubicBezTo>
                  <a:pt x="505410" y="836577"/>
                  <a:pt x="567754" y="898922"/>
                  <a:pt x="567754" y="975832"/>
                </a:cubicBezTo>
                <a:cubicBezTo>
                  <a:pt x="567513" y="1052643"/>
                  <a:pt x="505308" y="1114848"/>
                  <a:pt x="428498" y="1115088"/>
                </a:cubicBezTo>
                <a:cubicBezTo>
                  <a:pt x="351587" y="1115088"/>
                  <a:pt x="289243" y="1052744"/>
                  <a:pt x="289243" y="975832"/>
                </a:cubicBezTo>
                <a:cubicBezTo>
                  <a:pt x="289243" y="898922"/>
                  <a:pt x="351587" y="836577"/>
                  <a:pt x="428498" y="836577"/>
                </a:cubicBezTo>
                <a:close/>
                <a:moveTo>
                  <a:pt x="426149" y="807876"/>
                </a:moveTo>
                <a:cubicBezTo>
                  <a:pt x="331953" y="807876"/>
                  <a:pt x="255588" y="884241"/>
                  <a:pt x="255588" y="978437"/>
                </a:cubicBezTo>
                <a:cubicBezTo>
                  <a:pt x="255588" y="1072632"/>
                  <a:pt x="331953" y="1148998"/>
                  <a:pt x="426149" y="1148998"/>
                </a:cubicBezTo>
                <a:cubicBezTo>
                  <a:pt x="520344" y="1148998"/>
                  <a:pt x="596709" y="1072632"/>
                  <a:pt x="596709" y="978437"/>
                </a:cubicBezTo>
                <a:cubicBezTo>
                  <a:pt x="596640" y="884266"/>
                  <a:pt x="520319" y="807945"/>
                  <a:pt x="426149" y="807876"/>
                </a:cubicBezTo>
                <a:close/>
                <a:moveTo>
                  <a:pt x="4330891" y="784122"/>
                </a:moveTo>
                <a:cubicBezTo>
                  <a:pt x="4354002" y="784122"/>
                  <a:pt x="4372737" y="802857"/>
                  <a:pt x="4372737" y="825969"/>
                </a:cubicBezTo>
                <a:cubicBezTo>
                  <a:pt x="4372737" y="849080"/>
                  <a:pt x="4354002" y="867815"/>
                  <a:pt x="4330891" y="867815"/>
                </a:cubicBezTo>
                <a:cubicBezTo>
                  <a:pt x="4307780" y="867815"/>
                  <a:pt x="4289044" y="849080"/>
                  <a:pt x="4289044" y="825969"/>
                </a:cubicBezTo>
                <a:cubicBezTo>
                  <a:pt x="4289044" y="802857"/>
                  <a:pt x="4307780" y="784122"/>
                  <a:pt x="4330891" y="784122"/>
                </a:cubicBezTo>
                <a:close/>
                <a:moveTo>
                  <a:pt x="426149" y="770855"/>
                </a:moveTo>
                <a:cubicBezTo>
                  <a:pt x="540792" y="770855"/>
                  <a:pt x="633730" y="863794"/>
                  <a:pt x="633730" y="978437"/>
                </a:cubicBezTo>
                <a:cubicBezTo>
                  <a:pt x="633591" y="1093022"/>
                  <a:pt x="540734" y="1185878"/>
                  <a:pt x="426149" y="1186018"/>
                </a:cubicBezTo>
                <a:cubicBezTo>
                  <a:pt x="311506" y="1186018"/>
                  <a:pt x="218567" y="1093079"/>
                  <a:pt x="218567" y="978437"/>
                </a:cubicBezTo>
                <a:cubicBezTo>
                  <a:pt x="218567" y="863794"/>
                  <a:pt x="311506" y="770855"/>
                  <a:pt x="426149" y="770855"/>
                </a:cubicBezTo>
                <a:close/>
                <a:moveTo>
                  <a:pt x="4878071" y="758208"/>
                </a:moveTo>
                <a:cubicBezTo>
                  <a:pt x="4901182" y="758208"/>
                  <a:pt x="4919917" y="776942"/>
                  <a:pt x="4919917" y="800054"/>
                </a:cubicBezTo>
                <a:cubicBezTo>
                  <a:pt x="4919917" y="823166"/>
                  <a:pt x="4901182" y="841900"/>
                  <a:pt x="4878071" y="841900"/>
                </a:cubicBezTo>
                <a:cubicBezTo>
                  <a:pt x="4854960" y="841900"/>
                  <a:pt x="4836225" y="823166"/>
                  <a:pt x="4836225" y="800055"/>
                </a:cubicBezTo>
                <a:cubicBezTo>
                  <a:pt x="4836225" y="776942"/>
                  <a:pt x="4854960" y="758208"/>
                  <a:pt x="4878071" y="758208"/>
                </a:cubicBezTo>
                <a:close/>
                <a:moveTo>
                  <a:pt x="5021707" y="742269"/>
                </a:moveTo>
                <a:cubicBezTo>
                  <a:pt x="5046887" y="742269"/>
                  <a:pt x="5067300" y="762682"/>
                  <a:pt x="5067300" y="787862"/>
                </a:cubicBezTo>
                <a:cubicBezTo>
                  <a:pt x="5067300" y="813042"/>
                  <a:pt x="5046887" y="833455"/>
                  <a:pt x="5021707" y="833455"/>
                </a:cubicBezTo>
                <a:cubicBezTo>
                  <a:pt x="4996526" y="833455"/>
                  <a:pt x="4976113" y="813042"/>
                  <a:pt x="4976113" y="787862"/>
                </a:cubicBezTo>
                <a:cubicBezTo>
                  <a:pt x="4976113" y="762682"/>
                  <a:pt x="4996526" y="742269"/>
                  <a:pt x="5021707" y="742269"/>
                </a:cubicBezTo>
                <a:close/>
                <a:moveTo>
                  <a:pt x="5146739" y="723710"/>
                </a:moveTo>
                <a:cubicBezTo>
                  <a:pt x="5169850" y="723710"/>
                  <a:pt x="5188585" y="742445"/>
                  <a:pt x="5188585" y="765556"/>
                </a:cubicBezTo>
                <a:cubicBezTo>
                  <a:pt x="5188585" y="788668"/>
                  <a:pt x="5169850" y="807403"/>
                  <a:pt x="5146739" y="807403"/>
                </a:cubicBezTo>
                <a:cubicBezTo>
                  <a:pt x="5123628" y="807403"/>
                  <a:pt x="5104892" y="788668"/>
                  <a:pt x="5104892" y="765556"/>
                </a:cubicBezTo>
                <a:cubicBezTo>
                  <a:pt x="5104892" y="742445"/>
                  <a:pt x="5123628" y="723710"/>
                  <a:pt x="5146739" y="723710"/>
                </a:cubicBezTo>
                <a:close/>
                <a:moveTo>
                  <a:pt x="244793" y="716429"/>
                </a:moveTo>
                <a:cubicBezTo>
                  <a:pt x="266501" y="716429"/>
                  <a:pt x="284099" y="734027"/>
                  <a:pt x="284099" y="755736"/>
                </a:cubicBezTo>
                <a:cubicBezTo>
                  <a:pt x="284099" y="777444"/>
                  <a:pt x="266501" y="795042"/>
                  <a:pt x="244793" y="795042"/>
                </a:cubicBezTo>
                <a:cubicBezTo>
                  <a:pt x="223084" y="795042"/>
                  <a:pt x="205486" y="777444"/>
                  <a:pt x="205486" y="755736"/>
                </a:cubicBezTo>
                <a:cubicBezTo>
                  <a:pt x="205486" y="734027"/>
                  <a:pt x="223084" y="716429"/>
                  <a:pt x="244793" y="716429"/>
                </a:cubicBezTo>
                <a:close/>
                <a:moveTo>
                  <a:pt x="4589971" y="683922"/>
                </a:moveTo>
                <a:cubicBezTo>
                  <a:pt x="4697672" y="683922"/>
                  <a:pt x="4784979" y="771230"/>
                  <a:pt x="4784979" y="878931"/>
                </a:cubicBezTo>
                <a:cubicBezTo>
                  <a:pt x="4784979" y="986631"/>
                  <a:pt x="4697671" y="1073939"/>
                  <a:pt x="4589971" y="1073939"/>
                </a:cubicBezTo>
                <a:cubicBezTo>
                  <a:pt x="4482271" y="1073939"/>
                  <a:pt x="4394963" y="986631"/>
                  <a:pt x="4394963" y="878931"/>
                </a:cubicBezTo>
                <a:cubicBezTo>
                  <a:pt x="4394963" y="771230"/>
                  <a:pt x="4482271" y="683922"/>
                  <a:pt x="4589971" y="683922"/>
                </a:cubicBezTo>
                <a:close/>
                <a:moveTo>
                  <a:pt x="4867339" y="621364"/>
                </a:moveTo>
                <a:cubicBezTo>
                  <a:pt x="4890450" y="621364"/>
                  <a:pt x="4909185" y="640099"/>
                  <a:pt x="4909185" y="663211"/>
                </a:cubicBezTo>
                <a:cubicBezTo>
                  <a:pt x="4909185" y="686322"/>
                  <a:pt x="4890450" y="705057"/>
                  <a:pt x="4867339" y="705057"/>
                </a:cubicBezTo>
                <a:cubicBezTo>
                  <a:pt x="4844228" y="705057"/>
                  <a:pt x="4825492" y="686322"/>
                  <a:pt x="4825492" y="663211"/>
                </a:cubicBezTo>
                <a:cubicBezTo>
                  <a:pt x="4825492" y="640099"/>
                  <a:pt x="4844228" y="621364"/>
                  <a:pt x="4867339" y="621364"/>
                </a:cubicBezTo>
                <a:close/>
                <a:moveTo>
                  <a:pt x="370587" y="599341"/>
                </a:moveTo>
                <a:cubicBezTo>
                  <a:pt x="408918" y="599341"/>
                  <a:pt x="439992" y="630415"/>
                  <a:pt x="439992" y="668746"/>
                </a:cubicBezTo>
                <a:cubicBezTo>
                  <a:pt x="439992" y="707078"/>
                  <a:pt x="408918" y="738152"/>
                  <a:pt x="370587" y="738152"/>
                </a:cubicBezTo>
                <a:cubicBezTo>
                  <a:pt x="332255" y="738152"/>
                  <a:pt x="301181" y="707078"/>
                  <a:pt x="301181" y="668746"/>
                </a:cubicBezTo>
                <a:cubicBezTo>
                  <a:pt x="301181" y="630415"/>
                  <a:pt x="332255" y="599341"/>
                  <a:pt x="370587" y="599341"/>
                </a:cubicBezTo>
                <a:close/>
                <a:moveTo>
                  <a:pt x="4541965" y="579462"/>
                </a:moveTo>
                <a:cubicBezTo>
                  <a:pt x="4565076" y="579462"/>
                  <a:pt x="4583811" y="598196"/>
                  <a:pt x="4583811" y="621307"/>
                </a:cubicBezTo>
                <a:cubicBezTo>
                  <a:pt x="4583811" y="644420"/>
                  <a:pt x="4565076" y="663154"/>
                  <a:pt x="4541965" y="663154"/>
                </a:cubicBezTo>
                <a:cubicBezTo>
                  <a:pt x="4518854" y="663154"/>
                  <a:pt x="4500118" y="644420"/>
                  <a:pt x="4500118" y="621307"/>
                </a:cubicBezTo>
                <a:cubicBezTo>
                  <a:pt x="4500118" y="598196"/>
                  <a:pt x="4518854" y="579462"/>
                  <a:pt x="4541965" y="579462"/>
                </a:cubicBezTo>
                <a:close/>
                <a:moveTo>
                  <a:pt x="5021961" y="578743"/>
                </a:moveTo>
                <a:cubicBezTo>
                  <a:pt x="5047142" y="578743"/>
                  <a:pt x="5067554" y="599156"/>
                  <a:pt x="5067554" y="624336"/>
                </a:cubicBezTo>
                <a:cubicBezTo>
                  <a:pt x="5067554" y="649516"/>
                  <a:pt x="5047142" y="669929"/>
                  <a:pt x="5021961" y="669929"/>
                </a:cubicBezTo>
                <a:cubicBezTo>
                  <a:pt x="4996780" y="669929"/>
                  <a:pt x="4976368" y="649516"/>
                  <a:pt x="4976368" y="624336"/>
                </a:cubicBezTo>
                <a:cubicBezTo>
                  <a:pt x="4976368" y="599156"/>
                  <a:pt x="4996780" y="578743"/>
                  <a:pt x="5021961" y="578743"/>
                </a:cubicBezTo>
                <a:close/>
                <a:moveTo>
                  <a:pt x="232982" y="565743"/>
                </a:moveTo>
                <a:cubicBezTo>
                  <a:pt x="254690" y="565743"/>
                  <a:pt x="272288" y="583341"/>
                  <a:pt x="272288" y="605049"/>
                </a:cubicBezTo>
                <a:cubicBezTo>
                  <a:pt x="272288" y="626758"/>
                  <a:pt x="254690" y="644356"/>
                  <a:pt x="232982" y="644356"/>
                </a:cubicBezTo>
                <a:cubicBezTo>
                  <a:pt x="211273" y="644356"/>
                  <a:pt x="193675" y="626758"/>
                  <a:pt x="193675" y="605049"/>
                </a:cubicBezTo>
                <a:cubicBezTo>
                  <a:pt x="193675" y="583341"/>
                  <a:pt x="211273" y="565743"/>
                  <a:pt x="232982" y="565743"/>
                </a:cubicBezTo>
                <a:close/>
                <a:moveTo>
                  <a:pt x="5166742" y="535563"/>
                </a:moveTo>
                <a:cubicBezTo>
                  <a:pt x="5189853" y="535563"/>
                  <a:pt x="5208588" y="554298"/>
                  <a:pt x="5208588" y="577410"/>
                </a:cubicBezTo>
                <a:cubicBezTo>
                  <a:pt x="5208588" y="600521"/>
                  <a:pt x="5189853" y="619256"/>
                  <a:pt x="5166742" y="619256"/>
                </a:cubicBezTo>
                <a:cubicBezTo>
                  <a:pt x="5143631" y="619256"/>
                  <a:pt x="5124896" y="600521"/>
                  <a:pt x="5124896" y="577410"/>
                </a:cubicBezTo>
                <a:cubicBezTo>
                  <a:pt x="5124896" y="554298"/>
                  <a:pt x="5143631" y="535563"/>
                  <a:pt x="5166742" y="535563"/>
                </a:cubicBezTo>
                <a:close/>
                <a:moveTo>
                  <a:pt x="4726813" y="493348"/>
                </a:moveTo>
                <a:cubicBezTo>
                  <a:pt x="4772194" y="493348"/>
                  <a:pt x="4808982" y="530135"/>
                  <a:pt x="4808982" y="575516"/>
                </a:cubicBezTo>
                <a:cubicBezTo>
                  <a:pt x="4808982" y="620897"/>
                  <a:pt x="4772193" y="657686"/>
                  <a:pt x="4726813" y="657686"/>
                </a:cubicBezTo>
                <a:cubicBezTo>
                  <a:pt x="4681432" y="657686"/>
                  <a:pt x="4644644" y="620897"/>
                  <a:pt x="4644644" y="575516"/>
                </a:cubicBezTo>
                <a:cubicBezTo>
                  <a:pt x="4644644" y="530135"/>
                  <a:pt x="4681433" y="493348"/>
                  <a:pt x="4726813" y="493348"/>
                </a:cubicBezTo>
                <a:close/>
                <a:moveTo>
                  <a:pt x="5053458" y="469649"/>
                </a:moveTo>
                <a:cubicBezTo>
                  <a:pt x="5076569" y="469649"/>
                  <a:pt x="5095304" y="488384"/>
                  <a:pt x="5095304" y="511496"/>
                </a:cubicBezTo>
                <a:cubicBezTo>
                  <a:pt x="5095304" y="534607"/>
                  <a:pt x="5076569" y="553342"/>
                  <a:pt x="5053458" y="553342"/>
                </a:cubicBezTo>
                <a:cubicBezTo>
                  <a:pt x="5030347" y="553342"/>
                  <a:pt x="5011612" y="534607"/>
                  <a:pt x="5011612" y="511496"/>
                </a:cubicBezTo>
                <a:cubicBezTo>
                  <a:pt x="5011612" y="488384"/>
                  <a:pt x="5030347" y="469649"/>
                  <a:pt x="5053458" y="469649"/>
                </a:cubicBezTo>
                <a:close/>
                <a:moveTo>
                  <a:pt x="4929505" y="456455"/>
                </a:moveTo>
                <a:cubicBezTo>
                  <a:pt x="4954685" y="456455"/>
                  <a:pt x="4975098" y="476868"/>
                  <a:pt x="4975098" y="502048"/>
                </a:cubicBezTo>
                <a:cubicBezTo>
                  <a:pt x="4975098" y="527228"/>
                  <a:pt x="4954685" y="547641"/>
                  <a:pt x="4929505" y="547641"/>
                </a:cubicBezTo>
                <a:cubicBezTo>
                  <a:pt x="4904324" y="547641"/>
                  <a:pt x="4883911" y="527228"/>
                  <a:pt x="4883911" y="502048"/>
                </a:cubicBezTo>
                <a:cubicBezTo>
                  <a:pt x="4883911" y="476868"/>
                  <a:pt x="4904324" y="456455"/>
                  <a:pt x="4929505" y="456455"/>
                </a:cubicBezTo>
                <a:close/>
                <a:moveTo>
                  <a:pt x="4664393" y="391924"/>
                </a:moveTo>
                <a:cubicBezTo>
                  <a:pt x="4681577" y="391924"/>
                  <a:pt x="4695508" y="405855"/>
                  <a:pt x="4695508" y="423039"/>
                </a:cubicBezTo>
                <a:cubicBezTo>
                  <a:pt x="4695508" y="440223"/>
                  <a:pt x="4681577" y="454154"/>
                  <a:pt x="4664393" y="454154"/>
                </a:cubicBezTo>
                <a:cubicBezTo>
                  <a:pt x="4647208" y="454154"/>
                  <a:pt x="4633277" y="440223"/>
                  <a:pt x="4633277" y="423039"/>
                </a:cubicBezTo>
                <a:cubicBezTo>
                  <a:pt x="4633277" y="405855"/>
                  <a:pt x="4647208" y="391924"/>
                  <a:pt x="4664393" y="391924"/>
                </a:cubicBezTo>
                <a:close/>
                <a:moveTo>
                  <a:pt x="4788917" y="391621"/>
                </a:moveTo>
                <a:cubicBezTo>
                  <a:pt x="4812028" y="391621"/>
                  <a:pt x="4830763" y="410356"/>
                  <a:pt x="4830763" y="433468"/>
                </a:cubicBezTo>
                <a:cubicBezTo>
                  <a:pt x="4830763" y="456579"/>
                  <a:pt x="4812028" y="475314"/>
                  <a:pt x="4788917" y="475314"/>
                </a:cubicBezTo>
                <a:cubicBezTo>
                  <a:pt x="4765806" y="475314"/>
                  <a:pt x="4747071" y="456579"/>
                  <a:pt x="4747071" y="433468"/>
                </a:cubicBezTo>
                <a:cubicBezTo>
                  <a:pt x="4747071" y="410356"/>
                  <a:pt x="4765806" y="391621"/>
                  <a:pt x="4788917" y="391621"/>
                </a:cubicBezTo>
                <a:close/>
                <a:moveTo>
                  <a:pt x="4971733" y="336555"/>
                </a:moveTo>
                <a:cubicBezTo>
                  <a:pt x="4996913" y="336555"/>
                  <a:pt x="5017326" y="356968"/>
                  <a:pt x="5017326" y="382148"/>
                </a:cubicBezTo>
                <a:cubicBezTo>
                  <a:pt x="5017326" y="407328"/>
                  <a:pt x="4996913" y="427741"/>
                  <a:pt x="4971733" y="427741"/>
                </a:cubicBezTo>
                <a:cubicBezTo>
                  <a:pt x="4946552" y="427741"/>
                  <a:pt x="4926139" y="407328"/>
                  <a:pt x="4926139" y="382148"/>
                </a:cubicBezTo>
                <a:cubicBezTo>
                  <a:pt x="4926139" y="356968"/>
                  <a:pt x="4946552" y="336555"/>
                  <a:pt x="4971733" y="336555"/>
                </a:cubicBezTo>
                <a:close/>
                <a:moveTo>
                  <a:pt x="106870" y="295407"/>
                </a:moveTo>
                <a:cubicBezTo>
                  <a:pt x="161334" y="295407"/>
                  <a:pt x="205486" y="339559"/>
                  <a:pt x="205486" y="394022"/>
                </a:cubicBezTo>
                <a:cubicBezTo>
                  <a:pt x="205486" y="448486"/>
                  <a:pt x="161334" y="492638"/>
                  <a:pt x="106870" y="492638"/>
                </a:cubicBezTo>
                <a:cubicBezTo>
                  <a:pt x="52407" y="492638"/>
                  <a:pt x="8255" y="448486"/>
                  <a:pt x="8255" y="394023"/>
                </a:cubicBezTo>
                <a:cubicBezTo>
                  <a:pt x="8255" y="339559"/>
                  <a:pt x="52406" y="295407"/>
                  <a:pt x="106870" y="295407"/>
                </a:cubicBezTo>
                <a:close/>
                <a:moveTo>
                  <a:pt x="5139754" y="202505"/>
                </a:moveTo>
                <a:cubicBezTo>
                  <a:pt x="5185135" y="202505"/>
                  <a:pt x="5221923" y="239293"/>
                  <a:pt x="5221923" y="284674"/>
                </a:cubicBezTo>
                <a:cubicBezTo>
                  <a:pt x="5221923" y="330055"/>
                  <a:pt x="5185134" y="366843"/>
                  <a:pt x="5139754" y="366843"/>
                </a:cubicBezTo>
                <a:cubicBezTo>
                  <a:pt x="5094373" y="366843"/>
                  <a:pt x="5057586" y="330055"/>
                  <a:pt x="5057586" y="284674"/>
                </a:cubicBezTo>
                <a:cubicBezTo>
                  <a:pt x="5057586" y="239293"/>
                  <a:pt x="5094374" y="202505"/>
                  <a:pt x="5139754" y="202505"/>
                </a:cubicBezTo>
                <a:close/>
                <a:moveTo>
                  <a:pt x="4839399" y="195644"/>
                </a:moveTo>
                <a:cubicBezTo>
                  <a:pt x="4884780" y="195644"/>
                  <a:pt x="4921568" y="232432"/>
                  <a:pt x="4921568" y="277813"/>
                </a:cubicBezTo>
                <a:cubicBezTo>
                  <a:pt x="4921568" y="323194"/>
                  <a:pt x="4884779" y="359982"/>
                  <a:pt x="4839399" y="359982"/>
                </a:cubicBezTo>
                <a:cubicBezTo>
                  <a:pt x="4794018" y="359982"/>
                  <a:pt x="4757230" y="323194"/>
                  <a:pt x="4757230" y="277813"/>
                </a:cubicBezTo>
                <a:cubicBezTo>
                  <a:pt x="4757230" y="232432"/>
                  <a:pt x="4794019" y="195644"/>
                  <a:pt x="4839399" y="195644"/>
                </a:cubicBezTo>
                <a:close/>
                <a:moveTo>
                  <a:pt x="5005452" y="127701"/>
                </a:moveTo>
                <a:cubicBezTo>
                  <a:pt x="5038663" y="127701"/>
                  <a:pt x="5065586" y="154624"/>
                  <a:pt x="5065586" y="187836"/>
                </a:cubicBezTo>
                <a:cubicBezTo>
                  <a:pt x="5065586" y="221047"/>
                  <a:pt x="5038663" y="247970"/>
                  <a:pt x="5005452" y="247970"/>
                </a:cubicBezTo>
                <a:cubicBezTo>
                  <a:pt x="4972241" y="247970"/>
                  <a:pt x="4945317" y="221047"/>
                  <a:pt x="4945317" y="187836"/>
                </a:cubicBezTo>
                <a:cubicBezTo>
                  <a:pt x="4945317" y="154624"/>
                  <a:pt x="4972241" y="127701"/>
                  <a:pt x="5005452" y="127701"/>
                </a:cubicBezTo>
                <a:close/>
                <a:moveTo>
                  <a:pt x="4891088" y="86912"/>
                </a:moveTo>
                <a:cubicBezTo>
                  <a:pt x="4914199" y="86912"/>
                  <a:pt x="4932934" y="105647"/>
                  <a:pt x="4932934" y="128759"/>
                </a:cubicBezTo>
                <a:cubicBezTo>
                  <a:pt x="4932934" y="151870"/>
                  <a:pt x="4914199" y="170605"/>
                  <a:pt x="4891088" y="170605"/>
                </a:cubicBezTo>
                <a:cubicBezTo>
                  <a:pt x="4867977" y="170605"/>
                  <a:pt x="4849241" y="151870"/>
                  <a:pt x="4849241" y="128759"/>
                </a:cubicBezTo>
                <a:cubicBezTo>
                  <a:pt x="4849241" y="105647"/>
                  <a:pt x="4867977" y="86912"/>
                  <a:pt x="4891088" y="86912"/>
                </a:cubicBezTo>
                <a:close/>
                <a:moveTo>
                  <a:pt x="5138102" y="57787"/>
                </a:moveTo>
                <a:cubicBezTo>
                  <a:pt x="5169315" y="57787"/>
                  <a:pt x="5194618" y="83090"/>
                  <a:pt x="5194618" y="114302"/>
                </a:cubicBezTo>
                <a:cubicBezTo>
                  <a:pt x="5194618" y="145515"/>
                  <a:pt x="5169315" y="170818"/>
                  <a:pt x="5138102" y="170818"/>
                </a:cubicBezTo>
                <a:cubicBezTo>
                  <a:pt x="5106890" y="170818"/>
                  <a:pt x="5081587" y="145515"/>
                  <a:pt x="5081587" y="114302"/>
                </a:cubicBezTo>
                <a:cubicBezTo>
                  <a:pt x="5081587" y="83090"/>
                  <a:pt x="5106890" y="57787"/>
                  <a:pt x="5138102" y="57787"/>
                </a:cubicBezTo>
                <a:close/>
                <a:moveTo>
                  <a:pt x="1079602" y="0"/>
                </a:moveTo>
                <a:lnTo>
                  <a:pt x="3890834" y="0"/>
                </a:lnTo>
                <a:lnTo>
                  <a:pt x="3868056" y="30662"/>
                </a:lnTo>
                <a:cubicBezTo>
                  <a:pt x="3830726" y="76034"/>
                  <a:pt x="3791006" y="119720"/>
                  <a:pt x="3748977" y="161520"/>
                </a:cubicBezTo>
                <a:cubicBezTo>
                  <a:pt x="3414586" y="497760"/>
                  <a:pt x="2959545" y="686221"/>
                  <a:pt x="2485327" y="684886"/>
                </a:cubicBezTo>
                <a:cubicBezTo>
                  <a:pt x="2011109" y="686245"/>
                  <a:pt x="1556067" y="497778"/>
                  <a:pt x="1221677" y="161520"/>
                </a:cubicBezTo>
                <a:cubicBezTo>
                  <a:pt x="1179648" y="119720"/>
                  <a:pt x="1139927" y="76035"/>
                  <a:pt x="1102595" y="30664"/>
                </a:cubicBezTo>
                <a:lnTo>
                  <a:pt x="1090470" y="14344"/>
                </a:lnTo>
                <a:lnTo>
                  <a:pt x="1090427" y="14297"/>
                </a:lnTo>
                <a:close/>
                <a:moveTo>
                  <a:pt x="895535" y="0"/>
                </a:moveTo>
                <a:lnTo>
                  <a:pt x="1024270" y="0"/>
                </a:lnTo>
                <a:lnTo>
                  <a:pt x="1062677" y="51696"/>
                </a:lnTo>
                <a:cubicBezTo>
                  <a:pt x="1101015" y="98295"/>
                  <a:pt x="1141809" y="143162"/>
                  <a:pt x="1184973" y="186093"/>
                </a:cubicBezTo>
                <a:cubicBezTo>
                  <a:pt x="1528381" y="531513"/>
                  <a:pt x="1995742" y="725183"/>
                  <a:pt x="2482786" y="723938"/>
                </a:cubicBezTo>
                <a:cubicBezTo>
                  <a:pt x="2969895" y="725202"/>
                  <a:pt x="3437192" y="531525"/>
                  <a:pt x="3780600" y="186093"/>
                </a:cubicBezTo>
                <a:cubicBezTo>
                  <a:pt x="3823772" y="143164"/>
                  <a:pt x="3864572" y="98299"/>
                  <a:pt x="3902915" y="51702"/>
                </a:cubicBezTo>
                <a:lnTo>
                  <a:pt x="3941329" y="0"/>
                </a:lnTo>
                <a:lnTo>
                  <a:pt x="4070285" y="0"/>
                </a:lnTo>
                <a:lnTo>
                  <a:pt x="3983080" y="117384"/>
                </a:lnTo>
                <a:cubicBezTo>
                  <a:pt x="3942577" y="166615"/>
                  <a:pt x="3899480" y="214016"/>
                  <a:pt x="3853879" y="259372"/>
                </a:cubicBezTo>
                <a:cubicBezTo>
                  <a:pt x="3491040" y="624187"/>
                  <a:pt x="2997327" y="828675"/>
                  <a:pt x="2482786" y="827253"/>
                </a:cubicBezTo>
                <a:cubicBezTo>
                  <a:pt x="1968373" y="828605"/>
                  <a:pt x="1474724" y="624125"/>
                  <a:pt x="1111948" y="259372"/>
                </a:cubicBezTo>
                <a:cubicBezTo>
                  <a:pt x="1066348" y="214018"/>
                  <a:pt x="1023251" y="166619"/>
                  <a:pt x="982748" y="117390"/>
                </a:cubicBezTo>
                <a:close/>
                <a:moveTo>
                  <a:pt x="56489" y="0"/>
                </a:moveTo>
                <a:lnTo>
                  <a:pt x="864994" y="0"/>
                </a:lnTo>
                <a:lnTo>
                  <a:pt x="962075" y="129821"/>
                </a:lnTo>
                <a:cubicBezTo>
                  <a:pt x="1323021" y="567169"/>
                  <a:pt x="1869266" y="845922"/>
                  <a:pt x="2480628" y="845922"/>
                </a:cubicBezTo>
                <a:cubicBezTo>
                  <a:pt x="3091990" y="845922"/>
                  <a:pt x="3638214" y="567149"/>
                  <a:pt x="3999142" y="129794"/>
                </a:cubicBezTo>
                <a:lnTo>
                  <a:pt x="4096197" y="0"/>
                </a:lnTo>
                <a:lnTo>
                  <a:pt x="4832289" y="0"/>
                </a:lnTo>
                <a:lnTo>
                  <a:pt x="4767129" y="135259"/>
                </a:lnTo>
                <a:cubicBezTo>
                  <a:pt x="4319787" y="958714"/>
                  <a:pt x="3447328" y="1517688"/>
                  <a:pt x="2444369" y="1517688"/>
                </a:cubicBezTo>
                <a:cubicBezTo>
                  <a:pt x="1441411" y="1517688"/>
                  <a:pt x="568951" y="958624"/>
                  <a:pt x="121610" y="1351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FI"/>
              <a:t>Sapluuna kuva</a:t>
            </a:r>
          </a:p>
          <a:p>
            <a:endParaRPr lang="en-FI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3A54D75E-3C69-BD41-9EF3-20BA1D489B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1F41F3-FA68-B747-A441-0DFC3691DA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5404758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BAEADA-4EBF-3845-AD19-FF2420C6A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5404758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945626-B5F9-A540-BD5D-18D6BBB62FA3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35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TELY/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1616DAE8-565C-3E4D-8303-EE57AD477D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26008" y="460055"/>
            <a:ext cx="1440369" cy="1440369"/>
          </a:xfrm>
          <a:custGeom>
            <a:avLst/>
            <a:gdLst>
              <a:gd name="connsiteX0" fmla="*/ 2344479 w 4688958"/>
              <a:gd name="connsiteY0" fmla="*/ 0 h 4688958"/>
              <a:gd name="connsiteX1" fmla="*/ 4688958 w 4688958"/>
              <a:gd name="connsiteY1" fmla="*/ 2344479 h 4688958"/>
              <a:gd name="connsiteX2" fmla="*/ 2344479 w 4688958"/>
              <a:gd name="connsiteY2" fmla="*/ 4688958 h 4688958"/>
              <a:gd name="connsiteX3" fmla="*/ 0 w 4688958"/>
              <a:gd name="connsiteY3" fmla="*/ 2344479 h 4688958"/>
              <a:gd name="connsiteX4" fmla="*/ 2344479 w 4688958"/>
              <a:gd name="connsiteY4" fmla="*/ 0 h 468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8958" h="4688958">
                <a:moveTo>
                  <a:pt x="2344479" y="0"/>
                </a:moveTo>
                <a:cubicBezTo>
                  <a:pt x="3639299" y="0"/>
                  <a:pt x="4688958" y="1049659"/>
                  <a:pt x="4688958" y="2344479"/>
                </a:cubicBezTo>
                <a:cubicBezTo>
                  <a:pt x="4688958" y="3639299"/>
                  <a:pt x="3639299" y="4688958"/>
                  <a:pt x="2344479" y="4688958"/>
                </a:cubicBezTo>
                <a:cubicBezTo>
                  <a:pt x="1049659" y="4688958"/>
                  <a:pt x="0" y="3639299"/>
                  <a:pt x="0" y="2344479"/>
                </a:cubicBezTo>
                <a:cubicBezTo>
                  <a:pt x="0" y="1049659"/>
                  <a:pt x="1049659" y="0"/>
                  <a:pt x="23444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F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EC90A2-18EF-4C47-9102-834303D15305}"/>
              </a:ext>
            </a:extLst>
          </p:cNvPr>
          <p:cNvCxnSpPr>
            <a:cxnSpLocks/>
          </p:cNvCxnSpPr>
          <p:nvPr userDrawn="1"/>
        </p:nvCxnSpPr>
        <p:spPr>
          <a:xfrm>
            <a:off x="797312" y="120609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5A9D49-C836-C342-B95F-F085B94C44E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7312" y="1604718"/>
            <a:ext cx="2080359" cy="4764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SzPct val="120000"/>
              <a:buFont typeface="Arial" panose="020B0604020202020204" pitchFamily="34" charset="0"/>
              <a:buNone/>
              <a:defRPr sz="24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Sisältö</a:t>
            </a:r>
            <a:r>
              <a:rPr lang="en-GB"/>
              <a:t>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E7311A-CCEE-0945-9CBB-8B8D7DF6A91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04214" y="886883"/>
            <a:ext cx="4290862" cy="7178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SzPct val="120000"/>
              <a:buFontTx/>
              <a:buNone/>
              <a:defRPr sz="2000" b="1" i="0" cap="all" baseline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/>
              <a:t>ETU-JA SUKUNIMI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E33A536-02F2-F34A-AA0B-8E2972C25BF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804214" y="1604718"/>
            <a:ext cx="4290862" cy="4764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20000"/>
              <a:buFontTx/>
              <a:buNone/>
              <a:defRPr sz="20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Titteli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740A0C-50EC-FD42-9B8A-AFA771741D7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8201" y="2363689"/>
            <a:ext cx="10256874" cy="3942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2000" b="1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008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B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FCF10D-1B6F-A648-B9A0-266AD961E1AE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Picture Placeholder 1103">
            <a:extLst>
              <a:ext uri="{FF2B5EF4-FFF2-40B4-BE49-F238E27FC236}">
                <a16:creationId xmlns:a16="http://schemas.microsoft.com/office/drawing/2014/main" id="{DF33059F-917C-4645-AC86-7E5BEC06AD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67227" y="0"/>
            <a:ext cx="6124773" cy="6884988"/>
          </a:xfrm>
          <a:custGeom>
            <a:avLst/>
            <a:gdLst>
              <a:gd name="connsiteX0" fmla="*/ 6124773 w 6124773"/>
              <a:gd name="connsiteY0" fmla="*/ 6681599 h 6884988"/>
              <a:gd name="connsiteX1" fmla="*/ 6124773 w 6124773"/>
              <a:gd name="connsiteY1" fmla="*/ 6884988 h 6884988"/>
              <a:gd name="connsiteX2" fmla="*/ 5417121 w 6124773"/>
              <a:gd name="connsiteY2" fmla="*/ 6884988 h 6884988"/>
              <a:gd name="connsiteX3" fmla="*/ 5592189 w 6124773"/>
              <a:gd name="connsiteY3" fmla="*/ 6858270 h 6884988"/>
              <a:gd name="connsiteX4" fmla="*/ 6058488 w 6124773"/>
              <a:gd name="connsiteY4" fmla="*/ 6713528 h 6884988"/>
              <a:gd name="connsiteX5" fmla="*/ 221552 w 6124773"/>
              <a:gd name="connsiteY5" fmla="*/ 6573138 h 6884988"/>
              <a:gd name="connsiteX6" fmla="*/ 343218 w 6124773"/>
              <a:gd name="connsiteY6" fmla="*/ 6694804 h 6884988"/>
              <a:gd name="connsiteX7" fmla="*/ 221552 w 6124773"/>
              <a:gd name="connsiteY7" fmla="*/ 6816471 h 6884988"/>
              <a:gd name="connsiteX8" fmla="*/ 99886 w 6124773"/>
              <a:gd name="connsiteY8" fmla="*/ 6694804 h 6884988"/>
              <a:gd name="connsiteX9" fmla="*/ 221552 w 6124773"/>
              <a:gd name="connsiteY9" fmla="*/ 6573138 h 6884988"/>
              <a:gd name="connsiteX10" fmla="*/ 41846 w 6124773"/>
              <a:gd name="connsiteY10" fmla="*/ 6553772 h 6884988"/>
              <a:gd name="connsiteX11" fmla="*/ 83693 w 6124773"/>
              <a:gd name="connsiteY11" fmla="*/ 6595618 h 6884988"/>
              <a:gd name="connsiteX12" fmla="*/ 41846 w 6124773"/>
              <a:gd name="connsiteY12" fmla="*/ 6637464 h 6884988"/>
              <a:gd name="connsiteX13" fmla="*/ 0 w 6124773"/>
              <a:gd name="connsiteY13" fmla="*/ 6595618 h 6884988"/>
              <a:gd name="connsiteX14" fmla="*/ 41846 w 6124773"/>
              <a:gd name="connsiteY14" fmla="*/ 6553772 h 6884988"/>
              <a:gd name="connsiteX15" fmla="*/ 360363 w 6124773"/>
              <a:gd name="connsiteY15" fmla="*/ 6277292 h 6884988"/>
              <a:gd name="connsiteX16" fmla="*/ 509397 w 6124773"/>
              <a:gd name="connsiteY16" fmla="*/ 6426327 h 6884988"/>
              <a:gd name="connsiteX17" fmla="*/ 360363 w 6124773"/>
              <a:gd name="connsiteY17" fmla="*/ 6575361 h 6884988"/>
              <a:gd name="connsiteX18" fmla="*/ 211328 w 6124773"/>
              <a:gd name="connsiteY18" fmla="*/ 6426327 h 6884988"/>
              <a:gd name="connsiteX19" fmla="*/ 360363 w 6124773"/>
              <a:gd name="connsiteY19" fmla="*/ 6277292 h 6884988"/>
              <a:gd name="connsiteX20" fmla="*/ 553910 w 6124773"/>
              <a:gd name="connsiteY20" fmla="*/ 6235445 h 6884988"/>
              <a:gd name="connsiteX21" fmla="*/ 595757 w 6124773"/>
              <a:gd name="connsiteY21" fmla="*/ 6277291 h 6884988"/>
              <a:gd name="connsiteX22" fmla="*/ 553910 w 6124773"/>
              <a:gd name="connsiteY22" fmla="*/ 6319138 h 6884988"/>
              <a:gd name="connsiteX23" fmla="*/ 512064 w 6124773"/>
              <a:gd name="connsiteY23" fmla="*/ 6277291 h 6884988"/>
              <a:gd name="connsiteX24" fmla="*/ 553910 w 6124773"/>
              <a:gd name="connsiteY24" fmla="*/ 6235445 h 6884988"/>
              <a:gd name="connsiteX25" fmla="*/ 337693 w 6124773"/>
              <a:gd name="connsiteY25" fmla="*/ 6146038 h 6884988"/>
              <a:gd name="connsiteX26" fmla="*/ 368808 w 6124773"/>
              <a:gd name="connsiteY26" fmla="*/ 6177153 h 6884988"/>
              <a:gd name="connsiteX27" fmla="*/ 337693 w 6124773"/>
              <a:gd name="connsiteY27" fmla="*/ 6208268 h 6884988"/>
              <a:gd name="connsiteX28" fmla="*/ 306578 w 6124773"/>
              <a:gd name="connsiteY28" fmla="*/ 6177153 h 6884988"/>
              <a:gd name="connsiteX29" fmla="*/ 337693 w 6124773"/>
              <a:gd name="connsiteY29" fmla="*/ 6146038 h 6884988"/>
              <a:gd name="connsiteX30" fmla="*/ 245745 w 6124773"/>
              <a:gd name="connsiteY30" fmla="*/ 6129337 h 6884988"/>
              <a:gd name="connsiteX31" fmla="*/ 276860 w 6124773"/>
              <a:gd name="connsiteY31" fmla="*/ 6160452 h 6884988"/>
              <a:gd name="connsiteX32" fmla="*/ 245745 w 6124773"/>
              <a:gd name="connsiteY32" fmla="*/ 6191567 h 6884988"/>
              <a:gd name="connsiteX33" fmla="*/ 214630 w 6124773"/>
              <a:gd name="connsiteY33" fmla="*/ 6160452 h 6884988"/>
              <a:gd name="connsiteX34" fmla="*/ 245745 w 6124773"/>
              <a:gd name="connsiteY34" fmla="*/ 6129337 h 6884988"/>
              <a:gd name="connsiteX35" fmla="*/ 630047 w 6124773"/>
              <a:gd name="connsiteY35" fmla="*/ 6121400 h 6884988"/>
              <a:gd name="connsiteX36" fmla="*/ 675259 w 6124773"/>
              <a:gd name="connsiteY36" fmla="*/ 6166612 h 6884988"/>
              <a:gd name="connsiteX37" fmla="*/ 630047 w 6124773"/>
              <a:gd name="connsiteY37" fmla="*/ 6211824 h 6884988"/>
              <a:gd name="connsiteX38" fmla="*/ 584835 w 6124773"/>
              <a:gd name="connsiteY38" fmla="*/ 6166612 h 6884988"/>
              <a:gd name="connsiteX39" fmla="*/ 630047 w 6124773"/>
              <a:gd name="connsiteY39" fmla="*/ 6121400 h 6884988"/>
              <a:gd name="connsiteX40" fmla="*/ 491808 w 6124773"/>
              <a:gd name="connsiteY40" fmla="*/ 6064821 h 6884988"/>
              <a:gd name="connsiteX41" fmla="*/ 553022 w 6124773"/>
              <a:gd name="connsiteY41" fmla="*/ 6126035 h 6884988"/>
              <a:gd name="connsiteX42" fmla="*/ 491808 w 6124773"/>
              <a:gd name="connsiteY42" fmla="*/ 6187249 h 6884988"/>
              <a:gd name="connsiteX43" fmla="*/ 430594 w 6124773"/>
              <a:gd name="connsiteY43" fmla="*/ 6126035 h 6884988"/>
              <a:gd name="connsiteX44" fmla="*/ 491808 w 6124773"/>
              <a:gd name="connsiteY44" fmla="*/ 6064821 h 6884988"/>
              <a:gd name="connsiteX45" fmla="*/ 754634 w 6124773"/>
              <a:gd name="connsiteY45" fmla="*/ 6027039 h 6884988"/>
              <a:gd name="connsiteX46" fmla="*/ 803085 w 6124773"/>
              <a:gd name="connsiteY46" fmla="*/ 6075490 h 6884988"/>
              <a:gd name="connsiteX47" fmla="*/ 754634 w 6124773"/>
              <a:gd name="connsiteY47" fmla="*/ 6123940 h 6884988"/>
              <a:gd name="connsiteX48" fmla="*/ 706184 w 6124773"/>
              <a:gd name="connsiteY48" fmla="*/ 6075490 h 6884988"/>
              <a:gd name="connsiteX49" fmla="*/ 754634 w 6124773"/>
              <a:gd name="connsiteY49" fmla="*/ 6027039 h 6884988"/>
              <a:gd name="connsiteX50" fmla="*/ 315342 w 6124773"/>
              <a:gd name="connsiteY50" fmla="*/ 6003861 h 6884988"/>
              <a:gd name="connsiteX51" fmla="*/ 375476 w 6124773"/>
              <a:gd name="connsiteY51" fmla="*/ 6063996 h 6884988"/>
              <a:gd name="connsiteX52" fmla="*/ 315342 w 6124773"/>
              <a:gd name="connsiteY52" fmla="*/ 6124130 h 6884988"/>
              <a:gd name="connsiteX53" fmla="*/ 255207 w 6124773"/>
              <a:gd name="connsiteY53" fmla="*/ 6063996 h 6884988"/>
              <a:gd name="connsiteX54" fmla="*/ 315342 w 6124773"/>
              <a:gd name="connsiteY54" fmla="*/ 6003861 h 6884988"/>
              <a:gd name="connsiteX55" fmla="*/ 606996 w 6124773"/>
              <a:gd name="connsiteY55" fmla="*/ 5974016 h 6884988"/>
              <a:gd name="connsiteX56" fmla="*/ 655447 w 6124773"/>
              <a:gd name="connsiteY56" fmla="*/ 6022466 h 6884988"/>
              <a:gd name="connsiteX57" fmla="*/ 606996 w 6124773"/>
              <a:gd name="connsiteY57" fmla="*/ 6070917 h 6884988"/>
              <a:gd name="connsiteX58" fmla="*/ 558546 w 6124773"/>
              <a:gd name="connsiteY58" fmla="*/ 6022466 h 6884988"/>
              <a:gd name="connsiteX59" fmla="*/ 606996 w 6124773"/>
              <a:gd name="connsiteY59" fmla="*/ 5974016 h 6884988"/>
              <a:gd name="connsiteX60" fmla="*/ 1460881 w 6124773"/>
              <a:gd name="connsiteY60" fmla="*/ 5951537 h 6884988"/>
              <a:gd name="connsiteX61" fmla="*/ 2359068 w 6124773"/>
              <a:gd name="connsiteY61" fmla="*/ 6683580 h 6884988"/>
              <a:gd name="connsiteX62" fmla="*/ 2360488 w 6124773"/>
              <a:gd name="connsiteY62" fmla="*/ 6692889 h 6884988"/>
              <a:gd name="connsiteX63" fmla="*/ 2361483 w 6124773"/>
              <a:gd name="connsiteY63" fmla="*/ 6696758 h 6884988"/>
              <a:gd name="connsiteX64" fmla="*/ 2380043 w 6124773"/>
              <a:gd name="connsiteY64" fmla="*/ 6880859 h 6884988"/>
              <a:gd name="connsiteX65" fmla="*/ 2379839 w 6124773"/>
              <a:gd name="connsiteY65" fmla="*/ 6884988 h 6884988"/>
              <a:gd name="connsiteX66" fmla="*/ 545327 w 6124773"/>
              <a:gd name="connsiteY66" fmla="*/ 6884988 h 6884988"/>
              <a:gd name="connsiteX67" fmla="*/ 544068 w 6124773"/>
              <a:gd name="connsiteY67" fmla="*/ 6868350 h 6884988"/>
              <a:gd name="connsiteX68" fmla="*/ 1460881 w 6124773"/>
              <a:gd name="connsiteY68" fmla="*/ 5951537 h 6884988"/>
              <a:gd name="connsiteX69" fmla="*/ 341947 w 6124773"/>
              <a:gd name="connsiteY69" fmla="*/ 5887910 h 6884988"/>
              <a:gd name="connsiteX70" fmla="*/ 381254 w 6124773"/>
              <a:gd name="connsiteY70" fmla="*/ 5927216 h 6884988"/>
              <a:gd name="connsiteX71" fmla="*/ 341947 w 6124773"/>
              <a:gd name="connsiteY71" fmla="*/ 5966523 h 6884988"/>
              <a:gd name="connsiteX72" fmla="*/ 302641 w 6124773"/>
              <a:gd name="connsiteY72" fmla="*/ 5927216 h 6884988"/>
              <a:gd name="connsiteX73" fmla="*/ 341947 w 6124773"/>
              <a:gd name="connsiteY73" fmla="*/ 5887910 h 6884988"/>
              <a:gd name="connsiteX74" fmla="*/ 1464755 w 6124773"/>
              <a:gd name="connsiteY74" fmla="*/ 5884354 h 6884988"/>
              <a:gd name="connsiteX75" fmla="*/ 2456434 w 6124773"/>
              <a:gd name="connsiteY75" fmla="*/ 6875526 h 6884988"/>
              <a:gd name="connsiteX76" fmla="*/ 2455968 w 6124773"/>
              <a:gd name="connsiteY76" fmla="*/ 6884988 h 6884988"/>
              <a:gd name="connsiteX77" fmla="*/ 2403084 w 6124773"/>
              <a:gd name="connsiteY77" fmla="*/ 6884988 h 6884988"/>
              <a:gd name="connsiteX78" fmla="*/ 2403539 w 6124773"/>
              <a:gd name="connsiteY78" fmla="*/ 6875970 h 6884988"/>
              <a:gd name="connsiteX79" fmla="*/ 2128711 w 6124773"/>
              <a:gd name="connsiteY79" fmla="*/ 6212395 h 6884988"/>
              <a:gd name="connsiteX80" fmla="*/ 1465263 w 6124773"/>
              <a:gd name="connsiteY80" fmla="*/ 5937567 h 6884988"/>
              <a:gd name="connsiteX81" fmla="*/ 526873 w 6124773"/>
              <a:gd name="connsiteY81" fmla="*/ 6875844 h 6884988"/>
              <a:gd name="connsiteX82" fmla="*/ 527335 w 6124773"/>
              <a:gd name="connsiteY82" fmla="*/ 6884988 h 6884988"/>
              <a:gd name="connsiteX83" fmla="*/ 474032 w 6124773"/>
              <a:gd name="connsiteY83" fmla="*/ 6884988 h 6884988"/>
              <a:gd name="connsiteX84" fmla="*/ 473577 w 6124773"/>
              <a:gd name="connsiteY84" fmla="*/ 6876033 h 6884988"/>
              <a:gd name="connsiteX85" fmla="*/ 1464755 w 6124773"/>
              <a:gd name="connsiteY85" fmla="*/ 5884354 h 6884988"/>
              <a:gd name="connsiteX86" fmla="*/ 1961832 w 6124773"/>
              <a:gd name="connsiteY86" fmla="*/ 5864923 h 6884988"/>
              <a:gd name="connsiteX87" fmla="*/ 2004822 w 6124773"/>
              <a:gd name="connsiteY87" fmla="*/ 5907913 h 6884988"/>
              <a:gd name="connsiteX88" fmla="*/ 1961832 w 6124773"/>
              <a:gd name="connsiteY88" fmla="*/ 5950902 h 6884988"/>
              <a:gd name="connsiteX89" fmla="*/ 1918843 w 6124773"/>
              <a:gd name="connsiteY89" fmla="*/ 5907913 h 6884988"/>
              <a:gd name="connsiteX90" fmla="*/ 1961832 w 6124773"/>
              <a:gd name="connsiteY90" fmla="*/ 5864923 h 6884988"/>
              <a:gd name="connsiteX91" fmla="*/ 1004634 w 6124773"/>
              <a:gd name="connsiteY91" fmla="*/ 5846381 h 6884988"/>
              <a:gd name="connsiteX92" fmla="*/ 1043940 w 6124773"/>
              <a:gd name="connsiteY92" fmla="*/ 5885688 h 6884988"/>
              <a:gd name="connsiteX93" fmla="*/ 1004634 w 6124773"/>
              <a:gd name="connsiteY93" fmla="*/ 5924994 h 6884988"/>
              <a:gd name="connsiteX94" fmla="*/ 965328 w 6124773"/>
              <a:gd name="connsiteY94" fmla="*/ 5885688 h 6884988"/>
              <a:gd name="connsiteX95" fmla="*/ 1004634 w 6124773"/>
              <a:gd name="connsiteY95" fmla="*/ 5846381 h 6884988"/>
              <a:gd name="connsiteX96" fmla="*/ 545720 w 6124773"/>
              <a:gd name="connsiteY96" fmla="*/ 5838888 h 6884988"/>
              <a:gd name="connsiteX97" fmla="*/ 594170 w 6124773"/>
              <a:gd name="connsiteY97" fmla="*/ 5887339 h 6884988"/>
              <a:gd name="connsiteX98" fmla="*/ 545720 w 6124773"/>
              <a:gd name="connsiteY98" fmla="*/ 5935789 h 6884988"/>
              <a:gd name="connsiteX99" fmla="*/ 497269 w 6124773"/>
              <a:gd name="connsiteY99" fmla="*/ 5887339 h 6884988"/>
              <a:gd name="connsiteX100" fmla="*/ 545720 w 6124773"/>
              <a:gd name="connsiteY100" fmla="*/ 5838888 h 6884988"/>
              <a:gd name="connsiteX101" fmla="*/ 703389 w 6124773"/>
              <a:gd name="connsiteY101" fmla="*/ 5835840 h 6884988"/>
              <a:gd name="connsiteX102" fmla="*/ 751840 w 6124773"/>
              <a:gd name="connsiteY102" fmla="*/ 5884290 h 6884988"/>
              <a:gd name="connsiteX103" fmla="*/ 703389 w 6124773"/>
              <a:gd name="connsiteY103" fmla="*/ 5932741 h 6884988"/>
              <a:gd name="connsiteX104" fmla="*/ 654939 w 6124773"/>
              <a:gd name="connsiteY104" fmla="*/ 5884290 h 6884988"/>
              <a:gd name="connsiteX105" fmla="*/ 703389 w 6124773"/>
              <a:gd name="connsiteY105" fmla="*/ 5835840 h 6884988"/>
              <a:gd name="connsiteX106" fmla="*/ 863663 w 6124773"/>
              <a:gd name="connsiteY106" fmla="*/ 5831903 h 6884988"/>
              <a:gd name="connsiteX107" fmla="*/ 933069 w 6124773"/>
              <a:gd name="connsiteY107" fmla="*/ 5901309 h 6884988"/>
              <a:gd name="connsiteX108" fmla="*/ 863663 w 6124773"/>
              <a:gd name="connsiteY108" fmla="*/ 5970714 h 6884988"/>
              <a:gd name="connsiteX109" fmla="*/ 794257 w 6124773"/>
              <a:gd name="connsiteY109" fmla="*/ 5901309 h 6884988"/>
              <a:gd name="connsiteX110" fmla="*/ 863663 w 6124773"/>
              <a:gd name="connsiteY110" fmla="*/ 5831903 h 6884988"/>
              <a:gd name="connsiteX111" fmla="*/ 1337818 w 6124773"/>
              <a:gd name="connsiteY111" fmla="*/ 5793168 h 6884988"/>
              <a:gd name="connsiteX112" fmla="*/ 1368933 w 6124773"/>
              <a:gd name="connsiteY112" fmla="*/ 5824283 h 6884988"/>
              <a:gd name="connsiteX113" fmla="*/ 1337818 w 6124773"/>
              <a:gd name="connsiteY113" fmla="*/ 5855398 h 6884988"/>
              <a:gd name="connsiteX114" fmla="*/ 1306703 w 6124773"/>
              <a:gd name="connsiteY114" fmla="*/ 5824283 h 6884988"/>
              <a:gd name="connsiteX115" fmla="*/ 1337818 w 6124773"/>
              <a:gd name="connsiteY115" fmla="*/ 5793168 h 6884988"/>
              <a:gd name="connsiteX116" fmla="*/ 1792605 w 6124773"/>
              <a:gd name="connsiteY116" fmla="*/ 5775642 h 6884988"/>
              <a:gd name="connsiteX117" fmla="*/ 1855216 w 6124773"/>
              <a:gd name="connsiteY117" fmla="*/ 5838253 h 6884988"/>
              <a:gd name="connsiteX118" fmla="*/ 1792605 w 6124773"/>
              <a:gd name="connsiteY118" fmla="*/ 5900864 h 6884988"/>
              <a:gd name="connsiteX119" fmla="*/ 1729994 w 6124773"/>
              <a:gd name="connsiteY119" fmla="*/ 5838253 h 6884988"/>
              <a:gd name="connsiteX120" fmla="*/ 1792605 w 6124773"/>
              <a:gd name="connsiteY120" fmla="*/ 5775642 h 6884988"/>
              <a:gd name="connsiteX121" fmla="*/ 1922335 w 6124773"/>
              <a:gd name="connsiteY121" fmla="*/ 5765292 h 6884988"/>
              <a:gd name="connsiteX122" fmla="*/ 1953450 w 6124773"/>
              <a:gd name="connsiteY122" fmla="*/ 5796407 h 6884988"/>
              <a:gd name="connsiteX123" fmla="*/ 1922335 w 6124773"/>
              <a:gd name="connsiteY123" fmla="*/ 5827522 h 6884988"/>
              <a:gd name="connsiteX124" fmla="*/ 1891220 w 6124773"/>
              <a:gd name="connsiteY124" fmla="*/ 5796407 h 6884988"/>
              <a:gd name="connsiteX125" fmla="*/ 1922335 w 6124773"/>
              <a:gd name="connsiteY125" fmla="*/ 5765292 h 6884988"/>
              <a:gd name="connsiteX126" fmla="*/ 401702 w 6124773"/>
              <a:gd name="connsiteY126" fmla="*/ 5746623 h 6884988"/>
              <a:gd name="connsiteX127" fmla="*/ 461836 w 6124773"/>
              <a:gd name="connsiteY127" fmla="*/ 5806758 h 6884988"/>
              <a:gd name="connsiteX128" fmla="*/ 401702 w 6124773"/>
              <a:gd name="connsiteY128" fmla="*/ 5866892 h 6884988"/>
              <a:gd name="connsiteX129" fmla="*/ 341567 w 6124773"/>
              <a:gd name="connsiteY129" fmla="*/ 5806758 h 6884988"/>
              <a:gd name="connsiteX130" fmla="*/ 401702 w 6124773"/>
              <a:gd name="connsiteY130" fmla="*/ 5746623 h 6884988"/>
              <a:gd name="connsiteX131" fmla="*/ 1617218 w 6124773"/>
              <a:gd name="connsiteY131" fmla="*/ 5741035 h 6884988"/>
              <a:gd name="connsiteX132" fmla="*/ 1679829 w 6124773"/>
              <a:gd name="connsiteY132" fmla="*/ 5803646 h 6884988"/>
              <a:gd name="connsiteX133" fmla="*/ 1617218 w 6124773"/>
              <a:gd name="connsiteY133" fmla="*/ 5866257 h 6884988"/>
              <a:gd name="connsiteX134" fmla="*/ 1554608 w 6124773"/>
              <a:gd name="connsiteY134" fmla="*/ 5803646 h 6884988"/>
              <a:gd name="connsiteX135" fmla="*/ 1617218 w 6124773"/>
              <a:gd name="connsiteY135" fmla="*/ 5741035 h 6884988"/>
              <a:gd name="connsiteX136" fmla="*/ 264477 w 6124773"/>
              <a:gd name="connsiteY136" fmla="*/ 5699569 h 6884988"/>
              <a:gd name="connsiteX137" fmla="*/ 303784 w 6124773"/>
              <a:gd name="connsiteY137" fmla="*/ 5738876 h 6884988"/>
              <a:gd name="connsiteX138" fmla="*/ 264477 w 6124773"/>
              <a:gd name="connsiteY138" fmla="*/ 5778182 h 6884988"/>
              <a:gd name="connsiteX139" fmla="*/ 225171 w 6124773"/>
              <a:gd name="connsiteY139" fmla="*/ 5738876 h 6884988"/>
              <a:gd name="connsiteX140" fmla="*/ 264477 w 6124773"/>
              <a:gd name="connsiteY140" fmla="*/ 5699569 h 6884988"/>
              <a:gd name="connsiteX141" fmla="*/ 611060 w 6124773"/>
              <a:gd name="connsiteY141" fmla="*/ 5698617 h 6884988"/>
              <a:gd name="connsiteX142" fmla="*/ 659511 w 6124773"/>
              <a:gd name="connsiteY142" fmla="*/ 5747067 h 6884988"/>
              <a:gd name="connsiteX143" fmla="*/ 611060 w 6124773"/>
              <a:gd name="connsiteY143" fmla="*/ 5795518 h 6884988"/>
              <a:gd name="connsiteX144" fmla="*/ 562610 w 6124773"/>
              <a:gd name="connsiteY144" fmla="*/ 5747067 h 6884988"/>
              <a:gd name="connsiteX145" fmla="*/ 611060 w 6124773"/>
              <a:gd name="connsiteY145" fmla="*/ 5698617 h 6884988"/>
              <a:gd name="connsiteX146" fmla="*/ 978028 w 6124773"/>
              <a:gd name="connsiteY146" fmla="*/ 5688774 h 6884988"/>
              <a:gd name="connsiteX147" fmla="*/ 1038162 w 6124773"/>
              <a:gd name="connsiteY147" fmla="*/ 5748909 h 6884988"/>
              <a:gd name="connsiteX148" fmla="*/ 978028 w 6124773"/>
              <a:gd name="connsiteY148" fmla="*/ 5809043 h 6884988"/>
              <a:gd name="connsiteX149" fmla="*/ 917893 w 6124773"/>
              <a:gd name="connsiteY149" fmla="*/ 5748909 h 6884988"/>
              <a:gd name="connsiteX150" fmla="*/ 978028 w 6124773"/>
              <a:gd name="connsiteY150" fmla="*/ 5688774 h 6884988"/>
              <a:gd name="connsiteX151" fmla="*/ 1469835 w 6124773"/>
              <a:gd name="connsiteY151" fmla="*/ 5670994 h 6884988"/>
              <a:gd name="connsiteX152" fmla="*/ 1532446 w 6124773"/>
              <a:gd name="connsiteY152" fmla="*/ 5733605 h 6884988"/>
              <a:gd name="connsiteX153" fmla="*/ 1469835 w 6124773"/>
              <a:gd name="connsiteY153" fmla="*/ 5796216 h 6884988"/>
              <a:gd name="connsiteX154" fmla="*/ 1407224 w 6124773"/>
              <a:gd name="connsiteY154" fmla="*/ 5733605 h 6884988"/>
              <a:gd name="connsiteX155" fmla="*/ 1469835 w 6124773"/>
              <a:gd name="connsiteY155" fmla="*/ 5670994 h 6884988"/>
              <a:gd name="connsiteX156" fmla="*/ 785495 w 6124773"/>
              <a:gd name="connsiteY156" fmla="*/ 5643308 h 6884988"/>
              <a:gd name="connsiteX157" fmla="*/ 868680 w 6124773"/>
              <a:gd name="connsiteY157" fmla="*/ 5726493 h 6884988"/>
              <a:gd name="connsiteX158" fmla="*/ 785495 w 6124773"/>
              <a:gd name="connsiteY158" fmla="*/ 5809678 h 6884988"/>
              <a:gd name="connsiteX159" fmla="*/ 702310 w 6124773"/>
              <a:gd name="connsiteY159" fmla="*/ 5726493 h 6884988"/>
              <a:gd name="connsiteX160" fmla="*/ 785495 w 6124773"/>
              <a:gd name="connsiteY160" fmla="*/ 5643308 h 6884988"/>
              <a:gd name="connsiteX161" fmla="*/ 908431 w 6124773"/>
              <a:gd name="connsiteY161" fmla="*/ 5621337 h 6884988"/>
              <a:gd name="connsiteX162" fmla="*/ 939546 w 6124773"/>
              <a:gd name="connsiteY162" fmla="*/ 5652452 h 6884988"/>
              <a:gd name="connsiteX163" fmla="*/ 908431 w 6124773"/>
              <a:gd name="connsiteY163" fmla="*/ 5683567 h 6884988"/>
              <a:gd name="connsiteX164" fmla="*/ 877316 w 6124773"/>
              <a:gd name="connsiteY164" fmla="*/ 5652452 h 6884988"/>
              <a:gd name="connsiteX165" fmla="*/ 908431 w 6124773"/>
              <a:gd name="connsiteY165" fmla="*/ 5621337 h 6884988"/>
              <a:gd name="connsiteX166" fmla="*/ 1000379 w 6124773"/>
              <a:gd name="connsiteY166" fmla="*/ 5604573 h 6884988"/>
              <a:gd name="connsiteX167" fmla="*/ 1031494 w 6124773"/>
              <a:gd name="connsiteY167" fmla="*/ 5635688 h 6884988"/>
              <a:gd name="connsiteX168" fmla="*/ 1000379 w 6124773"/>
              <a:gd name="connsiteY168" fmla="*/ 5666803 h 6884988"/>
              <a:gd name="connsiteX169" fmla="*/ 969263 w 6124773"/>
              <a:gd name="connsiteY169" fmla="*/ 5635688 h 6884988"/>
              <a:gd name="connsiteX170" fmla="*/ 1000379 w 6124773"/>
              <a:gd name="connsiteY170" fmla="*/ 5604573 h 6884988"/>
              <a:gd name="connsiteX171" fmla="*/ 691515 w 6124773"/>
              <a:gd name="connsiteY171" fmla="*/ 5577268 h 6884988"/>
              <a:gd name="connsiteX172" fmla="*/ 722630 w 6124773"/>
              <a:gd name="connsiteY172" fmla="*/ 5608383 h 6884988"/>
              <a:gd name="connsiteX173" fmla="*/ 691515 w 6124773"/>
              <a:gd name="connsiteY173" fmla="*/ 5639498 h 6884988"/>
              <a:gd name="connsiteX174" fmla="*/ 660400 w 6124773"/>
              <a:gd name="connsiteY174" fmla="*/ 5608383 h 6884988"/>
              <a:gd name="connsiteX175" fmla="*/ 691515 w 6124773"/>
              <a:gd name="connsiteY175" fmla="*/ 5577268 h 6884988"/>
              <a:gd name="connsiteX176" fmla="*/ 263271 w 6124773"/>
              <a:gd name="connsiteY176" fmla="*/ 5564251 h 6884988"/>
              <a:gd name="connsiteX177" fmla="*/ 305118 w 6124773"/>
              <a:gd name="connsiteY177" fmla="*/ 5606097 h 6884988"/>
              <a:gd name="connsiteX178" fmla="*/ 263271 w 6124773"/>
              <a:gd name="connsiteY178" fmla="*/ 5647944 h 6884988"/>
              <a:gd name="connsiteX179" fmla="*/ 221425 w 6124773"/>
              <a:gd name="connsiteY179" fmla="*/ 5606097 h 6884988"/>
              <a:gd name="connsiteX180" fmla="*/ 263271 w 6124773"/>
              <a:gd name="connsiteY180" fmla="*/ 5564251 h 6884988"/>
              <a:gd name="connsiteX181" fmla="*/ 1199896 w 6124773"/>
              <a:gd name="connsiteY181" fmla="*/ 5526341 h 6884988"/>
              <a:gd name="connsiteX182" fmla="*/ 1330706 w 6124773"/>
              <a:gd name="connsiteY182" fmla="*/ 5657151 h 6884988"/>
              <a:gd name="connsiteX183" fmla="*/ 1199896 w 6124773"/>
              <a:gd name="connsiteY183" fmla="*/ 5787961 h 6884988"/>
              <a:gd name="connsiteX184" fmla="*/ 1069086 w 6124773"/>
              <a:gd name="connsiteY184" fmla="*/ 5657151 h 6884988"/>
              <a:gd name="connsiteX185" fmla="*/ 1199896 w 6124773"/>
              <a:gd name="connsiteY185" fmla="*/ 5526341 h 6884988"/>
              <a:gd name="connsiteX186" fmla="*/ 1725231 w 6124773"/>
              <a:gd name="connsiteY186" fmla="*/ 5506974 h 6884988"/>
              <a:gd name="connsiteX187" fmla="*/ 1826768 w 6124773"/>
              <a:gd name="connsiteY187" fmla="*/ 5608510 h 6884988"/>
              <a:gd name="connsiteX188" fmla="*/ 1725231 w 6124773"/>
              <a:gd name="connsiteY188" fmla="*/ 5710047 h 6884988"/>
              <a:gd name="connsiteX189" fmla="*/ 1623695 w 6124773"/>
              <a:gd name="connsiteY189" fmla="*/ 5608510 h 6884988"/>
              <a:gd name="connsiteX190" fmla="*/ 1725231 w 6124773"/>
              <a:gd name="connsiteY190" fmla="*/ 5506974 h 6884988"/>
              <a:gd name="connsiteX191" fmla="*/ 834009 w 6124773"/>
              <a:gd name="connsiteY191" fmla="*/ 5494020 h 6884988"/>
              <a:gd name="connsiteX192" fmla="*/ 894144 w 6124773"/>
              <a:gd name="connsiteY192" fmla="*/ 5554154 h 6884988"/>
              <a:gd name="connsiteX193" fmla="*/ 834009 w 6124773"/>
              <a:gd name="connsiteY193" fmla="*/ 5614289 h 6884988"/>
              <a:gd name="connsiteX194" fmla="*/ 773875 w 6124773"/>
              <a:gd name="connsiteY194" fmla="*/ 5554154 h 6884988"/>
              <a:gd name="connsiteX195" fmla="*/ 834009 w 6124773"/>
              <a:gd name="connsiteY195" fmla="*/ 5494020 h 6884988"/>
              <a:gd name="connsiteX196" fmla="*/ 475996 w 6124773"/>
              <a:gd name="connsiteY196" fmla="*/ 5473890 h 6884988"/>
              <a:gd name="connsiteX197" fmla="*/ 597662 w 6124773"/>
              <a:gd name="connsiteY197" fmla="*/ 5595556 h 6884988"/>
              <a:gd name="connsiteX198" fmla="*/ 475996 w 6124773"/>
              <a:gd name="connsiteY198" fmla="*/ 5717222 h 6884988"/>
              <a:gd name="connsiteX199" fmla="*/ 354330 w 6124773"/>
              <a:gd name="connsiteY199" fmla="*/ 5595556 h 6884988"/>
              <a:gd name="connsiteX200" fmla="*/ 475996 w 6124773"/>
              <a:gd name="connsiteY200" fmla="*/ 5473890 h 6884988"/>
              <a:gd name="connsiteX201" fmla="*/ 654621 w 6124773"/>
              <a:gd name="connsiteY201" fmla="*/ 5471414 h 6884988"/>
              <a:gd name="connsiteX202" fmla="*/ 696468 w 6124773"/>
              <a:gd name="connsiteY202" fmla="*/ 5513260 h 6884988"/>
              <a:gd name="connsiteX203" fmla="*/ 654621 w 6124773"/>
              <a:gd name="connsiteY203" fmla="*/ 5555107 h 6884988"/>
              <a:gd name="connsiteX204" fmla="*/ 612775 w 6124773"/>
              <a:gd name="connsiteY204" fmla="*/ 5513260 h 6884988"/>
              <a:gd name="connsiteX205" fmla="*/ 654621 w 6124773"/>
              <a:gd name="connsiteY205" fmla="*/ 5471414 h 6884988"/>
              <a:gd name="connsiteX206" fmla="*/ 1522730 w 6124773"/>
              <a:gd name="connsiteY206" fmla="*/ 5446585 h 6884988"/>
              <a:gd name="connsiteX207" fmla="*/ 1585341 w 6124773"/>
              <a:gd name="connsiteY207" fmla="*/ 5509196 h 6884988"/>
              <a:gd name="connsiteX208" fmla="*/ 1522730 w 6124773"/>
              <a:gd name="connsiteY208" fmla="*/ 5571807 h 6884988"/>
              <a:gd name="connsiteX209" fmla="*/ 1460119 w 6124773"/>
              <a:gd name="connsiteY209" fmla="*/ 5509196 h 6884988"/>
              <a:gd name="connsiteX210" fmla="*/ 1522730 w 6124773"/>
              <a:gd name="connsiteY210" fmla="*/ 5446585 h 6884988"/>
              <a:gd name="connsiteX211" fmla="*/ 544449 w 6124773"/>
              <a:gd name="connsiteY211" fmla="*/ 5374767 h 6884988"/>
              <a:gd name="connsiteX212" fmla="*/ 590042 w 6124773"/>
              <a:gd name="connsiteY212" fmla="*/ 5420360 h 6884988"/>
              <a:gd name="connsiteX213" fmla="*/ 544449 w 6124773"/>
              <a:gd name="connsiteY213" fmla="*/ 5465953 h 6884988"/>
              <a:gd name="connsiteX214" fmla="*/ 498856 w 6124773"/>
              <a:gd name="connsiteY214" fmla="*/ 5420360 h 6884988"/>
              <a:gd name="connsiteX215" fmla="*/ 544449 w 6124773"/>
              <a:gd name="connsiteY215" fmla="*/ 5374767 h 6884988"/>
              <a:gd name="connsiteX216" fmla="*/ 1336230 w 6124773"/>
              <a:gd name="connsiteY216" fmla="*/ 5342318 h 6884988"/>
              <a:gd name="connsiteX217" fmla="*/ 1428496 w 6124773"/>
              <a:gd name="connsiteY217" fmla="*/ 5434584 h 6884988"/>
              <a:gd name="connsiteX218" fmla="*/ 1336230 w 6124773"/>
              <a:gd name="connsiteY218" fmla="*/ 5526849 h 6884988"/>
              <a:gd name="connsiteX219" fmla="*/ 1243964 w 6124773"/>
              <a:gd name="connsiteY219" fmla="*/ 5434584 h 6884988"/>
              <a:gd name="connsiteX220" fmla="*/ 1336230 w 6124773"/>
              <a:gd name="connsiteY220" fmla="*/ 5342318 h 6884988"/>
              <a:gd name="connsiteX221" fmla="*/ 769176 w 6124773"/>
              <a:gd name="connsiteY221" fmla="*/ 5295836 h 6884988"/>
              <a:gd name="connsiteX222" fmla="*/ 851345 w 6124773"/>
              <a:gd name="connsiteY222" fmla="*/ 5378005 h 6884988"/>
              <a:gd name="connsiteX223" fmla="*/ 769176 w 6124773"/>
              <a:gd name="connsiteY223" fmla="*/ 5460174 h 6884988"/>
              <a:gd name="connsiteX224" fmla="*/ 687007 w 6124773"/>
              <a:gd name="connsiteY224" fmla="*/ 5378005 h 6884988"/>
              <a:gd name="connsiteX225" fmla="*/ 769176 w 6124773"/>
              <a:gd name="connsiteY225" fmla="*/ 5295836 h 6884988"/>
              <a:gd name="connsiteX226" fmla="*/ 1495044 w 6124773"/>
              <a:gd name="connsiteY226" fmla="*/ 5286311 h 6884988"/>
              <a:gd name="connsiteX227" fmla="*/ 1538034 w 6124773"/>
              <a:gd name="connsiteY227" fmla="*/ 5329301 h 6884988"/>
              <a:gd name="connsiteX228" fmla="*/ 1495044 w 6124773"/>
              <a:gd name="connsiteY228" fmla="*/ 5372290 h 6884988"/>
              <a:gd name="connsiteX229" fmla="*/ 1452055 w 6124773"/>
              <a:gd name="connsiteY229" fmla="*/ 5329301 h 6884988"/>
              <a:gd name="connsiteX230" fmla="*/ 1495044 w 6124773"/>
              <a:gd name="connsiteY230" fmla="*/ 5286311 h 6884988"/>
              <a:gd name="connsiteX231" fmla="*/ 624587 w 6124773"/>
              <a:gd name="connsiteY231" fmla="*/ 5272976 h 6884988"/>
              <a:gd name="connsiteX232" fmla="*/ 666433 w 6124773"/>
              <a:gd name="connsiteY232" fmla="*/ 5314822 h 6884988"/>
              <a:gd name="connsiteX233" fmla="*/ 624587 w 6124773"/>
              <a:gd name="connsiteY233" fmla="*/ 5356669 h 6884988"/>
              <a:gd name="connsiteX234" fmla="*/ 582740 w 6124773"/>
              <a:gd name="connsiteY234" fmla="*/ 5314822 h 6884988"/>
              <a:gd name="connsiteX235" fmla="*/ 624587 w 6124773"/>
              <a:gd name="connsiteY235" fmla="*/ 5272976 h 6884988"/>
              <a:gd name="connsiteX236" fmla="*/ 1023049 w 6124773"/>
              <a:gd name="connsiteY236" fmla="*/ 5237543 h 6884988"/>
              <a:gd name="connsiteX237" fmla="*/ 1172083 w 6124773"/>
              <a:gd name="connsiteY237" fmla="*/ 5386578 h 6884988"/>
              <a:gd name="connsiteX238" fmla="*/ 1023049 w 6124773"/>
              <a:gd name="connsiteY238" fmla="*/ 5535612 h 6884988"/>
              <a:gd name="connsiteX239" fmla="*/ 874014 w 6124773"/>
              <a:gd name="connsiteY239" fmla="*/ 5386578 h 6884988"/>
              <a:gd name="connsiteX240" fmla="*/ 1023049 w 6124773"/>
              <a:gd name="connsiteY240" fmla="*/ 5237543 h 6884988"/>
              <a:gd name="connsiteX241" fmla="*/ 1702626 w 6124773"/>
              <a:gd name="connsiteY241" fmla="*/ 5209921 h 6884988"/>
              <a:gd name="connsiteX242" fmla="*/ 1801241 w 6124773"/>
              <a:gd name="connsiteY242" fmla="*/ 5308536 h 6884988"/>
              <a:gd name="connsiteX243" fmla="*/ 1702626 w 6124773"/>
              <a:gd name="connsiteY243" fmla="*/ 5407152 h 6884988"/>
              <a:gd name="connsiteX244" fmla="*/ 1604010 w 6124773"/>
              <a:gd name="connsiteY244" fmla="*/ 5308536 h 6884988"/>
              <a:gd name="connsiteX245" fmla="*/ 1702626 w 6124773"/>
              <a:gd name="connsiteY245" fmla="*/ 5209921 h 6884988"/>
              <a:gd name="connsiteX246" fmla="*/ 1423479 w 6124773"/>
              <a:gd name="connsiteY246" fmla="*/ 5169217 h 6884988"/>
              <a:gd name="connsiteX247" fmla="*/ 1471930 w 6124773"/>
              <a:gd name="connsiteY247" fmla="*/ 5217667 h 6884988"/>
              <a:gd name="connsiteX248" fmla="*/ 1423479 w 6124773"/>
              <a:gd name="connsiteY248" fmla="*/ 5266118 h 6884988"/>
              <a:gd name="connsiteX249" fmla="*/ 1375029 w 6124773"/>
              <a:gd name="connsiteY249" fmla="*/ 5217667 h 6884988"/>
              <a:gd name="connsiteX250" fmla="*/ 1423479 w 6124773"/>
              <a:gd name="connsiteY250" fmla="*/ 5169217 h 6884988"/>
              <a:gd name="connsiteX251" fmla="*/ 677164 w 6124773"/>
              <a:gd name="connsiteY251" fmla="*/ 5146294 h 6884988"/>
              <a:gd name="connsiteX252" fmla="*/ 719011 w 6124773"/>
              <a:gd name="connsiteY252" fmla="*/ 5188141 h 6884988"/>
              <a:gd name="connsiteX253" fmla="*/ 677164 w 6124773"/>
              <a:gd name="connsiteY253" fmla="*/ 5229987 h 6884988"/>
              <a:gd name="connsiteX254" fmla="*/ 635318 w 6124773"/>
              <a:gd name="connsiteY254" fmla="*/ 5188141 h 6884988"/>
              <a:gd name="connsiteX255" fmla="*/ 677164 w 6124773"/>
              <a:gd name="connsiteY255" fmla="*/ 5146294 h 6884988"/>
              <a:gd name="connsiteX256" fmla="*/ 555498 w 6124773"/>
              <a:gd name="connsiteY256" fmla="*/ 5127942 h 6884988"/>
              <a:gd name="connsiteX257" fmla="*/ 601091 w 6124773"/>
              <a:gd name="connsiteY257" fmla="*/ 5173535 h 6884988"/>
              <a:gd name="connsiteX258" fmla="*/ 555498 w 6124773"/>
              <a:gd name="connsiteY258" fmla="*/ 5219128 h 6884988"/>
              <a:gd name="connsiteX259" fmla="*/ 509905 w 6124773"/>
              <a:gd name="connsiteY259" fmla="*/ 5173535 h 6884988"/>
              <a:gd name="connsiteX260" fmla="*/ 555498 w 6124773"/>
              <a:gd name="connsiteY260" fmla="*/ 5127942 h 6884988"/>
              <a:gd name="connsiteX261" fmla="*/ 1246632 w 6124773"/>
              <a:gd name="connsiteY261" fmla="*/ 5112702 h 6884988"/>
              <a:gd name="connsiteX262" fmla="*/ 1345248 w 6124773"/>
              <a:gd name="connsiteY262" fmla="*/ 5211317 h 6884988"/>
              <a:gd name="connsiteX263" fmla="*/ 1246632 w 6124773"/>
              <a:gd name="connsiteY263" fmla="*/ 5309933 h 6884988"/>
              <a:gd name="connsiteX264" fmla="*/ 1148017 w 6124773"/>
              <a:gd name="connsiteY264" fmla="*/ 5211317 h 6884988"/>
              <a:gd name="connsiteX265" fmla="*/ 1246632 w 6124773"/>
              <a:gd name="connsiteY265" fmla="*/ 5112702 h 6884988"/>
              <a:gd name="connsiteX266" fmla="*/ 321881 w 6124773"/>
              <a:gd name="connsiteY266" fmla="*/ 5092255 h 6884988"/>
              <a:gd name="connsiteX267" fmla="*/ 516890 w 6124773"/>
              <a:gd name="connsiteY267" fmla="*/ 5287264 h 6884988"/>
              <a:gd name="connsiteX268" fmla="*/ 321881 w 6124773"/>
              <a:gd name="connsiteY268" fmla="*/ 5482272 h 6884988"/>
              <a:gd name="connsiteX269" fmla="*/ 126873 w 6124773"/>
              <a:gd name="connsiteY269" fmla="*/ 5287264 h 6884988"/>
              <a:gd name="connsiteX270" fmla="*/ 321881 w 6124773"/>
              <a:gd name="connsiteY270" fmla="*/ 5092255 h 6884988"/>
              <a:gd name="connsiteX271" fmla="*/ 1497775 w 6124773"/>
              <a:gd name="connsiteY271" fmla="*/ 5057711 h 6884988"/>
              <a:gd name="connsiteX272" fmla="*/ 1540764 w 6124773"/>
              <a:gd name="connsiteY272" fmla="*/ 5100701 h 6884988"/>
              <a:gd name="connsiteX273" fmla="*/ 1497775 w 6124773"/>
              <a:gd name="connsiteY273" fmla="*/ 5143690 h 6884988"/>
              <a:gd name="connsiteX274" fmla="*/ 1454785 w 6124773"/>
              <a:gd name="connsiteY274" fmla="*/ 5100701 h 6884988"/>
              <a:gd name="connsiteX275" fmla="*/ 1497775 w 6124773"/>
              <a:gd name="connsiteY275" fmla="*/ 5057711 h 6884988"/>
              <a:gd name="connsiteX276" fmla="*/ 868680 w 6124773"/>
              <a:gd name="connsiteY276" fmla="*/ 5045519 h 6884988"/>
              <a:gd name="connsiteX277" fmla="*/ 967296 w 6124773"/>
              <a:gd name="connsiteY277" fmla="*/ 5144134 h 6884988"/>
              <a:gd name="connsiteX278" fmla="*/ 868680 w 6124773"/>
              <a:gd name="connsiteY278" fmla="*/ 5242750 h 6884988"/>
              <a:gd name="connsiteX279" fmla="*/ 770064 w 6124773"/>
              <a:gd name="connsiteY279" fmla="*/ 5144134 h 6884988"/>
              <a:gd name="connsiteX280" fmla="*/ 868680 w 6124773"/>
              <a:gd name="connsiteY280" fmla="*/ 5045519 h 6884988"/>
              <a:gd name="connsiteX281" fmla="*/ 1626363 w 6124773"/>
              <a:gd name="connsiteY281" fmla="*/ 5034851 h 6884988"/>
              <a:gd name="connsiteX282" fmla="*/ 1669352 w 6124773"/>
              <a:gd name="connsiteY282" fmla="*/ 5077840 h 6884988"/>
              <a:gd name="connsiteX283" fmla="*/ 1626363 w 6124773"/>
              <a:gd name="connsiteY283" fmla="*/ 5120830 h 6884988"/>
              <a:gd name="connsiteX284" fmla="*/ 1583373 w 6124773"/>
              <a:gd name="connsiteY284" fmla="*/ 5077840 h 6884988"/>
              <a:gd name="connsiteX285" fmla="*/ 1626363 w 6124773"/>
              <a:gd name="connsiteY285" fmla="*/ 5034851 h 6884988"/>
              <a:gd name="connsiteX286" fmla="*/ 676846 w 6124773"/>
              <a:gd name="connsiteY286" fmla="*/ 5001514 h 6884988"/>
              <a:gd name="connsiteX287" fmla="*/ 718693 w 6124773"/>
              <a:gd name="connsiteY287" fmla="*/ 5043360 h 6884988"/>
              <a:gd name="connsiteX288" fmla="*/ 676846 w 6124773"/>
              <a:gd name="connsiteY288" fmla="*/ 5085207 h 6884988"/>
              <a:gd name="connsiteX289" fmla="*/ 635000 w 6124773"/>
              <a:gd name="connsiteY289" fmla="*/ 5043360 h 6884988"/>
              <a:gd name="connsiteX290" fmla="*/ 676846 w 6124773"/>
              <a:gd name="connsiteY290" fmla="*/ 5001514 h 6884988"/>
              <a:gd name="connsiteX291" fmla="*/ 1377379 w 6124773"/>
              <a:gd name="connsiteY291" fmla="*/ 5000561 h 6884988"/>
              <a:gd name="connsiteX292" fmla="*/ 1425829 w 6124773"/>
              <a:gd name="connsiteY292" fmla="*/ 5049011 h 6884988"/>
              <a:gd name="connsiteX293" fmla="*/ 1377379 w 6124773"/>
              <a:gd name="connsiteY293" fmla="*/ 5097462 h 6884988"/>
              <a:gd name="connsiteX294" fmla="*/ 1328928 w 6124773"/>
              <a:gd name="connsiteY294" fmla="*/ 5049011 h 6884988"/>
              <a:gd name="connsiteX295" fmla="*/ 1377379 w 6124773"/>
              <a:gd name="connsiteY295" fmla="*/ 5000561 h 6884988"/>
              <a:gd name="connsiteX296" fmla="*/ 302769 w 6124773"/>
              <a:gd name="connsiteY296" fmla="*/ 4957127 h 6884988"/>
              <a:gd name="connsiteX297" fmla="*/ 351219 w 6124773"/>
              <a:gd name="connsiteY297" fmla="*/ 5005578 h 6884988"/>
              <a:gd name="connsiteX298" fmla="*/ 302769 w 6124773"/>
              <a:gd name="connsiteY298" fmla="*/ 5054028 h 6884988"/>
              <a:gd name="connsiteX299" fmla="*/ 254318 w 6124773"/>
              <a:gd name="connsiteY299" fmla="*/ 5005578 h 6884988"/>
              <a:gd name="connsiteX300" fmla="*/ 302769 w 6124773"/>
              <a:gd name="connsiteY300" fmla="*/ 4957127 h 6884988"/>
              <a:gd name="connsiteX301" fmla="*/ 501840 w 6124773"/>
              <a:gd name="connsiteY301" fmla="*/ 4920361 h 6884988"/>
              <a:gd name="connsiteX302" fmla="*/ 600456 w 6124773"/>
              <a:gd name="connsiteY302" fmla="*/ 5018977 h 6884988"/>
              <a:gd name="connsiteX303" fmla="*/ 501840 w 6124773"/>
              <a:gd name="connsiteY303" fmla="*/ 5117592 h 6884988"/>
              <a:gd name="connsiteX304" fmla="*/ 403225 w 6124773"/>
              <a:gd name="connsiteY304" fmla="*/ 5018977 h 6884988"/>
              <a:gd name="connsiteX305" fmla="*/ 501840 w 6124773"/>
              <a:gd name="connsiteY305" fmla="*/ 4920361 h 6884988"/>
              <a:gd name="connsiteX306" fmla="*/ 1623822 w 6124773"/>
              <a:gd name="connsiteY306" fmla="*/ 4868989 h 6884988"/>
              <a:gd name="connsiteX307" fmla="*/ 1686433 w 6124773"/>
              <a:gd name="connsiteY307" fmla="*/ 4931600 h 6884988"/>
              <a:gd name="connsiteX308" fmla="*/ 1623822 w 6124773"/>
              <a:gd name="connsiteY308" fmla="*/ 4994211 h 6884988"/>
              <a:gd name="connsiteX309" fmla="*/ 1561211 w 6124773"/>
              <a:gd name="connsiteY309" fmla="*/ 4931600 h 6884988"/>
              <a:gd name="connsiteX310" fmla="*/ 1623822 w 6124773"/>
              <a:gd name="connsiteY310" fmla="*/ 4868989 h 6884988"/>
              <a:gd name="connsiteX311" fmla="*/ 1445006 w 6124773"/>
              <a:gd name="connsiteY311" fmla="*/ 4851781 h 6884988"/>
              <a:gd name="connsiteX312" fmla="*/ 1507617 w 6124773"/>
              <a:gd name="connsiteY312" fmla="*/ 4914392 h 6884988"/>
              <a:gd name="connsiteX313" fmla="*/ 1445006 w 6124773"/>
              <a:gd name="connsiteY313" fmla="*/ 4977003 h 6884988"/>
              <a:gd name="connsiteX314" fmla="*/ 1382396 w 6124773"/>
              <a:gd name="connsiteY314" fmla="*/ 4914392 h 6884988"/>
              <a:gd name="connsiteX315" fmla="*/ 1445006 w 6124773"/>
              <a:gd name="connsiteY315" fmla="*/ 4851781 h 6884988"/>
              <a:gd name="connsiteX316" fmla="*/ 765175 w 6124773"/>
              <a:gd name="connsiteY316" fmla="*/ 4824031 h 6884988"/>
              <a:gd name="connsiteX317" fmla="*/ 847344 w 6124773"/>
              <a:gd name="connsiteY317" fmla="*/ 4906200 h 6884988"/>
              <a:gd name="connsiteX318" fmla="*/ 765175 w 6124773"/>
              <a:gd name="connsiteY318" fmla="*/ 4988369 h 6884988"/>
              <a:gd name="connsiteX319" fmla="*/ 683006 w 6124773"/>
              <a:gd name="connsiteY319" fmla="*/ 4906200 h 6884988"/>
              <a:gd name="connsiteX320" fmla="*/ 765175 w 6124773"/>
              <a:gd name="connsiteY320" fmla="*/ 4824031 h 6884988"/>
              <a:gd name="connsiteX321" fmla="*/ 434022 w 6124773"/>
              <a:gd name="connsiteY321" fmla="*/ 4802187 h 6884988"/>
              <a:gd name="connsiteX322" fmla="*/ 482473 w 6124773"/>
              <a:gd name="connsiteY322" fmla="*/ 4850638 h 6884988"/>
              <a:gd name="connsiteX323" fmla="*/ 434022 w 6124773"/>
              <a:gd name="connsiteY323" fmla="*/ 4899088 h 6884988"/>
              <a:gd name="connsiteX324" fmla="*/ 385572 w 6124773"/>
              <a:gd name="connsiteY324" fmla="*/ 4850638 h 6884988"/>
              <a:gd name="connsiteX325" fmla="*/ 434022 w 6124773"/>
              <a:gd name="connsiteY325" fmla="*/ 4802187 h 6884988"/>
              <a:gd name="connsiteX326" fmla="*/ 597789 w 6124773"/>
              <a:gd name="connsiteY326" fmla="*/ 4788344 h 6884988"/>
              <a:gd name="connsiteX327" fmla="*/ 646240 w 6124773"/>
              <a:gd name="connsiteY327" fmla="*/ 4836795 h 6884988"/>
              <a:gd name="connsiteX328" fmla="*/ 597789 w 6124773"/>
              <a:gd name="connsiteY328" fmla="*/ 4885245 h 6884988"/>
              <a:gd name="connsiteX329" fmla="*/ 549339 w 6124773"/>
              <a:gd name="connsiteY329" fmla="*/ 4836795 h 6884988"/>
              <a:gd name="connsiteX330" fmla="*/ 597789 w 6124773"/>
              <a:gd name="connsiteY330" fmla="*/ 4788344 h 6884988"/>
              <a:gd name="connsiteX331" fmla="*/ 1456626 w 6124773"/>
              <a:gd name="connsiteY331" fmla="*/ 4763960 h 6884988"/>
              <a:gd name="connsiteX332" fmla="*/ 1487741 w 6124773"/>
              <a:gd name="connsiteY332" fmla="*/ 4795075 h 6884988"/>
              <a:gd name="connsiteX333" fmla="*/ 1456626 w 6124773"/>
              <a:gd name="connsiteY333" fmla="*/ 4826190 h 6884988"/>
              <a:gd name="connsiteX334" fmla="*/ 1425511 w 6124773"/>
              <a:gd name="connsiteY334" fmla="*/ 4795075 h 6884988"/>
              <a:gd name="connsiteX335" fmla="*/ 1456626 w 6124773"/>
              <a:gd name="connsiteY335" fmla="*/ 4763960 h 6884988"/>
              <a:gd name="connsiteX336" fmla="*/ 262065 w 6124773"/>
              <a:gd name="connsiteY336" fmla="*/ 4757801 h 6884988"/>
              <a:gd name="connsiteX337" fmla="*/ 323279 w 6124773"/>
              <a:gd name="connsiteY337" fmla="*/ 4819015 h 6884988"/>
              <a:gd name="connsiteX338" fmla="*/ 262065 w 6124773"/>
              <a:gd name="connsiteY338" fmla="*/ 4880229 h 6884988"/>
              <a:gd name="connsiteX339" fmla="*/ 200851 w 6124773"/>
              <a:gd name="connsiteY339" fmla="*/ 4819015 h 6884988"/>
              <a:gd name="connsiteX340" fmla="*/ 262065 w 6124773"/>
              <a:gd name="connsiteY340" fmla="*/ 4757801 h 6884988"/>
              <a:gd name="connsiteX341" fmla="*/ 1118807 w 6124773"/>
              <a:gd name="connsiteY341" fmla="*/ 4694555 h 6884988"/>
              <a:gd name="connsiteX342" fmla="*/ 1327404 w 6124773"/>
              <a:gd name="connsiteY342" fmla="*/ 4903153 h 6884988"/>
              <a:gd name="connsiteX343" fmla="*/ 1118807 w 6124773"/>
              <a:gd name="connsiteY343" fmla="*/ 5111750 h 6884988"/>
              <a:gd name="connsiteX344" fmla="*/ 910210 w 6124773"/>
              <a:gd name="connsiteY344" fmla="*/ 4903153 h 6884988"/>
              <a:gd name="connsiteX345" fmla="*/ 1118807 w 6124773"/>
              <a:gd name="connsiteY345" fmla="*/ 4694555 h 6884988"/>
              <a:gd name="connsiteX346" fmla="*/ 1305814 w 6124773"/>
              <a:gd name="connsiteY346" fmla="*/ 4686427 h 6884988"/>
              <a:gd name="connsiteX347" fmla="*/ 1336929 w 6124773"/>
              <a:gd name="connsiteY347" fmla="*/ 4717542 h 6884988"/>
              <a:gd name="connsiteX348" fmla="*/ 1305814 w 6124773"/>
              <a:gd name="connsiteY348" fmla="*/ 4748657 h 6884988"/>
              <a:gd name="connsiteX349" fmla="*/ 1274699 w 6124773"/>
              <a:gd name="connsiteY349" fmla="*/ 4717542 h 6884988"/>
              <a:gd name="connsiteX350" fmla="*/ 1305814 w 6124773"/>
              <a:gd name="connsiteY350" fmla="*/ 4686427 h 6884988"/>
              <a:gd name="connsiteX351" fmla="*/ 1427290 w 6124773"/>
              <a:gd name="connsiteY351" fmla="*/ 4633595 h 6884988"/>
              <a:gd name="connsiteX352" fmla="*/ 1458405 w 6124773"/>
              <a:gd name="connsiteY352" fmla="*/ 4664710 h 6884988"/>
              <a:gd name="connsiteX353" fmla="*/ 1427290 w 6124773"/>
              <a:gd name="connsiteY353" fmla="*/ 4695825 h 6884988"/>
              <a:gd name="connsiteX354" fmla="*/ 1396175 w 6124773"/>
              <a:gd name="connsiteY354" fmla="*/ 4664710 h 6884988"/>
              <a:gd name="connsiteX355" fmla="*/ 1427290 w 6124773"/>
              <a:gd name="connsiteY355" fmla="*/ 4633595 h 6884988"/>
              <a:gd name="connsiteX356" fmla="*/ 883539 w 6124773"/>
              <a:gd name="connsiteY356" fmla="*/ 4609084 h 6884988"/>
              <a:gd name="connsiteX357" fmla="*/ 954151 w 6124773"/>
              <a:gd name="connsiteY357" fmla="*/ 4679696 h 6884988"/>
              <a:gd name="connsiteX358" fmla="*/ 883539 w 6124773"/>
              <a:gd name="connsiteY358" fmla="*/ 4750308 h 6884988"/>
              <a:gd name="connsiteX359" fmla="*/ 812927 w 6124773"/>
              <a:gd name="connsiteY359" fmla="*/ 4679696 h 6884988"/>
              <a:gd name="connsiteX360" fmla="*/ 883539 w 6124773"/>
              <a:gd name="connsiteY360" fmla="*/ 4609084 h 6884988"/>
              <a:gd name="connsiteX361" fmla="*/ 1590167 w 6124773"/>
              <a:gd name="connsiteY361" fmla="*/ 4589716 h 6884988"/>
              <a:gd name="connsiteX362" fmla="*/ 1688783 w 6124773"/>
              <a:gd name="connsiteY362" fmla="*/ 4688332 h 6884988"/>
              <a:gd name="connsiteX363" fmla="*/ 1590167 w 6124773"/>
              <a:gd name="connsiteY363" fmla="*/ 4786947 h 6884988"/>
              <a:gd name="connsiteX364" fmla="*/ 1491551 w 6124773"/>
              <a:gd name="connsiteY364" fmla="*/ 4688332 h 6884988"/>
              <a:gd name="connsiteX365" fmla="*/ 1590167 w 6124773"/>
              <a:gd name="connsiteY365" fmla="*/ 4589716 h 6884988"/>
              <a:gd name="connsiteX366" fmla="*/ 1029081 w 6124773"/>
              <a:gd name="connsiteY366" fmla="*/ 4571555 h 6884988"/>
              <a:gd name="connsiteX367" fmla="*/ 1077532 w 6124773"/>
              <a:gd name="connsiteY367" fmla="*/ 4620005 h 6884988"/>
              <a:gd name="connsiteX368" fmla="*/ 1029081 w 6124773"/>
              <a:gd name="connsiteY368" fmla="*/ 4668456 h 6884988"/>
              <a:gd name="connsiteX369" fmla="*/ 980631 w 6124773"/>
              <a:gd name="connsiteY369" fmla="*/ 4620005 h 6884988"/>
              <a:gd name="connsiteX370" fmla="*/ 1029081 w 6124773"/>
              <a:gd name="connsiteY370" fmla="*/ 4571555 h 6884988"/>
              <a:gd name="connsiteX371" fmla="*/ 918591 w 6124773"/>
              <a:gd name="connsiteY371" fmla="*/ 4450715 h 6884988"/>
              <a:gd name="connsiteX372" fmla="*/ 967041 w 6124773"/>
              <a:gd name="connsiteY372" fmla="*/ 4499166 h 6884988"/>
              <a:gd name="connsiteX373" fmla="*/ 918591 w 6124773"/>
              <a:gd name="connsiteY373" fmla="*/ 4547616 h 6884988"/>
              <a:gd name="connsiteX374" fmla="*/ 870140 w 6124773"/>
              <a:gd name="connsiteY374" fmla="*/ 4499166 h 6884988"/>
              <a:gd name="connsiteX375" fmla="*/ 918591 w 6124773"/>
              <a:gd name="connsiteY375" fmla="*/ 4450715 h 6884988"/>
              <a:gd name="connsiteX376" fmla="*/ 1591501 w 6124773"/>
              <a:gd name="connsiteY376" fmla="*/ 4344289 h 6884988"/>
              <a:gd name="connsiteX377" fmla="*/ 1662113 w 6124773"/>
              <a:gd name="connsiteY377" fmla="*/ 4414901 h 6884988"/>
              <a:gd name="connsiteX378" fmla="*/ 1591501 w 6124773"/>
              <a:gd name="connsiteY378" fmla="*/ 4485513 h 6884988"/>
              <a:gd name="connsiteX379" fmla="*/ 1520889 w 6124773"/>
              <a:gd name="connsiteY379" fmla="*/ 4414901 h 6884988"/>
              <a:gd name="connsiteX380" fmla="*/ 1591501 w 6124773"/>
              <a:gd name="connsiteY380" fmla="*/ 4344289 h 6884988"/>
              <a:gd name="connsiteX381" fmla="*/ 1267143 w 6124773"/>
              <a:gd name="connsiteY381" fmla="*/ 4214622 h 6884988"/>
              <a:gd name="connsiteX382" fmla="*/ 1475740 w 6124773"/>
              <a:gd name="connsiteY382" fmla="*/ 4423220 h 6884988"/>
              <a:gd name="connsiteX383" fmla="*/ 1267143 w 6124773"/>
              <a:gd name="connsiteY383" fmla="*/ 4631817 h 6884988"/>
              <a:gd name="connsiteX384" fmla="*/ 1058546 w 6124773"/>
              <a:gd name="connsiteY384" fmla="*/ 4423220 h 6884988"/>
              <a:gd name="connsiteX385" fmla="*/ 1267143 w 6124773"/>
              <a:gd name="connsiteY385" fmla="*/ 4214622 h 6884988"/>
              <a:gd name="connsiteX386" fmla="*/ 1646110 w 6124773"/>
              <a:gd name="connsiteY386" fmla="*/ 4211002 h 6884988"/>
              <a:gd name="connsiteX387" fmla="*/ 1687957 w 6124773"/>
              <a:gd name="connsiteY387" fmla="*/ 4252848 h 6884988"/>
              <a:gd name="connsiteX388" fmla="*/ 1646110 w 6124773"/>
              <a:gd name="connsiteY388" fmla="*/ 4294695 h 6884988"/>
              <a:gd name="connsiteX389" fmla="*/ 1604264 w 6124773"/>
              <a:gd name="connsiteY389" fmla="*/ 4252848 h 6884988"/>
              <a:gd name="connsiteX390" fmla="*/ 1646110 w 6124773"/>
              <a:gd name="connsiteY390" fmla="*/ 4211002 h 6884988"/>
              <a:gd name="connsiteX391" fmla="*/ 494664 w 6124773"/>
              <a:gd name="connsiteY391" fmla="*/ 4204398 h 6884988"/>
              <a:gd name="connsiteX392" fmla="*/ 741108 w 6124773"/>
              <a:gd name="connsiteY392" fmla="*/ 4450841 h 6884988"/>
              <a:gd name="connsiteX393" fmla="*/ 741108 w 6124773"/>
              <a:gd name="connsiteY393" fmla="*/ 4450905 h 6884988"/>
              <a:gd name="connsiteX394" fmla="*/ 494664 w 6124773"/>
              <a:gd name="connsiteY394" fmla="*/ 4697285 h 6884988"/>
              <a:gd name="connsiteX395" fmla="*/ 248221 w 6124773"/>
              <a:gd name="connsiteY395" fmla="*/ 4450841 h 6884988"/>
              <a:gd name="connsiteX396" fmla="*/ 494664 w 6124773"/>
              <a:gd name="connsiteY396" fmla="*/ 4204398 h 6884988"/>
              <a:gd name="connsiteX397" fmla="*/ 958851 w 6124773"/>
              <a:gd name="connsiteY397" fmla="*/ 4197032 h 6884988"/>
              <a:gd name="connsiteX398" fmla="*/ 1057466 w 6124773"/>
              <a:gd name="connsiteY398" fmla="*/ 4295647 h 6884988"/>
              <a:gd name="connsiteX399" fmla="*/ 958851 w 6124773"/>
              <a:gd name="connsiteY399" fmla="*/ 4394263 h 6884988"/>
              <a:gd name="connsiteX400" fmla="*/ 860235 w 6124773"/>
              <a:gd name="connsiteY400" fmla="*/ 4295647 h 6884988"/>
              <a:gd name="connsiteX401" fmla="*/ 958851 w 6124773"/>
              <a:gd name="connsiteY401" fmla="*/ 4197032 h 6884988"/>
              <a:gd name="connsiteX402" fmla="*/ 494665 w 6124773"/>
              <a:gd name="connsiteY402" fmla="*/ 4187571 h 6884988"/>
              <a:gd name="connsiteX403" fmla="*/ 231331 w 6124773"/>
              <a:gd name="connsiteY403" fmla="*/ 4450905 h 6884988"/>
              <a:gd name="connsiteX404" fmla="*/ 494665 w 6124773"/>
              <a:gd name="connsiteY404" fmla="*/ 4714240 h 6884988"/>
              <a:gd name="connsiteX405" fmla="*/ 758000 w 6124773"/>
              <a:gd name="connsiteY405" fmla="*/ 4450905 h 6884988"/>
              <a:gd name="connsiteX406" fmla="*/ 494665 w 6124773"/>
              <a:gd name="connsiteY406" fmla="*/ 4187571 h 6884988"/>
              <a:gd name="connsiteX407" fmla="*/ 494665 w 6124773"/>
              <a:gd name="connsiteY407" fmla="*/ 4130357 h 6884988"/>
              <a:gd name="connsiteX408" fmla="*/ 815150 w 6124773"/>
              <a:gd name="connsiteY408" fmla="*/ 4450841 h 6884988"/>
              <a:gd name="connsiteX409" fmla="*/ 815150 w 6124773"/>
              <a:gd name="connsiteY409" fmla="*/ 4450905 h 6884988"/>
              <a:gd name="connsiteX410" fmla="*/ 494665 w 6124773"/>
              <a:gd name="connsiteY410" fmla="*/ 4771326 h 6884988"/>
              <a:gd name="connsiteX411" fmla="*/ 174181 w 6124773"/>
              <a:gd name="connsiteY411" fmla="*/ 4450841 h 6884988"/>
              <a:gd name="connsiteX412" fmla="*/ 494665 w 6124773"/>
              <a:gd name="connsiteY412" fmla="*/ 4130357 h 6884988"/>
              <a:gd name="connsiteX413" fmla="*/ 1515048 w 6124773"/>
              <a:gd name="connsiteY413" fmla="*/ 4088828 h 6884988"/>
              <a:gd name="connsiteX414" fmla="*/ 1597216 w 6124773"/>
              <a:gd name="connsiteY414" fmla="*/ 4170997 h 6884988"/>
              <a:gd name="connsiteX415" fmla="*/ 1515048 w 6124773"/>
              <a:gd name="connsiteY415" fmla="*/ 4253166 h 6884988"/>
              <a:gd name="connsiteX416" fmla="*/ 1432879 w 6124773"/>
              <a:gd name="connsiteY416" fmla="*/ 4170997 h 6884988"/>
              <a:gd name="connsiteX417" fmla="*/ 1515048 w 6124773"/>
              <a:gd name="connsiteY417" fmla="*/ 4088828 h 6884988"/>
              <a:gd name="connsiteX418" fmla="*/ 1654493 w 6124773"/>
              <a:gd name="connsiteY418" fmla="*/ 4038854 h 6884988"/>
              <a:gd name="connsiteX419" fmla="*/ 1696339 w 6124773"/>
              <a:gd name="connsiteY419" fmla="*/ 4080701 h 6884988"/>
              <a:gd name="connsiteX420" fmla="*/ 1654493 w 6124773"/>
              <a:gd name="connsiteY420" fmla="*/ 4122547 h 6884988"/>
              <a:gd name="connsiteX421" fmla="*/ 1612647 w 6124773"/>
              <a:gd name="connsiteY421" fmla="*/ 4080701 h 6884988"/>
              <a:gd name="connsiteX422" fmla="*/ 1654493 w 6124773"/>
              <a:gd name="connsiteY422" fmla="*/ 4038854 h 6884988"/>
              <a:gd name="connsiteX423" fmla="*/ 740791 w 6124773"/>
              <a:gd name="connsiteY423" fmla="*/ 4016756 h 6884988"/>
              <a:gd name="connsiteX424" fmla="*/ 802005 w 6124773"/>
              <a:gd name="connsiteY424" fmla="*/ 4077970 h 6884988"/>
              <a:gd name="connsiteX425" fmla="*/ 740791 w 6124773"/>
              <a:gd name="connsiteY425" fmla="*/ 4139184 h 6884988"/>
              <a:gd name="connsiteX426" fmla="*/ 679576 w 6124773"/>
              <a:gd name="connsiteY426" fmla="*/ 4077970 h 6884988"/>
              <a:gd name="connsiteX427" fmla="*/ 740791 w 6124773"/>
              <a:gd name="connsiteY427" fmla="*/ 4016756 h 6884988"/>
              <a:gd name="connsiteX428" fmla="*/ 1273619 w 6124773"/>
              <a:gd name="connsiteY428" fmla="*/ 3977322 h 6884988"/>
              <a:gd name="connsiteX429" fmla="*/ 1372235 w 6124773"/>
              <a:gd name="connsiteY429" fmla="*/ 4075938 h 6884988"/>
              <a:gd name="connsiteX430" fmla="*/ 1273619 w 6124773"/>
              <a:gd name="connsiteY430" fmla="*/ 4174553 h 6884988"/>
              <a:gd name="connsiteX431" fmla="*/ 1175004 w 6124773"/>
              <a:gd name="connsiteY431" fmla="*/ 4075938 h 6884988"/>
              <a:gd name="connsiteX432" fmla="*/ 1273619 w 6124773"/>
              <a:gd name="connsiteY432" fmla="*/ 3977322 h 6884988"/>
              <a:gd name="connsiteX433" fmla="*/ 1480503 w 6124773"/>
              <a:gd name="connsiteY433" fmla="*/ 3969702 h 6884988"/>
              <a:gd name="connsiteX434" fmla="*/ 1522349 w 6124773"/>
              <a:gd name="connsiteY434" fmla="*/ 4011548 h 6884988"/>
              <a:gd name="connsiteX435" fmla="*/ 1480503 w 6124773"/>
              <a:gd name="connsiteY435" fmla="*/ 4053395 h 6884988"/>
              <a:gd name="connsiteX436" fmla="*/ 1438656 w 6124773"/>
              <a:gd name="connsiteY436" fmla="*/ 4011548 h 6884988"/>
              <a:gd name="connsiteX437" fmla="*/ 1480503 w 6124773"/>
              <a:gd name="connsiteY437" fmla="*/ 3969702 h 6884988"/>
              <a:gd name="connsiteX438" fmla="*/ 573659 w 6124773"/>
              <a:gd name="connsiteY438" fmla="*/ 3965892 h 6884988"/>
              <a:gd name="connsiteX439" fmla="*/ 634873 w 6124773"/>
              <a:gd name="connsiteY439" fmla="*/ 4027106 h 6884988"/>
              <a:gd name="connsiteX440" fmla="*/ 573659 w 6124773"/>
              <a:gd name="connsiteY440" fmla="*/ 4088320 h 6884988"/>
              <a:gd name="connsiteX441" fmla="*/ 512445 w 6124773"/>
              <a:gd name="connsiteY441" fmla="*/ 4027106 h 6884988"/>
              <a:gd name="connsiteX442" fmla="*/ 573659 w 6124773"/>
              <a:gd name="connsiteY442" fmla="*/ 3965892 h 6884988"/>
              <a:gd name="connsiteX443" fmla="*/ 1377887 w 6124773"/>
              <a:gd name="connsiteY443" fmla="*/ 3867594 h 6884988"/>
              <a:gd name="connsiteX444" fmla="*/ 1419733 w 6124773"/>
              <a:gd name="connsiteY444" fmla="*/ 3909440 h 6884988"/>
              <a:gd name="connsiteX445" fmla="*/ 1377887 w 6124773"/>
              <a:gd name="connsiteY445" fmla="*/ 3951287 h 6884988"/>
              <a:gd name="connsiteX446" fmla="*/ 1336040 w 6124773"/>
              <a:gd name="connsiteY446" fmla="*/ 3909440 h 6884988"/>
              <a:gd name="connsiteX447" fmla="*/ 1377887 w 6124773"/>
              <a:gd name="connsiteY447" fmla="*/ 3867594 h 6884988"/>
              <a:gd name="connsiteX448" fmla="*/ 993077 w 6124773"/>
              <a:gd name="connsiteY448" fmla="*/ 3864673 h 6884988"/>
              <a:gd name="connsiteX449" fmla="*/ 1142111 w 6124773"/>
              <a:gd name="connsiteY449" fmla="*/ 4013708 h 6884988"/>
              <a:gd name="connsiteX450" fmla="*/ 993077 w 6124773"/>
              <a:gd name="connsiteY450" fmla="*/ 4162742 h 6884988"/>
              <a:gd name="connsiteX451" fmla="*/ 844042 w 6124773"/>
              <a:gd name="connsiteY451" fmla="*/ 4013708 h 6884988"/>
              <a:gd name="connsiteX452" fmla="*/ 993077 w 6124773"/>
              <a:gd name="connsiteY452" fmla="*/ 3864673 h 6884988"/>
              <a:gd name="connsiteX453" fmla="*/ 687769 w 6124773"/>
              <a:gd name="connsiteY453" fmla="*/ 3833114 h 6884988"/>
              <a:gd name="connsiteX454" fmla="*/ 748983 w 6124773"/>
              <a:gd name="connsiteY454" fmla="*/ 3894328 h 6884988"/>
              <a:gd name="connsiteX455" fmla="*/ 687769 w 6124773"/>
              <a:gd name="connsiteY455" fmla="*/ 3955542 h 6884988"/>
              <a:gd name="connsiteX456" fmla="*/ 626555 w 6124773"/>
              <a:gd name="connsiteY456" fmla="*/ 3894328 h 6884988"/>
              <a:gd name="connsiteX457" fmla="*/ 687769 w 6124773"/>
              <a:gd name="connsiteY457" fmla="*/ 3833114 h 6884988"/>
              <a:gd name="connsiteX458" fmla="*/ 1621537 w 6124773"/>
              <a:gd name="connsiteY458" fmla="*/ 3806444 h 6884988"/>
              <a:gd name="connsiteX459" fmla="*/ 1720152 w 6124773"/>
              <a:gd name="connsiteY459" fmla="*/ 3905059 h 6884988"/>
              <a:gd name="connsiteX460" fmla="*/ 1621537 w 6124773"/>
              <a:gd name="connsiteY460" fmla="*/ 4003675 h 6884988"/>
              <a:gd name="connsiteX461" fmla="*/ 1522921 w 6124773"/>
              <a:gd name="connsiteY461" fmla="*/ 3905059 h 6884988"/>
              <a:gd name="connsiteX462" fmla="*/ 1621537 w 6124773"/>
              <a:gd name="connsiteY462" fmla="*/ 3806444 h 6884988"/>
              <a:gd name="connsiteX463" fmla="*/ 832866 w 6124773"/>
              <a:gd name="connsiteY463" fmla="*/ 3790378 h 6884988"/>
              <a:gd name="connsiteX464" fmla="*/ 863981 w 6124773"/>
              <a:gd name="connsiteY464" fmla="*/ 3821493 h 6884988"/>
              <a:gd name="connsiteX465" fmla="*/ 832866 w 6124773"/>
              <a:gd name="connsiteY465" fmla="*/ 3852608 h 6884988"/>
              <a:gd name="connsiteX466" fmla="*/ 801750 w 6124773"/>
              <a:gd name="connsiteY466" fmla="*/ 3821493 h 6884988"/>
              <a:gd name="connsiteX467" fmla="*/ 832866 w 6124773"/>
              <a:gd name="connsiteY467" fmla="*/ 3790378 h 6884988"/>
              <a:gd name="connsiteX468" fmla="*/ 1474279 w 6124773"/>
              <a:gd name="connsiteY468" fmla="*/ 3788156 h 6884988"/>
              <a:gd name="connsiteX469" fmla="*/ 1519872 w 6124773"/>
              <a:gd name="connsiteY469" fmla="*/ 3833749 h 6884988"/>
              <a:gd name="connsiteX470" fmla="*/ 1474279 w 6124773"/>
              <a:gd name="connsiteY470" fmla="*/ 3879342 h 6884988"/>
              <a:gd name="connsiteX471" fmla="*/ 1428685 w 6124773"/>
              <a:gd name="connsiteY471" fmla="*/ 3833749 h 6884988"/>
              <a:gd name="connsiteX472" fmla="*/ 1474279 w 6124773"/>
              <a:gd name="connsiteY472" fmla="*/ 3788156 h 6884988"/>
              <a:gd name="connsiteX473" fmla="*/ 1178624 w 6124773"/>
              <a:gd name="connsiteY473" fmla="*/ 3758056 h 6884988"/>
              <a:gd name="connsiteX474" fmla="*/ 1260793 w 6124773"/>
              <a:gd name="connsiteY474" fmla="*/ 3840225 h 6884988"/>
              <a:gd name="connsiteX475" fmla="*/ 1178624 w 6124773"/>
              <a:gd name="connsiteY475" fmla="*/ 3922394 h 6884988"/>
              <a:gd name="connsiteX476" fmla="*/ 1096455 w 6124773"/>
              <a:gd name="connsiteY476" fmla="*/ 3840225 h 6884988"/>
              <a:gd name="connsiteX477" fmla="*/ 1178624 w 6124773"/>
              <a:gd name="connsiteY477" fmla="*/ 3758056 h 6884988"/>
              <a:gd name="connsiteX478" fmla="*/ 1711389 w 6124773"/>
              <a:gd name="connsiteY478" fmla="*/ 3747135 h 6884988"/>
              <a:gd name="connsiteX479" fmla="*/ 1742123 w 6124773"/>
              <a:gd name="connsiteY479" fmla="*/ 3777869 h 6884988"/>
              <a:gd name="connsiteX480" fmla="*/ 1711389 w 6124773"/>
              <a:gd name="connsiteY480" fmla="*/ 3808603 h 6884988"/>
              <a:gd name="connsiteX481" fmla="*/ 1680655 w 6124773"/>
              <a:gd name="connsiteY481" fmla="*/ 3777869 h 6884988"/>
              <a:gd name="connsiteX482" fmla="*/ 1711389 w 6124773"/>
              <a:gd name="connsiteY482" fmla="*/ 3747135 h 6884988"/>
              <a:gd name="connsiteX483" fmla="*/ 1325500 w 6124773"/>
              <a:gd name="connsiteY483" fmla="*/ 3740848 h 6884988"/>
              <a:gd name="connsiteX484" fmla="*/ 1367346 w 6124773"/>
              <a:gd name="connsiteY484" fmla="*/ 3782695 h 6884988"/>
              <a:gd name="connsiteX485" fmla="*/ 1325500 w 6124773"/>
              <a:gd name="connsiteY485" fmla="*/ 3824541 h 6884988"/>
              <a:gd name="connsiteX486" fmla="*/ 1283653 w 6124773"/>
              <a:gd name="connsiteY486" fmla="*/ 3782695 h 6884988"/>
              <a:gd name="connsiteX487" fmla="*/ 1325500 w 6124773"/>
              <a:gd name="connsiteY487" fmla="*/ 3740848 h 6884988"/>
              <a:gd name="connsiteX488" fmla="*/ 886079 w 6124773"/>
              <a:gd name="connsiteY488" fmla="*/ 3713543 h 6884988"/>
              <a:gd name="connsiteX489" fmla="*/ 917194 w 6124773"/>
              <a:gd name="connsiteY489" fmla="*/ 3744658 h 6884988"/>
              <a:gd name="connsiteX490" fmla="*/ 886079 w 6124773"/>
              <a:gd name="connsiteY490" fmla="*/ 3775773 h 6884988"/>
              <a:gd name="connsiteX491" fmla="*/ 854963 w 6124773"/>
              <a:gd name="connsiteY491" fmla="*/ 3744658 h 6884988"/>
              <a:gd name="connsiteX492" fmla="*/ 886079 w 6124773"/>
              <a:gd name="connsiteY492" fmla="*/ 3713543 h 6884988"/>
              <a:gd name="connsiteX493" fmla="*/ 1008190 w 6124773"/>
              <a:gd name="connsiteY493" fmla="*/ 3701351 h 6884988"/>
              <a:gd name="connsiteX494" fmla="*/ 1068324 w 6124773"/>
              <a:gd name="connsiteY494" fmla="*/ 3761485 h 6884988"/>
              <a:gd name="connsiteX495" fmla="*/ 1008190 w 6124773"/>
              <a:gd name="connsiteY495" fmla="*/ 3821620 h 6884988"/>
              <a:gd name="connsiteX496" fmla="*/ 948055 w 6124773"/>
              <a:gd name="connsiteY496" fmla="*/ 3761485 h 6884988"/>
              <a:gd name="connsiteX497" fmla="*/ 1008190 w 6124773"/>
              <a:gd name="connsiteY497" fmla="*/ 3701351 h 6884988"/>
              <a:gd name="connsiteX498" fmla="*/ 768668 w 6124773"/>
              <a:gd name="connsiteY498" fmla="*/ 3665537 h 6884988"/>
              <a:gd name="connsiteX499" fmla="*/ 828802 w 6124773"/>
              <a:gd name="connsiteY499" fmla="*/ 3725671 h 6884988"/>
              <a:gd name="connsiteX500" fmla="*/ 768668 w 6124773"/>
              <a:gd name="connsiteY500" fmla="*/ 3785806 h 6884988"/>
              <a:gd name="connsiteX501" fmla="*/ 708534 w 6124773"/>
              <a:gd name="connsiteY501" fmla="*/ 3725671 h 6884988"/>
              <a:gd name="connsiteX502" fmla="*/ 768668 w 6124773"/>
              <a:gd name="connsiteY502" fmla="*/ 3665537 h 6884988"/>
              <a:gd name="connsiteX503" fmla="*/ 1163956 w 6124773"/>
              <a:gd name="connsiteY503" fmla="*/ 3621786 h 6884988"/>
              <a:gd name="connsiteX504" fmla="*/ 1205802 w 6124773"/>
              <a:gd name="connsiteY504" fmla="*/ 3663633 h 6884988"/>
              <a:gd name="connsiteX505" fmla="*/ 1163956 w 6124773"/>
              <a:gd name="connsiteY505" fmla="*/ 3705479 h 6884988"/>
              <a:gd name="connsiteX506" fmla="*/ 1122110 w 6124773"/>
              <a:gd name="connsiteY506" fmla="*/ 3663633 h 6884988"/>
              <a:gd name="connsiteX507" fmla="*/ 1163956 w 6124773"/>
              <a:gd name="connsiteY507" fmla="*/ 3621786 h 6884988"/>
              <a:gd name="connsiteX508" fmla="*/ 399606 w 6124773"/>
              <a:gd name="connsiteY508" fmla="*/ 3617976 h 6884988"/>
              <a:gd name="connsiteX509" fmla="*/ 594614 w 6124773"/>
              <a:gd name="connsiteY509" fmla="*/ 3812984 h 6884988"/>
              <a:gd name="connsiteX510" fmla="*/ 399606 w 6124773"/>
              <a:gd name="connsiteY510" fmla="*/ 4007993 h 6884988"/>
              <a:gd name="connsiteX511" fmla="*/ 204597 w 6124773"/>
              <a:gd name="connsiteY511" fmla="*/ 3812984 h 6884988"/>
              <a:gd name="connsiteX512" fmla="*/ 399606 w 6124773"/>
              <a:gd name="connsiteY512" fmla="*/ 3617976 h 6884988"/>
              <a:gd name="connsiteX513" fmla="*/ 653097 w 6124773"/>
              <a:gd name="connsiteY513" fmla="*/ 3608451 h 6884988"/>
              <a:gd name="connsiteX514" fmla="*/ 692404 w 6124773"/>
              <a:gd name="connsiteY514" fmla="*/ 3647758 h 6884988"/>
              <a:gd name="connsiteX515" fmla="*/ 653097 w 6124773"/>
              <a:gd name="connsiteY515" fmla="*/ 3687064 h 6884988"/>
              <a:gd name="connsiteX516" fmla="*/ 613791 w 6124773"/>
              <a:gd name="connsiteY516" fmla="*/ 3647758 h 6884988"/>
              <a:gd name="connsiteX517" fmla="*/ 653097 w 6124773"/>
              <a:gd name="connsiteY517" fmla="*/ 3608451 h 6884988"/>
              <a:gd name="connsiteX518" fmla="*/ 1307592 w 6124773"/>
              <a:gd name="connsiteY518" fmla="*/ 3605784 h 6884988"/>
              <a:gd name="connsiteX519" fmla="*/ 1353185 w 6124773"/>
              <a:gd name="connsiteY519" fmla="*/ 3651377 h 6884988"/>
              <a:gd name="connsiteX520" fmla="*/ 1307592 w 6124773"/>
              <a:gd name="connsiteY520" fmla="*/ 3696970 h 6884988"/>
              <a:gd name="connsiteX521" fmla="*/ 1261998 w 6124773"/>
              <a:gd name="connsiteY521" fmla="*/ 3651377 h 6884988"/>
              <a:gd name="connsiteX522" fmla="*/ 1307592 w 6124773"/>
              <a:gd name="connsiteY522" fmla="*/ 3605784 h 6884988"/>
              <a:gd name="connsiteX523" fmla="*/ 1070610 w 6124773"/>
              <a:gd name="connsiteY523" fmla="*/ 3591242 h 6884988"/>
              <a:gd name="connsiteX524" fmla="*/ 1101725 w 6124773"/>
              <a:gd name="connsiteY524" fmla="*/ 3622357 h 6884988"/>
              <a:gd name="connsiteX525" fmla="*/ 1070610 w 6124773"/>
              <a:gd name="connsiteY525" fmla="*/ 3653472 h 6884988"/>
              <a:gd name="connsiteX526" fmla="*/ 1039495 w 6124773"/>
              <a:gd name="connsiteY526" fmla="*/ 3622357 h 6884988"/>
              <a:gd name="connsiteX527" fmla="*/ 1070610 w 6124773"/>
              <a:gd name="connsiteY527" fmla="*/ 3591242 h 6884988"/>
              <a:gd name="connsiteX528" fmla="*/ 920623 w 6124773"/>
              <a:gd name="connsiteY528" fmla="*/ 3522154 h 6884988"/>
              <a:gd name="connsiteX529" fmla="*/ 1003808 w 6124773"/>
              <a:gd name="connsiteY529" fmla="*/ 3605339 h 6884988"/>
              <a:gd name="connsiteX530" fmla="*/ 920623 w 6124773"/>
              <a:gd name="connsiteY530" fmla="*/ 3688524 h 6884988"/>
              <a:gd name="connsiteX531" fmla="*/ 837438 w 6124773"/>
              <a:gd name="connsiteY531" fmla="*/ 3605339 h 6884988"/>
              <a:gd name="connsiteX532" fmla="*/ 920623 w 6124773"/>
              <a:gd name="connsiteY532" fmla="*/ 3522154 h 6884988"/>
              <a:gd name="connsiteX533" fmla="*/ 741744 w 6124773"/>
              <a:gd name="connsiteY533" fmla="*/ 3467608 h 6884988"/>
              <a:gd name="connsiteX534" fmla="*/ 811149 w 6124773"/>
              <a:gd name="connsiteY534" fmla="*/ 3537014 h 6884988"/>
              <a:gd name="connsiteX535" fmla="*/ 741744 w 6124773"/>
              <a:gd name="connsiteY535" fmla="*/ 3606419 h 6884988"/>
              <a:gd name="connsiteX536" fmla="*/ 672338 w 6124773"/>
              <a:gd name="connsiteY536" fmla="*/ 3537014 h 6884988"/>
              <a:gd name="connsiteX537" fmla="*/ 741744 w 6124773"/>
              <a:gd name="connsiteY537" fmla="*/ 3467608 h 6884988"/>
              <a:gd name="connsiteX538" fmla="*/ 1043559 w 6124773"/>
              <a:gd name="connsiteY538" fmla="*/ 3465194 h 6884988"/>
              <a:gd name="connsiteX539" fmla="*/ 1085406 w 6124773"/>
              <a:gd name="connsiteY539" fmla="*/ 3507040 h 6884988"/>
              <a:gd name="connsiteX540" fmla="*/ 1043559 w 6124773"/>
              <a:gd name="connsiteY540" fmla="*/ 3548887 h 6884988"/>
              <a:gd name="connsiteX541" fmla="*/ 1001713 w 6124773"/>
              <a:gd name="connsiteY541" fmla="*/ 3507040 h 6884988"/>
              <a:gd name="connsiteX542" fmla="*/ 1043559 w 6124773"/>
              <a:gd name="connsiteY542" fmla="*/ 3465194 h 6884988"/>
              <a:gd name="connsiteX543" fmla="*/ 423672 w 6124773"/>
              <a:gd name="connsiteY543" fmla="*/ 3441128 h 6884988"/>
              <a:gd name="connsiteX544" fmla="*/ 484886 w 6124773"/>
              <a:gd name="connsiteY544" fmla="*/ 3502342 h 6884988"/>
              <a:gd name="connsiteX545" fmla="*/ 423672 w 6124773"/>
              <a:gd name="connsiteY545" fmla="*/ 3563556 h 6884988"/>
              <a:gd name="connsiteX546" fmla="*/ 362458 w 6124773"/>
              <a:gd name="connsiteY546" fmla="*/ 3502342 h 6884988"/>
              <a:gd name="connsiteX547" fmla="*/ 423672 w 6124773"/>
              <a:gd name="connsiteY547" fmla="*/ 3441128 h 6884988"/>
              <a:gd name="connsiteX548" fmla="*/ 574739 w 6124773"/>
              <a:gd name="connsiteY548" fmla="*/ 3420491 h 6884988"/>
              <a:gd name="connsiteX549" fmla="*/ 614045 w 6124773"/>
              <a:gd name="connsiteY549" fmla="*/ 3459797 h 6884988"/>
              <a:gd name="connsiteX550" fmla="*/ 574739 w 6124773"/>
              <a:gd name="connsiteY550" fmla="*/ 3499104 h 6884988"/>
              <a:gd name="connsiteX551" fmla="*/ 535432 w 6124773"/>
              <a:gd name="connsiteY551" fmla="*/ 3459797 h 6884988"/>
              <a:gd name="connsiteX552" fmla="*/ 574739 w 6124773"/>
              <a:gd name="connsiteY552" fmla="*/ 3420491 h 6884988"/>
              <a:gd name="connsiteX553" fmla="*/ 903288 w 6124773"/>
              <a:gd name="connsiteY553" fmla="*/ 3404425 h 6884988"/>
              <a:gd name="connsiteX554" fmla="*/ 945134 w 6124773"/>
              <a:gd name="connsiteY554" fmla="*/ 3446271 h 6884988"/>
              <a:gd name="connsiteX555" fmla="*/ 903288 w 6124773"/>
              <a:gd name="connsiteY555" fmla="*/ 3488118 h 6884988"/>
              <a:gd name="connsiteX556" fmla="*/ 861441 w 6124773"/>
              <a:gd name="connsiteY556" fmla="*/ 3446271 h 6884988"/>
              <a:gd name="connsiteX557" fmla="*/ 903288 w 6124773"/>
              <a:gd name="connsiteY557" fmla="*/ 3404425 h 6884988"/>
              <a:gd name="connsiteX558" fmla="*/ 1559053 w 6124773"/>
              <a:gd name="connsiteY558" fmla="*/ 3393058 h 6884988"/>
              <a:gd name="connsiteX559" fmla="*/ 1754061 w 6124773"/>
              <a:gd name="connsiteY559" fmla="*/ 3588066 h 6884988"/>
              <a:gd name="connsiteX560" fmla="*/ 1559053 w 6124773"/>
              <a:gd name="connsiteY560" fmla="*/ 3783075 h 6884988"/>
              <a:gd name="connsiteX561" fmla="*/ 1364044 w 6124773"/>
              <a:gd name="connsiteY561" fmla="*/ 3588066 h 6884988"/>
              <a:gd name="connsiteX562" fmla="*/ 1559053 w 6124773"/>
              <a:gd name="connsiteY562" fmla="*/ 3393058 h 6884988"/>
              <a:gd name="connsiteX563" fmla="*/ 1761299 w 6124773"/>
              <a:gd name="connsiteY563" fmla="*/ 3377755 h 6884988"/>
              <a:gd name="connsiteX564" fmla="*/ 1806893 w 6124773"/>
              <a:gd name="connsiteY564" fmla="*/ 3423348 h 6884988"/>
              <a:gd name="connsiteX565" fmla="*/ 1761299 w 6124773"/>
              <a:gd name="connsiteY565" fmla="*/ 3468941 h 6884988"/>
              <a:gd name="connsiteX566" fmla="*/ 1715706 w 6124773"/>
              <a:gd name="connsiteY566" fmla="*/ 3423348 h 6884988"/>
              <a:gd name="connsiteX567" fmla="*/ 1761299 w 6124773"/>
              <a:gd name="connsiteY567" fmla="*/ 3377755 h 6884988"/>
              <a:gd name="connsiteX568" fmla="*/ 1232091 w 6124773"/>
              <a:gd name="connsiteY568" fmla="*/ 3357435 h 6884988"/>
              <a:gd name="connsiteX569" fmla="*/ 1353757 w 6124773"/>
              <a:gd name="connsiteY569" fmla="*/ 3479101 h 6884988"/>
              <a:gd name="connsiteX570" fmla="*/ 1232091 w 6124773"/>
              <a:gd name="connsiteY570" fmla="*/ 3600767 h 6884988"/>
              <a:gd name="connsiteX571" fmla="*/ 1110424 w 6124773"/>
              <a:gd name="connsiteY571" fmla="*/ 3479101 h 6884988"/>
              <a:gd name="connsiteX572" fmla="*/ 1232091 w 6124773"/>
              <a:gd name="connsiteY572" fmla="*/ 3357435 h 6884988"/>
              <a:gd name="connsiteX573" fmla="*/ 1396428 w 6124773"/>
              <a:gd name="connsiteY573" fmla="*/ 3338322 h 6884988"/>
              <a:gd name="connsiteX574" fmla="*/ 1442021 w 6124773"/>
              <a:gd name="connsiteY574" fmla="*/ 3383915 h 6884988"/>
              <a:gd name="connsiteX575" fmla="*/ 1396428 w 6124773"/>
              <a:gd name="connsiteY575" fmla="*/ 3429508 h 6884988"/>
              <a:gd name="connsiteX576" fmla="*/ 1350834 w 6124773"/>
              <a:gd name="connsiteY576" fmla="*/ 3383915 h 6884988"/>
              <a:gd name="connsiteX577" fmla="*/ 1396428 w 6124773"/>
              <a:gd name="connsiteY577" fmla="*/ 3338322 h 6884988"/>
              <a:gd name="connsiteX578" fmla="*/ 657797 w 6124773"/>
              <a:gd name="connsiteY578" fmla="*/ 3338258 h 6884988"/>
              <a:gd name="connsiteX579" fmla="*/ 703009 w 6124773"/>
              <a:gd name="connsiteY579" fmla="*/ 3383470 h 6884988"/>
              <a:gd name="connsiteX580" fmla="*/ 657797 w 6124773"/>
              <a:gd name="connsiteY580" fmla="*/ 3428682 h 6884988"/>
              <a:gd name="connsiteX581" fmla="*/ 612585 w 6124773"/>
              <a:gd name="connsiteY581" fmla="*/ 3383470 h 6884988"/>
              <a:gd name="connsiteX582" fmla="*/ 657797 w 6124773"/>
              <a:gd name="connsiteY582" fmla="*/ 3338258 h 6884988"/>
              <a:gd name="connsiteX583" fmla="*/ 1066037 w 6124773"/>
              <a:gd name="connsiteY583" fmla="*/ 3334893 h 6884988"/>
              <a:gd name="connsiteX584" fmla="*/ 1111631 w 6124773"/>
              <a:gd name="connsiteY584" fmla="*/ 3380486 h 6884988"/>
              <a:gd name="connsiteX585" fmla="*/ 1066037 w 6124773"/>
              <a:gd name="connsiteY585" fmla="*/ 3426079 h 6884988"/>
              <a:gd name="connsiteX586" fmla="*/ 1020444 w 6124773"/>
              <a:gd name="connsiteY586" fmla="*/ 3380486 h 6884988"/>
              <a:gd name="connsiteX587" fmla="*/ 1066037 w 6124773"/>
              <a:gd name="connsiteY587" fmla="*/ 3334893 h 6884988"/>
              <a:gd name="connsiteX588" fmla="*/ 784607 w 6124773"/>
              <a:gd name="connsiteY588" fmla="*/ 3326955 h 6884988"/>
              <a:gd name="connsiteX589" fmla="*/ 844741 w 6124773"/>
              <a:gd name="connsiteY589" fmla="*/ 3387090 h 6884988"/>
              <a:gd name="connsiteX590" fmla="*/ 784607 w 6124773"/>
              <a:gd name="connsiteY590" fmla="*/ 3447224 h 6884988"/>
              <a:gd name="connsiteX591" fmla="*/ 724473 w 6124773"/>
              <a:gd name="connsiteY591" fmla="*/ 3387090 h 6884988"/>
              <a:gd name="connsiteX592" fmla="*/ 784607 w 6124773"/>
              <a:gd name="connsiteY592" fmla="*/ 3326955 h 6884988"/>
              <a:gd name="connsiteX593" fmla="*/ 542417 w 6124773"/>
              <a:gd name="connsiteY593" fmla="*/ 3326383 h 6884988"/>
              <a:gd name="connsiteX594" fmla="*/ 573151 w 6124773"/>
              <a:gd name="connsiteY594" fmla="*/ 3357117 h 6884988"/>
              <a:gd name="connsiteX595" fmla="*/ 542417 w 6124773"/>
              <a:gd name="connsiteY595" fmla="*/ 3387851 h 6884988"/>
              <a:gd name="connsiteX596" fmla="*/ 511683 w 6124773"/>
              <a:gd name="connsiteY596" fmla="*/ 3357117 h 6884988"/>
              <a:gd name="connsiteX597" fmla="*/ 542417 w 6124773"/>
              <a:gd name="connsiteY597" fmla="*/ 3326383 h 6884988"/>
              <a:gd name="connsiteX598" fmla="*/ 946087 w 6124773"/>
              <a:gd name="connsiteY598" fmla="*/ 3326003 h 6884988"/>
              <a:gd name="connsiteX599" fmla="*/ 977202 w 6124773"/>
              <a:gd name="connsiteY599" fmla="*/ 3357118 h 6884988"/>
              <a:gd name="connsiteX600" fmla="*/ 946087 w 6124773"/>
              <a:gd name="connsiteY600" fmla="*/ 3388233 h 6884988"/>
              <a:gd name="connsiteX601" fmla="*/ 914972 w 6124773"/>
              <a:gd name="connsiteY601" fmla="*/ 3357118 h 6884988"/>
              <a:gd name="connsiteX602" fmla="*/ 946087 w 6124773"/>
              <a:gd name="connsiteY602" fmla="*/ 3326003 h 6884988"/>
              <a:gd name="connsiteX603" fmla="*/ 1497013 w 6124773"/>
              <a:gd name="connsiteY603" fmla="*/ 3311207 h 6884988"/>
              <a:gd name="connsiteX604" fmla="*/ 1527747 w 6124773"/>
              <a:gd name="connsiteY604" fmla="*/ 3341941 h 6884988"/>
              <a:gd name="connsiteX605" fmla="*/ 1497013 w 6124773"/>
              <a:gd name="connsiteY605" fmla="*/ 3372675 h 6884988"/>
              <a:gd name="connsiteX606" fmla="*/ 1466279 w 6124773"/>
              <a:gd name="connsiteY606" fmla="*/ 3341941 h 6884988"/>
              <a:gd name="connsiteX607" fmla="*/ 1497013 w 6124773"/>
              <a:gd name="connsiteY607" fmla="*/ 3311207 h 6884988"/>
              <a:gd name="connsiteX608" fmla="*/ 1598676 w 6124773"/>
              <a:gd name="connsiteY608" fmla="*/ 3295015 h 6884988"/>
              <a:gd name="connsiteX609" fmla="*/ 1629791 w 6124773"/>
              <a:gd name="connsiteY609" fmla="*/ 3326130 h 6884988"/>
              <a:gd name="connsiteX610" fmla="*/ 1598676 w 6124773"/>
              <a:gd name="connsiteY610" fmla="*/ 3357245 h 6884988"/>
              <a:gd name="connsiteX611" fmla="*/ 1567561 w 6124773"/>
              <a:gd name="connsiteY611" fmla="*/ 3326130 h 6884988"/>
              <a:gd name="connsiteX612" fmla="*/ 1598676 w 6124773"/>
              <a:gd name="connsiteY612" fmla="*/ 3295015 h 6884988"/>
              <a:gd name="connsiteX613" fmla="*/ 617601 w 6124773"/>
              <a:gd name="connsiteY613" fmla="*/ 3258057 h 6884988"/>
              <a:gd name="connsiteX614" fmla="*/ 648335 w 6124773"/>
              <a:gd name="connsiteY614" fmla="*/ 3288791 h 6884988"/>
              <a:gd name="connsiteX615" fmla="*/ 617601 w 6124773"/>
              <a:gd name="connsiteY615" fmla="*/ 3319525 h 6884988"/>
              <a:gd name="connsiteX616" fmla="*/ 586867 w 6124773"/>
              <a:gd name="connsiteY616" fmla="*/ 3288791 h 6884988"/>
              <a:gd name="connsiteX617" fmla="*/ 617601 w 6124773"/>
              <a:gd name="connsiteY617" fmla="*/ 3258057 h 6884988"/>
              <a:gd name="connsiteX618" fmla="*/ 1844675 w 6124773"/>
              <a:gd name="connsiteY618" fmla="*/ 3244850 h 6884988"/>
              <a:gd name="connsiteX619" fmla="*/ 1875790 w 6124773"/>
              <a:gd name="connsiteY619" fmla="*/ 3275965 h 6884988"/>
              <a:gd name="connsiteX620" fmla="*/ 1844675 w 6124773"/>
              <a:gd name="connsiteY620" fmla="*/ 3307080 h 6884988"/>
              <a:gd name="connsiteX621" fmla="*/ 1813560 w 6124773"/>
              <a:gd name="connsiteY621" fmla="*/ 3275965 h 6884988"/>
              <a:gd name="connsiteX622" fmla="*/ 1844675 w 6124773"/>
              <a:gd name="connsiteY622" fmla="*/ 3244850 h 6884988"/>
              <a:gd name="connsiteX623" fmla="*/ 1735519 w 6124773"/>
              <a:gd name="connsiteY623" fmla="*/ 3229482 h 6884988"/>
              <a:gd name="connsiteX624" fmla="*/ 1795653 w 6124773"/>
              <a:gd name="connsiteY624" fmla="*/ 3289616 h 6884988"/>
              <a:gd name="connsiteX625" fmla="*/ 1735519 w 6124773"/>
              <a:gd name="connsiteY625" fmla="*/ 3349751 h 6884988"/>
              <a:gd name="connsiteX626" fmla="*/ 1675385 w 6124773"/>
              <a:gd name="connsiteY626" fmla="*/ 3289616 h 6884988"/>
              <a:gd name="connsiteX627" fmla="*/ 1735519 w 6124773"/>
              <a:gd name="connsiteY627" fmla="*/ 3229482 h 6884988"/>
              <a:gd name="connsiteX628" fmla="*/ 710820 w 6124773"/>
              <a:gd name="connsiteY628" fmla="*/ 3227832 h 6884988"/>
              <a:gd name="connsiteX629" fmla="*/ 750126 w 6124773"/>
              <a:gd name="connsiteY629" fmla="*/ 3267139 h 6884988"/>
              <a:gd name="connsiteX630" fmla="*/ 710820 w 6124773"/>
              <a:gd name="connsiteY630" fmla="*/ 3306445 h 6884988"/>
              <a:gd name="connsiteX631" fmla="*/ 671513 w 6124773"/>
              <a:gd name="connsiteY631" fmla="*/ 3267139 h 6884988"/>
              <a:gd name="connsiteX632" fmla="*/ 710820 w 6124773"/>
              <a:gd name="connsiteY632" fmla="*/ 3227832 h 6884988"/>
              <a:gd name="connsiteX633" fmla="*/ 425196 w 6124773"/>
              <a:gd name="connsiteY633" fmla="*/ 3200336 h 6884988"/>
              <a:gd name="connsiteX634" fmla="*/ 507365 w 6124773"/>
              <a:gd name="connsiteY634" fmla="*/ 3282505 h 6884988"/>
              <a:gd name="connsiteX635" fmla="*/ 425196 w 6124773"/>
              <a:gd name="connsiteY635" fmla="*/ 3364674 h 6884988"/>
              <a:gd name="connsiteX636" fmla="*/ 343027 w 6124773"/>
              <a:gd name="connsiteY636" fmla="*/ 3282505 h 6884988"/>
              <a:gd name="connsiteX637" fmla="*/ 425196 w 6124773"/>
              <a:gd name="connsiteY637" fmla="*/ 3200336 h 6884988"/>
              <a:gd name="connsiteX638" fmla="*/ 587121 w 6124773"/>
              <a:gd name="connsiteY638" fmla="*/ 3168650 h 6884988"/>
              <a:gd name="connsiteX639" fmla="*/ 617855 w 6124773"/>
              <a:gd name="connsiteY639" fmla="*/ 3199384 h 6884988"/>
              <a:gd name="connsiteX640" fmla="*/ 587121 w 6124773"/>
              <a:gd name="connsiteY640" fmla="*/ 3230118 h 6884988"/>
              <a:gd name="connsiteX641" fmla="*/ 556387 w 6124773"/>
              <a:gd name="connsiteY641" fmla="*/ 3199384 h 6884988"/>
              <a:gd name="connsiteX642" fmla="*/ 587121 w 6124773"/>
              <a:gd name="connsiteY642" fmla="*/ 3168650 h 6884988"/>
              <a:gd name="connsiteX643" fmla="*/ 496253 w 6124773"/>
              <a:gd name="connsiteY643" fmla="*/ 3125724 h 6884988"/>
              <a:gd name="connsiteX644" fmla="*/ 526987 w 6124773"/>
              <a:gd name="connsiteY644" fmla="*/ 3156458 h 6884988"/>
              <a:gd name="connsiteX645" fmla="*/ 496253 w 6124773"/>
              <a:gd name="connsiteY645" fmla="*/ 3187192 h 6884988"/>
              <a:gd name="connsiteX646" fmla="*/ 465519 w 6124773"/>
              <a:gd name="connsiteY646" fmla="*/ 3156458 h 6884988"/>
              <a:gd name="connsiteX647" fmla="*/ 496253 w 6124773"/>
              <a:gd name="connsiteY647" fmla="*/ 3125724 h 6884988"/>
              <a:gd name="connsiteX648" fmla="*/ 1866138 w 6124773"/>
              <a:gd name="connsiteY648" fmla="*/ 3117786 h 6884988"/>
              <a:gd name="connsiteX649" fmla="*/ 1912366 w 6124773"/>
              <a:gd name="connsiteY649" fmla="*/ 3164014 h 6884988"/>
              <a:gd name="connsiteX650" fmla="*/ 1866138 w 6124773"/>
              <a:gd name="connsiteY650" fmla="*/ 3210242 h 6884988"/>
              <a:gd name="connsiteX651" fmla="*/ 1819910 w 6124773"/>
              <a:gd name="connsiteY651" fmla="*/ 3164014 h 6884988"/>
              <a:gd name="connsiteX652" fmla="*/ 1866138 w 6124773"/>
              <a:gd name="connsiteY652" fmla="*/ 3117786 h 6884988"/>
              <a:gd name="connsiteX653" fmla="*/ 399415 w 6124773"/>
              <a:gd name="connsiteY653" fmla="*/ 3040380 h 6884988"/>
              <a:gd name="connsiteX654" fmla="*/ 430149 w 6124773"/>
              <a:gd name="connsiteY654" fmla="*/ 3071114 h 6884988"/>
              <a:gd name="connsiteX655" fmla="*/ 399415 w 6124773"/>
              <a:gd name="connsiteY655" fmla="*/ 3101848 h 6884988"/>
              <a:gd name="connsiteX656" fmla="*/ 368681 w 6124773"/>
              <a:gd name="connsiteY656" fmla="*/ 3071114 h 6884988"/>
              <a:gd name="connsiteX657" fmla="*/ 399415 w 6124773"/>
              <a:gd name="connsiteY657" fmla="*/ 3040380 h 6884988"/>
              <a:gd name="connsiteX658" fmla="*/ 2238439 w 6124773"/>
              <a:gd name="connsiteY658" fmla="*/ 2483231 h 6884988"/>
              <a:gd name="connsiteX659" fmla="*/ 2269554 w 6124773"/>
              <a:gd name="connsiteY659" fmla="*/ 2514346 h 6884988"/>
              <a:gd name="connsiteX660" fmla="*/ 2238439 w 6124773"/>
              <a:gd name="connsiteY660" fmla="*/ 2545461 h 6884988"/>
              <a:gd name="connsiteX661" fmla="*/ 2207324 w 6124773"/>
              <a:gd name="connsiteY661" fmla="*/ 2514346 h 6884988"/>
              <a:gd name="connsiteX662" fmla="*/ 2238439 w 6124773"/>
              <a:gd name="connsiteY662" fmla="*/ 2483231 h 6884988"/>
              <a:gd name="connsiteX663" fmla="*/ 2292413 w 6124773"/>
              <a:gd name="connsiteY663" fmla="*/ 2300287 h 6884988"/>
              <a:gd name="connsiteX664" fmla="*/ 2361819 w 6124773"/>
              <a:gd name="connsiteY664" fmla="*/ 2369692 h 6884988"/>
              <a:gd name="connsiteX665" fmla="*/ 2292413 w 6124773"/>
              <a:gd name="connsiteY665" fmla="*/ 2439098 h 6884988"/>
              <a:gd name="connsiteX666" fmla="*/ 2223007 w 6124773"/>
              <a:gd name="connsiteY666" fmla="*/ 2369692 h 6884988"/>
              <a:gd name="connsiteX667" fmla="*/ 2292413 w 6124773"/>
              <a:gd name="connsiteY667" fmla="*/ 2300287 h 6884988"/>
              <a:gd name="connsiteX668" fmla="*/ 2401570 w 6124773"/>
              <a:gd name="connsiteY668" fmla="*/ 2224595 h 6884988"/>
              <a:gd name="connsiteX669" fmla="*/ 2446782 w 6124773"/>
              <a:gd name="connsiteY669" fmla="*/ 2269807 h 6884988"/>
              <a:gd name="connsiteX670" fmla="*/ 2401570 w 6124773"/>
              <a:gd name="connsiteY670" fmla="*/ 2315019 h 6884988"/>
              <a:gd name="connsiteX671" fmla="*/ 2356358 w 6124773"/>
              <a:gd name="connsiteY671" fmla="*/ 2269807 h 6884988"/>
              <a:gd name="connsiteX672" fmla="*/ 2401570 w 6124773"/>
              <a:gd name="connsiteY672" fmla="*/ 2224595 h 6884988"/>
              <a:gd name="connsiteX673" fmla="*/ 2267077 w 6124773"/>
              <a:gd name="connsiteY673" fmla="*/ 2171700 h 6884988"/>
              <a:gd name="connsiteX674" fmla="*/ 2312289 w 6124773"/>
              <a:gd name="connsiteY674" fmla="*/ 2216912 h 6884988"/>
              <a:gd name="connsiteX675" fmla="*/ 2267077 w 6124773"/>
              <a:gd name="connsiteY675" fmla="*/ 2262124 h 6884988"/>
              <a:gd name="connsiteX676" fmla="*/ 2221865 w 6124773"/>
              <a:gd name="connsiteY676" fmla="*/ 2216912 h 6884988"/>
              <a:gd name="connsiteX677" fmla="*/ 2267077 w 6124773"/>
              <a:gd name="connsiteY677" fmla="*/ 2171700 h 6884988"/>
              <a:gd name="connsiteX678" fmla="*/ 5083619 w 6124773"/>
              <a:gd name="connsiteY678" fmla="*/ 2155447 h 6884988"/>
              <a:gd name="connsiteX679" fmla="*/ 6040261 w 6124773"/>
              <a:gd name="connsiteY679" fmla="*/ 2366910 h 6884988"/>
              <a:gd name="connsiteX680" fmla="*/ 6124773 w 6124773"/>
              <a:gd name="connsiteY680" fmla="*/ 2410839 h 6884988"/>
              <a:gd name="connsiteX681" fmla="*/ 6124773 w 6124773"/>
              <a:gd name="connsiteY681" fmla="*/ 6457785 h 6884988"/>
              <a:gd name="connsiteX682" fmla="*/ 5961182 w 6124773"/>
              <a:gd name="connsiteY682" fmla="*/ 6535134 h 6884988"/>
              <a:gd name="connsiteX683" fmla="*/ 5097590 w 6124773"/>
              <a:gd name="connsiteY683" fmla="*/ 6705599 h 6884988"/>
              <a:gd name="connsiteX684" fmla="*/ 3357164 w 6124773"/>
              <a:gd name="connsiteY684" fmla="*/ 5884596 h 6884988"/>
              <a:gd name="connsiteX685" fmla="*/ 3345276 w 6124773"/>
              <a:gd name="connsiteY685" fmla="*/ 5868696 h 6884988"/>
              <a:gd name="connsiteX686" fmla="*/ 3336732 w 6124773"/>
              <a:gd name="connsiteY686" fmla="*/ 5859294 h 6884988"/>
              <a:gd name="connsiteX687" fmla="*/ 2819781 w 6124773"/>
              <a:gd name="connsiteY687" fmla="*/ 4419282 h 6884988"/>
              <a:gd name="connsiteX688" fmla="*/ 5083619 w 6124773"/>
              <a:gd name="connsiteY688" fmla="*/ 2155447 h 6884988"/>
              <a:gd name="connsiteX689" fmla="*/ 2525649 w 6124773"/>
              <a:gd name="connsiteY689" fmla="*/ 2118804 h 6884988"/>
              <a:gd name="connsiteX690" fmla="*/ 2556764 w 6124773"/>
              <a:gd name="connsiteY690" fmla="*/ 2149919 h 6884988"/>
              <a:gd name="connsiteX691" fmla="*/ 2525649 w 6124773"/>
              <a:gd name="connsiteY691" fmla="*/ 2181034 h 6884988"/>
              <a:gd name="connsiteX692" fmla="*/ 2494534 w 6124773"/>
              <a:gd name="connsiteY692" fmla="*/ 2149919 h 6884988"/>
              <a:gd name="connsiteX693" fmla="*/ 2525649 w 6124773"/>
              <a:gd name="connsiteY693" fmla="*/ 2118804 h 6884988"/>
              <a:gd name="connsiteX694" fmla="*/ 2382203 w 6124773"/>
              <a:gd name="connsiteY694" fmla="*/ 2042956 h 6884988"/>
              <a:gd name="connsiteX695" fmla="*/ 2465388 w 6124773"/>
              <a:gd name="connsiteY695" fmla="*/ 2126106 h 6884988"/>
              <a:gd name="connsiteX696" fmla="*/ 2382203 w 6124773"/>
              <a:gd name="connsiteY696" fmla="*/ 2209291 h 6884988"/>
              <a:gd name="connsiteX697" fmla="*/ 2299018 w 6124773"/>
              <a:gd name="connsiteY697" fmla="*/ 2126106 h 6884988"/>
              <a:gd name="connsiteX698" fmla="*/ 2382203 w 6124773"/>
              <a:gd name="connsiteY698" fmla="*/ 2042956 h 6884988"/>
              <a:gd name="connsiteX699" fmla="*/ 2591880 w 6124773"/>
              <a:gd name="connsiteY699" fmla="*/ 2011780 h 6884988"/>
              <a:gd name="connsiteX700" fmla="*/ 2633726 w 6124773"/>
              <a:gd name="connsiteY700" fmla="*/ 2053590 h 6884988"/>
              <a:gd name="connsiteX701" fmla="*/ 2591880 w 6124773"/>
              <a:gd name="connsiteY701" fmla="*/ 2095436 h 6884988"/>
              <a:gd name="connsiteX702" fmla="*/ 2550034 w 6124773"/>
              <a:gd name="connsiteY702" fmla="*/ 2053590 h 6884988"/>
              <a:gd name="connsiteX703" fmla="*/ 2591880 w 6124773"/>
              <a:gd name="connsiteY703" fmla="*/ 2011780 h 6884988"/>
              <a:gd name="connsiteX704" fmla="*/ 5094288 w 6124773"/>
              <a:gd name="connsiteY704" fmla="*/ 1990194 h 6884988"/>
              <a:gd name="connsiteX705" fmla="*/ 6047059 w 6124773"/>
              <a:gd name="connsiteY705" fmla="*/ 2182530 h 6884988"/>
              <a:gd name="connsiteX706" fmla="*/ 6124773 w 6124773"/>
              <a:gd name="connsiteY706" fmla="*/ 2219964 h 6884988"/>
              <a:gd name="connsiteX707" fmla="*/ 6124773 w 6124773"/>
              <a:gd name="connsiteY707" fmla="*/ 2363914 h 6884988"/>
              <a:gd name="connsiteX708" fmla="*/ 5981486 w 6124773"/>
              <a:gd name="connsiteY708" fmla="*/ 2296132 h 6884988"/>
              <a:gd name="connsiteX709" fmla="*/ 5094352 w 6124773"/>
              <a:gd name="connsiteY709" fmla="*/ 2120901 h 6884988"/>
              <a:gd name="connsiteX710" fmla="*/ 5094352 w 6124773"/>
              <a:gd name="connsiteY710" fmla="*/ 2121028 h 6884988"/>
              <a:gd name="connsiteX711" fmla="*/ 2777744 w 6124773"/>
              <a:gd name="connsiteY711" fmla="*/ 4437875 h 6884988"/>
              <a:gd name="connsiteX712" fmla="*/ 5094605 w 6124773"/>
              <a:gd name="connsiteY712" fmla="*/ 6754494 h 6884988"/>
              <a:gd name="connsiteX713" fmla="*/ 5996357 w 6124773"/>
              <a:gd name="connsiteY713" fmla="*/ 6572389 h 6884988"/>
              <a:gd name="connsiteX714" fmla="*/ 6124773 w 6124773"/>
              <a:gd name="connsiteY714" fmla="*/ 6510519 h 6884988"/>
              <a:gd name="connsiteX715" fmla="*/ 6124773 w 6124773"/>
              <a:gd name="connsiteY715" fmla="*/ 6656320 h 6884988"/>
              <a:gd name="connsiteX716" fmla="*/ 6031548 w 6124773"/>
              <a:gd name="connsiteY716" fmla="*/ 6700416 h 6884988"/>
              <a:gd name="connsiteX717" fmla="*/ 5336424 w 6124773"/>
              <a:gd name="connsiteY717" fmla="*/ 6874091 h 6884988"/>
              <a:gd name="connsiteX718" fmla="*/ 5105114 w 6124773"/>
              <a:gd name="connsiteY718" fmla="*/ 6884988 h 6884988"/>
              <a:gd name="connsiteX719" fmla="*/ 5084311 w 6124773"/>
              <a:gd name="connsiteY719" fmla="*/ 6884988 h 6884988"/>
              <a:gd name="connsiteX720" fmla="*/ 4844096 w 6124773"/>
              <a:gd name="connsiteY720" fmla="*/ 6872858 h 6884988"/>
              <a:gd name="connsiteX721" fmla="*/ 2646680 w 6124773"/>
              <a:gd name="connsiteY721" fmla="*/ 4437843 h 6884988"/>
              <a:gd name="connsiteX722" fmla="*/ 5094288 w 6124773"/>
              <a:gd name="connsiteY722" fmla="*/ 1990194 h 6884988"/>
              <a:gd name="connsiteX723" fmla="*/ 2675129 w 6124773"/>
              <a:gd name="connsiteY723" fmla="*/ 1938374 h 6884988"/>
              <a:gd name="connsiteX724" fmla="*/ 2716975 w 6124773"/>
              <a:gd name="connsiteY724" fmla="*/ 1980220 h 6884988"/>
              <a:gd name="connsiteX725" fmla="*/ 2675129 w 6124773"/>
              <a:gd name="connsiteY725" fmla="*/ 2022067 h 6884988"/>
              <a:gd name="connsiteX726" fmla="*/ 2633282 w 6124773"/>
              <a:gd name="connsiteY726" fmla="*/ 1980220 h 6884988"/>
              <a:gd name="connsiteX727" fmla="*/ 2675129 w 6124773"/>
              <a:gd name="connsiteY727" fmla="*/ 1938374 h 6884988"/>
              <a:gd name="connsiteX728" fmla="*/ 2239200 w 6124773"/>
              <a:gd name="connsiteY728" fmla="*/ 1927004 h 6884988"/>
              <a:gd name="connsiteX729" fmla="*/ 2308606 w 6124773"/>
              <a:gd name="connsiteY729" fmla="*/ 1996410 h 6884988"/>
              <a:gd name="connsiteX730" fmla="*/ 2239200 w 6124773"/>
              <a:gd name="connsiteY730" fmla="*/ 2065781 h 6884988"/>
              <a:gd name="connsiteX731" fmla="*/ 2169794 w 6124773"/>
              <a:gd name="connsiteY731" fmla="*/ 1996410 h 6884988"/>
              <a:gd name="connsiteX732" fmla="*/ 2239200 w 6124773"/>
              <a:gd name="connsiteY732" fmla="*/ 1927004 h 6884988"/>
              <a:gd name="connsiteX733" fmla="*/ 2494470 w 6124773"/>
              <a:gd name="connsiteY733" fmla="*/ 1922879 h 6884988"/>
              <a:gd name="connsiteX734" fmla="*/ 2554605 w 6124773"/>
              <a:gd name="connsiteY734" fmla="*/ 1983013 h 6884988"/>
              <a:gd name="connsiteX735" fmla="*/ 2494470 w 6124773"/>
              <a:gd name="connsiteY735" fmla="*/ 2043148 h 6884988"/>
              <a:gd name="connsiteX736" fmla="*/ 2434336 w 6124773"/>
              <a:gd name="connsiteY736" fmla="*/ 1983013 h 6884988"/>
              <a:gd name="connsiteX737" fmla="*/ 2494470 w 6124773"/>
              <a:gd name="connsiteY737" fmla="*/ 1922879 h 6884988"/>
              <a:gd name="connsiteX738" fmla="*/ 2364042 w 6124773"/>
              <a:gd name="connsiteY738" fmla="*/ 1921418 h 6884988"/>
              <a:gd name="connsiteX739" fmla="*/ 2403348 w 6124773"/>
              <a:gd name="connsiteY739" fmla="*/ 1960724 h 6884988"/>
              <a:gd name="connsiteX740" fmla="*/ 2364042 w 6124773"/>
              <a:gd name="connsiteY740" fmla="*/ 2000031 h 6884988"/>
              <a:gd name="connsiteX741" fmla="*/ 2324736 w 6124773"/>
              <a:gd name="connsiteY741" fmla="*/ 1960724 h 6884988"/>
              <a:gd name="connsiteX742" fmla="*/ 2364042 w 6124773"/>
              <a:gd name="connsiteY742" fmla="*/ 1921418 h 6884988"/>
              <a:gd name="connsiteX743" fmla="*/ 2767584 w 6124773"/>
              <a:gd name="connsiteY743" fmla="*/ 1874428 h 6884988"/>
              <a:gd name="connsiteX744" fmla="*/ 2798699 w 6124773"/>
              <a:gd name="connsiteY744" fmla="*/ 1905543 h 6884988"/>
              <a:gd name="connsiteX745" fmla="*/ 2767584 w 6124773"/>
              <a:gd name="connsiteY745" fmla="*/ 1936658 h 6884988"/>
              <a:gd name="connsiteX746" fmla="*/ 2736469 w 6124773"/>
              <a:gd name="connsiteY746" fmla="*/ 1905543 h 6884988"/>
              <a:gd name="connsiteX747" fmla="*/ 2767584 w 6124773"/>
              <a:gd name="connsiteY747" fmla="*/ 1874428 h 6884988"/>
              <a:gd name="connsiteX748" fmla="*/ 2335847 w 6124773"/>
              <a:gd name="connsiteY748" fmla="*/ 1772066 h 6884988"/>
              <a:gd name="connsiteX749" fmla="*/ 2395982 w 6124773"/>
              <a:gd name="connsiteY749" fmla="*/ 1832200 h 6884988"/>
              <a:gd name="connsiteX750" fmla="*/ 2335847 w 6124773"/>
              <a:gd name="connsiteY750" fmla="*/ 1892335 h 6884988"/>
              <a:gd name="connsiteX751" fmla="*/ 2275713 w 6124773"/>
              <a:gd name="connsiteY751" fmla="*/ 1832200 h 6884988"/>
              <a:gd name="connsiteX752" fmla="*/ 2335847 w 6124773"/>
              <a:gd name="connsiteY752" fmla="*/ 1772066 h 6884988"/>
              <a:gd name="connsiteX753" fmla="*/ 2178368 w 6124773"/>
              <a:gd name="connsiteY753" fmla="*/ 1750729 h 6884988"/>
              <a:gd name="connsiteX754" fmla="*/ 2261553 w 6124773"/>
              <a:gd name="connsiteY754" fmla="*/ 1833914 h 6884988"/>
              <a:gd name="connsiteX755" fmla="*/ 2178368 w 6124773"/>
              <a:gd name="connsiteY755" fmla="*/ 1917099 h 6884988"/>
              <a:gd name="connsiteX756" fmla="*/ 2095184 w 6124773"/>
              <a:gd name="connsiteY756" fmla="*/ 1833914 h 6884988"/>
              <a:gd name="connsiteX757" fmla="*/ 2178368 w 6124773"/>
              <a:gd name="connsiteY757" fmla="*/ 1750729 h 6884988"/>
              <a:gd name="connsiteX758" fmla="*/ 2858771 w 6124773"/>
              <a:gd name="connsiteY758" fmla="*/ 1733840 h 6884988"/>
              <a:gd name="connsiteX759" fmla="*/ 2918905 w 6124773"/>
              <a:gd name="connsiteY759" fmla="*/ 1793976 h 6884988"/>
              <a:gd name="connsiteX760" fmla="*/ 2858771 w 6124773"/>
              <a:gd name="connsiteY760" fmla="*/ 1854109 h 6884988"/>
              <a:gd name="connsiteX761" fmla="*/ 2798637 w 6124773"/>
              <a:gd name="connsiteY761" fmla="*/ 1793976 h 6884988"/>
              <a:gd name="connsiteX762" fmla="*/ 2858771 w 6124773"/>
              <a:gd name="connsiteY762" fmla="*/ 1733840 h 6884988"/>
              <a:gd name="connsiteX763" fmla="*/ 2068830 w 6124773"/>
              <a:gd name="connsiteY763" fmla="*/ 1709008 h 6884988"/>
              <a:gd name="connsiteX764" fmla="*/ 2099945 w 6124773"/>
              <a:gd name="connsiteY764" fmla="*/ 1740123 h 6884988"/>
              <a:gd name="connsiteX765" fmla="*/ 2068830 w 6124773"/>
              <a:gd name="connsiteY765" fmla="*/ 1771238 h 6884988"/>
              <a:gd name="connsiteX766" fmla="*/ 2037714 w 6124773"/>
              <a:gd name="connsiteY766" fmla="*/ 1740123 h 6884988"/>
              <a:gd name="connsiteX767" fmla="*/ 2068830 w 6124773"/>
              <a:gd name="connsiteY767" fmla="*/ 1709008 h 6884988"/>
              <a:gd name="connsiteX768" fmla="*/ 2354517 w 6124773"/>
              <a:gd name="connsiteY768" fmla="*/ 1678657 h 6884988"/>
              <a:gd name="connsiteX769" fmla="*/ 2385632 w 6124773"/>
              <a:gd name="connsiteY769" fmla="*/ 1709772 h 6884988"/>
              <a:gd name="connsiteX770" fmla="*/ 2354517 w 6124773"/>
              <a:gd name="connsiteY770" fmla="*/ 1740887 h 6884988"/>
              <a:gd name="connsiteX771" fmla="*/ 2323401 w 6124773"/>
              <a:gd name="connsiteY771" fmla="*/ 1709772 h 6884988"/>
              <a:gd name="connsiteX772" fmla="*/ 2354517 w 6124773"/>
              <a:gd name="connsiteY772" fmla="*/ 1678657 h 6884988"/>
              <a:gd name="connsiteX773" fmla="*/ 2256219 w 6124773"/>
              <a:gd name="connsiteY773" fmla="*/ 1640558 h 6884988"/>
              <a:gd name="connsiteX774" fmla="*/ 2316353 w 6124773"/>
              <a:gd name="connsiteY774" fmla="*/ 1700693 h 6884988"/>
              <a:gd name="connsiteX775" fmla="*/ 2256219 w 6124773"/>
              <a:gd name="connsiteY775" fmla="*/ 1760827 h 6884988"/>
              <a:gd name="connsiteX776" fmla="*/ 2196085 w 6124773"/>
              <a:gd name="connsiteY776" fmla="*/ 1700693 h 6884988"/>
              <a:gd name="connsiteX777" fmla="*/ 2256219 w 6124773"/>
              <a:gd name="connsiteY777" fmla="*/ 1640558 h 6884988"/>
              <a:gd name="connsiteX778" fmla="*/ 372555 w 6124773"/>
              <a:gd name="connsiteY778" fmla="*/ 1623470 h 6884988"/>
              <a:gd name="connsiteX779" fmla="*/ 417767 w 6124773"/>
              <a:gd name="connsiteY779" fmla="*/ 1668682 h 6884988"/>
              <a:gd name="connsiteX780" fmla="*/ 372555 w 6124773"/>
              <a:gd name="connsiteY780" fmla="*/ 1713894 h 6884988"/>
              <a:gd name="connsiteX781" fmla="*/ 327343 w 6124773"/>
              <a:gd name="connsiteY781" fmla="*/ 1668682 h 6884988"/>
              <a:gd name="connsiteX782" fmla="*/ 372555 w 6124773"/>
              <a:gd name="connsiteY782" fmla="*/ 1623470 h 6884988"/>
              <a:gd name="connsiteX783" fmla="*/ 2003362 w 6124773"/>
              <a:gd name="connsiteY783" fmla="*/ 1603538 h 6884988"/>
              <a:gd name="connsiteX784" fmla="*/ 2034477 w 6124773"/>
              <a:gd name="connsiteY784" fmla="*/ 1634653 h 6884988"/>
              <a:gd name="connsiteX785" fmla="*/ 2003362 w 6124773"/>
              <a:gd name="connsiteY785" fmla="*/ 1665768 h 6884988"/>
              <a:gd name="connsiteX786" fmla="*/ 1972247 w 6124773"/>
              <a:gd name="connsiteY786" fmla="*/ 1634653 h 6884988"/>
              <a:gd name="connsiteX787" fmla="*/ 2003362 w 6124773"/>
              <a:gd name="connsiteY787" fmla="*/ 1603538 h 6884988"/>
              <a:gd name="connsiteX788" fmla="*/ 2118868 w 6124773"/>
              <a:gd name="connsiteY788" fmla="*/ 1577376 h 6884988"/>
              <a:gd name="connsiteX789" fmla="*/ 2179002 w 6124773"/>
              <a:gd name="connsiteY789" fmla="*/ 1637510 h 6884988"/>
              <a:gd name="connsiteX790" fmla="*/ 2118868 w 6124773"/>
              <a:gd name="connsiteY790" fmla="*/ 1697645 h 6884988"/>
              <a:gd name="connsiteX791" fmla="*/ 2058734 w 6124773"/>
              <a:gd name="connsiteY791" fmla="*/ 1637510 h 6884988"/>
              <a:gd name="connsiteX792" fmla="*/ 2118868 w 6124773"/>
              <a:gd name="connsiteY792" fmla="*/ 1577376 h 6884988"/>
              <a:gd name="connsiteX793" fmla="*/ 2598293 w 6124773"/>
              <a:gd name="connsiteY793" fmla="*/ 1539849 h 6884988"/>
              <a:gd name="connsiteX794" fmla="*/ 2793301 w 6124773"/>
              <a:gd name="connsiteY794" fmla="*/ 1734858 h 6884988"/>
              <a:gd name="connsiteX795" fmla="*/ 2598293 w 6124773"/>
              <a:gd name="connsiteY795" fmla="*/ 1929866 h 6884988"/>
              <a:gd name="connsiteX796" fmla="*/ 2403285 w 6124773"/>
              <a:gd name="connsiteY796" fmla="*/ 1734858 h 6884988"/>
              <a:gd name="connsiteX797" fmla="*/ 2598293 w 6124773"/>
              <a:gd name="connsiteY797" fmla="*/ 1539849 h 6884988"/>
              <a:gd name="connsiteX798" fmla="*/ 2361756 w 6124773"/>
              <a:gd name="connsiteY798" fmla="*/ 1531594 h 6884988"/>
              <a:gd name="connsiteX799" fmla="*/ 2421890 w 6124773"/>
              <a:gd name="connsiteY799" fmla="*/ 1591728 h 6884988"/>
              <a:gd name="connsiteX800" fmla="*/ 2361756 w 6124773"/>
              <a:gd name="connsiteY800" fmla="*/ 1651863 h 6884988"/>
              <a:gd name="connsiteX801" fmla="*/ 2301622 w 6124773"/>
              <a:gd name="connsiteY801" fmla="*/ 1591728 h 6884988"/>
              <a:gd name="connsiteX802" fmla="*/ 2361756 w 6124773"/>
              <a:gd name="connsiteY802" fmla="*/ 1531594 h 6884988"/>
              <a:gd name="connsiteX803" fmla="*/ 2227517 w 6124773"/>
              <a:gd name="connsiteY803" fmla="*/ 1525497 h 6884988"/>
              <a:gd name="connsiteX804" fmla="*/ 2269363 w 6124773"/>
              <a:gd name="connsiteY804" fmla="*/ 1567344 h 6884988"/>
              <a:gd name="connsiteX805" fmla="*/ 2227517 w 6124773"/>
              <a:gd name="connsiteY805" fmla="*/ 1609190 h 6884988"/>
              <a:gd name="connsiteX806" fmla="*/ 2185671 w 6124773"/>
              <a:gd name="connsiteY806" fmla="*/ 1567344 h 6884988"/>
              <a:gd name="connsiteX807" fmla="*/ 2227517 w 6124773"/>
              <a:gd name="connsiteY807" fmla="*/ 1525497 h 6884988"/>
              <a:gd name="connsiteX808" fmla="*/ 2787079 w 6124773"/>
              <a:gd name="connsiteY808" fmla="*/ 1518131 h 6884988"/>
              <a:gd name="connsiteX809" fmla="*/ 2828925 w 6124773"/>
              <a:gd name="connsiteY809" fmla="*/ 1559978 h 6884988"/>
              <a:gd name="connsiteX810" fmla="*/ 2787079 w 6124773"/>
              <a:gd name="connsiteY810" fmla="*/ 1601824 h 6884988"/>
              <a:gd name="connsiteX811" fmla="*/ 2745233 w 6124773"/>
              <a:gd name="connsiteY811" fmla="*/ 1559978 h 6884988"/>
              <a:gd name="connsiteX812" fmla="*/ 2787079 w 6124773"/>
              <a:gd name="connsiteY812" fmla="*/ 1518131 h 6884988"/>
              <a:gd name="connsiteX813" fmla="*/ 1913636 w 6124773"/>
              <a:gd name="connsiteY813" fmla="*/ 1507080 h 6884988"/>
              <a:gd name="connsiteX814" fmla="*/ 1944751 w 6124773"/>
              <a:gd name="connsiteY814" fmla="*/ 1538195 h 6884988"/>
              <a:gd name="connsiteX815" fmla="*/ 1913636 w 6124773"/>
              <a:gd name="connsiteY815" fmla="*/ 1569311 h 6884988"/>
              <a:gd name="connsiteX816" fmla="*/ 1882521 w 6124773"/>
              <a:gd name="connsiteY816" fmla="*/ 1538195 h 6884988"/>
              <a:gd name="connsiteX817" fmla="*/ 1913636 w 6124773"/>
              <a:gd name="connsiteY817" fmla="*/ 1507080 h 6884988"/>
              <a:gd name="connsiteX818" fmla="*/ 2033080 w 6124773"/>
              <a:gd name="connsiteY818" fmla="*/ 1499715 h 6884988"/>
              <a:gd name="connsiteX819" fmla="*/ 2074926 w 6124773"/>
              <a:gd name="connsiteY819" fmla="*/ 1541561 h 6884988"/>
              <a:gd name="connsiteX820" fmla="*/ 2033080 w 6124773"/>
              <a:gd name="connsiteY820" fmla="*/ 1583408 h 6884988"/>
              <a:gd name="connsiteX821" fmla="*/ 1991234 w 6124773"/>
              <a:gd name="connsiteY821" fmla="*/ 1541561 h 6884988"/>
              <a:gd name="connsiteX822" fmla="*/ 2033080 w 6124773"/>
              <a:gd name="connsiteY822" fmla="*/ 1499715 h 6884988"/>
              <a:gd name="connsiteX823" fmla="*/ 2960369 w 6124773"/>
              <a:gd name="connsiteY823" fmla="*/ 1499654 h 6884988"/>
              <a:gd name="connsiteX824" fmla="*/ 3080448 w 6124773"/>
              <a:gd name="connsiteY824" fmla="*/ 1619733 h 6884988"/>
              <a:gd name="connsiteX825" fmla="*/ 2960369 w 6124773"/>
              <a:gd name="connsiteY825" fmla="*/ 1739811 h 6884988"/>
              <a:gd name="connsiteX826" fmla="*/ 2840291 w 6124773"/>
              <a:gd name="connsiteY826" fmla="*/ 1619733 h 6884988"/>
              <a:gd name="connsiteX827" fmla="*/ 2960369 w 6124773"/>
              <a:gd name="connsiteY827" fmla="*/ 1499654 h 6884988"/>
              <a:gd name="connsiteX828" fmla="*/ 3259074 w 6124773"/>
              <a:gd name="connsiteY828" fmla="*/ 1488028 h 6884988"/>
              <a:gd name="connsiteX829" fmla="*/ 3290189 w 6124773"/>
              <a:gd name="connsiteY829" fmla="*/ 1519143 h 6884988"/>
              <a:gd name="connsiteX830" fmla="*/ 3259074 w 6124773"/>
              <a:gd name="connsiteY830" fmla="*/ 1550258 h 6884988"/>
              <a:gd name="connsiteX831" fmla="*/ 3227959 w 6124773"/>
              <a:gd name="connsiteY831" fmla="*/ 1519143 h 6884988"/>
              <a:gd name="connsiteX832" fmla="*/ 3259074 w 6124773"/>
              <a:gd name="connsiteY832" fmla="*/ 1488028 h 6884988"/>
              <a:gd name="connsiteX833" fmla="*/ 3153220 w 6124773"/>
              <a:gd name="connsiteY833" fmla="*/ 1464792 h 6884988"/>
              <a:gd name="connsiteX834" fmla="*/ 3223514 w 6124773"/>
              <a:gd name="connsiteY834" fmla="*/ 1535087 h 6884988"/>
              <a:gd name="connsiteX835" fmla="*/ 3153220 w 6124773"/>
              <a:gd name="connsiteY835" fmla="*/ 1605381 h 6884988"/>
              <a:gd name="connsiteX836" fmla="*/ 3082926 w 6124773"/>
              <a:gd name="connsiteY836" fmla="*/ 1535087 h 6884988"/>
              <a:gd name="connsiteX837" fmla="*/ 3153220 w 6124773"/>
              <a:gd name="connsiteY837" fmla="*/ 1464792 h 6884988"/>
              <a:gd name="connsiteX838" fmla="*/ 1806829 w 6124773"/>
              <a:gd name="connsiteY838" fmla="*/ 1453737 h 6884988"/>
              <a:gd name="connsiteX839" fmla="*/ 1837944 w 6124773"/>
              <a:gd name="connsiteY839" fmla="*/ 1484852 h 6884988"/>
              <a:gd name="connsiteX840" fmla="*/ 1806829 w 6124773"/>
              <a:gd name="connsiteY840" fmla="*/ 1515967 h 6884988"/>
              <a:gd name="connsiteX841" fmla="*/ 1775713 w 6124773"/>
              <a:gd name="connsiteY841" fmla="*/ 1484852 h 6884988"/>
              <a:gd name="connsiteX842" fmla="*/ 1806829 w 6124773"/>
              <a:gd name="connsiteY842" fmla="*/ 1453737 h 6884988"/>
              <a:gd name="connsiteX843" fmla="*/ 460375 w 6124773"/>
              <a:gd name="connsiteY843" fmla="*/ 1448021 h 6884988"/>
              <a:gd name="connsiteX844" fmla="*/ 543560 w 6124773"/>
              <a:gd name="connsiteY844" fmla="*/ 1531206 h 6884988"/>
              <a:gd name="connsiteX845" fmla="*/ 460375 w 6124773"/>
              <a:gd name="connsiteY845" fmla="*/ 1614391 h 6884988"/>
              <a:gd name="connsiteX846" fmla="*/ 377190 w 6124773"/>
              <a:gd name="connsiteY846" fmla="*/ 1531206 h 6884988"/>
              <a:gd name="connsiteX847" fmla="*/ 460375 w 6124773"/>
              <a:gd name="connsiteY847" fmla="*/ 1448021 h 6884988"/>
              <a:gd name="connsiteX848" fmla="*/ 3387154 w 6124773"/>
              <a:gd name="connsiteY848" fmla="*/ 1433357 h 6884988"/>
              <a:gd name="connsiteX849" fmla="*/ 3418269 w 6124773"/>
              <a:gd name="connsiteY849" fmla="*/ 1464472 h 6884988"/>
              <a:gd name="connsiteX850" fmla="*/ 3387154 w 6124773"/>
              <a:gd name="connsiteY850" fmla="*/ 1495588 h 6884988"/>
              <a:gd name="connsiteX851" fmla="*/ 3356038 w 6124773"/>
              <a:gd name="connsiteY851" fmla="*/ 1464472 h 6884988"/>
              <a:gd name="connsiteX852" fmla="*/ 3387154 w 6124773"/>
              <a:gd name="connsiteY852" fmla="*/ 1433357 h 6884988"/>
              <a:gd name="connsiteX853" fmla="*/ 1201801 w 6124773"/>
              <a:gd name="connsiteY853" fmla="*/ 1410375 h 6884988"/>
              <a:gd name="connsiteX854" fmla="*/ 2099987 w 6124773"/>
              <a:gd name="connsiteY854" fmla="*/ 2142380 h 6884988"/>
              <a:gd name="connsiteX855" fmla="*/ 2101754 w 6124773"/>
              <a:gd name="connsiteY855" fmla="*/ 2153953 h 6884988"/>
              <a:gd name="connsiteX856" fmla="*/ 2102125 w 6124773"/>
              <a:gd name="connsiteY856" fmla="*/ 2155397 h 6884988"/>
              <a:gd name="connsiteX857" fmla="*/ 2120709 w 6124773"/>
              <a:gd name="connsiteY857" fmla="*/ 2339512 h 6884988"/>
              <a:gd name="connsiteX858" fmla="*/ 1853120 w 6124773"/>
              <a:gd name="connsiteY858" fmla="*/ 2985579 h 6884988"/>
              <a:gd name="connsiteX859" fmla="*/ 1207198 w 6124773"/>
              <a:gd name="connsiteY859" fmla="*/ 3253168 h 6884988"/>
              <a:gd name="connsiteX860" fmla="*/ 449606 w 6124773"/>
              <a:gd name="connsiteY860" fmla="*/ 2850450 h 6884988"/>
              <a:gd name="connsiteX861" fmla="*/ 448090 w 6124773"/>
              <a:gd name="connsiteY861" fmla="*/ 2847657 h 6884988"/>
              <a:gd name="connsiteX862" fmla="*/ 441565 w 6124773"/>
              <a:gd name="connsiteY862" fmla="*/ 2839749 h 6884988"/>
              <a:gd name="connsiteX863" fmla="*/ 284988 w 6124773"/>
              <a:gd name="connsiteY863" fmla="*/ 2327150 h 6884988"/>
              <a:gd name="connsiteX864" fmla="*/ 1201801 w 6124773"/>
              <a:gd name="connsiteY864" fmla="*/ 1410375 h 6884988"/>
              <a:gd name="connsiteX865" fmla="*/ 323341 w 6124773"/>
              <a:gd name="connsiteY865" fmla="*/ 1401086 h 6884988"/>
              <a:gd name="connsiteX866" fmla="*/ 362648 w 6124773"/>
              <a:gd name="connsiteY866" fmla="*/ 1440392 h 6884988"/>
              <a:gd name="connsiteX867" fmla="*/ 323341 w 6124773"/>
              <a:gd name="connsiteY867" fmla="*/ 1479699 h 6884988"/>
              <a:gd name="connsiteX868" fmla="*/ 284035 w 6124773"/>
              <a:gd name="connsiteY868" fmla="*/ 1440392 h 6884988"/>
              <a:gd name="connsiteX869" fmla="*/ 323341 w 6124773"/>
              <a:gd name="connsiteY869" fmla="*/ 1401086 h 6884988"/>
              <a:gd name="connsiteX870" fmla="*/ 1206118 w 6124773"/>
              <a:gd name="connsiteY870" fmla="*/ 1396403 h 6884988"/>
              <a:gd name="connsiteX871" fmla="*/ 267792 w 6124773"/>
              <a:gd name="connsiteY871" fmla="*/ 2334716 h 6884988"/>
              <a:gd name="connsiteX872" fmla="*/ 1206118 w 6124773"/>
              <a:gd name="connsiteY872" fmla="*/ 3273043 h 6884988"/>
              <a:gd name="connsiteX873" fmla="*/ 2144458 w 6124773"/>
              <a:gd name="connsiteY873" fmla="*/ 2334692 h 6884988"/>
              <a:gd name="connsiteX874" fmla="*/ 1869630 w 6124773"/>
              <a:gd name="connsiteY874" fmla="*/ 1671231 h 6884988"/>
              <a:gd name="connsiteX875" fmla="*/ 1206118 w 6124773"/>
              <a:gd name="connsiteY875" fmla="*/ 1396403 h 6884988"/>
              <a:gd name="connsiteX876" fmla="*/ 3301683 w 6124773"/>
              <a:gd name="connsiteY876" fmla="*/ 1392592 h 6884988"/>
              <a:gd name="connsiteX877" fmla="*/ 3343529 w 6124773"/>
              <a:gd name="connsiteY877" fmla="*/ 1434438 h 6884988"/>
              <a:gd name="connsiteX878" fmla="*/ 3301683 w 6124773"/>
              <a:gd name="connsiteY878" fmla="*/ 1476285 h 6884988"/>
              <a:gd name="connsiteX879" fmla="*/ 3259837 w 6124773"/>
              <a:gd name="connsiteY879" fmla="*/ 1434438 h 6884988"/>
              <a:gd name="connsiteX880" fmla="*/ 3301683 w 6124773"/>
              <a:gd name="connsiteY880" fmla="*/ 1392592 h 6884988"/>
              <a:gd name="connsiteX881" fmla="*/ 3395727 w 6124773"/>
              <a:gd name="connsiteY881" fmla="*/ 1366488 h 6884988"/>
              <a:gd name="connsiteX882" fmla="*/ 3420936 w 6124773"/>
              <a:gd name="connsiteY882" fmla="*/ 1391698 h 6884988"/>
              <a:gd name="connsiteX883" fmla="*/ 3395727 w 6124773"/>
              <a:gd name="connsiteY883" fmla="*/ 1416907 h 6884988"/>
              <a:gd name="connsiteX884" fmla="*/ 3370517 w 6124773"/>
              <a:gd name="connsiteY884" fmla="*/ 1391698 h 6884988"/>
              <a:gd name="connsiteX885" fmla="*/ 3395727 w 6124773"/>
              <a:gd name="connsiteY885" fmla="*/ 1366488 h 6884988"/>
              <a:gd name="connsiteX886" fmla="*/ 747713 w 6124773"/>
              <a:gd name="connsiteY886" fmla="*/ 1358484 h 6884988"/>
              <a:gd name="connsiteX887" fmla="*/ 778828 w 6124773"/>
              <a:gd name="connsiteY887" fmla="*/ 1389599 h 6884988"/>
              <a:gd name="connsiteX888" fmla="*/ 747713 w 6124773"/>
              <a:gd name="connsiteY888" fmla="*/ 1420714 h 6884988"/>
              <a:gd name="connsiteX889" fmla="*/ 716598 w 6124773"/>
              <a:gd name="connsiteY889" fmla="*/ 1389599 h 6884988"/>
              <a:gd name="connsiteX890" fmla="*/ 747713 w 6124773"/>
              <a:gd name="connsiteY890" fmla="*/ 1358484 h 6884988"/>
              <a:gd name="connsiteX891" fmla="*/ 634683 w 6124773"/>
              <a:gd name="connsiteY891" fmla="*/ 1351372 h 6884988"/>
              <a:gd name="connsiteX892" fmla="*/ 694817 w 6124773"/>
              <a:gd name="connsiteY892" fmla="*/ 1411506 h 6884988"/>
              <a:gd name="connsiteX893" fmla="*/ 634683 w 6124773"/>
              <a:gd name="connsiteY893" fmla="*/ 1471641 h 6884988"/>
              <a:gd name="connsiteX894" fmla="*/ 574548 w 6124773"/>
              <a:gd name="connsiteY894" fmla="*/ 1411506 h 6884988"/>
              <a:gd name="connsiteX895" fmla="*/ 634683 w 6124773"/>
              <a:gd name="connsiteY895" fmla="*/ 1351372 h 6884988"/>
              <a:gd name="connsiteX896" fmla="*/ 3481070 w 6124773"/>
              <a:gd name="connsiteY896" fmla="*/ 1350996 h 6884988"/>
              <a:gd name="connsiteX897" fmla="*/ 3526282 w 6124773"/>
              <a:gd name="connsiteY897" fmla="*/ 1396208 h 6884988"/>
              <a:gd name="connsiteX898" fmla="*/ 3481070 w 6124773"/>
              <a:gd name="connsiteY898" fmla="*/ 1441420 h 6884988"/>
              <a:gd name="connsiteX899" fmla="*/ 3435858 w 6124773"/>
              <a:gd name="connsiteY899" fmla="*/ 1396208 h 6884988"/>
              <a:gd name="connsiteX900" fmla="*/ 3481070 w 6124773"/>
              <a:gd name="connsiteY900" fmla="*/ 1350996 h 6884988"/>
              <a:gd name="connsiteX901" fmla="*/ 1206055 w 6124773"/>
              <a:gd name="connsiteY901" fmla="*/ 1343444 h 6884988"/>
              <a:gd name="connsiteX902" fmla="*/ 2197417 w 6124773"/>
              <a:gd name="connsiteY902" fmla="*/ 2334685 h 6884988"/>
              <a:gd name="connsiteX903" fmla="*/ 1907095 w 6124773"/>
              <a:gd name="connsiteY903" fmla="*/ 3035617 h 6884988"/>
              <a:gd name="connsiteX904" fmla="*/ 1206118 w 6124773"/>
              <a:gd name="connsiteY904" fmla="*/ 3326002 h 6884988"/>
              <a:gd name="connsiteX905" fmla="*/ 214801 w 6124773"/>
              <a:gd name="connsiteY905" fmla="*/ 2334724 h 6884988"/>
              <a:gd name="connsiteX906" fmla="*/ 1206055 w 6124773"/>
              <a:gd name="connsiteY906" fmla="*/ 1343444 h 6884988"/>
              <a:gd name="connsiteX907" fmla="*/ 397256 w 6124773"/>
              <a:gd name="connsiteY907" fmla="*/ 1318796 h 6884988"/>
              <a:gd name="connsiteX908" fmla="*/ 428371 w 6124773"/>
              <a:gd name="connsiteY908" fmla="*/ 1349911 h 6884988"/>
              <a:gd name="connsiteX909" fmla="*/ 397256 w 6124773"/>
              <a:gd name="connsiteY909" fmla="*/ 1381026 h 6884988"/>
              <a:gd name="connsiteX910" fmla="*/ 366141 w 6124773"/>
              <a:gd name="connsiteY910" fmla="*/ 1349911 h 6884988"/>
              <a:gd name="connsiteX911" fmla="*/ 397256 w 6124773"/>
              <a:gd name="connsiteY911" fmla="*/ 1318796 h 6884988"/>
              <a:gd name="connsiteX912" fmla="*/ 837628 w 6124773"/>
              <a:gd name="connsiteY912" fmla="*/ 1312320 h 6884988"/>
              <a:gd name="connsiteX913" fmla="*/ 868743 w 6124773"/>
              <a:gd name="connsiteY913" fmla="*/ 1343435 h 6884988"/>
              <a:gd name="connsiteX914" fmla="*/ 837628 w 6124773"/>
              <a:gd name="connsiteY914" fmla="*/ 1374551 h 6884988"/>
              <a:gd name="connsiteX915" fmla="*/ 806512 w 6124773"/>
              <a:gd name="connsiteY915" fmla="*/ 1343435 h 6884988"/>
              <a:gd name="connsiteX916" fmla="*/ 837628 w 6124773"/>
              <a:gd name="connsiteY916" fmla="*/ 1312320 h 6884988"/>
              <a:gd name="connsiteX917" fmla="*/ 496253 w 6124773"/>
              <a:gd name="connsiteY917" fmla="*/ 1298286 h 6884988"/>
              <a:gd name="connsiteX918" fmla="*/ 556387 w 6124773"/>
              <a:gd name="connsiteY918" fmla="*/ 1358420 h 6884988"/>
              <a:gd name="connsiteX919" fmla="*/ 496253 w 6124773"/>
              <a:gd name="connsiteY919" fmla="*/ 1418555 h 6884988"/>
              <a:gd name="connsiteX920" fmla="*/ 436118 w 6124773"/>
              <a:gd name="connsiteY920" fmla="*/ 1358420 h 6884988"/>
              <a:gd name="connsiteX921" fmla="*/ 496253 w 6124773"/>
              <a:gd name="connsiteY921" fmla="*/ 1298286 h 6884988"/>
              <a:gd name="connsiteX922" fmla="*/ 3576447 w 6124773"/>
              <a:gd name="connsiteY922" fmla="*/ 1291812 h 6884988"/>
              <a:gd name="connsiteX923" fmla="*/ 3607562 w 6124773"/>
              <a:gd name="connsiteY923" fmla="*/ 1322927 h 6884988"/>
              <a:gd name="connsiteX924" fmla="*/ 3576447 w 6124773"/>
              <a:gd name="connsiteY924" fmla="*/ 1354042 h 6884988"/>
              <a:gd name="connsiteX925" fmla="*/ 3545332 w 6124773"/>
              <a:gd name="connsiteY925" fmla="*/ 1322927 h 6884988"/>
              <a:gd name="connsiteX926" fmla="*/ 3576447 w 6124773"/>
              <a:gd name="connsiteY926" fmla="*/ 1291812 h 6884988"/>
              <a:gd name="connsiteX927" fmla="*/ 3684588 w 6124773"/>
              <a:gd name="connsiteY927" fmla="*/ 1287430 h 6884988"/>
              <a:gd name="connsiteX928" fmla="*/ 3715703 w 6124773"/>
              <a:gd name="connsiteY928" fmla="*/ 1318545 h 6884988"/>
              <a:gd name="connsiteX929" fmla="*/ 3684588 w 6124773"/>
              <a:gd name="connsiteY929" fmla="*/ 1349660 h 6884988"/>
              <a:gd name="connsiteX930" fmla="*/ 3653473 w 6124773"/>
              <a:gd name="connsiteY930" fmla="*/ 1318545 h 6884988"/>
              <a:gd name="connsiteX931" fmla="*/ 3684588 w 6124773"/>
              <a:gd name="connsiteY931" fmla="*/ 1287430 h 6884988"/>
              <a:gd name="connsiteX932" fmla="*/ 1272603 w 6124773"/>
              <a:gd name="connsiteY932" fmla="*/ 1268953 h 6884988"/>
              <a:gd name="connsiteX933" fmla="*/ 1303718 w 6124773"/>
              <a:gd name="connsiteY933" fmla="*/ 1300068 h 6884988"/>
              <a:gd name="connsiteX934" fmla="*/ 1272603 w 6124773"/>
              <a:gd name="connsiteY934" fmla="*/ 1331183 h 6884988"/>
              <a:gd name="connsiteX935" fmla="*/ 1241487 w 6124773"/>
              <a:gd name="connsiteY935" fmla="*/ 1300068 h 6884988"/>
              <a:gd name="connsiteX936" fmla="*/ 1272603 w 6124773"/>
              <a:gd name="connsiteY936" fmla="*/ 1268953 h 6884988"/>
              <a:gd name="connsiteX937" fmla="*/ 888619 w 6124773"/>
              <a:gd name="connsiteY937" fmla="*/ 1253710 h 6884988"/>
              <a:gd name="connsiteX938" fmla="*/ 919734 w 6124773"/>
              <a:gd name="connsiteY938" fmla="*/ 1284825 h 6884988"/>
              <a:gd name="connsiteX939" fmla="*/ 888619 w 6124773"/>
              <a:gd name="connsiteY939" fmla="*/ 1315940 h 6884988"/>
              <a:gd name="connsiteX940" fmla="*/ 857504 w 6124773"/>
              <a:gd name="connsiteY940" fmla="*/ 1284825 h 6884988"/>
              <a:gd name="connsiteX941" fmla="*/ 888619 w 6124773"/>
              <a:gd name="connsiteY941" fmla="*/ 1253710 h 6884988"/>
              <a:gd name="connsiteX942" fmla="*/ 660019 w 6124773"/>
              <a:gd name="connsiteY942" fmla="*/ 1251233 h 6884988"/>
              <a:gd name="connsiteX943" fmla="*/ 691134 w 6124773"/>
              <a:gd name="connsiteY943" fmla="*/ 1282348 h 6884988"/>
              <a:gd name="connsiteX944" fmla="*/ 660019 w 6124773"/>
              <a:gd name="connsiteY944" fmla="*/ 1313463 h 6884988"/>
              <a:gd name="connsiteX945" fmla="*/ 628904 w 6124773"/>
              <a:gd name="connsiteY945" fmla="*/ 1282348 h 6884988"/>
              <a:gd name="connsiteX946" fmla="*/ 660019 w 6124773"/>
              <a:gd name="connsiteY946" fmla="*/ 1251233 h 6884988"/>
              <a:gd name="connsiteX947" fmla="*/ 3779901 w 6124773"/>
              <a:gd name="connsiteY947" fmla="*/ 1223924 h 6884988"/>
              <a:gd name="connsiteX948" fmla="*/ 3810635 w 6124773"/>
              <a:gd name="connsiteY948" fmla="*/ 1254658 h 6884988"/>
              <a:gd name="connsiteX949" fmla="*/ 3779901 w 6124773"/>
              <a:gd name="connsiteY949" fmla="*/ 1285392 h 6884988"/>
              <a:gd name="connsiteX950" fmla="*/ 3749167 w 6124773"/>
              <a:gd name="connsiteY950" fmla="*/ 1254658 h 6884988"/>
              <a:gd name="connsiteX951" fmla="*/ 3779901 w 6124773"/>
              <a:gd name="connsiteY951" fmla="*/ 1223924 h 6884988"/>
              <a:gd name="connsiteX952" fmla="*/ 1012953 w 6124773"/>
              <a:gd name="connsiteY952" fmla="*/ 1223358 h 6884988"/>
              <a:gd name="connsiteX953" fmla="*/ 1073087 w 6124773"/>
              <a:gd name="connsiteY953" fmla="*/ 1283492 h 6884988"/>
              <a:gd name="connsiteX954" fmla="*/ 1012953 w 6124773"/>
              <a:gd name="connsiteY954" fmla="*/ 1343627 h 6884988"/>
              <a:gd name="connsiteX955" fmla="*/ 952818 w 6124773"/>
              <a:gd name="connsiteY955" fmla="*/ 1283492 h 6884988"/>
              <a:gd name="connsiteX956" fmla="*/ 1012953 w 6124773"/>
              <a:gd name="connsiteY956" fmla="*/ 1223358 h 6884988"/>
              <a:gd name="connsiteX957" fmla="*/ 1172845 w 6124773"/>
              <a:gd name="connsiteY957" fmla="*/ 1212565 h 6884988"/>
              <a:gd name="connsiteX958" fmla="*/ 1232979 w 6124773"/>
              <a:gd name="connsiteY958" fmla="*/ 1272699 h 6884988"/>
              <a:gd name="connsiteX959" fmla="*/ 1172845 w 6124773"/>
              <a:gd name="connsiteY959" fmla="*/ 1332834 h 6884988"/>
              <a:gd name="connsiteX960" fmla="*/ 1112711 w 6124773"/>
              <a:gd name="connsiteY960" fmla="*/ 1272699 h 6884988"/>
              <a:gd name="connsiteX961" fmla="*/ 1172845 w 6124773"/>
              <a:gd name="connsiteY961" fmla="*/ 1212565 h 6884988"/>
              <a:gd name="connsiteX962" fmla="*/ 417894 w 6124773"/>
              <a:gd name="connsiteY962" fmla="*/ 1198910 h 6884988"/>
              <a:gd name="connsiteX963" fmla="*/ 463106 w 6124773"/>
              <a:gd name="connsiteY963" fmla="*/ 1244122 h 6884988"/>
              <a:gd name="connsiteX964" fmla="*/ 417894 w 6124773"/>
              <a:gd name="connsiteY964" fmla="*/ 1289334 h 6884988"/>
              <a:gd name="connsiteX965" fmla="*/ 372682 w 6124773"/>
              <a:gd name="connsiteY965" fmla="*/ 1244122 h 6884988"/>
              <a:gd name="connsiteX966" fmla="*/ 417894 w 6124773"/>
              <a:gd name="connsiteY966" fmla="*/ 1198910 h 6884988"/>
              <a:gd name="connsiteX967" fmla="*/ 305182 w 6124773"/>
              <a:gd name="connsiteY967" fmla="*/ 1196933 h 6884988"/>
              <a:gd name="connsiteX968" fmla="*/ 344488 w 6124773"/>
              <a:gd name="connsiteY968" fmla="*/ 1236239 h 6884988"/>
              <a:gd name="connsiteX969" fmla="*/ 305182 w 6124773"/>
              <a:gd name="connsiteY969" fmla="*/ 1275546 h 6884988"/>
              <a:gd name="connsiteX970" fmla="*/ 265875 w 6124773"/>
              <a:gd name="connsiteY970" fmla="*/ 1236239 h 6884988"/>
              <a:gd name="connsiteX971" fmla="*/ 305182 w 6124773"/>
              <a:gd name="connsiteY971" fmla="*/ 1196933 h 6884988"/>
              <a:gd name="connsiteX972" fmla="*/ 773431 w 6124773"/>
              <a:gd name="connsiteY972" fmla="*/ 1187481 h 6884988"/>
              <a:gd name="connsiteX973" fmla="*/ 833565 w 6124773"/>
              <a:gd name="connsiteY973" fmla="*/ 1247616 h 6884988"/>
              <a:gd name="connsiteX974" fmla="*/ 773431 w 6124773"/>
              <a:gd name="connsiteY974" fmla="*/ 1307750 h 6884988"/>
              <a:gd name="connsiteX975" fmla="*/ 713297 w 6124773"/>
              <a:gd name="connsiteY975" fmla="*/ 1247616 h 6884988"/>
              <a:gd name="connsiteX976" fmla="*/ 773431 w 6124773"/>
              <a:gd name="connsiteY976" fmla="*/ 1187481 h 6884988"/>
              <a:gd name="connsiteX977" fmla="*/ 562293 w 6124773"/>
              <a:gd name="connsiteY977" fmla="*/ 1168558 h 6884988"/>
              <a:gd name="connsiteX978" fmla="*/ 622427 w 6124773"/>
              <a:gd name="connsiteY978" fmla="*/ 1228693 h 6884988"/>
              <a:gd name="connsiteX979" fmla="*/ 562293 w 6124773"/>
              <a:gd name="connsiteY979" fmla="*/ 1288827 h 6884988"/>
              <a:gd name="connsiteX980" fmla="*/ 502158 w 6124773"/>
              <a:gd name="connsiteY980" fmla="*/ 1228693 h 6884988"/>
              <a:gd name="connsiteX981" fmla="*/ 562293 w 6124773"/>
              <a:gd name="connsiteY981" fmla="*/ 1168558 h 6884988"/>
              <a:gd name="connsiteX982" fmla="*/ 1031430 w 6124773"/>
              <a:gd name="connsiteY982" fmla="*/ 1155476 h 6884988"/>
              <a:gd name="connsiteX983" fmla="*/ 1062545 w 6124773"/>
              <a:gd name="connsiteY983" fmla="*/ 1186591 h 6884988"/>
              <a:gd name="connsiteX984" fmla="*/ 1031430 w 6124773"/>
              <a:gd name="connsiteY984" fmla="*/ 1217706 h 6884988"/>
              <a:gd name="connsiteX985" fmla="*/ 1000315 w 6124773"/>
              <a:gd name="connsiteY985" fmla="*/ 1186591 h 6884988"/>
              <a:gd name="connsiteX986" fmla="*/ 1031430 w 6124773"/>
              <a:gd name="connsiteY986" fmla="*/ 1155476 h 6884988"/>
              <a:gd name="connsiteX987" fmla="*/ 3901122 w 6124773"/>
              <a:gd name="connsiteY987" fmla="*/ 1154136 h 6884988"/>
              <a:gd name="connsiteX988" fmla="*/ 3942969 w 6124773"/>
              <a:gd name="connsiteY988" fmla="*/ 1195982 h 6884988"/>
              <a:gd name="connsiteX989" fmla="*/ 3901122 w 6124773"/>
              <a:gd name="connsiteY989" fmla="*/ 1237829 h 6884988"/>
              <a:gd name="connsiteX990" fmla="*/ 3859276 w 6124773"/>
              <a:gd name="connsiteY990" fmla="*/ 1195982 h 6884988"/>
              <a:gd name="connsiteX991" fmla="*/ 3901122 w 6124773"/>
              <a:gd name="connsiteY991" fmla="*/ 1154136 h 6884988"/>
              <a:gd name="connsiteX992" fmla="*/ 671196 w 6124773"/>
              <a:gd name="connsiteY992" fmla="*/ 1128934 h 6884988"/>
              <a:gd name="connsiteX993" fmla="*/ 710502 w 6124773"/>
              <a:gd name="connsiteY993" fmla="*/ 1168241 h 6884988"/>
              <a:gd name="connsiteX994" fmla="*/ 671196 w 6124773"/>
              <a:gd name="connsiteY994" fmla="*/ 1207547 h 6884988"/>
              <a:gd name="connsiteX995" fmla="*/ 631889 w 6124773"/>
              <a:gd name="connsiteY995" fmla="*/ 1168241 h 6884988"/>
              <a:gd name="connsiteX996" fmla="*/ 671196 w 6124773"/>
              <a:gd name="connsiteY996" fmla="*/ 1128934 h 6884988"/>
              <a:gd name="connsiteX997" fmla="*/ 5045583 w 6124773"/>
              <a:gd name="connsiteY997" fmla="*/ 1087415 h 6884988"/>
              <a:gd name="connsiteX998" fmla="*/ 6037222 w 6124773"/>
              <a:gd name="connsiteY998" fmla="*/ 1237335 h 6884988"/>
              <a:gd name="connsiteX999" fmla="*/ 6124773 w 6124773"/>
              <a:gd name="connsiteY999" fmla="*/ 1269378 h 6884988"/>
              <a:gd name="connsiteX1000" fmla="*/ 6124773 w 6124773"/>
              <a:gd name="connsiteY1000" fmla="*/ 2167655 h 6884988"/>
              <a:gd name="connsiteX1001" fmla="*/ 6058515 w 6124773"/>
              <a:gd name="connsiteY1001" fmla="*/ 2135739 h 6884988"/>
              <a:gd name="connsiteX1002" fmla="*/ 5091557 w 6124773"/>
              <a:gd name="connsiteY1002" fmla="*/ 1940536 h 6884988"/>
              <a:gd name="connsiteX1003" fmla="*/ 2607437 w 6124773"/>
              <a:gd name="connsiteY1003" fmla="*/ 4424616 h 6884988"/>
              <a:gd name="connsiteX1004" fmla="*/ 4590927 w 6124773"/>
              <a:gd name="connsiteY1004" fmla="*/ 6858268 h 6884988"/>
              <a:gd name="connsiteX1005" fmla="*/ 4766002 w 6124773"/>
              <a:gd name="connsiteY1005" fmla="*/ 6884988 h 6884988"/>
              <a:gd name="connsiteX1006" fmla="*/ 2802859 w 6124773"/>
              <a:gd name="connsiteY1006" fmla="*/ 6884988 h 6884988"/>
              <a:gd name="connsiteX1007" fmla="*/ 2687542 w 6124773"/>
              <a:gd name="connsiteY1007" fmla="*/ 6780181 h 6884988"/>
              <a:gd name="connsiteX1008" fmla="*/ 1710817 w 6124773"/>
              <a:gd name="connsiteY1008" fmla="*/ 4422140 h 6884988"/>
              <a:gd name="connsiteX1009" fmla="*/ 5045583 w 6124773"/>
              <a:gd name="connsiteY1009" fmla="*/ 1087415 h 6884988"/>
              <a:gd name="connsiteX1010" fmla="*/ 895414 w 6124773"/>
              <a:gd name="connsiteY1010" fmla="*/ 1064862 h 6884988"/>
              <a:gd name="connsiteX1011" fmla="*/ 978599 w 6124773"/>
              <a:gd name="connsiteY1011" fmla="*/ 1148047 h 6884988"/>
              <a:gd name="connsiteX1012" fmla="*/ 895414 w 6124773"/>
              <a:gd name="connsiteY1012" fmla="*/ 1231232 h 6884988"/>
              <a:gd name="connsiteX1013" fmla="*/ 812229 w 6124773"/>
              <a:gd name="connsiteY1013" fmla="*/ 1148047 h 6884988"/>
              <a:gd name="connsiteX1014" fmla="*/ 895414 w 6124773"/>
              <a:gd name="connsiteY1014" fmla="*/ 1064862 h 6884988"/>
              <a:gd name="connsiteX1015" fmla="*/ 4057778 w 6124773"/>
              <a:gd name="connsiteY1015" fmla="*/ 1058951 h 6884988"/>
              <a:gd name="connsiteX1016" fmla="*/ 4117912 w 6124773"/>
              <a:gd name="connsiteY1016" fmla="*/ 1119085 h 6884988"/>
              <a:gd name="connsiteX1017" fmla="*/ 4057778 w 6124773"/>
              <a:gd name="connsiteY1017" fmla="*/ 1179220 h 6884988"/>
              <a:gd name="connsiteX1018" fmla="*/ 3997643 w 6124773"/>
              <a:gd name="connsiteY1018" fmla="*/ 1119085 h 6884988"/>
              <a:gd name="connsiteX1019" fmla="*/ 4057778 w 6124773"/>
              <a:gd name="connsiteY1019" fmla="*/ 1058951 h 6884988"/>
              <a:gd name="connsiteX1020" fmla="*/ 4438143 w 6124773"/>
              <a:gd name="connsiteY1020" fmla="*/ 1032725 h 6884988"/>
              <a:gd name="connsiteX1021" fmla="*/ 4479989 w 6124773"/>
              <a:gd name="connsiteY1021" fmla="*/ 1074572 h 6884988"/>
              <a:gd name="connsiteX1022" fmla="*/ 4438143 w 6124773"/>
              <a:gd name="connsiteY1022" fmla="*/ 1116418 h 6884988"/>
              <a:gd name="connsiteX1023" fmla="*/ 4396297 w 6124773"/>
              <a:gd name="connsiteY1023" fmla="*/ 1074572 h 6884988"/>
              <a:gd name="connsiteX1024" fmla="*/ 4438143 w 6124773"/>
              <a:gd name="connsiteY1024" fmla="*/ 1032725 h 6884988"/>
              <a:gd name="connsiteX1025" fmla="*/ 746507 w 6124773"/>
              <a:gd name="connsiteY1025" fmla="*/ 989550 h 6884988"/>
              <a:gd name="connsiteX1026" fmla="*/ 815912 w 6124773"/>
              <a:gd name="connsiteY1026" fmla="*/ 1058955 h 6884988"/>
              <a:gd name="connsiteX1027" fmla="*/ 746507 w 6124773"/>
              <a:gd name="connsiteY1027" fmla="*/ 1128361 h 6884988"/>
              <a:gd name="connsiteX1028" fmla="*/ 677101 w 6124773"/>
              <a:gd name="connsiteY1028" fmla="*/ 1058955 h 6884988"/>
              <a:gd name="connsiteX1029" fmla="*/ 746507 w 6124773"/>
              <a:gd name="connsiteY1029" fmla="*/ 989550 h 6884988"/>
              <a:gd name="connsiteX1030" fmla="*/ 5501512 w 6124773"/>
              <a:gd name="connsiteY1030" fmla="*/ 975488 h 6884988"/>
              <a:gd name="connsiteX1031" fmla="*/ 5547106 w 6124773"/>
              <a:gd name="connsiteY1031" fmla="*/ 1021081 h 6884988"/>
              <a:gd name="connsiteX1032" fmla="*/ 5501512 w 6124773"/>
              <a:gd name="connsiteY1032" fmla="*/ 1066674 h 6884988"/>
              <a:gd name="connsiteX1033" fmla="*/ 5455919 w 6124773"/>
              <a:gd name="connsiteY1033" fmla="*/ 1021081 h 6884988"/>
              <a:gd name="connsiteX1034" fmla="*/ 5501512 w 6124773"/>
              <a:gd name="connsiteY1034" fmla="*/ 975488 h 6884988"/>
              <a:gd name="connsiteX1035" fmla="*/ 5319458 w 6124773"/>
              <a:gd name="connsiteY1035" fmla="*/ 949517 h 6884988"/>
              <a:gd name="connsiteX1036" fmla="*/ 5365051 w 6124773"/>
              <a:gd name="connsiteY1036" fmla="*/ 995110 h 6884988"/>
              <a:gd name="connsiteX1037" fmla="*/ 5319458 w 6124773"/>
              <a:gd name="connsiteY1037" fmla="*/ 1040703 h 6884988"/>
              <a:gd name="connsiteX1038" fmla="*/ 5273865 w 6124773"/>
              <a:gd name="connsiteY1038" fmla="*/ 995110 h 6884988"/>
              <a:gd name="connsiteX1039" fmla="*/ 5319458 w 6124773"/>
              <a:gd name="connsiteY1039" fmla="*/ 949517 h 6884988"/>
              <a:gd name="connsiteX1040" fmla="*/ 5158930 w 6124773"/>
              <a:gd name="connsiteY1040" fmla="*/ 939863 h 6884988"/>
              <a:gd name="connsiteX1041" fmla="*/ 5220144 w 6124773"/>
              <a:gd name="connsiteY1041" fmla="*/ 1001077 h 6884988"/>
              <a:gd name="connsiteX1042" fmla="*/ 5158930 w 6124773"/>
              <a:gd name="connsiteY1042" fmla="*/ 1062291 h 6884988"/>
              <a:gd name="connsiteX1043" fmla="*/ 5097716 w 6124773"/>
              <a:gd name="connsiteY1043" fmla="*/ 1001077 h 6884988"/>
              <a:gd name="connsiteX1044" fmla="*/ 5158930 w 6124773"/>
              <a:gd name="connsiteY1044" fmla="*/ 939863 h 6884988"/>
              <a:gd name="connsiteX1045" fmla="*/ 4892739 w 6124773"/>
              <a:gd name="connsiteY1045" fmla="*/ 894478 h 6884988"/>
              <a:gd name="connsiteX1046" fmla="*/ 4974908 w 6124773"/>
              <a:gd name="connsiteY1046" fmla="*/ 976647 h 6884988"/>
              <a:gd name="connsiteX1047" fmla="*/ 4892739 w 6124773"/>
              <a:gd name="connsiteY1047" fmla="*/ 1058816 h 6884988"/>
              <a:gd name="connsiteX1048" fmla="*/ 4810571 w 6124773"/>
              <a:gd name="connsiteY1048" fmla="*/ 976647 h 6884988"/>
              <a:gd name="connsiteX1049" fmla="*/ 4892739 w 6124773"/>
              <a:gd name="connsiteY1049" fmla="*/ 894478 h 6884988"/>
              <a:gd name="connsiteX1050" fmla="*/ 4266946 w 6124773"/>
              <a:gd name="connsiteY1050" fmla="*/ 892265 h 6884988"/>
              <a:gd name="connsiteX1051" fmla="*/ 4388612 w 6124773"/>
              <a:gd name="connsiteY1051" fmla="*/ 1013931 h 6884988"/>
              <a:gd name="connsiteX1052" fmla="*/ 4266946 w 6124773"/>
              <a:gd name="connsiteY1052" fmla="*/ 1135597 h 6884988"/>
              <a:gd name="connsiteX1053" fmla="*/ 4145280 w 6124773"/>
              <a:gd name="connsiteY1053" fmla="*/ 1013931 h 6884988"/>
              <a:gd name="connsiteX1054" fmla="*/ 4266946 w 6124773"/>
              <a:gd name="connsiteY1054" fmla="*/ 892265 h 6884988"/>
              <a:gd name="connsiteX1055" fmla="*/ 5039615 w 6124773"/>
              <a:gd name="connsiteY1055" fmla="*/ 877333 h 6884988"/>
              <a:gd name="connsiteX1056" fmla="*/ 5081461 w 6124773"/>
              <a:gd name="connsiteY1056" fmla="*/ 919180 h 6884988"/>
              <a:gd name="connsiteX1057" fmla="*/ 5039615 w 6124773"/>
              <a:gd name="connsiteY1057" fmla="*/ 961026 h 6884988"/>
              <a:gd name="connsiteX1058" fmla="*/ 4997768 w 6124773"/>
              <a:gd name="connsiteY1058" fmla="*/ 919180 h 6884988"/>
              <a:gd name="connsiteX1059" fmla="*/ 5039615 w 6124773"/>
              <a:gd name="connsiteY1059" fmla="*/ 877333 h 6884988"/>
              <a:gd name="connsiteX1060" fmla="*/ 5211065 w 6124773"/>
              <a:gd name="connsiteY1060" fmla="*/ 844868 h 6884988"/>
              <a:gd name="connsiteX1061" fmla="*/ 5252911 w 6124773"/>
              <a:gd name="connsiteY1061" fmla="*/ 886714 h 6884988"/>
              <a:gd name="connsiteX1062" fmla="*/ 5211065 w 6124773"/>
              <a:gd name="connsiteY1062" fmla="*/ 928561 h 6884988"/>
              <a:gd name="connsiteX1063" fmla="*/ 5169218 w 6124773"/>
              <a:gd name="connsiteY1063" fmla="*/ 886714 h 6884988"/>
              <a:gd name="connsiteX1064" fmla="*/ 5211065 w 6124773"/>
              <a:gd name="connsiteY1064" fmla="*/ 844868 h 6884988"/>
              <a:gd name="connsiteX1065" fmla="*/ 428498 w 6124773"/>
              <a:gd name="connsiteY1065" fmla="*/ 836577 h 6884988"/>
              <a:gd name="connsiteX1066" fmla="*/ 567754 w 6124773"/>
              <a:gd name="connsiteY1066" fmla="*/ 975832 h 6884988"/>
              <a:gd name="connsiteX1067" fmla="*/ 428498 w 6124773"/>
              <a:gd name="connsiteY1067" fmla="*/ 1115088 h 6884988"/>
              <a:gd name="connsiteX1068" fmla="*/ 289243 w 6124773"/>
              <a:gd name="connsiteY1068" fmla="*/ 975832 h 6884988"/>
              <a:gd name="connsiteX1069" fmla="*/ 428498 w 6124773"/>
              <a:gd name="connsiteY1069" fmla="*/ 836577 h 6884988"/>
              <a:gd name="connsiteX1070" fmla="*/ 426149 w 6124773"/>
              <a:gd name="connsiteY1070" fmla="*/ 807876 h 6884988"/>
              <a:gd name="connsiteX1071" fmla="*/ 255588 w 6124773"/>
              <a:gd name="connsiteY1071" fmla="*/ 978437 h 6884988"/>
              <a:gd name="connsiteX1072" fmla="*/ 426149 w 6124773"/>
              <a:gd name="connsiteY1072" fmla="*/ 1148998 h 6884988"/>
              <a:gd name="connsiteX1073" fmla="*/ 596709 w 6124773"/>
              <a:gd name="connsiteY1073" fmla="*/ 978437 h 6884988"/>
              <a:gd name="connsiteX1074" fmla="*/ 426149 w 6124773"/>
              <a:gd name="connsiteY1074" fmla="*/ 807876 h 6884988"/>
              <a:gd name="connsiteX1075" fmla="*/ 4330891 w 6124773"/>
              <a:gd name="connsiteY1075" fmla="*/ 784122 h 6884988"/>
              <a:gd name="connsiteX1076" fmla="*/ 4372737 w 6124773"/>
              <a:gd name="connsiteY1076" fmla="*/ 825969 h 6884988"/>
              <a:gd name="connsiteX1077" fmla="*/ 4330891 w 6124773"/>
              <a:gd name="connsiteY1077" fmla="*/ 867815 h 6884988"/>
              <a:gd name="connsiteX1078" fmla="*/ 4289044 w 6124773"/>
              <a:gd name="connsiteY1078" fmla="*/ 825969 h 6884988"/>
              <a:gd name="connsiteX1079" fmla="*/ 4330891 w 6124773"/>
              <a:gd name="connsiteY1079" fmla="*/ 784122 h 6884988"/>
              <a:gd name="connsiteX1080" fmla="*/ 426149 w 6124773"/>
              <a:gd name="connsiteY1080" fmla="*/ 770855 h 6884988"/>
              <a:gd name="connsiteX1081" fmla="*/ 633730 w 6124773"/>
              <a:gd name="connsiteY1081" fmla="*/ 978437 h 6884988"/>
              <a:gd name="connsiteX1082" fmla="*/ 426149 w 6124773"/>
              <a:gd name="connsiteY1082" fmla="*/ 1186018 h 6884988"/>
              <a:gd name="connsiteX1083" fmla="*/ 218567 w 6124773"/>
              <a:gd name="connsiteY1083" fmla="*/ 978437 h 6884988"/>
              <a:gd name="connsiteX1084" fmla="*/ 426149 w 6124773"/>
              <a:gd name="connsiteY1084" fmla="*/ 770855 h 6884988"/>
              <a:gd name="connsiteX1085" fmla="*/ 4878071 w 6124773"/>
              <a:gd name="connsiteY1085" fmla="*/ 758208 h 6884988"/>
              <a:gd name="connsiteX1086" fmla="*/ 4919917 w 6124773"/>
              <a:gd name="connsiteY1086" fmla="*/ 800054 h 6884988"/>
              <a:gd name="connsiteX1087" fmla="*/ 4878071 w 6124773"/>
              <a:gd name="connsiteY1087" fmla="*/ 841900 h 6884988"/>
              <a:gd name="connsiteX1088" fmla="*/ 4836225 w 6124773"/>
              <a:gd name="connsiteY1088" fmla="*/ 800055 h 6884988"/>
              <a:gd name="connsiteX1089" fmla="*/ 4878071 w 6124773"/>
              <a:gd name="connsiteY1089" fmla="*/ 758208 h 6884988"/>
              <a:gd name="connsiteX1090" fmla="*/ 5021707 w 6124773"/>
              <a:gd name="connsiteY1090" fmla="*/ 742269 h 6884988"/>
              <a:gd name="connsiteX1091" fmla="*/ 5067300 w 6124773"/>
              <a:gd name="connsiteY1091" fmla="*/ 787862 h 6884988"/>
              <a:gd name="connsiteX1092" fmla="*/ 5021707 w 6124773"/>
              <a:gd name="connsiteY1092" fmla="*/ 833455 h 6884988"/>
              <a:gd name="connsiteX1093" fmla="*/ 4976113 w 6124773"/>
              <a:gd name="connsiteY1093" fmla="*/ 787862 h 6884988"/>
              <a:gd name="connsiteX1094" fmla="*/ 5021707 w 6124773"/>
              <a:gd name="connsiteY1094" fmla="*/ 742269 h 6884988"/>
              <a:gd name="connsiteX1095" fmla="*/ 5146739 w 6124773"/>
              <a:gd name="connsiteY1095" fmla="*/ 723710 h 6884988"/>
              <a:gd name="connsiteX1096" fmla="*/ 5188585 w 6124773"/>
              <a:gd name="connsiteY1096" fmla="*/ 765556 h 6884988"/>
              <a:gd name="connsiteX1097" fmla="*/ 5146739 w 6124773"/>
              <a:gd name="connsiteY1097" fmla="*/ 807403 h 6884988"/>
              <a:gd name="connsiteX1098" fmla="*/ 5104892 w 6124773"/>
              <a:gd name="connsiteY1098" fmla="*/ 765556 h 6884988"/>
              <a:gd name="connsiteX1099" fmla="*/ 5146739 w 6124773"/>
              <a:gd name="connsiteY1099" fmla="*/ 723710 h 6884988"/>
              <a:gd name="connsiteX1100" fmla="*/ 244793 w 6124773"/>
              <a:gd name="connsiteY1100" fmla="*/ 716429 h 6884988"/>
              <a:gd name="connsiteX1101" fmla="*/ 284099 w 6124773"/>
              <a:gd name="connsiteY1101" fmla="*/ 755736 h 6884988"/>
              <a:gd name="connsiteX1102" fmla="*/ 244793 w 6124773"/>
              <a:gd name="connsiteY1102" fmla="*/ 795042 h 6884988"/>
              <a:gd name="connsiteX1103" fmla="*/ 205486 w 6124773"/>
              <a:gd name="connsiteY1103" fmla="*/ 755736 h 6884988"/>
              <a:gd name="connsiteX1104" fmla="*/ 244793 w 6124773"/>
              <a:gd name="connsiteY1104" fmla="*/ 716429 h 6884988"/>
              <a:gd name="connsiteX1105" fmla="*/ 4589971 w 6124773"/>
              <a:gd name="connsiteY1105" fmla="*/ 683922 h 6884988"/>
              <a:gd name="connsiteX1106" fmla="*/ 4784979 w 6124773"/>
              <a:gd name="connsiteY1106" fmla="*/ 878931 h 6884988"/>
              <a:gd name="connsiteX1107" fmla="*/ 4589971 w 6124773"/>
              <a:gd name="connsiteY1107" fmla="*/ 1073939 h 6884988"/>
              <a:gd name="connsiteX1108" fmla="*/ 4394963 w 6124773"/>
              <a:gd name="connsiteY1108" fmla="*/ 878931 h 6884988"/>
              <a:gd name="connsiteX1109" fmla="*/ 4589971 w 6124773"/>
              <a:gd name="connsiteY1109" fmla="*/ 683922 h 6884988"/>
              <a:gd name="connsiteX1110" fmla="*/ 4867339 w 6124773"/>
              <a:gd name="connsiteY1110" fmla="*/ 621364 h 6884988"/>
              <a:gd name="connsiteX1111" fmla="*/ 4909185 w 6124773"/>
              <a:gd name="connsiteY1111" fmla="*/ 663211 h 6884988"/>
              <a:gd name="connsiteX1112" fmla="*/ 4867339 w 6124773"/>
              <a:gd name="connsiteY1112" fmla="*/ 705057 h 6884988"/>
              <a:gd name="connsiteX1113" fmla="*/ 4825492 w 6124773"/>
              <a:gd name="connsiteY1113" fmla="*/ 663211 h 6884988"/>
              <a:gd name="connsiteX1114" fmla="*/ 4867339 w 6124773"/>
              <a:gd name="connsiteY1114" fmla="*/ 621364 h 6884988"/>
              <a:gd name="connsiteX1115" fmla="*/ 370587 w 6124773"/>
              <a:gd name="connsiteY1115" fmla="*/ 599341 h 6884988"/>
              <a:gd name="connsiteX1116" fmla="*/ 439992 w 6124773"/>
              <a:gd name="connsiteY1116" fmla="*/ 668746 h 6884988"/>
              <a:gd name="connsiteX1117" fmla="*/ 370587 w 6124773"/>
              <a:gd name="connsiteY1117" fmla="*/ 738152 h 6884988"/>
              <a:gd name="connsiteX1118" fmla="*/ 301181 w 6124773"/>
              <a:gd name="connsiteY1118" fmla="*/ 668746 h 6884988"/>
              <a:gd name="connsiteX1119" fmla="*/ 370587 w 6124773"/>
              <a:gd name="connsiteY1119" fmla="*/ 599341 h 6884988"/>
              <a:gd name="connsiteX1120" fmla="*/ 4541965 w 6124773"/>
              <a:gd name="connsiteY1120" fmla="*/ 579462 h 6884988"/>
              <a:gd name="connsiteX1121" fmla="*/ 4583811 w 6124773"/>
              <a:gd name="connsiteY1121" fmla="*/ 621307 h 6884988"/>
              <a:gd name="connsiteX1122" fmla="*/ 4541965 w 6124773"/>
              <a:gd name="connsiteY1122" fmla="*/ 663154 h 6884988"/>
              <a:gd name="connsiteX1123" fmla="*/ 4500118 w 6124773"/>
              <a:gd name="connsiteY1123" fmla="*/ 621307 h 6884988"/>
              <a:gd name="connsiteX1124" fmla="*/ 4541965 w 6124773"/>
              <a:gd name="connsiteY1124" fmla="*/ 579462 h 6884988"/>
              <a:gd name="connsiteX1125" fmla="*/ 5021961 w 6124773"/>
              <a:gd name="connsiteY1125" fmla="*/ 578743 h 6884988"/>
              <a:gd name="connsiteX1126" fmla="*/ 5067554 w 6124773"/>
              <a:gd name="connsiteY1126" fmla="*/ 624336 h 6884988"/>
              <a:gd name="connsiteX1127" fmla="*/ 5021961 w 6124773"/>
              <a:gd name="connsiteY1127" fmla="*/ 669929 h 6884988"/>
              <a:gd name="connsiteX1128" fmla="*/ 4976368 w 6124773"/>
              <a:gd name="connsiteY1128" fmla="*/ 624336 h 6884988"/>
              <a:gd name="connsiteX1129" fmla="*/ 5021961 w 6124773"/>
              <a:gd name="connsiteY1129" fmla="*/ 578743 h 6884988"/>
              <a:gd name="connsiteX1130" fmla="*/ 232982 w 6124773"/>
              <a:gd name="connsiteY1130" fmla="*/ 565743 h 6884988"/>
              <a:gd name="connsiteX1131" fmla="*/ 272288 w 6124773"/>
              <a:gd name="connsiteY1131" fmla="*/ 605049 h 6884988"/>
              <a:gd name="connsiteX1132" fmla="*/ 232982 w 6124773"/>
              <a:gd name="connsiteY1132" fmla="*/ 644356 h 6884988"/>
              <a:gd name="connsiteX1133" fmla="*/ 193675 w 6124773"/>
              <a:gd name="connsiteY1133" fmla="*/ 605049 h 6884988"/>
              <a:gd name="connsiteX1134" fmla="*/ 232982 w 6124773"/>
              <a:gd name="connsiteY1134" fmla="*/ 565743 h 6884988"/>
              <a:gd name="connsiteX1135" fmla="*/ 5166742 w 6124773"/>
              <a:gd name="connsiteY1135" fmla="*/ 535563 h 6884988"/>
              <a:gd name="connsiteX1136" fmla="*/ 5208588 w 6124773"/>
              <a:gd name="connsiteY1136" fmla="*/ 577410 h 6884988"/>
              <a:gd name="connsiteX1137" fmla="*/ 5166742 w 6124773"/>
              <a:gd name="connsiteY1137" fmla="*/ 619256 h 6884988"/>
              <a:gd name="connsiteX1138" fmla="*/ 5124896 w 6124773"/>
              <a:gd name="connsiteY1138" fmla="*/ 577410 h 6884988"/>
              <a:gd name="connsiteX1139" fmla="*/ 5166742 w 6124773"/>
              <a:gd name="connsiteY1139" fmla="*/ 535563 h 6884988"/>
              <a:gd name="connsiteX1140" fmla="*/ 4726813 w 6124773"/>
              <a:gd name="connsiteY1140" fmla="*/ 493348 h 6884988"/>
              <a:gd name="connsiteX1141" fmla="*/ 4808982 w 6124773"/>
              <a:gd name="connsiteY1141" fmla="*/ 575516 h 6884988"/>
              <a:gd name="connsiteX1142" fmla="*/ 4726813 w 6124773"/>
              <a:gd name="connsiteY1142" fmla="*/ 657686 h 6884988"/>
              <a:gd name="connsiteX1143" fmla="*/ 4644644 w 6124773"/>
              <a:gd name="connsiteY1143" fmla="*/ 575516 h 6884988"/>
              <a:gd name="connsiteX1144" fmla="*/ 4726813 w 6124773"/>
              <a:gd name="connsiteY1144" fmla="*/ 493348 h 6884988"/>
              <a:gd name="connsiteX1145" fmla="*/ 5053458 w 6124773"/>
              <a:gd name="connsiteY1145" fmla="*/ 469649 h 6884988"/>
              <a:gd name="connsiteX1146" fmla="*/ 5095304 w 6124773"/>
              <a:gd name="connsiteY1146" fmla="*/ 511496 h 6884988"/>
              <a:gd name="connsiteX1147" fmla="*/ 5053458 w 6124773"/>
              <a:gd name="connsiteY1147" fmla="*/ 553342 h 6884988"/>
              <a:gd name="connsiteX1148" fmla="*/ 5011612 w 6124773"/>
              <a:gd name="connsiteY1148" fmla="*/ 511496 h 6884988"/>
              <a:gd name="connsiteX1149" fmla="*/ 5053458 w 6124773"/>
              <a:gd name="connsiteY1149" fmla="*/ 469649 h 6884988"/>
              <a:gd name="connsiteX1150" fmla="*/ 4929505 w 6124773"/>
              <a:gd name="connsiteY1150" fmla="*/ 456455 h 6884988"/>
              <a:gd name="connsiteX1151" fmla="*/ 4975098 w 6124773"/>
              <a:gd name="connsiteY1151" fmla="*/ 502048 h 6884988"/>
              <a:gd name="connsiteX1152" fmla="*/ 4929505 w 6124773"/>
              <a:gd name="connsiteY1152" fmla="*/ 547641 h 6884988"/>
              <a:gd name="connsiteX1153" fmla="*/ 4883911 w 6124773"/>
              <a:gd name="connsiteY1153" fmla="*/ 502048 h 6884988"/>
              <a:gd name="connsiteX1154" fmla="*/ 4929505 w 6124773"/>
              <a:gd name="connsiteY1154" fmla="*/ 456455 h 6884988"/>
              <a:gd name="connsiteX1155" fmla="*/ 4664393 w 6124773"/>
              <a:gd name="connsiteY1155" fmla="*/ 391924 h 6884988"/>
              <a:gd name="connsiteX1156" fmla="*/ 4695508 w 6124773"/>
              <a:gd name="connsiteY1156" fmla="*/ 423039 h 6884988"/>
              <a:gd name="connsiteX1157" fmla="*/ 4664393 w 6124773"/>
              <a:gd name="connsiteY1157" fmla="*/ 454154 h 6884988"/>
              <a:gd name="connsiteX1158" fmla="*/ 4633277 w 6124773"/>
              <a:gd name="connsiteY1158" fmla="*/ 423039 h 6884988"/>
              <a:gd name="connsiteX1159" fmla="*/ 4664393 w 6124773"/>
              <a:gd name="connsiteY1159" fmla="*/ 391924 h 6884988"/>
              <a:gd name="connsiteX1160" fmla="*/ 4788917 w 6124773"/>
              <a:gd name="connsiteY1160" fmla="*/ 391621 h 6884988"/>
              <a:gd name="connsiteX1161" fmla="*/ 4830763 w 6124773"/>
              <a:gd name="connsiteY1161" fmla="*/ 433468 h 6884988"/>
              <a:gd name="connsiteX1162" fmla="*/ 4788917 w 6124773"/>
              <a:gd name="connsiteY1162" fmla="*/ 475314 h 6884988"/>
              <a:gd name="connsiteX1163" fmla="*/ 4747071 w 6124773"/>
              <a:gd name="connsiteY1163" fmla="*/ 433468 h 6884988"/>
              <a:gd name="connsiteX1164" fmla="*/ 4788917 w 6124773"/>
              <a:gd name="connsiteY1164" fmla="*/ 391621 h 6884988"/>
              <a:gd name="connsiteX1165" fmla="*/ 4971733 w 6124773"/>
              <a:gd name="connsiteY1165" fmla="*/ 336555 h 6884988"/>
              <a:gd name="connsiteX1166" fmla="*/ 5017326 w 6124773"/>
              <a:gd name="connsiteY1166" fmla="*/ 382148 h 6884988"/>
              <a:gd name="connsiteX1167" fmla="*/ 4971733 w 6124773"/>
              <a:gd name="connsiteY1167" fmla="*/ 427741 h 6884988"/>
              <a:gd name="connsiteX1168" fmla="*/ 4926139 w 6124773"/>
              <a:gd name="connsiteY1168" fmla="*/ 382148 h 6884988"/>
              <a:gd name="connsiteX1169" fmla="*/ 4971733 w 6124773"/>
              <a:gd name="connsiteY1169" fmla="*/ 336555 h 6884988"/>
              <a:gd name="connsiteX1170" fmla="*/ 106870 w 6124773"/>
              <a:gd name="connsiteY1170" fmla="*/ 295407 h 6884988"/>
              <a:gd name="connsiteX1171" fmla="*/ 205486 w 6124773"/>
              <a:gd name="connsiteY1171" fmla="*/ 394022 h 6884988"/>
              <a:gd name="connsiteX1172" fmla="*/ 106870 w 6124773"/>
              <a:gd name="connsiteY1172" fmla="*/ 492638 h 6884988"/>
              <a:gd name="connsiteX1173" fmla="*/ 8255 w 6124773"/>
              <a:gd name="connsiteY1173" fmla="*/ 394023 h 6884988"/>
              <a:gd name="connsiteX1174" fmla="*/ 106870 w 6124773"/>
              <a:gd name="connsiteY1174" fmla="*/ 295407 h 6884988"/>
              <a:gd name="connsiteX1175" fmla="*/ 5139754 w 6124773"/>
              <a:gd name="connsiteY1175" fmla="*/ 202505 h 6884988"/>
              <a:gd name="connsiteX1176" fmla="*/ 5221923 w 6124773"/>
              <a:gd name="connsiteY1176" fmla="*/ 284674 h 6884988"/>
              <a:gd name="connsiteX1177" fmla="*/ 5139754 w 6124773"/>
              <a:gd name="connsiteY1177" fmla="*/ 366843 h 6884988"/>
              <a:gd name="connsiteX1178" fmla="*/ 5057586 w 6124773"/>
              <a:gd name="connsiteY1178" fmla="*/ 284674 h 6884988"/>
              <a:gd name="connsiteX1179" fmla="*/ 5139754 w 6124773"/>
              <a:gd name="connsiteY1179" fmla="*/ 202505 h 6884988"/>
              <a:gd name="connsiteX1180" fmla="*/ 4839399 w 6124773"/>
              <a:gd name="connsiteY1180" fmla="*/ 195644 h 6884988"/>
              <a:gd name="connsiteX1181" fmla="*/ 4921568 w 6124773"/>
              <a:gd name="connsiteY1181" fmla="*/ 277813 h 6884988"/>
              <a:gd name="connsiteX1182" fmla="*/ 4839399 w 6124773"/>
              <a:gd name="connsiteY1182" fmla="*/ 359982 h 6884988"/>
              <a:gd name="connsiteX1183" fmla="*/ 4757230 w 6124773"/>
              <a:gd name="connsiteY1183" fmla="*/ 277813 h 6884988"/>
              <a:gd name="connsiteX1184" fmla="*/ 4839399 w 6124773"/>
              <a:gd name="connsiteY1184" fmla="*/ 195644 h 6884988"/>
              <a:gd name="connsiteX1185" fmla="*/ 5005452 w 6124773"/>
              <a:gd name="connsiteY1185" fmla="*/ 127701 h 6884988"/>
              <a:gd name="connsiteX1186" fmla="*/ 5065586 w 6124773"/>
              <a:gd name="connsiteY1186" fmla="*/ 187836 h 6884988"/>
              <a:gd name="connsiteX1187" fmla="*/ 5005452 w 6124773"/>
              <a:gd name="connsiteY1187" fmla="*/ 247970 h 6884988"/>
              <a:gd name="connsiteX1188" fmla="*/ 4945317 w 6124773"/>
              <a:gd name="connsiteY1188" fmla="*/ 187836 h 6884988"/>
              <a:gd name="connsiteX1189" fmla="*/ 5005452 w 6124773"/>
              <a:gd name="connsiteY1189" fmla="*/ 127701 h 6884988"/>
              <a:gd name="connsiteX1190" fmla="*/ 4891088 w 6124773"/>
              <a:gd name="connsiteY1190" fmla="*/ 86912 h 6884988"/>
              <a:gd name="connsiteX1191" fmla="*/ 4932934 w 6124773"/>
              <a:gd name="connsiteY1191" fmla="*/ 128759 h 6884988"/>
              <a:gd name="connsiteX1192" fmla="*/ 4891088 w 6124773"/>
              <a:gd name="connsiteY1192" fmla="*/ 170605 h 6884988"/>
              <a:gd name="connsiteX1193" fmla="*/ 4849241 w 6124773"/>
              <a:gd name="connsiteY1193" fmla="*/ 128759 h 6884988"/>
              <a:gd name="connsiteX1194" fmla="*/ 4891088 w 6124773"/>
              <a:gd name="connsiteY1194" fmla="*/ 86912 h 6884988"/>
              <a:gd name="connsiteX1195" fmla="*/ 5138102 w 6124773"/>
              <a:gd name="connsiteY1195" fmla="*/ 57787 h 6884988"/>
              <a:gd name="connsiteX1196" fmla="*/ 5194618 w 6124773"/>
              <a:gd name="connsiteY1196" fmla="*/ 114302 h 6884988"/>
              <a:gd name="connsiteX1197" fmla="*/ 5138102 w 6124773"/>
              <a:gd name="connsiteY1197" fmla="*/ 170818 h 6884988"/>
              <a:gd name="connsiteX1198" fmla="*/ 5081587 w 6124773"/>
              <a:gd name="connsiteY1198" fmla="*/ 114302 h 6884988"/>
              <a:gd name="connsiteX1199" fmla="*/ 5138102 w 6124773"/>
              <a:gd name="connsiteY1199" fmla="*/ 57787 h 6884988"/>
              <a:gd name="connsiteX1200" fmla="*/ 1079602 w 6124773"/>
              <a:gd name="connsiteY1200" fmla="*/ 0 h 6884988"/>
              <a:gd name="connsiteX1201" fmla="*/ 3890834 w 6124773"/>
              <a:gd name="connsiteY1201" fmla="*/ 0 h 6884988"/>
              <a:gd name="connsiteX1202" fmla="*/ 3868056 w 6124773"/>
              <a:gd name="connsiteY1202" fmla="*/ 30662 h 6884988"/>
              <a:gd name="connsiteX1203" fmla="*/ 3748977 w 6124773"/>
              <a:gd name="connsiteY1203" fmla="*/ 161520 h 6884988"/>
              <a:gd name="connsiteX1204" fmla="*/ 2485327 w 6124773"/>
              <a:gd name="connsiteY1204" fmla="*/ 684886 h 6884988"/>
              <a:gd name="connsiteX1205" fmla="*/ 1221677 w 6124773"/>
              <a:gd name="connsiteY1205" fmla="*/ 161520 h 6884988"/>
              <a:gd name="connsiteX1206" fmla="*/ 1102595 w 6124773"/>
              <a:gd name="connsiteY1206" fmla="*/ 30664 h 6884988"/>
              <a:gd name="connsiteX1207" fmla="*/ 1090470 w 6124773"/>
              <a:gd name="connsiteY1207" fmla="*/ 14344 h 6884988"/>
              <a:gd name="connsiteX1208" fmla="*/ 1090427 w 6124773"/>
              <a:gd name="connsiteY1208" fmla="*/ 14297 h 6884988"/>
              <a:gd name="connsiteX1209" fmla="*/ 895535 w 6124773"/>
              <a:gd name="connsiteY1209" fmla="*/ 0 h 6884988"/>
              <a:gd name="connsiteX1210" fmla="*/ 1024270 w 6124773"/>
              <a:gd name="connsiteY1210" fmla="*/ 0 h 6884988"/>
              <a:gd name="connsiteX1211" fmla="*/ 1062677 w 6124773"/>
              <a:gd name="connsiteY1211" fmla="*/ 51696 h 6884988"/>
              <a:gd name="connsiteX1212" fmla="*/ 1184973 w 6124773"/>
              <a:gd name="connsiteY1212" fmla="*/ 186093 h 6884988"/>
              <a:gd name="connsiteX1213" fmla="*/ 2482786 w 6124773"/>
              <a:gd name="connsiteY1213" fmla="*/ 723938 h 6884988"/>
              <a:gd name="connsiteX1214" fmla="*/ 3780600 w 6124773"/>
              <a:gd name="connsiteY1214" fmla="*/ 186093 h 6884988"/>
              <a:gd name="connsiteX1215" fmla="*/ 3902915 w 6124773"/>
              <a:gd name="connsiteY1215" fmla="*/ 51702 h 6884988"/>
              <a:gd name="connsiteX1216" fmla="*/ 3941329 w 6124773"/>
              <a:gd name="connsiteY1216" fmla="*/ 0 h 6884988"/>
              <a:gd name="connsiteX1217" fmla="*/ 4070285 w 6124773"/>
              <a:gd name="connsiteY1217" fmla="*/ 0 h 6884988"/>
              <a:gd name="connsiteX1218" fmla="*/ 3983080 w 6124773"/>
              <a:gd name="connsiteY1218" fmla="*/ 117384 h 6884988"/>
              <a:gd name="connsiteX1219" fmla="*/ 3853879 w 6124773"/>
              <a:gd name="connsiteY1219" fmla="*/ 259372 h 6884988"/>
              <a:gd name="connsiteX1220" fmla="*/ 2482786 w 6124773"/>
              <a:gd name="connsiteY1220" fmla="*/ 827253 h 6884988"/>
              <a:gd name="connsiteX1221" fmla="*/ 1111948 w 6124773"/>
              <a:gd name="connsiteY1221" fmla="*/ 259372 h 6884988"/>
              <a:gd name="connsiteX1222" fmla="*/ 982748 w 6124773"/>
              <a:gd name="connsiteY1222" fmla="*/ 117390 h 6884988"/>
              <a:gd name="connsiteX1223" fmla="*/ 56489 w 6124773"/>
              <a:gd name="connsiteY1223" fmla="*/ 0 h 6884988"/>
              <a:gd name="connsiteX1224" fmla="*/ 864994 w 6124773"/>
              <a:gd name="connsiteY1224" fmla="*/ 0 h 6884988"/>
              <a:gd name="connsiteX1225" fmla="*/ 962075 w 6124773"/>
              <a:gd name="connsiteY1225" fmla="*/ 129821 h 6884988"/>
              <a:gd name="connsiteX1226" fmla="*/ 2480628 w 6124773"/>
              <a:gd name="connsiteY1226" fmla="*/ 845922 h 6884988"/>
              <a:gd name="connsiteX1227" fmla="*/ 3999142 w 6124773"/>
              <a:gd name="connsiteY1227" fmla="*/ 129794 h 6884988"/>
              <a:gd name="connsiteX1228" fmla="*/ 4096197 w 6124773"/>
              <a:gd name="connsiteY1228" fmla="*/ 0 h 6884988"/>
              <a:gd name="connsiteX1229" fmla="*/ 4832289 w 6124773"/>
              <a:gd name="connsiteY1229" fmla="*/ 0 h 6884988"/>
              <a:gd name="connsiteX1230" fmla="*/ 4767129 w 6124773"/>
              <a:gd name="connsiteY1230" fmla="*/ 135259 h 6884988"/>
              <a:gd name="connsiteX1231" fmla="*/ 2444369 w 6124773"/>
              <a:gd name="connsiteY1231" fmla="*/ 1517688 h 6884988"/>
              <a:gd name="connsiteX1232" fmla="*/ 121610 w 6124773"/>
              <a:gd name="connsiteY1232" fmla="*/ 135175 h 688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</a:cxnLst>
            <a:rect l="l" t="t" r="r" b="b"/>
            <a:pathLst>
              <a:path w="6124773" h="6884988">
                <a:moveTo>
                  <a:pt x="6124773" y="6681599"/>
                </a:moveTo>
                <a:lnTo>
                  <a:pt x="6124773" y="6884988"/>
                </a:lnTo>
                <a:lnTo>
                  <a:pt x="5417121" y="6884988"/>
                </a:lnTo>
                <a:lnTo>
                  <a:pt x="5592189" y="6858270"/>
                </a:lnTo>
                <a:cubicBezTo>
                  <a:pt x="5753900" y="6825181"/>
                  <a:pt x="5909888" y="6776378"/>
                  <a:pt x="6058488" y="6713528"/>
                </a:cubicBezTo>
                <a:close/>
                <a:moveTo>
                  <a:pt x="221552" y="6573138"/>
                </a:moveTo>
                <a:cubicBezTo>
                  <a:pt x="288747" y="6573138"/>
                  <a:pt x="343218" y="6627610"/>
                  <a:pt x="343218" y="6694804"/>
                </a:cubicBezTo>
                <a:cubicBezTo>
                  <a:pt x="343218" y="6761999"/>
                  <a:pt x="288746" y="6816471"/>
                  <a:pt x="221552" y="6816471"/>
                </a:cubicBezTo>
                <a:cubicBezTo>
                  <a:pt x="154358" y="6816471"/>
                  <a:pt x="99886" y="6761999"/>
                  <a:pt x="99886" y="6694804"/>
                </a:cubicBezTo>
                <a:cubicBezTo>
                  <a:pt x="99886" y="6627610"/>
                  <a:pt x="154358" y="6573138"/>
                  <a:pt x="221552" y="6573138"/>
                </a:cubicBezTo>
                <a:close/>
                <a:moveTo>
                  <a:pt x="41846" y="6553772"/>
                </a:moveTo>
                <a:cubicBezTo>
                  <a:pt x="64957" y="6553772"/>
                  <a:pt x="83693" y="6572507"/>
                  <a:pt x="83693" y="6595618"/>
                </a:cubicBezTo>
                <a:cubicBezTo>
                  <a:pt x="83693" y="6618729"/>
                  <a:pt x="64958" y="6637464"/>
                  <a:pt x="41846" y="6637464"/>
                </a:cubicBezTo>
                <a:cubicBezTo>
                  <a:pt x="18735" y="6637464"/>
                  <a:pt x="0" y="6618729"/>
                  <a:pt x="0" y="6595618"/>
                </a:cubicBezTo>
                <a:cubicBezTo>
                  <a:pt x="0" y="6572507"/>
                  <a:pt x="18735" y="6553772"/>
                  <a:pt x="41846" y="6553772"/>
                </a:cubicBezTo>
                <a:close/>
                <a:moveTo>
                  <a:pt x="360363" y="6277292"/>
                </a:moveTo>
                <a:cubicBezTo>
                  <a:pt x="442672" y="6277292"/>
                  <a:pt x="509397" y="6344017"/>
                  <a:pt x="509397" y="6426327"/>
                </a:cubicBezTo>
                <a:cubicBezTo>
                  <a:pt x="509397" y="6508636"/>
                  <a:pt x="442672" y="6575361"/>
                  <a:pt x="360363" y="6575361"/>
                </a:cubicBezTo>
                <a:cubicBezTo>
                  <a:pt x="278053" y="6575361"/>
                  <a:pt x="211328" y="6508636"/>
                  <a:pt x="211328" y="6426327"/>
                </a:cubicBezTo>
                <a:cubicBezTo>
                  <a:pt x="211328" y="6344017"/>
                  <a:pt x="278053" y="6277292"/>
                  <a:pt x="360363" y="6277292"/>
                </a:cubicBezTo>
                <a:close/>
                <a:moveTo>
                  <a:pt x="553910" y="6235445"/>
                </a:moveTo>
                <a:cubicBezTo>
                  <a:pt x="577021" y="6235445"/>
                  <a:pt x="595757" y="6254180"/>
                  <a:pt x="595757" y="6277291"/>
                </a:cubicBezTo>
                <a:cubicBezTo>
                  <a:pt x="595757" y="6300402"/>
                  <a:pt x="577022" y="6319138"/>
                  <a:pt x="553910" y="6319138"/>
                </a:cubicBezTo>
                <a:cubicBezTo>
                  <a:pt x="530799" y="6319138"/>
                  <a:pt x="512064" y="6300403"/>
                  <a:pt x="512064" y="6277291"/>
                </a:cubicBezTo>
                <a:cubicBezTo>
                  <a:pt x="512064" y="6254180"/>
                  <a:pt x="530799" y="6235445"/>
                  <a:pt x="553910" y="6235445"/>
                </a:cubicBezTo>
                <a:close/>
                <a:moveTo>
                  <a:pt x="337693" y="6146038"/>
                </a:moveTo>
                <a:cubicBezTo>
                  <a:pt x="354877" y="6146038"/>
                  <a:pt x="368808" y="6159969"/>
                  <a:pt x="368808" y="6177153"/>
                </a:cubicBezTo>
                <a:cubicBezTo>
                  <a:pt x="368808" y="6194337"/>
                  <a:pt x="354877" y="6208268"/>
                  <a:pt x="337693" y="6208268"/>
                </a:cubicBezTo>
                <a:cubicBezTo>
                  <a:pt x="320508" y="6208268"/>
                  <a:pt x="306578" y="6194338"/>
                  <a:pt x="306578" y="6177153"/>
                </a:cubicBezTo>
                <a:cubicBezTo>
                  <a:pt x="306578" y="6159969"/>
                  <a:pt x="320508" y="6146038"/>
                  <a:pt x="337693" y="6146038"/>
                </a:cubicBezTo>
                <a:close/>
                <a:moveTo>
                  <a:pt x="245745" y="6129337"/>
                </a:moveTo>
                <a:cubicBezTo>
                  <a:pt x="262929" y="6129337"/>
                  <a:pt x="276860" y="6143268"/>
                  <a:pt x="276860" y="6160452"/>
                </a:cubicBezTo>
                <a:cubicBezTo>
                  <a:pt x="276860" y="6177636"/>
                  <a:pt x="262929" y="6191567"/>
                  <a:pt x="245745" y="6191567"/>
                </a:cubicBezTo>
                <a:cubicBezTo>
                  <a:pt x="228561" y="6191567"/>
                  <a:pt x="214630" y="6177637"/>
                  <a:pt x="214630" y="6160452"/>
                </a:cubicBezTo>
                <a:cubicBezTo>
                  <a:pt x="214630" y="6143268"/>
                  <a:pt x="228560" y="6129337"/>
                  <a:pt x="245745" y="6129337"/>
                </a:cubicBezTo>
                <a:close/>
                <a:moveTo>
                  <a:pt x="630047" y="6121400"/>
                </a:moveTo>
                <a:cubicBezTo>
                  <a:pt x="655017" y="6121400"/>
                  <a:pt x="675259" y="6141642"/>
                  <a:pt x="675259" y="6166612"/>
                </a:cubicBezTo>
                <a:cubicBezTo>
                  <a:pt x="675259" y="6191582"/>
                  <a:pt x="655017" y="6211824"/>
                  <a:pt x="630047" y="6211824"/>
                </a:cubicBezTo>
                <a:cubicBezTo>
                  <a:pt x="605077" y="6211824"/>
                  <a:pt x="584835" y="6191582"/>
                  <a:pt x="584835" y="6166612"/>
                </a:cubicBezTo>
                <a:cubicBezTo>
                  <a:pt x="584835" y="6141642"/>
                  <a:pt x="605077" y="6121400"/>
                  <a:pt x="630047" y="6121400"/>
                </a:cubicBezTo>
                <a:close/>
                <a:moveTo>
                  <a:pt x="491808" y="6064821"/>
                </a:moveTo>
                <a:cubicBezTo>
                  <a:pt x="525615" y="6064821"/>
                  <a:pt x="553022" y="6092227"/>
                  <a:pt x="553022" y="6126035"/>
                </a:cubicBezTo>
                <a:cubicBezTo>
                  <a:pt x="553022" y="6159843"/>
                  <a:pt x="525615" y="6187249"/>
                  <a:pt x="491808" y="6187249"/>
                </a:cubicBezTo>
                <a:cubicBezTo>
                  <a:pt x="458000" y="6187249"/>
                  <a:pt x="430594" y="6159843"/>
                  <a:pt x="430594" y="6126035"/>
                </a:cubicBezTo>
                <a:cubicBezTo>
                  <a:pt x="430594" y="6092227"/>
                  <a:pt x="458000" y="6064821"/>
                  <a:pt x="491808" y="6064821"/>
                </a:cubicBezTo>
                <a:close/>
                <a:moveTo>
                  <a:pt x="754634" y="6027039"/>
                </a:moveTo>
                <a:cubicBezTo>
                  <a:pt x="781393" y="6027039"/>
                  <a:pt x="803085" y="6048731"/>
                  <a:pt x="803085" y="6075490"/>
                </a:cubicBezTo>
                <a:cubicBezTo>
                  <a:pt x="803085" y="6102248"/>
                  <a:pt x="781393" y="6123940"/>
                  <a:pt x="754634" y="6123940"/>
                </a:cubicBezTo>
                <a:cubicBezTo>
                  <a:pt x="727876" y="6123940"/>
                  <a:pt x="706184" y="6102248"/>
                  <a:pt x="706184" y="6075490"/>
                </a:cubicBezTo>
                <a:cubicBezTo>
                  <a:pt x="706184" y="6048731"/>
                  <a:pt x="727876" y="6027039"/>
                  <a:pt x="754634" y="6027039"/>
                </a:cubicBezTo>
                <a:close/>
                <a:moveTo>
                  <a:pt x="315342" y="6003861"/>
                </a:moveTo>
                <a:cubicBezTo>
                  <a:pt x="348553" y="6003861"/>
                  <a:pt x="375476" y="6030784"/>
                  <a:pt x="375476" y="6063996"/>
                </a:cubicBezTo>
                <a:cubicBezTo>
                  <a:pt x="375476" y="6097207"/>
                  <a:pt x="348553" y="6124130"/>
                  <a:pt x="315342" y="6124130"/>
                </a:cubicBezTo>
                <a:cubicBezTo>
                  <a:pt x="282130" y="6124130"/>
                  <a:pt x="255207" y="6097207"/>
                  <a:pt x="255207" y="6063996"/>
                </a:cubicBezTo>
                <a:cubicBezTo>
                  <a:pt x="255207" y="6030784"/>
                  <a:pt x="282131" y="6003861"/>
                  <a:pt x="315342" y="6003861"/>
                </a:cubicBezTo>
                <a:close/>
                <a:moveTo>
                  <a:pt x="606996" y="5974016"/>
                </a:moveTo>
                <a:cubicBezTo>
                  <a:pt x="633755" y="5974016"/>
                  <a:pt x="655447" y="5995708"/>
                  <a:pt x="655447" y="6022466"/>
                </a:cubicBezTo>
                <a:cubicBezTo>
                  <a:pt x="655447" y="6049225"/>
                  <a:pt x="633755" y="6070917"/>
                  <a:pt x="606996" y="6070917"/>
                </a:cubicBezTo>
                <a:cubicBezTo>
                  <a:pt x="580238" y="6070917"/>
                  <a:pt x="558546" y="6049225"/>
                  <a:pt x="558546" y="6022466"/>
                </a:cubicBezTo>
                <a:cubicBezTo>
                  <a:pt x="558546" y="5995708"/>
                  <a:pt x="580238" y="5974016"/>
                  <a:pt x="606996" y="5974016"/>
                </a:cubicBezTo>
                <a:close/>
                <a:moveTo>
                  <a:pt x="1460881" y="5951537"/>
                </a:moveTo>
                <a:cubicBezTo>
                  <a:pt x="1903930" y="5951537"/>
                  <a:pt x="2273578" y="6265804"/>
                  <a:pt x="2359068" y="6683580"/>
                </a:cubicBezTo>
                <a:lnTo>
                  <a:pt x="2360488" y="6692889"/>
                </a:lnTo>
                <a:lnTo>
                  <a:pt x="2361483" y="6696758"/>
                </a:lnTo>
                <a:cubicBezTo>
                  <a:pt x="2373652" y="6756225"/>
                  <a:pt x="2380043" y="6817796"/>
                  <a:pt x="2380043" y="6880859"/>
                </a:cubicBezTo>
                <a:lnTo>
                  <a:pt x="2379839" y="6884988"/>
                </a:lnTo>
                <a:lnTo>
                  <a:pt x="545327" y="6884988"/>
                </a:lnTo>
                <a:lnTo>
                  <a:pt x="544068" y="6868350"/>
                </a:lnTo>
                <a:cubicBezTo>
                  <a:pt x="544068" y="6362008"/>
                  <a:pt x="954539" y="5951537"/>
                  <a:pt x="1460881" y="5951537"/>
                </a:cubicBezTo>
                <a:close/>
                <a:moveTo>
                  <a:pt x="341947" y="5887910"/>
                </a:moveTo>
                <a:cubicBezTo>
                  <a:pt x="363656" y="5887910"/>
                  <a:pt x="381254" y="5905508"/>
                  <a:pt x="381254" y="5927216"/>
                </a:cubicBezTo>
                <a:cubicBezTo>
                  <a:pt x="381254" y="5948925"/>
                  <a:pt x="363656" y="5966523"/>
                  <a:pt x="341947" y="5966523"/>
                </a:cubicBezTo>
                <a:cubicBezTo>
                  <a:pt x="320239" y="5966523"/>
                  <a:pt x="302641" y="5948925"/>
                  <a:pt x="302641" y="5927216"/>
                </a:cubicBezTo>
                <a:cubicBezTo>
                  <a:pt x="302641" y="5905508"/>
                  <a:pt x="320239" y="5887910"/>
                  <a:pt x="341947" y="5887910"/>
                </a:cubicBezTo>
                <a:close/>
                <a:moveTo>
                  <a:pt x="1464755" y="5884354"/>
                </a:moveTo>
                <a:cubicBezTo>
                  <a:pt x="2012316" y="5884208"/>
                  <a:pt x="2456307" y="6327972"/>
                  <a:pt x="2456434" y="6875526"/>
                </a:cubicBezTo>
                <a:lnTo>
                  <a:pt x="2455968" y="6884988"/>
                </a:lnTo>
                <a:lnTo>
                  <a:pt x="2403084" y="6884988"/>
                </a:lnTo>
                <a:lnTo>
                  <a:pt x="2403539" y="6875970"/>
                </a:lnTo>
                <a:cubicBezTo>
                  <a:pt x="2403539" y="6627050"/>
                  <a:pt x="2304669" y="6388354"/>
                  <a:pt x="2128711" y="6212395"/>
                </a:cubicBezTo>
                <a:cubicBezTo>
                  <a:pt x="1953133" y="6035865"/>
                  <a:pt x="1714246" y="5936907"/>
                  <a:pt x="1465263" y="5937567"/>
                </a:cubicBezTo>
                <a:cubicBezTo>
                  <a:pt x="947040" y="5937535"/>
                  <a:pt x="526898" y="6357620"/>
                  <a:pt x="526873" y="6875844"/>
                </a:cubicBezTo>
                <a:lnTo>
                  <a:pt x="527335" y="6884988"/>
                </a:lnTo>
                <a:lnTo>
                  <a:pt x="474032" y="6884988"/>
                </a:lnTo>
                <a:lnTo>
                  <a:pt x="473577" y="6876033"/>
                </a:lnTo>
                <a:cubicBezTo>
                  <a:pt x="473431" y="6328492"/>
                  <a:pt x="917194" y="5884500"/>
                  <a:pt x="1464755" y="5884354"/>
                </a:cubicBezTo>
                <a:close/>
                <a:moveTo>
                  <a:pt x="1961832" y="5864923"/>
                </a:moveTo>
                <a:cubicBezTo>
                  <a:pt x="1985575" y="5864923"/>
                  <a:pt x="2004822" y="5884170"/>
                  <a:pt x="2004822" y="5907913"/>
                </a:cubicBezTo>
                <a:cubicBezTo>
                  <a:pt x="2004822" y="5931655"/>
                  <a:pt x="1985575" y="5950902"/>
                  <a:pt x="1961832" y="5950902"/>
                </a:cubicBezTo>
                <a:cubicBezTo>
                  <a:pt x="1938090" y="5950902"/>
                  <a:pt x="1918843" y="5931655"/>
                  <a:pt x="1918843" y="5907913"/>
                </a:cubicBezTo>
                <a:cubicBezTo>
                  <a:pt x="1918843" y="5884170"/>
                  <a:pt x="1938090" y="5864923"/>
                  <a:pt x="1961832" y="5864923"/>
                </a:cubicBezTo>
                <a:close/>
                <a:moveTo>
                  <a:pt x="1004634" y="5846381"/>
                </a:moveTo>
                <a:cubicBezTo>
                  <a:pt x="1026343" y="5846381"/>
                  <a:pt x="1043940" y="5863979"/>
                  <a:pt x="1043940" y="5885688"/>
                </a:cubicBezTo>
                <a:cubicBezTo>
                  <a:pt x="1043940" y="5907396"/>
                  <a:pt x="1026342" y="5924994"/>
                  <a:pt x="1004634" y="5924994"/>
                </a:cubicBezTo>
                <a:cubicBezTo>
                  <a:pt x="982925" y="5924994"/>
                  <a:pt x="965328" y="5907396"/>
                  <a:pt x="965328" y="5885688"/>
                </a:cubicBezTo>
                <a:cubicBezTo>
                  <a:pt x="965328" y="5863979"/>
                  <a:pt x="982926" y="5846381"/>
                  <a:pt x="1004634" y="5846381"/>
                </a:cubicBezTo>
                <a:close/>
                <a:moveTo>
                  <a:pt x="545720" y="5838888"/>
                </a:moveTo>
                <a:cubicBezTo>
                  <a:pt x="572478" y="5838888"/>
                  <a:pt x="594170" y="5860580"/>
                  <a:pt x="594170" y="5887339"/>
                </a:cubicBezTo>
                <a:cubicBezTo>
                  <a:pt x="594170" y="5914097"/>
                  <a:pt x="572478" y="5935789"/>
                  <a:pt x="545720" y="5935789"/>
                </a:cubicBezTo>
                <a:cubicBezTo>
                  <a:pt x="518961" y="5935789"/>
                  <a:pt x="497269" y="5914097"/>
                  <a:pt x="497269" y="5887339"/>
                </a:cubicBezTo>
                <a:cubicBezTo>
                  <a:pt x="497269" y="5860580"/>
                  <a:pt x="518961" y="5838888"/>
                  <a:pt x="545720" y="5838888"/>
                </a:cubicBezTo>
                <a:close/>
                <a:moveTo>
                  <a:pt x="703389" y="5835840"/>
                </a:moveTo>
                <a:cubicBezTo>
                  <a:pt x="730148" y="5835840"/>
                  <a:pt x="751840" y="5857532"/>
                  <a:pt x="751840" y="5884290"/>
                </a:cubicBezTo>
                <a:cubicBezTo>
                  <a:pt x="751840" y="5911049"/>
                  <a:pt x="730148" y="5932741"/>
                  <a:pt x="703389" y="5932741"/>
                </a:cubicBezTo>
                <a:cubicBezTo>
                  <a:pt x="676631" y="5932741"/>
                  <a:pt x="654939" y="5911049"/>
                  <a:pt x="654939" y="5884290"/>
                </a:cubicBezTo>
                <a:cubicBezTo>
                  <a:pt x="654939" y="5857532"/>
                  <a:pt x="676631" y="5835840"/>
                  <a:pt x="703389" y="5835840"/>
                </a:cubicBezTo>
                <a:close/>
                <a:moveTo>
                  <a:pt x="863663" y="5831903"/>
                </a:moveTo>
                <a:cubicBezTo>
                  <a:pt x="901995" y="5831903"/>
                  <a:pt x="933069" y="5862977"/>
                  <a:pt x="933069" y="5901309"/>
                </a:cubicBezTo>
                <a:cubicBezTo>
                  <a:pt x="933069" y="5939640"/>
                  <a:pt x="901995" y="5970714"/>
                  <a:pt x="863663" y="5970714"/>
                </a:cubicBezTo>
                <a:cubicBezTo>
                  <a:pt x="825331" y="5970714"/>
                  <a:pt x="794257" y="5939640"/>
                  <a:pt x="794257" y="5901309"/>
                </a:cubicBezTo>
                <a:cubicBezTo>
                  <a:pt x="794257" y="5862977"/>
                  <a:pt x="825331" y="5831903"/>
                  <a:pt x="863663" y="5831903"/>
                </a:cubicBezTo>
                <a:close/>
                <a:moveTo>
                  <a:pt x="1337818" y="5793168"/>
                </a:moveTo>
                <a:cubicBezTo>
                  <a:pt x="1355002" y="5793168"/>
                  <a:pt x="1368933" y="5807099"/>
                  <a:pt x="1368933" y="5824283"/>
                </a:cubicBezTo>
                <a:cubicBezTo>
                  <a:pt x="1368933" y="5841467"/>
                  <a:pt x="1355002" y="5855398"/>
                  <a:pt x="1337818" y="5855398"/>
                </a:cubicBezTo>
                <a:cubicBezTo>
                  <a:pt x="1320633" y="5855398"/>
                  <a:pt x="1306703" y="5841468"/>
                  <a:pt x="1306703" y="5824283"/>
                </a:cubicBezTo>
                <a:cubicBezTo>
                  <a:pt x="1306703" y="5807099"/>
                  <a:pt x="1320633" y="5793168"/>
                  <a:pt x="1337818" y="5793168"/>
                </a:cubicBezTo>
                <a:close/>
                <a:moveTo>
                  <a:pt x="1792605" y="5775642"/>
                </a:moveTo>
                <a:cubicBezTo>
                  <a:pt x="1827185" y="5775642"/>
                  <a:pt x="1855216" y="5803674"/>
                  <a:pt x="1855216" y="5838253"/>
                </a:cubicBezTo>
                <a:cubicBezTo>
                  <a:pt x="1855216" y="5872832"/>
                  <a:pt x="1827185" y="5900864"/>
                  <a:pt x="1792605" y="5900864"/>
                </a:cubicBezTo>
                <a:cubicBezTo>
                  <a:pt x="1758026" y="5900864"/>
                  <a:pt x="1729994" y="5872832"/>
                  <a:pt x="1729994" y="5838253"/>
                </a:cubicBezTo>
                <a:cubicBezTo>
                  <a:pt x="1729994" y="5803674"/>
                  <a:pt x="1758026" y="5775642"/>
                  <a:pt x="1792605" y="5775642"/>
                </a:cubicBezTo>
                <a:close/>
                <a:moveTo>
                  <a:pt x="1922335" y="5765292"/>
                </a:moveTo>
                <a:cubicBezTo>
                  <a:pt x="1939519" y="5765292"/>
                  <a:pt x="1953450" y="5779222"/>
                  <a:pt x="1953450" y="5796407"/>
                </a:cubicBezTo>
                <a:cubicBezTo>
                  <a:pt x="1953450" y="5813591"/>
                  <a:pt x="1939519" y="5827522"/>
                  <a:pt x="1922335" y="5827522"/>
                </a:cubicBezTo>
                <a:cubicBezTo>
                  <a:pt x="1905151" y="5827522"/>
                  <a:pt x="1891220" y="5813592"/>
                  <a:pt x="1891220" y="5796407"/>
                </a:cubicBezTo>
                <a:cubicBezTo>
                  <a:pt x="1891220" y="5779223"/>
                  <a:pt x="1905151" y="5765292"/>
                  <a:pt x="1922335" y="5765292"/>
                </a:cubicBezTo>
                <a:close/>
                <a:moveTo>
                  <a:pt x="401702" y="5746623"/>
                </a:moveTo>
                <a:cubicBezTo>
                  <a:pt x="434913" y="5746623"/>
                  <a:pt x="461836" y="5773546"/>
                  <a:pt x="461836" y="5806758"/>
                </a:cubicBezTo>
                <a:cubicBezTo>
                  <a:pt x="461836" y="5839969"/>
                  <a:pt x="434913" y="5866892"/>
                  <a:pt x="401702" y="5866892"/>
                </a:cubicBezTo>
                <a:cubicBezTo>
                  <a:pt x="368490" y="5866892"/>
                  <a:pt x="341567" y="5839969"/>
                  <a:pt x="341567" y="5806758"/>
                </a:cubicBezTo>
                <a:cubicBezTo>
                  <a:pt x="341567" y="5773546"/>
                  <a:pt x="368491" y="5746623"/>
                  <a:pt x="401702" y="5746623"/>
                </a:cubicBezTo>
                <a:close/>
                <a:moveTo>
                  <a:pt x="1617218" y="5741035"/>
                </a:moveTo>
                <a:cubicBezTo>
                  <a:pt x="1651798" y="5741035"/>
                  <a:pt x="1679829" y="5769067"/>
                  <a:pt x="1679829" y="5803646"/>
                </a:cubicBezTo>
                <a:cubicBezTo>
                  <a:pt x="1679829" y="5838225"/>
                  <a:pt x="1651798" y="5866257"/>
                  <a:pt x="1617218" y="5866257"/>
                </a:cubicBezTo>
                <a:cubicBezTo>
                  <a:pt x="1582639" y="5866257"/>
                  <a:pt x="1554608" y="5838225"/>
                  <a:pt x="1554608" y="5803646"/>
                </a:cubicBezTo>
                <a:cubicBezTo>
                  <a:pt x="1554608" y="5769067"/>
                  <a:pt x="1582639" y="5741035"/>
                  <a:pt x="1617218" y="5741035"/>
                </a:cubicBezTo>
                <a:close/>
                <a:moveTo>
                  <a:pt x="264477" y="5699569"/>
                </a:moveTo>
                <a:cubicBezTo>
                  <a:pt x="286186" y="5699569"/>
                  <a:pt x="303784" y="5717167"/>
                  <a:pt x="303784" y="5738876"/>
                </a:cubicBezTo>
                <a:cubicBezTo>
                  <a:pt x="303784" y="5760584"/>
                  <a:pt x="286186" y="5778182"/>
                  <a:pt x="264477" y="5778182"/>
                </a:cubicBezTo>
                <a:cubicBezTo>
                  <a:pt x="242769" y="5778182"/>
                  <a:pt x="225171" y="5760584"/>
                  <a:pt x="225171" y="5738876"/>
                </a:cubicBezTo>
                <a:cubicBezTo>
                  <a:pt x="225171" y="5717167"/>
                  <a:pt x="242769" y="5699569"/>
                  <a:pt x="264477" y="5699569"/>
                </a:cubicBezTo>
                <a:close/>
                <a:moveTo>
                  <a:pt x="611060" y="5698617"/>
                </a:moveTo>
                <a:cubicBezTo>
                  <a:pt x="637819" y="5698617"/>
                  <a:pt x="659511" y="5720309"/>
                  <a:pt x="659511" y="5747067"/>
                </a:cubicBezTo>
                <a:cubicBezTo>
                  <a:pt x="659511" y="5773826"/>
                  <a:pt x="637819" y="5795518"/>
                  <a:pt x="611060" y="5795518"/>
                </a:cubicBezTo>
                <a:cubicBezTo>
                  <a:pt x="584302" y="5795518"/>
                  <a:pt x="562610" y="5773826"/>
                  <a:pt x="562610" y="5747067"/>
                </a:cubicBezTo>
                <a:cubicBezTo>
                  <a:pt x="562610" y="5720309"/>
                  <a:pt x="584302" y="5698617"/>
                  <a:pt x="611060" y="5698617"/>
                </a:cubicBezTo>
                <a:close/>
                <a:moveTo>
                  <a:pt x="978028" y="5688774"/>
                </a:moveTo>
                <a:cubicBezTo>
                  <a:pt x="1011239" y="5688774"/>
                  <a:pt x="1038162" y="5715698"/>
                  <a:pt x="1038162" y="5748909"/>
                </a:cubicBezTo>
                <a:cubicBezTo>
                  <a:pt x="1038162" y="5782120"/>
                  <a:pt x="1011239" y="5809043"/>
                  <a:pt x="978028" y="5809043"/>
                </a:cubicBezTo>
                <a:cubicBezTo>
                  <a:pt x="944817" y="5809043"/>
                  <a:pt x="917893" y="5782120"/>
                  <a:pt x="917893" y="5748909"/>
                </a:cubicBezTo>
                <a:cubicBezTo>
                  <a:pt x="917893" y="5715697"/>
                  <a:pt x="944817" y="5688774"/>
                  <a:pt x="978028" y="5688774"/>
                </a:cubicBezTo>
                <a:close/>
                <a:moveTo>
                  <a:pt x="1469835" y="5670994"/>
                </a:moveTo>
                <a:cubicBezTo>
                  <a:pt x="1504414" y="5670994"/>
                  <a:pt x="1532446" y="5699026"/>
                  <a:pt x="1532446" y="5733605"/>
                </a:cubicBezTo>
                <a:cubicBezTo>
                  <a:pt x="1532446" y="5768184"/>
                  <a:pt x="1504414" y="5796216"/>
                  <a:pt x="1469835" y="5796216"/>
                </a:cubicBezTo>
                <a:cubicBezTo>
                  <a:pt x="1435256" y="5796216"/>
                  <a:pt x="1407224" y="5768184"/>
                  <a:pt x="1407224" y="5733605"/>
                </a:cubicBezTo>
                <a:cubicBezTo>
                  <a:pt x="1407224" y="5699026"/>
                  <a:pt x="1435256" y="5670994"/>
                  <a:pt x="1469835" y="5670994"/>
                </a:cubicBezTo>
                <a:close/>
                <a:moveTo>
                  <a:pt x="785495" y="5643308"/>
                </a:moveTo>
                <a:cubicBezTo>
                  <a:pt x="831437" y="5643308"/>
                  <a:pt x="868680" y="5680551"/>
                  <a:pt x="868680" y="5726493"/>
                </a:cubicBezTo>
                <a:cubicBezTo>
                  <a:pt x="868680" y="5772435"/>
                  <a:pt x="831436" y="5809678"/>
                  <a:pt x="785495" y="5809678"/>
                </a:cubicBezTo>
                <a:cubicBezTo>
                  <a:pt x="739553" y="5809678"/>
                  <a:pt x="702310" y="5772435"/>
                  <a:pt x="702310" y="5726493"/>
                </a:cubicBezTo>
                <a:cubicBezTo>
                  <a:pt x="702310" y="5680551"/>
                  <a:pt x="739553" y="5643308"/>
                  <a:pt x="785495" y="5643308"/>
                </a:cubicBezTo>
                <a:close/>
                <a:moveTo>
                  <a:pt x="908431" y="5621337"/>
                </a:moveTo>
                <a:cubicBezTo>
                  <a:pt x="925615" y="5621337"/>
                  <a:pt x="939546" y="5635268"/>
                  <a:pt x="939546" y="5652452"/>
                </a:cubicBezTo>
                <a:cubicBezTo>
                  <a:pt x="939546" y="5669636"/>
                  <a:pt x="925615" y="5683567"/>
                  <a:pt x="908431" y="5683567"/>
                </a:cubicBezTo>
                <a:cubicBezTo>
                  <a:pt x="891246" y="5683567"/>
                  <a:pt x="877316" y="5669637"/>
                  <a:pt x="877316" y="5652452"/>
                </a:cubicBezTo>
                <a:cubicBezTo>
                  <a:pt x="877316" y="5635268"/>
                  <a:pt x="891246" y="5621337"/>
                  <a:pt x="908431" y="5621337"/>
                </a:cubicBezTo>
                <a:close/>
                <a:moveTo>
                  <a:pt x="1000379" y="5604573"/>
                </a:moveTo>
                <a:cubicBezTo>
                  <a:pt x="1017563" y="5604573"/>
                  <a:pt x="1031494" y="5618503"/>
                  <a:pt x="1031494" y="5635688"/>
                </a:cubicBezTo>
                <a:cubicBezTo>
                  <a:pt x="1031494" y="5652872"/>
                  <a:pt x="1017563" y="5666803"/>
                  <a:pt x="1000379" y="5666803"/>
                </a:cubicBezTo>
                <a:cubicBezTo>
                  <a:pt x="983194" y="5666803"/>
                  <a:pt x="969263" y="5652873"/>
                  <a:pt x="969263" y="5635688"/>
                </a:cubicBezTo>
                <a:cubicBezTo>
                  <a:pt x="969263" y="5618504"/>
                  <a:pt x="983194" y="5604573"/>
                  <a:pt x="1000379" y="5604573"/>
                </a:cubicBezTo>
                <a:close/>
                <a:moveTo>
                  <a:pt x="691515" y="5577268"/>
                </a:moveTo>
                <a:cubicBezTo>
                  <a:pt x="708699" y="5577268"/>
                  <a:pt x="722630" y="5591199"/>
                  <a:pt x="722630" y="5608383"/>
                </a:cubicBezTo>
                <a:cubicBezTo>
                  <a:pt x="722630" y="5625567"/>
                  <a:pt x="708699" y="5639498"/>
                  <a:pt x="691515" y="5639498"/>
                </a:cubicBezTo>
                <a:cubicBezTo>
                  <a:pt x="674331" y="5639498"/>
                  <a:pt x="660400" y="5625568"/>
                  <a:pt x="660400" y="5608383"/>
                </a:cubicBezTo>
                <a:cubicBezTo>
                  <a:pt x="660400" y="5591199"/>
                  <a:pt x="674330" y="5577268"/>
                  <a:pt x="691515" y="5577268"/>
                </a:cubicBezTo>
                <a:close/>
                <a:moveTo>
                  <a:pt x="263271" y="5564251"/>
                </a:moveTo>
                <a:cubicBezTo>
                  <a:pt x="286382" y="5564251"/>
                  <a:pt x="305118" y="5582986"/>
                  <a:pt x="305118" y="5606097"/>
                </a:cubicBezTo>
                <a:cubicBezTo>
                  <a:pt x="305118" y="5629208"/>
                  <a:pt x="286383" y="5647944"/>
                  <a:pt x="263271" y="5647944"/>
                </a:cubicBezTo>
                <a:cubicBezTo>
                  <a:pt x="240160" y="5647944"/>
                  <a:pt x="221425" y="5629209"/>
                  <a:pt x="221425" y="5606097"/>
                </a:cubicBezTo>
                <a:cubicBezTo>
                  <a:pt x="221425" y="5582986"/>
                  <a:pt x="240160" y="5564251"/>
                  <a:pt x="263271" y="5564251"/>
                </a:cubicBezTo>
                <a:close/>
                <a:moveTo>
                  <a:pt x="1199896" y="5526341"/>
                </a:moveTo>
                <a:cubicBezTo>
                  <a:pt x="1272140" y="5526341"/>
                  <a:pt x="1330706" y="5584907"/>
                  <a:pt x="1330706" y="5657151"/>
                </a:cubicBezTo>
                <a:cubicBezTo>
                  <a:pt x="1330706" y="5729396"/>
                  <a:pt x="1272140" y="5787961"/>
                  <a:pt x="1199896" y="5787961"/>
                </a:cubicBezTo>
                <a:cubicBezTo>
                  <a:pt x="1127651" y="5787961"/>
                  <a:pt x="1069086" y="5729395"/>
                  <a:pt x="1069086" y="5657151"/>
                </a:cubicBezTo>
                <a:cubicBezTo>
                  <a:pt x="1069086" y="5584907"/>
                  <a:pt x="1127651" y="5526341"/>
                  <a:pt x="1199896" y="5526341"/>
                </a:cubicBezTo>
                <a:close/>
                <a:moveTo>
                  <a:pt x="1725231" y="5506974"/>
                </a:moveTo>
                <a:cubicBezTo>
                  <a:pt x="1781308" y="5506974"/>
                  <a:pt x="1826768" y="5552434"/>
                  <a:pt x="1826768" y="5608510"/>
                </a:cubicBezTo>
                <a:cubicBezTo>
                  <a:pt x="1826768" y="5664588"/>
                  <a:pt x="1781308" y="5710047"/>
                  <a:pt x="1725231" y="5710047"/>
                </a:cubicBezTo>
                <a:cubicBezTo>
                  <a:pt x="1669154" y="5710047"/>
                  <a:pt x="1623695" y="5664587"/>
                  <a:pt x="1623695" y="5608510"/>
                </a:cubicBezTo>
                <a:cubicBezTo>
                  <a:pt x="1623695" y="5552433"/>
                  <a:pt x="1669154" y="5506974"/>
                  <a:pt x="1725231" y="5506974"/>
                </a:cubicBezTo>
                <a:close/>
                <a:moveTo>
                  <a:pt x="834009" y="5494020"/>
                </a:moveTo>
                <a:cubicBezTo>
                  <a:pt x="867221" y="5494020"/>
                  <a:pt x="894144" y="5520943"/>
                  <a:pt x="894144" y="5554154"/>
                </a:cubicBezTo>
                <a:cubicBezTo>
                  <a:pt x="894144" y="5587366"/>
                  <a:pt x="867221" y="5614289"/>
                  <a:pt x="834009" y="5614289"/>
                </a:cubicBezTo>
                <a:cubicBezTo>
                  <a:pt x="800798" y="5614289"/>
                  <a:pt x="773875" y="5587366"/>
                  <a:pt x="773875" y="5554154"/>
                </a:cubicBezTo>
                <a:cubicBezTo>
                  <a:pt x="773875" y="5520943"/>
                  <a:pt x="800798" y="5494020"/>
                  <a:pt x="834009" y="5494020"/>
                </a:cubicBezTo>
                <a:close/>
                <a:moveTo>
                  <a:pt x="475996" y="5473890"/>
                </a:moveTo>
                <a:cubicBezTo>
                  <a:pt x="543191" y="5473890"/>
                  <a:pt x="597662" y="5528362"/>
                  <a:pt x="597662" y="5595556"/>
                </a:cubicBezTo>
                <a:cubicBezTo>
                  <a:pt x="597662" y="5662750"/>
                  <a:pt x="543190" y="5717222"/>
                  <a:pt x="475996" y="5717222"/>
                </a:cubicBezTo>
                <a:cubicBezTo>
                  <a:pt x="408802" y="5717222"/>
                  <a:pt x="354330" y="5662750"/>
                  <a:pt x="354330" y="5595556"/>
                </a:cubicBezTo>
                <a:cubicBezTo>
                  <a:pt x="354330" y="5528362"/>
                  <a:pt x="408802" y="5473890"/>
                  <a:pt x="475996" y="5473890"/>
                </a:cubicBezTo>
                <a:close/>
                <a:moveTo>
                  <a:pt x="654621" y="5471414"/>
                </a:moveTo>
                <a:cubicBezTo>
                  <a:pt x="677732" y="5471414"/>
                  <a:pt x="696468" y="5490149"/>
                  <a:pt x="696468" y="5513260"/>
                </a:cubicBezTo>
                <a:cubicBezTo>
                  <a:pt x="696468" y="5536371"/>
                  <a:pt x="677733" y="5555107"/>
                  <a:pt x="654621" y="5555107"/>
                </a:cubicBezTo>
                <a:cubicBezTo>
                  <a:pt x="631510" y="5555107"/>
                  <a:pt x="612775" y="5536372"/>
                  <a:pt x="612775" y="5513260"/>
                </a:cubicBezTo>
                <a:cubicBezTo>
                  <a:pt x="612775" y="5490149"/>
                  <a:pt x="631510" y="5471414"/>
                  <a:pt x="654621" y="5471414"/>
                </a:cubicBezTo>
                <a:close/>
                <a:moveTo>
                  <a:pt x="1522730" y="5446585"/>
                </a:moveTo>
                <a:cubicBezTo>
                  <a:pt x="1557310" y="5446585"/>
                  <a:pt x="1585341" y="5474617"/>
                  <a:pt x="1585341" y="5509196"/>
                </a:cubicBezTo>
                <a:cubicBezTo>
                  <a:pt x="1585341" y="5543775"/>
                  <a:pt x="1557310" y="5571807"/>
                  <a:pt x="1522730" y="5571807"/>
                </a:cubicBezTo>
                <a:cubicBezTo>
                  <a:pt x="1488151" y="5571807"/>
                  <a:pt x="1460119" y="5543775"/>
                  <a:pt x="1460119" y="5509196"/>
                </a:cubicBezTo>
                <a:cubicBezTo>
                  <a:pt x="1460119" y="5474617"/>
                  <a:pt x="1488151" y="5446585"/>
                  <a:pt x="1522730" y="5446585"/>
                </a:cubicBezTo>
                <a:close/>
                <a:moveTo>
                  <a:pt x="544449" y="5374767"/>
                </a:moveTo>
                <a:cubicBezTo>
                  <a:pt x="569629" y="5374767"/>
                  <a:pt x="590042" y="5395180"/>
                  <a:pt x="590042" y="5420360"/>
                </a:cubicBezTo>
                <a:cubicBezTo>
                  <a:pt x="590042" y="5445540"/>
                  <a:pt x="569629" y="5465953"/>
                  <a:pt x="544449" y="5465953"/>
                </a:cubicBezTo>
                <a:cubicBezTo>
                  <a:pt x="519269" y="5465953"/>
                  <a:pt x="498856" y="5445540"/>
                  <a:pt x="498856" y="5420360"/>
                </a:cubicBezTo>
                <a:cubicBezTo>
                  <a:pt x="498856" y="5395180"/>
                  <a:pt x="519269" y="5374767"/>
                  <a:pt x="544449" y="5374767"/>
                </a:cubicBezTo>
                <a:close/>
                <a:moveTo>
                  <a:pt x="1336230" y="5342318"/>
                </a:moveTo>
                <a:cubicBezTo>
                  <a:pt x="1387187" y="5342318"/>
                  <a:pt x="1428496" y="5383627"/>
                  <a:pt x="1428496" y="5434584"/>
                </a:cubicBezTo>
                <a:cubicBezTo>
                  <a:pt x="1428496" y="5485541"/>
                  <a:pt x="1387188" y="5526849"/>
                  <a:pt x="1336230" y="5526849"/>
                </a:cubicBezTo>
                <a:cubicBezTo>
                  <a:pt x="1285274" y="5526849"/>
                  <a:pt x="1243964" y="5485541"/>
                  <a:pt x="1243964" y="5434584"/>
                </a:cubicBezTo>
                <a:cubicBezTo>
                  <a:pt x="1243964" y="5383627"/>
                  <a:pt x="1285273" y="5342318"/>
                  <a:pt x="1336230" y="5342318"/>
                </a:cubicBezTo>
                <a:close/>
                <a:moveTo>
                  <a:pt x="769176" y="5295836"/>
                </a:moveTo>
                <a:cubicBezTo>
                  <a:pt x="814556" y="5295836"/>
                  <a:pt x="851345" y="5332624"/>
                  <a:pt x="851345" y="5378005"/>
                </a:cubicBezTo>
                <a:cubicBezTo>
                  <a:pt x="851345" y="5423386"/>
                  <a:pt x="814556" y="5460174"/>
                  <a:pt x="769176" y="5460174"/>
                </a:cubicBezTo>
                <a:cubicBezTo>
                  <a:pt x="723795" y="5460174"/>
                  <a:pt x="687007" y="5423386"/>
                  <a:pt x="687007" y="5378005"/>
                </a:cubicBezTo>
                <a:cubicBezTo>
                  <a:pt x="687007" y="5332624"/>
                  <a:pt x="723795" y="5295836"/>
                  <a:pt x="769176" y="5295836"/>
                </a:cubicBezTo>
                <a:close/>
                <a:moveTo>
                  <a:pt x="1495044" y="5286311"/>
                </a:moveTo>
                <a:cubicBezTo>
                  <a:pt x="1518787" y="5286311"/>
                  <a:pt x="1538034" y="5305558"/>
                  <a:pt x="1538034" y="5329301"/>
                </a:cubicBezTo>
                <a:cubicBezTo>
                  <a:pt x="1538034" y="5353043"/>
                  <a:pt x="1518787" y="5372290"/>
                  <a:pt x="1495044" y="5372290"/>
                </a:cubicBezTo>
                <a:cubicBezTo>
                  <a:pt x="1471301" y="5372290"/>
                  <a:pt x="1452055" y="5353043"/>
                  <a:pt x="1452055" y="5329301"/>
                </a:cubicBezTo>
                <a:cubicBezTo>
                  <a:pt x="1452055" y="5305558"/>
                  <a:pt x="1471301" y="5286311"/>
                  <a:pt x="1495044" y="5286311"/>
                </a:cubicBezTo>
                <a:close/>
                <a:moveTo>
                  <a:pt x="624587" y="5272976"/>
                </a:moveTo>
                <a:cubicBezTo>
                  <a:pt x="647697" y="5272976"/>
                  <a:pt x="666433" y="5291711"/>
                  <a:pt x="666433" y="5314822"/>
                </a:cubicBezTo>
                <a:cubicBezTo>
                  <a:pt x="666433" y="5337933"/>
                  <a:pt x="647698" y="5356669"/>
                  <a:pt x="624587" y="5356669"/>
                </a:cubicBezTo>
                <a:cubicBezTo>
                  <a:pt x="601476" y="5356669"/>
                  <a:pt x="582740" y="5337934"/>
                  <a:pt x="582740" y="5314822"/>
                </a:cubicBezTo>
                <a:cubicBezTo>
                  <a:pt x="582740" y="5291711"/>
                  <a:pt x="601475" y="5272976"/>
                  <a:pt x="624587" y="5272976"/>
                </a:cubicBezTo>
                <a:close/>
                <a:moveTo>
                  <a:pt x="1023049" y="5237543"/>
                </a:moveTo>
                <a:cubicBezTo>
                  <a:pt x="1105358" y="5237543"/>
                  <a:pt x="1172083" y="5304268"/>
                  <a:pt x="1172083" y="5386578"/>
                </a:cubicBezTo>
                <a:cubicBezTo>
                  <a:pt x="1172083" y="5468887"/>
                  <a:pt x="1105357" y="5535612"/>
                  <a:pt x="1023049" y="5535612"/>
                </a:cubicBezTo>
                <a:cubicBezTo>
                  <a:pt x="940739" y="5535612"/>
                  <a:pt x="874014" y="5468887"/>
                  <a:pt x="874014" y="5386578"/>
                </a:cubicBezTo>
                <a:cubicBezTo>
                  <a:pt x="874014" y="5304268"/>
                  <a:pt x="940740" y="5237543"/>
                  <a:pt x="1023049" y="5237543"/>
                </a:cubicBezTo>
                <a:close/>
                <a:moveTo>
                  <a:pt x="1702626" y="5209921"/>
                </a:moveTo>
                <a:cubicBezTo>
                  <a:pt x="1757090" y="5209921"/>
                  <a:pt x="1801241" y="5254072"/>
                  <a:pt x="1801241" y="5308536"/>
                </a:cubicBezTo>
                <a:cubicBezTo>
                  <a:pt x="1801241" y="5363000"/>
                  <a:pt x="1757090" y="5407152"/>
                  <a:pt x="1702626" y="5407152"/>
                </a:cubicBezTo>
                <a:cubicBezTo>
                  <a:pt x="1648162" y="5407152"/>
                  <a:pt x="1604010" y="5363001"/>
                  <a:pt x="1604010" y="5308536"/>
                </a:cubicBezTo>
                <a:cubicBezTo>
                  <a:pt x="1604010" y="5254073"/>
                  <a:pt x="1648162" y="5209921"/>
                  <a:pt x="1702626" y="5209921"/>
                </a:cubicBezTo>
                <a:close/>
                <a:moveTo>
                  <a:pt x="1423479" y="5169217"/>
                </a:moveTo>
                <a:cubicBezTo>
                  <a:pt x="1450238" y="5169217"/>
                  <a:pt x="1471930" y="5190909"/>
                  <a:pt x="1471930" y="5217667"/>
                </a:cubicBezTo>
                <a:cubicBezTo>
                  <a:pt x="1471930" y="5244426"/>
                  <a:pt x="1450238" y="5266118"/>
                  <a:pt x="1423479" y="5266118"/>
                </a:cubicBezTo>
                <a:cubicBezTo>
                  <a:pt x="1396720" y="5266118"/>
                  <a:pt x="1375029" y="5244426"/>
                  <a:pt x="1375029" y="5217667"/>
                </a:cubicBezTo>
                <a:cubicBezTo>
                  <a:pt x="1375029" y="5190909"/>
                  <a:pt x="1396720" y="5169217"/>
                  <a:pt x="1423479" y="5169217"/>
                </a:cubicBezTo>
                <a:close/>
                <a:moveTo>
                  <a:pt x="677164" y="5146294"/>
                </a:moveTo>
                <a:cubicBezTo>
                  <a:pt x="700275" y="5146294"/>
                  <a:pt x="719011" y="5165029"/>
                  <a:pt x="719011" y="5188141"/>
                </a:cubicBezTo>
                <a:cubicBezTo>
                  <a:pt x="719011" y="5211252"/>
                  <a:pt x="700276" y="5229987"/>
                  <a:pt x="677164" y="5229987"/>
                </a:cubicBezTo>
                <a:cubicBezTo>
                  <a:pt x="654053" y="5229987"/>
                  <a:pt x="635318" y="5211252"/>
                  <a:pt x="635318" y="5188141"/>
                </a:cubicBezTo>
                <a:cubicBezTo>
                  <a:pt x="635318" y="5165030"/>
                  <a:pt x="654053" y="5146294"/>
                  <a:pt x="677164" y="5146294"/>
                </a:cubicBezTo>
                <a:close/>
                <a:moveTo>
                  <a:pt x="555498" y="5127942"/>
                </a:moveTo>
                <a:cubicBezTo>
                  <a:pt x="580678" y="5127942"/>
                  <a:pt x="601091" y="5148355"/>
                  <a:pt x="601091" y="5173535"/>
                </a:cubicBezTo>
                <a:cubicBezTo>
                  <a:pt x="601091" y="5198715"/>
                  <a:pt x="580678" y="5219128"/>
                  <a:pt x="555498" y="5219128"/>
                </a:cubicBezTo>
                <a:cubicBezTo>
                  <a:pt x="530318" y="5219128"/>
                  <a:pt x="509905" y="5198715"/>
                  <a:pt x="509905" y="5173535"/>
                </a:cubicBezTo>
                <a:cubicBezTo>
                  <a:pt x="509905" y="5148355"/>
                  <a:pt x="530318" y="5127942"/>
                  <a:pt x="555498" y="5127942"/>
                </a:cubicBezTo>
                <a:close/>
                <a:moveTo>
                  <a:pt x="1246632" y="5112702"/>
                </a:moveTo>
                <a:cubicBezTo>
                  <a:pt x="1301096" y="5112702"/>
                  <a:pt x="1345248" y="5156853"/>
                  <a:pt x="1345248" y="5211317"/>
                </a:cubicBezTo>
                <a:cubicBezTo>
                  <a:pt x="1345248" y="5265781"/>
                  <a:pt x="1301096" y="5309933"/>
                  <a:pt x="1246632" y="5309933"/>
                </a:cubicBezTo>
                <a:cubicBezTo>
                  <a:pt x="1192168" y="5309933"/>
                  <a:pt x="1148017" y="5265782"/>
                  <a:pt x="1148017" y="5211317"/>
                </a:cubicBezTo>
                <a:cubicBezTo>
                  <a:pt x="1148017" y="5156854"/>
                  <a:pt x="1192168" y="5112702"/>
                  <a:pt x="1246632" y="5112702"/>
                </a:cubicBezTo>
                <a:close/>
                <a:moveTo>
                  <a:pt x="321881" y="5092255"/>
                </a:moveTo>
                <a:cubicBezTo>
                  <a:pt x="429582" y="5092255"/>
                  <a:pt x="516890" y="5179563"/>
                  <a:pt x="516890" y="5287264"/>
                </a:cubicBezTo>
                <a:cubicBezTo>
                  <a:pt x="516890" y="5394964"/>
                  <a:pt x="429582" y="5482272"/>
                  <a:pt x="321881" y="5482272"/>
                </a:cubicBezTo>
                <a:cubicBezTo>
                  <a:pt x="214181" y="5482272"/>
                  <a:pt x="126873" y="5394964"/>
                  <a:pt x="126873" y="5287264"/>
                </a:cubicBezTo>
                <a:cubicBezTo>
                  <a:pt x="126873" y="5179563"/>
                  <a:pt x="214181" y="5092255"/>
                  <a:pt x="321881" y="5092255"/>
                </a:cubicBezTo>
                <a:close/>
                <a:moveTo>
                  <a:pt x="1497775" y="5057711"/>
                </a:moveTo>
                <a:cubicBezTo>
                  <a:pt x="1521517" y="5057711"/>
                  <a:pt x="1540764" y="5076958"/>
                  <a:pt x="1540764" y="5100701"/>
                </a:cubicBezTo>
                <a:cubicBezTo>
                  <a:pt x="1540764" y="5124443"/>
                  <a:pt x="1521517" y="5143690"/>
                  <a:pt x="1497775" y="5143690"/>
                </a:cubicBezTo>
                <a:cubicBezTo>
                  <a:pt x="1474032" y="5143690"/>
                  <a:pt x="1454785" y="5124443"/>
                  <a:pt x="1454785" y="5100701"/>
                </a:cubicBezTo>
                <a:cubicBezTo>
                  <a:pt x="1454785" y="5076958"/>
                  <a:pt x="1474032" y="5057711"/>
                  <a:pt x="1497775" y="5057711"/>
                </a:cubicBezTo>
                <a:close/>
                <a:moveTo>
                  <a:pt x="868680" y="5045519"/>
                </a:moveTo>
                <a:cubicBezTo>
                  <a:pt x="923144" y="5045519"/>
                  <a:pt x="967296" y="5089670"/>
                  <a:pt x="967296" y="5144134"/>
                </a:cubicBezTo>
                <a:cubicBezTo>
                  <a:pt x="967296" y="5198598"/>
                  <a:pt x="923144" y="5242750"/>
                  <a:pt x="868680" y="5242750"/>
                </a:cubicBezTo>
                <a:cubicBezTo>
                  <a:pt x="814216" y="5242750"/>
                  <a:pt x="770064" y="5198598"/>
                  <a:pt x="770064" y="5144134"/>
                </a:cubicBezTo>
                <a:cubicBezTo>
                  <a:pt x="770064" y="5089671"/>
                  <a:pt x="814216" y="5045519"/>
                  <a:pt x="868680" y="5045519"/>
                </a:cubicBezTo>
                <a:close/>
                <a:moveTo>
                  <a:pt x="1626363" y="5034851"/>
                </a:moveTo>
                <a:cubicBezTo>
                  <a:pt x="1650105" y="5034851"/>
                  <a:pt x="1669352" y="5054098"/>
                  <a:pt x="1669352" y="5077840"/>
                </a:cubicBezTo>
                <a:cubicBezTo>
                  <a:pt x="1669352" y="5101583"/>
                  <a:pt x="1650105" y="5120830"/>
                  <a:pt x="1626363" y="5120830"/>
                </a:cubicBezTo>
                <a:cubicBezTo>
                  <a:pt x="1602620" y="5120830"/>
                  <a:pt x="1583373" y="5101583"/>
                  <a:pt x="1583373" y="5077840"/>
                </a:cubicBezTo>
                <a:cubicBezTo>
                  <a:pt x="1583373" y="5054098"/>
                  <a:pt x="1602620" y="5034851"/>
                  <a:pt x="1626363" y="5034851"/>
                </a:cubicBezTo>
                <a:close/>
                <a:moveTo>
                  <a:pt x="676846" y="5001514"/>
                </a:moveTo>
                <a:cubicBezTo>
                  <a:pt x="699957" y="5001514"/>
                  <a:pt x="718693" y="5020249"/>
                  <a:pt x="718693" y="5043360"/>
                </a:cubicBezTo>
                <a:cubicBezTo>
                  <a:pt x="718693" y="5066471"/>
                  <a:pt x="699958" y="5085207"/>
                  <a:pt x="676846" y="5085207"/>
                </a:cubicBezTo>
                <a:cubicBezTo>
                  <a:pt x="653735" y="5085207"/>
                  <a:pt x="635000" y="5066472"/>
                  <a:pt x="635000" y="5043360"/>
                </a:cubicBezTo>
                <a:cubicBezTo>
                  <a:pt x="635000" y="5020249"/>
                  <a:pt x="653735" y="5001514"/>
                  <a:pt x="676846" y="5001514"/>
                </a:cubicBezTo>
                <a:close/>
                <a:moveTo>
                  <a:pt x="1377379" y="5000561"/>
                </a:moveTo>
                <a:cubicBezTo>
                  <a:pt x="1404138" y="5000561"/>
                  <a:pt x="1425829" y="5022253"/>
                  <a:pt x="1425829" y="5049011"/>
                </a:cubicBezTo>
                <a:cubicBezTo>
                  <a:pt x="1425829" y="5075770"/>
                  <a:pt x="1404138" y="5097462"/>
                  <a:pt x="1377379" y="5097462"/>
                </a:cubicBezTo>
                <a:cubicBezTo>
                  <a:pt x="1350620" y="5097462"/>
                  <a:pt x="1328928" y="5075770"/>
                  <a:pt x="1328928" y="5049011"/>
                </a:cubicBezTo>
                <a:cubicBezTo>
                  <a:pt x="1328928" y="5022253"/>
                  <a:pt x="1350620" y="5000561"/>
                  <a:pt x="1377379" y="5000561"/>
                </a:cubicBezTo>
                <a:close/>
                <a:moveTo>
                  <a:pt x="302769" y="4957127"/>
                </a:moveTo>
                <a:cubicBezTo>
                  <a:pt x="329527" y="4957127"/>
                  <a:pt x="351219" y="4978819"/>
                  <a:pt x="351219" y="5005578"/>
                </a:cubicBezTo>
                <a:cubicBezTo>
                  <a:pt x="351219" y="5032336"/>
                  <a:pt x="329527" y="5054028"/>
                  <a:pt x="302769" y="5054028"/>
                </a:cubicBezTo>
                <a:cubicBezTo>
                  <a:pt x="276010" y="5054028"/>
                  <a:pt x="254318" y="5032336"/>
                  <a:pt x="254318" y="5005578"/>
                </a:cubicBezTo>
                <a:cubicBezTo>
                  <a:pt x="254318" y="4978819"/>
                  <a:pt x="276010" y="4957127"/>
                  <a:pt x="302769" y="4957127"/>
                </a:cubicBezTo>
                <a:close/>
                <a:moveTo>
                  <a:pt x="501840" y="4920361"/>
                </a:moveTo>
                <a:cubicBezTo>
                  <a:pt x="556304" y="4920361"/>
                  <a:pt x="600456" y="4964512"/>
                  <a:pt x="600456" y="5018977"/>
                </a:cubicBezTo>
                <a:cubicBezTo>
                  <a:pt x="600456" y="5073440"/>
                  <a:pt x="556305" y="5117592"/>
                  <a:pt x="501840" y="5117592"/>
                </a:cubicBezTo>
                <a:cubicBezTo>
                  <a:pt x="447377" y="5117592"/>
                  <a:pt x="403225" y="5073441"/>
                  <a:pt x="403225" y="5018977"/>
                </a:cubicBezTo>
                <a:cubicBezTo>
                  <a:pt x="403225" y="4964513"/>
                  <a:pt x="447376" y="4920361"/>
                  <a:pt x="501840" y="4920361"/>
                </a:cubicBezTo>
                <a:close/>
                <a:moveTo>
                  <a:pt x="1623822" y="4868989"/>
                </a:moveTo>
                <a:cubicBezTo>
                  <a:pt x="1658401" y="4868989"/>
                  <a:pt x="1686433" y="4897021"/>
                  <a:pt x="1686433" y="4931600"/>
                </a:cubicBezTo>
                <a:cubicBezTo>
                  <a:pt x="1686433" y="4966179"/>
                  <a:pt x="1658401" y="4994211"/>
                  <a:pt x="1623822" y="4994211"/>
                </a:cubicBezTo>
                <a:cubicBezTo>
                  <a:pt x="1589243" y="4994211"/>
                  <a:pt x="1561211" y="4966179"/>
                  <a:pt x="1561211" y="4931600"/>
                </a:cubicBezTo>
                <a:cubicBezTo>
                  <a:pt x="1561211" y="4897021"/>
                  <a:pt x="1589243" y="4868989"/>
                  <a:pt x="1623822" y="4868989"/>
                </a:cubicBezTo>
                <a:close/>
                <a:moveTo>
                  <a:pt x="1445006" y="4851781"/>
                </a:moveTo>
                <a:cubicBezTo>
                  <a:pt x="1479586" y="4851781"/>
                  <a:pt x="1507617" y="4879813"/>
                  <a:pt x="1507617" y="4914392"/>
                </a:cubicBezTo>
                <a:cubicBezTo>
                  <a:pt x="1507617" y="4948971"/>
                  <a:pt x="1479586" y="4977003"/>
                  <a:pt x="1445006" y="4977003"/>
                </a:cubicBezTo>
                <a:cubicBezTo>
                  <a:pt x="1410427" y="4977003"/>
                  <a:pt x="1382396" y="4948971"/>
                  <a:pt x="1382396" y="4914392"/>
                </a:cubicBezTo>
                <a:cubicBezTo>
                  <a:pt x="1382396" y="4879813"/>
                  <a:pt x="1410427" y="4851781"/>
                  <a:pt x="1445006" y="4851781"/>
                </a:cubicBezTo>
                <a:close/>
                <a:moveTo>
                  <a:pt x="765175" y="4824031"/>
                </a:moveTo>
                <a:cubicBezTo>
                  <a:pt x="810555" y="4824031"/>
                  <a:pt x="847344" y="4860819"/>
                  <a:pt x="847344" y="4906200"/>
                </a:cubicBezTo>
                <a:cubicBezTo>
                  <a:pt x="847344" y="4951581"/>
                  <a:pt x="810555" y="4988369"/>
                  <a:pt x="765175" y="4988369"/>
                </a:cubicBezTo>
                <a:cubicBezTo>
                  <a:pt x="719794" y="4988369"/>
                  <a:pt x="683006" y="4951581"/>
                  <a:pt x="683006" y="4906200"/>
                </a:cubicBezTo>
                <a:cubicBezTo>
                  <a:pt x="683006" y="4860819"/>
                  <a:pt x="719794" y="4824031"/>
                  <a:pt x="765175" y="4824031"/>
                </a:cubicBezTo>
                <a:close/>
                <a:moveTo>
                  <a:pt x="434022" y="4802187"/>
                </a:moveTo>
                <a:cubicBezTo>
                  <a:pt x="460781" y="4802187"/>
                  <a:pt x="482473" y="4823879"/>
                  <a:pt x="482473" y="4850638"/>
                </a:cubicBezTo>
                <a:cubicBezTo>
                  <a:pt x="482473" y="4877396"/>
                  <a:pt x="460781" y="4899088"/>
                  <a:pt x="434022" y="4899088"/>
                </a:cubicBezTo>
                <a:cubicBezTo>
                  <a:pt x="407264" y="4899088"/>
                  <a:pt x="385572" y="4877396"/>
                  <a:pt x="385572" y="4850638"/>
                </a:cubicBezTo>
                <a:cubicBezTo>
                  <a:pt x="385572" y="4823879"/>
                  <a:pt x="407264" y="4802187"/>
                  <a:pt x="434022" y="4802187"/>
                </a:cubicBezTo>
                <a:close/>
                <a:moveTo>
                  <a:pt x="597789" y="4788344"/>
                </a:moveTo>
                <a:cubicBezTo>
                  <a:pt x="624548" y="4788344"/>
                  <a:pt x="646240" y="4810036"/>
                  <a:pt x="646240" y="4836795"/>
                </a:cubicBezTo>
                <a:cubicBezTo>
                  <a:pt x="646240" y="4863553"/>
                  <a:pt x="624548" y="4885245"/>
                  <a:pt x="597789" y="4885245"/>
                </a:cubicBezTo>
                <a:cubicBezTo>
                  <a:pt x="571031" y="4885245"/>
                  <a:pt x="549339" y="4863553"/>
                  <a:pt x="549339" y="4836795"/>
                </a:cubicBezTo>
                <a:cubicBezTo>
                  <a:pt x="549339" y="4810036"/>
                  <a:pt x="571031" y="4788344"/>
                  <a:pt x="597789" y="4788344"/>
                </a:cubicBezTo>
                <a:close/>
                <a:moveTo>
                  <a:pt x="1456626" y="4763960"/>
                </a:moveTo>
                <a:cubicBezTo>
                  <a:pt x="1473810" y="4763960"/>
                  <a:pt x="1487741" y="4777890"/>
                  <a:pt x="1487741" y="4795075"/>
                </a:cubicBezTo>
                <a:cubicBezTo>
                  <a:pt x="1487741" y="4812259"/>
                  <a:pt x="1473810" y="4826190"/>
                  <a:pt x="1456626" y="4826190"/>
                </a:cubicBezTo>
                <a:cubicBezTo>
                  <a:pt x="1439442" y="4826190"/>
                  <a:pt x="1425511" y="4812260"/>
                  <a:pt x="1425511" y="4795075"/>
                </a:cubicBezTo>
                <a:cubicBezTo>
                  <a:pt x="1425511" y="4777891"/>
                  <a:pt x="1439442" y="4763960"/>
                  <a:pt x="1456626" y="4763960"/>
                </a:cubicBezTo>
                <a:close/>
                <a:moveTo>
                  <a:pt x="262065" y="4757801"/>
                </a:moveTo>
                <a:cubicBezTo>
                  <a:pt x="295872" y="4757801"/>
                  <a:pt x="323279" y="4785208"/>
                  <a:pt x="323279" y="4819015"/>
                </a:cubicBezTo>
                <a:cubicBezTo>
                  <a:pt x="323279" y="4852823"/>
                  <a:pt x="295872" y="4880229"/>
                  <a:pt x="262065" y="4880229"/>
                </a:cubicBezTo>
                <a:cubicBezTo>
                  <a:pt x="228257" y="4880229"/>
                  <a:pt x="200851" y="4852823"/>
                  <a:pt x="200851" y="4819015"/>
                </a:cubicBezTo>
                <a:cubicBezTo>
                  <a:pt x="200851" y="4785208"/>
                  <a:pt x="228257" y="4757801"/>
                  <a:pt x="262065" y="4757801"/>
                </a:cubicBezTo>
                <a:close/>
                <a:moveTo>
                  <a:pt x="1118807" y="4694555"/>
                </a:moveTo>
                <a:cubicBezTo>
                  <a:pt x="1234012" y="4694555"/>
                  <a:pt x="1327404" y="4787948"/>
                  <a:pt x="1327404" y="4903153"/>
                </a:cubicBezTo>
                <a:cubicBezTo>
                  <a:pt x="1327404" y="5018358"/>
                  <a:pt x="1234012" y="5111750"/>
                  <a:pt x="1118807" y="5111750"/>
                </a:cubicBezTo>
                <a:cubicBezTo>
                  <a:pt x="1003602" y="5111750"/>
                  <a:pt x="910210" y="5018358"/>
                  <a:pt x="910210" y="4903153"/>
                </a:cubicBezTo>
                <a:cubicBezTo>
                  <a:pt x="910210" y="4787947"/>
                  <a:pt x="1003602" y="4694555"/>
                  <a:pt x="1118807" y="4694555"/>
                </a:cubicBezTo>
                <a:close/>
                <a:moveTo>
                  <a:pt x="1305814" y="4686427"/>
                </a:moveTo>
                <a:cubicBezTo>
                  <a:pt x="1322998" y="4686427"/>
                  <a:pt x="1336929" y="4700357"/>
                  <a:pt x="1336929" y="4717542"/>
                </a:cubicBezTo>
                <a:cubicBezTo>
                  <a:pt x="1336929" y="4734726"/>
                  <a:pt x="1322998" y="4748657"/>
                  <a:pt x="1305814" y="4748657"/>
                </a:cubicBezTo>
                <a:cubicBezTo>
                  <a:pt x="1288630" y="4748657"/>
                  <a:pt x="1274699" y="4734727"/>
                  <a:pt x="1274699" y="4717542"/>
                </a:cubicBezTo>
                <a:cubicBezTo>
                  <a:pt x="1274699" y="4700358"/>
                  <a:pt x="1288630" y="4686427"/>
                  <a:pt x="1305814" y="4686427"/>
                </a:cubicBezTo>
                <a:close/>
                <a:moveTo>
                  <a:pt x="1427290" y="4633595"/>
                </a:moveTo>
                <a:cubicBezTo>
                  <a:pt x="1444474" y="4633595"/>
                  <a:pt x="1458405" y="4647525"/>
                  <a:pt x="1458405" y="4664710"/>
                </a:cubicBezTo>
                <a:cubicBezTo>
                  <a:pt x="1458405" y="4681894"/>
                  <a:pt x="1444474" y="4695825"/>
                  <a:pt x="1427290" y="4695825"/>
                </a:cubicBezTo>
                <a:cubicBezTo>
                  <a:pt x="1410106" y="4695825"/>
                  <a:pt x="1396175" y="4681894"/>
                  <a:pt x="1396175" y="4664710"/>
                </a:cubicBezTo>
                <a:cubicBezTo>
                  <a:pt x="1396175" y="4647526"/>
                  <a:pt x="1410106" y="4633595"/>
                  <a:pt x="1427290" y="4633595"/>
                </a:cubicBezTo>
                <a:close/>
                <a:moveTo>
                  <a:pt x="883539" y="4609084"/>
                </a:moveTo>
                <a:cubicBezTo>
                  <a:pt x="922537" y="4609084"/>
                  <a:pt x="954151" y="4640698"/>
                  <a:pt x="954151" y="4679696"/>
                </a:cubicBezTo>
                <a:cubicBezTo>
                  <a:pt x="954151" y="4718694"/>
                  <a:pt x="922537" y="4750308"/>
                  <a:pt x="883539" y="4750308"/>
                </a:cubicBezTo>
                <a:cubicBezTo>
                  <a:pt x="844542" y="4750308"/>
                  <a:pt x="812927" y="4718694"/>
                  <a:pt x="812927" y="4679696"/>
                </a:cubicBezTo>
                <a:cubicBezTo>
                  <a:pt x="812927" y="4640698"/>
                  <a:pt x="844542" y="4609084"/>
                  <a:pt x="883539" y="4609084"/>
                </a:cubicBezTo>
                <a:close/>
                <a:moveTo>
                  <a:pt x="1590167" y="4589716"/>
                </a:moveTo>
                <a:cubicBezTo>
                  <a:pt x="1644631" y="4589716"/>
                  <a:pt x="1688783" y="4633867"/>
                  <a:pt x="1688783" y="4688332"/>
                </a:cubicBezTo>
                <a:cubicBezTo>
                  <a:pt x="1688783" y="4742795"/>
                  <a:pt x="1644631" y="4786947"/>
                  <a:pt x="1590167" y="4786947"/>
                </a:cubicBezTo>
                <a:cubicBezTo>
                  <a:pt x="1535703" y="4786947"/>
                  <a:pt x="1491551" y="4742796"/>
                  <a:pt x="1491551" y="4688332"/>
                </a:cubicBezTo>
                <a:cubicBezTo>
                  <a:pt x="1491551" y="4633868"/>
                  <a:pt x="1535703" y="4589716"/>
                  <a:pt x="1590167" y="4589716"/>
                </a:cubicBezTo>
                <a:close/>
                <a:moveTo>
                  <a:pt x="1029081" y="4571555"/>
                </a:moveTo>
                <a:cubicBezTo>
                  <a:pt x="1055840" y="4571555"/>
                  <a:pt x="1077532" y="4593247"/>
                  <a:pt x="1077532" y="4620005"/>
                </a:cubicBezTo>
                <a:cubicBezTo>
                  <a:pt x="1077532" y="4646764"/>
                  <a:pt x="1055840" y="4668456"/>
                  <a:pt x="1029081" y="4668456"/>
                </a:cubicBezTo>
                <a:cubicBezTo>
                  <a:pt x="1002322" y="4668456"/>
                  <a:pt x="980631" y="4646764"/>
                  <a:pt x="980631" y="4620005"/>
                </a:cubicBezTo>
                <a:cubicBezTo>
                  <a:pt x="980631" y="4593247"/>
                  <a:pt x="1002322" y="4571555"/>
                  <a:pt x="1029081" y="4571555"/>
                </a:cubicBezTo>
                <a:close/>
                <a:moveTo>
                  <a:pt x="918591" y="4450715"/>
                </a:moveTo>
                <a:cubicBezTo>
                  <a:pt x="945350" y="4450715"/>
                  <a:pt x="967041" y="4472407"/>
                  <a:pt x="967041" y="4499166"/>
                </a:cubicBezTo>
                <a:cubicBezTo>
                  <a:pt x="967041" y="4525924"/>
                  <a:pt x="945350" y="4547616"/>
                  <a:pt x="918591" y="4547616"/>
                </a:cubicBezTo>
                <a:cubicBezTo>
                  <a:pt x="891832" y="4547616"/>
                  <a:pt x="870140" y="4525924"/>
                  <a:pt x="870140" y="4499166"/>
                </a:cubicBezTo>
                <a:cubicBezTo>
                  <a:pt x="870140" y="4472407"/>
                  <a:pt x="891832" y="4450715"/>
                  <a:pt x="918591" y="4450715"/>
                </a:cubicBezTo>
                <a:close/>
                <a:moveTo>
                  <a:pt x="1591501" y="4344289"/>
                </a:moveTo>
                <a:cubicBezTo>
                  <a:pt x="1630499" y="4344289"/>
                  <a:pt x="1662113" y="4375903"/>
                  <a:pt x="1662113" y="4414901"/>
                </a:cubicBezTo>
                <a:cubicBezTo>
                  <a:pt x="1662113" y="4453899"/>
                  <a:pt x="1630499" y="4485513"/>
                  <a:pt x="1591501" y="4485513"/>
                </a:cubicBezTo>
                <a:cubicBezTo>
                  <a:pt x="1552504" y="4485513"/>
                  <a:pt x="1520889" y="4453899"/>
                  <a:pt x="1520889" y="4414901"/>
                </a:cubicBezTo>
                <a:cubicBezTo>
                  <a:pt x="1520889" y="4375903"/>
                  <a:pt x="1552504" y="4344289"/>
                  <a:pt x="1591501" y="4344289"/>
                </a:cubicBezTo>
                <a:close/>
                <a:moveTo>
                  <a:pt x="1267143" y="4214622"/>
                </a:moveTo>
                <a:cubicBezTo>
                  <a:pt x="1382348" y="4214622"/>
                  <a:pt x="1475740" y="4308015"/>
                  <a:pt x="1475740" y="4423220"/>
                </a:cubicBezTo>
                <a:cubicBezTo>
                  <a:pt x="1475740" y="4538425"/>
                  <a:pt x="1382348" y="4631817"/>
                  <a:pt x="1267143" y="4631817"/>
                </a:cubicBezTo>
                <a:cubicBezTo>
                  <a:pt x="1151938" y="4631817"/>
                  <a:pt x="1058546" y="4538425"/>
                  <a:pt x="1058546" y="4423220"/>
                </a:cubicBezTo>
                <a:cubicBezTo>
                  <a:pt x="1058546" y="4308014"/>
                  <a:pt x="1151938" y="4214622"/>
                  <a:pt x="1267143" y="4214622"/>
                </a:cubicBezTo>
                <a:close/>
                <a:moveTo>
                  <a:pt x="1646110" y="4211002"/>
                </a:moveTo>
                <a:cubicBezTo>
                  <a:pt x="1669221" y="4211002"/>
                  <a:pt x="1687957" y="4229737"/>
                  <a:pt x="1687957" y="4252848"/>
                </a:cubicBezTo>
                <a:cubicBezTo>
                  <a:pt x="1687957" y="4275959"/>
                  <a:pt x="1669221" y="4294695"/>
                  <a:pt x="1646110" y="4294695"/>
                </a:cubicBezTo>
                <a:cubicBezTo>
                  <a:pt x="1622999" y="4294695"/>
                  <a:pt x="1604264" y="4275960"/>
                  <a:pt x="1604264" y="4252848"/>
                </a:cubicBezTo>
                <a:cubicBezTo>
                  <a:pt x="1604264" y="4229737"/>
                  <a:pt x="1622999" y="4211002"/>
                  <a:pt x="1646110" y="4211002"/>
                </a:cubicBezTo>
                <a:close/>
                <a:moveTo>
                  <a:pt x="494664" y="4204398"/>
                </a:moveTo>
                <a:cubicBezTo>
                  <a:pt x="630771" y="4204398"/>
                  <a:pt x="741108" y="4314736"/>
                  <a:pt x="741108" y="4450841"/>
                </a:cubicBezTo>
                <a:cubicBezTo>
                  <a:pt x="741108" y="4450860"/>
                  <a:pt x="741108" y="4450886"/>
                  <a:pt x="741108" y="4450905"/>
                </a:cubicBezTo>
                <a:cubicBezTo>
                  <a:pt x="740918" y="4586929"/>
                  <a:pt x="630688" y="4697145"/>
                  <a:pt x="494664" y="4697285"/>
                </a:cubicBezTo>
                <a:cubicBezTo>
                  <a:pt x="358559" y="4697285"/>
                  <a:pt x="248221" y="4586948"/>
                  <a:pt x="248221" y="4450841"/>
                </a:cubicBezTo>
                <a:cubicBezTo>
                  <a:pt x="248221" y="4314736"/>
                  <a:pt x="358559" y="4204398"/>
                  <a:pt x="494664" y="4204398"/>
                </a:cubicBezTo>
                <a:close/>
                <a:moveTo>
                  <a:pt x="958851" y="4197032"/>
                </a:moveTo>
                <a:cubicBezTo>
                  <a:pt x="1013315" y="4197032"/>
                  <a:pt x="1057466" y="4241183"/>
                  <a:pt x="1057466" y="4295647"/>
                </a:cubicBezTo>
                <a:cubicBezTo>
                  <a:pt x="1057466" y="4350111"/>
                  <a:pt x="1013315" y="4394263"/>
                  <a:pt x="958851" y="4394263"/>
                </a:cubicBezTo>
                <a:cubicBezTo>
                  <a:pt x="904386" y="4394263"/>
                  <a:pt x="860235" y="4350112"/>
                  <a:pt x="860235" y="4295647"/>
                </a:cubicBezTo>
                <a:cubicBezTo>
                  <a:pt x="860235" y="4241184"/>
                  <a:pt x="904386" y="4197032"/>
                  <a:pt x="958851" y="4197032"/>
                </a:cubicBezTo>
                <a:close/>
                <a:moveTo>
                  <a:pt x="494665" y="4187571"/>
                </a:moveTo>
                <a:cubicBezTo>
                  <a:pt x="349232" y="4187571"/>
                  <a:pt x="231331" y="4305471"/>
                  <a:pt x="231331" y="4450905"/>
                </a:cubicBezTo>
                <a:cubicBezTo>
                  <a:pt x="231331" y="4596339"/>
                  <a:pt x="349232" y="4714240"/>
                  <a:pt x="494665" y="4714240"/>
                </a:cubicBezTo>
                <a:cubicBezTo>
                  <a:pt x="640080" y="4714240"/>
                  <a:pt x="758000" y="4596339"/>
                  <a:pt x="758000" y="4450905"/>
                </a:cubicBezTo>
                <a:cubicBezTo>
                  <a:pt x="757873" y="4305528"/>
                  <a:pt x="640017" y="4187710"/>
                  <a:pt x="494665" y="4187571"/>
                </a:cubicBezTo>
                <a:close/>
                <a:moveTo>
                  <a:pt x="494665" y="4130357"/>
                </a:moveTo>
                <a:cubicBezTo>
                  <a:pt x="671640" y="4130357"/>
                  <a:pt x="815150" y="4273842"/>
                  <a:pt x="815150" y="4450841"/>
                </a:cubicBezTo>
                <a:cubicBezTo>
                  <a:pt x="815150" y="4450860"/>
                  <a:pt x="815150" y="4450886"/>
                  <a:pt x="815150" y="4450905"/>
                </a:cubicBezTo>
                <a:cubicBezTo>
                  <a:pt x="814959" y="4627810"/>
                  <a:pt x="671577" y="4771148"/>
                  <a:pt x="494665" y="4771326"/>
                </a:cubicBezTo>
                <a:cubicBezTo>
                  <a:pt x="317666" y="4771326"/>
                  <a:pt x="174181" y="4627841"/>
                  <a:pt x="174181" y="4450841"/>
                </a:cubicBezTo>
                <a:cubicBezTo>
                  <a:pt x="174181" y="4273842"/>
                  <a:pt x="317666" y="4130357"/>
                  <a:pt x="494665" y="4130357"/>
                </a:cubicBezTo>
                <a:close/>
                <a:moveTo>
                  <a:pt x="1515048" y="4088828"/>
                </a:moveTo>
                <a:cubicBezTo>
                  <a:pt x="1560429" y="4088828"/>
                  <a:pt x="1597216" y="4125616"/>
                  <a:pt x="1597216" y="4170997"/>
                </a:cubicBezTo>
                <a:cubicBezTo>
                  <a:pt x="1597216" y="4216377"/>
                  <a:pt x="1560428" y="4253166"/>
                  <a:pt x="1515048" y="4253166"/>
                </a:cubicBezTo>
                <a:cubicBezTo>
                  <a:pt x="1469667" y="4253166"/>
                  <a:pt x="1432879" y="4216377"/>
                  <a:pt x="1432879" y="4170997"/>
                </a:cubicBezTo>
                <a:cubicBezTo>
                  <a:pt x="1432879" y="4125616"/>
                  <a:pt x="1469667" y="4088828"/>
                  <a:pt x="1515048" y="4088828"/>
                </a:cubicBezTo>
                <a:close/>
                <a:moveTo>
                  <a:pt x="1654493" y="4038854"/>
                </a:moveTo>
                <a:cubicBezTo>
                  <a:pt x="1677604" y="4038854"/>
                  <a:pt x="1696339" y="4057589"/>
                  <a:pt x="1696339" y="4080701"/>
                </a:cubicBezTo>
                <a:cubicBezTo>
                  <a:pt x="1696339" y="4103812"/>
                  <a:pt x="1677604" y="4122547"/>
                  <a:pt x="1654493" y="4122547"/>
                </a:cubicBezTo>
                <a:cubicBezTo>
                  <a:pt x="1631382" y="4122547"/>
                  <a:pt x="1612647" y="4103812"/>
                  <a:pt x="1612647" y="4080701"/>
                </a:cubicBezTo>
                <a:cubicBezTo>
                  <a:pt x="1612647" y="4057590"/>
                  <a:pt x="1631382" y="4038854"/>
                  <a:pt x="1654493" y="4038854"/>
                </a:cubicBezTo>
                <a:close/>
                <a:moveTo>
                  <a:pt x="740791" y="4016756"/>
                </a:moveTo>
                <a:cubicBezTo>
                  <a:pt x="774598" y="4016756"/>
                  <a:pt x="802005" y="4044162"/>
                  <a:pt x="802005" y="4077970"/>
                </a:cubicBezTo>
                <a:cubicBezTo>
                  <a:pt x="802005" y="4111778"/>
                  <a:pt x="774598" y="4139184"/>
                  <a:pt x="740791" y="4139184"/>
                </a:cubicBezTo>
                <a:cubicBezTo>
                  <a:pt x="706983" y="4139184"/>
                  <a:pt x="679576" y="4111778"/>
                  <a:pt x="679576" y="4077970"/>
                </a:cubicBezTo>
                <a:cubicBezTo>
                  <a:pt x="679576" y="4044162"/>
                  <a:pt x="706983" y="4016756"/>
                  <a:pt x="740791" y="4016756"/>
                </a:cubicBezTo>
                <a:close/>
                <a:moveTo>
                  <a:pt x="1273619" y="3977322"/>
                </a:moveTo>
                <a:cubicBezTo>
                  <a:pt x="1328083" y="3977322"/>
                  <a:pt x="1372235" y="4021473"/>
                  <a:pt x="1372235" y="4075938"/>
                </a:cubicBezTo>
                <a:cubicBezTo>
                  <a:pt x="1372235" y="4130401"/>
                  <a:pt x="1328083" y="4174553"/>
                  <a:pt x="1273619" y="4174553"/>
                </a:cubicBezTo>
                <a:cubicBezTo>
                  <a:pt x="1219155" y="4174553"/>
                  <a:pt x="1175004" y="4130402"/>
                  <a:pt x="1175004" y="4075938"/>
                </a:cubicBezTo>
                <a:cubicBezTo>
                  <a:pt x="1175004" y="4021474"/>
                  <a:pt x="1219155" y="3977322"/>
                  <a:pt x="1273619" y="3977322"/>
                </a:cubicBezTo>
                <a:close/>
                <a:moveTo>
                  <a:pt x="1480503" y="3969702"/>
                </a:moveTo>
                <a:cubicBezTo>
                  <a:pt x="1503614" y="3969702"/>
                  <a:pt x="1522349" y="3988437"/>
                  <a:pt x="1522349" y="4011548"/>
                </a:cubicBezTo>
                <a:cubicBezTo>
                  <a:pt x="1522349" y="4034659"/>
                  <a:pt x="1503614" y="4053395"/>
                  <a:pt x="1480503" y="4053395"/>
                </a:cubicBezTo>
                <a:cubicBezTo>
                  <a:pt x="1457392" y="4053395"/>
                  <a:pt x="1438656" y="4034660"/>
                  <a:pt x="1438656" y="4011548"/>
                </a:cubicBezTo>
                <a:cubicBezTo>
                  <a:pt x="1438656" y="3988437"/>
                  <a:pt x="1457392" y="3969702"/>
                  <a:pt x="1480503" y="3969702"/>
                </a:cubicBezTo>
                <a:close/>
                <a:moveTo>
                  <a:pt x="573659" y="3965892"/>
                </a:moveTo>
                <a:cubicBezTo>
                  <a:pt x="607467" y="3965892"/>
                  <a:pt x="634873" y="3993298"/>
                  <a:pt x="634873" y="4027106"/>
                </a:cubicBezTo>
                <a:cubicBezTo>
                  <a:pt x="634873" y="4060914"/>
                  <a:pt x="607467" y="4088320"/>
                  <a:pt x="573659" y="4088320"/>
                </a:cubicBezTo>
                <a:cubicBezTo>
                  <a:pt x="539851" y="4088320"/>
                  <a:pt x="512445" y="4060914"/>
                  <a:pt x="512445" y="4027106"/>
                </a:cubicBezTo>
                <a:cubicBezTo>
                  <a:pt x="512445" y="3993298"/>
                  <a:pt x="539851" y="3965892"/>
                  <a:pt x="573659" y="3965892"/>
                </a:cubicBezTo>
                <a:close/>
                <a:moveTo>
                  <a:pt x="1377887" y="3867594"/>
                </a:moveTo>
                <a:cubicBezTo>
                  <a:pt x="1400998" y="3867594"/>
                  <a:pt x="1419733" y="3886329"/>
                  <a:pt x="1419733" y="3909440"/>
                </a:cubicBezTo>
                <a:cubicBezTo>
                  <a:pt x="1419733" y="3932551"/>
                  <a:pt x="1400998" y="3951287"/>
                  <a:pt x="1377887" y="3951287"/>
                </a:cubicBezTo>
                <a:cubicBezTo>
                  <a:pt x="1354776" y="3951287"/>
                  <a:pt x="1336040" y="3932552"/>
                  <a:pt x="1336040" y="3909440"/>
                </a:cubicBezTo>
                <a:cubicBezTo>
                  <a:pt x="1336040" y="3886329"/>
                  <a:pt x="1354776" y="3867594"/>
                  <a:pt x="1377887" y="3867594"/>
                </a:cubicBezTo>
                <a:close/>
                <a:moveTo>
                  <a:pt x="993077" y="3864673"/>
                </a:moveTo>
                <a:cubicBezTo>
                  <a:pt x="1075386" y="3864673"/>
                  <a:pt x="1142111" y="3931398"/>
                  <a:pt x="1142111" y="4013708"/>
                </a:cubicBezTo>
                <a:cubicBezTo>
                  <a:pt x="1142111" y="4096017"/>
                  <a:pt x="1075386" y="4162742"/>
                  <a:pt x="993077" y="4162742"/>
                </a:cubicBezTo>
                <a:cubicBezTo>
                  <a:pt x="910767" y="4162742"/>
                  <a:pt x="844042" y="4096017"/>
                  <a:pt x="844042" y="4013708"/>
                </a:cubicBezTo>
                <a:cubicBezTo>
                  <a:pt x="844042" y="3931398"/>
                  <a:pt x="910768" y="3864673"/>
                  <a:pt x="993077" y="3864673"/>
                </a:cubicBezTo>
                <a:close/>
                <a:moveTo>
                  <a:pt x="687769" y="3833114"/>
                </a:moveTo>
                <a:cubicBezTo>
                  <a:pt x="721577" y="3833114"/>
                  <a:pt x="748983" y="3860521"/>
                  <a:pt x="748983" y="3894328"/>
                </a:cubicBezTo>
                <a:cubicBezTo>
                  <a:pt x="748983" y="3928136"/>
                  <a:pt x="721577" y="3955542"/>
                  <a:pt x="687769" y="3955542"/>
                </a:cubicBezTo>
                <a:cubicBezTo>
                  <a:pt x="653961" y="3955542"/>
                  <a:pt x="626555" y="3928136"/>
                  <a:pt x="626555" y="3894328"/>
                </a:cubicBezTo>
                <a:cubicBezTo>
                  <a:pt x="626555" y="3860521"/>
                  <a:pt x="653961" y="3833114"/>
                  <a:pt x="687769" y="3833114"/>
                </a:cubicBezTo>
                <a:close/>
                <a:moveTo>
                  <a:pt x="1621537" y="3806444"/>
                </a:moveTo>
                <a:cubicBezTo>
                  <a:pt x="1676001" y="3806444"/>
                  <a:pt x="1720152" y="3850595"/>
                  <a:pt x="1720152" y="3905059"/>
                </a:cubicBezTo>
                <a:cubicBezTo>
                  <a:pt x="1720152" y="3959523"/>
                  <a:pt x="1676001" y="4003675"/>
                  <a:pt x="1621537" y="4003675"/>
                </a:cubicBezTo>
                <a:cubicBezTo>
                  <a:pt x="1567072" y="4003675"/>
                  <a:pt x="1522921" y="3959523"/>
                  <a:pt x="1522921" y="3905059"/>
                </a:cubicBezTo>
                <a:cubicBezTo>
                  <a:pt x="1522921" y="3850596"/>
                  <a:pt x="1567072" y="3806444"/>
                  <a:pt x="1621537" y="3806444"/>
                </a:cubicBezTo>
                <a:close/>
                <a:moveTo>
                  <a:pt x="832866" y="3790378"/>
                </a:moveTo>
                <a:cubicBezTo>
                  <a:pt x="850050" y="3790378"/>
                  <a:pt x="863981" y="3804308"/>
                  <a:pt x="863981" y="3821493"/>
                </a:cubicBezTo>
                <a:cubicBezTo>
                  <a:pt x="863981" y="3838677"/>
                  <a:pt x="850050" y="3852608"/>
                  <a:pt x="832866" y="3852608"/>
                </a:cubicBezTo>
                <a:cubicBezTo>
                  <a:pt x="815681" y="3852608"/>
                  <a:pt x="801750" y="3838678"/>
                  <a:pt x="801750" y="3821493"/>
                </a:cubicBezTo>
                <a:cubicBezTo>
                  <a:pt x="801750" y="3804309"/>
                  <a:pt x="815681" y="3790378"/>
                  <a:pt x="832866" y="3790378"/>
                </a:cubicBezTo>
                <a:close/>
                <a:moveTo>
                  <a:pt x="1474279" y="3788156"/>
                </a:moveTo>
                <a:cubicBezTo>
                  <a:pt x="1499459" y="3788156"/>
                  <a:pt x="1519872" y="3808569"/>
                  <a:pt x="1519872" y="3833749"/>
                </a:cubicBezTo>
                <a:cubicBezTo>
                  <a:pt x="1519872" y="3858929"/>
                  <a:pt x="1499459" y="3879342"/>
                  <a:pt x="1474279" y="3879342"/>
                </a:cubicBezTo>
                <a:cubicBezTo>
                  <a:pt x="1449098" y="3879342"/>
                  <a:pt x="1428685" y="3858929"/>
                  <a:pt x="1428685" y="3833749"/>
                </a:cubicBezTo>
                <a:cubicBezTo>
                  <a:pt x="1428685" y="3808569"/>
                  <a:pt x="1449098" y="3788156"/>
                  <a:pt x="1474279" y="3788156"/>
                </a:cubicBezTo>
                <a:close/>
                <a:moveTo>
                  <a:pt x="1178624" y="3758056"/>
                </a:moveTo>
                <a:cubicBezTo>
                  <a:pt x="1224005" y="3758056"/>
                  <a:pt x="1260793" y="3794845"/>
                  <a:pt x="1260793" y="3840225"/>
                </a:cubicBezTo>
                <a:cubicBezTo>
                  <a:pt x="1260793" y="3885606"/>
                  <a:pt x="1224004" y="3922394"/>
                  <a:pt x="1178624" y="3922394"/>
                </a:cubicBezTo>
                <a:cubicBezTo>
                  <a:pt x="1133243" y="3922394"/>
                  <a:pt x="1096455" y="3885606"/>
                  <a:pt x="1096455" y="3840225"/>
                </a:cubicBezTo>
                <a:cubicBezTo>
                  <a:pt x="1096455" y="3794845"/>
                  <a:pt x="1133244" y="3758056"/>
                  <a:pt x="1178624" y="3758056"/>
                </a:cubicBezTo>
                <a:close/>
                <a:moveTo>
                  <a:pt x="1711389" y="3747135"/>
                </a:moveTo>
                <a:cubicBezTo>
                  <a:pt x="1728363" y="3747135"/>
                  <a:pt x="1742123" y="3760895"/>
                  <a:pt x="1742123" y="3777869"/>
                </a:cubicBezTo>
                <a:cubicBezTo>
                  <a:pt x="1742123" y="3794843"/>
                  <a:pt x="1728363" y="3808603"/>
                  <a:pt x="1711389" y="3808603"/>
                </a:cubicBezTo>
                <a:cubicBezTo>
                  <a:pt x="1694415" y="3808603"/>
                  <a:pt x="1680655" y="3794843"/>
                  <a:pt x="1680655" y="3777869"/>
                </a:cubicBezTo>
                <a:cubicBezTo>
                  <a:pt x="1680655" y="3760895"/>
                  <a:pt x="1694416" y="3747135"/>
                  <a:pt x="1711389" y="3747135"/>
                </a:cubicBezTo>
                <a:close/>
                <a:moveTo>
                  <a:pt x="1325500" y="3740848"/>
                </a:moveTo>
                <a:cubicBezTo>
                  <a:pt x="1348611" y="3740848"/>
                  <a:pt x="1367346" y="3759583"/>
                  <a:pt x="1367346" y="3782695"/>
                </a:cubicBezTo>
                <a:cubicBezTo>
                  <a:pt x="1367346" y="3805806"/>
                  <a:pt x="1348611" y="3824541"/>
                  <a:pt x="1325500" y="3824541"/>
                </a:cubicBezTo>
                <a:cubicBezTo>
                  <a:pt x="1302389" y="3824541"/>
                  <a:pt x="1283653" y="3805806"/>
                  <a:pt x="1283653" y="3782695"/>
                </a:cubicBezTo>
                <a:cubicBezTo>
                  <a:pt x="1283653" y="3759584"/>
                  <a:pt x="1302389" y="3740848"/>
                  <a:pt x="1325500" y="3740848"/>
                </a:cubicBezTo>
                <a:close/>
                <a:moveTo>
                  <a:pt x="886079" y="3713543"/>
                </a:moveTo>
                <a:cubicBezTo>
                  <a:pt x="903263" y="3713543"/>
                  <a:pt x="917194" y="3727474"/>
                  <a:pt x="917194" y="3744658"/>
                </a:cubicBezTo>
                <a:cubicBezTo>
                  <a:pt x="917194" y="3761842"/>
                  <a:pt x="903263" y="3775773"/>
                  <a:pt x="886079" y="3775773"/>
                </a:cubicBezTo>
                <a:cubicBezTo>
                  <a:pt x="868894" y="3775773"/>
                  <a:pt x="854963" y="3761843"/>
                  <a:pt x="854963" y="3744658"/>
                </a:cubicBezTo>
                <a:cubicBezTo>
                  <a:pt x="854963" y="3727474"/>
                  <a:pt x="868894" y="3713543"/>
                  <a:pt x="886079" y="3713543"/>
                </a:cubicBezTo>
                <a:close/>
                <a:moveTo>
                  <a:pt x="1008190" y="3701351"/>
                </a:moveTo>
                <a:cubicBezTo>
                  <a:pt x="1041401" y="3701351"/>
                  <a:pt x="1068324" y="3728274"/>
                  <a:pt x="1068324" y="3761485"/>
                </a:cubicBezTo>
                <a:cubicBezTo>
                  <a:pt x="1068324" y="3794697"/>
                  <a:pt x="1041401" y="3821620"/>
                  <a:pt x="1008190" y="3821620"/>
                </a:cubicBezTo>
                <a:cubicBezTo>
                  <a:pt x="974979" y="3821620"/>
                  <a:pt x="948055" y="3794697"/>
                  <a:pt x="948055" y="3761485"/>
                </a:cubicBezTo>
                <a:cubicBezTo>
                  <a:pt x="948055" y="3728274"/>
                  <a:pt x="974979" y="3701351"/>
                  <a:pt x="1008190" y="3701351"/>
                </a:cubicBezTo>
                <a:close/>
                <a:moveTo>
                  <a:pt x="768668" y="3665537"/>
                </a:moveTo>
                <a:cubicBezTo>
                  <a:pt x="801879" y="3665537"/>
                  <a:pt x="828802" y="3692460"/>
                  <a:pt x="828802" y="3725671"/>
                </a:cubicBezTo>
                <a:cubicBezTo>
                  <a:pt x="828802" y="3758883"/>
                  <a:pt x="801879" y="3785806"/>
                  <a:pt x="768668" y="3785806"/>
                </a:cubicBezTo>
                <a:cubicBezTo>
                  <a:pt x="735456" y="3785806"/>
                  <a:pt x="708534" y="3758882"/>
                  <a:pt x="708534" y="3725671"/>
                </a:cubicBezTo>
                <a:cubicBezTo>
                  <a:pt x="708534" y="3692460"/>
                  <a:pt x="735457" y="3665537"/>
                  <a:pt x="768668" y="3665537"/>
                </a:cubicBezTo>
                <a:close/>
                <a:moveTo>
                  <a:pt x="1163956" y="3621786"/>
                </a:moveTo>
                <a:cubicBezTo>
                  <a:pt x="1187067" y="3621786"/>
                  <a:pt x="1205802" y="3640521"/>
                  <a:pt x="1205802" y="3663633"/>
                </a:cubicBezTo>
                <a:cubicBezTo>
                  <a:pt x="1205802" y="3686744"/>
                  <a:pt x="1187067" y="3705479"/>
                  <a:pt x="1163956" y="3705479"/>
                </a:cubicBezTo>
                <a:cubicBezTo>
                  <a:pt x="1140845" y="3705479"/>
                  <a:pt x="1122110" y="3686744"/>
                  <a:pt x="1122110" y="3663633"/>
                </a:cubicBezTo>
                <a:cubicBezTo>
                  <a:pt x="1122110" y="3640522"/>
                  <a:pt x="1140845" y="3621786"/>
                  <a:pt x="1163956" y="3621786"/>
                </a:cubicBezTo>
                <a:close/>
                <a:moveTo>
                  <a:pt x="399606" y="3617976"/>
                </a:moveTo>
                <a:cubicBezTo>
                  <a:pt x="507306" y="3617976"/>
                  <a:pt x="594614" y="3705284"/>
                  <a:pt x="594614" y="3812984"/>
                </a:cubicBezTo>
                <a:cubicBezTo>
                  <a:pt x="594614" y="3920685"/>
                  <a:pt x="507306" y="4007993"/>
                  <a:pt x="399606" y="4007993"/>
                </a:cubicBezTo>
                <a:cubicBezTo>
                  <a:pt x="291905" y="4007993"/>
                  <a:pt x="204597" y="3920685"/>
                  <a:pt x="204597" y="3812984"/>
                </a:cubicBezTo>
                <a:cubicBezTo>
                  <a:pt x="204597" y="3705284"/>
                  <a:pt x="291905" y="3617976"/>
                  <a:pt x="399606" y="3617976"/>
                </a:cubicBezTo>
                <a:close/>
                <a:moveTo>
                  <a:pt x="653097" y="3608451"/>
                </a:moveTo>
                <a:cubicBezTo>
                  <a:pt x="674806" y="3608451"/>
                  <a:pt x="692404" y="3626049"/>
                  <a:pt x="692404" y="3647758"/>
                </a:cubicBezTo>
                <a:cubicBezTo>
                  <a:pt x="692404" y="3669466"/>
                  <a:pt x="674806" y="3687064"/>
                  <a:pt x="653097" y="3687064"/>
                </a:cubicBezTo>
                <a:cubicBezTo>
                  <a:pt x="631389" y="3687064"/>
                  <a:pt x="613791" y="3669466"/>
                  <a:pt x="613791" y="3647758"/>
                </a:cubicBezTo>
                <a:cubicBezTo>
                  <a:pt x="613791" y="3626049"/>
                  <a:pt x="631389" y="3608451"/>
                  <a:pt x="653097" y="3608451"/>
                </a:cubicBezTo>
                <a:close/>
                <a:moveTo>
                  <a:pt x="1307592" y="3605784"/>
                </a:moveTo>
                <a:cubicBezTo>
                  <a:pt x="1332772" y="3605784"/>
                  <a:pt x="1353185" y="3626197"/>
                  <a:pt x="1353185" y="3651377"/>
                </a:cubicBezTo>
                <a:cubicBezTo>
                  <a:pt x="1353185" y="3676557"/>
                  <a:pt x="1332772" y="3696970"/>
                  <a:pt x="1307592" y="3696970"/>
                </a:cubicBezTo>
                <a:cubicBezTo>
                  <a:pt x="1282411" y="3696970"/>
                  <a:pt x="1261998" y="3676557"/>
                  <a:pt x="1261998" y="3651377"/>
                </a:cubicBezTo>
                <a:cubicBezTo>
                  <a:pt x="1261998" y="3626197"/>
                  <a:pt x="1282411" y="3605784"/>
                  <a:pt x="1307592" y="3605784"/>
                </a:cubicBezTo>
                <a:close/>
                <a:moveTo>
                  <a:pt x="1070610" y="3591242"/>
                </a:moveTo>
                <a:cubicBezTo>
                  <a:pt x="1087794" y="3591242"/>
                  <a:pt x="1101725" y="3605172"/>
                  <a:pt x="1101725" y="3622357"/>
                </a:cubicBezTo>
                <a:cubicBezTo>
                  <a:pt x="1101725" y="3639541"/>
                  <a:pt x="1087794" y="3653472"/>
                  <a:pt x="1070610" y="3653472"/>
                </a:cubicBezTo>
                <a:cubicBezTo>
                  <a:pt x="1053426" y="3653472"/>
                  <a:pt x="1039495" y="3639542"/>
                  <a:pt x="1039495" y="3622357"/>
                </a:cubicBezTo>
                <a:cubicBezTo>
                  <a:pt x="1039495" y="3605173"/>
                  <a:pt x="1053426" y="3591242"/>
                  <a:pt x="1070610" y="3591242"/>
                </a:cubicBezTo>
                <a:close/>
                <a:moveTo>
                  <a:pt x="920623" y="3522154"/>
                </a:moveTo>
                <a:cubicBezTo>
                  <a:pt x="966565" y="3522154"/>
                  <a:pt x="1003808" y="3559397"/>
                  <a:pt x="1003808" y="3605339"/>
                </a:cubicBezTo>
                <a:cubicBezTo>
                  <a:pt x="1003808" y="3651281"/>
                  <a:pt x="966564" y="3688524"/>
                  <a:pt x="920623" y="3688524"/>
                </a:cubicBezTo>
                <a:cubicBezTo>
                  <a:pt x="874681" y="3688524"/>
                  <a:pt x="837438" y="3651281"/>
                  <a:pt x="837438" y="3605339"/>
                </a:cubicBezTo>
                <a:cubicBezTo>
                  <a:pt x="837438" y="3559397"/>
                  <a:pt x="874682" y="3522154"/>
                  <a:pt x="920623" y="3522154"/>
                </a:cubicBezTo>
                <a:close/>
                <a:moveTo>
                  <a:pt x="741744" y="3467608"/>
                </a:moveTo>
                <a:cubicBezTo>
                  <a:pt x="780075" y="3467608"/>
                  <a:pt x="811149" y="3498682"/>
                  <a:pt x="811149" y="3537014"/>
                </a:cubicBezTo>
                <a:cubicBezTo>
                  <a:pt x="811149" y="3575345"/>
                  <a:pt x="780075" y="3606419"/>
                  <a:pt x="741744" y="3606419"/>
                </a:cubicBezTo>
                <a:cubicBezTo>
                  <a:pt x="703412" y="3606419"/>
                  <a:pt x="672338" y="3575345"/>
                  <a:pt x="672338" y="3537014"/>
                </a:cubicBezTo>
                <a:cubicBezTo>
                  <a:pt x="672338" y="3498682"/>
                  <a:pt x="703412" y="3467608"/>
                  <a:pt x="741744" y="3467608"/>
                </a:cubicBezTo>
                <a:close/>
                <a:moveTo>
                  <a:pt x="1043559" y="3465194"/>
                </a:moveTo>
                <a:cubicBezTo>
                  <a:pt x="1066670" y="3465194"/>
                  <a:pt x="1085406" y="3483929"/>
                  <a:pt x="1085406" y="3507040"/>
                </a:cubicBezTo>
                <a:cubicBezTo>
                  <a:pt x="1085406" y="3530151"/>
                  <a:pt x="1066670" y="3548887"/>
                  <a:pt x="1043559" y="3548887"/>
                </a:cubicBezTo>
                <a:cubicBezTo>
                  <a:pt x="1020448" y="3548887"/>
                  <a:pt x="1001713" y="3530152"/>
                  <a:pt x="1001713" y="3507040"/>
                </a:cubicBezTo>
                <a:cubicBezTo>
                  <a:pt x="1001713" y="3483929"/>
                  <a:pt x="1020448" y="3465194"/>
                  <a:pt x="1043559" y="3465194"/>
                </a:cubicBezTo>
                <a:close/>
                <a:moveTo>
                  <a:pt x="423672" y="3441128"/>
                </a:moveTo>
                <a:cubicBezTo>
                  <a:pt x="457480" y="3441128"/>
                  <a:pt x="484886" y="3468534"/>
                  <a:pt x="484886" y="3502342"/>
                </a:cubicBezTo>
                <a:cubicBezTo>
                  <a:pt x="484886" y="3536150"/>
                  <a:pt x="457480" y="3563556"/>
                  <a:pt x="423672" y="3563556"/>
                </a:cubicBezTo>
                <a:cubicBezTo>
                  <a:pt x="389864" y="3563556"/>
                  <a:pt x="362458" y="3536150"/>
                  <a:pt x="362458" y="3502342"/>
                </a:cubicBezTo>
                <a:cubicBezTo>
                  <a:pt x="362458" y="3468534"/>
                  <a:pt x="389864" y="3441128"/>
                  <a:pt x="423672" y="3441128"/>
                </a:cubicBezTo>
                <a:close/>
                <a:moveTo>
                  <a:pt x="574739" y="3420491"/>
                </a:moveTo>
                <a:cubicBezTo>
                  <a:pt x="596447" y="3420491"/>
                  <a:pt x="614045" y="3438089"/>
                  <a:pt x="614045" y="3459797"/>
                </a:cubicBezTo>
                <a:cubicBezTo>
                  <a:pt x="614045" y="3481506"/>
                  <a:pt x="596447" y="3499104"/>
                  <a:pt x="574739" y="3499104"/>
                </a:cubicBezTo>
                <a:cubicBezTo>
                  <a:pt x="553030" y="3499104"/>
                  <a:pt x="535432" y="3481506"/>
                  <a:pt x="535432" y="3459797"/>
                </a:cubicBezTo>
                <a:cubicBezTo>
                  <a:pt x="535432" y="3438089"/>
                  <a:pt x="553030" y="3420491"/>
                  <a:pt x="574739" y="3420491"/>
                </a:cubicBezTo>
                <a:close/>
                <a:moveTo>
                  <a:pt x="903288" y="3404425"/>
                </a:moveTo>
                <a:cubicBezTo>
                  <a:pt x="926399" y="3404425"/>
                  <a:pt x="945134" y="3423160"/>
                  <a:pt x="945134" y="3446271"/>
                </a:cubicBezTo>
                <a:cubicBezTo>
                  <a:pt x="945134" y="3469382"/>
                  <a:pt x="926399" y="3488118"/>
                  <a:pt x="903288" y="3488118"/>
                </a:cubicBezTo>
                <a:cubicBezTo>
                  <a:pt x="880177" y="3488118"/>
                  <a:pt x="861441" y="3469383"/>
                  <a:pt x="861441" y="3446271"/>
                </a:cubicBezTo>
                <a:cubicBezTo>
                  <a:pt x="861441" y="3423160"/>
                  <a:pt x="880177" y="3404425"/>
                  <a:pt x="903288" y="3404425"/>
                </a:cubicBezTo>
                <a:close/>
                <a:moveTo>
                  <a:pt x="1559053" y="3393058"/>
                </a:moveTo>
                <a:cubicBezTo>
                  <a:pt x="1666753" y="3393058"/>
                  <a:pt x="1754061" y="3480366"/>
                  <a:pt x="1754061" y="3588066"/>
                </a:cubicBezTo>
                <a:cubicBezTo>
                  <a:pt x="1754061" y="3695767"/>
                  <a:pt x="1666752" y="3783075"/>
                  <a:pt x="1559053" y="3783075"/>
                </a:cubicBezTo>
                <a:cubicBezTo>
                  <a:pt x="1451352" y="3783075"/>
                  <a:pt x="1364044" y="3695767"/>
                  <a:pt x="1364044" y="3588066"/>
                </a:cubicBezTo>
                <a:cubicBezTo>
                  <a:pt x="1364044" y="3480366"/>
                  <a:pt x="1451353" y="3393058"/>
                  <a:pt x="1559053" y="3393058"/>
                </a:cubicBezTo>
                <a:close/>
                <a:moveTo>
                  <a:pt x="1761299" y="3377755"/>
                </a:moveTo>
                <a:cubicBezTo>
                  <a:pt x="1786480" y="3377755"/>
                  <a:pt x="1806893" y="3398168"/>
                  <a:pt x="1806893" y="3423348"/>
                </a:cubicBezTo>
                <a:cubicBezTo>
                  <a:pt x="1806893" y="3448528"/>
                  <a:pt x="1786480" y="3468941"/>
                  <a:pt x="1761299" y="3468941"/>
                </a:cubicBezTo>
                <a:cubicBezTo>
                  <a:pt x="1736119" y="3468941"/>
                  <a:pt x="1715706" y="3448528"/>
                  <a:pt x="1715706" y="3423348"/>
                </a:cubicBezTo>
                <a:cubicBezTo>
                  <a:pt x="1715706" y="3398168"/>
                  <a:pt x="1736119" y="3377755"/>
                  <a:pt x="1761299" y="3377755"/>
                </a:cubicBezTo>
                <a:close/>
                <a:moveTo>
                  <a:pt x="1232091" y="3357435"/>
                </a:moveTo>
                <a:cubicBezTo>
                  <a:pt x="1299285" y="3357435"/>
                  <a:pt x="1353757" y="3411907"/>
                  <a:pt x="1353757" y="3479101"/>
                </a:cubicBezTo>
                <a:cubicBezTo>
                  <a:pt x="1353757" y="3546295"/>
                  <a:pt x="1299285" y="3600767"/>
                  <a:pt x="1232091" y="3600767"/>
                </a:cubicBezTo>
                <a:cubicBezTo>
                  <a:pt x="1164896" y="3600767"/>
                  <a:pt x="1110424" y="3546295"/>
                  <a:pt x="1110424" y="3479101"/>
                </a:cubicBezTo>
                <a:cubicBezTo>
                  <a:pt x="1110424" y="3411907"/>
                  <a:pt x="1164896" y="3357435"/>
                  <a:pt x="1232091" y="3357435"/>
                </a:cubicBezTo>
                <a:close/>
                <a:moveTo>
                  <a:pt x="1396428" y="3338322"/>
                </a:moveTo>
                <a:cubicBezTo>
                  <a:pt x="1421608" y="3338322"/>
                  <a:pt x="1442021" y="3358735"/>
                  <a:pt x="1442021" y="3383915"/>
                </a:cubicBezTo>
                <a:cubicBezTo>
                  <a:pt x="1442021" y="3409095"/>
                  <a:pt x="1421608" y="3429508"/>
                  <a:pt x="1396428" y="3429508"/>
                </a:cubicBezTo>
                <a:cubicBezTo>
                  <a:pt x="1371247" y="3429508"/>
                  <a:pt x="1350834" y="3409095"/>
                  <a:pt x="1350834" y="3383915"/>
                </a:cubicBezTo>
                <a:cubicBezTo>
                  <a:pt x="1350834" y="3358735"/>
                  <a:pt x="1371247" y="3338322"/>
                  <a:pt x="1396428" y="3338322"/>
                </a:cubicBezTo>
                <a:close/>
                <a:moveTo>
                  <a:pt x="657797" y="3338258"/>
                </a:moveTo>
                <a:cubicBezTo>
                  <a:pt x="682767" y="3338258"/>
                  <a:pt x="703009" y="3358500"/>
                  <a:pt x="703009" y="3383470"/>
                </a:cubicBezTo>
                <a:cubicBezTo>
                  <a:pt x="703009" y="3408440"/>
                  <a:pt x="682767" y="3428682"/>
                  <a:pt x="657797" y="3428682"/>
                </a:cubicBezTo>
                <a:cubicBezTo>
                  <a:pt x="632827" y="3428682"/>
                  <a:pt x="612585" y="3408440"/>
                  <a:pt x="612585" y="3383470"/>
                </a:cubicBezTo>
                <a:cubicBezTo>
                  <a:pt x="612585" y="3358500"/>
                  <a:pt x="632827" y="3338258"/>
                  <a:pt x="657797" y="3338258"/>
                </a:cubicBezTo>
                <a:close/>
                <a:moveTo>
                  <a:pt x="1066037" y="3334893"/>
                </a:moveTo>
                <a:cubicBezTo>
                  <a:pt x="1091218" y="3334893"/>
                  <a:pt x="1111631" y="3355306"/>
                  <a:pt x="1111631" y="3380486"/>
                </a:cubicBezTo>
                <a:cubicBezTo>
                  <a:pt x="1111631" y="3405666"/>
                  <a:pt x="1091218" y="3426079"/>
                  <a:pt x="1066037" y="3426079"/>
                </a:cubicBezTo>
                <a:cubicBezTo>
                  <a:pt x="1040857" y="3426079"/>
                  <a:pt x="1020444" y="3405666"/>
                  <a:pt x="1020444" y="3380486"/>
                </a:cubicBezTo>
                <a:cubicBezTo>
                  <a:pt x="1020444" y="3355306"/>
                  <a:pt x="1040857" y="3334893"/>
                  <a:pt x="1066037" y="3334893"/>
                </a:cubicBezTo>
                <a:close/>
                <a:moveTo>
                  <a:pt x="784607" y="3326955"/>
                </a:moveTo>
                <a:cubicBezTo>
                  <a:pt x="817818" y="3326955"/>
                  <a:pt x="844741" y="3353879"/>
                  <a:pt x="844741" y="3387090"/>
                </a:cubicBezTo>
                <a:cubicBezTo>
                  <a:pt x="844741" y="3420301"/>
                  <a:pt x="817818" y="3447224"/>
                  <a:pt x="784607" y="3447224"/>
                </a:cubicBezTo>
                <a:cubicBezTo>
                  <a:pt x="751395" y="3447224"/>
                  <a:pt x="724473" y="3420301"/>
                  <a:pt x="724473" y="3387090"/>
                </a:cubicBezTo>
                <a:cubicBezTo>
                  <a:pt x="724473" y="3353878"/>
                  <a:pt x="751396" y="3326955"/>
                  <a:pt x="784607" y="3326955"/>
                </a:cubicBezTo>
                <a:close/>
                <a:moveTo>
                  <a:pt x="542417" y="3326383"/>
                </a:moveTo>
                <a:cubicBezTo>
                  <a:pt x="559391" y="3326383"/>
                  <a:pt x="573151" y="3340143"/>
                  <a:pt x="573151" y="3357117"/>
                </a:cubicBezTo>
                <a:cubicBezTo>
                  <a:pt x="573151" y="3374091"/>
                  <a:pt x="559391" y="3387851"/>
                  <a:pt x="542417" y="3387851"/>
                </a:cubicBezTo>
                <a:cubicBezTo>
                  <a:pt x="525443" y="3387851"/>
                  <a:pt x="511683" y="3374091"/>
                  <a:pt x="511683" y="3357117"/>
                </a:cubicBezTo>
                <a:cubicBezTo>
                  <a:pt x="511683" y="3340143"/>
                  <a:pt x="525443" y="3326383"/>
                  <a:pt x="542417" y="3326383"/>
                </a:cubicBezTo>
                <a:close/>
                <a:moveTo>
                  <a:pt x="946087" y="3326003"/>
                </a:moveTo>
                <a:cubicBezTo>
                  <a:pt x="963271" y="3326003"/>
                  <a:pt x="977202" y="3339933"/>
                  <a:pt x="977202" y="3357118"/>
                </a:cubicBezTo>
                <a:cubicBezTo>
                  <a:pt x="977202" y="3374302"/>
                  <a:pt x="963271" y="3388233"/>
                  <a:pt x="946087" y="3388233"/>
                </a:cubicBezTo>
                <a:cubicBezTo>
                  <a:pt x="928903" y="3388233"/>
                  <a:pt x="914972" y="3374303"/>
                  <a:pt x="914972" y="3357118"/>
                </a:cubicBezTo>
                <a:cubicBezTo>
                  <a:pt x="914972" y="3339934"/>
                  <a:pt x="928903" y="3326003"/>
                  <a:pt x="946087" y="3326003"/>
                </a:cubicBezTo>
                <a:close/>
                <a:moveTo>
                  <a:pt x="1497013" y="3311207"/>
                </a:moveTo>
                <a:cubicBezTo>
                  <a:pt x="1513987" y="3311207"/>
                  <a:pt x="1527747" y="3324967"/>
                  <a:pt x="1527747" y="3341941"/>
                </a:cubicBezTo>
                <a:cubicBezTo>
                  <a:pt x="1527747" y="3358915"/>
                  <a:pt x="1513986" y="3372675"/>
                  <a:pt x="1497013" y="3372675"/>
                </a:cubicBezTo>
                <a:cubicBezTo>
                  <a:pt x="1480039" y="3372675"/>
                  <a:pt x="1466279" y="3358915"/>
                  <a:pt x="1466279" y="3341941"/>
                </a:cubicBezTo>
                <a:cubicBezTo>
                  <a:pt x="1466279" y="3324967"/>
                  <a:pt x="1480040" y="3311207"/>
                  <a:pt x="1497013" y="3311207"/>
                </a:cubicBezTo>
                <a:close/>
                <a:moveTo>
                  <a:pt x="1598676" y="3295015"/>
                </a:moveTo>
                <a:cubicBezTo>
                  <a:pt x="1615860" y="3295015"/>
                  <a:pt x="1629791" y="3308945"/>
                  <a:pt x="1629791" y="3326130"/>
                </a:cubicBezTo>
                <a:cubicBezTo>
                  <a:pt x="1629791" y="3343314"/>
                  <a:pt x="1615860" y="3357245"/>
                  <a:pt x="1598676" y="3357245"/>
                </a:cubicBezTo>
                <a:cubicBezTo>
                  <a:pt x="1581492" y="3357245"/>
                  <a:pt x="1567561" y="3343315"/>
                  <a:pt x="1567561" y="3326130"/>
                </a:cubicBezTo>
                <a:cubicBezTo>
                  <a:pt x="1567561" y="3308946"/>
                  <a:pt x="1581492" y="3295015"/>
                  <a:pt x="1598676" y="3295015"/>
                </a:cubicBezTo>
                <a:close/>
                <a:moveTo>
                  <a:pt x="617601" y="3258057"/>
                </a:moveTo>
                <a:cubicBezTo>
                  <a:pt x="634575" y="3258057"/>
                  <a:pt x="648335" y="3271817"/>
                  <a:pt x="648335" y="3288791"/>
                </a:cubicBezTo>
                <a:cubicBezTo>
                  <a:pt x="648335" y="3305765"/>
                  <a:pt x="634575" y="3319525"/>
                  <a:pt x="617601" y="3319525"/>
                </a:cubicBezTo>
                <a:cubicBezTo>
                  <a:pt x="600627" y="3319525"/>
                  <a:pt x="586867" y="3305765"/>
                  <a:pt x="586867" y="3288791"/>
                </a:cubicBezTo>
                <a:cubicBezTo>
                  <a:pt x="586867" y="3271817"/>
                  <a:pt x="600627" y="3258057"/>
                  <a:pt x="617601" y="3258057"/>
                </a:cubicBezTo>
                <a:close/>
                <a:moveTo>
                  <a:pt x="1844675" y="3244850"/>
                </a:moveTo>
                <a:cubicBezTo>
                  <a:pt x="1861859" y="3244850"/>
                  <a:pt x="1875790" y="3258781"/>
                  <a:pt x="1875790" y="3275965"/>
                </a:cubicBezTo>
                <a:cubicBezTo>
                  <a:pt x="1875790" y="3293149"/>
                  <a:pt x="1861859" y="3307080"/>
                  <a:pt x="1844675" y="3307080"/>
                </a:cubicBezTo>
                <a:cubicBezTo>
                  <a:pt x="1827491" y="3307080"/>
                  <a:pt x="1813560" y="3293150"/>
                  <a:pt x="1813560" y="3275965"/>
                </a:cubicBezTo>
                <a:cubicBezTo>
                  <a:pt x="1813560" y="3258781"/>
                  <a:pt x="1827491" y="3244850"/>
                  <a:pt x="1844675" y="3244850"/>
                </a:cubicBezTo>
                <a:close/>
                <a:moveTo>
                  <a:pt x="1735519" y="3229482"/>
                </a:moveTo>
                <a:cubicBezTo>
                  <a:pt x="1768730" y="3229482"/>
                  <a:pt x="1795653" y="3256405"/>
                  <a:pt x="1795653" y="3289616"/>
                </a:cubicBezTo>
                <a:cubicBezTo>
                  <a:pt x="1795653" y="3322828"/>
                  <a:pt x="1768730" y="3349751"/>
                  <a:pt x="1735519" y="3349751"/>
                </a:cubicBezTo>
                <a:cubicBezTo>
                  <a:pt x="1702308" y="3349751"/>
                  <a:pt x="1675385" y="3322828"/>
                  <a:pt x="1675385" y="3289616"/>
                </a:cubicBezTo>
                <a:cubicBezTo>
                  <a:pt x="1675385" y="3256405"/>
                  <a:pt x="1702308" y="3229482"/>
                  <a:pt x="1735519" y="3229482"/>
                </a:cubicBezTo>
                <a:close/>
                <a:moveTo>
                  <a:pt x="710820" y="3227832"/>
                </a:moveTo>
                <a:cubicBezTo>
                  <a:pt x="732528" y="3227832"/>
                  <a:pt x="750126" y="3245430"/>
                  <a:pt x="750126" y="3267139"/>
                </a:cubicBezTo>
                <a:cubicBezTo>
                  <a:pt x="750126" y="3288847"/>
                  <a:pt x="732528" y="3306445"/>
                  <a:pt x="710820" y="3306445"/>
                </a:cubicBezTo>
                <a:cubicBezTo>
                  <a:pt x="689111" y="3306445"/>
                  <a:pt x="671513" y="3288847"/>
                  <a:pt x="671513" y="3267139"/>
                </a:cubicBezTo>
                <a:cubicBezTo>
                  <a:pt x="671513" y="3245430"/>
                  <a:pt x="689111" y="3227832"/>
                  <a:pt x="710820" y="3227832"/>
                </a:cubicBezTo>
                <a:close/>
                <a:moveTo>
                  <a:pt x="425196" y="3200336"/>
                </a:moveTo>
                <a:cubicBezTo>
                  <a:pt x="470576" y="3200336"/>
                  <a:pt x="507365" y="3237124"/>
                  <a:pt x="507365" y="3282505"/>
                </a:cubicBezTo>
                <a:cubicBezTo>
                  <a:pt x="507365" y="3327886"/>
                  <a:pt x="470576" y="3364674"/>
                  <a:pt x="425196" y="3364674"/>
                </a:cubicBezTo>
                <a:cubicBezTo>
                  <a:pt x="379815" y="3364674"/>
                  <a:pt x="343027" y="3327886"/>
                  <a:pt x="343027" y="3282505"/>
                </a:cubicBezTo>
                <a:cubicBezTo>
                  <a:pt x="343027" y="3237124"/>
                  <a:pt x="379815" y="3200336"/>
                  <a:pt x="425196" y="3200336"/>
                </a:cubicBezTo>
                <a:close/>
                <a:moveTo>
                  <a:pt x="587121" y="3168650"/>
                </a:moveTo>
                <a:cubicBezTo>
                  <a:pt x="604095" y="3168650"/>
                  <a:pt x="617855" y="3182410"/>
                  <a:pt x="617855" y="3199384"/>
                </a:cubicBezTo>
                <a:cubicBezTo>
                  <a:pt x="617855" y="3216358"/>
                  <a:pt x="604095" y="3230118"/>
                  <a:pt x="587121" y="3230118"/>
                </a:cubicBezTo>
                <a:cubicBezTo>
                  <a:pt x="570147" y="3230118"/>
                  <a:pt x="556387" y="3216358"/>
                  <a:pt x="556387" y="3199384"/>
                </a:cubicBezTo>
                <a:cubicBezTo>
                  <a:pt x="556387" y="3182410"/>
                  <a:pt x="570147" y="3168650"/>
                  <a:pt x="587121" y="3168650"/>
                </a:cubicBezTo>
                <a:close/>
                <a:moveTo>
                  <a:pt x="496253" y="3125724"/>
                </a:moveTo>
                <a:cubicBezTo>
                  <a:pt x="513227" y="3125724"/>
                  <a:pt x="526987" y="3139484"/>
                  <a:pt x="526987" y="3156458"/>
                </a:cubicBezTo>
                <a:cubicBezTo>
                  <a:pt x="526987" y="3173432"/>
                  <a:pt x="513227" y="3187192"/>
                  <a:pt x="496253" y="3187192"/>
                </a:cubicBezTo>
                <a:cubicBezTo>
                  <a:pt x="479279" y="3187192"/>
                  <a:pt x="465519" y="3173432"/>
                  <a:pt x="465519" y="3156458"/>
                </a:cubicBezTo>
                <a:cubicBezTo>
                  <a:pt x="465519" y="3139484"/>
                  <a:pt x="479279" y="3125724"/>
                  <a:pt x="496253" y="3125724"/>
                </a:cubicBezTo>
                <a:close/>
                <a:moveTo>
                  <a:pt x="1866138" y="3117786"/>
                </a:moveTo>
                <a:cubicBezTo>
                  <a:pt x="1891669" y="3117786"/>
                  <a:pt x="1912366" y="3138483"/>
                  <a:pt x="1912366" y="3164014"/>
                </a:cubicBezTo>
                <a:cubicBezTo>
                  <a:pt x="1912366" y="3189545"/>
                  <a:pt x="1891669" y="3210242"/>
                  <a:pt x="1866138" y="3210242"/>
                </a:cubicBezTo>
                <a:cubicBezTo>
                  <a:pt x="1840607" y="3210242"/>
                  <a:pt x="1819910" y="3189545"/>
                  <a:pt x="1819910" y="3164014"/>
                </a:cubicBezTo>
                <a:cubicBezTo>
                  <a:pt x="1819910" y="3138483"/>
                  <a:pt x="1840607" y="3117786"/>
                  <a:pt x="1866138" y="3117786"/>
                </a:cubicBezTo>
                <a:close/>
                <a:moveTo>
                  <a:pt x="399415" y="3040380"/>
                </a:moveTo>
                <a:cubicBezTo>
                  <a:pt x="416389" y="3040380"/>
                  <a:pt x="430149" y="3054140"/>
                  <a:pt x="430149" y="3071114"/>
                </a:cubicBezTo>
                <a:cubicBezTo>
                  <a:pt x="430149" y="3088088"/>
                  <a:pt x="416389" y="3101848"/>
                  <a:pt x="399415" y="3101848"/>
                </a:cubicBezTo>
                <a:cubicBezTo>
                  <a:pt x="382441" y="3101848"/>
                  <a:pt x="368681" y="3088088"/>
                  <a:pt x="368681" y="3071114"/>
                </a:cubicBezTo>
                <a:cubicBezTo>
                  <a:pt x="368681" y="3054140"/>
                  <a:pt x="382441" y="3040380"/>
                  <a:pt x="399415" y="3040380"/>
                </a:cubicBezTo>
                <a:close/>
                <a:moveTo>
                  <a:pt x="2238439" y="2483231"/>
                </a:moveTo>
                <a:cubicBezTo>
                  <a:pt x="2255623" y="2483231"/>
                  <a:pt x="2269554" y="2497162"/>
                  <a:pt x="2269554" y="2514346"/>
                </a:cubicBezTo>
                <a:cubicBezTo>
                  <a:pt x="2269554" y="2531530"/>
                  <a:pt x="2255623" y="2545461"/>
                  <a:pt x="2238439" y="2545461"/>
                </a:cubicBezTo>
                <a:cubicBezTo>
                  <a:pt x="2221255" y="2545461"/>
                  <a:pt x="2207324" y="2531530"/>
                  <a:pt x="2207324" y="2514346"/>
                </a:cubicBezTo>
                <a:cubicBezTo>
                  <a:pt x="2207324" y="2497162"/>
                  <a:pt x="2221255" y="2483231"/>
                  <a:pt x="2238439" y="2483231"/>
                </a:cubicBezTo>
                <a:close/>
                <a:moveTo>
                  <a:pt x="2292413" y="2300287"/>
                </a:moveTo>
                <a:cubicBezTo>
                  <a:pt x="2330745" y="2300287"/>
                  <a:pt x="2361819" y="2331361"/>
                  <a:pt x="2361819" y="2369692"/>
                </a:cubicBezTo>
                <a:cubicBezTo>
                  <a:pt x="2361819" y="2408024"/>
                  <a:pt x="2330745" y="2439098"/>
                  <a:pt x="2292413" y="2439098"/>
                </a:cubicBezTo>
                <a:cubicBezTo>
                  <a:pt x="2254081" y="2439098"/>
                  <a:pt x="2223007" y="2408024"/>
                  <a:pt x="2223007" y="2369692"/>
                </a:cubicBezTo>
                <a:cubicBezTo>
                  <a:pt x="2223007" y="2331361"/>
                  <a:pt x="2254081" y="2300287"/>
                  <a:pt x="2292413" y="2300287"/>
                </a:cubicBezTo>
                <a:close/>
                <a:moveTo>
                  <a:pt x="2401570" y="2224595"/>
                </a:moveTo>
                <a:cubicBezTo>
                  <a:pt x="2426540" y="2224595"/>
                  <a:pt x="2446782" y="2244837"/>
                  <a:pt x="2446782" y="2269807"/>
                </a:cubicBezTo>
                <a:cubicBezTo>
                  <a:pt x="2446782" y="2294777"/>
                  <a:pt x="2426540" y="2315019"/>
                  <a:pt x="2401570" y="2315019"/>
                </a:cubicBezTo>
                <a:cubicBezTo>
                  <a:pt x="2376600" y="2315019"/>
                  <a:pt x="2356358" y="2294777"/>
                  <a:pt x="2356358" y="2269807"/>
                </a:cubicBezTo>
                <a:cubicBezTo>
                  <a:pt x="2356358" y="2244837"/>
                  <a:pt x="2376600" y="2224595"/>
                  <a:pt x="2401570" y="2224595"/>
                </a:cubicBezTo>
                <a:close/>
                <a:moveTo>
                  <a:pt x="2267077" y="2171700"/>
                </a:moveTo>
                <a:cubicBezTo>
                  <a:pt x="2292047" y="2171700"/>
                  <a:pt x="2312289" y="2191942"/>
                  <a:pt x="2312289" y="2216912"/>
                </a:cubicBezTo>
                <a:cubicBezTo>
                  <a:pt x="2312289" y="2241882"/>
                  <a:pt x="2292047" y="2262124"/>
                  <a:pt x="2267077" y="2262124"/>
                </a:cubicBezTo>
                <a:cubicBezTo>
                  <a:pt x="2242107" y="2262124"/>
                  <a:pt x="2221865" y="2241882"/>
                  <a:pt x="2221865" y="2216912"/>
                </a:cubicBezTo>
                <a:cubicBezTo>
                  <a:pt x="2221865" y="2191942"/>
                  <a:pt x="2242107" y="2171700"/>
                  <a:pt x="2267077" y="2171700"/>
                </a:cubicBezTo>
                <a:close/>
                <a:moveTo>
                  <a:pt x="5083619" y="2155447"/>
                </a:moveTo>
                <a:cubicBezTo>
                  <a:pt x="5425493" y="2155447"/>
                  <a:pt x="5749668" y="2231229"/>
                  <a:pt x="6040261" y="2366910"/>
                </a:cubicBezTo>
                <a:lnTo>
                  <a:pt x="6124773" y="2410839"/>
                </a:lnTo>
                <a:lnTo>
                  <a:pt x="6124773" y="6457785"/>
                </a:lnTo>
                <a:lnTo>
                  <a:pt x="5961182" y="6535134"/>
                </a:lnTo>
                <a:cubicBezTo>
                  <a:pt x="5690029" y="6647401"/>
                  <a:pt x="5396833" y="6706425"/>
                  <a:pt x="5097590" y="6705599"/>
                </a:cubicBezTo>
                <a:cubicBezTo>
                  <a:pt x="4396859" y="6705528"/>
                  <a:pt x="3770810" y="6385937"/>
                  <a:pt x="3357164" y="5884596"/>
                </a:cubicBezTo>
                <a:lnTo>
                  <a:pt x="3345276" y="5868696"/>
                </a:lnTo>
                <a:lnTo>
                  <a:pt x="3336732" y="5859294"/>
                </a:lnTo>
                <a:cubicBezTo>
                  <a:pt x="3013782" y="5467969"/>
                  <a:pt x="2819781" y="4966282"/>
                  <a:pt x="2819781" y="4419282"/>
                </a:cubicBezTo>
                <a:cubicBezTo>
                  <a:pt x="2819781" y="3169002"/>
                  <a:pt x="3833336" y="2155447"/>
                  <a:pt x="5083619" y="2155447"/>
                </a:cubicBezTo>
                <a:close/>
                <a:moveTo>
                  <a:pt x="2525649" y="2118804"/>
                </a:moveTo>
                <a:cubicBezTo>
                  <a:pt x="2542833" y="2118804"/>
                  <a:pt x="2556764" y="2132735"/>
                  <a:pt x="2556764" y="2149919"/>
                </a:cubicBezTo>
                <a:cubicBezTo>
                  <a:pt x="2556764" y="2167103"/>
                  <a:pt x="2542833" y="2181034"/>
                  <a:pt x="2525649" y="2181034"/>
                </a:cubicBezTo>
                <a:cubicBezTo>
                  <a:pt x="2508465" y="2181034"/>
                  <a:pt x="2494534" y="2167103"/>
                  <a:pt x="2494534" y="2149919"/>
                </a:cubicBezTo>
                <a:cubicBezTo>
                  <a:pt x="2494534" y="2132735"/>
                  <a:pt x="2508465" y="2118804"/>
                  <a:pt x="2525649" y="2118804"/>
                </a:cubicBezTo>
                <a:close/>
                <a:moveTo>
                  <a:pt x="2382203" y="2042956"/>
                </a:moveTo>
                <a:cubicBezTo>
                  <a:pt x="2428145" y="2042956"/>
                  <a:pt x="2465388" y="2080164"/>
                  <a:pt x="2465388" y="2126106"/>
                </a:cubicBezTo>
                <a:cubicBezTo>
                  <a:pt x="2465388" y="2172048"/>
                  <a:pt x="2428145" y="2209291"/>
                  <a:pt x="2382203" y="2209291"/>
                </a:cubicBezTo>
                <a:cubicBezTo>
                  <a:pt x="2336261" y="2209291"/>
                  <a:pt x="2299018" y="2172048"/>
                  <a:pt x="2299018" y="2126106"/>
                </a:cubicBezTo>
                <a:cubicBezTo>
                  <a:pt x="2299018" y="2080164"/>
                  <a:pt x="2336262" y="2042956"/>
                  <a:pt x="2382203" y="2042956"/>
                </a:cubicBezTo>
                <a:close/>
                <a:moveTo>
                  <a:pt x="2591880" y="2011780"/>
                </a:moveTo>
                <a:cubicBezTo>
                  <a:pt x="2614991" y="2011780"/>
                  <a:pt x="2633726" y="2030514"/>
                  <a:pt x="2633726" y="2053590"/>
                </a:cubicBezTo>
                <a:cubicBezTo>
                  <a:pt x="2633726" y="2076701"/>
                  <a:pt x="2614991" y="2095436"/>
                  <a:pt x="2591880" y="2095436"/>
                </a:cubicBezTo>
                <a:cubicBezTo>
                  <a:pt x="2568769" y="2095436"/>
                  <a:pt x="2550034" y="2076701"/>
                  <a:pt x="2550034" y="2053590"/>
                </a:cubicBezTo>
                <a:cubicBezTo>
                  <a:pt x="2550034" y="2030514"/>
                  <a:pt x="2568769" y="2011780"/>
                  <a:pt x="2591880" y="2011780"/>
                </a:cubicBezTo>
                <a:close/>
                <a:moveTo>
                  <a:pt x="5094288" y="1990194"/>
                </a:moveTo>
                <a:cubicBezTo>
                  <a:pt x="5432251" y="1990191"/>
                  <a:pt x="5754216" y="2058677"/>
                  <a:pt x="6047059" y="2182530"/>
                </a:cubicBezTo>
                <a:lnTo>
                  <a:pt x="6124773" y="2219964"/>
                </a:lnTo>
                <a:lnTo>
                  <a:pt x="6124773" y="2363914"/>
                </a:lnTo>
                <a:lnTo>
                  <a:pt x="5981486" y="2296132"/>
                </a:lnTo>
                <a:cubicBezTo>
                  <a:pt x="5702951" y="2180747"/>
                  <a:pt x="5401755" y="2120066"/>
                  <a:pt x="5094352" y="2120901"/>
                </a:cubicBezTo>
                <a:lnTo>
                  <a:pt x="5094352" y="2121028"/>
                </a:lnTo>
                <a:cubicBezTo>
                  <a:pt x="3814827" y="2121092"/>
                  <a:pt x="2777681" y="3158384"/>
                  <a:pt x="2777744" y="4437875"/>
                </a:cubicBezTo>
                <a:cubicBezTo>
                  <a:pt x="2777808" y="5717375"/>
                  <a:pt x="3815080" y="6754558"/>
                  <a:pt x="5094605" y="6754494"/>
                </a:cubicBezTo>
                <a:cubicBezTo>
                  <a:pt x="5414471" y="6754479"/>
                  <a:pt x="5719195" y="6689636"/>
                  <a:pt x="5996357" y="6572389"/>
                </a:cubicBezTo>
                <a:lnTo>
                  <a:pt x="6124773" y="6510519"/>
                </a:lnTo>
                <a:lnTo>
                  <a:pt x="6124773" y="6656320"/>
                </a:lnTo>
                <a:lnTo>
                  <a:pt x="6031548" y="6700416"/>
                </a:lnTo>
                <a:cubicBezTo>
                  <a:pt x="5810866" y="6791827"/>
                  <a:pt x="5576718" y="6850728"/>
                  <a:pt x="5336424" y="6874091"/>
                </a:cubicBezTo>
                <a:lnTo>
                  <a:pt x="5105114" y="6884988"/>
                </a:lnTo>
                <a:lnTo>
                  <a:pt x="5084311" y="6884988"/>
                </a:lnTo>
                <a:lnTo>
                  <a:pt x="4844096" y="6872858"/>
                </a:lnTo>
                <a:cubicBezTo>
                  <a:pt x="3609859" y="6747515"/>
                  <a:pt x="2646680" y="5705162"/>
                  <a:pt x="2646680" y="4437843"/>
                </a:cubicBezTo>
                <a:cubicBezTo>
                  <a:pt x="2646680" y="3086032"/>
                  <a:pt x="3742500" y="1990199"/>
                  <a:pt x="5094288" y="1990194"/>
                </a:cubicBezTo>
                <a:close/>
                <a:moveTo>
                  <a:pt x="2675129" y="1938374"/>
                </a:moveTo>
                <a:cubicBezTo>
                  <a:pt x="2698240" y="1938374"/>
                  <a:pt x="2716975" y="1957109"/>
                  <a:pt x="2716975" y="1980220"/>
                </a:cubicBezTo>
                <a:cubicBezTo>
                  <a:pt x="2716975" y="2003332"/>
                  <a:pt x="2698240" y="2022067"/>
                  <a:pt x="2675129" y="2022067"/>
                </a:cubicBezTo>
                <a:cubicBezTo>
                  <a:pt x="2652018" y="2022067"/>
                  <a:pt x="2633282" y="2003332"/>
                  <a:pt x="2633282" y="1980220"/>
                </a:cubicBezTo>
                <a:cubicBezTo>
                  <a:pt x="2633282" y="1957109"/>
                  <a:pt x="2652018" y="1938374"/>
                  <a:pt x="2675129" y="1938374"/>
                </a:cubicBezTo>
                <a:close/>
                <a:moveTo>
                  <a:pt x="2239200" y="1927004"/>
                </a:moveTo>
                <a:cubicBezTo>
                  <a:pt x="2277532" y="1927004"/>
                  <a:pt x="2308606" y="1958078"/>
                  <a:pt x="2308606" y="1996410"/>
                </a:cubicBezTo>
                <a:cubicBezTo>
                  <a:pt x="2308606" y="2034741"/>
                  <a:pt x="2277532" y="2065781"/>
                  <a:pt x="2239200" y="2065781"/>
                </a:cubicBezTo>
                <a:cubicBezTo>
                  <a:pt x="2200868" y="2065781"/>
                  <a:pt x="2169794" y="2034741"/>
                  <a:pt x="2169794" y="1996410"/>
                </a:cubicBezTo>
                <a:cubicBezTo>
                  <a:pt x="2169794" y="1958078"/>
                  <a:pt x="2200868" y="1927004"/>
                  <a:pt x="2239200" y="1927004"/>
                </a:cubicBezTo>
                <a:close/>
                <a:moveTo>
                  <a:pt x="2494470" y="1922879"/>
                </a:moveTo>
                <a:cubicBezTo>
                  <a:pt x="2527681" y="1922879"/>
                  <a:pt x="2554605" y="1949802"/>
                  <a:pt x="2554605" y="1983013"/>
                </a:cubicBezTo>
                <a:cubicBezTo>
                  <a:pt x="2554605" y="2016225"/>
                  <a:pt x="2527681" y="2043148"/>
                  <a:pt x="2494470" y="2043148"/>
                </a:cubicBezTo>
                <a:cubicBezTo>
                  <a:pt x="2461259" y="2043148"/>
                  <a:pt x="2434336" y="2016225"/>
                  <a:pt x="2434336" y="1983013"/>
                </a:cubicBezTo>
                <a:cubicBezTo>
                  <a:pt x="2434336" y="1949802"/>
                  <a:pt x="2461259" y="1922879"/>
                  <a:pt x="2494470" y="1922879"/>
                </a:cubicBezTo>
                <a:close/>
                <a:moveTo>
                  <a:pt x="2364042" y="1921418"/>
                </a:moveTo>
                <a:cubicBezTo>
                  <a:pt x="2385751" y="1921418"/>
                  <a:pt x="2403348" y="1939016"/>
                  <a:pt x="2403348" y="1960724"/>
                </a:cubicBezTo>
                <a:cubicBezTo>
                  <a:pt x="2403348" y="1982433"/>
                  <a:pt x="2385750" y="2000031"/>
                  <a:pt x="2364042" y="2000031"/>
                </a:cubicBezTo>
                <a:cubicBezTo>
                  <a:pt x="2342333" y="2000031"/>
                  <a:pt x="2324736" y="1982433"/>
                  <a:pt x="2324736" y="1960724"/>
                </a:cubicBezTo>
                <a:cubicBezTo>
                  <a:pt x="2324736" y="1939016"/>
                  <a:pt x="2342334" y="1921418"/>
                  <a:pt x="2364042" y="1921418"/>
                </a:cubicBezTo>
                <a:close/>
                <a:moveTo>
                  <a:pt x="2767584" y="1874428"/>
                </a:moveTo>
                <a:cubicBezTo>
                  <a:pt x="2784768" y="1874428"/>
                  <a:pt x="2798699" y="1888359"/>
                  <a:pt x="2798699" y="1905543"/>
                </a:cubicBezTo>
                <a:cubicBezTo>
                  <a:pt x="2798699" y="1922727"/>
                  <a:pt x="2784768" y="1936658"/>
                  <a:pt x="2767584" y="1936658"/>
                </a:cubicBezTo>
                <a:cubicBezTo>
                  <a:pt x="2750400" y="1936658"/>
                  <a:pt x="2736469" y="1922727"/>
                  <a:pt x="2736469" y="1905543"/>
                </a:cubicBezTo>
                <a:cubicBezTo>
                  <a:pt x="2736469" y="1888358"/>
                  <a:pt x="2750400" y="1874428"/>
                  <a:pt x="2767584" y="1874428"/>
                </a:cubicBezTo>
                <a:close/>
                <a:moveTo>
                  <a:pt x="2335847" y="1772066"/>
                </a:moveTo>
                <a:cubicBezTo>
                  <a:pt x="2369059" y="1772066"/>
                  <a:pt x="2395982" y="1798989"/>
                  <a:pt x="2395982" y="1832200"/>
                </a:cubicBezTo>
                <a:cubicBezTo>
                  <a:pt x="2395982" y="1865412"/>
                  <a:pt x="2369059" y="1892335"/>
                  <a:pt x="2335847" y="1892335"/>
                </a:cubicBezTo>
                <a:cubicBezTo>
                  <a:pt x="2302636" y="1892335"/>
                  <a:pt x="2275713" y="1865412"/>
                  <a:pt x="2275713" y="1832200"/>
                </a:cubicBezTo>
                <a:cubicBezTo>
                  <a:pt x="2275713" y="1798989"/>
                  <a:pt x="2302636" y="1772066"/>
                  <a:pt x="2335847" y="1772066"/>
                </a:cubicBezTo>
                <a:close/>
                <a:moveTo>
                  <a:pt x="2178368" y="1750729"/>
                </a:moveTo>
                <a:cubicBezTo>
                  <a:pt x="2224311" y="1750729"/>
                  <a:pt x="2261553" y="1787972"/>
                  <a:pt x="2261553" y="1833914"/>
                </a:cubicBezTo>
                <a:cubicBezTo>
                  <a:pt x="2261553" y="1879856"/>
                  <a:pt x="2224310" y="1917099"/>
                  <a:pt x="2178368" y="1917099"/>
                </a:cubicBezTo>
                <a:cubicBezTo>
                  <a:pt x="2132426" y="1917099"/>
                  <a:pt x="2095184" y="1879856"/>
                  <a:pt x="2095184" y="1833914"/>
                </a:cubicBezTo>
                <a:cubicBezTo>
                  <a:pt x="2095184" y="1787972"/>
                  <a:pt x="2132427" y="1750729"/>
                  <a:pt x="2178368" y="1750729"/>
                </a:cubicBezTo>
                <a:close/>
                <a:moveTo>
                  <a:pt x="2858771" y="1733840"/>
                </a:moveTo>
                <a:cubicBezTo>
                  <a:pt x="2891982" y="1733840"/>
                  <a:pt x="2918905" y="1760763"/>
                  <a:pt x="2918905" y="1793976"/>
                </a:cubicBezTo>
                <a:cubicBezTo>
                  <a:pt x="2918905" y="1827186"/>
                  <a:pt x="2891982" y="1854109"/>
                  <a:pt x="2858771" y="1854109"/>
                </a:cubicBezTo>
                <a:cubicBezTo>
                  <a:pt x="2825560" y="1854109"/>
                  <a:pt x="2798637" y="1827186"/>
                  <a:pt x="2798637" y="1793976"/>
                </a:cubicBezTo>
                <a:cubicBezTo>
                  <a:pt x="2798637" y="1760763"/>
                  <a:pt x="2825560" y="1733840"/>
                  <a:pt x="2858771" y="1733840"/>
                </a:cubicBezTo>
                <a:close/>
                <a:moveTo>
                  <a:pt x="2068830" y="1709008"/>
                </a:moveTo>
                <a:cubicBezTo>
                  <a:pt x="2086014" y="1709008"/>
                  <a:pt x="2099945" y="1722939"/>
                  <a:pt x="2099945" y="1740123"/>
                </a:cubicBezTo>
                <a:cubicBezTo>
                  <a:pt x="2099945" y="1757307"/>
                  <a:pt x="2086014" y="1771238"/>
                  <a:pt x="2068830" y="1771238"/>
                </a:cubicBezTo>
                <a:cubicBezTo>
                  <a:pt x="2051645" y="1771238"/>
                  <a:pt x="2037714" y="1757307"/>
                  <a:pt x="2037714" y="1740123"/>
                </a:cubicBezTo>
                <a:cubicBezTo>
                  <a:pt x="2037714" y="1722939"/>
                  <a:pt x="2051645" y="1709008"/>
                  <a:pt x="2068830" y="1709008"/>
                </a:cubicBezTo>
                <a:close/>
                <a:moveTo>
                  <a:pt x="2354517" y="1678657"/>
                </a:moveTo>
                <a:cubicBezTo>
                  <a:pt x="2371701" y="1678657"/>
                  <a:pt x="2385632" y="1692588"/>
                  <a:pt x="2385632" y="1709772"/>
                </a:cubicBezTo>
                <a:cubicBezTo>
                  <a:pt x="2385632" y="1726956"/>
                  <a:pt x="2371701" y="1740887"/>
                  <a:pt x="2354517" y="1740887"/>
                </a:cubicBezTo>
                <a:cubicBezTo>
                  <a:pt x="2337332" y="1740887"/>
                  <a:pt x="2323401" y="1726956"/>
                  <a:pt x="2323401" y="1709772"/>
                </a:cubicBezTo>
                <a:cubicBezTo>
                  <a:pt x="2323401" y="1692588"/>
                  <a:pt x="2337332" y="1678657"/>
                  <a:pt x="2354517" y="1678657"/>
                </a:cubicBezTo>
                <a:close/>
                <a:moveTo>
                  <a:pt x="2256219" y="1640558"/>
                </a:moveTo>
                <a:cubicBezTo>
                  <a:pt x="2289430" y="1640558"/>
                  <a:pt x="2316353" y="1667481"/>
                  <a:pt x="2316353" y="1700693"/>
                </a:cubicBezTo>
                <a:cubicBezTo>
                  <a:pt x="2316353" y="1733904"/>
                  <a:pt x="2289430" y="1760827"/>
                  <a:pt x="2256219" y="1760827"/>
                </a:cubicBezTo>
                <a:cubicBezTo>
                  <a:pt x="2223008" y="1760827"/>
                  <a:pt x="2196085" y="1733904"/>
                  <a:pt x="2196085" y="1700693"/>
                </a:cubicBezTo>
                <a:cubicBezTo>
                  <a:pt x="2196085" y="1667481"/>
                  <a:pt x="2223008" y="1640558"/>
                  <a:pt x="2256219" y="1640558"/>
                </a:cubicBezTo>
                <a:close/>
                <a:moveTo>
                  <a:pt x="372555" y="1623470"/>
                </a:moveTo>
                <a:cubicBezTo>
                  <a:pt x="397525" y="1623470"/>
                  <a:pt x="417767" y="1643712"/>
                  <a:pt x="417767" y="1668682"/>
                </a:cubicBezTo>
                <a:cubicBezTo>
                  <a:pt x="417767" y="1693652"/>
                  <a:pt x="397525" y="1713894"/>
                  <a:pt x="372555" y="1713894"/>
                </a:cubicBezTo>
                <a:cubicBezTo>
                  <a:pt x="347585" y="1713894"/>
                  <a:pt x="327343" y="1693652"/>
                  <a:pt x="327343" y="1668682"/>
                </a:cubicBezTo>
                <a:cubicBezTo>
                  <a:pt x="327343" y="1643712"/>
                  <a:pt x="347585" y="1623470"/>
                  <a:pt x="372555" y="1623470"/>
                </a:cubicBezTo>
                <a:close/>
                <a:moveTo>
                  <a:pt x="2003362" y="1603538"/>
                </a:moveTo>
                <a:cubicBezTo>
                  <a:pt x="2020546" y="1603538"/>
                  <a:pt x="2034477" y="1617469"/>
                  <a:pt x="2034477" y="1634653"/>
                </a:cubicBezTo>
                <a:cubicBezTo>
                  <a:pt x="2034477" y="1651838"/>
                  <a:pt x="2020546" y="1665768"/>
                  <a:pt x="2003362" y="1665768"/>
                </a:cubicBezTo>
                <a:cubicBezTo>
                  <a:pt x="1986178" y="1665768"/>
                  <a:pt x="1972247" y="1651837"/>
                  <a:pt x="1972247" y="1634653"/>
                </a:cubicBezTo>
                <a:cubicBezTo>
                  <a:pt x="1972247" y="1617469"/>
                  <a:pt x="1986178" y="1603538"/>
                  <a:pt x="2003362" y="1603538"/>
                </a:cubicBezTo>
                <a:close/>
                <a:moveTo>
                  <a:pt x="2118868" y="1577376"/>
                </a:moveTo>
                <a:cubicBezTo>
                  <a:pt x="2152079" y="1577376"/>
                  <a:pt x="2179002" y="1604299"/>
                  <a:pt x="2179002" y="1637510"/>
                </a:cubicBezTo>
                <a:cubicBezTo>
                  <a:pt x="2179002" y="1670722"/>
                  <a:pt x="2152079" y="1697645"/>
                  <a:pt x="2118868" y="1697645"/>
                </a:cubicBezTo>
                <a:cubicBezTo>
                  <a:pt x="2085657" y="1697645"/>
                  <a:pt x="2058734" y="1670722"/>
                  <a:pt x="2058734" y="1637510"/>
                </a:cubicBezTo>
                <a:cubicBezTo>
                  <a:pt x="2058734" y="1604299"/>
                  <a:pt x="2085657" y="1577376"/>
                  <a:pt x="2118868" y="1577376"/>
                </a:cubicBezTo>
                <a:close/>
                <a:moveTo>
                  <a:pt x="2598293" y="1539849"/>
                </a:moveTo>
                <a:cubicBezTo>
                  <a:pt x="2705993" y="1539849"/>
                  <a:pt x="2793301" y="1627157"/>
                  <a:pt x="2793301" y="1734858"/>
                </a:cubicBezTo>
                <a:cubicBezTo>
                  <a:pt x="2793301" y="1842558"/>
                  <a:pt x="2705993" y="1929866"/>
                  <a:pt x="2598293" y="1929866"/>
                </a:cubicBezTo>
                <a:cubicBezTo>
                  <a:pt x="2490593" y="1929866"/>
                  <a:pt x="2403285" y="1842558"/>
                  <a:pt x="2403285" y="1734858"/>
                </a:cubicBezTo>
                <a:cubicBezTo>
                  <a:pt x="2403285" y="1627157"/>
                  <a:pt x="2490593" y="1539849"/>
                  <a:pt x="2598293" y="1539849"/>
                </a:cubicBezTo>
                <a:close/>
                <a:moveTo>
                  <a:pt x="2361756" y="1531594"/>
                </a:moveTo>
                <a:cubicBezTo>
                  <a:pt x="2394967" y="1531594"/>
                  <a:pt x="2421890" y="1558517"/>
                  <a:pt x="2421890" y="1591728"/>
                </a:cubicBezTo>
                <a:cubicBezTo>
                  <a:pt x="2421890" y="1624939"/>
                  <a:pt x="2394967" y="1651863"/>
                  <a:pt x="2361756" y="1651863"/>
                </a:cubicBezTo>
                <a:cubicBezTo>
                  <a:pt x="2328545" y="1651863"/>
                  <a:pt x="2301622" y="1624939"/>
                  <a:pt x="2301622" y="1591728"/>
                </a:cubicBezTo>
                <a:cubicBezTo>
                  <a:pt x="2301622" y="1558517"/>
                  <a:pt x="2328545" y="1531594"/>
                  <a:pt x="2361756" y="1531594"/>
                </a:cubicBezTo>
                <a:close/>
                <a:moveTo>
                  <a:pt x="2227517" y="1525497"/>
                </a:moveTo>
                <a:cubicBezTo>
                  <a:pt x="2250628" y="1525497"/>
                  <a:pt x="2269363" y="1544232"/>
                  <a:pt x="2269363" y="1567344"/>
                </a:cubicBezTo>
                <a:cubicBezTo>
                  <a:pt x="2269363" y="1590455"/>
                  <a:pt x="2250628" y="1609190"/>
                  <a:pt x="2227517" y="1609190"/>
                </a:cubicBezTo>
                <a:cubicBezTo>
                  <a:pt x="2204406" y="1609190"/>
                  <a:pt x="2185671" y="1590455"/>
                  <a:pt x="2185671" y="1567344"/>
                </a:cubicBezTo>
                <a:cubicBezTo>
                  <a:pt x="2185671" y="1544232"/>
                  <a:pt x="2204406" y="1525497"/>
                  <a:pt x="2227517" y="1525497"/>
                </a:cubicBezTo>
                <a:close/>
                <a:moveTo>
                  <a:pt x="2787079" y="1518131"/>
                </a:moveTo>
                <a:cubicBezTo>
                  <a:pt x="2810190" y="1518131"/>
                  <a:pt x="2828925" y="1536867"/>
                  <a:pt x="2828925" y="1559978"/>
                </a:cubicBezTo>
                <a:cubicBezTo>
                  <a:pt x="2828925" y="1583089"/>
                  <a:pt x="2810190" y="1601824"/>
                  <a:pt x="2787079" y="1601824"/>
                </a:cubicBezTo>
                <a:cubicBezTo>
                  <a:pt x="2763968" y="1601824"/>
                  <a:pt x="2745233" y="1583089"/>
                  <a:pt x="2745233" y="1559978"/>
                </a:cubicBezTo>
                <a:cubicBezTo>
                  <a:pt x="2745233" y="1536867"/>
                  <a:pt x="2763968" y="1518131"/>
                  <a:pt x="2787079" y="1518131"/>
                </a:cubicBezTo>
                <a:close/>
                <a:moveTo>
                  <a:pt x="1913636" y="1507080"/>
                </a:moveTo>
                <a:cubicBezTo>
                  <a:pt x="1930820" y="1507080"/>
                  <a:pt x="1944751" y="1521012"/>
                  <a:pt x="1944751" y="1538195"/>
                </a:cubicBezTo>
                <a:cubicBezTo>
                  <a:pt x="1944751" y="1555379"/>
                  <a:pt x="1930820" y="1569311"/>
                  <a:pt x="1913636" y="1569311"/>
                </a:cubicBezTo>
                <a:cubicBezTo>
                  <a:pt x="1896452" y="1569311"/>
                  <a:pt x="1882521" y="1555379"/>
                  <a:pt x="1882521" y="1538195"/>
                </a:cubicBezTo>
                <a:cubicBezTo>
                  <a:pt x="1882521" y="1521012"/>
                  <a:pt x="1896452" y="1507080"/>
                  <a:pt x="1913636" y="1507080"/>
                </a:cubicBezTo>
                <a:close/>
                <a:moveTo>
                  <a:pt x="2033080" y="1499715"/>
                </a:moveTo>
                <a:cubicBezTo>
                  <a:pt x="2056191" y="1499715"/>
                  <a:pt x="2074926" y="1518450"/>
                  <a:pt x="2074926" y="1541561"/>
                </a:cubicBezTo>
                <a:cubicBezTo>
                  <a:pt x="2074926" y="1564673"/>
                  <a:pt x="2056191" y="1583408"/>
                  <a:pt x="2033080" y="1583408"/>
                </a:cubicBezTo>
                <a:cubicBezTo>
                  <a:pt x="2009969" y="1583408"/>
                  <a:pt x="1991234" y="1564673"/>
                  <a:pt x="1991234" y="1541561"/>
                </a:cubicBezTo>
                <a:cubicBezTo>
                  <a:pt x="1991234" y="1518450"/>
                  <a:pt x="2009969" y="1499715"/>
                  <a:pt x="2033080" y="1499715"/>
                </a:cubicBezTo>
                <a:close/>
                <a:moveTo>
                  <a:pt x="2960369" y="1499654"/>
                </a:moveTo>
                <a:cubicBezTo>
                  <a:pt x="3026687" y="1499654"/>
                  <a:pt x="3080448" y="1553415"/>
                  <a:pt x="3080448" y="1619733"/>
                </a:cubicBezTo>
                <a:cubicBezTo>
                  <a:pt x="3080448" y="1686050"/>
                  <a:pt x="3026687" y="1739811"/>
                  <a:pt x="2960369" y="1739811"/>
                </a:cubicBezTo>
                <a:cubicBezTo>
                  <a:pt x="2894052" y="1739811"/>
                  <a:pt x="2840291" y="1686050"/>
                  <a:pt x="2840291" y="1619733"/>
                </a:cubicBezTo>
                <a:cubicBezTo>
                  <a:pt x="2840291" y="1553415"/>
                  <a:pt x="2894052" y="1499654"/>
                  <a:pt x="2960369" y="1499654"/>
                </a:cubicBezTo>
                <a:close/>
                <a:moveTo>
                  <a:pt x="3259074" y="1488028"/>
                </a:moveTo>
                <a:cubicBezTo>
                  <a:pt x="3276258" y="1488028"/>
                  <a:pt x="3290189" y="1501959"/>
                  <a:pt x="3290189" y="1519143"/>
                </a:cubicBezTo>
                <a:cubicBezTo>
                  <a:pt x="3290189" y="1536327"/>
                  <a:pt x="3276258" y="1550258"/>
                  <a:pt x="3259074" y="1550258"/>
                </a:cubicBezTo>
                <a:cubicBezTo>
                  <a:pt x="3241890" y="1550258"/>
                  <a:pt x="3227959" y="1536327"/>
                  <a:pt x="3227959" y="1519143"/>
                </a:cubicBezTo>
                <a:cubicBezTo>
                  <a:pt x="3227959" y="1501959"/>
                  <a:pt x="3241890" y="1488028"/>
                  <a:pt x="3259074" y="1488028"/>
                </a:cubicBezTo>
                <a:close/>
                <a:moveTo>
                  <a:pt x="3153220" y="1464792"/>
                </a:moveTo>
                <a:cubicBezTo>
                  <a:pt x="3192042" y="1464792"/>
                  <a:pt x="3223514" y="1496264"/>
                  <a:pt x="3223514" y="1535087"/>
                </a:cubicBezTo>
                <a:cubicBezTo>
                  <a:pt x="3223514" y="1573909"/>
                  <a:pt x="3192042" y="1605381"/>
                  <a:pt x="3153220" y="1605381"/>
                </a:cubicBezTo>
                <a:cubicBezTo>
                  <a:pt x="3114398" y="1605381"/>
                  <a:pt x="3082926" y="1573909"/>
                  <a:pt x="3082926" y="1535087"/>
                </a:cubicBezTo>
                <a:cubicBezTo>
                  <a:pt x="3082926" y="1496264"/>
                  <a:pt x="3114398" y="1464792"/>
                  <a:pt x="3153220" y="1464792"/>
                </a:cubicBezTo>
                <a:close/>
                <a:moveTo>
                  <a:pt x="1806829" y="1453737"/>
                </a:moveTo>
                <a:cubicBezTo>
                  <a:pt x="1824013" y="1453737"/>
                  <a:pt x="1837944" y="1467668"/>
                  <a:pt x="1837944" y="1484852"/>
                </a:cubicBezTo>
                <a:cubicBezTo>
                  <a:pt x="1837944" y="1502036"/>
                  <a:pt x="1824013" y="1515967"/>
                  <a:pt x="1806829" y="1515967"/>
                </a:cubicBezTo>
                <a:cubicBezTo>
                  <a:pt x="1789644" y="1515967"/>
                  <a:pt x="1775713" y="1502036"/>
                  <a:pt x="1775713" y="1484852"/>
                </a:cubicBezTo>
                <a:cubicBezTo>
                  <a:pt x="1775713" y="1467668"/>
                  <a:pt x="1789644" y="1453737"/>
                  <a:pt x="1806829" y="1453737"/>
                </a:cubicBezTo>
                <a:close/>
                <a:moveTo>
                  <a:pt x="460375" y="1448021"/>
                </a:moveTo>
                <a:cubicBezTo>
                  <a:pt x="506317" y="1448021"/>
                  <a:pt x="543560" y="1485264"/>
                  <a:pt x="543560" y="1531206"/>
                </a:cubicBezTo>
                <a:cubicBezTo>
                  <a:pt x="543560" y="1577148"/>
                  <a:pt x="506317" y="1614391"/>
                  <a:pt x="460375" y="1614391"/>
                </a:cubicBezTo>
                <a:cubicBezTo>
                  <a:pt x="414433" y="1614391"/>
                  <a:pt x="377190" y="1577148"/>
                  <a:pt x="377190" y="1531206"/>
                </a:cubicBezTo>
                <a:cubicBezTo>
                  <a:pt x="377190" y="1485264"/>
                  <a:pt x="414433" y="1448021"/>
                  <a:pt x="460375" y="1448021"/>
                </a:cubicBezTo>
                <a:close/>
                <a:moveTo>
                  <a:pt x="3387154" y="1433357"/>
                </a:moveTo>
                <a:cubicBezTo>
                  <a:pt x="3404338" y="1433357"/>
                  <a:pt x="3418269" y="1447288"/>
                  <a:pt x="3418269" y="1464472"/>
                </a:cubicBezTo>
                <a:cubicBezTo>
                  <a:pt x="3418269" y="1481656"/>
                  <a:pt x="3404338" y="1495588"/>
                  <a:pt x="3387154" y="1495588"/>
                </a:cubicBezTo>
                <a:cubicBezTo>
                  <a:pt x="3369969" y="1495588"/>
                  <a:pt x="3356038" y="1481656"/>
                  <a:pt x="3356038" y="1464472"/>
                </a:cubicBezTo>
                <a:cubicBezTo>
                  <a:pt x="3356038" y="1447288"/>
                  <a:pt x="3369969" y="1433357"/>
                  <a:pt x="3387154" y="1433357"/>
                </a:cubicBezTo>
                <a:close/>
                <a:moveTo>
                  <a:pt x="1201801" y="1410375"/>
                </a:moveTo>
                <a:cubicBezTo>
                  <a:pt x="1644850" y="1410375"/>
                  <a:pt x="2014498" y="1724642"/>
                  <a:pt x="2099987" y="2142380"/>
                </a:cubicBezTo>
                <a:lnTo>
                  <a:pt x="2101754" y="2153953"/>
                </a:lnTo>
                <a:lnTo>
                  <a:pt x="2102125" y="2155397"/>
                </a:lnTo>
                <a:cubicBezTo>
                  <a:pt x="2114302" y="2214868"/>
                  <a:pt x="2120701" y="2276443"/>
                  <a:pt x="2120709" y="2339512"/>
                </a:cubicBezTo>
                <a:cubicBezTo>
                  <a:pt x="2120709" y="2581833"/>
                  <a:pt x="2024443" y="2814231"/>
                  <a:pt x="1853120" y="2985579"/>
                </a:cubicBezTo>
                <a:cubicBezTo>
                  <a:pt x="1682178" y="3157467"/>
                  <a:pt x="1449578" y="3253822"/>
                  <a:pt x="1207198" y="3253168"/>
                </a:cubicBezTo>
                <a:cubicBezTo>
                  <a:pt x="891841" y="3253196"/>
                  <a:pt x="613801" y="3093447"/>
                  <a:pt x="449606" y="2850450"/>
                </a:cubicBezTo>
                <a:lnTo>
                  <a:pt x="448090" y="2847657"/>
                </a:lnTo>
                <a:lnTo>
                  <a:pt x="441565" y="2839749"/>
                </a:lnTo>
                <a:cubicBezTo>
                  <a:pt x="342710" y="2693424"/>
                  <a:pt x="284988" y="2517028"/>
                  <a:pt x="284988" y="2327150"/>
                </a:cubicBezTo>
                <a:cubicBezTo>
                  <a:pt x="284988" y="1820846"/>
                  <a:pt x="695459" y="1410375"/>
                  <a:pt x="1201801" y="1410375"/>
                </a:cubicBezTo>
                <a:close/>
                <a:moveTo>
                  <a:pt x="323341" y="1401086"/>
                </a:moveTo>
                <a:cubicBezTo>
                  <a:pt x="345050" y="1401086"/>
                  <a:pt x="362648" y="1418684"/>
                  <a:pt x="362648" y="1440392"/>
                </a:cubicBezTo>
                <a:cubicBezTo>
                  <a:pt x="362648" y="1462101"/>
                  <a:pt x="345050" y="1479699"/>
                  <a:pt x="323341" y="1479699"/>
                </a:cubicBezTo>
                <a:cubicBezTo>
                  <a:pt x="301633" y="1479699"/>
                  <a:pt x="284035" y="1462101"/>
                  <a:pt x="284035" y="1440392"/>
                </a:cubicBezTo>
                <a:cubicBezTo>
                  <a:pt x="284035" y="1418684"/>
                  <a:pt x="301633" y="1401086"/>
                  <a:pt x="323341" y="1401086"/>
                </a:cubicBezTo>
                <a:close/>
                <a:moveTo>
                  <a:pt x="1206118" y="1396403"/>
                </a:moveTo>
                <a:cubicBezTo>
                  <a:pt x="687895" y="1396409"/>
                  <a:pt x="267785" y="1816525"/>
                  <a:pt x="267792" y="2334716"/>
                </a:cubicBezTo>
                <a:cubicBezTo>
                  <a:pt x="267798" y="2852946"/>
                  <a:pt x="687895" y="3273049"/>
                  <a:pt x="1206118" y="3273043"/>
                </a:cubicBezTo>
                <a:cubicBezTo>
                  <a:pt x="1724342" y="3273037"/>
                  <a:pt x="2144458" y="2852921"/>
                  <a:pt x="2144458" y="2334692"/>
                </a:cubicBezTo>
                <a:cubicBezTo>
                  <a:pt x="2144458" y="2085830"/>
                  <a:pt x="2045589" y="1847202"/>
                  <a:pt x="1869630" y="1671231"/>
                </a:cubicBezTo>
                <a:cubicBezTo>
                  <a:pt x="1694053" y="1494669"/>
                  <a:pt x="1455102" y="1395704"/>
                  <a:pt x="1206118" y="1396403"/>
                </a:cubicBezTo>
                <a:close/>
                <a:moveTo>
                  <a:pt x="3301683" y="1392592"/>
                </a:moveTo>
                <a:cubicBezTo>
                  <a:pt x="3324794" y="1392592"/>
                  <a:pt x="3343529" y="1411327"/>
                  <a:pt x="3343529" y="1434438"/>
                </a:cubicBezTo>
                <a:cubicBezTo>
                  <a:pt x="3343529" y="1457550"/>
                  <a:pt x="3324794" y="1476285"/>
                  <a:pt x="3301683" y="1476285"/>
                </a:cubicBezTo>
                <a:cubicBezTo>
                  <a:pt x="3278572" y="1476285"/>
                  <a:pt x="3259837" y="1457550"/>
                  <a:pt x="3259837" y="1434438"/>
                </a:cubicBezTo>
                <a:cubicBezTo>
                  <a:pt x="3259837" y="1411327"/>
                  <a:pt x="3278572" y="1392592"/>
                  <a:pt x="3301683" y="1392592"/>
                </a:cubicBezTo>
                <a:close/>
                <a:moveTo>
                  <a:pt x="3395727" y="1366488"/>
                </a:moveTo>
                <a:cubicBezTo>
                  <a:pt x="3409650" y="1366488"/>
                  <a:pt x="3420936" y="1377775"/>
                  <a:pt x="3420936" y="1391698"/>
                </a:cubicBezTo>
                <a:cubicBezTo>
                  <a:pt x="3420936" y="1405621"/>
                  <a:pt x="3409649" y="1416907"/>
                  <a:pt x="3395727" y="1416907"/>
                </a:cubicBezTo>
                <a:cubicBezTo>
                  <a:pt x="3381803" y="1416907"/>
                  <a:pt x="3370517" y="1405621"/>
                  <a:pt x="3370517" y="1391698"/>
                </a:cubicBezTo>
                <a:cubicBezTo>
                  <a:pt x="3370517" y="1377775"/>
                  <a:pt x="3381804" y="1366488"/>
                  <a:pt x="3395727" y="1366488"/>
                </a:cubicBezTo>
                <a:close/>
                <a:moveTo>
                  <a:pt x="747713" y="1358484"/>
                </a:moveTo>
                <a:cubicBezTo>
                  <a:pt x="764897" y="1358484"/>
                  <a:pt x="778828" y="1372415"/>
                  <a:pt x="778828" y="1389599"/>
                </a:cubicBezTo>
                <a:cubicBezTo>
                  <a:pt x="778828" y="1406783"/>
                  <a:pt x="764897" y="1420714"/>
                  <a:pt x="747713" y="1420714"/>
                </a:cubicBezTo>
                <a:cubicBezTo>
                  <a:pt x="730528" y="1420714"/>
                  <a:pt x="716598" y="1406783"/>
                  <a:pt x="716598" y="1389599"/>
                </a:cubicBezTo>
                <a:cubicBezTo>
                  <a:pt x="716598" y="1372415"/>
                  <a:pt x="730528" y="1358484"/>
                  <a:pt x="747713" y="1358484"/>
                </a:cubicBezTo>
                <a:close/>
                <a:moveTo>
                  <a:pt x="634683" y="1351372"/>
                </a:moveTo>
                <a:cubicBezTo>
                  <a:pt x="667894" y="1351372"/>
                  <a:pt x="694817" y="1378295"/>
                  <a:pt x="694817" y="1411506"/>
                </a:cubicBezTo>
                <a:cubicBezTo>
                  <a:pt x="694817" y="1444718"/>
                  <a:pt x="667894" y="1471641"/>
                  <a:pt x="634683" y="1471641"/>
                </a:cubicBezTo>
                <a:cubicBezTo>
                  <a:pt x="601471" y="1471641"/>
                  <a:pt x="574548" y="1444718"/>
                  <a:pt x="574548" y="1411506"/>
                </a:cubicBezTo>
                <a:cubicBezTo>
                  <a:pt x="574548" y="1378295"/>
                  <a:pt x="601472" y="1351372"/>
                  <a:pt x="634683" y="1351372"/>
                </a:cubicBezTo>
                <a:close/>
                <a:moveTo>
                  <a:pt x="3481070" y="1350996"/>
                </a:moveTo>
                <a:cubicBezTo>
                  <a:pt x="3506040" y="1350996"/>
                  <a:pt x="3526282" y="1371238"/>
                  <a:pt x="3526282" y="1396208"/>
                </a:cubicBezTo>
                <a:cubicBezTo>
                  <a:pt x="3526282" y="1421178"/>
                  <a:pt x="3506040" y="1441420"/>
                  <a:pt x="3481070" y="1441420"/>
                </a:cubicBezTo>
                <a:cubicBezTo>
                  <a:pt x="3456100" y="1441420"/>
                  <a:pt x="3435858" y="1421178"/>
                  <a:pt x="3435858" y="1396208"/>
                </a:cubicBezTo>
                <a:cubicBezTo>
                  <a:pt x="3435858" y="1371238"/>
                  <a:pt x="3456100" y="1350996"/>
                  <a:pt x="3481070" y="1350996"/>
                </a:cubicBezTo>
                <a:close/>
                <a:moveTo>
                  <a:pt x="1206055" y="1343444"/>
                </a:moveTo>
                <a:cubicBezTo>
                  <a:pt x="1753552" y="1343431"/>
                  <a:pt x="2197417" y="1787246"/>
                  <a:pt x="2197417" y="2334685"/>
                </a:cubicBezTo>
                <a:cubicBezTo>
                  <a:pt x="2197417" y="2597581"/>
                  <a:pt x="2092960" y="2849714"/>
                  <a:pt x="1907095" y="3035617"/>
                </a:cubicBezTo>
                <a:cubicBezTo>
                  <a:pt x="1721612" y="3222161"/>
                  <a:pt x="1469199" y="3326726"/>
                  <a:pt x="1206118" y="3326002"/>
                </a:cubicBezTo>
                <a:cubicBezTo>
                  <a:pt x="658622" y="3326015"/>
                  <a:pt x="214814" y="2882201"/>
                  <a:pt x="214801" y="2334724"/>
                </a:cubicBezTo>
                <a:cubicBezTo>
                  <a:pt x="214795" y="1787284"/>
                  <a:pt x="658622" y="1343457"/>
                  <a:pt x="1206055" y="1343444"/>
                </a:cubicBezTo>
                <a:close/>
                <a:moveTo>
                  <a:pt x="397256" y="1318796"/>
                </a:moveTo>
                <a:cubicBezTo>
                  <a:pt x="414440" y="1318796"/>
                  <a:pt x="428371" y="1332727"/>
                  <a:pt x="428371" y="1349911"/>
                </a:cubicBezTo>
                <a:cubicBezTo>
                  <a:pt x="428371" y="1367095"/>
                  <a:pt x="414440" y="1381026"/>
                  <a:pt x="397256" y="1381026"/>
                </a:cubicBezTo>
                <a:cubicBezTo>
                  <a:pt x="380071" y="1381026"/>
                  <a:pt x="366141" y="1367095"/>
                  <a:pt x="366141" y="1349911"/>
                </a:cubicBezTo>
                <a:cubicBezTo>
                  <a:pt x="366141" y="1332727"/>
                  <a:pt x="380071" y="1318796"/>
                  <a:pt x="397256" y="1318796"/>
                </a:cubicBezTo>
                <a:close/>
                <a:moveTo>
                  <a:pt x="837628" y="1312320"/>
                </a:moveTo>
                <a:cubicBezTo>
                  <a:pt x="854812" y="1312320"/>
                  <a:pt x="868743" y="1326252"/>
                  <a:pt x="868743" y="1343435"/>
                </a:cubicBezTo>
                <a:cubicBezTo>
                  <a:pt x="868743" y="1360619"/>
                  <a:pt x="854812" y="1374551"/>
                  <a:pt x="837628" y="1374551"/>
                </a:cubicBezTo>
                <a:cubicBezTo>
                  <a:pt x="820443" y="1374551"/>
                  <a:pt x="806512" y="1360619"/>
                  <a:pt x="806512" y="1343435"/>
                </a:cubicBezTo>
                <a:cubicBezTo>
                  <a:pt x="806512" y="1326252"/>
                  <a:pt x="820443" y="1312320"/>
                  <a:pt x="837628" y="1312320"/>
                </a:cubicBezTo>
                <a:close/>
                <a:moveTo>
                  <a:pt x="496253" y="1298286"/>
                </a:moveTo>
                <a:cubicBezTo>
                  <a:pt x="529464" y="1298286"/>
                  <a:pt x="556387" y="1325209"/>
                  <a:pt x="556387" y="1358420"/>
                </a:cubicBezTo>
                <a:cubicBezTo>
                  <a:pt x="556387" y="1391632"/>
                  <a:pt x="529464" y="1418555"/>
                  <a:pt x="496253" y="1418555"/>
                </a:cubicBezTo>
                <a:cubicBezTo>
                  <a:pt x="463041" y="1418555"/>
                  <a:pt x="436118" y="1391632"/>
                  <a:pt x="436118" y="1358420"/>
                </a:cubicBezTo>
                <a:cubicBezTo>
                  <a:pt x="436118" y="1325209"/>
                  <a:pt x="463042" y="1298286"/>
                  <a:pt x="496253" y="1298286"/>
                </a:cubicBezTo>
                <a:close/>
                <a:moveTo>
                  <a:pt x="3576447" y="1291812"/>
                </a:moveTo>
                <a:cubicBezTo>
                  <a:pt x="3593631" y="1291812"/>
                  <a:pt x="3607562" y="1305743"/>
                  <a:pt x="3607562" y="1322927"/>
                </a:cubicBezTo>
                <a:cubicBezTo>
                  <a:pt x="3607562" y="1340111"/>
                  <a:pt x="3593631" y="1354042"/>
                  <a:pt x="3576447" y="1354042"/>
                </a:cubicBezTo>
                <a:cubicBezTo>
                  <a:pt x="3559263" y="1354042"/>
                  <a:pt x="3545332" y="1340111"/>
                  <a:pt x="3545332" y="1322927"/>
                </a:cubicBezTo>
                <a:cubicBezTo>
                  <a:pt x="3545332" y="1305743"/>
                  <a:pt x="3559263" y="1291812"/>
                  <a:pt x="3576447" y="1291812"/>
                </a:cubicBezTo>
                <a:close/>
                <a:moveTo>
                  <a:pt x="3684588" y="1287430"/>
                </a:moveTo>
                <a:cubicBezTo>
                  <a:pt x="3701772" y="1287430"/>
                  <a:pt x="3715703" y="1301361"/>
                  <a:pt x="3715703" y="1318545"/>
                </a:cubicBezTo>
                <a:cubicBezTo>
                  <a:pt x="3715703" y="1335729"/>
                  <a:pt x="3701772" y="1349660"/>
                  <a:pt x="3684588" y="1349660"/>
                </a:cubicBezTo>
                <a:cubicBezTo>
                  <a:pt x="3667404" y="1349660"/>
                  <a:pt x="3653473" y="1335729"/>
                  <a:pt x="3653473" y="1318545"/>
                </a:cubicBezTo>
                <a:cubicBezTo>
                  <a:pt x="3653473" y="1301361"/>
                  <a:pt x="3667404" y="1287430"/>
                  <a:pt x="3684588" y="1287430"/>
                </a:cubicBezTo>
                <a:close/>
                <a:moveTo>
                  <a:pt x="1272603" y="1268953"/>
                </a:moveTo>
                <a:cubicBezTo>
                  <a:pt x="1289787" y="1268953"/>
                  <a:pt x="1303718" y="1282884"/>
                  <a:pt x="1303718" y="1300068"/>
                </a:cubicBezTo>
                <a:cubicBezTo>
                  <a:pt x="1303718" y="1317252"/>
                  <a:pt x="1289787" y="1331183"/>
                  <a:pt x="1272603" y="1331183"/>
                </a:cubicBezTo>
                <a:cubicBezTo>
                  <a:pt x="1255418" y="1331183"/>
                  <a:pt x="1241487" y="1317252"/>
                  <a:pt x="1241487" y="1300068"/>
                </a:cubicBezTo>
                <a:cubicBezTo>
                  <a:pt x="1241487" y="1282884"/>
                  <a:pt x="1255418" y="1268953"/>
                  <a:pt x="1272603" y="1268953"/>
                </a:cubicBezTo>
                <a:close/>
                <a:moveTo>
                  <a:pt x="888619" y="1253710"/>
                </a:moveTo>
                <a:cubicBezTo>
                  <a:pt x="905803" y="1253710"/>
                  <a:pt x="919734" y="1267641"/>
                  <a:pt x="919734" y="1284825"/>
                </a:cubicBezTo>
                <a:cubicBezTo>
                  <a:pt x="919734" y="1302009"/>
                  <a:pt x="905803" y="1315940"/>
                  <a:pt x="888619" y="1315940"/>
                </a:cubicBezTo>
                <a:cubicBezTo>
                  <a:pt x="871434" y="1315940"/>
                  <a:pt x="857504" y="1302009"/>
                  <a:pt x="857504" y="1284825"/>
                </a:cubicBezTo>
                <a:cubicBezTo>
                  <a:pt x="857504" y="1267641"/>
                  <a:pt x="871434" y="1253710"/>
                  <a:pt x="888619" y="1253710"/>
                </a:cubicBezTo>
                <a:close/>
                <a:moveTo>
                  <a:pt x="660019" y="1251233"/>
                </a:moveTo>
                <a:cubicBezTo>
                  <a:pt x="677203" y="1251233"/>
                  <a:pt x="691134" y="1265164"/>
                  <a:pt x="691134" y="1282348"/>
                </a:cubicBezTo>
                <a:cubicBezTo>
                  <a:pt x="691134" y="1299532"/>
                  <a:pt x="677203" y="1313463"/>
                  <a:pt x="660019" y="1313463"/>
                </a:cubicBezTo>
                <a:cubicBezTo>
                  <a:pt x="642834" y="1313463"/>
                  <a:pt x="628904" y="1299532"/>
                  <a:pt x="628904" y="1282348"/>
                </a:cubicBezTo>
                <a:cubicBezTo>
                  <a:pt x="628904" y="1265164"/>
                  <a:pt x="642834" y="1251233"/>
                  <a:pt x="660019" y="1251233"/>
                </a:cubicBezTo>
                <a:close/>
                <a:moveTo>
                  <a:pt x="3779901" y="1223924"/>
                </a:moveTo>
                <a:cubicBezTo>
                  <a:pt x="3796875" y="1223924"/>
                  <a:pt x="3810635" y="1237684"/>
                  <a:pt x="3810635" y="1254658"/>
                </a:cubicBezTo>
                <a:cubicBezTo>
                  <a:pt x="3810635" y="1271632"/>
                  <a:pt x="3796875" y="1285392"/>
                  <a:pt x="3779901" y="1285392"/>
                </a:cubicBezTo>
                <a:cubicBezTo>
                  <a:pt x="3762927" y="1285392"/>
                  <a:pt x="3749167" y="1271632"/>
                  <a:pt x="3749167" y="1254658"/>
                </a:cubicBezTo>
                <a:cubicBezTo>
                  <a:pt x="3749167" y="1237684"/>
                  <a:pt x="3762928" y="1223924"/>
                  <a:pt x="3779901" y="1223924"/>
                </a:cubicBezTo>
                <a:close/>
                <a:moveTo>
                  <a:pt x="1012953" y="1223358"/>
                </a:moveTo>
                <a:cubicBezTo>
                  <a:pt x="1046164" y="1223358"/>
                  <a:pt x="1073087" y="1250281"/>
                  <a:pt x="1073087" y="1283492"/>
                </a:cubicBezTo>
                <a:cubicBezTo>
                  <a:pt x="1073087" y="1316704"/>
                  <a:pt x="1046164" y="1343627"/>
                  <a:pt x="1012953" y="1343627"/>
                </a:cubicBezTo>
                <a:cubicBezTo>
                  <a:pt x="979742" y="1343627"/>
                  <a:pt x="952818" y="1316704"/>
                  <a:pt x="952818" y="1283492"/>
                </a:cubicBezTo>
                <a:cubicBezTo>
                  <a:pt x="952818" y="1250281"/>
                  <a:pt x="979742" y="1223358"/>
                  <a:pt x="1012953" y="1223358"/>
                </a:cubicBezTo>
                <a:close/>
                <a:moveTo>
                  <a:pt x="1172845" y="1212565"/>
                </a:moveTo>
                <a:cubicBezTo>
                  <a:pt x="1206056" y="1212565"/>
                  <a:pt x="1232979" y="1239488"/>
                  <a:pt x="1232979" y="1272699"/>
                </a:cubicBezTo>
                <a:cubicBezTo>
                  <a:pt x="1232979" y="1305911"/>
                  <a:pt x="1206056" y="1332834"/>
                  <a:pt x="1172845" y="1332834"/>
                </a:cubicBezTo>
                <a:cubicBezTo>
                  <a:pt x="1139634" y="1332834"/>
                  <a:pt x="1112711" y="1305911"/>
                  <a:pt x="1112711" y="1272699"/>
                </a:cubicBezTo>
                <a:cubicBezTo>
                  <a:pt x="1112711" y="1239488"/>
                  <a:pt x="1139634" y="1212565"/>
                  <a:pt x="1172845" y="1212565"/>
                </a:cubicBezTo>
                <a:close/>
                <a:moveTo>
                  <a:pt x="417894" y="1198910"/>
                </a:moveTo>
                <a:cubicBezTo>
                  <a:pt x="442864" y="1198910"/>
                  <a:pt x="463106" y="1219152"/>
                  <a:pt x="463106" y="1244122"/>
                </a:cubicBezTo>
                <a:cubicBezTo>
                  <a:pt x="463106" y="1269092"/>
                  <a:pt x="442864" y="1289334"/>
                  <a:pt x="417894" y="1289334"/>
                </a:cubicBezTo>
                <a:cubicBezTo>
                  <a:pt x="392924" y="1289334"/>
                  <a:pt x="372682" y="1269092"/>
                  <a:pt x="372682" y="1244122"/>
                </a:cubicBezTo>
                <a:cubicBezTo>
                  <a:pt x="372682" y="1219152"/>
                  <a:pt x="392924" y="1198910"/>
                  <a:pt x="417894" y="1198910"/>
                </a:cubicBezTo>
                <a:close/>
                <a:moveTo>
                  <a:pt x="305182" y="1196933"/>
                </a:moveTo>
                <a:cubicBezTo>
                  <a:pt x="326890" y="1196933"/>
                  <a:pt x="344488" y="1214531"/>
                  <a:pt x="344488" y="1236239"/>
                </a:cubicBezTo>
                <a:cubicBezTo>
                  <a:pt x="344488" y="1257948"/>
                  <a:pt x="326890" y="1275546"/>
                  <a:pt x="305182" y="1275546"/>
                </a:cubicBezTo>
                <a:cubicBezTo>
                  <a:pt x="283473" y="1275546"/>
                  <a:pt x="265875" y="1257948"/>
                  <a:pt x="265875" y="1236239"/>
                </a:cubicBezTo>
                <a:cubicBezTo>
                  <a:pt x="265875" y="1214531"/>
                  <a:pt x="283473" y="1196933"/>
                  <a:pt x="305182" y="1196933"/>
                </a:cubicBezTo>
                <a:close/>
                <a:moveTo>
                  <a:pt x="773431" y="1187481"/>
                </a:moveTo>
                <a:cubicBezTo>
                  <a:pt x="806642" y="1187481"/>
                  <a:pt x="833565" y="1214404"/>
                  <a:pt x="833565" y="1247616"/>
                </a:cubicBezTo>
                <a:cubicBezTo>
                  <a:pt x="833565" y="1280827"/>
                  <a:pt x="806642" y="1307750"/>
                  <a:pt x="773431" y="1307750"/>
                </a:cubicBezTo>
                <a:cubicBezTo>
                  <a:pt x="740219" y="1307750"/>
                  <a:pt x="713297" y="1280827"/>
                  <a:pt x="713297" y="1247616"/>
                </a:cubicBezTo>
                <a:cubicBezTo>
                  <a:pt x="713297" y="1214404"/>
                  <a:pt x="740220" y="1187481"/>
                  <a:pt x="773431" y="1187481"/>
                </a:cubicBezTo>
                <a:close/>
                <a:moveTo>
                  <a:pt x="562293" y="1168558"/>
                </a:moveTo>
                <a:cubicBezTo>
                  <a:pt x="595504" y="1168558"/>
                  <a:pt x="622427" y="1195482"/>
                  <a:pt x="622427" y="1228693"/>
                </a:cubicBezTo>
                <a:cubicBezTo>
                  <a:pt x="622427" y="1261904"/>
                  <a:pt x="595504" y="1288827"/>
                  <a:pt x="562293" y="1288827"/>
                </a:cubicBezTo>
                <a:cubicBezTo>
                  <a:pt x="529081" y="1288827"/>
                  <a:pt x="502158" y="1261904"/>
                  <a:pt x="502158" y="1228693"/>
                </a:cubicBezTo>
                <a:cubicBezTo>
                  <a:pt x="502158" y="1195482"/>
                  <a:pt x="529081" y="1168558"/>
                  <a:pt x="562293" y="1168558"/>
                </a:cubicBezTo>
                <a:close/>
                <a:moveTo>
                  <a:pt x="1031430" y="1155476"/>
                </a:moveTo>
                <a:cubicBezTo>
                  <a:pt x="1048614" y="1155476"/>
                  <a:pt x="1062545" y="1169407"/>
                  <a:pt x="1062545" y="1186591"/>
                </a:cubicBezTo>
                <a:cubicBezTo>
                  <a:pt x="1062545" y="1203775"/>
                  <a:pt x="1048614" y="1217706"/>
                  <a:pt x="1031430" y="1217706"/>
                </a:cubicBezTo>
                <a:cubicBezTo>
                  <a:pt x="1014245" y="1217706"/>
                  <a:pt x="1000315" y="1203775"/>
                  <a:pt x="1000315" y="1186591"/>
                </a:cubicBezTo>
                <a:cubicBezTo>
                  <a:pt x="1000315" y="1169407"/>
                  <a:pt x="1014245" y="1155476"/>
                  <a:pt x="1031430" y="1155476"/>
                </a:cubicBezTo>
                <a:close/>
                <a:moveTo>
                  <a:pt x="3901122" y="1154136"/>
                </a:moveTo>
                <a:cubicBezTo>
                  <a:pt x="3924233" y="1154136"/>
                  <a:pt x="3942969" y="1172871"/>
                  <a:pt x="3942969" y="1195982"/>
                </a:cubicBezTo>
                <a:cubicBezTo>
                  <a:pt x="3942969" y="1219094"/>
                  <a:pt x="3924233" y="1237829"/>
                  <a:pt x="3901122" y="1237829"/>
                </a:cubicBezTo>
                <a:cubicBezTo>
                  <a:pt x="3878011" y="1237829"/>
                  <a:pt x="3859276" y="1219094"/>
                  <a:pt x="3859276" y="1195982"/>
                </a:cubicBezTo>
                <a:cubicBezTo>
                  <a:pt x="3859276" y="1172871"/>
                  <a:pt x="3878011" y="1154136"/>
                  <a:pt x="3901122" y="1154136"/>
                </a:cubicBezTo>
                <a:close/>
                <a:moveTo>
                  <a:pt x="671196" y="1128934"/>
                </a:moveTo>
                <a:cubicBezTo>
                  <a:pt x="692904" y="1128934"/>
                  <a:pt x="710502" y="1146532"/>
                  <a:pt x="710502" y="1168241"/>
                </a:cubicBezTo>
                <a:cubicBezTo>
                  <a:pt x="710502" y="1189949"/>
                  <a:pt x="692904" y="1207547"/>
                  <a:pt x="671196" y="1207547"/>
                </a:cubicBezTo>
                <a:cubicBezTo>
                  <a:pt x="649487" y="1207547"/>
                  <a:pt x="631889" y="1189949"/>
                  <a:pt x="631889" y="1168241"/>
                </a:cubicBezTo>
                <a:cubicBezTo>
                  <a:pt x="631889" y="1146532"/>
                  <a:pt x="649487" y="1128934"/>
                  <a:pt x="671196" y="1128934"/>
                </a:cubicBezTo>
                <a:close/>
                <a:moveTo>
                  <a:pt x="5045583" y="1087415"/>
                </a:moveTo>
                <a:cubicBezTo>
                  <a:pt x="5390900" y="1087415"/>
                  <a:pt x="5723961" y="1139903"/>
                  <a:pt x="6037222" y="1237335"/>
                </a:cubicBezTo>
                <a:lnTo>
                  <a:pt x="6124773" y="1269378"/>
                </a:lnTo>
                <a:lnTo>
                  <a:pt x="6124773" y="2167655"/>
                </a:lnTo>
                <a:lnTo>
                  <a:pt x="6058515" y="2135739"/>
                </a:lnTo>
                <a:cubicBezTo>
                  <a:pt x="5761311" y="2010043"/>
                  <a:pt x="5434552" y="1940536"/>
                  <a:pt x="5091557" y="1940536"/>
                </a:cubicBezTo>
                <a:cubicBezTo>
                  <a:pt x="3719956" y="1940536"/>
                  <a:pt x="2607437" y="3052701"/>
                  <a:pt x="2607437" y="4424616"/>
                </a:cubicBezTo>
                <a:cubicBezTo>
                  <a:pt x="2607437" y="5625045"/>
                  <a:pt x="3458967" y="6626628"/>
                  <a:pt x="4590927" y="6858268"/>
                </a:cubicBezTo>
                <a:lnTo>
                  <a:pt x="4766002" y="6884988"/>
                </a:lnTo>
                <a:lnTo>
                  <a:pt x="2802859" y="6884988"/>
                </a:lnTo>
                <a:lnTo>
                  <a:pt x="2687542" y="6780181"/>
                </a:lnTo>
                <a:cubicBezTo>
                  <a:pt x="2084070" y="6176709"/>
                  <a:pt x="1710817" y="5343017"/>
                  <a:pt x="1710817" y="4422140"/>
                </a:cubicBezTo>
                <a:cubicBezTo>
                  <a:pt x="1710817" y="2580388"/>
                  <a:pt x="3203892" y="1087415"/>
                  <a:pt x="5045583" y="1087415"/>
                </a:cubicBezTo>
                <a:close/>
                <a:moveTo>
                  <a:pt x="895414" y="1064862"/>
                </a:moveTo>
                <a:cubicBezTo>
                  <a:pt x="941356" y="1064862"/>
                  <a:pt x="978599" y="1102105"/>
                  <a:pt x="978599" y="1148047"/>
                </a:cubicBezTo>
                <a:cubicBezTo>
                  <a:pt x="978599" y="1193989"/>
                  <a:pt x="941356" y="1231232"/>
                  <a:pt x="895414" y="1231232"/>
                </a:cubicBezTo>
                <a:cubicBezTo>
                  <a:pt x="849472" y="1231232"/>
                  <a:pt x="812229" y="1193989"/>
                  <a:pt x="812229" y="1148047"/>
                </a:cubicBezTo>
                <a:cubicBezTo>
                  <a:pt x="812229" y="1102105"/>
                  <a:pt x="849473" y="1064862"/>
                  <a:pt x="895414" y="1064862"/>
                </a:cubicBezTo>
                <a:close/>
                <a:moveTo>
                  <a:pt x="4057778" y="1058951"/>
                </a:moveTo>
                <a:cubicBezTo>
                  <a:pt x="4090989" y="1058951"/>
                  <a:pt x="4117912" y="1085874"/>
                  <a:pt x="4117912" y="1119085"/>
                </a:cubicBezTo>
                <a:cubicBezTo>
                  <a:pt x="4117912" y="1152297"/>
                  <a:pt x="4090989" y="1179220"/>
                  <a:pt x="4057778" y="1179220"/>
                </a:cubicBezTo>
                <a:cubicBezTo>
                  <a:pt x="4024567" y="1179220"/>
                  <a:pt x="3997643" y="1152297"/>
                  <a:pt x="3997643" y="1119085"/>
                </a:cubicBezTo>
                <a:cubicBezTo>
                  <a:pt x="3997643" y="1085874"/>
                  <a:pt x="4024567" y="1058951"/>
                  <a:pt x="4057778" y="1058951"/>
                </a:cubicBezTo>
                <a:close/>
                <a:moveTo>
                  <a:pt x="4438143" y="1032725"/>
                </a:moveTo>
                <a:cubicBezTo>
                  <a:pt x="4461254" y="1032725"/>
                  <a:pt x="4479989" y="1051460"/>
                  <a:pt x="4479989" y="1074572"/>
                </a:cubicBezTo>
                <a:cubicBezTo>
                  <a:pt x="4479989" y="1097683"/>
                  <a:pt x="4461254" y="1116418"/>
                  <a:pt x="4438143" y="1116418"/>
                </a:cubicBezTo>
                <a:cubicBezTo>
                  <a:pt x="4415032" y="1116418"/>
                  <a:pt x="4396297" y="1097683"/>
                  <a:pt x="4396297" y="1074572"/>
                </a:cubicBezTo>
                <a:cubicBezTo>
                  <a:pt x="4396297" y="1051460"/>
                  <a:pt x="4415032" y="1032725"/>
                  <a:pt x="4438143" y="1032725"/>
                </a:cubicBezTo>
                <a:close/>
                <a:moveTo>
                  <a:pt x="746507" y="989550"/>
                </a:moveTo>
                <a:cubicBezTo>
                  <a:pt x="784838" y="989550"/>
                  <a:pt x="815912" y="1020624"/>
                  <a:pt x="815912" y="1058955"/>
                </a:cubicBezTo>
                <a:cubicBezTo>
                  <a:pt x="815912" y="1097287"/>
                  <a:pt x="784838" y="1128361"/>
                  <a:pt x="746507" y="1128361"/>
                </a:cubicBezTo>
                <a:cubicBezTo>
                  <a:pt x="708175" y="1128361"/>
                  <a:pt x="677101" y="1097287"/>
                  <a:pt x="677101" y="1058955"/>
                </a:cubicBezTo>
                <a:cubicBezTo>
                  <a:pt x="677101" y="1020624"/>
                  <a:pt x="708175" y="989550"/>
                  <a:pt x="746507" y="989550"/>
                </a:cubicBezTo>
                <a:close/>
                <a:moveTo>
                  <a:pt x="5501512" y="975488"/>
                </a:moveTo>
                <a:cubicBezTo>
                  <a:pt x="5526693" y="975488"/>
                  <a:pt x="5547106" y="995901"/>
                  <a:pt x="5547106" y="1021081"/>
                </a:cubicBezTo>
                <a:cubicBezTo>
                  <a:pt x="5547106" y="1046261"/>
                  <a:pt x="5526693" y="1066674"/>
                  <a:pt x="5501512" y="1066674"/>
                </a:cubicBezTo>
                <a:cubicBezTo>
                  <a:pt x="5476332" y="1066674"/>
                  <a:pt x="5455919" y="1046261"/>
                  <a:pt x="5455919" y="1021081"/>
                </a:cubicBezTo>
                <a:cubicBezTo>
                  <a:pt x="5455919" y="995901"/>
                  <a:pt x="5476332" y="975488"/>
                  <a:pt x="5501512" y="975488"/>
                </a:cubicBezTo>
                <a:close/>
                <a:moveTo>
                  <a:pt x="5319458" y="949517"/>
                </a:moveTo>
                <a:cubicBezTo>
                  <a:pt x="5344638" y="949517"/>
                  <a:pt x="5365051" y="969930"/>
                  <a:pt x="5365051" y="995110"/>
                </a:cubicBezTo>
                <a:cubicBezTo>
                  <a:pt x="5365051" y="1020290"/>
                  <a:pt x="5344638" y="1040703"/>
                  <a:pt x="5319458" y="1040703"/>
                </a:cubicBezTo>
                <a:cubicBezTo>
                  <a:pt x="5294277" y="1040703"/>
                  <a:pt x="5273865" y="1020290"/>
                  <a:pt x="5273865" y="995110"/>
                </a:cubicBezTo>
                <a:cubicBezTo>
                  <a:pt x="5273865" y="969930"/>
                  <a:pt x="5294277" y="949517"/>
                  <a:pt x="5319458" y="949517"/>
                </a:cubicBezTo>
                <a:close/>
                <a:moveTo>
                  <a:pt x="5158930" y="939863"/>
                </a:moveTo>
                <a:cubicBezTo>
                  <a:pt x="5192737" y="939863"/>
                  <a:pt x="5220144" y="967269"/>
                  <a:pt x="5220144" y="1001077"/>
                </a:cubicBezTo>
                <a:cubicBezTo>
                  <a:pt x="5220144" y="1034884"/>
                  <a:pt x="5192738" y="1062291"/>
                  <a:pt x="5158930" y="1062291"/>
                </a:cubicBezTo>
                <a:cubicBezTo>
                  <a:pt x="5125122" y="1062291"/>
                  <a:pt x="5097716" y="1034884"/>
                  <a:pt x="5097716" y="1001077"/>
                </a:cubicBezTo>
                <a:cubicBezTo>
                  <a:pt x="5097716" y="967269"/>
                  <a:pt x="5125122" y="939863"/>
                  <a:pt x="5158930" y="939863"/>
                </a:cubicBezTo>
                <a:close/>
                <a:moveTo>
                  <a:pt x="4892739" y="894478"/>
                </a:moveTo>
                <a:cubicBezTo>
                  <a:pt x="4938120" y="894478"/>
                  <a:pt x="4974908" y="931266"/>
                  <a:pt x="4974908" y="976647"/>
                </a:cubicBezTo>
                <a:cubicBezTo>
                  <a:pt x="4974908" y="1022028"/>
                  <a:pt x="4938119" y="1058816"/>
                  <a:pt x="4892739" y="1058816"/>
                </a:cubicBezTo>
                <a:cubicBezTo>
                  <a:pt x="4847358" y="1058816"/>
                  <a:pt x="4810571" y="1022028"/>
                  <a:pt x="4810571" y="976647"/>
                </a:cubicBezTo>
                <a:cubicBezTo>
                  <a:pt x="4810571" y="931266"/>
                  <a:pt x="4847359" y="894478"/>
                  <a:pt x="4892739" y="894478"/>
                </a:cubicBezTo>
                <a:close/>
                <a:moveTo>
                  <a:pt x="4266946" y="892265"/>
                </a:moveTo>
                <a:cubicBezTo>
                  <a:pt x="4334140" y="892265"/>
                  <a:pt x="4388612" y="946737"/>
                  <a:pt x="4388612" y="1013931"/>
                </a:cubicBezTo>
                <a:cubicBezTo>
                  <a:pt x="4388612" y="1081126"/>
                  <a:pt x="4334140" y="1135597"/>
                  <a:pt x="4266946" y="1135597"/>
                </a:cubicBezTo>
                <a:cubicBezTo>
                  <a:pt x="4199751" y="1135597"/>
                  <a:pt x="4145280" y="1081126"/>
                  <a:pt x="4145280" y="1013931"/>
                </a:cubicBezTo>
                <a:cubicBezTo>
                  <a:pt x="4145280" y="946737"/>
                  <a:pt x="4199751" y="892265"/>
                  <a:pt x="4266946" y="892265"/>
                </a:cubicBezTo>
                <a:close/>
                <a:moveTo>
                  <a:pt x="5039615" y="877333"/>
                </a:moveTo>
                <a:cubicBezTo>
                  <a:pt x="5062726" y="877333"/>
                  <a:pt x="5081461" y="896068"/>
                  <a:pt x="5081461" y="919180"/>
                </a:cubicBezTo>
                <a:cubicBezTo>
                  <a:pt x="5081461" y="942291"/>
                  <a:pt x="5062726" y="961026"/>
                  <a:pt x="5039615" y="961026"/>
                </a:cubicBezTo>
                <a:cubicBezTo>
                  <a:pt x="5016504" y="961026"/>
                  <a:pt x="4997768" y="942291"/>
                  <a:pt x="4997768" y="919180"/>
                </a:cubicBezTo>
                <a:cubicBezTo>
                  <a:pt x="4997768" y="896068"/>
                  <a:pt x="5016504" y="877333"/>
                  <a:pt x="5039615" y="877333"/>
                </a:cubicBezTo>
                <a:close/>
                <a:moveTo>
                  <a:pt x="5211065" y="844868"/>
                </a:moveTo>
                <a:cubicBezTo>
                  <a:pt x="5234176" y="844868"/>
                  <a:pt x="5252911" y="863603"/>
                  <a:pt x="5252911" y="886714"/>
                </a:cubicBezTo>
                <a:cubicBezTo>
                  <a:pt x="5252911" y="909826"/>
                  <a:pt x="5234176" y="928561"/>
                  <a:pt x="5211065" y="928561"/>
                </a:cubicBezTo>
                <a:cubicBezTo>
                  <a:pt x="5187954" y="928561"/>
                  <a:pt x="5169218" y="909826"/>
                  <a:pt x="5169218" y="886714"/>
                </a:cubicBezTo>
                <a:cubicBezTo>
                  <a:pt x="5169218" y="863603"/>
                  <a:pt x="5187954" y="844868"/>
                  <a:pt x="5211065" y="844868"/>
                </a:cubicBezTo>
                <a:close/>
                <a:moveTo>
                  <a:pt x="428498" y="836577"/>
                </a:moveTo>
                <a:cubicBezTo>
                  <a:pt x="505410" y="836577"/>
                  <a:pt x="567754" y="898922"/>
                  <a:pt x="567754" y="975832"/>
                </a:cubicBezTo>
                <a:cubicBezTo>
                  <a:pt x="567513" y="1052643"/>
                  <a:pt x="505308" y="1114848"/>
                  <a:pt x="428498" y="1115088"/>
                </a:cubicBezTo>
                <a:cubicBezTo>
                  <a:pt x="351587" y="1115088"/>
                  <a:pt x="289243" y="1052744"/>
                  <a:pt x="289243" y="975832"/>
                </a:cubicBezTo>
                <a:cubicBezTo>
                  <a:pt x="289243" y="898922"/>
                  <a:pt x="351587" y="836577"/>
                  <a:pt x="428498" y="836577"/>
                </a:cubicBezTo>
                <a:close/>
                <a:moveTo>
                  <a:pt x="426149" y="807876"/>
                </a:moveTo>
                <a:cubicBezTo>
                  <a:pt x="331953" y="807876"/>
                  <a:pt x="255588" y="884241"/>
                  <a:pt x="255588" y="978437"/>
                </a:cubicBezTo>
                <a:cubicBezTo>
                  <a:pt x="255588" y="1072632"/>
                  <a:pt x="331953" y="1148998"/>
                  <a:pt x="426149" y="1148998"/>
                </a:cubicBezTo>
                <a:cubicBezTo>
                  <a:pt x="520344" y="1148998"/>
                  <a:pt x="596709" y="1072632"/>
                  <a:pt x="596709" y="978437"/>
                </a:cubicBezTo>
                <a:cubicBezTo>
                  <a:pt x="596640" y="884266"/>
                  <a:pt x="520319" y="807945"/>
                  <a:pt x="426149" y="807876"/>
                </a:cubicBezTo>
                <a:close/>
                <a:moveTo>
                  <a:pt x="4330891" y="784122"/>
                </a:moveTo>
                <a:cubicBezTo>
                  <a:pt x="4354002" y="784122"/>
                  <a:pt x="4372737" y="802857"/>
                  <a:pt x="4372737" y="825969"/>
                </a:cubicBezTo>
                <a:cubicBezTo>
                  <a:pt x="4372737" y="849080"/>
                  <a:pt x="4354002" y="867815"/>
                  <a:pt x="4330891" y="867815"/>
                </a:cubicBezTo>
                <a:cubicBezTo>
                  <a:pt x="4307780" y="867815"/>
                  <a:pt x="4289044" y="849080"/>
                  <a:pt x="4289044" y="825969"/>
                </a:cubicBezTo>
                <a:cubicBezTo>
                  <a:pt x="4289044" y="802857"/>
                  <a:pt x="4307780" y="784122"/>
                  <a:pt x="4330891" y="784122"/>
                </a:cubicBezTo>
                <a:close/>
                <a:moveTo>
                  <a:pt x="426149" y="770855"/>
                </a:moveTo>
                <a:cubicBezTo>
                  <a:pt x="540792" y="770855"/>
                  <a:pt x="633730" y="863794"/>
                  <a:pt x="633730" y="978437"/>
                </a:cubicBezTo>
                <a:cubicBezTo>
                  <a:pt x="633591" y="1093022"/>
                  <a:pt x="540734" y="1185878"/>
                  <a:pt x="426149" y="1186018"/>
                </a:cubicBezTo>
                <a:cubicBezTo>
                  <a:pt x="311506" y="1186018"/>
                  <a:pt x="218567" y="1093079"/>
                  <a:pt x="218567" y="978437"/>
                </a:cubicBezTo>
                <a:cubicBezTo>
                  <a:pt x="218567" y="863794"/>
                  <a:pt x="311506" y="770855"/>
                  <a:pt x="426149" y="770855"/>
                </a:cubicBezTo>
                <a:close/>
                <a:moveTo>
                  <a:pt x="4878071" y="758208"/>
                </a:moveTo>
                <a:cubicBezTo>
                  <a:pt x="4901182" y="758208"/>
                  <a:pt x="4919917" y="776942"/>
                  <a:pt x="4919917" y="800054"/>
                </a:cubicBezTo>
                <a:cubicBezTo>
                  <a:pt x="4919917" y="823166"/>
                  <a:pt x="4901182" y="841900"/>
                  <a:pt x="4878071" y="841900"/>
                </a:cubicBezTo>
                <a:cubicBezTo>
                  <a:pt x="4854960" y="841900"/>
                  <a:pt x="4836225" y="823166"/>
                  <a:pt x="4836225" y="800055"/>
                </a:cubicBezTo>
                <a:cubicBezTo>
                  <a:pt x="4836225" y="776942"/>
                  <a:pt x="4854960" y="758208"/>
                  <a:pt x="4878071" y="758208"/>
                </a:cubicBezTo>
                <a:close/>
                <a:moveTo>
                  <a:pt x="5021707" y="742269"/>
                </a:moveTo>
                <a:cubicBezTo>
                  <a:pt x="5046887" y="742269"/>
                  <a:pt x="5067300" y="762682"/>
                  <a:pt x="5067300" y="787862"/>
                </a:cubicBezTo>
                <a:cubicBezTo>
                  <a:pt x="5067300" y="813042"/>
                  <a:pt x="5046887" y="833455"/>
                  <a:pt x="5021707" y="833455"/>
                </a:cubicBezTo>
                <a:cubicBezTo>
                  <a:pt x="4996526" y="833455"/>
                  <a:pt x="4976113" y="813042"/>
                  <a:pt x="4976113" y="787862"/>
                </a:cubicBezTo>
                <a:cubicBezTo>
                  <a:pt x="4976113" y="762682"/>
                  <a:pt x="4996526" y="742269"/>
                  <a:pt x="5021707" y="742269"/>
                </a:cubicBezTo>
                <a:close/>
                <a:moveTo>
                  <a:pt x="5146739" y="723710"/>
                </a:moveTo>
                <a:cubicBezTo>
                  <a:pt x="5169850" y="723710"/>
                  <a:pt x="5188585" y="742445"/>
                  <a:pt x="5188585" y="765556"/>
                </a:cubicBezTo>
                <a:cubicBezTo>
                  <a:pt x="5188585" y="788668"/>
                  <a:pt x="5169850" y="807403"/>
                  <a:pt x="5146739" y="807403"/>
                </a:cubicBezTo>
                <a:cubicBezTo>
                  <a:pt x="5123628" y="807403"/>
                  <a:pt x="5104892" y="788668"/>
                  <a:pt x="5104892" y="765556"/>
                </a:cubicBezTo>
                <a:cubicBezTo>
                  <a:pt x="5104892" y="742445"/>
                  <a:pt x="5123628" y="723710"/>
                  <a:pt x="5146739" y="723710"/>
                </a:cubicBezTo>
                <a:close/>
                <a:moveTo>
                  <a:pt x="244793" y="716429"/>
                </a:moveTo>
                <a:cubicBezTo>
                  <a:pt x="266501" y="716429"/>
                  <a:pt x="284099" y="734027"/>
                  <a:pt x="284099" y="755736"/>
                </a:cubicBezTo>
                <a:cubicBezTo>
                  <a:pt x="284099" y="777444"/>
                  <a:pt x="266501" y="795042"/>
                  <a:pt x="244793" y="795042"/>
                </a:cubicBezTo>
                <a:cubicBezTo>
                  <a:pt x="223084" y="795042"/>
                  <a:pt x="205486" y="777444"/>
                  <a:pt x="205486" y="755736"/>
                </a:cubicBezTo>
                <a:cubicBezTo>
                  <a:pt x="205486" y="734027"/>
                  <a:pt x="223084" y="716429"/>
                  <a:pt x="244793" y="716429"/>
                </a:cubicBezTo>
                <a:close/>
                <a:moveTo>
                  <a:pt x="4589971" y="683922"/>
                </a:moveTo>
                <a:cubicBezTo>
                  <a:pt x="4697672" y="683922"/>
                  <a:pt x="4784979" y="771230"/>
                  <a:pt x="4784979" y="878931"/>
                </a:cubicBezTo>
                <a:cubicBezTo>
                  <a:pt x="4784979" y="986631"/>
                  <a:pt x="4697671" y="1073939"/>
                  <a:pt x="4589971" y="1073939"/>
                </a:cubicBezTo>
                <a:cubicBezTo>
                  <a:pt x="4482271" y="1073939"/>
                  <a:pt x="4394963" y="986631"/>
                  <a:pt x="4394963" y="878931"/>
                </a:cubicBezTo>
                <a:cubicBezTo>
                  <a:pt x="4394963" y="771230"/>
                  <a:pt x="4482271" y="683922"/>
                  <a:pt x="4589971" y="683922"/>
                </a:cubicBezTo>
                <a:close/>
                <a:moveTo>
                  <a:pt x="4867339" y="621364"/>
                </a:moveTo>
                <a:cubicBezTo>
                  <a:pt x="4890450" y="621364"/>
                  <a:pt x="4909185" y="640099"/>
                  <a:pt x="4909185" y="663211"/>
                </a:cubicBezTo>
                <a:cubicBezTo>
                  <a:pt x="4909185" y="686322"/>
                  <a:pt x="4890450" y="705057"/>
                  <a:pt x="4867339" y="705057"/>
                </a:cubicBezTo>
                <a:cubicBezTo>
                  <a:pt x="4844228" y="705057"/>
                  <a:pt x="4825492" y="686322"/>
                  <a:pt x="4825492" y="663211"/>
                </a:cubicBezTo>
                <a:cubicBezTo>
                  <a:pt x="4825492" y="640099"/>
                  <a:pt x="4844228" y="621364"/>
                  <a:pt x="4867339" y="621364"/>
                </a:cubicBezTo>
                <a:close/>
                <a:moveTo>
                  <a:pt x="370587" y="599341"/>
                </a:moveTo>
                <a:cubicBezTo>
                  <a:pt x="408918" y="599341"/>
                  <a:pt x="439992" y="630415"/>
                  <a:pt x="439992" y="668746"/>
                </a:cubicBezTo>
                <a:cubicBezTo>
                  <a:pt x="439992" y="707078"/>
                  <a:pt x="408918" y="738152"/>
                  <a:pt x="370587" y="738152"/>
                </a:cubicBezTo>
                <a:cubicBezTo>
                  <a:pt x="332255" y="738152"/>
                  <a:pt x="301181" y="707078"/>
                  <a:pt x="301181" y="668746"/>
                </a:cubicBezTo>
                <a:cubicBezTo>
                  <a:pt x="301181" y="630415"/>
                  <a:pt x="332255" y="599341"/>
                  <a:pt x="370587" y="599341"/>
                </a:cubicBezTo>
                <a:close/>
                <a:moveTo>
                  <a:pt x="4541965" y="579462"/>
                </a:moveTo>
                <a:cubicBezTo>
                  <a:pt x="4565076" y="579462"/>
                  <a:pt x="4583811" y="598196"/>
                  <a:pt x="4583811" y="621307"/>
                </a:cubicBezTo>
                <a:cubicBezTo>
                  <a:pt x="4583811" y="644420"/>
                  <a:pt x="4565076" y="663154"/>
                  <a:pt x="4541965" y="663154"/>
                </a:cubicBezTo>
                <a:cubicBezTo>
                  <a:pt x="4518854" y="663154"/>
                  <a:pt x="4500118" y="644420"/>
                  <a:pt x="4500118" y="621307"/>
                </a:cubicBezTo>
                <a:cubicBezTo>
                  <a:pt x="4500118" y="598196"/>
                  <a:pt x="4518854" y="579462"/>
                  <a:pt x="4541965" y="579462"/>
                </a:cubicBezTo>
                <a:close/>
                <a:moveTo>
                  <a:pt x="5021961" y="578743"/>
                </a:moveTo>
                <a:cubicBezTo>
                  <a:pt x="5047142" y="578743"/>
                  <a:pt x="5067554" y="599156"/>
                  <a:pt x="5067554" y="624336"/>
                </a:cubicBezTo>
                <a:cubicBezTo>
                  <a:pt x="5067554" y="649516"/>
                  <a:pt x="5047142" y="669929"/>
                  <a:pt x="5021961" y="669929"/>
                </a:cubicBezTo>
                <a:cubicBezTo>
                  <a:pt x="4996780" y="669929"/>
                  <a:pt x="4976368" y="649516"/>
                  <a:pt x="4976368" y="624336"/>
                </a:cubicBezTo>
                <a:cubicBezTo>
                  <a:pt x="4976368" y="599156"/>
                  <a:pt x="4996780" y="578743"/>
                  <a:pt x="5021961" y="578743"/>
                </a:cubicBezTo>
                <a:close/>
                <a:moveTo>
                  <a:pt x="232982" y="565743"/>
                </a:moveTo>
                <a:cubicBezTo>
                  <a:pt x="254690" y="565743"/>
                  <a:pt x="272288" y="583341"/>
                  <a:pt x="272288" y="605049"/>
                </a:cubicBezTo>
                <a:cubicBezTo>
                  <a:pt x="272288" y="626758"/>
                  <a:pt x="254690" y="644356"/>
                  <a:pt x="232982" y="644356"/>
                </a:cubicBezTo>
                <a:cubicBezTo>
                  <a:pt x="211273" y="644356"/>
                  <a:pt x="193675" y="626758"/>
                  <a:pt x="193675" y="605049"/>
                </a:cubicBezTo>
                <a:cubicBezTo>
                  <a:pt x="193675" y="583341"/>
                  <a:pt x="211273" y="565743"/>
                  <a:pt x="232982" y="565743"/>
                </a:cubicBezTo>
                <a:close/>
                <a:moveTo>
                  <a:pt x="5166742" y="535563"/>
                </a:moveTo>
                <a:cubicBezTo>
                  <a:pt x="5189853" y="535563"/>
                  <a:pt x="5208588" y="554298"/>
                  <a:pt x="5208588" y="577410"/>
                </a:cubicBezTo>
                <a:cubicBezTo>
                  <a:pt x="5208588" y="600521"/>
                  <a:pt x="5189853" y="619256"/>
                  <a:pt x="5166742" y="619256"/>
                </a:cubicBezTo>
                <a:cubicBezTo>
                  <a:pt x="5143631" y="619256"/>
                  <a:pt x="5124896" y="600521"/>
                  <a:pt x="5124896" y="577410"/>
                </a:cubicBezTo>
                <a:cubicBezTo>
                  <a:pt x="5124896" y="554298"/>
                  <a:pt x="5143631" y="535563"/>
                  <a:pt x="5166742" y="535563"/>
                </a:cubicBezTo>
                <a:close/>
                <a:moveTo>
                  <a:pt x="4726813" y="493348"/>
                </a:moveTo>
                <a:cubicBezTo>
                  <a:pt x="4772194" y="493348"/>
                  <a:pt x="4808982" y="530135"/>
                  <a:pt x="4808982" y="575516"/>
                </a:cubicBezTo>
                <a:cubicBezTo>
                  <a:pt x="4808982" y="620897"/>
                  <a:pt x="4772193" y="657686"/>
                  <a:pt x="4726813" y="657686"/>
                </a:cubicBezTo>
                <a:cubicBezTo>
                  <a:pt x="4681432" y="657686"/>
                  <a:pt x="4644644" y="620897"/>
                  <a:pt x="4644644" y="575516"/>
                </a:cubicBezTo>
                <a:cubicBezTo>
                  <a:pt x="4644644" y="530135"/>
                  <a:pt x="4681433" y="493348"/>
                  <a:pt x="4726813" y="493348"/>
                </a:cubicBezTo>
                <a:close/>
                <a:moveTo>
                  <a:pt x="5053458" y="469649"/>
                </a:moveTo>
                <a:cubicBezTo>
                  <a:pt x="5076569" y="469649"/>
                  <a:pt x="5095304" y="488384"/>
                  <a:pt x="5095304" y="511496"/>
                </a:cubicBezTo>
                <a:cubicBezTo>
                  <a:pt x="5095304" y="534607"/>
                  <a:pt x="5076569" y="553342"/>
                  <a:pt x="5053458" y="553342"/>
                </a:cubicBezTo>
                <a:cubicBezTo>
                  <a:pt x="5030347" y="553342"/>
                  <a:pt x="5011612" y="534607"/>
                  <a:pt x="5011612" y="511496"/>
                </a:cubicBezTo>
                <a:cubicBezTo>
                  <a:pt x="5011612" y="488384"/>
                  <a:pt x="5030347" y="469649"/>
                  <a:pt x="5053458" y="469649"/>
                </a:cubicBezTo>
                <a:close/>
                <a:moveTo>
                  <a:pt x="4929505" y="456455"/>
                </a:moveTo>
                <a:cubicBezTo>
                  <a:pt x="4954685" y="456455"/>
                  <a:pt x="4975098" y="476868"/>
                  <a:pt x="4975098" y="502048"/>
                </a:cubicBezTo>
                <a:cubicBezTo>
                  <a:pt x="4975098" y="527228"/>
                  <a:pt x="4954685" y="547641"/>
                  <a:pt x="4929505" y="547641"/>
                </a:cubicBezTo>
                <a:cubicBezTo>
                  <a:pt x="4904324" y="547641"/>
                  <a:pt x="4883911" y="527228"/>
                  <a:pt x="4883911" y="502048"/>
                </a:cubicBezTo>
                <a:cubicBezTo>
                  <a:pt x="4883911" y="476868"/>
                  <a:pt x="4904324" y="456455"/>
                  <a:pt x="4929505" y="456455"/>
                </a:cubicBezTo>
                <a:close/>
                <a:moveTo>
                  <a:pt x="4664393" y="391924"/>
                </a:moveTo>
                <a:cubicBezTo>
                  <a:pt x="4681577" y="391924"/>
                  <a:pt x="4695508" y="405855"/>
                  <a:pt x="4695508" y="423039"/>
                </a:cubicBezTo>
                <a:cubicBezTo>
                  <a:pt x="4695508" y="440223"/>
                  <a:pt x="4681577" y="454154"/>
                  <a:pt x="4664393" y="454154"/>
                </a:cubicBezTo>
                <a:cubicBezTo>
                  <a:pt x="4647208" y="454154"/>
                  <a:pt x="4633277" y="440223"/>
                  <a:pt x="4633277" y="423039"/>
                </a:cubicBezTo>
                <a:cubicBezTo>
                  <a:pt x="4633277" y="405855"/>
                  <a:pt x="4647208" y="391924"/>
                  <a:pt x="4664393" y="391924"/>
                </a:cubicBezTo>
                <a:close/>
                <a:moveTo>
                  <a:pt x="4788917" y="391621"/>
                </a:moveTo>
                <a:cubicBezTo>
                  <a:pt x="4812028" y="391621"/>
                  <a:pt x="4830763" y="410356"/>
                  <a:pt x="4830763" y="433468"/>
                </a:cubicBezTo>
                <a:cubicBezTo>
                  <a:pt x="4830763" y="456579"/>
                  <a:pt x="4812028" y="475314"/>
                  <a:pt x="4788917" y="475314"/>
                </a:cubicBezTo>
                <a:cubicBezTo>
                  <a:pt x="4765806" y="475314"/>
                  <a:pt x="4747071" y="456579"/>
                  <a:pt x="4747071" y="433468"/>
                </a:cubicBezTo>
                <a:cubicBezTo>
                  <a:pt x="4747071" y="410356"/>
                  <a:pt x="4765806" y="391621"/>
                  <a:pt x="4788917" y="391621"/>
                </a:cubicBezTo>
                <a:close/>
                <a:moveTo>
                  <a:pt x="4971733" y="336555"/>
                </a:moveTo>
                <a:cubicBezTo>
                  <a:pt x="4996913" y="336555"/>
                  <a:pt x="5017326" y="356968"/>
                  <a:pt x="5017326" y="382148"/>
                </a:cubicBezTo>
                <a:cubicBezTo>
                  <a:pt x="5017326" y="407328"/>
                  <a:pt x="4996913" y="427741"/>
                  <a:pt x="4971733" y="427741"/>
                </a:cubicBezTo>
                <a:cubicBezTo>
                  <a:pt x="4946552" y="427741"/>
                  <a:pt x="4926139" y="407328"/>
                  <a:pt x="4926139" y="382148"/>
                </a:cubicBezTo>
                <a:cubicBezTo>
                  <a:pt x="4926139" y="356968"/>
                  <a:pt x="4946552" y="336555"/>
                  <a:pt x="4971733" y="336555"/>
                </a:cubicBezTo>
                <a:close/>
                <a:moveTo>
                  <a:pt x="106870" y="295407"/>
                </a:moveTo>
                <a:cubicBezTo>
                  <a:pt x="161334" y="295407"/>
                  <a:pt x="205486" y="339559"/>
                  <a:pt x="205486" y="394022"/>
                </a:cubicBezTo>
                <a:cubicBezTo>
                  <a:pt x="205486" y="448486"/>
                  <a:pt x="161334" y="492638"/>
                  <a:pt x="106870" y="492638"/>
                </a:cubicBezTo>
                <a:cubicBezTo>
                  <a:pt x="52407" y="492638"/>
                  <a:pt x="8255" y="448486"/>
                  <a:pt x="8255" y="394023"/>
                </a:cubicBezTo>
                <a:cubicBezTo>
                  <a:pt x="8255" y="339559"/>
                  <a:pt x="52406" y="295407"/>
                  <a:pt x="106870" y="295407"/>
                </a:cubicBezTo>
                <a:close/>
                <a:moveTo>
                  <a:pt x="5139754" y="202505"/>
                </a:moveTo>
                <a:cubicBezTo>
                  <a:pt x="5185135" y="202505"/>
                  <a:pt x="5221923" y="239293"/>
                  <a:pt x="5221923" y="284674"/>
                </a:cubicBezTo>
                <a:cubicBezTo>
                  <a:pt x="5221923" y="330055"/>
                  <a:pt x="5185134" y="366843"/>
                  <a:pt x="5139754" y="366843"/>
                </a:cubicBezTo>
                <a:cubicBezTo>
                  <a:pt x="5094373" y="366843"/>
                  <a:pt x="5057586" y="330055"/>
                  <a:pt x="5057586" y="284674"/>
                </a:cubicBezTo>
                <a:cubicBezTo>
                  <a:pt x="5057586" y="239293"/>
                  <a:pt x="5094374" y="202505"/>
                  <a:pt x="5139754" y="202505"/>
                </a:cubicBezTo>
                <a:close/>
                <a:moveTo>
                  <a:pt x="4839399" y="195644"/>
                </a:moveTo>
                <a:cubicBezTo>
                  <a:pt x="4884780" y="195644"/>
                  <a:pt x="4921568" y="232432"/>
                  <a:pt x="4921568" y="277813"/>
                </a:cubicBezTo>
                <a:cubicBezTo>
                  <a:pt x="4921568" y="323194"/>
                  <a:pt x="4884779" y="359982"/>
                  <a:pt x="4839399" y="359982"/>
                </a:cubicBezTo>
                <a:cubicBezTo>
                  <a:pt x="4794018" y="359982"/>
                  <a:pt x="4757230" y="323194"/>
                  <a:pt x="4757230" y="277813"/>
                </a:cubicBezTo>
                <a:cubicBezTo>
                  <a:pt x="4757230" y="232432"/>
                  <a:pt x="4794019" y="195644"/>
                  <a:pt x="4839399" y="195644"/>
                </a:cubicBezTo>
                <a:close/>
                <a:moveTo>
                  <a:pt x="5005452" y="127701"/>
                </a:moveTo>
                <a:cubicBezTo>
                  <a:pt x="5038663" y="127701"/>
                  <a:pt x="5065586" y="154624"/>
                  <a:pt x="5065586" y="187836"/>
                </a:cubicBezTo>
                <a:cubicBezTo>
                  <a:pt x="5065586" y="221047"/>
                  <a:pt x="5038663" y="247970"/>
                  <a:pt x="5005452" y="247970"/>
                </a:cubicBezTo>
                <a:cubicBezTo>
                  <a:pt x="4972241" y="247970"/>
                  <a:pt x="4945317" y="221047"/>
                  <a:pt x="4945317" y="187836"/>
                </a:cubicBezTo>
                <a:cubicBezTo>
                  <a:pt x="4945317" y="154624"/>
                  <a:pt x="4972241" y="127701"/>
                  <a:pt x="5005452" y="127701"/>
                </a:cubicBezTo>
                <a:close/>
                <a:moveTo>
                  <a:pt x="4891088" y="86912"/>
                </a:moveTo>
                <a:cubicBezTo>
                  <a:pt x="4914199" y="86912"/>
                  <a:pt x="4932934" y="105647"/>
                  <a:pt x="4932934" y="128759"/>
                </a:cubicBezTo>
                <a:cubicBezTo>
                  <a:pt x="4932934" y="151870"/>
                  <a:pt x="4914199" y="170605"/>
                  <a:pt x="4891088" y="170605"/>
                </a:cubicBezTo>
                <a:cubicBezTo>
                  <a:pt x="4867977" y="170605"/>
                  <a:pt x="4849241" y="151870"/>
                  <a:pt x="4849241" y="128759"/>
                </a:cubicBezTo>
                <a:cubicBezTo>
                  <a:pt x="4849241" y="105647"/>
                  <a:pt x="4867977" y="86912"/>
                  <a:pt x="4891088" y="86912"/>
                </a:cubicBezTo>
                <a:close/>
                <a:moveTo>
                  <a:pt x="5138102" y="57787"/>
                </a:moveTo>
                <a:cubicBezTo>
                  <a:pt x="5169315" y="57787"/>
                  <a:pt x="5194618" y="83090"/>
                  <a:pt x="5194618" y="114302"/>
                </a:cubicBezTo>
                <a:cubicBezTo>
                  <a:pt x="5194618" y="145515"/>
                  <a:pt x="5169315" y="170818"/>
                  <a:pt x="5138102" y="170818"/>
                </a:cubicBezTo>
                <a:cubicBezTo>
                  <a:pt x="5106890" y="170818"/>
                  <a:pt x="5081587" y="145515"/>
                  <a:pt x="5081587" y="114302"/>
                </a:cubicBezTo>
                <a:cubicBezTo>
                  <a:pt x="5081587" y="83090"/>
                  <a:pt x="5106890" y="57787"/>
                  <a:pt x="5138102" y="57787"/>
                </a:cubicBezTo>
                <a:close/>
                <a:moveTo>
                  <a:pt x="1079602" y="0"/>
                </a:moveTo>
                <a:lnTo>
                  <a:pt x="3890834" y="0"/>
                </a:lnTo>
                <a:lnTo>
                  <a:pt x="3868056" y="30662"/>
                </a:lnTo>
                <a:cubicBezTo>
                  <a:pt x="3830726" y="76034"/>
                  <a:pt x="3791006" y="119720"/>
                  <a:pt x="3748977" y="161520"/>
                </a:cubicBezTo>
                <a:cubicBezTo>
                  <a:pt x="3414586" y="497760"/>
                  <a:pt x="2959545" y="686221"/>
                  <a:pt x="2485327" y="684886"/>
                </a:cubicBezTo>
                <a:cubicBezTo>
                  <a:pt x="2011109" y="686245"/>
                  <a:pt x="1556067" y="497778"/>
                  <a:pt x="1221677" y="161520"/>
                </a:cubicBezTo>
                <a:cubicBezTo>
                  <a:pt x="1179648" y="119720"/>
                  <a:pt x="1139927" y="76035"/>
                  <a:pt x="1102595" y="30664"/>
                </a:cubicBezTo>
                <a:lnTo>
                  <a:pt x="1090470" y="14344"/>
                </a:lnTo>
                <a:lnTo>
                  <a:pt x="1090427" y="14297"/>
                </a:lnTo>
                <a:close/>
                <a:moveTo>
                  <a:pt x="895535" y="0"/>
                </a:moveTo>
                <a:lnTo>
                  <a:pt x="1024270" y="0"/>
                </a:lnTo>
                <a:lnTo>
                  <a:pt x="1062677" y="51696"/>
                </a:lnTo>
                <a:cubicBezTo>
                  <a:pt x="1101015" y="98295"/>
                  <a:pt x="1141809" y="143162"/>
                  <a:pt x="1184973" y="186093"/>
                </a:cubicBezTo>
                <a:cubicBezTo>
                  <a:pt x="1528381" y="531513"/>
                  <a:pt x="1995742" y="725183"/>
                  <a:pt x="2482786" y="723938"/>
                </a:cubicBezTo>
                <a:cubicBezTo>
                  <a:pt x="2969895" y="725202"/>
                  <a:pt x="3437192" y="531525"/>
                  <a:pt x="3780600" y="186093"/>
                </a:cubicBezTo>
                <a:cubicBezTo>
                  <a:pt x="3823772" y="143164"/>
                  <a:pt x="3864572" y="98299"/>
                  <a:pt x="3902915" y="51702"/>
                </a:cubicBezTo>
                <a:lnTo>
                  <a:pt x="3941329" y="0"/>
                </a:lnTo>
                <a:lnTo>
                  <a:pt x="4070285" y="0"/>
                </a:lnTo>
                <a:lnTo>
                  <a:pt x="3983080" y="117384"/>
                </a:lnTo>
                <a:cubicBezTo>
                  <a:pt x="3942577" y="166615"/>
                  <a:pt x="3899480" y="214016"/>
                  <a:pt x="3853879" y="259372"/>
                </a:cubicBezTo>
                <a:cubicBezTo>
                  <a:pt x="3491040" y="624187"/>
                  <a:pt x="2997327" y="828675"/>
                  <a:pt x="2482786" y="827253"/>
                </a:cubicBezTo>
                <a:cubicBezTo>
                  <a:pt x="1968373" y="828605"/>
                  <a:pt x="1474724" y="624125"/>
                  <a:pt x="1111948" y="259372"/>
                </a:cubicBezTo>
                <a:cubicBezTo>
                  <a:pt x="1066348" y="214018"/>
                  <a:pt x="1023251" y="166619"/>
                  <a:pt x="982748" y="117390"/>
                </a:cubicBezTo>
                <a:close/>
                <a:moveTo>
                  <a:pt x="56489" y="0"/>
                </a:moveTo>
                <a:lnTo>
                  <a:pt x="864994" y="0"/>
                </a:lnTo>
                <a:lnTo>
                  <a:pt x="962075" y="129821"/>
                </a:lnTo>
                <a:cubicBezTo>
                  <a:pt x="1323021" y="567169"/>
                  <a:pt x="1869266" y="845922"/>
                  <a:pt x="2480628" y="845922"/>
                </a:cubicBezTo>
                <a:cubicBezTo>
                  <a:pt x="3091990" y="845922"/>
                  <a:pt x="3638214" y="567149"/>
                  <a:pt x="3999142" y="129794"/>
                </a:cubicBezTo>
                <a:lnTo>
                  <a:pt x="4096197" y="0"/>
                </a:lnTo>
                <a:lnTo>
                  <a:pt x="4832289" y="0"/>
                </a:lnTo>
                <a:lnTo>
                  <a:pt x="4767129" y="135259"/>
                </a:lnTo>
                <a:cubicBezTo>
                  <a:pt x="4319787" y="958714"/>
                  <a:pt x="3447328" y="1517688"/>
                  <a:pt x="2444369" y="1517688"/>
                </a:cubicBezTo>
                <a:cubicBezTo>
                  <a:pt x="1441411" y="1517688"/>
                  <a:pt x="568951" y="958624"/>
                  <a:pt x="121610" y="1351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FI"/>
              <a:t>Sapluuna kuva</a:t>
            </a:r>
          </a:p>
          <a:p>
            <a:endParaRPr lang="en-FI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7DCF315-8122-AE41-9272-A5C77532E2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1AA408-7703-B94E-8CE8-07A71F14A3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5404758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bg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AF666B-85FF-9F4E-AF41-377935F53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5404758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F6885A-AD0B-534C-A860-364BDD8CF39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53AD34-27A8-D949-BC14-45C394817E34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475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C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1BB06D-90E1-7748-9D92-16E05ECAB4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5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Picture Placeholder 555">
            <a:extLst>
              <a:ext uri="{FF2B5EF4-FFF2-40B4-BE49-F238E27FC236}">
                <a16:creationId xmlns:a16="http://schemas.microsoft.com/office/drawing/2014/main" id="{5E092394-0A37-A54A-829F-CE9EE95927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69292" y="0"/>
            <a:ext cx="5922709" cy="6858000"/>
          </a:xfrm>
          <a:custGeom>
            <a:avLst/>
            <a:gdLst>
              <a:gd name="connsiteX0" fmla="*/ 5862891 w 5922709"/>
              <a:gd name="connsiteY0" fmla="*/ 6560883 h 6858000"/>
              <a:gd name="connsiteX1" fmla="*/ 5912814 w 5922709"/>
              <a:gd name="connsiteY1" fmla="*/ 6565916 h 6858000"/>
              <a:gd name="connsiteX2" fmla="*/ 5922709 w 5922709"/>
              <a:gd name="connsiteY2" fmla="*/ 6568987 h 6858000"/>
              <a:gd name="connsiteX3" fmla="*/ 5922709 w 5922709"/>
              <a:gd name="connsiteY3" fmla="*/ 6858000 h 6858000"/>
              <a:gd name="connsiteX4" fmla="*/ 5620158 w 5922709"/>
              <a:gd name="connsiteY4" fmla="*/ 6858000 h 6858000"/>
              <a:gd name="connsiteX5" fmla="*/ 5615178 w 5922709"/>
              <a:gd name="connsiteY5" fmla="*/ 6808596 h 6858000"/>
              <a:gd name="connsiteX6" fmla="*/ 5862891 w 5922709"/>
              <a:gd name="connsiteY6" fmla="*/ 6560883 h 6858000"/>
              <a:gd name="connsiteX7" fmla="*/ 5329555 w 5922709"/>
              <a:gd name="connsiteY7" fmla="*/ 6560883 h 6858000"/>
              <a:gd name="connsiteX8" fmla="*/ 5577269 w 5922709"/>
              <a:gd name="connsiteY8" fmla="*/ 6808596 h 6858000"/>
              <a:gd name="connsiteX9" fmla="*/ 5572289 w 5922709"/>
              <a:gd name="connsiteY9" fmla="*/ 6858000 h 6858000"/>
              <a:gd name="connsiteX10" fmla="*/ 5086822 w 5922709"/>
              <a:gd name="connsiteY10" fmla="*/ 6858000 h 6858000"/>
              <a:gd name="connsiteX11" fmla="*/ 5081842 w 5922709"/>
              <a:gd name="connsiteY11" fmla="*/ 6808596 h 6858000"/>
              <a:gd name="connsiteX12" fmla="*/ 5329555 w 5922709"/>
              <a:gd name="connsiteY12" fmla="*/ 6560883 h 6858000"/>
              <a:gd name="connsiteX13" fmla="*/ 4796218 w 5922709"/>
              <a:gd name="connsiteY13" fmla="*/ 6560883 h 6858000"/>
              <a:gd name="connsiteX14" fmla="*/ 5043932 w 5922709"/>
              <a:gd name="connsiteY14" fmla="*/ 6808596 h 6858000"/>
              <a:gd name="connsiteX15" fmla="*/ 5038952 w 5922709"/>
              <a:gd name="connsiteY15" fmla="*/ 6858000 h 6858000"/>
              <a:gd name="connsiteX16" fmla="*/ 4553485 w 5922709"/>
              <a:gd name="connsiteY16" fmla="*/ 6858000 h 6858000"/>
              <a:gd name="connsiteX17" fmla="*/ 4548505 w 5922709"/>
              <a:gd name="connsiteY17" fmla="*/ 6808596 h 6858000"/>
              <a:gd name="connsiteX18" fmla="*/ 4796218 w 5922709"/>
              <a:gd name="connsiteY18" fmla="*/ 6560883 h 6858000"/>
              <a:gd name="connsiteX19" fmla="*/ 4262945 w 5922709"/>
              <a:gd name="connsiteY19" fmla="*/ 6560883 h 6858000"/>
              <a:gd name="connsiteX20" fmla="*/ 4510659 w 5922709"/>
              <a:gd name="connsiteY20" fmla="*/ 6808596 h 6858000"/>
              <a:gd name="connsiteX21" fmla="*/ 4505679 w 5922709"/>
              <a:gd name="connsiteY21" fmla="*/ 6858000 h 6858000"/>
              <a:gd name="connsiteX22" fmla="*/ 4020212 w 5922709"/>
              <a:gd name="connsiteY22" fmla="*/ 6858000 h 6858000"/>
              <a:gd name="connsiteX23" fmla="*/ 4015232 w 5922709"/>
              <a:gd name="connsiteY23" fmla="*/ 6808596 h 6858000"/>
              <a:gd name="connsiteX24" fmla="*/ 4262945 w 5922709"/>
              <a:gd name="connsiteY24" fmla="*/ 6560883 h 6858000"/>
              <a:gd name="connsiteX25" fmla="*/ 3729610 w 5922709"/>
              <a:gd name="connsiteY25" fmla="*/ 6560883 h 6858000"/>
              <a:gd name="connsiteX26" fmla="*/ 3977323 w 5922709"/>
              <a:gd name="connsiteY26" fmla="*/ 6808596 h 6858000"/>
              <a:gd name="connsiteX27" fmla="*/ 3972343 w 5922709"/>
              <a:gd name="connsiteY27" fmla="*/ 6858000 h 6858000"/>
              <a:gd name="connsiteX28" fmla="*/ 3486876 w 5922709"/>
              <a:gd name="connsiteY28" fmla="*/ 6858000 h 6858000"/>
              <a:gd name="connsiteX29" fmla="*/ 3481896 w 5922709"/>
              <a:gd name="connsiteY29" fmla="*/ 6808596 h 6858000"/>
              <a:gd name="connsiteX30" fmla="*/ 3729610 w 5922709"/>
              <a:gd name="connsiteY30" fmla="*/ 6560883 h 6858000"/>
              <a:gd name="connsiteX31" fmla="*/ 3196273 w 5922709"/>
              <a:gd name="connsiteY31" fmla="*/ 6560883 h 6858000"/>
              <a:gd name="connsiteX32" fmla="*/ 3443986 w 5922709"/>
              <a:gd name="connsiteY32" fmla="*/ 6808596 h 6858000"/>
              <a:gd name="connsiteX33" fmla="*/ 3439006 w 5922709"/>
              <a:gd name="connsiteY33" fmla="*/ 6858000 h 6858000"/>
              <a:gd name="connsiteX34" fmla="*/ 2953539 w 5922709"/>
              <a:gd name="connsiteY34" fmla="*/ 6858000 h 6858000"/>
              <a:gd name="connsiteX35" fmla="*/ 2948559 w 5922709"/>
              <a:gd name="connsiteY35" fmla="*/ 6808596 h 6858000"/>
              <a:gd name="connsiteX36" fmla="*/ 3196273 w 5922709"/>
              <a:gd name="connsiteY36" fmla="*/ 6560883 h 6858000"/>
              <a:gd name="connsiteX37" fmla="*/ 2662937 w 5922709"/>
              <a:gd name="connsiteY37" fmla="*/ 6560883 h 6858000"/>
              <a:gd name="connsiteX38" fmla="*/ 2910650 w 5922709"/>
              <a:gd name="connsiteY38" fmla="*/ 6808596 h 6858000"/>
              <a:gd name="connsiteX39" fmla="*/ 2905670 w 5922709"/>
              <a:gd name="connsiteY39" fmla="*/ 6858000 h 6858000"/>
              <a:gd name="connsiteX40" fmla="*/ 2420203 w 5922709"/>
              <a:gd name="connsiteY40" fmla="*/ 6858000 h 6858000"/>
              <a:gd name="connsiteX41" fmla="*/ 2415223 w 5922709"/>
              <a:gd name="connsiteY41" fmla="*/ 6808596 h 6858000"/>
              <a:gd name="connsiteX42" fmla="*/ 2662937 w 5922709"/>
              <a:gd name="connsiteY42" fmla="*/ 6560883 h 6858000"/>
              <a:gd name="connsiteX43" fmla="*/ 2129600 w 5922709"/>
              <a:gd name="connsiteY43" fmla="*/ 6560883 h 6858000"/>
              <a:gd name="connsiteX44" fmla="*/ 2377313 w 5922709"/>
              <a:gd name="connsiteY44" fmla="*/ 6808596 h 6858000"/>
              <a:gd name="connsiteX45" fmla="*/ 2372333 w 5922709"/>
              <a:gd name="connsiteY45" fmla="*/ 6858000 h 6858000"/>
              <a:gd name="connsiteX46" fmla="*/ 1886867 w 5922709"/>
              <a:gd name="connsiteY46" fmla="*/ 6858000 h 6858000"/>
              <a:gd name="connsiteX47" fmla="*/ 1881886 w 5922709"/>
              <a:gd name="connsiteY47" fmla="*/ 6808596 h 6858000"/>
              <a:gd name="connsiteX48" fmla="*/ 2129600 w 5922709"/>
              <a:gd name="connsiteY48" fmla="*/ 6560883 h 6858000"/>
              <a:gd name="connsiteX49" fmla="*/ 1596264 w 5922709"/>
              <a:gd name="connsiteY49" fmla="*/ 6560883 h 6858000"/>
              <a:gd name="connsiteX50" fmla="*/ 1843977 w 5922709"/>
              <a:gd name="connsiteY50" fmla="*/ 6808596 h 6858000"/>
              <a:gd name="connsiteX51" fmla="*/ 1838997 w 5922709"/>
              <a:gd name="connsiteY51" fmla="*/ 6858000 h 6858000"/>
              <a:gd name="connsiteX52" fmla="*/ 1353531 w 5922709"/>
              <a:gd name="connsiteY52" fmla="*/ 6858000 h 6858000"/>
              <a:gd name="connsiteX53" fmla="*/ 1348550 w 5922709"/>
              <a:gd name="connsiteY53" fmla="*/ 6808596 h 6858000"/>
              <a:gd name="connsiteX54" fmla="*/ 1596264 w 5922709"/>
              <a:gd name="connsiteY54" fmla="*/ 6560883 h 6858000"/>
              <a:gd name="connsiteX55" fmla="*/ 1068768 w 5922709"/>
              <a:gd name="connsiteY55" fmla="*/ 6559677 h 6858000"/>
              <a:gd name="connsiteX56" fmla="*/ 1316482 w 5922709"/>
              <a:gd name="connsiteY56" fmla="*/ 6807391 h 6858000"/>
              <a:gd name="connsiteX57" fmla="*/ 1311450 w 5922709"/>
              <a:gd name="connsiteY57" fmla="*/ 6857314 h 6858000"/>
              <a:gd name="connsiteX58" fmla="*/ 1311237 w 5922709"/>
              <a:gd name="connsiteY58" fmla="*/ 6858000 h 6858000"/>
              <a:gd name="connsiteX59" fmla="*/ 826301 w 5922709"/>
              <a:gd name="connsiteY59" fmla="*/ 6858000 h 6858000"/>
              <a:gd name="connsiteX60" fmla="*/ 826088 w 5922709"/>
              <a:gd name="connsiteY60" fmla="*/ 6857314 h 6858000"/>
              <a:gd name="connsiteX61" fmla="*/ 821055 w 5922709"/>
              <a:gd name="connsiteY61" fmla="*/ 6807391 h 6858000"/>
              <a:gd name="connsiteX62" fmla="*/ 1068768 w 5922709"/>
              <a:gd name="connsiteY62" fmla="*/ 6559677 h 6858000"/>
              <a:gd name="connsiteX63" fmla="*/ 535431 w 5922709"/>
              <a:gd name="connsiteY63" fmla="*/ 6559677 h 6858000"/>
              <a:gd name="connsiteX64" fmla="*/ 783145 w 5922709"/>
              <a:gd name="connsiteY64" fmla="*/ 6807391 h 6858000"/>
              <a:gd name="connsiteX65" fmla="*/ 778113 w 5922709"/>
              <a:gd name="connsiteY65" fmla="*/ 6857314 h 6858000"/>
              <a:gd name="connsiteX66" fmla="*/ 777900 w 5922709"/>
              <a:gd name="connsiteY66" fmla="*/ 6858000 h 6858000"/>
              <a:gd name="connsiteX67" fmla="*/ 292964 w 5922709"/>
              <a:gd name="connsiteY67" fmla="*/ 6858000 h 6858000"/>
              <a:gd name="connsiteX68" fmla="*/ 292751 w 5922709"/>
              <a:gd name="connsiteY68" fmla="*/ 6857314 h 6858000"/>
              <a:gd name="connsiteX69" fmla="*/ 287718 w 5922709"/>
              <a:gd name="connsiteY69" fmla="*/ 6807391 h 6858000"/>
              <a:gd name="connsiteX70" fmla="*/ 535431 w 5922709"/>
              <a:gd name="connsiteY70" fmla="*/ 6559677 h 6858000"/>
              <a:gd name="connsiteX71" fmla="*/ 5591747 w 5922709"/>
              <a:gd name="connsiteY71" fmla="*/ 6114986 h 6858000"/>
              <a:gd name="connsiteX72" fmla="*/ 5839460 w 5922709"/>
              <a:gd name="connsiteY72" fmla="*/ 6362700 h 6858000"/>
              <a:gd name="connsiteX73" fmla="*/ 5591747 w 5922709"/>
              <a:gd name="connsiteY73" fmla="*/ 6610413 h 6858000"/>
              <a:gd name="connsiteX74" fmla="*/ 5344033 w 5922709"/>
              <a:gd name="connsiteY74" fmla="*/ 6362700 h 6858000"/>
              <a:gd name="connsiteX75" fmla="*/ 5591747 w 5922709"/>
              <a:gd name="connsiteY75" fmla="*/ 6114986 h 6858000"/>
              <a:gd name="connsiteX76" fmla="*/ 5058474 w 5922709"/>
              <a:gd name="connsiteY76" fmla="*/ 6114986 h 6858000"/>
              <a:gd name="connsiteX77" fmla="*/ 5306187 w 5922709"/>
              <a:gd name="connsiteY77" fmla="*/ 6362700 h 6858000"/>
              <a:gd name="connsiteX78" fmla="*/ 5058474 w 5922709"/>
              <a:gd name="connsiteY78" fmla="*/ 6610413 h 6858000"/>
              <a:gd name="connsiteX79" fmla="*/ 4810760 w 5922709"/>
              <a:gd name="connsiteY79" fmla="*/ 6362700 h 6858000"/>
              <a:gd name="connsiteX80" fmla="*/ 5058474 w 5922709"/>
              <a:gd name="connsiteY80" fmla="*/ 6114986 h 6858000"/>
              <a:gd name="connsiteX81" fmla="*/ 4525138 w 5922709"/>
              <a:gd name="connsiteY81" fmla="*/ 6114986 h 6858000"/>
              <a:gd name="connsiteX82" fmla="*/ 4772851 w 5922709"/>
              <a:gd name="connsiteY82" fmla="*/ 6362700 h 6858000"/>
              <a:gd name="connsiteX83" fmla="*/ 4525138 w 5922709"/>
              <a:gd name="connsiteY83" fmla="*/ 6610413 h 6858000"/>
              <a:gd name="connsiteX84" fmla="*/ 4277424 w 5922709"/>
              <a:gd name="connsiteY84" fmla="*/ 6362700 h 6858000"/>
              <a:gd name="connsiteX85" fmla="*/ 4525138 w 5922709"/>
              <a:gd name="connsiteY85" fmla="*/ 6114986 h 6858000"/>
              <a:gd name="connsiteX86" fmla="*/ 3991801 w 5922709"/>
              <a:gd name="connsiteY86" fmla="*/ 6114986 h 6858000"/>
              <a:gd name="connsiteX87" fmla="*/ 4239514 w 5922709"/>
              <a:gd name="connsiteY87" fmla="*/ 6362700 h 6858000"/>
              <a:gd name="connsiteX88" fmla="*/ 3991801 w 5922709"/>
              <a:gd name="connsiteY88" fmla="*/ 6610413 h 6858000"/>
              <a:gd name="connsiteX89" fmla="*/ 3744087 w 5922709"/>
              <a:gd name="connsiteY89" fmla="*/ 6362700 h 6858000"/>
              <a:gd name="connsiteX90" fmla="*/ 3991801 w 5922709"/>
              <a:gd name="connsiteY90" fmla="*/ 6114986 h 6858000"/>
              <a:gd name="connsiteX91" fmla="*/ 3458464 w 5922709"/>
              <a:gd name="connsiteY91" fmla="*/ 6114986 h 6858000"/>
              <a:gd name="connsiteX92" fmla="*/ 3706178 w 5922709"/>
              <a:gd name="connsiteY92" fmla="*/ 6362700 h 6858000"/>
              <a:gd name="connsiteX93" fmla="*/ 3458464 w 5922709"/>
              <a:gd name="connsiteY93" fmla="*/ 6610413 h 6858000"/>
              <a:gd name="connsiteX94" fmla="*/ 3210751 w 5922709"/>
              <a:gd name="connsiteY94" fmla="*/ 6362700 h 6858000"/>
              <a:gd name="connsiteX95" fmla="*/ 3458464 w 5922709"/>
              <a:gd name="connsiteY95" fmla="*/ 6114986 h 6858000"/>
              <a:gd name="connsiteX96" fmla="*/ 2925127 w 5922709"/>
              <a:gd name="connsiteY96" fmla="*/ 6114986 h 6858000"/>
              <a:gd name="connsiteX97" fmla="*/ 3172841 w 5922709"/>
              <a:gd name="connsiteY97" fmla="*/ 6362700 h 6858000"/>
              <a:gd name="connsiteX98" fmla="*/ 2925127 w 5922709"/>
              <a:gd name="connsiteY98" fmla="*/ 6610413 h 6858000"/>
              <a:gd name="connsiteX99" fmla="*/ 2677414 w 5922709"/>
              <a:gd name="connsiteY99" fmla="*/ 6362700 h 6858000"/>
              <a:gd name="connsiteX100" fmla="*/ 2925127 w 5922709"/>
              <a:gd name="connsiteY100" fmla="*/ 6114986 h 6858000"/>
              <a:gd name="connsiteX101" fmla="*/ 2391791 w 5922709"/>
              <a:gd name="connsiteY101" fmla="*/ 6114986 h 6858000"/>
              <a:gd name="connsiteX102" fmla="*/ 2639505 w 5922709"/>
              <a:gd name="connsiteY102" fmla="*/ 6362700 h 6858000"/>
              <a:gd name="connsiteX103" fmla="*/ 2391791 w 5922709"/>
              <a:gd name="connsiteY103" fmla="*/ 6610413 h 6858000"/>
              <a:gd name="connsiteX104" fmla="*/ 2144078 w 5922709"/>
              <a:gd name="connsiteY104" fmla="*/ 6362700 h 6858000"/>
              <a:gd name="connsiteX105" fmla="*/ 2391791 w 5922709"/>
              <a:gd name="connsiteY105" fmla="*/ 6114986 h 6858000"/>
              <a:gd name="connsiteX106" fmla="*/ 1858454 w 5922709"/>
              <a:gd name="connsiteY106" fmla="*/ 6114986 h 6858000"/>
              <a:gd name="connsiteX107" fmla="*/ 2106168 w 5922709"/>
              <a:gd name="connsiteY107" fmla="*/ 6362700 h 6858000"/>
              <a:gd name="connsiteX108" fmla="*/ 1858454 w 5922709"/>
              <a:gd name="connsiteY108" fmla="*/ 6610413 h 6858000"/>
              <a:gd name="connsiteX109" fmla="*/ 1610741 w 5922709"/>
              <a:gd name="connsiteY109" fmla="*/ 6362700 h 6858000"/>
              <a:gd name="connsiteX110" fmla="*/ 1858454 w 5922709"/>
              <a:gd name="connsiteY110" fmla="*/ 6114986 h 6858000"/>
              <a:gd name="connsiteX111" fmla="*/ 1322452 w 5922709"/>
              <a:gd name="connsiteY111" fmla="*/ 6114986 h 6858000"/>
              <a:gd name="connsiteX112" fmla="*/ 1570165 w 5922709"/>
              <a:gd name="connsiteY112" fmla="*/ 6362700 h 6858000"/>
              <a:gd name="connsiteX113" fmla="*/ 1322452 w 5922709"/>
              <a:gd name="connsiteY113" fmla="*/ 6610413 h 6858000"/>
              <a:gd name="connsiteX114" fmla="*/ 1074738 w 5922709"/>
              <a:gd name="connsiteY114" fmla="*/ 6362700 h 6858000"/>
              <a:gd name="connsiteX115" fmla="*/ 1322452 w 5922709"/>
              <a:gd name="connsiteY115" fmla="*/ 6114986 h 6858000"/>
              <a:gd name="connsiteX116" fmla="*/ 797624 w 5922709"/>
              <a:gd name="connsiteY116" fmla="*/ 6113843 h 6858000"/>
              <a:gd name="connsiteX117" fmla="*/ 1045337 w 5922709"/>
              <a:gd name="connsiteY117" fmla="*/ 6361557 h 6858000"/>
              <a:gd name="connsiteX118" fmla="*/ 797624 w 5922709"/>
              <a:gd name="connsiteY118" fmla="*/ 6609270 h 6858000"/>
              <a:gd name="connsiteX119" fmla="*/ 549910 w 5922709"/>
              <a:gd name="connsiteY119" fmla="*/ 6361556 h 6858000"/>
              <a:gd name="connsiteX120" fmla="*/ 797624 w 5922709"/>
              <a:gd name="connsiteY120" fmla="*/ 6113843 h 6858000"/>
              <a:gd name="connsiteX121" fmla="*/ 261556 w 5922709"/>
              <a:gd name="connsiteY121" fmla="*/ 6113843 h 6858000"/>
              <a:gd name="connsiteX122" fmla="*/ 509270 w 5922709"/>
              <a:gd name="connsiteY122" fmla="*/ 6361557 h 6858000"/>
              <a:gd name="connsiteX123" fmla="*/ 261556 w 5922709"/>
              <a:gd name="connsiteY123" fmla="*/ 6609270 h 6858000"/>
              <a:gd name="connsiteX124" fmla="*/ 13843 w 5922709"/>
              <a:gd name="connsiteY124" fmla="*/ 6361556 h 6858000"/>
              <a:gd name="connsiteX125" fmla="*/ 261556 w 5922709"/>
              <a:gd name="connsiteY125" fmla="*/ 6113843 h 6858000"/>
              <a:gd name="connsiteX126" fmla="*/ 5862891 w 5922709"/>
              <a:gd name="connsiteY126" fmla="*/ 5672010 h 6858000"/>
              <a:gd name="connsiteX127" fmla="*/ 5912814 w 5922709"/>
              <a:gd name="connsiteY127" fmla="*/ 5677043 h 6858000"/>
              <a:gd name="connsiteX128" fmla="*/ 5922709 w 5922709"/>
              <a:gd name="connsiteY128" fmla="*/ 5680114 h 6858000"/>
              <a:gd name="connsiteX129" fmla="*/ 5922709 w 5922709"/>
              <a:gd name="connsiteY129" fmla="*/ 6159333 h 6858000"/>
              <a:gd name="connsiteX130" fmla="*/ 5912814 w 5922709"/>
              <a:gd name="connsiteY130" fmla="*/ 6162405 h 6858000"/>
              <a:gd name="connsiteX131" fmla="*/ 5862891 w 5922709"/>
              <a:gd name="connsiteY131" fmla="*/ 6167437 h 6858000"/>
              <a:gd name="connsiteX132" fmla="*/ 5615178 w 5922709"/>
              <a:gd name="connsiteY132" fmla="*/ 5919723 h 6858000"/>
              <a:gd name="connsiteX133" fmla="*/ 5862891 w 5922709"/>
              <a:gd name="connsiteY133" fmla="*/ 5672010 h 6858000"/>
              <a:gd name="connsiteX134" fmla="*/ 5329555 w 5922709"/>
              <a:gd name="connsiteY134" fmla="*/ 5672010 h 6858000"/>
              <a:gd name="connsiteX135" fmla="*/ 5577269 w 5922709"/>
              <a:gd name="connsiteY135" fmla="*/ 5919723 h 6858000"/>
              <a:gd name="connsiteX136" fmla="*/ 5329555 w 5922709"/>
              <a:gd name="connsiteY136" fmla="*/ 6167437 h 6858000"/>
              <a:gd name="connsiteX137" fmla="*/ 5081842 w 5922709"/>
              <a:gd name="connsiteY137" fmla="*/ 5919723 h 6858000"/>
              <a:gd name="connsiteX138" fmla="*/ 5329555 w 5922709"/>
              <a:gd name="connsiteY138" fmla="*/ 5672010 h 6858000"/>
              <a:gd name="connsiteX139" fmla="*/ 4796218 w 5922709"/>
              <a:gd name="connsiteY139" fmla="*/ 5672010 h 6858000"/>
              <a:gd name="connsiteX140" fmla="*/ 5043932 w 5922709"/>
              <a:gd name="connsiteY140" fmla="*/ 5919723 h 6858000"/>
              <a:gd name="connsiteX141" fmla="*/ 4796218 w 5922709"/>
              <a:gd name="connsiteY141" fmla="*/ 6167437 h 6858000"/>
              <a:gd name="connsiteX142" fmla="*/ 4548505 w 5922709"/>
              <a:gd name="connsiteY142" fmla="*/ 5919723 h 6858000"/>
              <a:gd name="connsiteX143" fmla="*/ 4796218 w 5922709"/>
              <a:gd name="connsiteY143" fmla="*/ 5672010 h 6858000"/>
              <a:gd name="connsiteX144" fmla="*/ 4262945 w 5922709"/>
              <a:gd name="connsiteY144" fmla="*/ 5672010 h 6858000"/>
              <a:gd name="connsiteX145" fmla="*/ 4510659 w 5922709"/>
              <a:gd name="connsiteY145" fmla="*/ 5919723 h 6858000"/>
              <a:gd name="connsiteX146" fmla="*/ 4262945 w 5922709"/>
              <a:gd name="connsiteY146" fmla="*/ 6167437 h 6858000"/>
              <a:gd name="connsiteX147" fmla="*/ 4015232 w 5922709"/>
              <a:gd name="connsiteY147" fmla="*/ 5919723 h 6858000"/>
              <a:gd name="connsiteX148" fmla="*/ 4262945 w 5922709"/>
              <a:gd name="connsiteY148" fmla="*/ 5672010 h 6858000"/>
              <a:gd name="connsiteX149" fmla="*/ 3729610 w 5922709"/>
              <a:gd name="connsiteY149" fmla="*/ 5672010 h 6858000"/>
              <a:gd name="connsiteX150" fmla="*/ 3977323 w 5922709"/>
              <a:gd name="connsiteY150" fmla="*/ 5919723 h 6858000"/>
              <a:gd name="connsiteX151" fmla="*/ 3729610 w 5922709"/>
              <a:gd name="connsiteY151" fmla="*/ 6167437 h 6858000"/>
              <a:gd name="connsiteX152" fmla="*/ 3481896 w 5922709"/>
              <a:gd name="connsiteY152" fmla="*/ 5919723 h 6858000"/>
              <a:gd name="connsiteX153" fmla="*/ 3729610 w 5922709"/>
              <a:gd name="connsiteY153" fmla="*/ 5672010 h 6858000"/>
              <a:gd name="connsiteX154" fmla="*/ 3196273 w 5922709"/>
              <a:gd name="connsiteY154" fmla="*/ 5672010 h 6858000"/>
              <a:gd name="connsiteX155" fmla="*/ 3443986 w 5922709"/>
              <a:gd name="connsiteY155" fmla="*/ 5919723 h 6858000"/>
              <a:gd name="connsiteX156" fmla="*/ 3196273 w 5922709"/>
              <a:gd name="connsiteY156" fmla="*/ 6167437 h 6858000"/>
              <a:gd name="connsiteX157" fmla="*/ 2948559 w 5922709"/>
              <a:gd name="connsiteY157" fmla="*/ 5919723 h 6858000"/>
              <a:gd name="connsiteX158" fmla="*/ 3196273 w 5922709"/>
              <a:gd name="connsiteY158" fmla="*/ 5672010 h 6858000"/>
              <a:gd name="connsiteX159" fmla="*/ 2662937 w 5922709"/>
              <a:gd name="connsiteY159" fmla="*/ 5672010 h 6858000"/>
              <a:gd name="connsiteX160" fmla="*/ 2910650 w 5922709"/>
              <a:gd name="connsiteY160" fmla="*/ 5919723 h 6858000"/>
              <a:gd name="connsiteX161" fmla="*/ 2662937 w 5922709"/>
              <a:gd name="connsiteY161" fmla="*/ 6167437 h 6858000"/>
              <a:gd name="connsiteX162" fmla="*/ 2415223 w 5922709"/>
              <a:gd name="connsiteY162" fmla="*/ 5919723 h 6858000"/>
              <a:gd name="connsiteX163" fmla="*/ 2662937 w 5922709"/>
              <a:gd name="connsiteY163" fmla="*/ 5672010 h 6858000"/>
              <a:gd name="connsiteX164" fmla="*/ 2129600 w 5922709"/>
              <a:gd name="connsiteY164" fmla="*/ 5672010 h 6858000"/>
              <a:gd name="connsiteX165" fmla="*/ 2377313 w 5922709"/>
              <a:gd name="connsiteY165" fmla="*/ 5919723 h 6858000"/>
              <a:gd name="connsiteX166" fmla="*/ 2129600 w 5922709"/>
              <a:gd name="connsiteY166" fmla="*/ 6167437 h 6858000"/>
              <a:gd name="connsiteX167" fmla="*/ 1881886 w 5922709"/>
              <a:gd name="connsiteY167" fmla="*/ 5919723 h 6858000"/>
              <a:gd name="connsiteX168" fmla="*/ 2129600 w 5922709"/>
              <a:gd name="connsiteY168" fmla="*/ 5672010 h 6858000"/>
              <a:gd name="connsiteX169" fmla="*/ 1596264 w 5922709"/>
              <a:gd name="connsiteY169" fmla="*/ 5672010 h 6858000"/>
              <a:gd name="connsiteX170" fmla="*/ 1843977 w 5922709"/>
              <a:gd name="connsiteY170" fmla="*/ 5919723 h 6858000"/>
              <a:gd name="connsiteX171" fmla="*/ 1596264 w 5922709"/>
              <a:gd name="connsiteY171" fmla="*/ 6167437 h 6858000"/>
              <a:gd name="connsiteX172" fmla="*/ 1348550 w 5922709"/>
              <a:gd name="connsiteY172" fmla="*/ 5919723 h 6858000"/>
              <a:gd name="connsiteX173" fmla="*/ 1596264 w 5922709"/>
              <a:gd name="connsiteY173" fmla="*/ 5672010 h 6858000"/>
              <a:gd name="connsiteX174" fmla="*/ 1068768 w 5922709"/>
              <a:gd name="connsiteY174" fmla="*/ 5670867 h 6858000"/>
              <a:gd name="connsiteX175" fmla="*/ 1316482 w 5922709"/>
              <a:gd name="connsiteY175" fmla="*/ 5918580 h 6858000"/>
              <a:gd name="connsiteX176" fmla="*/ 1068768 w 5922709"/>
              <a:gd name="connsiteY176" fmla="*/ 6166294 h 6858000"/>
              <a:gd name="connsiteX177" fmla="*/ 821055 w 5922709"/>
              <a:gd name="connsiteY177" fmla="*/ 5918580 h 6858000"/>
              <a:gd name="connsiteX178" fmla="*/ 1068768 w 5922709"/>
              <a:gd name="connsiteY178" fmla="*/ 5670867 h 6858000"/>
              <a:gd name="connsiteX179" fmla="*/ 535431 w 5922709"/>
              <a:gd name="connsiteY179" fmla="*/ 5670867 h 6858000"/>
              <a:gd name="connsiteX180" fmla="*/ 783145 w 5922709"/>
              <a:gd name="connsiteY180" fmla="*/ 5918580 h 6858000"/>
              <a:gd name="connsiteX181" fmla="*/ 535431 w 5922709"/>
              <a:gd name="connsiteY181" fmla="*/ 6166294 h 6858000"/>
              <a:gd name="connsiteX182" fmla="*/ 287718 w 5922709"/>
              <a:gd name="connsiteY182" fmla="*/ 5918580 h 6858000"/>
              <a:gd name="connsiteX183" fmla="*/ 535431 w 5922709"/>
              <a:gd name="connsiteY183" fmla="*/ 5670867 h 6858000"/>
              <a:gd name="connsiteX184" fmla="*/ 5591747 w 5922709"/>
              <a:gd name="connsiteY184" fmla="*/ 5229669 h 6858000"/>
              <a:gd name="connsiteX185" fmla="*/ 5839460 w 5922709"/>
              <a:gd name="connsiteY185" fmla="*/ 5477383 h 6858000"/>
              <a:gd name="connsiteX186" fmla="*/ 5591747 w 5922709"/>
              <a:gd name="connsiteY186" fmla="*/ 5725096 h 6858000"/>
              <a:gd name="connsiteX187" fmla="*/ 5344033 w 5922709"/>
              <a:gd name="connsiteY187" fmla="*/ 5477383 h 6858000"/>
              <a:gd name="connsiteX188" fmla="*/ 5591747 w 5922709"/>
              <a:gd name="connsiteY188" fmla="*/ 5229669 h 6858000"/>
              <a:gd name="connsiteX189" fmla="*/ 5058474 w 5922709"/>
              <a:gd name="connsiteY189" fmla="*/ 5229669 h 6858000"/>
              <a:gd name="connsiteX190" fmla="*/ 5306187 w 5922709"/>
              <a:gd name="connsiteY190" fmla="*/ 5477383 h 6858000"/>
              <a:gd name="connsiteX191" fmla="*/ 5058474 w 5922709"/>
              <a:gd name="connsiteY191" fmla="*/ 5725096 h 6858000"/>
              <a:gd name="connsiteX192" fmla="*/ 4810760 w 5922709"/>
              <a:gd name="connsiteY192" fmla="*/ 5477383 h 6858000"/>
              <a:gd name="connsiteX193" fmla="*/ 5058474 w 5922709"/>
              <a:gd name="connsiteY193" fmla="*/ 5229669 h 6858000"/>
              <a:gd name="connsiteX194" fmla="*/ 4525138 w 5922709"/>
              <a:gd name="connsiteY194" fmla="*/ 5229669 h 6858000"/>
              <a:gd name="connsiteX195" fmla="*/ 4772851 w 5922709"/>
              <a:gd name="connsiteY195" fmla="*/ 5477383 h 6858000"/>
              <a:gd name="connsiteX196" fmla="*/ 4525138 w 5922709"/>
              <a:gd name="connsiteY196" fmla="*/ 5725096 h 6858000"/>
              <a:gd name="connsiteX197" fmla="*/ 4277424 w 5922709"/>
              <a:gd name="connsiteY197" fmla="*/ 5477383 h 6858000"/>
              <a:gd name="connsiteX198" fmla="*/ 4525138 w 5922709"/>
              <a:gd name="connsiteY198" fmla="*/ 5229669 h 6858000"/>
              <a:gd name="connsiteX199" fmla="*/ 3991801 w 5922709"/>
              <a:gd name="connsiteY199" fmla="*/ 5229669 h 6858000"/>
              <a:gd name="connsiteX200" fmla="*/ 4239514 w 5922709"/>
              <a:gd name="connsiteY200" fmla="*/ 5477383 h 6858000"/>
              <a:gd name="connsiteX201" fmla="*/ 3991801 w 5922709"/>
              <a:gd name="connsiteY201" fmla="*/ 5725096 h 6858000"/>
              <a:gd name="connsiteX202" fmla="*/ 3744087 w 5922709"/>
              <a:gd name="connsiteY202" fmla="*/ 5477383 h 6858000"/>
              <a:gd name="connsiteX203" fmla="*/ 3991801 w 5922709"/>
              <a:gd name="connsiteY203" fmla="*/ 5229669 h 6858000"/>
              <a:gd name="connsiteX204" fmla="*/ 3458464 w 5922709"/>
              <a:gd name="connsiteY204" fmla="*/ 5229669 h 6858000"/>
              <a:gd name="connsiteX205" fmla="*/ 3706178 w 5922709"/>
              <a:gd name="connsiteY205" fmla="*/ 5477383 h 6858000"/>
              <a:gd name="connsiteX206" fmla="*/ 3458464 w 5922709"/>
              <a:gd name="connsiteY206" fmla="*/ 5725096 h 6858000"/>
              <a:gd name="connsiteX207" fmla="*/ 3210751 w 5922709"/>
              <a:gd name="connsiteY207" fmla="*/ 5477383 h 6858000"/>
              <a:gd name="connsiteX208" fmla="*/ 3458464 w 5922709"/>
              <a:gd name="connsiteY208" fmla="*/ 5229669 h 6858000"/>
              <a:gd name="connsiteX209" fmla="*/ 2925127 w 5922709"/>
              <a:gd name="connsiteY209" fmla="*/ 5229669 h 6858000"/>
              <a:gd name="connsiteX210" fmla="*/ 3172841 w 5922709"/>
              <a:gd name="connsiteY210" fmla="*/ 5477383 h 6858000"/>
              <a:gd name="connsiteX211" fmla="*/ 2925127 w 5922709"/>
              <a:gd name="connsiteY211" fmla="*/ 5725096 h 6858000"/>
              <a:gd name="connsiteX212" fmla="*/ 2677414 w 5922709"/>
              <a:gd name="connsiteY212" fmla="*/ 5477383 h 6858000"/>
              <a:gd name="connsiteX213" fmla="*/ 2925127 w 5922709"/>
              <a:gd name="connsiteY213" fmla="*/ 5229669 h 6858000"/>
              <a:gd name="connsiteX214" fmla="*/ 2391791 w 5922709"/>
              <a:gd name="connsiteY214" fmla="*/ 5229669 h 6858000"/>
              <a:gd name="connsiteX215" fmla="*/ 2639505 w 5922709"/>
              <a:gd name="connsiteY215" fmla="*/ 5477383 h 6858000"/>
              <a:gd name="connsiteX216" fmla="*/ 2391791 w 5922709"/>
              <a:gd name="connsiteY216" fmla="*/ 5725096 h 6858000"/>
              <a:gd name="connsiteX217" fmla="*/ 2144078 w 5922709"/>
              <a:gd name="connsiteY217" fmla="*/ 5477383 h 6858000"/>
              <a:gd name="connsiteX218" fmla="*/ 2391791 w 5922709"/>
              <a:gd name="connsiteY218" fmla="*/ 5229669 h 6858000"/>
              <a:gd name="connsiteX219" fmla="*/ 1858454 w 5922709"/>
              <a:gd name="connsiteY219" fmla="*/ 5229669 h 6858000"/>
              <a:gd name="connsiteX220" fmla="*/ 2106168 w 5922709"/>
              <a:gd name="connsiteY220" fmla="*/ 5477383 h 6858000"/>
              <a:gd name="connsiteX221" fmla="*/ 1858454 w 5922709"/>
              <a:gd name="connsiteY221" fmla="*/ 5725096 h 6858000"/>
              <a:gd name="connsiteX222" fmla="*/ 1610741 w 5922709"/>
              <a:gd name="connsiteY222" fmla="*/ 5477383 h 6858000"/>
              <a:gd name="connsiteX223" fmla="*/ 1858454 w 5922709"/>
              <a:gd name="connsiteY223" fmla="*/ 5229669 h 6858000"/>
              <a:gd name="connsiteX224" fmla="*/ 1323340 w 5922709"/>
              <a:gd name="connsiteY224" fmla="*/ 5229606 h 6858000"/>
              <a:gd name="connsiteX225" fmla="*/ 1571054 w 5922709"/>
              <a:gd name="connsiteY225" fmla="*/ 5477320 h 6858000"/>
              <a:gd name="connsiteX226" fmla="*/ 1323340 w 5922709"/>
              <a:gd name="connsiteY226" fmla="*/ 5725033 h 6858000"/>
              <a:gd name="connsiteX227" fmla="*/ 1075627 w 5922709"/>
              <a:gd name="connsiteY227" fmla="*/ 5477320 h 6858000"/>
              <a:gd name="connsiteX228" fmla="*/ 1323340 w 5922709"/>
              <a:gd name="connsiteY228" fmla="*/ 5229606 h 6858000"/>
              <a:gd name="connsiteX229" fmla="*/ 797624 w 5922709"/>
              <a:gd name="connsiteY229" fmla="*/ 5228463 h 6858000"/>
              <a:gd name="connsiteX230" fmla="*/ 1045337 w 5922709"/>
              <a:gd name="connsiteY230" fmla="*/ 5476177 h 6858000"/>
              <a:gd name="connsiteX231" fmla="*/ 797624 w 5922709"/>
              <a:gd name="connsiteY231" fmla="*/ 5723890 h 6858000"/>
              <a:gd name="connsiteX232" fmla="*/ 549910 w 5922709"/>
              <a:gd name="connsiteY232" fmla="*/ 5476177 h 6858000"/>
              <a:gd name="connsiteX233" fmla="*/ 797624 w 5922709"/>
              <a:gd name="connsiteY233" fmla="*/ 5228463 h 6858000"/>
              <a:gd name="connsiteX234" fmla="*/ 262510 w 5922709"/>
              <a:gd name="connsiteY234" fmla="*/ 5228463 h 6858000"/>
              <a:gd name="connsiteX235" fmla="*/ 510223 w 5922709"/>
              <a:gd name="connsiteY235" fmla="*/ 5476177 h 6858000"/>
              <a:gd name="connsiteX236" fmla="*/ 262510 w 5922709"/>
              <a:gd name="connsiteY236" fmla="*/ 5723890 h 6858000"/>
              <a:gd name="connsiteX237" fmla="*/ 14796 w 5922709"/>
              <a:gd name="connsiteY237" fmla="*/ 5476177 h 6858000"/>
              <a:gd name="connsiteX238" fmla="*/ 262510 w 5922709"/>
              <a:gd name="connsiteY238" fmla="*/ 5228463 h 6858000"/>
              <a:gd name="connsiteX239" fmla="*/ 5843270 w 5922709"/>
              <a:gd name="connsiteY239" fmla="*/ 4769612 h 6858000"/>
              <a:gd name="connsiteX240" fmla="*/ 5893193 w 5922709"/>
              <a:gd name="connsiteY240" fmla="*/ 4774645 h 6858000"/>
              <a:gd name="connsiteX241" fmla="*/ 5922709 w 5922709"/>
              <a:gd name="connsiteY241" fmla="*/ 4783807 h 6858000"/>
              <a:gd name="connsiteX242" fmla="*/ 5922709 w 5922709"/>
              <a:gd name="connsiteY242" fmla="*/ 5250844 h 6858000"/>
              <a:gd name="connsiteX243" fmla="*/ 5893193 w 5922709"/>
              <a:gd name="connsiteY243" fmla="*/ 5260007 h 6858000"/>
              <a:gd name="connsiteX244" fmla="*/ 5843270 w 5922709"/>
              <a:gd name="connsiteY244" fmla="*/ 5265039 h 6858000"/>
              <a:gd name="connsiteX245" fmla="*/ 5595557 w 5922709"/>
              <a:gd name="connsiteY245" fmla="*/ 5017326 h 6858000"/>
              <a:gd name="connsiteX246" fmla="*/ 5843270 w 5922709"/>
              <a:gd name="connsiteY246" fmla="*/ 4769612 h 6858000"/>
              <a:gd name="connsiteX247" fmla="*/ 5309679 w 5922709"/>
              <a:gd name="connsiteY247" fmla="*/ 4769612 h 6858000"/>
              <a:gd name="connsiteX248" fmla="*/ 5557393 w 5922709"/>
              <a:gd name="connsiteY248" fmla="*/ 5017326 h 6858000"/>
              <a:gd name="connsiteX249" fmla="*/ 5309679 w 5922709"/>
              <a:gd name="connsiteY249" fmla="*/ 5265039 h 6858000"/>
              <a:gd name="connsiteX250" fmla="*/ 5061966 w 5922709"/>
              <a:gd name="connsiteY250" fmla="*/ 5017326 h 6858000"/>
              <a:gd name="connsiteX251" fmla="*/ 5309679 w 5922709"/>
              <a:gd name="connsiteY251" fmla="*/ 4769612 h 6858000"/>
              <a:gd name="connsiteX252" fmla="*/ 4776026 w 5922709"/>
              <a:gd name="connsiteY252" fmla="*/ 4769612 h 6858000"/>
              <a:gd name="connsiteX253" fmla="*/ 5023739 w 5922709"/>
              <a:gd name="connsiteY253" fmla="*/ 5017326 h 6858000"/>
              <a:gd name="connsiteX254" fmla="*/ 4776026 w 5922709"/>
              <a:gd name="connsiteY254" fmla="*/ 5265039 h 6858000"/>
              <a:gd name="connsiteX255" fmla="*/ 4528312 w 5922709"/>
              <a:gd name="connsiteY255" fmla="*/ 5017326 h 6858000"/>
              <a:gd name="connsiteX256" fmla="*/ 4776026 w 5922709"/>
              <a:gd name="connsiteY256" fmla="*/ 4769612 h 6858000"/>
              <a:gd name="connsiteX257" fmla="*/ 4242436 w 5922709"/>
              <a:gd name="connsiteY257" fmla="*/ 4769612 h 6858000"/>
              <a:gd name="connsiteX258" fmla="*/ 4490149 w 5922709"/>
              <a:gd name="connsiteY258" fmla="*/ 5017326 h 6858000"/>
              <a:gd name="connsiteX259" fmla="*/ 4242436 w 5922709"/>
              <a:gd name="connsiteY259" fmla="*/ 5265039 h 6858000"/>
              <a:gd name="connsiteX260" fmla="*/ 3994722 w 5922709"/>
              <a:gd name="connsiteY260" fmla="*/ 5017326 h 6858000"/>
              <a:gd name="connsiteX261" fmla="*/ 4242436 w 5922709"/>
              <a:gd name="connsiteY261" fmla="*/ 4769612 h 6858000"/>
              <a:gd name="connsiteX262" fmla="*/ 3708844 w 5922709"/>
              <a:gd name="connsiteY262" fmla="*/ 4769612 h 6858000"/>
              <a:gd name="connsiteX263" fmla="*/ 3956558 w 5922709"/>
              <a:gd name="connsiteY263" fmla="*/ 5017326 h 6858000"/>
              <a:gd name="connsiteX264" fmla="*/ 3708844 w 5922709"/>
              <a:gd name="connsiteY264" fmla="*/ 5265039 h 6858000"/>
              <a:gd name="connsiteX265" fmla="*/ 3461131 w 5922709"/>
              <a:gd name="connsiteY265" fmla="*/ 5017326 h 6858000"/>
              <a:gd name="connsiteX266" fmla="*/ 3708844 w 5922709"/>
              <a:gd name="connsiteY266" fmla="*/ 4769612 h 6858000"/>
              <a:gd name="connsiteX267" fmla="*/ 3175190 w 5922709"/>
              <a:gd name="connsiteY267" fmla="*/ 4769612 h 6858000"/>
              <a:gd name="connsiteX268" fmla="*/ 3422904 w 5922709"/>
              <a:gd name="connsiteY268" fmla="*/ 5017326 h 6858000"/>
              <a:gd name="connsiteX269" fmla="*/ 3175190 w 5922709"/>
              <a:gd name="connsiteY269" fmla="*/ 5265039 h 6858000"/>
              <a:gd name="connsiteX270" fmla="*/ 2927477 w 5922709"/>
              <a:gd name="connsiteY270" fmla="*/ 5017326 h 6858000"/>
              <a:gd name="connsiteX271" fmla="*/ 3175190 w 5922709"/>
              <a:gd name="connsiteY271" fmla="*/ 4769612 h 6858000"/>
              <a:gd name="connsiteX272" fmla="*/ 2641601 w 5922709"/>
              <a:gd name="connsiteY272" fmla="*/ 4769612 h 6858000"/>
              <a:gd name="connsiteX273" fmla="*/ 2889314 w 5922709"/>
              <a:gd name="connsiteY273" fmla="*/ 5017326 h 6858000"/>
              <a:gd name="connsiteX274" fmla="*/ 2641601 w 5922709"/>
              <a:gd name="connsiteY274" fmla="*/ 5265039 h 6858000"/>
              <a:gd name="connsiteX275" fmla="*/ 2393887 w 5922709"/>
              <a:gd name="connsiteY275" fmla="*/ 5017326 h 6858000"/>
              <a:gd name="connsiteX276" fmla="*/ 2641601 w 5922709"/>
              <a:gd name="connsiteY276" fmla="*/ 4769612 h 6858000"/>
              <a:gd name="connsiteX277" fmla="*/ 2108010 w 5922709"/>
              <a:gd name="connsiteY277" fmla="*/ 4769612 h 6858000"/>
              <a:gd name="connsiteX278" fmla="*/ 2355723 w 5922709"/>
              <a:gd name="connsiteY278" fmla="*/ 5017326 h 6858000"/>
              <a:gd name="connsiteX279" fmla="*/ 2108010 w 5922709"/>
              <a:gd name="connsiteY279" fmla="*/ 5265039 h 6858000"/>
              <a:gd name="connsiteX280" fmla="*/ 1860296 w 5922709"/>
              <a:gd name="connsiteY280" fmla="*/ 5017326 h 6858000"/>
              <a:gd name="connsiteX281" fmla="*/ 2108010 w 5922709"/>
              <a:gd name="connsiteY281" fmla="*/ 4769612 h 6858000"/>
              <a:gd name="connsiteX282" fmla="*/ 1574355 w 5922709"/>
              <a:gd name="connsiteY282" fmla="*/ 4769612 h 6858000"/>
              <a:gd name="connsiteX283" fmla="*/ 1822069 w 5922709"/>
              <a:gd name="connsiteY283" fmla="*/ 5017326 h 6858000"/>
              <a:gd name="connsiteX284" fmla="*/ 1574355 w 5922709"/>
              <a:gd name="connsiteY284" fmla="*/ 5265039 h 6858000"/>
              <a:gd name="connsiteX285" fmla="*/ 1326642 w 5922709"/>
              <a:gd name="connsiteY285" fmla="*/ 5017326 h 6858000"/>
              <a:gd name="connsiteX286" fmla="*/ 1574355 w 5922709"/>
              <a:gd name="connsiteY286" fmla="*/ 4769612 h 6858000"/>
              <a:gd name="connsiteX287" fmla="*/ 1047115 w 5922709"/>
              <a:gd name="connsiteY287" fmla="*/ 4768405 h 6858000"/>
              <a:gd name="connsiteX288" fmla="*/ 1294829 w 5922709"/>
              <a:gd name="connsiteY288" fmla="*/ 5016119 h 6858000"/>
              <a:gd name="connsiteX289" fmla="*/ 1047115 w 5922709"/>
              <a:gd name="connsiteY289" fmla="*/ 5263832 h 6858000"/>
              <a:gd name="connsiteX290" fmla="*/ 799402 w 5922709"/>
              <a:gd name="connsiteY290" fmla="*/ 5016119 h 6858000"/>
              <a:gd name="connsiteX291" fmla="*/ 1047115 w 5922709"/>
              <a:gd name="connsiteY291" fmla="*/ 4768405 h 6858000"/>
              <a:gd name="connsiteX292" fmla="*/ 513525 w 5922709"/>
              <a:gd name="connsiteY292" fmla="*/ 4768405 h 6858000"/>
              <a:gd name="connsiteX293" fmla="*/ 761238 w 5922709"/>
              <a:gd name="connsiteY293" fmla="*/ 5016119 h 6858000"/>
              <a:gd name="connsiteX294" fmla="*/ 513525 w 5922709"/>
              <a:gd name="connsiteY294" fmla="*/ 5263832 h 6858000"/>
              <a:gd name="connsiteX295" fmla="*/ 265811 w 5922709"/>
              <a:gd name="connsiteY295" fmla="*/ 5016119 h 6858000"/>
              <a:gd name="connsiteX296" fmla="*/ 513525 w 5922709"/>
              <a:gd name="connsiteY296" fmla="*/ 4768405 h 6858000"/>
              <a:gd name="connsiteX297" fmla="*/ 5575174 w 5922709"/>
              <a:gd name="connsiteY297" fmla="*/ 4317111 h 6858000"/>
              <a:gd name="connsiteX298" fmla="*/ 5822887 w 5922709"/>
              <a:gd name="connsiteY298" fmla="*/ 4564824 h 6858000"/>
              <a:gd name="connsiteX299" fmla="*/ 5575174 w 5922709"/>
              <a:gd name="connsiteY299" fmla="*/ 4812538 h 6858000"/>
              <a:gd name="connsiteX300" fmla="*/ 5327460 w 5922709"/>
              <a:gd name="connsiteY300" fmla="*/ 4564824 h 6858000"/>
              <a:gd name="connsiteX301" fmla="*/ 5575174 w 5922709"/>
              <a:gd name="connsiteY301" fmla="*/ 4317111 h 6858000"/>
              <a:gd name="connsiteX302" fmla="*/ 5041837 w 5922709"/>
              <a:gd name="connsiteY302" fmla="*/ 4317111 h 6858000"/>
              <a:gd name="connsiteX303" fmla="*/ 5289550 w 5922709"/>
              <a:gd name="connsiteY303" fmla="*/ 4564824 h 6858000"/>
              <a:gd name="connsiteX304" fmla="*/ 5041837 w 5922709"/>
              <a:gd name="connsiteY304" fmla="*/ 4812538 h 6858000"/>
              <a:gd name="connsiteX305" fmla="*/ 4794123 w 5922709"/>
              <a:gd name="connsiteY305" fmla="*/ 4564824 h 6858000"/>
              <a:gd name="connsiteX306" fmla="*/ 5041837 w 5922709"/>
              <a:gd name="connsiteY306" fmla="*/ 4317111 h 6858000"/>
              <a:gd name="connsiteX307" fmla="*/ 4508501 w 5922709"/>
              <a:gd name="connsiteY307" fmla="*/ 4317111 h 6858000"/>
              <a:gd name="connsiteX308" fmla="*/ 4756214 w 5922709"/>
              <a:gd name="connsiteY308" fmla="*/ 4564824 h 6858000"/>
              <a:gd name="connsiteX309" fmla="*/ 4508501 w 5922709"/>
              <a:gd name="connsiteY309" fmla="*/ 4812538 h 6858000"/>
              <a:gd name="connsiteX310" fmla="*/ 4260787 w 5922709"/>
              <a:gd name="connsiteY310" fmla="*/ 4564824 h 6858000"/>
              <a:gd name="connsiteX311" fmla="*/ 4508501 w 5922709"/>
              <a:gd name="connsiteY311" fmla="*/ 4317111 h 6858000"/>
              <a:gd name="connsiteX312" fmla="*/ 3975164 w 5922709"/>
              <a:gd name="connsiteY312" fmla="*/ 4317111 h 6858000"/>
              <a:gd name="connsiteX313" fmla="*/ 4222877 w 5922709"/>
              <a:gd name="connsiteY313" fmla="*/ 4564824 h 6858000"/>
              <a:gd name="connsiteX314" fmla="*/ 3975164 w 5922709"/>
              <a:gd name="connsiteY314" fmla="*/ 4812538 h 6858000"/>
              <a:gd name="connsiteX315" fmla="*/ 3727450 w 5922709"/>
              <a:gd name="connsiteY315" fmla="*/ 4564824 h 6858000"/>
              <a:gd name="connsiteX316" fmla="*/ 3975164 w 5922709"/>
              <a:gd name="connsiteY316" fmla="*/ 4317111 h 6858000"/>
              <a:gd name="connsiteX317" fmla="*/ 3441827 w 5922709"/>
              <a:gd name="connsiteY317" fmla="*/ 4317111 h 6858000"/>
              <a:gd name="connsiteX318" fmla="*/ 3689541 w 5922709"/>
              <a:gd name="connsiteY318" fmla="*/ 4564824 h 6858000"/>
              <a:gd name="connsiteX319" fmla="*/ 3441827 w 5922709"/>
              <a:gd name="connsiteY319" fmla="*/ 4812538 h 6858000"/>
              <a:gd name="connsiteX320" fmla="*/ 3194114 w 5922709"/>
              <a:gd name="connsiteY320" fmla="*/ 4564824 h 6858000"/>
              <a:gd name="connsiteX321" fmla="*/ 3441827 w 5922709"/>
              <a:gd name="connsiteY321" fmla="*/ 4317111 h 6858000"/>
              <a:gd name="connsiteX322" fmla="*/ 2908490 w 5922709"/>
              <a:gd name="connsiteY322" fmla="*/ 4317111 h 6858000"/>
              <a:gd name="connsiteX323" fmla="*/ 3156204 w 5922709"/>
              <a:gd name="connsiteY323" fmla="*/ 4564824 h 6858000"/>
              <a:gd name="connsiteX324" fmla="*/ 2908490 w 5922709"/>
              <a:gd name="connsiteY324" fmla="*/ 4812538 h 6858000"/>
              <a:gd name="connsiteX325" fmla="*/ 2660777 w 5922709"/>
              <a:gd name="connsiteY325" fmla="*/ 4564824 h 6858000"/>
              <a:gd name="connsiteX326" fmla="*/ 2908490 w 5922709"/>
              <a:gd name="connsiteY326" fmla="*/ 4317111 h 6858000"/>
              <a:gd name="connsiteX327" fmla="*/ 2375217 w 5922709"/>
              <a:gd name="connsiteY327" fmla="*/ 4317111 h 6858000"/>
              <a:gd name="connsiteX328" fmla="*/ 2622931 w 5922709"/>
              <a:gd name="connsiteY328" fmla="*/ 4564824 h 6858000"/>
              <a:gd name="connsiteX329" fmla="*/ 2375217 w 5922709"/>
              <a:gd name="connsiteY329" fmla="*/ 4812538 h 6858000"/>
              <a:gd name="connsiteX330" fmla="*/ 2127504 w 5922709"/>
              <a:gd name="connsiteY330" fmla="*/ 4564824 h 6858000"/>
              <a:gd name="connsiteX331" fmla="*/ 2375217 w 5922709"/>
              <a:gd name="connsiteY331" fmla="*/ 4317111 h 6858000"/>
              <a:gd name="connsiteX332" fmla="*/ 1841880 w 5922709"/>
              <a:gd name="connsiteY332" fmla="*/ 4317111 h 6858000"/>
              <a:gd name="connsiteX333" fmla="*/ 2089594 w 5922709"/>
              <a:gd name="connsiteY333" fmla="*/ 4564824 h 6858000"/>
              <a:gd name="connsiteX334" fmla="*/ 1841880 w 5922709"/>
              <a:gd name="connsiteY334" fmla="*/ 4812538 h 6858000"/>
              <a:gd name="connsiteX335" fmla="*/ 1594167 w 5922709"/>
              <a:gd name="connsiteY335" fmla="*/ 4564824 h 6858000"/>
              <a:gd name="connsiteX336" fmla="*/ 1841880 w 5922709"/>
              <a:gd name="connsiteY336" fmla="*/ 4317111 h 6858000"/>
              <a:gd name="connsiteX337" fmla="*/ 1308544 w 5922709"/>
              <a:gd name="connsiteY337" fmla="*/ 4317111 h 6858000"/>
              <a:gd name="connsiteX338" fmla="*/ 1556258 w 5922709"/>
              <a:gd name="connsiteY338" fmla="*/ 4564824 h 6858000"/>
              <a:gd name="connsiteX339" fmla="*/ 1308544 w 5922709"/>
              <a:gd name="connsiteY339" fmla="*/ 4812538 h 6858000"/>
              <a:gd name="connsiteX340" fmla="*/ 1060831 w 5922709"/>
              <a:gd name="connsiteY340" fmla="*/ 4564824 h 6858000"/>
              <a:gd name="connsiteX341" fmla="*/ 1308544 w 5922709"/>
              <a:gd name="connsiteY341" fmla="*/ 4317111 h 6858000"/>
              <a:gd name="connsiteX342" fmla="*/ 780987 w 5922709"/>
              <a:gd name="connsiteY342" fmla="*/ 4315904 h 6858000"/>
              <a:gd name="connsiteX343" fmla="*/ 1028700 w 5922709"/>
              <a:gd name="connsiteY343" fmla="*/ 4563617 h 6858000"/>
              <a:gd name="connsiteX344" fmla="*/ 780987 w 5922709"/>
              <a:gd name="connsiteY344" fmla="*/ 4811331 h 6858000"/>
              <a:gd name="connsiteX345" fmla="*/ 533273 w 5922709"/>
              <a:gd name="connsiteY345" fmla="*/ 4563617 h 6858000"/>
              <a:gd name="connsiteX346" fmla="*/ 780987 w 5922709"/>
              <a:gd name="connsiteY346" fmla="*/ 4315904 h 6858000"/>
              <a:gd name="connsiteX347" fmla="*/ 247714 w 5922709"/>
              <a:gd name="connsiteY347" fmla="*/ 4315904 h 6858000"/>
              <a:gd name="connsiteX348" fmla="*/ 495427 w 5922709"/>
              <a:gd name="connsiteY348" fmla="*/ 4563617 h 6858000"/>
              <a:gd name="connsiteX349" fmla="*/ 247714 w 5922709"/>
              <a:gd name="connsiteY349" fmla="*/ 4811331 h 6858000"/>
              <a:gd name="connsiteX350" fmla="*/ 0 w 5922709"/>
              <a:gd name="connsiteY350" fmla="*/ 4563617 h 6858000"/>
              <a:gd name="connsiteX351" fmla="*/ 247714 w 5922709"/>
              <a:gd name="connsiteY351" fmla="*/ 4315904 h 6858000"/>
              <a:gd name="connsiteX352" fmla="*/ 5850255 w 5922709"/>
              <a:gd name="connsiteY352" fmla="*/ 3867150 h 6858000"/>
              <a:gd name="connsiteX353" fmla="*/ 5900178 w 5922709"/>
              <a:gd name="connsiteY353" fmla="*/ 3872183 h 6858000"/>
              <a:gd name="connsiteX354" fmla="*/ 5922709 w 5922709"/>
              <a:gd name="connsiteY354" fmla="*/ 3879177 h 6858000"/>
              <a:gd name="connsiteX355" fmla="*/ 5922709 w 5922709"/>
              <a:gd name="connsiteY355" fmla="*/ 4350551 h 6858000"/>
              <a:gd name="connsiteX356" fmla="*/ 5900178 w 5922709"/>
              <a:gd name="connsiteY356" fmla="*/ 4357545 h 6858000"/>
              <a:gd name="connsiteX357" fmla="*/ 5850255 w 5922709"/>
              <a:gd name="connsiteY357" fmla="*/ 4362577 h 6858000"/>
              <a:gd name="connsiteX358" fmla="*/ 5602542 w 5922709"/>
              <a:gd name="connsiteY358" fmla="*/ 4114864 h 6858000"/>
              <a:gd name="connsiteX359" fmla="*/ 5850255 w 5922709"/>
              <a:gd name="connsiteY359" fmla="*/ 3867150 h 6858000"/>
              <a:gd name="connsiteX360" fmla="*/ 5316538 w 5922709"/>
              <a:gd name="connsiteY360" fmla="*/ 3867150 h 6858000"/>
              <a:gd name="connsiteX361" fmla="*/ 5564251 w 5922709"/>
              <a:gd name="connsiteY361" fmla="*/ 4114864 h 6858000"/>
              <a:gd name="connsiteX362" fmla="*/ 5316538 w 5922709"/>
              <a:gd name="connsiteY362" fmla="*/ 4362577 h 6858000"/>
              <a:gd name="connsiteX363" fmla="*/ 5068824 w 5922709"/>
              <a:gd name="connsiteY363" fmla="*/ 4114864 h 6858000"/>
              <a:gd name="connsiteX364" fmla="*/ 5316538 w 5922709"/>
              <a:gd name="connsiteY364" fmla="*/ 3867150 h 6858000"/>
              <a:gd name="connsiteX365" fmla="*/ 4782884 w 5922709"/>
              <a:gd name="connsiteY365" fmla="*/ 3867150 h 6858000"/>
              <a:gd name="connsiteX366" fmla="*/ 5030597 w 5922709"/>
              <a:gd name="connsiteY366" fmla="*/ 4114864 h 6858000"/>
              <a:gd name="connsiteX367" fmla="*/ 4782884 w 5922709"/>
              <a:gd name="connsiteY367" fmla="*/ 4362577 h 6858000"/>
              <a:gd name="connsiteX368" fmla="*/ 4535170 w 5922709"/>
              <a:gd name="connsiteY368" fmla="*/ 4114864 h 6858000"/>
              <a:gd name="connsiteX369" fmla="*/ 4782884 w 5922709"/>
              <a:gd name="connsiteY369" fmla="*/ 3867150 h 6858000"/>
              <a:gd name="connsiteX370" fmla="*/ 4249166 w 5922709"/>
              <a:gd name="connsiteY370" fmla="*/ 3867150 h 6858000"/>
              <a:gd name="connsiteX371" fmla="*/ 4496880 w 5922709"/>
              <a:gd name="connsiteY371" fmla="*/ 4114864 h 6858000"/>
              <a:gd name="connsiteX372" fmla="*/ 4249166 w 5922709"/>
              <a:gd name="connsiteY372" fmla="*/ 4362577 h 6858000"/>
              <a:gd name="connsiteX373" fmla="*/ 4001453 w 5922709"/>
              <a:gd name="connsiteY373" fmla="*/ 4114864 h 6858000"/>
              <a:gd name="connsiteX374" fmla="*/ 4249166 w 5922709"/>
              <a:gd name="connsiteY374" fmla="*/ 3867150 h 6858000"/>
              <a:gd name="connsiteX375" fmla="*/ 3715513 w 5922709"/>
              <a:gd name="connsiteY375" fmla="*/ 3867150 h 6858000"/>
              <a:gd name="connsiteX376" fmla="*/ 3963226 w 5922709"/>
              <a:gd name="connsiteY376" fmla="*/ 4114864 h 6858000"/>
              <a:gd name="connsiteX377" fmla="*/ 3715513 w 5922709"/>
              <a:gd name="connsiteY377" fmla="*/ 4362577 h 6858000"/>
              <a:gd name="connsiteX378" fmla="*/ 3467799 w 5922709"/>
              <a:gd name="connsiteY378" fmla="*/ 4114864 h 6858000"/>
              <a:gd name="connsiteX379" fmla="*/ 3715513 w 5922709"/>
              <a:gd name="connsiteY379" fmla="*/ 3867150 h 6858000"/>
              <a:gd name="connsiteX380" fmla="*/ 3181794 w 5922709"/>
              <a:gd name="connsiteY380" fmla="*/ 3867150 h 6858000"/>
              <a:gd name="connsiteX381" fmla="*/ 3429508 w 5922709"/>
              <a:gd name="connsiteY381" fmla="*/ 4114864 h 6858000"/>
              <a:gd name="connsiteX382" fmla="*/ 3181794 w 5922709"/>
              <a:gd name="connsiteY382" fmla="*/ 4362577 h 6858000"/>
              <a:gd name="connsiteX383" fmla="*/ 2934081 w 5922709"/>
              <a:gd name="connsiteY383" fmla="*/ 4114864 h 6858000"/>
              <a:gd name="connsiteX384" fmla="*/ 3181794 w 5922709"/>
              <a:gd name="connsiteY384" fmla="*/ 3867150 h 6858000"/>
              <a:gd name="connsiteX385" fmla="*/ 2648140 w 5922709"/>
              <a:gd name="connsiteY385" fmla="*/ 3867150 h 6858000"/>
              <a:gd name="connsiteX386" fmla="*/ 2895854 w 5922709"/>
              <a:gd name="connsiteY386" fmla="*/ 4114864 h 6858000"/>
              <a:gd name="connsiteX387" fmla="*/ 2648140 w 5922709"/>
              <a:gd name="connsiteY387" fmla="*/ 4362577 h 6858000"/>
              <a:gd name="connsiteX388" fmla="*/ 2400427 w 5922709"/>
              <a:gd name="connsiteY388" fmla="*/ 4114864 h 6858000"/>
              <a:gd name="connsiteX389" fmla="*/ 2648140 w 5922709"/>
              <a:gd name="connsiteY389" fmla="*/ 3867150 h 6858000"/>
              <a:gd name="connsiteX390" fmla="*/ 2114487 w 5922709"/>
              <a:gd name="connsiteY390" fmla="*/ 3867150 h 6858000"/>
              <a:gd name="connsiteX391" fmla="*/ 2362200 w 5922709"/>
              <a:gd name="connsiteY391" fmla="*/ 4114864 h 6858000"/>
              <a:gd name="connsiteX392" fmla="*/ 2114487 w 5922709"/>
              <a:gd name="connsiteY392" fmla="*/ 4362577 h 6858000"/>
              <a:gd name="connsiteX393" fmla="*/ 1866773 w 5922709"/>
              <a:gd name="connsiteY393" fmla="*/ 4114864 h 6858000"/>
              <a:gd name="connsiteX394" fmla="*/ 2114487 w 5922709"/>
              <a:gd name="connsiteY394" fmla="*/ 3867150 h 6858000"/>
              <a:gd name="connsiteX395" fmla="*/ 1580769 w 5922709"/>
              <a:gd name="connsiteY395" fmla="*/ 3867150 h 6858000"/>
              <a:gd name="connsiteX396" fmla="*/ 1828483 w 5922709"/>
              <a:gd name="connsiteY396" fmla="*/ 4114864 h 6858000"/>
              <a:gd name="connsiteX397" fmla="*/ 1580769 w 5922709"/>
              <a:gd name="connsiteY397" fmla="*/ 4362577 h 6858000"/>
              <a:gd name="connsiteX398" fmla="*/ 1333056 w 5922709"/>
              <a:gd name="connsiteY398" fmla="*/ 4114864 h 6858000"/>
              <a:gd name="connsiteX399" fmla="*/ 1580769 w 5922709"/>
              <a:gd name="connsiteY399" fmla="*/ 3867150 h 6858000"/>
              <a:gd name="connsiteX400" fmla="*/ 1053592 w 5922709"/>
              <a:gd name="connsiteY400" fmla="*/ 3866007 h 6858000"/>
              <a:gd name="connsiteX401" fmla="*/ 1301306 w 5922709"/>
              <a:gd name="connsiteY401" fmla="*/ 4113721 h 6858000"/>
              <a:gd name="connsiteX402" fmla="*/ 1053592 w 5922709"/>
              <a:gd name="connsiteY402" fmla="*/ 4361434 h 6858000"/>
              <a:gd name="connsiteX403" fmla="*/ 805879 w 5922709"/>
              <a:gd name="connsiteY403" fmla="*/ 4113721 h 6858000"/>
              <a:gd name="connsiteX404" fmla="*/ 1053592 w 5922709"/>
              <a:gd name="connsiteY404" fmla="*/ 3866007 h 6858000"/>
              <a:gd name="connsiteX405" fmla="*/ 519939 w 5922709"/>
              <a:gd name="connsiteY405" fmla="*/ 3866007 h 6858000"/>
              <a:gd name="connsiteX406" fmla="*/ 767652 w 5922709"/>
              <a:gd name="connsiteY406" fmla="*/ 4113721 h 6858000"/>
              <a:gd name="connsiteX407" fmla="*/ 519939 w 5922709"/>
              <a:gd name="connsiteY407" fmla="*/ 4361434 h 6858000"/>
              <a:gd name="connsiteX408" fmla="*/ 272225 w 5922709"/>
              <a:gd name="connsiteY408" fmla="*/ 4113721 h 6858000"/>
              <a:gd name="connsiteX409" fmla="*/ 519939 w 5922709"/>
              <a:gd name="connsiteY409" fmla="*/ 3866007 h 6858000"/>
              <a:gd name="connsiteX410" fmla="*/ 5584952 w 5922709"/>
              <a:gd name="connsiteY410" fmla="*/ 3415539 h 6858000"/>
              <a:gd name="connsiteX411" fmla="*/ 5832666 w 5922709"/>
              <a:gd name="connsiteY411" fmla="*/ 3663252 h 6858000"/>
              <a:gd name="connsiteX412" fmla="*/ 5584952 w 5922709"/>
              <a:gd name="connsiteY412" fmla="*/ 3910965 h 6858000"/>
              <a:gd name="connsiteX413" fmla="*/ 5337239 w 5922709"/>
              <a:gd name="connsiteY413" fmla="*/ 3663252 h 6858000"/>
              <a:gd name="connsiteX414" fmla="*/ 5584952 w 5922709"/>
              <a:gd name="connsiteY414" fmla="*/ 3415539 h 6858000"/>
              <a:gd name="connsiteX415" fmla="*/ 5051615 w 5922709"/>
              <a:gd name="connsiteY415" fmla="*/ 3415539 h 6858000"/>
              <a:gd name="connsiteX416" fmla="*/ 5299329 w 5922709"/>
              <a:gd name="connsiteY416" fmla="*/ 3663252 h 6858000"/>
              <a:gd name="connsiteX417" fmla="*/ 5051615 w 5922709"/>
              <a:gd name="connsiteY417" fmla="*/ 3910965 h 6858000"/>
              <a:gd name="connsiteX418" fmla="*/ 4803902 w 5922709"/>
              <a:gd name="connsiteY418" fmla="*/ 3663252 h 6858000"/>
              <a:gd name="connsiteX419" fmla="*/ 5051615 w 5922709"/>
              <a:gd name="connsiteY419" fmla="*/ 3415539 h 6858000"/>
              <a:gd name="connsiteX420" fmla="*/ 4518342 w 5922709"/>
              <a:gd name="connsiteY420" fmla="*/ 3415539 h 6858000"/>
              <a:gd name="connsiteX421" fmla="*/ 4766056 w 5922709"/>
              <a:gd name="connsiteY421" fmla="*/ 3663252 h 6858000"/>
              <a:gd name="connsiteX422" fmla="*/ 4518342 w 5922709"/>
              <a:gd name="connsiteY422" fmla="*/ 3910965 h 6858000"/>
              <a:gd name="connsiteX423" fmla="*/ 4270629 w 5922709"/>
              <a:gd name="connsiteY423" fmla="*/ 3663252 h 6858000"/>
              <a:gd name="connsiteX424" fmla="*/ 4518342 w 5922709"/>
              <a:gd name="connsiteY424" fmla="*/ 3415539 h 6858000"/>
              <a:gd name="connsiteX425" fmla="*/ 3985006 w 5922709"/>
              <a:gd name="connsiteY425" fmla="*/ 3415539 h 6858000"/>
              <a:gd name="connsiteX426" fmla="*/ 4232720 w 5922709"/>
              <a:gd name="connsiteY426" fmla="*/ 3663252 h 6858000"/>
              <a:gd name="connsiteX427" fmla="*/ 3985006 w 5922709"/>
              <a:gd name="connsiteY427" fmla="*/ 3910965 h 6858000"/>
              <a:gd name="connsiteX428" fmla="*/ 3737293 w 5922709"/>
              <a:gd name="connsiteY428" fmla="*/ 3663252 h 6858000"/>
              <a:gd name="connsiteX429" fmla="*/ 3985006 w 5922709"/>
              <a:gd name="connsiteY429" fmla="*/ 3415539 h 6858000"/>
              <a:gd name="connsiteX430" fmla="*/ 3451669 w 5922709"/>
              <a:gd name="connsiteY430" fmla="*/ 3415539 h 6858000"/>
              <a:gd name="connsiteX431" fmla="*/ 3699383 w 5922709"/>
              <a:gd name="connsiteY431" fmla="*/ 3663252 h 6858000"/>
              <a:gd name="connsiteX432" fmla="*/ 3451669 w 5922709"/>
              <a:gd name="connsiteY432" fmla="*/ 3910965 h 6858000"/>
              <a:gd name="connsiteX433" fmla="*/ 3203956 w 5922709"/>
              <a:gd name="connsiteY433" fmla="*/ 3663252 h 6858000"/>
              <a:gd name="connsiteX434" fmla="*/ 3451669 w 5922709"/>
              <a:gd name="connsiteY434" fmla="*/ 3415539 h 6858000"/>
              <a:gd name="connsiteX435" fmla="*/ 2918333 w 5922709"/>
              <a:gd name="connsiteY435" fmla="*/ 3415539 h 6858000"/>
              <a:gd name="connsiteX436" fmla="*/ 3166047 w 5922709"/>
              <a:gd name="connsiteY436" fmla="*/ 3663252 h 6858000"/>
              <a:gd name="connsiteX437" fmla="*/ 2918333 w 5922709"/>
              <a:gd name="connsiteY437" fmla="*/ 3910965 h 6858000"/>
              <a:gd name="connsiteX438" fmla="*/ 2670620 w 5922709"/>
              <a:gd name="connsiteY438" fmla="*/ 3663252 h 6858000"/>
              <a:gd name="connsiteX439" fmla="*/ 2918333 w 5922709"/>
              <a:gd name="connsiteY439" fmla="*/ 3415539 h 6858000"/>
              <a:gd name="connsiteX440" fmla="*/ 2384997 w 5922709"/>
              <a:gd name="connsiteY440" fmla="*/ 3415539 h 6858000"/>
              <a:gd name="connsiteX441" fmla="*/ 2632710 w 5922709"/>
              <a:gd name="connsiteY441" fmla="*/ 3663252 h 6858000"/>
              <a:gd name="connsiteX442" fmla="*/ 2384997 w 5922709"/>
              <a:gd name="connsiteY442" fmla="*/ 3910965 h 6858000"/>
              <a:gd name="connsiteX443" fmla="*/ 2137283 w 5922709"/>
              <a:gd name="connsiteY443" fmla="*/ 3663252 h 6858000"/>
              <a:gd name="connsiteX444" fmla="*/ 2384997 w 5922709"/>
              <a:gd name="connsiteY444" fmla="*/ 3415539 h 6858000"/>
              <a:gd name="connsiteX445" fmla="*/ 1851661 w 5922709"/>
              <a:gd name="connsiteY445" fmla="*/ 3415539 h 6858000"/>
              <a:gd name="connsiteX446" fmla="*/ 2099374 w 5922709"/>
              <a:gd name="connsiteY446" fmla="*/ 3663252 h 6858000"/>
              <a:gd name="connsiteX447" fmla="*/ 1851661 w 5922709"/>
              <a:gd name="connsiteY447" fmla="*/ 3910965 h 6858000"/>
              <a:gd name="connsiteX448" fmla="*/ 1603947 w 5922709"/>
              <a:gd name="connsiteY448" fmla="*/ 3663252 h 6858000"/>
              <a:gd name="connsiteX449" fmla="*/ 1851661 w 5922709"/>
              <a:gd name="connsiteY449" fmla="*/ 3415539 h 6858000"/>
              <a:gd name="connsiteX450" fmla="*/ 1318388 w 5922709"/>
              <a:gd name="connsiteY450" fmla="*/ 3415539 h 6858000"/>
              <a:gd name="connsiteX451" fmla="*/ 1566101 w 5922709"/>
              <a:gd name="connsiteY451" fmla="*/ 3663252 h 6858000"/>
              <a:gd name="connsiteX452" fmla="*/ 1318388 w 5922709"/>
              <a:gd name="connsiteY452" fmla="*/ 3910965 h 6858000"/>
              <a:gd name="connsiteX453" fmla="*/ 1070674 w 5922709"/>
              <a:gd name="connsiteY453" fmla="*/ 3663252 h 6858000"/>
              <a:gd name="connsiteX454" fmla="*/ 1318388 w 5922709"/>
              <a:gd name="connsiteY454" fmla="*/ 3415539 h 6858000"/>
              <a:gd name="connsiteX455" fmla="*/ 790829 w 5922709"/>
              <a:gd name="connsiteY455" fmla="*/ 3414331 h 6858000"/>
              <a:gd name="connsiteX456" fmla="*/ 1038543 w 5922709"/>
              <a:gd name="connsiteY456" fmla="*/ 3662045 h 6858000"/>
              <a:gd name="connsiteX457" fmla="*/ 790829 w 5922709"/>
              <a:gd name="connsiteY457" fmla="*/ 3909758 h 6858000"/>
              <a:gd name="connsiteX458" fmla="*/ 543116 w 5922709"/>
              <a:gd name="connsiteY458" fmla="*/ 3662045 h 6858000"/>
              <a:gd name="connsiteX459" fmla="*/ 790829 w 5922709"/>
              <a:gd name="connsiteY459" fmla="*/ 3414331 h 6858000"/>
              <a:gd name="connsiteX460" fmla="*/ 257492 w 5922709"/>
              <a:gd name="connsiteY460" fmla="*/ 3414331 h 6858000"/>
              <a:gd name="connsiteX461" fmla="*/ 505206 w 5922709"/>
              <a:gd name="connsiteY461" fmla="*/ 3662045 h 6858000"/>
              <a:gd name="connsiteX462" fmla="*/ 257492 w 5922709"/>
              <a:gd name="connsiteY462" fmla="*/ 3909758 h 6858000"/>
              <a:gd name="connsiteX463" fmla="*/ 9779 w 5922709"/>
              <a:gd name="connsiteY463" fmla="*/ 3662045 h 6858000"/>
              <a:gd name="connsiteX464" fmla="*/ 257492 w 5922709"/>
              <a:gd name="connsiteY464" fmla="*/ 3414331 h 6858000"/>
              <a:gd name="connsiteX465" fmla="*/ 5848922 w 5922709"/>
              <a:gd name="connsiteY465" fmla="*/ 2973708 h 6858000"/>
              <a:gd name="connsiteX466" fmla="*/ 5898845 w 5922709"/>
              <a:gd name="connsiteY466" fmla="*/ 2978741 h 6858000"/>
              <a:gd name="connsiteX467" fmla="*/ 5922709 w 5922709"/>
              <a:gd name="connsiteY467" fmla="*/ 2986149 h 6858000"/>
              <a:gd name="connsiteX468" fmla="*/ 5922709 w 5922709"/>
              <a:gd name="connsiteY468" fmla="*/ 3456692 h 6858000"/>
              <a:gd name="connsiteX469" fmla="*/ 5898845 w 5922709"/>
              <a:gd name="connsiteY469" fmla="*/ 3464100 h 6858000"/>
              <a:gd name="connsiteX470" fmla="*/ 5848922 w 5922709"/>
              <a:gd name="connsiteY470" fmla="*/ 3469132 h 6858000"/>
              <a:gd name="connsiteX471" fmla="*/ 5601208 w 5922709"/>
              <a:gd name="connsiteY471" fmla="*/ 3221422 h 6858000"/>
              <a:gd name="connsiteX472" fmla="*/ 5848922 w 5922709"/>
              <a:gd name="connsiteY472" fmla="*/ 2973708 h 6858000"/>
              <a:gd name="connsiteX473" fmla="*/ 5322761 w 5922709"/>
              <a:gd name="connsiteY473" fmla="*/ 2972569 h 6858000"/>
              <a:gd name="connsiteX474" fmla="*/ 5570474 w 5922709"/>
              <a:gd name="connsiteY474" fmla="*/ 3220283 h 6858000"/>
              <a:gd name="connsiteX475" fmla="*/ 5322761 w 5922709"/>
              <a:gd name="connsiteY475" fmla="*/ 3467989 h 6858000"/>
              <a:gd name="connsiteX476" fmla="*/ 5075047 w 5922709"/>
              <a:gd name="connsiteY476" fmla="*/ 3220283 h 6858000"/>
              <a:gd name="connsiteX477" fmla="*/ 5322761 w 5922709"/>
              <a:gd name="connsiteY477" fmla="*/ 2972569 h 6858000"/>
              <a:gd name="connsiteX478" fmla="*/ 4789425 w 5922709"/>
              <a:gd name="connsiteY478" fmla="*/ 2972569 h 6858000"/>
              <a:gd name="connsiteX479" fmla="*/ 5037138 w 5922709"/>
              <a:gd name="connsiteY479" fmla="*/ 3220283 h 6858000"/>
              <a:gd name="connsiteX480" fmla="*/ 4789425 w 5922709"/>
              <a:gd name="connsiteY480" fmla="*/ 3467989 h 6858000"/>
              <a:gd name="connsiteX481" fmla="*/ 4541711 w 5922709"/>
              <a:gd name="connsiteY481" fmla="*/ 3220283 h 6858000"/>
              <a:gd name="connsiteX482" fmla="*/ 4789425 w 5922709"/>
              <a:gd name="connsiteY482" fmla="*/ 2972569 h 6858000"/>
              <a:gd name="connsiteX483" fmla="*/ 4256088 w 5922709"/>
              <a:gd name="connsiteY483" fmla="*/ 2972569 h 6858000"/>
              <a:gd name="connsiteX484" fmla="*/ 4503801 w 5922709"/>
              <a:gd name="connsiteY484" fmla="*/ 3220283 h 6858000"/>
              <a:gd name="connsiteX485" fmla="*/ 4256088 w 5922709"/>
              <a:gd name="connsiteY485" fmla="*/ 3467989 h 6858000"/>
              <a:gd name="connsiteX486" fmla="*/ 4008374 w 5922709"/>
              <a:gd name="connsiteY486" fmla="*/ 3220283 h 6858000"/>
              <a:gd name="connsiteX487" fmla="*/ 4256088 w 5922709"/>
              <a:gd name="connsiteY487" fmla="*/ 2972569 h 6858000"/>
              <a:gd name="connsiteX488" fmla="*/ 3722814 w 5922709"/>
              <a:gd name="connsiteY488" fmla="*/ 2972569 h 6858000"/>
              <a:gd name="connsiteX489" fmla="*/ 3970528 w 5922709"/>
              <a:gd name="connsiteY489" fmla="*/ 3220283 h 6858000"/>
              <a:gd name="connsiteX490" fmla="*/ 3722814 w 5922709"/>
              <a:gd name="connsiteY490" fmla="*/ 3467989 h 6858000"/>
              <a:gd name="connsiteX491" fmla="*/ 3475101 w 5922709"/>
              <a:gd name="connsiteY491" fmla="*/ 3220283 h 6858000"/>
              <a:gd name="connsiteX492" fmla="*/ 3722814 w 5922709"/>
              <a:gd name="connsiteY492" fmla="*/ 2972569 h 6858000"/>
              <a:gd name="connsiteX493" fmla="*/ 3189478 w 5922709"/>
              <a:gd name="connsiteY493" fmla="*/ 2972569 h 6858000"/>
              <a:gd name="connsiteX494" fmla="*/ 3437192 w 5922709"/>
              <a:gd name="connsiteY494" fmla="*/ 3220283 h 6858000"/>
              <a:gd name="connsiteX495" fmla="*/ 3189478 w 5922709"/>
              <a:gd name="connsiteY495" fmla="*/ 3467989 h 6858000"/>
              <a:gd name="connsiteX496" fmla="*/ 2941765 w 5922709"/>
              <a:gd name="connsiteY496" fmla="*/ 3220283 h 6858000"/>
              <a:gd name="connsiteX497" fmla="*/ 3189478 w 5922709"/>
              <a:gd name="connsiteY497" fmla="*/ 2972569 h 6858000"/>
              <a:gd name="connsiteX498" fmla="*/ 2656141 w 5922709"/>
              <a:gd name="connsiteY498" fmla="*/ 2972569 h 6858000"/>
              <a:gd name="connsiteX499" fmla="*/ 2903855 w 5922709"/>
              <a:gd name="connsiteY499" fmla="*/ 3220283 h 6858000"/>
              <a:gd name="connsiteX500" fmla="*/ 2656141 w 5922709"/>
              <a:gd name="connsiteY500" fmla="*/ 3467989 h 6858000"/>
              <a:gd name="connsiteX501" fmla="*/ 2408428 w 5922709"/>
              <a:gd name="connsiteY501" fmla="*/ 3220283 h 6858000"/>
              <a:gd name="connsiteX502" fmla="*/ 2656141 w 5922709"/>
              <a:gd name="connsiteY502" fmla="*/ 2972569 h 6858000"/>
              <a:gd name="connsiteX503" fmla="*/ 2122805 w 5922709"/>
              <a:gd name="connsiteY503" fmla="*/ 2972569 h 6858000"/>
              <a:gd name="connsiteX504" fmla="*/ 2370519 w 5922709"/>
              <a:gd name="connsiteY504" fmla="*/ 3220283 h 6858000"/>
              <a:gd name="connsiteX505" fmla="*/ 2122805 w 5922709"/>
              <a:gd name="connsiteY505" fmla="*/ 3467989 h 6858000"/>
              <a:gd name="connsiteX506" fmla="*/ 1875092 w 5922709"/>
              <a:gd name="connsiteY506" fmla="*/ 3220283 h 6858000"/>
              <a:gd name="connsiteX507" fmla="*/ 2122805 w 5922709"/>
              <a:gd name="connsiteY507" fmla="*/ 2972569 h 6858000"/>
              <a:gd name="connsiteX508" fmla="*/ 1589468 w 5922709"/>
              <a:gd name="connsiteY508" fmla="*/ 2972569 h 6858000"/>
              <a:gd name="connsiteX509" fmla="*/ 1837182 w 5922709"/>
              <a:gd name="connsiteY509" fmla="*/ 3220283 h 6858000"/>
              <a:gd name="connsiteX510" fmla="*/ 1589468 w 5922709"/>
              <a:gd name="connsiteY510" fmla="*/ 3467989 h 6858000"/>
              <a:gd name="connsiteX511" fmla="*/ 1341755 w 5922709"/>
              <a:gd name="connsiteY511" fmla="*/ 3220283 h 6858000"/>
              <a:gd name="connsiteX512" fmla="*/ 1589468 w 5922709"/>
              <a:gd name="connsiteY512" fmla="*/ 2972569 h 6858000"/>
              <a:gd name="connsiteX513" fmla="*/ 1061975 w 5922709"/>
              <a:gd name="connsiteY513" fmla="*/ 2971358 h 6858000"/>
              <a:gd name="connsiteX514" fmla="*/ 1309688 w 5922709"/>
              <a:gd name="connsiteY514" fmla="*/ 3219072 h 6858000"/>
              <a:gd name="connsiteX515" fmla="*/ 1061975 w 5922709"/>
              <a:gd name="connsiteY515" fmla="*/ 3466782 h 6858000"/>
              <a:gd name="connsiteX516" fmla="*/ 814261 w 5922709"/>
              <a:gd name="connsiteY516" fmla="*/ 3219072 h 6858000"/>
              <a:gd name="connsiteX517" fmla="*/ 1061975 w 5922709"/>
              <a:gd name="connsiteY517" fmla="*/ 2971358 h 6858000"/>
              <a:gd name="connsiteX518" fmla="*/ 528638 w 5922709"/>
              <a:gd name="connsiteY518" fmla="*/ 2971358 h 6858000"/>
              <a:gd name="connsiteX519" fmla="*/ 776351 w 5922709"/>
              <a:gd name="connsiteY519" fmla="*/ 3219072 h 6858000"/>
              <a:gd name="connsiteX520" fmla="*/ 528638 w 5922709"/>
              <a:gd name="connsiteY520" fmla="*/ 3466782 h 6858000"/>
              <a:gd name="connsiteX521" fmla="*/ 280924 w 5922709"/>
              <a:gd name="connsiteY521" fmla="*/ 3219072 h 6858000"/>
              <a:gd name="connsiteX522" fmla="*/ 528638 w 5922709"/>
              <a:gd name="connsiteY522" fmla="*/ 2971358 h 6858000"/>
              <a:gd name="connsiteX523" fmla="*/ 5580380 w 5922709"/>
              <a:gd name="connsiteY523" fmla="*/ 2530733 h 6858000"/>
              <a:gd name="connsiteX524" fmla="*/ 5828094 w 5922709"/>
              <a:gd name="connsiteY524" fmla="*/ 2778447 h 6858000"/>
              <a:gd name="connsiteX525" fmla="*/ 5580380 w 5922709"/>
              <a:gd name="connsiteY525" fmla="*/ 3026161 h 6858000"/>
              <a:gd name="connsiteX526" fmla="*/ 5332667 w 5922709"/>
              <a:gd name="connsiteY526" fmla="*/ 2778447 h 6858000"/>
              <a:gd name="connsiteX527" fmla="*/ 5580380 w 5922709"/>
              <a:gd name="connsiteY527" fmla="*/ 2530733 h 6858000"/>
              <a:gd name="connsiteX528" fmla="*/ 5051615 w 5922709"/>
              <a:gd name="connsiteY528" fmla="*/ 2530162 h 6858000"/>
              <a:gd name="connsiteX529" fmla="*/ 5299329 w 5922709"/>
              <a:gd name="connsiteY529" fmla="*/ 2777877 h 6858000"/>
              <a:gd name="connsiteX530" fmla="*/ 5051615 w 5922709"/>
              <a:gd name="connsiteY530" fmla="*/ 3025590 h 6858000"/>
              <a:gd name="connsiteX531" fmla="*/ 4803902 w 5922709"/>
              <a:gd name="connsiteY531" fmla="*/ 2777877 h 6858000"/>
              <a:gd name="connsiteX532" fmla="*/ 5051615 w 5922709"/>
              <a:gd name="connsiteY532" fmla="*/ 2530162 h 6858000"/>
              <a:gd name="connsiteX533" fmla="*/ 4518342 w 5922709"/>
              <a:gd name="connsiteY533" fmla="*/ 2530162 h 6858000"/>
              <a:gd name="connsiteX534" fmla="*/ 4766056 w 5922709"/>
              <a:gd name="connsiteY534" fmla="*/ 2777877 h 6858000"/>
              <a:gd name="connsiteX535" fmla="*/ 4518342 w 5922709"/>
              <a:gd name="connsiteY535" fmla="*/ 3025590 h 6858000"/>
              <a:gd name="connsiteX536" fmla="*/ 4270629 w 5922709"/>
              <a:gd name="connsiteY536" fmla="*/ 2777877 h 6858000"/>
              <a:gd name="connsiteX537" fmla="*/ 4518342 w 5922709"/>
              <a:gd name="connsiteY537" fmla="*/ 2530162 h 6858000"/>
              <a:gd name="connsiteX538" fmla="*/ 3985006 w 5922709"/>
              <a:gd name="connsiteY538" fmla="*/ 2530162 h 6858000"/>
              <a:gd name="connsiteX539" fmla="*/ 4232720 w 5922709"/>
              <a:gd name="connsiteY539" fmla="*/ 2777877 h 6858000"/>
              <a:gd name="connsiteX540" fmla="*/ 3985006 w 5922709"/>
              <a:gd name="connsiteY540" fmla="*/ 3025590 h 6858000"/>
              <a:gd name="connsiteX541" fmla="*/ 3737293 w 5922709"/>
              <a:gd name="connsiteY541" fmla="*/ 2777877 h 6858000"/>
              <a:gd name="connsiteX542" fmla="*/ 3985006 w 5922709"/>
              <a:gd name="connsiteY542" fmla="*/ 2530162 h 6858000"/>
              <a:gd name="connsiteX543" fmla="*/ 3451669 w 5922709"/>
              <a:gd name="connsiteY543" fmla="*/ 2530162 h 6858000"/>
              <a:gd name="connsiteX544" fmla="*/ 3699383 w 5922709"/>
              <a:gd name="connsiteY544" fmla="*/ 2777877 h 6858000"/>
              <a:gd name="connsiteX545" fmla="*/ 3451669 w 5922709"/>
              <a:gd name="connsiteY545" fmla="*/ 3025590 h 6858000"/>
              <a:gd name="connsiteX546" fmla="*/ 3203956 w 5922709"/>
              <a:gd name="connsiteY546" fmla="*/ 2777877 h 6858000"/>
              <a:gd name="connsiteX547" fmla="*/ 3451669 w 5922709"/>
              <a:gd name="connsiteY547" fmla="*/ 2530162 h 6858000"/>
              <a:gd name="connsiteX548" fmla="*/ 2918333 w 5922709"/>
              <a:gd name="connsiteY548" fmla="*/ 2530162 h 6858000"/>
              <a:gd name="connsiteX549" fmla="*/ 3166047 w 5922709"/>
              <a:gd name="connsiteY549" fmla="*/ 2777877 h 6858000"/>
              <a:gd name="connsiteX550" fmla="*/ 2918333 w 5922709"/>
              <a:gd name="connsiteY550" fmla="*/ 3025590 h 6858000"/>
              <a:gd name="connsiteX551" fmla="*/ 2670620 w 5922709"/>
              <a:gd name="connsiteY551" fmla="*/ 2777877 h 6858000"/>
              <a:gd name="connsiteX552" fmla="*/ 2918333 w 5922709"/>
              <a:gd name="connsiteY552" fmla="*/ 2530162 h 6858000"/>
              <a:gd name="connsiteX553" fmla="*/ 2384997 w 5922709"/>
              <a:gd name="connsiteY553" fmla="*/ 2530162 h 6858000"/>
              <a:gd name="connsiteX554" fmla="*/ 2632710 w 5922709"/>
              <a:gd name="connsiteY554" fmla="*/ 2777877 h 6858000"/>
              <a:gd name="connsiteX555" fmla="*/ 2384997 w 5922709"/>
              <a:gd name="connsiteY555" fmla="*/ 3025590 h 6858000"/>
              <a:gd name="connsiteX556" fmla="*/ 2137283 w 5922709"/>
              <a:gd name="connsiteY556" fmla="*/ 2777877 h 6858000"/>
              <a:gd name="connsiteX557" fmla="*/ 2384997 w 5922709"/>
              <a:gd name="connsiteY557" fmla="*/ 2530162 h 6858000"/>
              <a:gd name="connsiteX558" fmla="*/ 1851661 w 5922709"/>
              <a:gd name="connsiteY558" fmla="*/ 2530162 h 6858000"/>
              <a:gd name="connsiteX559" fmla="*/ 2099374 w 5922709"/>
              <a:gd name="connsiteY559" fmla="*/ 2777877 h 6858000"/>
              <a:gd name="connsiteX560" fmla="*/ 1851661 w 5922709"/>
              <a:gd name="connsiteY560" fmla="*/ 3025590 h 6858000"/>
              <a:gd name="connsiteX561" fmla="*/ 1603947 w 5922709"/>
              <a:gd name="connsiteY561" fmla="*/ 2777877 h 6858000"/>
              <a:gd name="connsiteX562" fmla="*/ 1851661 w 5922709"/>
              <a:gd name="connsiteY562" fmla="*/ 2530162 h 6858000"/>
              <a:gd name="connsiteX563" fmla="*/ 1318388 w 5922709"/>
              <a:gd name="connsiteY563" fmla="*/ 2530162 h 6858000"/>
              <a:gd name="connsiteX564" fmla="*/ 1566101 w 5922709"/>
              <a:gd name="connsiteY564" fmla="*/ 2777877 h 6858000"/>
              <a:gd name="connsiteX565" fmla="*/ 1318388 w 5922709"/>
              <a:gd name="connsiteY565" fmla="*/ 3025590 h 6858000"/>
              <a:gd name="connsiteX566" fmla="*/ 1070674 w 5922709"/>
              <a:gd name="connsiteY566" fmla="*/ 2777877 h 6858000"/>
              <a:gd name="connsiteX567" fmla="*/ 1318388 w 5922709"/>
              <a:gd name="connsiteY567" fmla="*/ 2530162 h 6858000"/>
              <a:gd name="connsiteX568" fmla="*/ 790829 w 5922709"/>
              <a:gd name="connsiteY568" fmla="*/ 2529017 h 6858000"/>
              <a:gd name="connsiteX569" fmla="*/ 1038543 w 5922709"/>
              <a:gd name="connsiteY569" fmla="*/ 2776731 h 6858000"/>
              <a:gd name="connsiteX570" fmla="*/ 790829 w 5922709"/>
              <a:gd name="connsiteY570" fmla="*/ 3024444 h 6858000"/>
              <a:gd name="connsiteX571" fmla="*/ 543116 w 5922709"/>
              <a:gd name="connsiteY571" fmla="*/ 2776731 h 6858000"/>
              <a:gd name="connsiteX572" fmla="*/ 790829 w 5922709"/>
              <a:gd name="connsiteY572" fmla="*/ 2529017 h 6858000"/>
              <a:gd name="connsiteX573" fmla="*/ 257492 w 5922709"/>
              <a:gd name="connsiteY573" fmla="*/ 2529017 h 6858000"/>
              <a:gd name="connsiteX574" fmla="*/ 505206 w 5922709"/>
              <a:gd name="connsiteY574" fmla="*/ 2776731 h 6858000"/>
              <a:gd name="connsiteX575" fmla="*/ 257492 w 5922709"/>
              <a:gd name="connsiteY575" fmla="*/ 3024444 h 6858000"/>
              <a:gd name="connsiteX576" fmla="*/ 9779 w 5922709"/>
              <a:gd name="connsiteY576" fmla="*/ 2776731 h 6858000"/>
              <a:gd name="connsiteX577" fmla="*/ 257492 w 5922709"/>
              <a:gd name="connsiteY577" fmla="*/ 2529017 h 6858000"/>
              <a:gd name="connsiteX578" fmla="*/ 5852923 w 5922709"/>
              <a:gd name="connsiteY578" fmla="*/ 2075317 h 6858000"/>
              <a:gd name="connsiteX579" fmla="*/ 5902846 w 5922709"/>
              <a:gd name="connsiteY579" fmla="*/ 2080350 h 6858000"/>
              <a:gd name="connsiteX580" fmla="*/ 5922709 w 5922709"/>
              <a:gd name="connsiteY580" fmla="*/ 2086516 h 6858000"/>
              <a:gd name="connsiteX581" fmla="*/ 5922709 w 5922709"/>
              <a:gd name="connsiteY581" fmla="*/ 2559541 h 6858000"/>
              <a:gd name="connsiteX582" fmla="*/ 5902846 w 5922709"/>
              <a:gd name="connsiteY582" fmla="*/ 2565707 h 6858000"/>
              <a:gd name="connsiteX583" fmla="*/ 5852923 w 5922709"/>
              <a:gd name="connsiteY583" fmla="*/ 2570739 h 6858000"/>
              <a:gd name="connsiteX584" fmla="*/ 5605209 w 5922709"/>
              <a:gd name="connsiteY584" fmla="*/ 2323026 h 6858000"/>
              <a:gd name="connsiteX585" fmla="*/ 5852923 w 5922709"/>
              <a:gd name="connsiteY585" fmla="*/ 2075317 h 6858000"/>
              <a:gd name="connsiteX586" fmla="*/ 5319331 w 5922709"/>
              <a:gd name="connsiteY586" fmla="*/ 2075317 h 6858000"/>
              <a:gd name="connsiteX587" fmla="*/ 5567045 w 5922709"/>
              <a:gd name="connsiteY587" fmla="*/ 2323026 h 6858000"/>
              <a:gd name="connsiteX588" fmla="*/ 5319331 w 5922709"/>
              <a:gd name="connsiteY588" fmla="*/ 2570739 h 6858000"/>
              <a:gd name="connsiteX589" fmla="*/ 5071618 w 5922709"/>
              <a:gd name="connsiteY589" fmla="*/ 2323026 h 6858000"/>
              <a:gd name="connsiteX590" fmla="*/ 5319331 w 5922709"/>
              <a:gd name="connsiteY590" fmla="*/ 2075317 h 6858000"/>
              <a:gd name="connsiteX591" fmla="*/ 4785741 w 5922709"/>
              <a:gd name="connsiteY591" fmla="*/ 2075317 h 6858000"/>
              <a:gd name="connsiteX592" fmla="*/ 5033455 w 5922709"/>
              <a:gd name="connsiteY592" fmla="*/ 2323026 h 6858000"/>
              <a:gd name="connsiteX593" fmla="*/ 4785741 w 5922709"/>
              <a:gd name="connsiteY593" fmla="*/ 2570739 h 6858000"/>
              <a:gd name="connsiteX594" fmla="*/ 4538028 w 5922709"/>
              <a:gd name="connsiteY594" fmla="*/ 2323026 h 6858000"/>
              <a:gd name="connsiteX595" fmla="*/ 4785741 w 5922709"/>
              <a:gd name="connsiteY595" fmla="*/ 2075317 h 6858000"/>
              <a:gd name="connsiteX596" fmla="*/ 4252088 w 5922709"/>
              <a:gd name="connsiteY596" fmla="*/ 2075317 h 6858000"/>
              <a:gd name="connsiteX597" fmla="*/ 4499801 w 5922709"/>
              <a:gd name="connsiteY597" fmla="*/ 2323026 h 6858000"/>
              <a:gd name="connsiteX598" fmla="*/ 4252088 w 5922709"/>
              <a:gd name="connsiteY598" fmla="*/ 2570739 h 6858000"/>
              <a:gd name="connsiteX599" fmla="*/ 4004374 w 5922709"/>
              <a:gd name="connsiteY599" fmla="*/ 2323026 h 6858000"/>
              <a:gd name="connsiteX600" fmla="*/ 4252088 w 5922709"/>
              <a:gd name="connsiteY600" fmla="*/ 2075317 h 6858000"/>
              <a:gd name="connsiteX601" fmla="*/ 3718497 w 5922709"/>
              <a:gd name="connsiteY601" fmla="*/ 2075317 h 6858000"/>
              <a:gd name="connsiteX602" fmla="*/ 3966210 w 5922709"/>
              <a:gd name="connsiteY602" fmla="*/ 2323026 h 6858000"/>
              <a:gd name="connsiteX603" fmla="*/ 3718497 w 5922709"/>
              <a:gd name="connsiteY603" fmla="*/ 2570739 h 6858000"/>
              <a:gd name="connsiteX604" fmla="*/ 3470783 w 5922709"/>
              <a:gd name="connsiteY604" fmla="*/ 2323026 h 6858000"/>
              <a:gd name="connsiteX605" fmla="*/ 3718497 w 5922709"/>
              <a:gd name="connsiteY605" fmla="*/ 2075317 h 6858000"/>
              <a:gd name="connsiteX606" fmla="*/ 3184842 w 5922709"/>
              <a:gd name="connsiteY606" fmla="*/ 2075317 h 6858000"/>
              <a:gd name="connsiteX607" fmla="*/ 3432556 w 5922709"/>
              <a:gd name="connsiteY607" fmla="*/ 2323026 h 6858000"/>
              <a:gd name="connsiteX608" fmla="*/ 3184842 w 5922709"/>
              <a:gd name="connsiteY608" fmla="*/ 2570739 h 6858000"/>
              <a:gd name="connsiteX609" fmla="*/ 2937129 w 5922709"/>
              <a:gd name="connsiteY609" fmla="*/ 2323026 h 6858000"/>
              <a:gd name="connsiteX610" fmla="*/ 3184842 w 5922709"/>
              <a:gd name="connsiteY610" fmla="*/ 2075317 h 6858000"/>
              <a:gd name="connsiteX611" fmla="*/ 2651252 w 5922709"/>
              <a:gd name="connsiteY611" fmla="*/ 2075317 h 6858000"/>
              <a:gd name="connsiteX612" fmla="*/ 2898966 w 5922709"/>
              <a:gd name="connsiteY612" fmla="*/ 2323026 h 6858000"/>
              <a:gd name="connsiteX613" fmla="*/ 2651252 w 5922709"/>
              <a:gd name="connsiteY613" fmla="*/ 2570739 h 6858000"/>
              <a:gd name="connsiteX614" fmla="*/ 2403539 w 5922709"/>
              <a:gd name="connsiteY614" fmla="*/ 2323026 h 6858000"/>
              <a:gd name="connsiteX615" fmla="*/ 2651252 w 5922709"/>
              <a:gd name="connsiteY615" fmla="*/ 2075317 h 6858000"/>
              <a:gd name="connsiteX616" fmla="*/ 2117662 w 5922709"/>
              <a:gd name="connsiteY616" fmla="*/ 2075317 h 6858000"/>
              <a:gd name="connsiteX617" fmla="*/ 2365375 w 5922709"/>
              <a:gd name="connsiteY617" fmla="*/ 2323026 h 6858000"/>
              <a:gd name="connsiteX618" fmla="*/ 2117662 w 5922709"/>
              <a:gd name="connsiteY618" fmla="*/ 2570739 h 6858000"/>
              <a:gd name="connsiteX619" fmla="*/ 1869948 w 5922709"/>
              <a:gd name="connsiteY619" fmla="*/ 2323026 h 6858000"/>
              <a:gd name="connsiteX620" fmla="*/ 2117662 w 5922709"/>
              <a:gd name="connsiteY620" fmla="*/ 2075317 h 6858000"/>
              <a:gd name="connsiteX621" fmla="*/ 1584007 w 5922709"/>
              <a:gd name="connsiteY621" fmla="*/ 2075317 h 6858000"/>
              <a:gd name="connsiteX622" fmla="*/ 1831721 w 5922709"/>
              <a:gd name="connsiteY622" fmla="*/ 2323026 h 6858000"/>
              <a:gd name="connsiteX623" fmla="*/ 1584007 w 5922709"/>
              <a:gd name="connsiteY623" fmla="*/ 2570739 h 6858000"/>
              <a:gd name="connsiteX624" fmla="*/ 1336294 w 5922709"/>
              <a:gd name="connsiteY624" fmla="*/ 2323026 h 6858000"/>
              <a:gd name="connsiteX625" fmla="*/ 1584007 w 5922709"/>
              <a:gd name="connsiteY625" fmla="*/ 2075317 h 6858000"/>
              <a:gd name="connsiteX626" fmla="*/ 1056767 w 5922709"/>
              <a:gd name="connsiteY626" fmla="*/ 2074167 h 6858000"/>
              <a:gd name="connsiteX627" fmla="*/ 1304481 w 5922709"/>
              <a:gd name="connsiteY627" fmla="*/ 2321881 h 6858000"/>
              <a:gd name="connsiteX628" fmla="*/ 1056767 w 5922709"/>
              <a:gd name="connsiteY628" fmla="*/ 2569594 h 6858000"/>
              <a:gd name="connsiteX629" fmla="*/ 809054 w 5922709"/>
              <a:gd name="connsiteY629" fmla="*/ 2321881 h 6858000"/>
              <a:gd name="connsiteX630" fmla="*/ 1056767 w 5922709"/>
              <a:gd name="connsiteY630" fmla="*/ 2074167 h 6858000"/>
              <a:gd name="connsiteX631" fmla="*/ 523176 w 5922709"/>
              <a:gd name="connsiteY631" fmla="*/ 2074167 h 6858000"/>
              <a:gd name="connsiteX632" fmla="*/ 770890 w 5922709"/>
              <a:gd name="connsiteY632" fmla="*/ 2321881 h 6858000"/>
              <a:gd name="connsiteX633" fmla="*/ 523176 w 5922709"/>
              <a:gd name="connsiteY633" fmla="*/ 2569594 h 6858000"/>
              <a:gd name="connsiteX634" fmla="*/ 275463 w 5922709"/>
              <a:gd name="connsiteY634" fmla="*/ 2321881 h 6858000"/>
              <a:gd name="connsiteX635" fmla="*/ 523176 w 5922709"/>
              <a:gd name="connsiteY635" fmla="*/ 2074167 h 6858000"/>
              <a:gd name="connsiteX636" fmla="*/ 5584826 w 5922709"/>
              <a:gd name="connsiteY636" fmla="*/ 1622817 h 6858000"/>
              <a:gd name="connsiteX637" fmla="*/ 5832539 w 5922709"/>
              <a:gd name="connsiteY637" fmla="*/ 1870531 h 6858000"/>
              <a:gd name="connsiteX638" fmla="*/ 5584826 w 5922709"/>
              <a:gd name="connsiteY638" fmla="*/ 2118240 h 6858000"/>
              <a:gd name="connsiteX639" fmla="*/ 5337112 w 5922709"/>
              <a:gd name="connsiteY639" fmla="*/ 1870531 h 6858000"/>
              <a:gd name="connsiteX640" fmla="*/ 5584826 w 5922709"/>
              <a:gd name="connsiteY640" fmla="*/ 1622817 h 6858000"/>
              <a:gd name="connsiteX641" fmla="*/ 5051489 w 5922709"/>
              <a:gd name="connsiteY641" fmla="*/ 1622817 h 6858000"/>
              <a:gd name="connsiteX642" fmla="*/ 5299202 w 5922709"/>
              <a:gd name="connsiteY642" fmla="*/ 1870531 h 6858000"/>
              <a:gd name="connsiteX643" fmla="*/ 5051489 w 5922709"/>
              <a:gd name="connsiteY643" fmla="*/ 2118240 h 6858000"/>
              <a:gd name="connsiteX644" fmla="*/ 4803775 w 5922709"/>
              <a:gd name="connsiteY644" fmla="*/ 1870531 h 6858000"/>
              <a:gd name="connsiteX645" fmla="*/ 5051489 w 5922709"/>
              <a:gd name="connsiteY645" fmla="*/ 1622817 h 6858000"/>
              <a:gd name="connsiteX646" fmla="*/ 4518152 w 5922709"/>
              <a:gd name="connsiteY646" fmla="*/ 1622817 h 6858000"/>
              <a:gd name="connsiteX647" fmla="*/ 4765866 w 5922709"/>
              <a:gd name="connsiteY647" fmla="*/ 1870531 h 6858000"/>
              <a:gd name="connsiteX648" fmla="*/ 4518152 w 5922709"/>
              <a:gd name="connsiteY648" fmla="*/ 2118240 h 6858000"/>
              <a:gd name="connsiteX649" fmla="*/ 4270439 w 5922709"/>
              <a:gd name="connsiteY649" fmla="*/ 1870531 h 6858000"/>
              <a:gd name="connsiteX650" fmla="*/ 4518152 w 5922709"/>
              <a:gd name="connsiteY650" fmla="*/ 1622817 h 6858000"/>
              <a:gd name="connsiteX651" fmla="*/ 3984815 w 5922709"/>
              <a:gd name="connsiteY651" fmla="*/ 1622817 h 6858000"/>
              <a:gd name="connsiteX652" fmla="*/ 4232529 w 5922709"/>
              <a:gd name="connsiteY652" fmla="*/ 1870531 h 6858000"/>
              <a:gd name="connsiteX653" fmla="*/ 3984815 w 5922709"/>
              <a:gd name="connsiteY653" fmla="*/ 2118240 h 6858000"/>
              <a:gd name="connsiteX654" fmla="*/ 3737102 w 5922709"/>
              <a:gd name="connsiteY654" fmla="*/ 1870531 h 6858000"/>
              <a:gd name="connsiteX655" fmla="*/ 3984815 w 5922709"/>
              <a:gd name="connsiteY655" fmla="*/ 1622817 h 6858000"/>
              <a:gd name="connsiteX656" fmla="*/ 3451479 w 5922709"/>
              <a:gd name="connsiteY656" fmla="*/ 1622817 h 6858000"/>
              <a:gd name="connsiteX657" fmla="*/ 3699193 w 5922709"/>
              <a:gd name="connsiteY657" fmla="*/ 1870531 h 6858000"/>
              <a:gd name="connsiteX658" fmla="*/ 3451479 w 5922709"/>
              <a:gd name="connsiteY658" fmla="*/ 2118240 h 6858000"/>
              <a:gd name="connsiteX659" fmla="*/ 3203766 w 5922709"/>
              <a:gd name="connsiteY659" fmla="*/ 1870531 h 6858000"/>
              <a:gd name="connsiteX660" fmla="*/ 3451479 w 5922709"/>
              <a:gd name="connsiteY660" fmla="*/ 1622817 h 6858000"/>
              <a:gd name="connsiteX661" fmla="*/ 2918206 w 5922709"/>
              <a:gd name="connsiteY661" fmla="*/ 1622817 h 6858000"/>
              <a:gd name="connsiteX662" fmla="*/ 3165920 w 5922709"/>
              <a:gd name="connsiteY662" fmla="*/ 1870531 h 6858000"/>
              <a:gd name="connsiteX663" fmla="*/ 2918206 w 5922709"/>
              <a:gd name="connsiteY663" fmla="*/ 2118240 h 6858000"/>
              <a:gd name="connsiteX664" fmla="*/ 2670493 w 5922709"/>
              <a:gd name="connsiteY664" fmla="*/ 1870531 h 6858000"/>
              <a:gd name="connsiteX665" fmla="*/ 2918206 w 5922709"/>
              <a:gd name="connsiteY665" fmla="*/ 1622817 h 6858000"/>
              <a:gd name="connsiteX666" fmla="*/ 2384869 w 5922709"/>
              <a:gd name="connsiteY666" fmla="*/ 1622817 h 6858000"/>
              <a:gd name="connsiteX667" fmla="*/ 2632583 w 5922709"/>
              <a:gd name="connsiteY667" fmla="*/ 1870531 h 6858000"/>
              <a:gd name="connsiteX668" fmla="*/ 2384869 w 5922709"/>
              <a:gd name="connsiteY668" fmla="*/ 2118240 h 6858000"/>
              <a:gd name="connsiteX669" fmla="*/ 2137156 w 5922709"/>
              <a:gd name="connsiteY669" fmla="*/ 1870531 h 6858000"/>
              <a:gd name="connsiteX670" fmla="*/ 2384869 w 5922709"/>
              <a:gd name="connsiteY670" fmla="*/ 1622817 h 6858000"/>
              <a:gd name="connsiteX671" fmla="*/ 1851532 w 5922709"/>
              <a:gd name="connsiteY671" fmla="*/ 1622817 h 6858000"/>
              <a:gd name="connsiteX672" fmla="*/ 2099246 w 5922709"/>
              <a:gd name="connsiteY672" fmla="*/ 1870531 h 6858000"/>
              <a:gd name="connsiteX673" fmla="*/ 1851532 w 5922709"/>
              <a:gd name="connsiteY673" fmla="*/ 2118240 h 6858000"/>
              <a:gd name="connsiteX674" fmla="*/ 1603819 w 5922709"/>
              <a:gd name="connsiteY674" fmla="*/ 1870531 h 6858000"/>
              <a:gd name="connsiteX675" fmla="*/ 1851532 w 5922709"/>
              <a:gd name="connsiteY675" fmla="*/ 1622817 h 6858000"/>
              <a:gd name="connsiteX676" fmla="*/ 1318197 w 5922709"/>
              <a:gd name="connsiteY676" fmla="*/ 1622817 h 6858000"/>
              <a:gd name="connsiteX677" fmla="*/ 1565910 w 5922709"/>
              <a:gd name="connsiteY677" fmla="*/ 1870531 h 6858000"/>
              <a:gd name="connsiteX678" fmla="*/ 1318197 w 5922709"/>
              <a:gd name="connsiteY678" fmla="*/ 2118240 h 6858000"/>
              <a:gd name="connsiteX679" fmla="*/ 1070483 w 5922709"/>
              <a:gd name="connsiteY679" fmla="*/ 1870531 h 6858000"/>
              <a:gd name="connsiteX680" fmla="*/ 1318197 w 5922709"/>
              <a:gd name="connsiteY680" fmla="*/ 1622817 h 6858000"/>
              <a:gd name="connsiteX681" fmla="*/ 790702 w 5922709"/>
              <a:gd name="connsiteY681" fmla="*/ 1621603 h 6858000"/>
              <a:gd name="connsiteX682" fmla="*/ 1038416 w 5922709"/>
              <a:gd name="connsiteY682" fmla="*/ 1869317 h 6858000"/>
              <a:gd name="connsiteX683" fmla="*/ 790702 w 5922709"/>
              <a:gd name="connsiteY683" fmla="*/ 2117028 h 6858000"/>
              <a:gd name="connsiteX684" fmla="*/ 542989 w 5922709"/>
              <a:gd name="connsiteY684" fmla="*/ 1869317 h 6858000"/>
              <a:gd name="connsiteX685" fmla="*/ 790702 w 5922709"/>
              <a:gd name="connsiteY685" fmla="*/ 1621603 h 6858000"/>
              <a:gd name="connsiteX686" fmla="*/ 257365 w 5922709"/>
              <a:gd name="connsiteY686" fmla="*/ 1621603 h 6858000"/>
              <a:gd name="connsiteX687" fmla="*/ 505079 w 5922709"/>
              <a:gd name="connsiteY687" fmla="*/ 1869317 h 6858000"/>
              <a:gd name="connsiteX688" fmla="*/ 257365 w 5922709"/>
              <a:gd name="connsiteY688" fmla="*/ 2117028 h 6858000"/>
              <a:gd name="connsiteX689" fmla="*/ 9652 w 5922709"/>
              <a:gd name="connsiteY689" fmla="*/ 1869317 h 6858000"/>
              <a:gd name="connsiteX690" fmla="*/ 257365 w 5922709"/>
              <a:gd name="connsiteY690" fmla="*/ 1621603 h 6858000"/>
              <a:gd name="connsiteX691" fmla="*/ 5859907 w 5922709"/>
              <a:gd name="connsiteY691" fmla="*/ 1172919 h 6858000"/>
              <a:gd name="connsiteX692" fmla="*/ 5909830 w 5922709"/>
              <a:gd name="connsiteY692" fmla="*/ 1177952 h 6858000"/>
              <a:gd name="connsiteX693" fmla="*/ 5922709 w 5922709"/>
              <a:gd name="connsiteY693" fmla="*/ 1181950 h 6858000"/>
              <a:gd name="connsiteX694" fmla="*/ 5922709 w 5922709"/>
              <a:gd name="connsiteY694" fmla="*/ 1659316 h 6858000"/>
              <a:gd name="connsiteX695" fmla="*/ 5909830 w 5922709"/>
              <a:gd name="connsiteY695" fmla="*/ 1663314 h 6858000"/>
              <a:gd name="connsiteX696" fmla="*/ 5859907 w 5922709"/>
              <a:gd name="connsiteY696" fmla="*/ 1668346 h 6858000"/>
              <a:gd name="connsiteX697" fmla="*/ 5612194 w 5922709"/>
              <a:gd name="connsiteY697" fmla="*/ 1420633 h 6858000"/>
              <a:gd name="connsiteX698" fmla="*/ 5859907 w 5922709"/>
              <a:gd name="connsiteY698" fmla="*/ 1172919 h 6858000"/>
              <a:gd name="connsiteX699" fmla="*/ 5326189 w 5922709"/>
              <a:gd name="connsiteY699" fmla="*/ 1172919 h 6858000"/>
              <a:gd name="connsiteX700" fmla="*/ 5573903 w 5922709"/>
              <a:gd name="connsiteY700" fmla="*/ 1420633 h 6858000"/>
              <a:gd name="connsiteX701" fmla="*/ 5326189 w 5922709"/>
              <a:gd name="connsiteY701" fmla="*/ 1668346 h 6858000"/>
              <a:gd name="connsiteX702" fmla="*/ 5078476 w 5922709"/>
              <a:gd name="connsiteY702" fmla="*/ 1420633 h 6858000"/>
              <a:gd name="connsiteX703" fmla="*/ 5326189 w 5922709"/>
              <a:gd name="connsiteY703" fmla="*/ 1172919 h 6858000"/>
              <a:gd name="connsiteX704" fmla="*/ 4792536 w 5922709"/>
              <a:gd name="connsiteY704" fmla="*/ 1172919 h 6858000"/>
              <a:gd name="connsiteX705" fmla="*/ 5040249 w 5922709"/>
              <a:gd name="connsiteY705" fmla="*/ 1420633 h 6858000"/>
              <a:gd name="connsiteX706" fmla="*/ 4792536 w 5922709"/>
              <a:gd name="connsiteY706" fmla="*/ 1668346 h 6858000"/>
              <a:gd name="connsiteX707" fmla="*/ 4544822 w 5922709"/>
              <a:gd name="connsiteY707" fmla="*/ 1420633 h 6858000"/>
              <a:gd name="connsiteX708" fmla="*/ 4792536 w 5922709"/>
              <a:gd name="connsiteY708" fmla="*/ 1172919 h 6858000"/>
              <a:gd name="connsiteX709" fmla="*/ 4258818 w 5922709"/>
              <a:gd name="connsiteY709" fmla="*/ 1172919 h 6858000"/>
              <a:gd name="connsiteX710" fmla="*/ 4506532 w 5922709"/>
              <a:gd name="connsiteY710" fmla="*/ 1420633 h 6858000"/>
              <a:gd name="connsiteX711" fmla="*/ 4258818 w 5922709"/>
              <a:gd name="connsiteY711" fmla="*/ 1668346 h 6858000"/>
              <a:gd name="connsiteX712" fmla="*/ 4011105 w 5922709"/>
              <a:gd name="connsiteY712" fmla="*/ 1420633 h 6858000"/>
              <a:gd name="connsiteX713" fmla="*/ 4258818 w 5922709"/>
              <a:gd name="connsiteY713" fmla="*/ 1172919 h 6858000"/>
              <a:gd name="connsiteX714" fmla="*/ 3725164 w 5922709"/>
              <a:gd name="connsiteY714" fmla="*/ 1172919 h 6858000"/>
              <a:gd name="connsiteX715" fmla="*/ 3972878 w 5922709"/>
              <a:gd name="connsiteY715" fmla="*/ 1420633 h 6858000"/>
              <a:gd name="connsiteX716" fmla="*/ 3725164 w 5922709"/>
              <a:gd name="connsiteY716" fmla="*/ 1668346 h 6858000"/>
              <a:gd name="connsiteX717" fmla="*/ 3477451 w 5922709"/>
              <a:gd name="connsiteY717" fmla="*/ 1420633 h 6858000"/>
              <a:gd name="connsiteX718" fmla="*/ 3725164 w 5922709"/>
              <a:gd name="connsiteY718" fmla="*/ 1172919 h 6858000"/>
              <a:gd name="connsiteX719" fmla="*/ 3191511 w 5922709"/>
              <a:gd name="connsiteY719" fmla="*/ 1172919 h 6858000"/>
              <a:gd name="connsiteX720" fmla="*/ 3439224 w 5922709"/>
              <a:gd name="connsiteY720" fmla="*/ 1420633 h 6858000"/>
              <a:gd name="connsiteX721" fmla="*/ 3191511 w 5922709"/>
              <a:gd name="connsiteY721" fmla="*/ 1668346 h 6858000"/>
              <a:gd name="connsiteX722" fmla="*/ 2943797 w 5922709"/>
              <a:gd name="connsiteY722" fmla="*/ 1420633 h 6858000"/>
              <a:gd name="connsiteX723" fmla="*/ 3191511 w 5922709"/>
              <a:gd name="connsiteY723" fmla="*/ 1172919 h 6858000"/>
              <a:gd name="connsiteX724" fmla="*/ 2657792 w 5922709"/>
              <a:gd name="connsiteY724" fmla="*/ 1172919 h 6858000"/>
              <a:gd name="connsiteX725" fmla="*/ 2905506 w 5922709"/>
              <a:gd name="connsiteY725" fmla="*/ 1420633 h 6858000"/>
              <a:gd name="connsiteX726" fmla="*/ 2657792 w 5922709"/>
              <a:gd name="connsiteY726" fmla="*/ 1668346 h 6858000"/>
              <a:gd name="connsiteX727" fmla="*/ 2410079 w 5922709"/>
              <a:gd name="connsiteY727" fmla="*/ 1420633 h 6858000"/>
              <a:gd name="connsiteX728" fmla="*/ 2657792 w 5922709"/>
              <a:gd name="connsiteY728" fmla="*/ 1172919 h 6858000"/>
              <a:gd name="connsiteX729" fmla="*/ 2124139 w 5922709"/>
              <a:gd name="connsiteY729" fmla="*/ 1172919 h 6858000"/>
              <a:gd name="connsiteX730" fmla="*/ 2371852 w 5922709"/>
              <a:gd name="connsiteY730" fmla="*/ 1420633 h 6858000"/>
              <a:gd name="connsiteX731" fmla="*/ 2124139 w 5922709"/>
              <a:gd name="connsiteY731" fmla="*/ 1668346 h 6858000"/>
              <a:gd name="connsiteX732" fmla="*/ 1876425 w 5922709"/>
              <a:gd name="connsiteY732" fmla="*/ 1420633 h 6858000"/>
              <a:gd name="connsiteX733" fmla="*/ 2124139 w 5922709"/>
              <a:gd name="connsiteY733" fmla="*/ 1172919 h 6858000"/>
              <a:gd name="connsiteX734" fmla="*/ 1590422 w 5922709"/>
              <a:gd name="connsiteY734" fmla="*/ 1172919 h 6858000"/>
              <a:gd name="connsiteX735" fmla="*/ 1838135 w 5922709"/>
              <a:gd name="connsiteY735" fmla="*/ 1420633 h 6858000"/>
              <a:gd name="connsiteX736" fmla="*/ 1590422 w 5922709"/>
              <a:gd name="connsiteY736" fmla="*/ 1668346 h 6858000"/>
              <a:gd name="connsiteX737" fmla="*/ 1342708 w 5922709"/>
              <a:gd name="connsiteY737" fmla="*/ 1420633 h 6858000"/>
              <a:gd name="connsiteX738" fmla="*/ 1590422 w 5922709"/>
              <a:gd name="connsiteY738" fmla="*/ 1172919 h 6858000"/>
              <a:gd name="connsiteX739" fmla="*/ 1063244 w 5922709"/>
              <a:gd name="connsiteY739" fmla="*/ 1171706 h 6858000"/>
              <a:gd name="connsiteX740" fmla="*/ 1310958 w 5922709"/>
              <a:gd name="connsiteY740" fmla="*/ 1419420 h 6858000"/>
              <a:gd name="connsiteX741" fmla="*/ 1063244 w 5922709"/>
              <a:gd name="connsiteY741" fmla="*/ 1667133 h 6858000"/>
              <a:gd name="connsiteX742" fmla="*/ 815531 w 5922709"/>
              <a:gd name="connsiteY742" fmla="*/ 1419420 h 6858000"/>
              <a:gd name="connsiteX743" fmla="*/ 1063244 w 5922709"/>
              <a:gd name="connsiteY743" fmla="*/ 1171706 h 6858000"/>
              <a:gd name="connsiteX744" fmla="*/ 529590 w 5922709"/>
              <a:gd name="connsiteY744" fmla="*/ 1171706 h 6858000"/>
              <a:gd name="connsiteX745" fmla="*/ 777304 w 5922709"/>
              <a:gd name="connsiteY745" fmla="*/ 1419420 h 6858000"/>
              <a:gd name="connsiteX746" fmla="*/ 529590 w 5922709"/>
              <a:gd name="connsiteY746" fmla="*/ 1667133 h 6858000"/>
              <a:gd name="connsiteX747" fmla="*/ 281877 w 5922709"/>
              <a:gd name="connsiteY747" fmla="*/ 1419420 h 6858000"/>
              <a:gd name="connsiteX748" fmla="*/ 529590 w 5922709"/>
              <a:gd name="connsiteY748" fmla="*/ 1171706 h 6858000"/>
              <a:gd name="connsiteX749" fmla="*/ 5594604 w 5922709"/>
              <a:gd name="connsiteY749" fmla="*/ 721244 h 6858000"/>
              <a:gd name="connsiteX750" fmla="*/ 5842318 w 5922709"/>
              <a:gd name="connsiteY750" fmla="*/ 968956 h 6858000"/>
              <a:gd name="connsiteX751" fmla="*/ 5594604 w 5922709"/>
              <a:gd name="connsiteY751" fmla="*/ 1216671 h 6858000"/>
              <a:gd name="connsiteX752" fmla="*/ 5346891 w 5922709"/>
              <a:gd name="connsiteY752" fmla="*/ 968956 h 6858000"/>
              <a:gd name="connsiteX753" fmla="*/ 5594604 w 5922709"/>
              <a:gd name="connsiteY753" fmla="*/ 721244 h 6858000"/>
              <a:gd name="connsiteX754" fmla="*/ 5061331 w 5922709"/>
              <a:gd name="connsiteY754" fmla="*/ 721244 h 6858000"/>
              <a:gd name="connsiteX755" fmla="*/ 5309045 w 5922709"/>
              <a:gd name="connsiteY755" fmla="*/ 968956 h 6858000"/>
              <a:gd name="connsiteX756" fmla="*/ 5061331 w 5922709"/>
              <a:gd name="connsiteY756" fmla="*/ 1216671 h 6858000"/>
              <a:gd name="connsiteX757" fmla="*/ 4813618 w 5922709"/>
              <a:gd name="connsiteY757" fmla="*/ 968956 h 6858000"/>
              <a:gd name="connsiteX758" fmla="*/ 5061331 w 5922709"/>
              <a:gd name="connsiteY758" fmla="*/ 721244 h 6858000"/>
              <a:gd name="connsiteX759" fmla="*/ 4527994 w 5922709"/>
              <a:gd name="connsiteY759" fmla="*/ 721244 h 6858000"/>
              <a:gd name="connsiteX760" fmla="*/ 4775708 w 5922709"/>
              <a:gd name="connsiteY760" fmla="*/ 968956 h 6858000"/>
              <a:gd name="connsiteX761" fmla="*/ 4527994 w 5922709"/>
              <a:gd name="connsiteY761" fmla="*/ 1216671 h 6858000"/>
              <a:gd name="connsiteX762" fmla="*/ 4280281 w 5922709"/>
              <a:gd name="connsiteY762" fmla="*/ 968956 h 6858000"/>
              <a:gd name="connsiteX763" fmla="*/ 4527994 w 5922709"/>
              <a:gd name="connsiteY763" fmla="*/ 721244 h 6858000"/>
              <a:gd name="connsiteX764" fmla="*/ 3994658 w 5922709"/>
              <a:gd name="connsiteY764" fmla="*/ 721244 h 6858000"/>
              <a:gd name="connsiteX765" fmla="*/ 4242372 w 5922709"/>
              <a:gd name="connsiteY765" fmla="*/ 968956 h 6858000"/>
              <a:gd name="connsiteX766" fmla="*/ 3994658 w 5922709"/>
              <a:gd name="connsiteY766" fmla="*/ 1216671 h 6858000"/>
              <a:gd name="connsiteX767" fmla="*/ 3746945 w 5922709"/>
              <a:gd name="connsiteY767" fmla="*/ 968956 h 6858000"/>
              <a:gd name="connsiteX768" fmla="*/ 3994658 w 5922709"/>
              <a:gd name="connsiteY768" fmla="*/ 721244 h 6858000"/>
              <a:gd name="connsiteX769" fmla="*/ 3461322 w 5922709"/>
              <a:gd name="connsiteY769" fmla="*/ 721244 h 6858000"/>
              <a:gd name="connsiteX770" fmla="*/ 3709035 w 5922709"/>
              <a:gd name="connsiteY770" fmla="*/ 968956 h 6858000"/>
              <a:gd name="connsiteX771" fmla="*/ 3461322 w 5922709"/>
              <a:gd name="connsiteY771" fmla="*/ 1216671 h 6858000"/>
              <a:gd name="connsiteX772" fmla="*/ 3213608 w 5922709"/>
              <a:gd name="connsiteY772" fmla="*/ 968956 h 6858000"/>
              <a:gd name="connsiteX773" fmla="*/ 3461322 w 5922709"/>
              <a:gd name="connsiteY773" fmla="*/ 721244 h 6858000"/>
              <a:gd name="connsiteX774" fmla="*/ 2927986 w 5922709"/>
              <a:gd name="connsiteY774" fmla="*/ 721244 h 6858000"/>
              <a:gd name="connsiteX775" fmla="*/ 3175699 w 5922709"/>
              <a:gd name="connsiteY775" fmla="*/ 968956 h 6858000"/>
              <a:gd name="connsiteX776" fmla="*/ 2927986 w 5922709"/>
              <a:gd name="connsiteY776" fmla="*/ 1216671 h 6858000"/>
              <a:gd name="connsiteX777" fmla="*/ 2680272 w 5922709"/>
              <a:gd name="connsiteY777" fmla="*/ 968956 h 6858000"/>
              <a:gd name="connsiteX778" fmla="*/ 2927986 w 5922709"/>
              <a:gd name="connsiteY778" fmla="*/ 721244 h 6858000"/>
              <a:gd name="connsiteX779" fmla="*/ 2394649 w 5922709"/>
              <a:gd name="connsiteY779" fmla="*/ 721244 h 6858000"/>
              <a:gd name="connsiteX780" fmla="*/ 2642362 w 5922709"/>
              <a:gd name="connsiteY780" fmla="*/ 968956 h 6858000"/>
              <a:gd name="connsiteX781" fmla="*/ 2394649 w 5922709"/>
              <a:gd name="connsiteY781" fmla="*/ 1216671 h 6858000"/>
              <a:gd name="connsiteX782" fmla="*/ 2146935 w 5922709"/>
              <a:gd name="connsiteY782" fmla="*/ 968956 h 6858000"/>
              <a:gd name="connsiteX783" fmla="*/ 2394649 w 5922709"/>
              <a:gd name="connsiteY783" fmla="*/ 721244 h 6858000"/>
              <a:gd name="connsiteX784" fmla="*/ 1861313 w 5922709"/>
              <a:gd name="connsiteY784" fmla="*/ 721244 h 6858000"/>
              <a:gd name="connsiteX785" fmla="*/ 2109026 w 5922709"/>
              <a:gd name="connsiteY785" fmla="*/ 968956 h 6858000"/>
              <a:gd name="connsiteX786" fmla="*/ 1861313 w 5922709"/>
              <a:gd name="connsiteY786" fmla="*/ 1216671 h 6858000"/>
              <a:gd name="connsiteX787" fmla="*/ 1613599 w 5922709"/>
              <a:gd name="connsiteY787" fmla="*/ 968956 h 6858000"/>
              <a:gd name="connsiteX788" fmla="*/ 1861313 w 5922709"/>
              <a:gd name="connsiteY788" fmla="*/ 721244 h 6858000"/>
              <a:gd name="connsiteX789" fmla="*/ 1328039 w 5922709"/>
              <a:gd name="connsiteY789" fmla="*/ 721244 h 6858000"/>
              <a:gd name="connsiteX790" fmla="*/ 1575753 w 5922709"/>
              <a:gd name="connsiteY790" fmla="*/ 968956 h 6858000"/>
              <a:gd name="connsiteX791" fmla="*/ 1328039 w 5922709"/>
              <a:gd name="connsiteY791" fmla="*/ 1216671 h 6858000"/>
              <a:gd name="connsiteX792" fmla="*/ 1080326 w 5922709"/>
              <a:gd name="connsiteY792" fmla="*/ 968956 h 6858000"/>
              <a:gd name="connsiteX793" fmla="*/ 1328039 w 5922709"/>
              <a:gd name="connsiteY793" fmla="*/ 721244 h 6858000"/>
              <a:gd name="connsiteX794" fmla="*/ 800544 w 5922709"/>
              <a:gd name="connsiteY794" fmla="*/ 720156 h 6858000"/>
              <a:gd name="connsiteX795" fmla="*/ 1048194 w 5922709"/>
              <a:gd name="connsiteY795" fmla="*/ 967806 h 6858000"/>
              <a:gd name="connsiteX796" fmla="*/ 800544 w 5922709"/>
              <a:gd name="connsiteY796" fmla="*/ 1215457 h 6858000"/>
              <a:gd name="connsiteX797" fmla="*/ 552894 w 5922709"/>
              <a:gd name="connsiteY797" fmla="*/ 967806 h 6858000"/>
              <a:gd name="connsiteX798" fmla="*/ 800544 w 5922709"/>
              <a:gd name="connsiteY798" fmla="*/ 720156 h 6858000"/>
              <a:gd name="connsiteX799" fmla="*/ 267144 w 5922709"/>
              <a:gd name="connsiteY799" fmla="*/ 720094 h 6858000"/>
              <a:gd name="connsiteX800" fmla="*/ 514858 w 5922709"/>
              <a:gd name="connsiteY800" fmla="*/ 967807 h 6858000"/>
              <a:gd name="connsiteX801" fmla="*/ 267144 w 5922709"/>
              <a:gd name="connsiteY801" fmla="*/ 1215521 h 6858000"/>
              <a:gd name="connsiteX802" fmla="*/ 19431 w 5922709"/>
              <a:gd name="connsiteY802" fmla="*/ 967807 h 6858000"/>
              <a:gd name="connsiteX803" fmla="*/ 267144 w 5922709"/>
              <a:gd name="connsiteY803" fmla="*/ 720094 h 6858000"/>
              <a:gd name="connsiteX804" fmla="*/ 5866828 w 5922709"/>
              <a:gd name="connsiteY804" fmla="*/ 278522 h 6858000"/>
              <a:gd name="connsiteX805" fmla="*/ 5916751 w 5922709"/>
              <a:gd name="connsiteY805" fmla="*/ 283555 h 6858000"/>
              <a:gd name="connsiteX806" fmla="*/ 5922709 w 5922709"/>
              <a:gd name="connsiteY806" fmla="*/ 285404 h 6858000"/>
              <a:gd name="connsiteX807" fmla="*/ 5922709 w 5922709"/>
              <a:gd name="connsiteY807" fmla="*/ 767066 h 6858000"/>
              <a:gd name="connsiteX808" fmla="*/ 5916751 w 5922709"/>
              <a:gd name="connsiteY808" fmla="*/ 768916 h 6858000"/>
              <a:gd name="connsiteX809" fmla="*/ 5866828 w 5922709"/>
              <a:gd name="connsiteY809" fmla="*/ 773948 h 6858000"/>
              <a:gd name="connsiteX810" fmla="*/ 5619115 w 5922709"/>
              <a:gd name="connsiteY810" fmla="*/ 526236 h 6858000"/>
              <a:gd name="connsiteX811" fmla="*/ 5866828 w 5922709"/>
              <a:gd name="connsiteY811" fmla="*/ 278522 h 6858000"/>
              <a:gd name="connsiteX812" fmla="*/ 5332413 w 5922709"/>
              <a:gd name="connsiteY812" fmla="*/ 278268 h 6858000"/>
              <a:gd name="connsiteX813" fmla="*/ 5580126 w 5922709"/>
              <a:gd name="connsiteY813" fmla="*/ 525982 h 6858000"/>
              <a:gd name="connsiteX814" fmla="*/ 5332413 w 5922709"/>
              <a:gd name="connsiteY814" fmla="*/ 773694 h 6858000"/>
              <a:gd name="connsiteX815" fmla="*/ 5084699 w 5922709"/>
              <a:gd name="connsiteY815" fmla="*/ 525982 h 6858000"/>
              <a:gd name="connsiteX816" fmla="*/ 5332413 w 5922709"/>
              <a:gd name="connsiteY816" fmla="*/ 278268 h 6858000"/>
              <a:gd name="connsiteX817" fmla="*/ 4799077 w 5922709"/>
              <a:gd name="connsiteY817" fmla="*/ 278268 h 6858000"/>
              <a:gd name="connsiteX818" fmla="*/ 5046790 w 5922709"/>
              <a:gd name="connsiteY818" fmla="*/ 525982 h 6858000"/>
              <a:gd name="connsiteX819" fmla="*/ 4799077 w 5922709"/>
              <a:gd name="connsiteY819" fmla="*/ 773694 h 6858000"/>
              <a:gd name="connsiteX820" fmla="*/ 4551363 w 5922709"/>
              <a:gd name="connsiteY820" fmla="*/ 525982 h 6858000"/>
              <a:gd name="connsiteX821" fmla="*/ 4799077 w 5922709"/>
              <a:gd name="connsiteY821" fmla="*/ 278268 h 6858000"/>
              <a:gd name="connsiteX822" fmla="*/ 4265803 w 5922709"/>
              <a:gd name="connsiteY822" fmla="*/ 278268 h 6858000"/>
              <a:gd name="connsiteX823" fmla="*/ 4513517 w 5922709"/>
              <a:gd name="connsiteY823" fmla="*/ 525982 h 6858000"/>
              <a:gd name="connsiteX824" fmla="*/ 4265803 w 5922709"/>
              <a:gd name="connsiteY824" fmla="*/ 773694 h 6858000"/>
              <a:gd name="connsiteX825" fmla="*/ 4018090 w 5922709"/>
              <a:gd name="connsiteY825" fmla="*/ 525982 h 6858000"/>
              <a:gd name="connsiteX826" fmla="*/ 4265803 w 5922709"/>
              <a:gd name="connsiteY826" fmla="*/ 278268 h 6858000"/>
              <a:gd name="connsiteX827" fmla="*/ 3732466 w 5922709"/>
              <a:gd name="connsiteY827" fmla="*/ 278268 h 6858000"/>
              <a:gd name="connsiteX828" fmla="*/ 3980180 w 5922709"/>
              <a:gd name="connsiteY828" fmla="*/ 525982 h 6858000"/>
              <a:gd name="connsiteX829" fmla="*/ 3732466 w 5922709"/>
              <a:gd name="connsiteY829" fmla="*/ 773694 h 6858000"/>
              <a:gd name="connsiteX830" fmla="*/ 3484753 w 5922709"/>
              <a:gd name="connsiteY830" fmla="*/ 525982 h 6858000"/>
              <a:gd name="connsiteX831" fmla="*/ 3732466 w 5922709"/>
              <a:gd name="connsiteY831" fmla="*/ 278268 h 6858000"/>
              <a:gd name="connsiteX832" fmla="*/ 3199130 w 5922709"/>
              <a:gd name="connsiteY832" fmla="*/ 278268 h 6858000"/>
              <a:gd name="connsiteX833" fmla="*/ 3446844 w 5922709"/>
              <a:gd name="connsiteY833" fmla="*/ 525982 h 6858000"/>
              <a:gd name="connsiteX834" fmla="*/ 3199130 w 5922709"/>
              <a:gd name="connsiteY834" fmla="*/ 773694 h 6858000"/>
              <a:gd name="connsiteX835" fmla="*/ 2951417 w 5922709"/>
              <a:gd name="connsiteY835" fmla="*/ 525982 h 6858000"/>
              <a:gd name="connsiteX836" fmla="*/ 3199130 w 5922709"/>
              <a:gd name="connsiteY836" fmla="*/ 278268 h 6858000"/>
              <a:gd name="connsiteX837" fmla="*/ 2665793 w 5922709"/>
              <a:gd name="connsiteY837" fmla="*/ 278268 h 6858000"/>
              <a:gd name="connsiteX838" fmla="*/ 2913507 w 5922709"/>
              <a:gd name="connsiteY838" fmla="*/ 525982 h 6858000"/>
              <a:gd name="connsiteX839" fmla="*/ 2665793 w 5922709"/>
              <a:gd name="connsiteY839" fmla="*/ 773694 h 6858000"/>
              <a:gd name="connsiteX840" fmla="*/ 2418080 w 5922709"/>
              <a:gd name="connsiteY840" fmla="*/ 525982 h 6858000"/>
              <a:gd name="connsiteX841" fmla="*/ 2665793 w 5922709"/>
              <a:gd name="connsiteY841" fmla="*/ 278268 h 6858000"/>
              <a:gd name="connsiteX842" fmla="*/ 2132456 w 5922709"/>
              <a:gd name="connsiteY842" fmla="*/ 278268 h 6858000"/>
              <a:gd name="connsiteX843" fmla="*/ 2380170 w 5922709"/>
              <a:gd name="connsiteY843" fmla="*/ 525982 h 6858000"/>
              <a:gd name="connsiteX844" fmla="*/ 2132456 w 5922709"/>
              <a:gd name="connsiteY844" fmla="*/ 773694 h 6858000"/>
              <a:gd name="connsiteX845" fmla="*/ 1884743 w 5922709"/>
              <a:gd name="connsiteY845" fmla="*/ 525982 h 6858000"/>
              <a:gd name="connsiteX846" fmla="*/ 2132456 w 5922709"/>
              <a:gd name="connsiteY846" fmla="*/ 278268 h 6858000"/>
              <a:gd name="connsiteX847" fmla="*/ 1599120 w 5922709"/>
              <a:gd name="connsiteY847" fmla="*/ 278268 h 6858000"/>
              <a:gd name="connsiteX848" fmla="*/ 1846834 w 5922709"/>
              <a:gd name="connsiteY848" fmla="*/ 525982 h 6858000"/>
              <a:gd name="connsiteX849" fmla="*/ 1599120 w 5922709"/>
              <a:gd name="connsiteY849" fmla="*/ 773694 h 6858000"/>
              <a:gd name="connsiteX850" fmla="*/ 1351407 w 5922709"/>
              <a:gd name="connsiteY850" fmla="*/ 525982 h 6858000"/>
              <a:gd name="connsiteX851" fmla="*/ 1599120 w 5922709"/>
              <a:gd name="connsiteY851" fmla="*/ 278268 h 6858000"/>
              <a:gd name="connsiteX852" fmla="*/ 1071627 w 5922709"/>
              <a:gd name="connsiteY852" fmla="*/ 277118 h 6858000"/>
              <a:gd name="connsiteX853" fmla="*/ 1319340 w 5922709"/>
              <a:gd name="connsiteY853" fmla="*/ 524832 h 6858000"/>
              <a:gd name="connsiteX854" fmla="*/ 1071627 w 5922709"/>
              <a:gd name="connsiteY854" fmla="*/ 772545 h 6858000"/>
              <a:gd name="connsiteX855" fmla="*/ 823913 w 5922709"/>
              <a:gd name="connsiteY855" fmla="*/ 524832 h 6858000"/>
              <a:gd name="connsiteX856" fmla="*/ 1071627 w 5922709"/>
              <a:gd name="connsiteY856" fmla="*/ 277118 h 6858000"/>
              <a:gd name="connsiteX857" fmla="*/ 538289 w 5922709"/>
              <a:gd name="connsiteY857" fmla="*/ 277118 h 6858000"/>
              <a:gd name="connsiteX858" fmla="*/ 786003 w 5922709"/>
              <a:gd name="connsiteY858" fmla="*/ 524832 h 6858000"/>
              <a:gd name="connsiteX859" fmla="*/ 538289 w 5922709"/>
              <a:gd name="connsiteY859" fmla="*/ 772545 h 6858000"/>
              <a:gd name="connsiteX860" fmla="*/ 290576 w 5922709"/>
              <a:gd name="connsiteY860" fmla="*/ 524832 h 6858000"/>
              <a:gd name="connsiteX861" fmla="*/ 538289 w 5922709"/>
              <a:gd name="connsiteY861" fmla="*/ 277118 h 6858000"/>
              <a:gd name="connsiteX862" fmla="*/ 5363764 w 5922709"/>
              <a:gd name="connsiteY862" fmla="*/ 0 h 6858000"/>
              <a:gd name="connsiteX863" fmla="*/ 5828239 w 5922709"/>
              <a:gd name="connsiteY863" fmla="*/ 0 h 6858000"/>
              <a:gd name="connsiteX864" fmla="*/ 5838682 w 5922709"/>
              <a:gd name="connsiteY864" fmla="*/ 33644 h 6858000"/>
              <a:gd name="connsiteX865" fmla="*/ 5843715 w 5922709"/>
              <a:gd name="connsiteY865" fmla="*/ 83567 h 6858000"/>
              <a:gd name="connsiteX866" fmla="*/ 5596002 w 5922709"/>
              <a:gd name="connsiteY866" fmla="*/ 331280 h 6858000"/>
              <a:gd name="connsiteX867" fmla="*/ 5348288 w 5922709"/>
              <a:gd name="connsiteY867" fmla="*/ 83566 h 6858000"/>
              <a:gd name="connsiteX868" fmla="*/ 5353321 w 5922709"/>
              <a:gd name="connsiteY868" fmla="*/ 33643 h 6858000"/>
              <a:gd name="connsiteX869" fmla="*/ 4829118 w 5922709"/>
              <a:gd name="connsiteY869" fmla="*/ 0 h 6858000"/>
              <a:gd name="connsiteX870" fmla="*/ 5293545 w 5922709"/>
              <a:gd name="connsiteY870" fmla="*/ 0 h 6858000"/>
              <a:gd name="connsiteX871" fmla="*/ 5304012 w 5922709"/>
              <a:gd name="connsiteY871" fmla="*/ 33720 h 6858000"/>
              <a:gd name="connsiteX872" fmla="*/ 5309045 w 5922709"/>
              <a:gd name="connsiteY872" fmla="*/ 83643 h 6858000"/>
              <a:gd name="connsiteX873" fmla="*/ 5061331 w 5922709"/>
              <a:gd name="connsiteY873" fmla="*/ 331355 h 6858000"/>
              <a:gd name="connsiteX874" fmla="*/ 4813618 w 5922709"/>
              <a:gd name="connsiteY874" fmla="*/ 83643 h 6858000"/>
              <a:gd name="connsiteX875" fmla="*/ 4818651 w 5922709"/>
              <a:gd name="connsiteY875" fmla="*/ 33720 h 6858000"/>
              <a:gd name="connsiteX876" fmla="*/ 4295781 w 5922709"/>
              <a:gd name="connsiteY876" fmla="*/ 0 h 6858000"/>
              <a:gd name="connsiteX877" fmla="*/ 4760208 w 5922709"/>
              <a:gd name="connsiteY877" fmla="*/ 0 h 6858000"/>
              <a:gd name="connsiteX878" fmla="*/ 4770675 w 5922709"/>
              <a:gd name="connsiteY878" fmla="*/ 33720 h 6858000"/>
              <a:gd name="connsiteX879" fmla="*/ 4775708 w 5922709"/>
              <a:gd name="connsiteY879" fmla="*/ 83643 h 6858000"/>
              <a:gd name="connsiteX880" fmla="*/ 4527994 w 5922709"/>
              <a:gd name="connsiteY880" fmla="*/ 331355 h 6858000"/>
              <a:gd name="connsiteX881" fmla="*/ 4280281 w 5922709"/>
              <a:gd name="connsiteY881" fmla="*/ 83643 h 6858000"/>
              <a:gd name="connsiteX882" fmla="*/ 4285314 w 5922709"/>
              <a:gd name="connsiteY882" fmla="*/ 33720 h 6858000"/>
              <a:gd name="connsiteX883" fmla="*/ 3762445 w 5922709"/>
              <a:gd name="connsiteY883" fmla="*/ 0 h 6858000"/>
              <a:gd name="connsiteX884" fmla="*/ 4226872 w 5922709"/>
              <a:gd name="connsiteY884" fmla="*/ 0 h 6858000"/>
              <a:gd name="connsiteX885" fmla="*/ 4237339 w 5922709"/>
              <a:gd name="connsiteY885" fmla="*/ 33720 h 6858000"/>
              <a:gd name="connsiteX886" fmla="*/ 4242372 w 5922709"/>
              <a:gd name="connsiteY886" fmla="*/ 83643 h 6858000"/>
              <a:gd name="connsiteX887" fmla="*/ 3994658 w 5922709"/>
              <a:gd name="connsiteY887" fmla="*/ 331355 h 6858000"/>
              <a:gd name="connsiteX888" fmla="*/ 3746945 w 5922709"/>
              <a:gd name="connsiteY888" fmla="*/ 83643 h 6858000"/>
              <a:gd name="connsiteX889" fmla="*/ 3751978 w 5922709"/>
              <a:gd name="connsiteY889" fmla="*/ 33720 h 6858000"/>
              <a:gd name="connsiteX890" fmla="*/ 3229108 w 5922709"/>
              <a:gd name="connsiteY890" fmla="*/ 0 h 6858000"/>
              <a:gd name="connsiteX891" fmla="*/ 3693535 w 5922709"/>
              <a:gd name="connsiteY891" fmla="*/ 0 h 6858000"/>
              <a:gd name="connsiteX892" fmla="*/ 3704002 w 5922709"/>
              <a:gd name="connsiteY892" fmla="*/ 33720 h 6858000"/>
              <a:gd name="connsiteX893" fmla="*/ 3709035 w 5922709"/>
              <a:gd name="connsiteY893" fmla="*/ 83643 h 6858000"/>
              <a:gd name="connsiteX894" fmla="*/ 3461322 w 5922709"/>
              <a:gd name="connsiteY894" fmla="*/ 331355 h 6858000"/>
              <a:gd name="connsiteX895" fmla="*/ 3213608 w 5922709"/>
              <a:gd name="connsiteY895" fmla="*/ 83643 h 6858000"/>
              <a:gd name="connsiteX896" fmla="*/ 3218641 w 5922709"/>
              <a:gd name="connsiteY896" fmla="*/ 33720 h 6858000"/>
              <a:gd name="connsiteX897" fmla="*/ 2695772 w 5922709"/>
              <a:gd name="connsiteY897" fmla="*/ 0 h 6858000"/>
              <a:gd name="connsiteX898" fmla="*/ 3160199 w 5922709"/>
              <a:gd name="connsiteY898" fmla="*/ 0 h 6858000"/>
              <a:gd name="connsiteX899" fmla="*/ 3170666 w 5922709"/>
              <a:gd name="connsiteY899" fmla="*/ 33720 h 6858000"/>
              <a:gd name="connsiteX900" fmla="*/ 3175699 w 5922709"/>
              <a:gd name="connsiteY900" fmla="*/ 83643 h 6858000"/>
              <a:gd name="connsiteX901" fmla="*/ 2927986 w 5922709"/>
              <a:gd name="connsiteY901" fmla="*/ 331355 h 6858000"/>
              <a:gd name="connsiteX902" fmla="*/ 2680272 w 5922709"/>
              <a:gd name="connsiteY902" fmla="*/ 83643 h 6858000"/>
              <a:gd name="connsiteX903" fmla="*/ 2685305 w 5922709"/>
              <a:gd name="connsiteY903" fmla="*/ 33720 h 6858000"/>
              <a:gd name="connsiteX904" fmla="*/ 2162435 w 5922709"/>
              <a:gd name="connsiteY904" fmla="*/ 0 h 6858000"/>
              <a:gd name="connsiteX905" fmla="*/ 2626862 w 5922709"/>
              <a:gd name="connsiteY905" fmla="*/ 0 h 6858000"/>
              <a:gd name="connsiteX906" fmla="*/ 2637329 w 5922709"/>
              <a:gd name="connsiteY906" fmla="*/ 33720 h 6858000"/>
              <a:gd name="connsiteX907" fmla="*/ 2642362 w 5922709"/>
              <a:gd name="connsiteY907" fmla="*/ 83643 h 6858000"/>
              <a:gd name="connsiteX908" fmla="*/ 2394649 w 5922709"/>
              <a:gd name="connsiteY908" fmla="*/ 331355 h 6858000"/>
              <a:gd name="connsiteX909" fmla="*/ 2146935 w 5922709"/>
              <a:gd name="connsiteY909" fmla="*/ 83643 h 6858000"/>
              <a:gd name="connsiteX910" fmla="*/ 2151968 w 5922709"/>
              <a:gd name="connsiteY910" fmla="*/ 33720 h 6858000"/>
              <a:gd name="connsiteX911" fmla="*/ 1629099 w 5922709"/>
              <a:gd name="connsiteY911" fmla="*/ 0 h 6858000"/>
              <a:gd name="connsiteX912" fmla="*/ 2093527 w 5922709"/>
              <a:gd name="connsiteY912" fmla="*/ 0 h 6858000"/>
              <a:gd name="connsiteX913" fmla="*/ 2103994 w 5922709"/>
              <a:gd name="connsiteY913" fmla="*/ 33720 h 6858000"/>
              <a:gd name="connsiteX914" fmla="*/ 2109026 w 5922709"/>
              <a:gd name="connsiteY914" fmla="*/ 83643 h 6858000"/>
              <a:gd name="connsiteX915" fmla="*/ 1861313 w 5922709"/>
              <a:gd name="connsiteY915" fmla="*/ 331355 h 6858000"/>
              <a:gd name="connsiteX916" fmla="*/ 1613599 w 5922709"/>
              <a:gd name="connsiteY916" fmla="*/ 83643 h 6858000"/>
              <a:gd name="connsiteX917" fmla="*/ 1618632 w 5922709"/>
              <a:gd name="connsiteY917" fmla="*/ 33720 h 6858000"/>
              <a:gd name="connsiteX918" fmla="*/ 1095826 w 5922709"/>
              <a:gd name="connsiteY918" fmla="*/ 0 h 6858000"/>
              <a:gd name="connsiteX919" fmla="*/ 1560254 w 5922709"/>
              <a:gd name="connsiteY919" fmla="*/ 0 h 6858000"/>
              <a:gd name="connsiteX920" fmla="*/ 1570721 w 5922709"/>
              <a:gd name="connsiteY920" fmla="*/ 33720 h 6858000"/>
              <a:gd name="connsiteX921" fmla="*/ 1575753 w 5922709"/>
              <a:gd name="connsiteY921" fmla="*/ 83643 h 6858000"/>
              <a:gd name="connsiteX922" fmla="*/ 1328039 w 5922709"/>
              <a:gd name="connsiteY922" fmla="*/ 331355 h 6858000"/>
              <a:gd name="connsiteX923" fmla="*/ 1080326 w 5922709"/>
              <a:gd name="connsiteY923" fmla="*/ 83643 h 6858000"/>
              <a:gd name="connsiteX924" fmla="*/ 1085359 w 5922709"/>
              <a:gd name="connsiteY924" fmla="*/ 33720 h 6858000"/>
              <a:gd name="connsiteX925" fmla="*/ 568058 w 5922709"/>
              <a:gd name="connsiteY925" fmla="*/ 0 h 6858000"/>
              <a:gd name="connsiteX926" fmla="*/ 1033030 w 5922709"/>
              <a:gd name="connsiteY926" fmla="*/ 0 h 6858000"/>
              <a:gd name="connsiteX927" fmla="*/ 1043163 w 5922709"/>
              <a:gd name="connsiteY927" fmla="*/ 32644 h 6858000"/>
              <a:gd name="connsiteX928" fmla="*/ 1048194 w 5922709"/>
              <a:gd name="connsiteY928" fmla="*/ 82554 h 6858000"/>
              <a:gd name="connsiteX929" fmla="*/ 800544 w 5922709"/>
              <a:gd name="connsiteY929" fmla="*/ 330204 h 6858000"/>
              <a:gd name="connsiteX930" fmla="*/ 552894 w 5922709"/>
              <a:gd name="connsiteY930" fmla="*/ 82554 h 6858000"/>
              <a:gd name="connsiteX931" fmla="*/ 557925 w 5922709"/>
              <a:gd name="connsiteY931" fmla="*/ 32644 h 6858000"/>
              <a:gd name="connsiteX932" fmla="*/ 34554 w 5922709"/>
              <a:gd name="connsiteY932" fmla="*/ 0 h 6858000"/>
              <a:gd name="connsiteX933" fmla="*/ 499736 w 5922709"/>
              <a:gd name="connsiteY933" fmla="*/ 0 h 6858000"/>
              <a:gd name="connsiteX934" fmla="*/ 509826 w 5922709"/>
              <a:gd name="connsiteY934" fmla="*/ 32505 h 6858000"/>
              <a:gd name="connsiteX935" fmla="*/ 514858 w 5922709"/>
              <a:gd name="connsiteY935" fmla="*/ 82428 h 6858000"/>
              <a:gd name="connsiteX936" fmla="*/ 267144 w 5922709"/>
              <a:gd name="connsiteY936" fmla="*/ 330141 h 6858000"/>
              <a:gd name="connsiteX937" fmla="*/ 19431 w 5922709"/>
              <a:gd name="connsiteY937" fmla="*/ 82427 h 6858000"/>
              <a:gd name="connsiteX938" fmla="*/ 24464 w 5922709"/>
              <a:gd name="connsiteY938" fmla="*/ 32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</a:cxnLst>
            <a:rect l="l" t="t" r="r" b="b"/>
            <a:pathLst>
              <a:path w="5922709" h="6858000">
                <a:moveTo>
                  <a:pt x="5862891" y="6560883"/>
                </a:moveTo>
                <a:cubicBezTo>
                  <a:pt x="5879992" y="6560883"/>
                  <a:pt x="5896688" y="6562616"/>
                  <a:pt x="5912814" y="6565916"/>
                </a:cubicBezTo>
                <a:lnTo>
                  <a:pt x="5922709" y="6568987"/>
                </a:lnTo>
                <a:lnTo>
                  <a:pt x="5922709" y="6858000"/>
                </a:lnTo>
                <a:lnTo>
                  <a:pt x="5620158" y="6858000"/>
                </a:lnTo>
                <a:lnTo>
                  <a:pt x="5615178" y="6808596"/>
                </a:lnTo>
                <a:cubicBezTo>
                  <a:pt x="5615178" y="6671788"/>
                  <a:pt x="5726083" y="6560883"/>
                  <a:pt x="5862891" y="6560883"/>
                </a:cubicBezTo>
                <a:close/>
                <a:moveTo>
                  <a:pt x="5329555" y="6560883"/>
                </a:moveTo>
                <a:cubicBezTo>
                  <a:pt x="5466364" y="6560883"/>
                  <a:pt x="5577269" y="6671788"/>
                  <a:pt x="5577269" y="6808596"/>
                </a:cubicBezTo>
                <a:lnTo>
                  <a:pt x="5572289" y="6858000"/>
                </a:lnTo>
                <a:lnTo>
                  <a:pt x="5086822" y="6858000"/>
                </a:lnTo>
                <a:lnTo>
                  <a:pt x="5081842" y="6808596"/>
                </a:lnTo>
                <a:cubicBezTo>
                  <a:pt x="5081842" y="6671788"/>
                  <a:pt x="5192747" y="6560883"/>
                  <a:pt x="5329555" y="6560883"/>
                </a:cubicBezTo>
                <a:close/>
                <a:moveTo>
                  <a:pt x="4796218" y="6560883"/>
                </a:moveTo>
                <a:cubicBezTo>
                  <a:pt x="4933027" y="6560883"/>
                  <a:pt x="5043932" y="6671788"/>
                  <a:pt x="5043932" y="6808596"/>
                </a:cubicBezTo>
                <a:lnTo>
                  <a:pt x="5038952" y="6858000"/>
                </a:lnTo>
                <a:lnTo>
                  <a:pt x="4553485" y="6858000"/>
                </a:lnTo>
                <a:lnTo>
                  <a:pt x="4548505" y="6808596"/>
                </a:lnTo>
                <a:cubicBezTo>
                  <a:pt x="4548505" y="6671788"/>
                  <a:pt x="4659410" y="6560883"/>
                  <a:pt x="4796218" y="6560883"/>
                </a:cubicBezTo>
                <a:close/>
                <a:moveTo>
                  <a:pt x="4262945" y="6560883"/>
                </a:moveTo>
                <a:cubicBezTo>
                  <a:pt x="4399754" y="6560883"/>
                  <a:pt x="4510659" y="6671788"/>
                  <a:pt x="4510659" y="6808596"/>
                </a:cubicBezTo>
                <a:lnTo>
                  <a:pt x="4505679" y="6858000"/>
                </a:lnTo>
                <a:lnTo>
                  <a:pt x="4020212" y="6858000"/>
                </a:lnTo>
                <a:lnTo>
                  <a:pt x="4015232" y="6808596"/>
                </a:lnTo>
                <a:cubicBezTo>
                  <a:pt x="4015232" y="6671788"/>
                  <a:pt x="4126137" y="6560883"/>
                  <a:pt x="4262945" y="6560883"/>
                </a:cubicBezTo>
                <a:close/>
                <a:moveTo>
                  <a:pt x="3729610" y="6560883"/>
                </a:moveTo>
                <a:cubicBezTo>
                  <a:pt x="3866418" y="6560883"/>
                  <a:pt x="3977323" y="6671788"/>
                  <a:pt x="3977323" y="6808596"/>
                </a:cubicBezTo>
                <a:lnTo>
                  <a:pt x="3972343" y="6858000"/>
                </a:lnTo>
                <a:lnTo>
                  <a:pt x="3486876" y="6858000"/>
                </a:lnTo>
                <a:lnTo>
                  <a:pt x="3481896" y="6808596"/>
                </a:lnTo>
                <a:cubicBezTo>
                  <a:pt x="3481896" y="6671788"/>
                  <a:pt x="3592801" y="6560883"/>
                  <a:pt x="3729610" y="6560883"/>
                </a:cubicBezTo>
                <a:close/>
                <a:moveTo>
                  <a:pt x="3196273" y="6560883"/>
                </a:moveTo>
                <a:cubicBezTo>
                  <a:pt x="3333081" y="6560883"/>
                  <a:pt x="3443986" y="6671788"/>
                  <a:pt x="3443986" y="6808596"/>
                </a:cubicBezTo>
                <a:lnTo>
                  <a:pt x="3439006" y="6858000"/>
                </a:lnTo>
                <a:lnTo>
                  <a:pt x="2953539" y="6858000"/>
                </a:lnTo>
                <a:lnTo>
                  <a:pt x="2948559" y="6808596"/>
                </a:lnTo>
                <a:cubicBezTo>
                  <a:pt x="2948559" y="6671788"/>
                  <a:pt x="3059464" y="6560883"/>
                  <a:pt x="3196273" y="6560883"/>
                </a:cubicBezTo>
                <a:close/>
                <a:moveTo>
                  <a:pt x="2662937" y="6560883"/>
                </a:moveTo>
                <a:cubicBezTo>
                  <a:pt x="2799745" y="6560883"/>
                  <a:pt x="2910650" y="6671788"/>
                  <a:pt x="2910650" y="6808596"/>
                </a:cubicBezTo>
                <a:lnTo>
                  <a:pt x="2905670" y="6858000"/>
                </a:lnTo>
                <a:lnTo>
                  <a:pt x="2420203" y="6858000"/>
                </a:lnTo>
                <a:lnTo>
                  <a:pt x="2415223" y="6808596"/>
                </a:lnTo>
                <a:cubicBezTo>
                  <a:pt x="2415223" y="6671788"/>
                  <a:pt x="2526128" y="6560883"/>
                  <a:pt x="2662937" y="6560883"/>
                </a:cubicBezTo>
                <a:close/>
                <a:moveTo>
                  <a:pt x="2129600" y="6560883"/>
                </a:moveTo>
                <a:cubicBezTo>
                  <a:pt x="2266408" y="6560883"/>
                  <a:pt x="2377313" y="6671788"/>
                  <a:pt x="2377313" y="6808596"/>
                </a:cubicBezTo>
                <a:lnTo>
                  <a:pt x="2372333" y="6858000"/>
                </a:lnTo>
                <a:lnTo>
                  <a:pt x="1886867" y="6858000"/>
                </a:lnTo>
                <a:lnTo>
                  <a:pt x="1881886" y="6808596"/>
                </a:lnTo>
                <a:cubicBezTo>
                  <a:pt x="1881886" y="6671788"/>
                  <a:pt x="1992791" y="6560883"/>
                  <a:pt x="2129600" y="6560883"/>
                </a:cubicBezTo>
                <a:close/>
                <a:moveTo>
                  <a:pt x="1596264" y="6560883"/>
                </a:moveTo>
                <a:cubicBezTo>
                  <a:pt x="1733072" y="6560883"/>
                  <a:pt x="1843977" y="6671788"/>
                  <a:pt x="1843977" y="6808596"/>
                </a:cubicBezTo>
                <a:lnTo>
                  <a:pt x="1838997" y="6858000"/>
                </a:lnTo>
                <a:lnTo>
                  <a:pt x="1353531" y="6858000"/>
                </a:lnTo>
                <a:lnTo>
                  <a:pt x="1348550" y="6808596"/>
                </a:lnTo>
                <a:cubicBezTo>
                  <a:pt x="1348550" y="6671788"/>
                  <a:pt x="1459455" y="6560883"/>
                  <a:pt x="1596264" y="6560883"/>
                </a:cubicBezTo>
                <a:close/>
                <a:moveTo>
                  <a:pt x="1068768" y="6559677"/>
                </a:moveTo>
                <a:cubicBezTo>
                  <a:pt x="1205577" y="6559677"/>
                  <a:pt x="1316482" y="6670582"/>
                  <a:pt x="1316482" y="6807391"/>
                </a:cubicBezTo>
                <a:cubicBezTo>
                  <a:pt x="1316482" y="6824492"/>
                  <a:pt x="1314749" y="6841189"/>
                  <a:pt x="1311450" y="6857314"/>
                </a:cubicBezTo>
                <a:lnTo>
                  <a:pt x="1311237" y="6858000"/>
                </a:lnTo>
                <a:lnTo>
                  <a:pt x="826301" y="6858000"/>
                </a:lnTo>
                <a:lnTo>
                  <a:pt x="826088" y="6857314"/>
                </a:lnTo>
                <a:cubicBezTo>
                  <a:pt x="822788" y="6841189"/>
                  <a:pt x="821055" y="6824492"/>
                  <a:pt x="821055" y="6807391"/>
                </a:cubicBezTo>
                <a:cubicBezTo>
                  <a:pt x="821055" y="6670582"/>
                  <a:pt x="931960" y="6559677"/>
                  <a:pt x="1068768" y="6559677"/>
                </a:cubicBezTo>
                <a:close/>
                <a:moveTo>
                  <a:pt x="535431" y="6559677"/>
                </a:moveTo>
                <a:cubicBezTo>
                  <a:pt x="672240" y="6559677"/>
                  <a:pt x="783145" y="6670582"/>
                  <a:pt x="783145" y="6807391"/>
                </a:cubicBezTo>
                <a:cubicBezTo>
                  <a:pt x="783145" y="6824492"/>
                  <a:pt x="781412" y="6841189"/>
                  <a:pt x="778113" y="6857314"/>
                </a:cubicBezTo>
                <a:lnTo>
                  <a:pt x="777900" y="6858000"/>
                </a:lnTo>
                <a:lnTo>
                  <a:pt x="292964" y="6858000"/>
                </a:lnTo>
                <a:lnTo>
                  <a:pt x="292751" y="6857314"/>
                </a:lnTo>
                <a:cubicBezTo>
                  <a:pt x="289451" y="6841189"/>
                  <a:pt x="287718" y="6824492"/>
                  <a:pt x="287718" y="6807391"/>
                </a:cubicBezTo>
                <a:cubicBezTo>
                  <a:pt x="287718" y="6670582"/>
                  <a:pt x="398623" y="6559677"/>
                  <a:pt x="535431" y="6559677"/>
                </a:cubicBezTo>
                <a:close/>
                <a:moveTo>
                  <a:pt x="5591747" y="6114986"/>
                </a:moveTo>
                <a:cubicBezTo>
                  <a:pt x="5728555" y="6114986"/>
                  <a:pt x="5839460" y="6225891"/>
                  <a:pt x="5839460" y="6362700"/>
                </a:cubicBezTo>
                <a:cubicBezTo>
                  <a:pt x="5839460" y="6499508"/>
                  <a:pt x="5728555" y="6610413"/>
                  <a:pt x="5591747" y="6610413"/>
                </a:cubicBezTo>
                <a:cubicBezTo>
                  <a:pt x="5454938" y="6610413"/>
                  <a:pt x="5344033" y="6499508"/>
                  <a:pt x="5344033" y="6362700"/>
                </a:cubicBezTo>
                <a:cubicBezTo>
                  <a:pt x="5344033" y="6225891"/>
                  <a:pt x="5454938" y="6114986"/>
                  <a:pt x="5591747" y="6114986"/>
                </a:cubicBezTo>
                <a:close/>
                <a:moveTo>
                  <a:pt x="5058474" y="6114986"/>
                </a:moveTo>
                <a:cubicBezTo>
                  <a:pt x="5195282" y="6114986"/>
                  <a:pt x="5306187" y="6225891"/>
                  <a:pt x="5306187" y="6362700"/>
                </a:cubicBezTo>
                <a:cubicBezTo>
                  <a:pt x="5306187" y="6499508"/>
                  <a:pt x="5195282" y="6610413"/>
                  <a:pt x="5058474" y="6610413"/>
                </a:cubicBezTo>
                <a:cubicBezTo>
                  <a:pt x="4921665" y="6610413"/>
                  <a:pt x="4810760" y="6499508"/>
                  <a:pt x="4810760" y="6362700"/>
                </a:cubicBezTo>
                <a:cubicBezTo>
                  <a:pt x="4810760" y="6225891"/>
                  <a:pt x="4921665" y="6114986"/>
                  <a:pt x="5058474" y="6114986"/>
                </a:cubicBezTo>
                <a:close/>
                <a:moveTo>
                  <a:pt x="4525138" y="6114986"/>
                </a:moveTo>
                <a:cubicBezTo>
                  <a:pt x="4661946" y="6114986"/>
                  <a:pt x="4772851" y="6225891"/>
                  <a:pt x="4772851" y="6362700"/>
                </a:cubicBezTo>
                <a:cubicBezTo>
                  <a:pt x="4772851" y="6499508"/>
                  <a:pt x="4661946" y="6610413"/>
                  <a:pt x="4525138" y="6610413"/>
                </a:cubicBezTo>
                <a:cubicBezTo>
                  <a:pt x="4388329" y="6610413"/>
                  <a:pt x="4277424" y="6499508"/>
                  <a:pt x="4277424" y="6362700"/>
                </a:cubicBezTo>
                <a:cubicBezTo>
                  <a:pt x="4277424" y="6225891"/>
                  <a:pt x="4388329" y="6114986"/>
                  <a:pt x="4525138" y="6114986"/>
                </a:cubicBezTo>
                <a:close/>
                <a:moveTo>
                  <a:pt x="3991801" y="6114986"/>
                </a:moveTo>
                <a:cubicBezTo>
                  <a:pt x="4128609" y="6114986"/>
                  <a:pt x="4239514" y="6225891"/>
                  <a:pt x="4239514" y="6362700"/>
                </a:cubicBezTo>
                <a:cubicBezTo>
                  <a:pt x="4239514" y="6499508"/>
                  <a:pt x="4128609" y="6610413"/>
                  <a:pt x="3991801" y="6610413"/>
                </a:cubicBezTo>
                <a:cubicBezTo>
                  <a:pt x="3854992" y="6610413"/>
                  <a:pt x="3744087" y="6499508"/>
                  <a:pt x="3744087" y="6362700"/>
                </a:cubicBezTo>
                <a:cubicBezTo>
                  <a:pt x="3744087" y="6225891"/>
                  <a:pt x="3854992" y="6114986"/>
                  <a:pt x="3991801" y="6114986"/>
                </a:cubicBezTo>
                <a:close/>
                <a:moveTo>
                  <a:pt x="3458464" y="6114986"/>
                </a:moveTo>
                <a:cubicBezTo>
                  <a:pt x="3595273" y="6114986"/>
                  <a:pt x="3706178" y="6225891"/>
                  <a:pt x="3706178" y="6362700"/>
                </a:cubicBezTo>
                <a:cubicBezTo>
                  <a:pt x="3706178" y="6499508"/>
                  <a:pt x="3595273" y="6610413"/>
                  <a:pt x="3458464" y="6610413"/>
                </a:cubicBezTo>
                <a:cubicBezTo>
                  <a:pt x="3321655" y="6610413"/>
                  <a:pt x="3210751" y="6499508"/>
                  <a:pt x="3210751" y="6362700"/>
                </a:cubicBezTo>
                <a:cubicBezTo>
                  <a:pt x="3210751" y="6225891"/>
                  <a:pt x="3321655" y="6114986"/>
                  <a:pt x="3458464" y="6114986"/>
                </a:cubicBezTo>
                <a:close/>
                <a:moveTo>
                  <a:pt x="2925127" y="6114986"/>
                </a:moveTo>
                <a:cubicBezTo>
                  <a:pt x="3061936" y="6114986"/>
                  <a:pt x="3172841" y="6225891"/>
                  <a:pt x="3172841" y="6362700"/>
                </a:cubicBezTo>
                <a:cubicBezTo>
                  <a:pt x="3172841" y="6499508"/>
                  <a:pt x="3061936" y="6610413"/>
                  <a:pt x="2925127" y="6610413"/>
                </a:cubicBezTo>
                <a:cubicBezTo>
                  <a:pt x="2788318" y="6610413"/>
                  <a:pt x="2677414" y="6499508"/>
                  <a:pt x="2677414" y="6362700"/>
                </a:cubicBezTo>
                <a:cubicBezTo>
                  <a:pt x="2677414" y="6225891"/>
                  <a:pt x="2788318" y="6114986"/>
                  <a:pt x="2925127" y="6114986"/>
                </a:cubicBezTo>
                <a:close/>
                <a:moveTo>
                  <a:pt x="2391791" y="6114986"/>
                </a:moveTo>
                <a:cubicBezTo>
                  <a:pt x="2528600" y="6114986"/>
                  <a:pt x="2639505" y="6225891"/>
                  <a:pt x="2639505" y="6362700"/>
                </a:cubicBezTo>
                <a:cubicBezTo>
                  <a:pt x="2639505" y="6499508"/>
                  <a:pt x="2528600" y="6610413"/>
                  <a:pt x="2391791" y="6610413"/>
                </a:cubicBezTo>
                <a:cubicBezTo>
                  <a:pt x="2254982" y="6610413"/>
                  <a:pt x="2144078" y="6499508"/>
                  <a:pt x="2144078" y="6362700"/>
                </a:cubicBezTo>
                <a:cubicBezTo>
                  <a:pt x="2144078" y="6225891"/>
                  <a:pt x="2254982" y="6114986"/>
                  <a:pt x="2391791" y="6114986"/>
                </a:cubicBezTo>
                <a:close/>
                <a:moveTo>
                  <a:pt x="1858454" y="6114986"/>
                </a:moveTo>
                <a:cubicBezTo>
                  <a:pt x="1995263" y="6114986"/>
                  <a:pt x="2106168" y="6225891"/>
                  <a:pt x="2106168" y="6362700"/>
                </a:cubicBezTo>
                <a:cubicBezTo>
                  <a:pt x="2106168" y="6499508"/>
                  <a:pt x="1995263" y="6610413"/>
                  <a:pt x="1858454" y="6610413"/>
                </a:cubicBezTo>
                <a:cubicBezTo>
                  <a:pt x="1721646" y="6610413"/>
                  <a:pt x="1610741" y="6499508"/>
                  <a:pt x="1610741" y="6362700"/>
                </a:cubicBezTo>
                <a:cubicBezTo>
                  <a:pt x="1610741" y="6225891"/>
                  <a:pt x="1721646" y="6114986"/>
                  <a:pt x="1858454" y="6114986"/>
                </a:cubicBezTo>
                <a:close/>
                <a:moveTo>
                  <a:pt x="1322452" y="6114986"/>
                </a:moveTo>
                <a:cubicBezTo>
                  <a:pt x="1459261" y="6114986"/>
                  <a:pt x="1570165" y="6225891"/>
                  <a:pt x="1570165" y="6362700"/>
                </a:cubicBezTo>
                <a:cubicBezTo>
                  <a:pt x="1570165" y="6499508"/>
                  <a:pt x="1459261" y="6610413"/>
                  <a:pt x="1322452" y="6610413"/>
                </a:cubicBezTo>
                <a:cubicBezTo>
                  <a:pt x="1185643" y="6610413"/>
                  <a:pt x="1074738" y="6499508"/>
                  <a:pt x="1074738" y="6362700"/>
                </a:cubicBezTo>
                <a:cubicBezTo>
                  <a:pt x="1074738" y="6225891"/>
                  <a:pt x="1185643" y="6114986"/>
                  <a:pt x="1322452" y="6114986"/>
                </a:cubicBezTo>
                <a:close/>
                <a:moveTo>
                  <a:pt x="797624" y="6113843"/>
                </a:moveTo>
                <a:cubicBezTo>
                  <a:pt x="934432" y="6113843"/>
                  <a:pt x="1045337" y="6224748"/>
                  <a:pt x="1045337" y="6361557"/>
                </a:cubicBezTo>
                <a:cubicBezTo>
                  <a:pt x="1045337" y="6498365"/>
                  <a:pt x="934432" y="6609270"/>
                  <a:pt x="797624" y="6609270"/>
                </a:cubicBezTo>
                <a:cubicBezTo>
                  <a:pt x="660815" y="6609270"/>
                  <a:pt x="549910" y="6498364"/>
                  <a:pt x="549910" y="6361556"/>
                </a:cubicBezTo>
                <a:cubicBezTo>
                  <a:pt x="549910" y="6224748"/>
                  <a:pt x="660815" y="6113843"/>
                  <a:pt x="797624" y="6113843"/>
                </a:cubicBezTo>
                <a:close/>
                <a:moveTo>
                  <a:pt x="261556" y="6113843"/>
                </a:moveTo>
                <a:cubicBezTo>
                  <a:pt x="398365" y="6113843"/>
                  <a:pt x="509270" y="6224748"/>
                  <a:pt x="509270" y="6361557"/>
                </a:cubicBezTo>
                <a:cubicBezTo>
                  <a:pt x="509270" y="6498365"/>
                  <a:pt x="398365" y="6609270"/>
                  <a:pt x="261556" y="6609270"/>
                </a:cubicBezTo>
                <a:cubicBezTo>
                  <a:pt x="124748" y="6609270"/>
                  <a:pt x="13843" y="6498364"/>
                  <a:pt x="13843" y="6361556"/>
                </a:cubicBezTo>
                <a:cubicBezTo>
                  <a:pt x="13843" y="6224748"/>
                  <a:pt x="124748" y="6113843"/>
                  <a:pt x="261556" y="6113843"/>
                </a:cubicBezTo>
                <a:close/>
                <a:moveTo>
                  <a:pt x="5862891" y="5672010"/>
                </a:moveTo>
                <a:cubicBezTo>
                  <a:pt x="5879992" y="5672010"/>
                  <a:pt x="5896688" y="5673743"/>
                  <a:pt x="5912814" y="5677043"/>
                </a:cubicBezTo>
                <a:lnTo>
                  <a:pt x="5922709" y="5680114"/>
                </a:lnTo>
                <a:lnTo>
                  <a:pt x="5922709" y="6159333"/>
                </a:lnTo>
                <a:lnTo>
                  <a:pt x="5912814" y="6162405"/>
                </a:lnTo>
                <a:cubicBezTo>
                  <a:pt x="5896688" y="6165704"/>
                  <a:pt x="5879992" y="6167437"/>
                  <a:pt x="5862891" y="6167437"/>
                </a:cubicBezTo>
                <a:cubicBezTo>
                  <a:pt x="5726083" y="6167437"/>
                  <a:pt x="5615178" y="6056532"/>
                  <a:pt x="5615178" y="5919723"/>
                </a:cubicBezTo>
                <a:cubicBezTo>
                  <a:pt x="5615178" y="5782915"/>
                  <a:pt x="5726083" y="5672010"/>
                  <a:pt x="5862891" y="5672010"/>
                </a:cubicBezTo>
                <a:close/>
                <a:moveTo>
                  <a:pt x="5329555" y="5672010"/>
                </a:moveTo>
                <a:cubicBezTo>
                  <a:pt x="5466364" y="5672010"/>
                  <a:pt x="5577269" y="5782915"/>
                  <a:pt x="5577269" y="5919723"/>
                </a:cubicBezTo>
                <a:cubicBezTo>
                  <a:pt x="5577269" y="6056532"/>
                  <a:pt x="5466364" y="6167437"/>
                  <a:pt x="5329555" y="6167437"/>
                </a:cubicBezTo>
                <a:cubicBezTo>
                  <a:pt x="5192747" y="6167437"/>
                  <a:pt x="5081842" y="6056532"/>
                  <a:pt x="5081842" y="5919723"/>
                </a:cubicBezTo>
                <a:cubicBezTo>
                  <a:pt x="5081842" y="5782915"/>
                  <a:pt x="5192747" y="5672010"/>
                  <a:pt x="5329555" y="5672010"/>
                </a:cubicBezTo>
                <a:close/>
                <a:moveTo>
                  <a:pt x="4796218" y="5672010"/>
                </a:moveTo>
                <a:cubicBezTo>
                  <a:pt x="4933027" y="5672010"/>
                  <a:pt x="5043932" y="5782915"/>
                  <a:pt x="5043932" y="5919723"/>
                </a:cubicBezTo>
                <a:cubicBezTo>
                  <a:pt x="5043932" y="6056532"/>
                  <a:pt x="4933027" y="6167437"/>
                  <a:pt x="4796218" y="6167437"/>
                </a:cubicBezTo>
                <a:cubicBezTo>
                  <a:pt x="4659410" y="6167437"/>
                  <a:pt x="4548505" y="6056532"/>
                  <a:pt x="4548505" y="5919723"/>
                </a:cubicBezTo>
                <a:cubicBezTo>
                  <a:pt x="4548505" y="5782915"/>
                  <a:pt x="4659410" y="5672010"/>
                  <a:pt x="4796218" y="5672010"/>
                </a:cubicBezTo>
                <a:close/>
                <a:moveTo>
                  <a:pt x="4262945" y="5672010"/>
                </a:moveTo>
                <a:cubicBezTo>
                  <a:pt x="4399754" y="5672010"/>
                  <a:pt x="4510659" y="5782915"/>
                  <a:pt x="4510659" y="5919723"/>
                </a:cubicBezTo>
                <a:cubicBezTo>
                  <a:pt x="4510659" y="6056532"/>
                  <a:pt x="4399754" y="6167437"/>
                  <a:pt x="4262945" y="6167437"/>
                </a:cubicBezTo>
                <a:cubicBezTo>
                  <a:pt x="4126137" y="6167437"/>
                  <a:pt x="4015232" y="6056532"/>
                  <a:pt x="4015232" y="5919723"/>
                </a:cubicBezTo>
                <a:cubicBezTo>
                  <a:pt x="4015232" y="5782915"/>
                  <a:pt x="4126137" y="5672010"/>
                  <a:pt x="4262945" y="5672010"/>
                </a:cubicBezTo>
                <a:close/>
                <a:moveTo>
                  <a:pt x="3729610" y="5672010"/>
                </a:moveTo>
                <a:cubicBezTo>
                  <a:pt x="3866418" y="5672010"/>
                  <a:pt x="3977323" y="5782915"/>
                  <a:pt x="3977323" y="5919723"/>
                </a:cubicBezTo>
                <a:cubicBezTo>
                  <a:pt x="3977323" y="6056532"/>
                  <a:pt x="3866418" y="6167437"/>
                  <a:pt x="3729610" y="6167437"/>
                </a:cubicBezTo>
                <a:cubicBezTo>
                  <a:pt x="3592801" y="6167437"/>
                  <a:pt x="3481896" y="6056532"/>
                  <a:pt x="3481896" y="5919723"/>
                </a:cubicBezTo>
                <a:cubicBezTo>
                  <a:pt x="3481896" y="5782915"/>
                  <a:pt x="3592801" y="5672010"/>
                  <a:pt x="3729610" y="5672010"/>
                </a:cubicBezTo>
                <a:close/>
                <a:moveTo>
                  <a:pt x="3196273" y="5672010"/>
                </a:moveTo>
                <a:cubicBezTo>
                  <a:pt x="3333081" y="5672010"/>
                  <a:pt x="3443986" y="5782915"/>
                  <a:pt x="3443986" y="5919723"/>
                </a:cubicBezTo>
                <a:cubicBezTo>
                  <a:pt x="3443986" y="6056532"/>
                  <a:pt x="3333081" y="6167437"/>
                  <a:pt x="3196273" y="6167437"/>
                </a:cubicBezTo>
                <a:cubicBezTo>
                  <a:pt x="3059464" y="6167437"/>
                  <a:pt x="2948559" y="6056532"/>
                  <a:pt x="2948559" y="5919723"/>
                </a:cubicBezTo>
                <a:cubicBezTo>
                  <a:pt x="2948559" y="5782915"/>
                  <a:pt x="3059464" y="5672010"/>
                  <a:pt x="3196273" y="5672010"/>
                </a:cubicBezTo>
                <a:close/>
                <a:moveTo>
                  <a:pt x="2662937" y="5672010"/>
                </a:moveTo>
                <a:cubicBezTo>
                  <a:pt x="2799745" y="5672010"/>
                  <a:pt x="2910650" y="5782915"/>
                  <a:pt x="2910650" y="5919723"/>
                </a:cubicBezTo>
                <a:cubicBezTo>
                  <a:pt x="2910650" y="6056532"/>
                  <a:pt x="2799745" y="6167437"/>
                  <a:pt x="2662937" y="6167437"/>
                </a:cubicBezTo>
                <a:cubicBezTo>
                  <a:pt x="2526128" y="6167437"/>
                  <a:pt x="2415223" y="6056532"/>
                  <a:pt x="2415223" y="5919723"/>
                </a:cubicBezTo>
                <a:cubicBezTo>
                  <a:pt x="2415223" y="5782915"/>
                  <a:pt x="2526128" y="5672010"/>
                  <a:pt x="2662937" y="5672010"/>
                </a:cubicBezTo>
                <a:close/>
                <a:moveTo>
                  <a:pt x="2129600" y="5672010"/>
                </a:moveTo>
                <a:cubicBezTo>
                  <a:pt x="2266408" y="5672010"/>
                  <a:pt x="2377313" y="5782915"/>
                  <a:pt x="2377313" y="5919723"/>
                </a:cubicBezTo>
                <a:cubicBezTo>
                  <a:pt x="2377313" y="6056532"/>
                  <a:pt x="2266408" y="6167437"/>
                  <a:pt x="2129600" y="6167437"/>
                </a:cubicBezTo>
                <a:cubicBezTo>
                  <a:pt x="1992791" y="6167437"/>
                  <a:pt x="1881886" y="6056532"/>
                  <a:pt x="1881886" y="5919723"/>
                </a:cubicBezTo>
                <a:cubicBezTo>
                  <a:pt x="1881886" y="5782915"/>
                  <a:pt x="1992791" y="5672010"/>
                  <a:pt x="2129600" y="5672010"/>
                </a:cubicBezTo>
                <a:close/>
                <a:moveTo>
                  <a:pt x="1596264" y="5672010"/>
                </a:moveTo>
                <a:cubicBezTo>
                  <a:pt x="1733072" y="5672010"/>
                  <a:pt x="1843977" y="5782915"/>
                  <a:pt x="1843977" y="5919723"/>
                </a:cubicBezTo>
                <a:cubicBezTo>
                  <a:pt x="1843977" y="6056532"/>
                  <a:pt x="1733072" y="6167437"/>
                  <a:pt x="1596264" y="6167437"/>
                </a:cubicBezTo>
                <a:cubicBezTo>
                  <a:pt x="1459455" y="6167437"/>
                  <a:pt x="1348550" y="6056532"/>
                  <a:pt x="1348550" y="5919723"/>
                </a:cubicBezTo>
                <a:cubicBezTo>
                  <a:pt x="1348550" y="5782915"/>
                  <a:pt x="1459455" y="5672010"/>
                  <a:pt x="1596264" y="5672010"/>
                </a:cubicBezTo>
                <a:close/>
                <a:moveTo>
                  <a:pt x="1068768" y="5670867"/>
                </a:moveTo>
                <a:cubicBezTo>
                  <a:pt x="1205577" y="5670867"/>
                  <a:pt x="1316482" y="5781772"/>
                  <a:pt x="1316482" y="5918580"/>
                </a:cubicBezTo>
                <a:cubicBezTo>
                  <a:pt x="1316482" y="6055389"/>
                  <a:pt x="1205577" y="6166294"/>
                  <a:pt x="1068768" y="6166294"/>
                </a:cubicBezTo>
                <a:cubicBezTo>
                  <a:pt x="931960" y="6166294"/>
                  <a:pt x="821055" y="6055389"/>
                  <a:pt x="821055" y="5918580"/>
                </a:cubicBezTo>
                <a:cubicBezTo>
                  <a:pt x="821055" y="5781772"/>
                  <a:pt x="931960" y="5670867"/>
                  <a:pt x="1068768" y="5670867"/>
                </a:cubicBezTo>
                <a:close/>
                <a:moveTo>
                  <a:pt x="535431" y="5670867"/>
                </a:moveTo>
                <a:cubicBezTo>
                  <a:pt x="672240" y="5670867"/>
                  <a:pt x="783145" y="5781772"/>
                  <a:pt x="783145" y="5918580"/>
                </a:cubicBezTo>
                <a:cubicBezTo>
                  <a:pt x="783145" y="6055389"/>
                  <a:pt x="672240" y="6166294"/>
                  <a:pt x="535431" y="6166294"/>
                </a:cubicBezTo>
                <a:cubicBezTo>
                  <a:pt x="398623" y="6166294"/>
                  <a:pt x="287718" y="6055389"/>
                  <a:pt x="287718" y="5918580"/>
                </a:cubicBezTo>
                <a:cubicBezTo>
                  <a:pt x="287718" y="5781772"/>
                  <a:pt x="398623" y="5670867"/>
                  <a:pt x="535431" y="5670867"/>
                </a:cubicBezTo>
                <a:close/>
                <a:moveTo>
                  <a:pt x="5591747" y="5229669"/>
                </a:moveTo>
                <a:cubicBezTo>
                  <a:pt x="5728555" y="5229669"/>
                  <a:pt x="5839460" y="5340574"/>
                  <a:pt x="5839460" y="5477383"/>
                </a:cubicBezTo>
                <a:cubicBezTo>
                  <a:pt x="5839460" y="5614191"/>
                  <a:pt x="5728555" y="5725096"/>
                  <a:pt x="5591747" y="5725096"/>
                </a:cubicBezTo>
                <a:cubicBezTo>
                  <a:pt x="5454938" y="5725096"/>
                  <a:pt x="5344033" y="5614191"/>
                  <a:pt x="5344033" y="5477383"/>
                </a:cubicBezTo>
                <a:cubicBezTo>
                  <a:pt x="5344033" y="5340574"/>
                  <a:pt x="5454938" y="5229669"/>
                  <a:pt x="5591747" y="5229669"/>
                </a:cubicBezTo>
                <a:close/>
                <a:moveTo>
                  <a:pt x="5058474" y="5229669"/>
                </a:moveTo>
                <a:cubicBezTo>
                  <a:pt x="5195282" y="5229669"/>
                  <a:pt x="5306187" y="5340574"/>
                  <a:pt x="5306187" y="5477383"/>
                </a:cubicBezTo>
                <a:cubicBezTo>
                  <a:pt x="5306187" y="5614191"/>
                  <a:pt x="5195282" y="5725096"/>
                  <a:pt x="5058474" y="5725096"/>
                </a:cubicBezTo>
                <a:cubicBezTo>
                  <a:pt x="4921665" y="5725096"/>
                  <a:pt x="4810760" y="5614191"/>
                  <a:pt x="4810760" y="5477383"/>
                </a:cubicBezTo>
                <a:cubicBezTo>
                  <a:pt x="4810760" y="5340574"/>
                  <a:pt x="4921665" y="5229669"/>
                  <a:pt x="5058474" y="5229669"/>
                </a:cubicBezTo>
                <a:close/>
                <a:moveTo>
                  <a:pt x="4525138" y="5229669"/>
                </a:moveTo>
                <a:cubicBezTo>
                  <a:pt x="4661946" y="5229669"/>
                  <a:pt x="4772851" y="5340574"/>
                  <a:pt x="4772851" y="5477383"/>
                </a:cubicBezTo>
                <a:cubicBezTo>
                  <a:pt x="4772851" y="5614191"/>
                  <a:pt x="4661946" y="5725096"/>
                  <a:pt x="4525138" y="5725096"/>
                </a:cubicBezTo>
                <a:cubicBezTo>
                  <a:pt x="4388329" y="5725096"/>
                  <a:pt x="4277424" y="5614191"/>
                  <a:pt x="4277424" y="5477383"/>
                </a:cubicBezTo>
                <a:cubicBezTo>
                  <a:pt x="4277424" y="5340574"/>
                  <a:pt x="4388329" y="5229669"/>
                  <a:pt x="4525138" y="5229669"/>
                </a:cubicBezTo>
                <a:close/>
                <a:moveTo>
                  <a:pt x="3991801" y="5229669"/>
                </a:moveTo>
                <a:cubicBezTo>
                  <a:pt x="4128609" y="5229669"/>
                  <a:pt x="4239514" y="5340574"/>
                  <a:pt x="4239514" y="5477383"/>
                </a:cubicBezTo>
                <a:cubicBezTo>
                  <a:pt x="4239514" y="5614191"/>
                  <a:pt x="4128609" y="5725096"/>
                  <a:pt x="3991801" y="5725096"/>
                </a:cubicBezTo>
                <a:cubicBezTo>
                  <a:pt x="3854992" y="5725096"/>
                  <a:pt x="3744087" y="5614191"/>
                  <a:pt x="3744087" y="5477383"/>
                </a:cubicBezTo>
                <a:cubicBezTo>
                  <a:pt x="3744087" y="5340574"/>
                  <a:pt x="3854992" y="5229669"/>
                  <a:pt x="3991801" y="5229669"/>
                </a:cubicBezTo>
                <a:close/>
                <a:moveTo>
                  <a:pt x="3458464" y="5229669"/>
                </a:moveTo>
                <a:cubicBezTo>
                  <a:pt x="3595273" y="5229669"/>
                  <a:pt x="3706178" y="5340574"/>
                  <a:pt x="3706178" y="5477383"/>
                </a:cubicBezTo>
                <a:cubicBezTo>
                  <a:pt x="3706178" y="5614191"/>
                  <a:pt x="3595273" y="5725096"/>
                  <a:pt x="3458464" y="5725096"/>
                </a:cubicBezTo>
                <a:cubicBezTo>
                  <a:pt x="3321655" y="5725096"/>
                  <a:pt x="3210751" y="5614191"/>
                  <a:pt x="3210751" y="5477383"/>
                </a:cubicBezTo>
                <a:cubicBezTo>
                  <a:pt x="3210751" y="5340574"/>
                  <a:pt x="3321655" y="5229669"/>
                  <a:pt x="3458464" y="5229669"/>
                </a:cubicBezTo>
                <a:close/>
                <a:moveTo>
                  <a:pt x="2925127" y="5229669"/>
                </a:moveTo>
                <a:cubicBezTo>
                  <a:pt x="3061936" y="5229669"/>
                  <a:pt x="3172841" y="5340574"/>
                  <a:pt x="3172841" y="5477383"/>
                </a:cubicBezTo>
                <a:cubicBezTo>
                  <a:pt x="3172841" y="5614191"/>
                  <a:pt x="3061936" y="5725096"/>
                  <a:pt x="2925127" y="5725096"/>
                </a:cubicBezTo>
                <a:cubicBezTo>
                  <a:pt x="2788318" y="5725096"/>
                  <a:pt x="2677414" y="5614191"/>
                  <a:pt x="2677414" y="5477383"/>
                </a:cubicBezTo>
                <a:cubicBezTo>
                  <a:pt x="2677414" y="5340574"/>
                  <a:pt x="2788318" y="5229669"/>
                  <a:pt x="2925127" y="5229669"/>
                </a:cubicBezTo>
                <a:close/>
                <a:moveTo>
                  <a:pt x="2391791" y="5229669"/>
                </a:moveTo>
                <a:cubicBezTo>
                  <a:pt x="2528600" y="5229669"/>
                  <a:pt x="2639505" y="5340574"/>
                  <a:pt x="2639505" y="5477383"/>
                </a:cubicBezTo>
                <a:cubicBezTo>
                  <a:pt x="2639505" y="5614191"/>
                  <a:pt x="2528600" y="5725096"/>
                  <a:pt x="2391791" y="5725096"/>
                </a:cubicBezTo>
                <a:cubicBezTo>
                  <a:pt x="2254982" y="5725096"/>
                  <a:pt x="2144078" y="5614191"/>
                  <a:pt x="2144078" y="5477383"/>
                </a:cubicBezTo>
                <a:cubicBezTo>
                  <a:pt x="2144078" y="5340574"/>
                  <a:pt x="2254982" y="5229669"/>
                  <a:pt x="2391791" y="5229669"/>
                </a:cubicBezTo>
                <a:close/>
                <a:moveTo>
                  <a:pt x="1858454" y="5229669"/>
                </a:moveTo>
                <a:cubicBezTo>
                  <a:pt x="1995263" y="5229669"/>
                  <a:pt x="2106168" y="5340574"/>
                  <a:pt x="2106168" y="5477383"/>
                </a:cubicBezTo>
                <a:cubicBezTo>
                  <a:pt x="2106168" y="5614191"/>
                  <a:pt x="1995263" y="5725096"/>
                  <a:pt x="1858454" y="5725096"/>
                </a:cubicBezTo>
                <a:cubicBezTo>
                  <a:pt x="1721646" y="5725096"/>
                  <a:pt x="1610741" y="5614191"/>
                  <a:pt x="1610741" y="5477383"/>
                </a:cubicBezTo>
                <a:cubicBezTo>
                  <a:pt x="1610741" y="5340574"/>
                  <a:pt x="1721646" y="5229669"/>
                  <a:pt x="1858454" y="5229669"/>
                </a:cubicBezTo>
                <a:close/>
                <a:moveTo>
                  <a:pt x="1323340" y="5229606"/>
                </a:moveTo>
                <a:cubicBezTo>
                  <a:pt x="1460149" y="5229606"/>
                  <a:pt x="1571054" y="5340511"/>
                  <a:pt x="1571054" y="5477320"/>
                </a:cubicBezTo>
                <a:cubicBezTo>
                  <a:pt x="1571054" y="5614128"/>
                  <a:pt x="1460149" y="5725033"/>
                  <a:pt x="1323340" y="5725033"/>
                </a:cubicBezTo>
                <a:cubicBezTo>
                  <a:pt x="1186531" y="5725033"/>
                  <a:pt x="1075627" y="5614128"/>
                  <a:pt x="1075627" y="5477320"/>
                </a:cubicBezTo>
                <a:cubicBezTo>
                  <a:pt x="1075627" y="5340511"/>
                  <a:pt x="1186531" y="5229606"/>
                  <a:pt x="1323340" y="5229606"/>
                </a:cubicBezTo>
                <a:close/>
                <a:moveTo>
                  <a:pt x="797624" y="5228463"/>
                </a:moveTo>
                <a:cubicBezTo>
                  <a:pt x="934432" y="5228463"/>
                  <a:pt x="1045337" y="5339368"/>
                  <a:pt x="1045337" y="5476177"/>
                </a:cubicBezTo>
                <a:cubicBezTo>
                  <a:pt x="1045337" y="5612985"/>
                  <a:pt x="934432" y="5723890"/>
                  <a:pt x="797624" y="5723890"/>
                </a:cubicBezTo>
                <a:cubicBezTo>
                  <a:pt x="660815" y="5723890"/>
                  <a:pt x="549910" y="5612985"/>
                  <a:pt x="549910" y="5476177"/>
                </a:cubicBezTo>
                <a:cubicBezTo>
                  <a:pt x="549910" y="5339368"/>
                  <a:pt x="660815" y="5228463"/>
                  <a:pt x="797624" y="5228463"/>
                </a:cubicBezTo>
                <a:close/>
                <a:moveTo>
                  <a:pt x="262510" y="5228463"/>
                </a:moveTo>
                <a:cubicBezTo>
                  <a:pt x="399318" y="5228463"/>
                  <a:pt x="510223" y="5339368"/>
                  <a:pt x="510223" y="5476177"/>
                </a:cubicBezTo>
                <a:cubicBezTo>
                  <a:pt x="510223" y="5612985"/>
                  <a:pt x="399318" y="5723890"/>
                  <a:pt x="262510" y="5723890"/>
                </a:cubicBezTo>
                <a:cubicBezTo>
                  <a:pt x="125701" y="5723890"/>
                  <a:pt x="14796" y="5612985"/>
                  <a:pt x="14796" y="5476177"/>
                </a:cubicBezTo>
                <a:cubicBezTo>
                  <a:pt x="14796" y="5339368"/>
                  <a:pt x="125701" y="5228463"/>
                  <a:pt x="262510" y="5228463"/>
                </a:cubicBezTo>
                <a:close/>
                <a:moveTo>
                  <a:pt x="5843270" y="4769612"/>
                </a:moveTo>
                <a:cubicBezTo>
                  <a:pt x="5860371" y="4769612"/>
                  <a:pt x="5877067" y="4771345"/>
                  <a:pt x="5893193" y="4774645"/>
                </a:cubicBezTo>
                <a:lnTo>
                  <a:pt x="5922709" y="4783807"/>
                </a:lnTo>
                <a:lnTo>
                  <a:pt x="5922709" y="5250844"/>
                </a:lnTo>
                <a:lnTo>
                  <a:pt x="5893193" y="5260007"/>
                </a:lnTo>
                <a:cubicBezTo>
                  <a:pt x="5877067" y="5263306"/>
                  <a:pt x="5860371" y="5265039"/>
                  <a:pt x="5843270" y="5265039"/>
                </a:cubicBezTo>
                <a:cubicBezTo>
                  <a:pt x="5706462" y="5265039"/>
                  <a:pt x="5595557" y="5154134"/>
                  <a:pt x="5595557" y="5017326"/>
                </a:cubicBezTo>
                <a:cubicBezTo>
                  <a:pt x="5595557" y="4880517"/>
                  <a:pt x="5706462" y="4769612"/>
                  <a:pt x="5843270" y="4769612"/>
                </a:cubicBezTo>
                <a:close/>
                <a:moveTo>
                  <a:pt x="5309679" y="4769612"/>
                </a:moveTo>
                <a:cubicBezTo>
                  <a:pt x="5446488" y="4769612"/>
                  <a:pt x="5557393" y="4880517"/>
                  <a:pt x="5557393" y="5017326"/>
                </a:cubicBezTo>
                <a:cubicBezTo>
                  <a:pt x="5557393" y="5154134"/>
                  <a:pt x="5446488" y="5265039"/>
                  <a:pt x="5309679" y="5265039"/>
                </a:cubicBezTo>
                <a:cubicBezTo>
                  <a:pt x="5172871" y="5265039"/>
                  <a:pt x="5061966" y="5154134"/>
                  <a:pt x="5061966" y="5017326"/>
                </a:cubicBezTo>
                <a:cubicBezTo>
                  <a:pt x="5061966" y="4880517"/>
                  <a:pt x="5172871" y="4769612"/>
                  <a:pt x="5309679" y="4769612"/>
                </a:cubicBezTo>
                <a:close/>
                <a:moveTo>
                  <a:pt x="4776026" y="4769612"/>
                </a:moveTo>
                <a:cubicBezTo>
                  <a:pt x="4912834" y="4769612"/>
                  <a:pt x="5023739" y="4880517"/>
                  <a:pt x="5023739" y="5017326"/>
                </a:cubicBezTo>
                <a:cubicBezTo>
                  <a:pt x="5023739" y="5154134"/>
                  <a:pt x="4912834" y="5265039"/>
                  <a:pt x="4776026" y="5265039"/>
                </a:cubicBezTo>
                <a:cubicBezTo>
                  <a:pt x="4639217" y="5265039"/>
                  <a:pt x="4528312" y="5154134"/>
                  <a:pt x="4528312" y="5017326"/>
                </a:cubicBezTo>
                <a:cubicBezTo>
                  <a:pt x="4528312" y="4880517"/>
                  <a:pt x="4639217" y="4769612"/>
                  <a:pt x="4776026" y="4769612"/>
                </a:cubicBezTo>
                <a:close/>
                <a:moveTo>
                  <a:pt x="4242436" y="4769612"/>
                </a:moveTo>
                <a:cubicBezTo>
                  <a:pt x="4379244" y="4769612"/>
                  <a:pt x="4490149" y="4880517"/>
                  <a:pt x="4490149" y="5017326"/>
                </a:cubicBezTo>
                <a:cubicBezTo>
                  <a:pt x="4490149" y="5154134"/>
                  <a:pt x="4379244" y="5265039"/>
                  <a:pt x="4242436" y="5265039"/>
                </a:cubicBezTo>
                <a:cubicBezTo>
                  <a:pt x="4105627" y="5265039"/>
                  <a:pt x="3994722" y="5154134"/>
                  <a:pt x="3994722" y="5017326"/>
                </a:cubicBezTo>
                <a:cubicBezTo>
                  <a:pt x="3994722" y="4880517"/>
                  <a:pt x="4105627" y="4769612"/>
                  <a:pt x="4242436" y="4769612"/>
                </a:cubicBezTo>
                <a:close/>
                <a:moveTo>
                  <a:pt x="3708844" y="4769612"/>
                </a:moveTo>
                <a:cubicBezTo>
                  <a:pt x="3845653" y="4769612"/>
                  <a:pt x="3956558" y="4880517"/>
                  <a:pt x="3956558" y="5017326"/>
                </a:cubicBezTo>
                <a:cubicBezTo>
                  <a:pt x="3956558" y="5154134"/>
                  <a:pt x="3845653" y="5265039"/>
                  <a:pt x="3708844" y="5265039"/>
                </a:cubicBezTo>
                <a:cubicBezTo>
                  <a:pt x="3572036" y="5265039"/>
                  <a:pt x="3461131" y="5154134"/>
                  <a:pt x="3461131" y="5017326"/>
                </a:cubicBezTo>
                <a:cubicBezTo>
                  <a:pt x="3461131" y="4880517"/>
                  <a:pt x="3572036" y="4769612"/>
                  <a:pt x="3708844" y="4769612"/>
                </a:cubicBezTo>
                <a:close/>
                <a:moveTo>
                  <a:pt x="3175190" y="4769612"/>
                </a:moveTo>
                <a:cubicBezTo>
                  <a:pt x="3311999" y="4769612"/>
                  <a:pt x="3422904" y="4880517"/>
                  <a:pt x="3422904" y="5017326"/>
                </a:cubicBezTo>
                <a:cubicBezTo>
                  <a:pt x="3422904" y="5154134"/>
                  <a:pt x="3311999" y="5265039"/>
                  <a:pt x="3175190" y="5265039"/>
                </a:cubicBezTo>
                <a:cubicBezTo>
                  <a:pt x="3038381" y="5265039"/>
                  <a:pt x="2927477" y="5154134"/>
                  <a:pt x="2927477" y="5017326"/>
                </a:cubicBezTo>
                <a:cubicBezTo>
                  <a:pt x="2927477" y="4880517"/>
                  <a:pt x="3038381" y="4769612"/>
                  <a:pt x="3175190" y="4769612"/>
                </a:cubicBezTo>
                <a:close/>
                <a:moveTo>
                  <a:pt x="2641601" y="4769612"/>
                </a:moveTo>
                <a:cubicBezTo>
                  <a:pt x="2778409" y="4769612"/>
                  <a:pt x="2889314" y="4880517"/>
                  <a:pt x="2889314" y="5017326"/>
                </a:cubicBezTo>
                <a:cubicBezTo>
                  <a:pt x="2889314" y="5154134"/>
                  <a:pt x="2778409" y="5265039"/>
                  <a:pt x="2641601" y="5265039"/>
                </a:cubicBezTo>
                <a:cubicBezTo>
                  <a:pt x="2504792" y="5265039"/>
                  <a:pt x="2393887" y="5154134"/>
                  <a:pt x="2393887" y="5017326"/>
                </a:cubicBezTo>
                <a:cubicBezTo>
                  <a:pt x="2393887" y="4880517"/>
                  <a:pt x="2504792" y="4769612"/>
                  <a:pt x="2641601" y="4769612"/>
                </a:cubicBezTo>
                <a:close/>
                <a:moveTo>
                  <a:pt x="2108010" y="4769612"/>
                </a:moveTo>
                <a:cubicBezTo>
                  <a:pt x="2244818" y="4769612"/>
                  <a:pt x="2355723" y="4880517"/>
                  <a:pt x="2355723" y="5017326"/>
                </a:cubicBezTo>
                <a:cubicBezTo>
                  <a:pt x="2355723" y="5154134"/>
                  <a:pt x="2244818" y="5265039"/>
                  <a:pt x="2108010" y="5265039"/>
                </a:cubicBezTo>
                <a:cubicBezTo>
                  <a:pt x="1971201" y="5265039"/>
                  <a:pt x="1860296" y="5154134"/>
                  <a:pt x="1860296" y="5017326"/>
                </a:cubicBezTo>
                <a:cubicBezTo>
                  <a:pt x="1860296" y="4880517"/>
                  <a:pt x="1971201" y="4769612"/>
                  <a:pt x="2108010" y="4769612"/>
                </a:cubicBezTo>
                <a:close/>
                <a:moveTo>
                  <a:pt x="1574355" y="4769612"/>
                </a:moveTo>
                <a:cubicBezTo>
                  <a:pt x="1711164" y="4769612"/>
                  <a:pt x="1822069" y="4880517"/>
                  <a:pt x="1822069" y="5017326"/>
                </a:cubicBezTo>
                <a:cubicBezTo>
                  <a:pt x="1822069" y="5154134"/>
                  <a:pt x="1711164" y="5265039"/>
                  <a:pt x="1574355" y="5265039"/>
                </a:cubicBezTo>
                <a:cubicBezTo>
                  <a:pt x="1437547" y="5265039"/>
                  <a:pt x="1326642" y="5154134"/>
                  <a:pt x="1326642" y="5017326"/>
                </a:cubicBezTo>
                <a:cubicBezTo>
                  <a:pt x="1326642" y="4880517"/>
                  <a:pt x="1437547" y="4769612"/>
                  <a:pt x="1574355" y="4769612"/>
                </a:cubicBezTo>
                <a:close/>
                <a:moveTo>
                  <a:pt x="1047115" y="4768405"/>
                </a:moveTo>
                <a:cubicBezTo>
                  <a:pt x="1183924" y="4768405"/>
                  <a:pt x="1294829" y="4879310"/>
                  <a:pt x="1294829" y="5016119"/>
                </a:cubicBezTo>
                <a:cubicBezTo>
                  <a:pt x="1294829" y="5152927"/>
                  <a:pt x="1183924" y="5263832"/>
                  <a:pt x="1047115" y="5263832"/>
                </a:cubicBezTo>
                <a:cubicBezTo>
                  <a:pt x="910306" y="5263832"/>
                  <a:pt x="799402" y="5152927"/>
                  <a:pt x="799402" y="5016119"/>
                </a:cubicBezTo>
                <a:cubicBezTo>
                  <a:pt x="799402" y="4879310"/>
                  <a:pt x="910306" y="4768405"/>
                  <a:pt x="1047115" y="4768405"/>
                </a:cubicBezTo>
                <a:close/>
                <a:moveTo>
                  <a:pt x="513525" y="4768405"/>
                </a:moveTo>
                <a:cubicBezTo>
                  <a:pt x="650333" y="4768405"/>
                  <a:pt x="761238" y="4879310"/>
                  <a:pt x="761238" y="5016119"/>
                </a:cubicBezTo>
                <a:cubicBezTo>
                  <a:pt x="761238" y="5152927"/>
                  <a:pt x="650333" y="5263832"/>
                  <a:pt x="513525" y="5263832"/>
                </a:cubicBezTo>
                <a:cubicBezTo>
                  <a:pt x="376716" y="5263832"/>
                  <a:pt x="265811" y="5152927"/>
                  <a:pt x="265811" y="5016119"/>
                </a:cubicBezTo>
                <a:cubicBezTo>
                  <a:pt x="265811" y="4879310"/>
                  <a:pt x="376716" y="4768405"/>
                  <a:pt x="513525" y="4768405"/>
                </a:cubicBezTo>
                <a:close/>
                <a:moveTo>
                  <a:pt x="5575174" y="4317111"/>
                </a:moveTo>
                <a:cubicBezTo>
                  <a:pt x="5711982" y="4317111"/>
                  <a:pt x="5822887" y="4428016"/>
                  <a:pt x="5822887" y="4564824"/>
                </a:cubicBezTo>
                <a:cubicBezTo>
                  <a:pt x="5822887" y="4701633"/>
                  <a:pt x="5711982" y="4812538"/>
                  <a:pt x="5575174" y="4812538"/>
                </a:cubicBezTo>
                <a:cubicBezTo>
                  <a:pt x="5438365" y="4812538"/>
                  <a:pt x="5327460" y="4701633"/>
                  <a:pt x="5327460" y="4564824"/>
                </a:cubicBezTo>
                <a:cubicBezTo>
                  <a:pt x="5327460" y="4428016"/>
                  <a:pt x="5438365" y="4317111"/>
                  <a:pt x="5575174" y="4317111"/>
                </a:cubicBezTo>
                <a:close/>
                <a:moveTo>
                  <a:pt x="5041837" y="4317111"/>
                </a:moveTo>
                <a:cubicBezTo>
                  <a:pt x="5178645" y="4317111"/>
                  <a:pt x="5289550" y="4428016"/>
                  <a:pt x="5289550" y="4564824"/>
                </a:cubicBezTo>
                <a:cubicBezTo>
                  <a:pt x="5289550" y="4701633"/>
                  <a:pt x="5178645" y="4812538"/>
                  <a:pt x="5041837" y="4812538"/>
                </a:cubicBezTo>
                <a:cubicBezTo>
                  <a:pt x="4905028" y="4812538"/>
                  <a:pt x="4794123" y="4701633"/>
                  <a:pt x="4794123" y="4564824"/>
                </a:cubicBezTo>
                <a:cubicBezTo>
                  <a:pt x="4794123" y="4428016"/>
                  <a:pt x="4905028" y="4317111"/>
                  <a:pt x="5041837" y="4317111"/>
                </a:cubicBezTo>
                <a:close/>
                <a:moveTo>
                  <a:pt x="4508501" y="4317111"/>
                </a:moveTo>
                <a:cubicBezTo>
                  <a:pt x="4645309" y="4317111"/>
                  <a:pt x="4756214" y="4428016"/>
                  <a:pt x="4756214" y="4564824"/>
                </a:cubicBezTo>
                <a:cubicBezTo>
                  <a:pt x="4756214" y="4701633"/>
                  <a:pt x="4645309" y="4812538"/>
                  <a:pt x="4508501" y="4812538"/>
                </a:cubicBezTo>
                <a:cubicBezTo>
                  <a:pt x="4371692" y="4812538"/>
                  <a:pt x="4260787" y="4701633"/>
                  <a:pt x="4260787" y="4564824"/>
                </a:cubicBezTo>
                <a:cubicBezTo>
                  <a:pt x="4260787" y="4428016"/>
                  <a:pt x="4371692" y="4317111"/>
                  <a:pt x="4508501" y="4317111"/>
                </a:cubicBezTo>
                <a:close/>
                <a:moveTo>
                  <a:pt x="3975164" y="4317111"/>
                </a:moveTo>
                <a:cubicBezTo>
                  <a:pt x="4111973" y="4317111"/>
                  <a:pt x="4222877" y="4428016"/>
                  <a:pt x="4222877" y="4564824"/>
                </a:cubicBezTo>
                <a:cubicBezTo>
                  <a:pt x="4222877" y="4701633"/>
                  <a:pt x="4111973" y="4812538"/>
                  <a:pt x="3975164" y="4812538"/>
                </a:cubicBezTo>
                <a:cubicBezTo>
                  <a:pt x="3838355" y="4812538"/>
                  <a:pt x="3727450" y="4701633"/>
                  <a:pt x="3727450" y="4564824"/>
                </a:cubicBezTo>
                <a:cubicBezTo>
                  <a:pt x="3727450" y="4428016"/>
                  <a:pt x="3838355" y="4317111"/>
                  <a:pt x="3975164" y="4317111"/>
                </a:cubicBezTo>
                <a:close/>
                <a:moveTo>
                  <a:pt x="3441827" y="4317111"/>
                </a:moveTo>
                <a:cubicBezTo>
                  <a:pt x="3578636" y="4317111"/>
                  <a:pt x="3689541" y="4428016"/>
                  <a:pt x="3689541" y="4564824"/>
                </a:cubicBezTo>
                <a:cubicBezTo>
                  <a:pt x="3689541" y="4701633"/>
                  <a:pt x="3578636" y="4812538"/>
                  <a:pt x="3441827" y="4812538"/>
                </a:cubicBezTo>
                <a:cubicBezTo>
                  <a:pt x="3305018" y="4812538"/>
                  <a:pt x="3194114" y="4701633"/>
                  <a:pt x="3194114" y="4564824"/>
                </a:cubicBezTo>
                <a:cubicBezTo>
                  <a:pt x="3194114" y="4428016"/>
                  <a:pt x="3305018" y="4317111"/>
                  <a:pt x="3441827" y="4317111"/>
                </a:cubicBezTo>
                <a:close/>
                <a:moveTo>
                  <a:pt x="2908490" y="4317111"/>
                </a:moveTo>
                <a:cubicBezTo>
                  <a:pt x="3045299" y="4317111"/>
                  <a:pt x="3156204" y="4428016"/>
                  <a:pt x="3156204" y="4564824"/>
                </a:cubicBezTo>
                <a:cubicBezTo>
                  <a:pt x="3156204" y="4701633"/>
                  <a:pt x="3045299" y="4812538"/>
                  <a:pt x="2908490" y="4812538"/>
                </a:cubicBezTo>
                <a:cubicBezTo>
                  <a:pt x="2771681" y="4812538"/>
                  <a:pt x="2660777" y="4701633"/>
                  <a:pt x="2660777" y="4564824"/>
                </a:cubicBezTo>
                <a:cubicBezTo>
                  <a:pt x="2660777" y="4428016"/>
                  <a:pt x="2771681" y="4317111"/>
                  <a:pt x="2908490" y="4317111"/>
                </a:cubicBezTo>
                <a:close/>
                <a:moveTo>
                  <a:pt x="2375217" y="4317111"/>
                </a:moveTo>
                <a:cubicBezTo>
                  <a:pt x="2512026" y="4317111"/>
                  <a:pt x="2622931" y="4428016"/>
                  <a:pt x="2622931" y="4564824"/>
                </a:cubicBezTo>
                <a:cubicBezTo>
                  <a:pt x="2622931" y="4701633"/>
                  <a:pt x="2512026" y="4812538"/>
                  <a:pt x="2375217" y="4812538"/>
                </a:cubicBezTo>
                <a:cubicBezTo>
                  <a:pt x="2238409" y="4812538"/>
                  <a:pt x="2127504" y="4701633"/>
                  <a:pt x="2127504" y="4564824"/>
                </a:cubicBezTo>
                <a:cubicBezTo>
                  <a:pt x="2127504" y="4428016"/>
                  <a:pt x="2238409" y="4317111"/>
                  <a:pt x="2375217" y="4317111"/>
                </a:cubicBezTo>
                <a:close/>
                <a:moveTo>
                  <a:pt x="1841880" y="4317111"/>
                </a:moveTo>
                <a:cubicBezTo>
                  <a:pt x="1978689" y="4317111"/>
                  <a:pt x="2089594" y="4428016"/>
                  <a:pt x="2089594" y="4564824"/>
                </a:cubicBezTo>
                <a:cubicBezTo>
                  <a:pt x="2089594" y="4701633"/>
                  <a:pt x="1978689" y="4812538"/>
                  <a:pt x="1841880" y="4812538"/>
                </a:cubicBezTo>
                <a:cubicBezTo>
                  <a:pt x="1705072" y="4812538"/>
                  <a:pt x="1594167" y="4701633"/>
                  <a:pt x="1594167" y="4564824"/>
                </a:cubicBezTo>
                <a:cubicBezTo>
                  <a:pt x="1594167" y="4428016"/>
                  <a:pt x="1705072" y="4317111"/>
                  <a:pt x="1841880" y="4317111"/>
                </a:cubicBezTo>
                <a:close/>
                <a:moveTo>
                  <a:pt x="1308544" y="4317111"/>
                </a:moveTo>
                <a:cubicBezTo>
                  <a:pt x="1445353" y="4317111"/>
                  <a:pt x="1556258" y="4428016"/>
                  <a:pt x="1556258" y="4564824"/>
                </a:cubicBezTo>
                <a:cubicBezTo>
                  <a:pt x="1556258" y="4701633"/>
                  <a:pt x="1445353" y="4812538"/>
                  <a:pt x="1308544" y="4812538"/>
                </a:cubicBezTo>
                <a:cubicBezTo>
                  <a:pt x="1171736" y="4812538"/>
                  <a:pt x="1060831" y="4701633"/>
                  <a:pt x="1060831" y="4564824"/>
                </a:cubicBezTo>
                <a:cubicBezTo>
                  <a:pt x="1060831" y="4428016"/>
                  <a:pt x="1171736" y="4317111"/>
                  <a:pt x="1308544" y="4317111"/>
                </a:cubicBezTo>
                <a:close/>
                <a:moveTo>
                  <a:pt x="780987" y="4315904"/>
                </a:moveTo>
                <a:cubicBezTo>
                  <a:pt x="917795" y="4315904"/>
                  <a:pt x="1028700" y="4426809"/>
                  <a:pt x="1028700" y="4563617"/>
                </a:cubicBezTo>
                <a:cubicBezTo>
                  <a:pt x="1028700" y="4700426"/>
                  <a:pt x="917795" y="4811331"/>
                  <a:pt x="780987" y="4811331"/>
                </a:cubicBezTo>
                <a:cubicBezTo>
                  <a:pt x="644178" y="4811331"/>
                  <a:pt x="533273" y="4700426"/>
                  <a:pt x="533273" y="4563617"/>
                </a:cubicBezTo>
                <a:cubicBezTo>
                  <a:pt x="533273" y="4426809"/>
                  <a:pt x="644178" y="4315904"/>
                  <a:pt x="780987" y="4315904"/>
                </a:cubicBezTo>
                <a:close/>
                <a:moveTo>
                  <a:pt x="247714" y="4315904"/>
                </a:moveTo>
                <a:cubicBezTo>
                  <a:pt x="384523" y="4315904"/>
                  <a:pt x="495427" y="4426809"/>
                  <a:pt x="495427" y="4563617"/>
                </a:cubicBezTo>
                <a:cubicBezTo>
                  <a:pt x="495427" y="4700426"/>
                  <a:pt x="384523" y="4811331"/>
                  <a:pt x="247714" y="4811331"/>
                </a:cubicBezTo>
                <a:cubicBezTo>
                  <a:pt x="110905" y="4811331"/>
                  <a:pt x="0" y="4700426"/>
                  <a:pt x="0" y="4563617"/>
                </a:cubicBezTo>
                <a:cubicBezTo>
                  <a:pt x="0" y="4426809"/>
                  <a:pt x="110905" y="4315904"/>
                  <a:pt x="247714" y="4315904"/>
                </a:cubicBezTo>
                <a:close/>
                <a:moveTo>
                  <a:pt x="5850255" y="3867150"/>
                </a:moveTo>
                <a:cubicBezTo>
                  <a:pt x="5867356" y="3867150"/>
                  <a:pt x="5884052" y="3868883"/>
                  <a:pt x="5900178" y="3872183"/>
                </a:cubicBezTo>
                <a:lnTo>
                  <a:pt x="5922709" y="3879177"/>
                </a:lnTo>
                <a:lnTo>
                  <a:pt x="5922709" y="4350551"/>
                </a:lnTo>
                <a:lnTo>
                  <a:pt x="5900178" y="4357545"/>
                </a:lnTo>
                <a:cubicBezTo>
                  <a:pt x="5884052" y="4360844"/>
                  <a:pt x="5867356" y="4362577"/>
                  <a:pt x="5850255" y="4362577"/>
                </a:cubicBezTo>
                <a:cubicBezTo>
                  <a:pt x="5713447" y="4362577"/>
                  <a:pt x="5602542" y="4251672"/>
                  <a:pt x="5602542" y="4114864"/>
                </a:cubicBezTo>
                <a:cubicBezTo>
                  <a:pt x="5602542" y="3978055"/>
                  <a:pt x="5713447" y="3867150"/>
                  <a:pt x="5850255" y="3867150"/>
                </a:cubicBezTo>
                <a:close/>
                <a:moveTo>
                  <a:pt x="5316538" y="3867150"/>
                </a:moveTo>
                <a:cubicBezTo>
                  <a:pt x="5453346" y="3867150"/>
                  <a:pt x="5564251" y="3978055"/>
                  <a:pt x="5564251" y="4114864"/>
                </a:cubicBezTo>
                <a:cubicBezTo>
                  <a:pt x="5564251" y="4251672"/>
                  <a:pt x="5453346" y="4362577"/>
                  <a:pt x="5316538" y="4362577"/>
                </a:cubicBezTo>
                <a:cubicBezTo>
                  <a:pt x="5179729" y="4362577"/>
                  <a:pt x="5068824" y="4251672"/>
                  <a:pt x="5068824" y="4114864"/>
                </a:cubicBezTo>
                <a:cubicBezTo>
                  <a:pt x="5068824" y="3978055"/>
                  <a:pt x="5179729" y="3867150"/>
                  <a:pt x="5316538" y="3867150"/>
                </a:cubicBezTo>
                <a:close/>
                <a:moveTo>
                  <a:pt x="4782884" y="3867150"/>
                </a:moveTo>
                <a:cubicBezTo>
                  <a:pt x="4919692" y="3867150"/>
                  <a:pt x="5030597" y="3978055"/>
                  <a:pt x="5030597" y="4114864"/>
                </a:cubicBezTo>
                <a:cubicBezTo>
                  <a:pt x="5030597" y="4251672"/>
                  <a:pt x="4919692" y="4362577"/>
                  <a:pt x="4782884" y="4362577"/>
                </a:cubicBezTo>
                <a:cubicBezTo>
                  <a:pt x="4646075" y="4362577"/>
                  <a:pt x="4535170" y="4251672"/>
                  <a:pt x="4535170" y="4114864"/>
                </a:cubicBezTo>
                <a:cubicBezTo>
                  <a:pt x="4535170" y="3978055"/>
                  <a:pt x="4646075" y="3867150"/>
                  <a:pt x="4782884" y="3867150"/>
                </a:cubicBezTo>
                <a:close/>
                <a:moveTo>
                  <a:pt x="4249166" y="3867150"/>
                </a:moveTo>
                <a:cubicBezTo>
                  <a:pt x="4385975" y="3867150"/>
                  <a:pt x="4496880" y="3978055"/>
                  <a:pt x="4496880" y="4114864"/>
                </a:cubicBezTo>
                <a:cubicBezTo>
                  <a:pt x="4496880" y="4251672"/>
                  <a:pt x="4385975" y="4362577"/>
                  <a:pt x="4249166" y="4362577"/>
                </a:cubicBezTo>
                <a:cubicBezTo>
                  <a:pt x="4112357" y="4362577"/>
                  <a:pt x="4001453" y="4251672"/>
                  <a:pt x="4001453" y="4114864"/>
                </a:cubicBezTo>
                <a:cubicBezTo>
                  <a:pt x="4001453" y="3978055"/>
                  <a:pt x="4112357" y="3867150"/>
                  <a:pt x="4249166" y="3867150"/>
                </a:cubicBezTo>
                <a:close/>
                <a:moveTo>
                  <a:pt x="3715513" y="3867150"/>
                </a:moveTo>
                <a:cubicBezTo>
                  <a:pt x="3852321" y="3867150"/>
                  <a:pt x="3963226" y="3978055"/>
                  <a:pt x="3963226" y="4114864"/>
                </a:cubicBezTo>
                <a:cubicBezTo>
                  <a:pt x="3963226" y="4251672"/>
                  <a:pt x="3852321" y="4362577"/>
                  <a:pt x="3715513" y="4362577"/>
                </a:cubicBezTo>
                <a:cubicBezTo>
                  <a:pt x="3578704" y="4362577"/>
                  <a:pt x="3467799" y="4251672"/>
                  <a:pt x="3467799" y="4114864"/>
                </a:cubicBezTo>
                <a:cubicBezTo>
                  <a:pt x="3467799" y="3978055"/>
                  <a:pt x="3578704" y="3867150"/>
                  <a:pt x="3715513" y="3867150"/>
                </a:cubicBezTo>
                <a:close/>
                <a:moveTo>
                  <a:pt x="3181794" y="3867150"/>
                </a:moveTo>
                <a:cubicBezTo>
                  <a:pt x="3318603" y="3867150"/>
                  <a:pt x="3429508" y="3978055"/>
                  <a:pt x="3429508" y="4114864"/>
                </a:cubicBezTo>
                <a:cubicBezTo>
                  <a:pt x="3429508" y="4251672"/>
                  <a:pt x="3318603" y="4362577"/>
                  <a:pt x="3181794" y="4362577"/>
                </a:cubicBezTo>
                <a:cubicBezTo>
                  <a:pt x="3044986" y="4362577"/>
                  <a:pt x="2934081" y="4251672"/>
                  <a:pt x="2934081" y="4114864"/>
                </a:cubicBezTo>
                <a:cubicBezTo>
                  <a:pt x="2934081" y="3978055"/>
                  <a:pt x="3044986" y="3867150"/>
                  <a:pt x="3181794" y="3867150"/>
                </a:cubicBezTo>
                <a:close/>
                <a:moveTo>
                  <a:pt x="2648140" y="3867150"/>
                </a:moveTo>
                <a:cubicBezTo>
                  <a:pt x="2784949" y="3867150"/>
                  <a:pt x="2895854" y="3978055"/>
                  <a:pt x="2895854" y="4114864"/>
                </a:cubicBezTo>
                <a:cubicBezTo>
                  <a:pt x="2895854" y="4251672"/>
                  <a:pt x="2784949" y="4362577"/>
                  <a:pt x="2648140" y="4362577"/>
                </a:cubicBezTo>
                <a:cubicBezTo>
                  <a:pt x="2511331" y="4362577"/>
                  <a:pt x="2400427" y="4251672"/>
                  <a:pt x="2400427" y="4114864"/>
                </a:cubicBezTo>
                <a:cubicBezTo>
                  <a:pt x="2400427" y="3978055"/>
                  <a:pt x="2511331" y="3867150"/>
                  <a:pt x="2648140" y="3867150"/>
                </a:cubicBezTo>
                <a:close/>
                <a:moveTo>
                  <a:pt x="2114487" y="3867150"/>
                </a:moveTo>
                <a:cubicBezTo>
                  <a:pt x="2251295" y="3867150"/>
                  <a:pt x="2362200" y="3978055"/>
                  <a:pt x="2362200" y="4114864"/>
                </a:cubicBezTo>
                <a:cubicBezTo>
                  <a:pt x="2362200" y="4251672"/>
                  <a:pt x="2251295" y="4362577"/>
                  <a:pt x="2114487" y="4362577"/>
                </a:cubicBezTo>
                <a:cubicBezTo>
                  <a:pt x="1977678" y="4362577"/>
                  <a:pt x="1866773" y="4251672"/>
                  <a:pt x="1866773" y="4114864"/>
                </a:cubicBezTo>
                <a:cubicBezTo>
                  <a:pt x="1866773" y="3978055"/>
                  <a:pt x="1977678" y="3867150"/>
                  <a:pt x="2114487" y="3867150"/>
                </a:cubicBezTo>
                <a:close/>
                <a:moveTo>
                  <a:pt x="1580769" y="3867150"/>
                </a:moveTo>
                <a:cubicBezTo>
                  <a:pt x="1717578" y="3867150"/>
                  <a:pt x="1828483" y="3978055"/>
                  <a:pt x="1828483" y="4114864"/>
                </a:cubicBezTo>
                <a:cubicBezTo>
                  <a:pt x="1828483" y="4251672"/>
                  <a:pt x="1717578" y="4362577"/>
                  <a:pt x="1580769" y="4362577"/>
                </a:cubicBezTo>
                <a:cubicBezTo>
                  <a:pt x="1443961" y="4362577"/>
                  <a:pt x="1333056" y="4251672"/>
                  <a:pt x="1333056" y="4114864"/>
                </a:cubicBezTo>
                <a:cubicBezTo>
                  <a:pt x="1333056" y="3978055"/>
                  <a:pt x="1443961" y="3867150"/>
                  <a:pt x="1580769" y="3867150"/>
                </a:cubicBezTo>
                <a:close/>
                <a:moveTo>
                  <a:pt x="1053592" y="3866007"/>
                </a:moveTo>
                <a:cubicBezTo>
                  <a:pt x="1190401" y="3866007"/>
                  <a:pt x="1301306" y="3976912"/>
                  <a:pt x="1301306" y="4113721"/>
                </a:cubicBezTo>
                <a:cubicBezTo>
                  <a:pt x="1301306" y="4250529"/>
                  <a:pt x="1190401" y="4361434"/>
                  <a:pt x="1053592" y="4361434"/>
                </a:cubicBezTo>
                <a:cubicBezTo>
                  <a:pt x="916784" y="4361434"/>
                  <a:pt x="805879" y="4250529"/>
                  <a:pt x="805879" y="4113721"/>
                </a:cubicBezTo>
                <a:cubicBezTo>
                  <a:pt x="805879" y="3976912"/>
                  <a:pt x="916784" y="3866007"/>
                  <a:pt x="1053592" y="3866007"/>
                </a:cubicBezTo>
                <a:close/>
                <a:moveTo>
                  <a:pt x="519939" y="3866007"/>
                </a:moveTo>
                <a:cubicBezTo>
                  <a:pt x="656747" y="3866007"/>
                  <a:pt x="767652" y="3976912"/>
                  <a:pt x="767652" y="4113721"/>
                </a:cubicBezTo>
                <a:cubicBezTo>
                  <a:pt x="767652" y="4250529"/>
                  <a:pt x="656747" y="4361434"/>
                  <a:pt x="519939" y="4361434"/>
                </a:cubicBezTo>
                <a:cubicBezTo>
                  <a:pt x="383130" y="4361434"/>
                  <a:pt x="272225" y="4250529"/>
                  <a:pt x="272225" y="4113721"/>
                </a:cubicBezTo>
                <a:cubicBezTo>
                  <a:pt x="272225" y="3976912"/>
                  <a:pt x="383130" y="3866007"/>
                  <a:pt x="519939" y="3866007"/>
                </a:cubicBezTo>
                <a:close/>
                <a:moveTo>
                  <a:pt x="5584952" y="3415539"/>
                </a:moveTo>
                <a:cubicBezTo>
                  <a:pt x="5721761" y="3415539"/>
                  <a:pt x="5832666" y="3526443"/>
                  <a:pt x="5832666" y="3663252"/>
                </a:cubicBezTo>
                <a:cubicBezTo>
                  <a:pt x="5832666" y="3800060"/>
                  <a:pt x="5721761" y="3910965"/>
                  <a:pt x="5584952" y="3910965"/>
                </a:cubicBezTo>
                <a:cubicBezTo>
                  <a:pt x="5448143" y="3910965"/>
                  <a:pt x="5337239" y="3800060"/>
                  <a:pt x="5337239" y="3663252"/>
                </a:cubicBezTo>
                <a:cubicBezTo>
                  <a:pt x="5337239" y="3526443"/>
                  <a:pt x="5448143" y="3415539"/>
                  <a:pt x="5584952" y="3415539"/>
                </a:cubicBezTo>
                <a:close/>
                <a:moveTo>
                  <a:pt x="5051615" y="3415539"/>
                </a:moveTo>
                <a:cubicBezTo>
                  <a:pt x="5188424" y="3415539"/>
                  <a:pt x="5299329" y="3526443"/>
                  <a:pt x="5299329" y="3663252"/>
                </a:cubicBezTo>
                <a:cubicBezTo>
                  <a:pt x="5299329" y="3800060"/>
                  <a:pt x="5188424" y="3910965"/>
                  <a:pt x="5051615" y="3910965"/>
                </a:cubicBezTo>
                <a:cubicBezTo>
                  <a:pt x="4914806" y="3910965"/>
                  <a:pt x="4803902" y="3800060"/>
                  <a:pt x="4803902" y="3663252"/>
                </a:cubicBezTo>
                <a:cubicBezTo>
                  <a:pt x="4803902" y="3526443"/>
                  <a:pt x="4914806" y="3415539"/>
                  <a:pt x="5051615" y="3415539"/>
                </a:cubicBezTo>
                <a:close/>
                <a:moveTo>
                  <a:pt x="4518342" y="3415539"/>
                </a:moveTo>
                <a:cubicBezTo>
                  <a:pt x="4655151" y="3415539"/>
                  <a:pt x="4766056" y="3526443"/>
                  <a:pt x="4766056" y="3663252"/>
                </a:cubicBezTo>
                <a:cubicBezTo>
                  <a:pt x="4766056" y="3800060"/>
                  <a:pt x="4655151" y="3910965"/>
                  <a:pt x="4518342" y="3910965"/>
                </a:cubicBezTo>
                <a:cubicBezTo>
                  <a:pt x="4381534" y="3910965"/>
                  <a:pt x="4270629" y="3800060"/>
                  <a:pt x="4270629" y="3663252"/>
                </a:cubicBezTo>
                <a:cubicBezTo>
                  <a:pt x="4270629" y="3526443"/>
                  <a:pt x="4381534" y="3415539"/>
                  <a:pt x="4518342" y="3415539"/>
                </a:cubicBezTo>
                <a:close/>
                <a:moveTo>
                  <a:pt x="3985006" y="3415539"/>
                </a:moveTo>
                <a:cubicBezTo>
                  <a:pt x="4121815" y="3415539"/>
                  <a:pt x="4232720" y="3526443"/>
                  <a:pt x="4232720" y="3663252"/>
                </a:cubicBezTo>
                <a:cubicBezTo>
                  <a:pt x="4232720" y="3800060"/>
                  <a:pt x="4121815" y="3910965"/>
                  <a:pt x="3985006" y="3910965"/>
                </a:cubicBezTo>
                <a:cubicBezTo>
                  <a:pt x="3848198" y="3910965"/>
                  <a:pt x="3737293" y="3800060"/>
                  <a:pt x="3737293" y="3663252"/>
                </a:cubicBezTo>
                <a:cubicBezTo>
                  <a:pt x="3737293" y="3526443"/>
                  <a:pt x="3848198" y="3415539"/>
                  <a:pt x="3985006" y="3415539"/>
                </a:cubicBezTo>
                <a:close/>
                <a:moveTo>
                  <a:pt x="3451669" y="3415539"/>
                </a:moveTo>
                <a:cubicBezTo>
                  <a:pt x="3588478" y="3415539"/>
                  <a:pt x="3699383" y="3526443"/>
                  <a:pt x="3699383" y="3663252"/>
                </a:cubicBezTo>
                <a:cubicBezTo>
                  <a:pt x="3699383" y="3800060"/>
                  <a:pt x="3588478" y="3910965"/>
                  <a:pt x="3451669" y="3910965"/>
                </a:cubicBezTo>
                <a:cubicBezTo>
                  <a:pt x="3314861" y="3910965"/>
                  <a:pt x="3203956" y="3800060"/>
                  <a:pt x="3203956" y="3663252"/>
                </a:cubicBezTo>
                <a:cubicBezTo>
                  <a:pt x="3203956" y="3526443"/>
                  <a:pt x="3314861" y="3415539"/>
                  <a:pt x="3451669" y="3415539"/>
                </a:cubicBezTo>
                <a:close/>
                <a:moveTo>
                  <a:pt x="2918333" y="3415539"/>
                </a:moveTo>
                <a:cubicBezTo>
                  <a:pt x="3055142" y="3415539"/>
                  <a:pt x="3166047" y="3526443"/>
                  <a:pt x="3166047" y="3663252"/>
                </a:cubicBezTo>
                <a:cubicBezTo>
                  <a:pt x="3166047" y="3800060"/>
                  <a:pt x="3055142" y="3910965"/>
                  <a:pt x="2918333" y="3910965"/>
                </a:cubicBezTo>
                <a:cubicBezTo>
                  <a:pt x="2781525" y="3910965"/>
                  <a:pt x="2670620" y="3800060"/>
                  <a:pt x="2670620" y="3663252"/>
                </a:cubicBezTo>
                <a:cubicBezTo>
                  <a:pt x="2670620" y="3526443"/>
                  <a:pt x="2781525" y="3415539"/>
                  <a:pt x="2918333" y="3415539"/>
                </a:cubicBezTo>
                <a:close/>
                <a:moveTo>
                  <a:pt x="2384997" y="3415539"/>
                </a:moveTo>
                <a:cubicBezTo>
                  <a:pt x="2521805" y="3415539"/>
                  <a:pt x="2632710" y="3526443"/>
                  <a:pt x="2632710" y="3663252"/>
                </a:cubicBezTo>
                <a:cubicBezTo>
                  <a:pt x="2632710" y="3800060"/>
                  <a:pt x="2521805" y="3910965"/>
                  <a:pt x="2384997" y="3910965"/>
                </a:cubicBezTo>
                <a:cubicBezTo>
                  <a:pt x="2248188" y="3910965"/>
                  <a:pt x="2137283" y="3800060"/>
                  <a:pt x="2137283" y="3663252"/>
                </a:cubicBezTo>
                <a:cubicBezTo>
                  <a:pt x="2137283" y="3526443"/>
                  <a:pt x="2248188" y="3415539"/>
                  <a:pt x="2384997" y="3415539"/>
                </a:cubicBezTo>
                <a:close/>
                <a:moveTo>
                  <a:pt x="1851661" y="3415539"/>
                </a:moveTo>
                <a:cubicBezTo>
                  <a:pt x="1988469" y="3415539"/>
                  <a:pt x="2099374" y="3526443"/>
                  <a:pt x="2099374" y="3663252"/>
                </a:cubicBezTo>
                <a:cubicBezTo>
                  <a:pt x="2099374" y="3800060"/>
                  <a:pt x="1988469" y="3910965"/>
                  <a:pt x="1851661" y="3910965"/>
                </a:cubicBezTo>
                <a:cubicBezTo>
                  <a:pt x="1714852" y="3910965"/>
                  <a:pt x="1603947" y="3800060"/>
                  <a:pt x="1603947" y="3663252"/>
                </a:cubicBezTo>
                <a:cubicBezTo>
                  <a:pt x="1603947" y="3526443"/>
                  <a:pt x="1714852" y="3415539"/>
                  <a:pt x="1851661" y="3415539"/>
                </a:cubicBezTo>
                <a:close/>
                <a:moveTo>
                  <a:pt x="1318388" y="3415539"/>
                </a:moveTo>
                <a:cubicBezTo>
                  <a:pt x="1455196" y="3415539"/>
                  <a:pt x="1566101" y="3526443"/>
                  <a:pt x="1566101" y="3663252"/>
                </a:cubicBezTo>
                <a:cubicBezTo>
                  <a:pt x="1566101" y="3800060"/>
                  <a:pt x="1455196" y="3910965"/>
                  <a:pt x="1318388" y="3910965"/>
                </a:cubicBezTo>
                <a:cubicBezTo>
                  <a:pt x="1181579" y="3910965"/>
                  <a:pt x="1070674" y="3800060"/>
                  <a:pt x="1070674" y="3663252"/>
                </a:cubicBezTo>
                <a:cubicBezTo>
                  <a:pt x="1070674" y="3526443"/>
                  <a:pt x="1181579" y="3415539"/>
                  <a:pt x="1318388" y="3415539"/>
                </a:cubicBezTo>
                <a:close/>
                <a:moveTo>
                  <a:pt x="790829" y="3414331"/>
                </a:moveTo>
                <a:cubicBezTo>
                  <a:pt x="927638" y="3414331"/>
                  <a:pt x="1038543" y="3525236"/>
                  <a:pt x="1038543" y="3662045"/>
                </a:cubicBezTo>
                <a:cubicBezTo>
                  <a:pt x="1038543" y="3798853"/>
                  <a:pt x="927638" y="3909758"/>
                  <a:pt x="790829" y="3909758"/>
                </a:cubicBezTo>
                <a:cubicBezTo>
                  <a:pt x="654021" y="3909758"/>
                  <a:pt x="543116" y="3798853"/>
                  <a:pt x="543116" y="3662045"/>
                </a:cubicBezTo>
                <a:cubicBezTo>
                  <a:pt x="543116" y="3525236"/>
                  <a:pt x="654021" y="3414331"/>
                  <a:pt x="790829" y="3414331"/>
                </a:cubicBezTo>
                <a:close/>
                <a:moveTo>
                  <a:pt x="257492" y="3414331"/>
                </a:moveTo>
                <a:cubicBezTo>
                  <a:pt x="394301" y="3414331"/>
                  <a:pt x="505206" y="3525236"/>
                  <a:pt x="505206" y="3662045"/>
                </a:cubicBezTo>
                <a:cubicBezTo>
                  <a:pt x="505206" y="3798853"/>
                  <a:pt x="394301" y="3909758"/>
                  <a:pt x="257492" y="3909758"/>
                </a:cubicBezTo>
                <a:cubicBezTo>
                  <a:pt x="120684" y="3909758"/>
                  <a:pt x="9779" y="3798853"/>
                  <a:pt x="9779" y="3662045"/>
                </a:cubicBezTo>
                <a:cubicBezTo>
                  <a:pt x="9779" y="3525236"/>
                  <a:pt x="120684" y="3414331"/>
                  <a:pt x="257492" y="3414331"/>
                </a:cubicBezTo>
                <a:close/>
                <a:moveTo>
                  <a:pt x="5848922" y="2973708"/>
                </a:moveTo>
                <a:cubicBezTo>
                  <a:pt x="5866023" y="2973708"/>
                  <a:pt x="5882719" y="2975441"/>
                  <a:pt x="5898845" y="2978741"/>
                </a:cubicBezTo>
                <a:lnTo>
                  <a:pt x="5922709" y="2986149"/>
                </a:lnTo>
                <a:lnTo>
                  <a:pt x="5922709" y="3456692"/>
                </a:lnTo>
                <a:lnTo>
                  <a:pt x="5898845" y="3464100"/>
                </a:lnTo>
                <a:cubicBezTo>
                  <a:pt x="5882719" y="3467399"/>
                  <a:pt x="5866023" y="3469132"/>
                  <a:pt x="5848922" y="3469132"/>
                </a:cubicBezTo>
                <a:cubicBezTo>
                  <a:pt x="5712113" y="3469132"/>
                  <a:pt x="5601208" y="3358228"/>
                  <a:pt x="5601208" y="3221422"/>
                </a:cubicBezTo>
                <a:cubicBezTo>
                  <a:pt x="5601208" y="3084615"/>
                  <a:pt x="5712113" y="2973708"/>
                  <a:pt x="5848922" y="2973708"/>
                </a:cubicBezTo>
                <a:close/>
                <a:moveTo>
                  <a:pt x="5322761" y="2972569"/>
                </a:moveTo>
                <a:cubicBezTo>
                  <a:pt x="5459569" y="2972569"/>
                  <a:pt x="5570474" y="3083471"/>
                  <a:pt x="5570474" y="3220283"/>
                </a:cubicBezTo>
                <a:cubicBezTo>
                  <a:pt x="5570474" y="3357085"/>
                  <a:pt x="5459569" y="3467989"/>
                  <a:pt x="5322761" y="3467989"/>
                </a:cubicBezTo>
                <a:cubicBezTo>
                  <a:pt x="5185952" y="3467989"/>
                  <a:pt x="5075047" y="3357085"/>
                  <a:pt x="5075047" y="3220283"/>
                </a:cubicBezTo>
                <a:cubicBezTo>
                  <a:pt x="5075047" y="3083471"/>
                  <a:pt x="5185952" y="2972569"/>
                  <a:pt x="5322761" y="2972569"/>
                </a:cubicBezTo>
                <a:close/>
                <a:moveTo>
                  <a:pt x="4789425" y="2972569"/>
                </a:moveTo>
                <a:cubicBezTo>
                  <a:pt x="4926233" y="2972569"/>
                  <a:pt x="5037138" y="3083471"/>
                  <a:pt x="5037138" y="3220283"/>
                </a:cubicBezTo>
                <a:cubicBezTo>
                  <a:pt x="5037138" y="3357085"/>
                  <a:pt x="4926233" y="3467989"/>
                  <a:pt x="4789425" y="3467989"/>
                </a:cubicBezTo>
                <a:cubicBezTo>
                  <a:pt x="4652616" y="3467989"/>
                  <a:pt x="4541711" y="3357085"/>
                  <a:pt x="4541711" y="3220283"/>
                </a:cubicBezTo>
                <a:cubicBezTo>
                  <a:pt x="4541711" y="3083471"/>
                  <a:pt x="4652616" y="2972569"/>
                  <a:pt x="4789425" y="2972569"/>
                </a:cubicBezTo>
                <a:close/>
                <a:moveTo>
                  <a:pt x="4256088" y="2972569"/>
                </a:moveTo>
                <a:cubicBezTo>
                  <a:pt x="4392896" y="2972569"/>
                  <a:pt x="4503801" y="3083471"/>
                  <a:pt x="4503801" y="3220283"/>
                </a:cubicBezTo>
                <a:cubicBezTo>
                  <a:pt x="4503801" y="3357085"/>
                  <a:pt x="4392896" y="3467989"/>
                  <a:pt x="4256088" y="3467989"/>
                </a:cubicBezTo>
                <a:cubicBezTo>
                  <a:pt x="4119279" y="3467989"/>
                  <a:pt x="4008374" y="3357085"/>
                  <a:pt x="4008374" y="3220283"/>
                </a:cubicBezTo>
                <a:cubicBezTo>
                  <a:pt x="4008374" y="3083471"/>
                  <a:pt x="4119279" y="2972569"/>
                  <a:pt x="4256088" y="2972569"/>
                </a:cubicBezTo>
                <a:close/>
                <a:moveTo>
                  <a:pt x="3722814" y="2972569"/>
                </a:moveTo>
                <a:cubicBezTo>
                  <a:pt x="3859623" y="2972569"/>
                  <a:pt x="3970528" y="3083471"/>
                  <a:pt x="3970528" y="3220283"/>
                </a:cubicBezTo>
                <a:cubicBezTo>
                  <a:pt x="3970528" y="3357085"/>
                  <a:pt x="3859623" y="3467989"/>
                  <a:pt x="3722814" y="3467989"/>
                </a:cubicBezTo>
                <a:cubicBezTo>
                  <a:pt x="3586005" y="3467989"/>
                  <a:pt x="3475101" y="3357085"/>
                  <a:pt x="3475101" y="3220283"/>
                </a:cubicBezTo>
                <a:cubicBezTo>
                  <a:pt x="3475101" y="3083471"/>
                  <a:pt x="3586005" y="2972569"/>
                  <a:pt x="3722814" y="2972569"/>
                </a:cubicBezTo>
                <a:close/>
                <a:moveTo>
                  <a:pt x="3189478" y="2972569"/>
                </a:moveTo>
                <a:cubicBezTo>
                  <a:pt x="3326287" y="2972569"/>
                  <a:pt x="3437192" y="3083471"/>
                  <a:pt x="3437192" y="3220283"/>
                </a:cubicBezTo>
                <a:cubicBezTo>
                  <a:pt x="3437192" y="3357085"/>
                  <a:pt x="3326287" y="3467989"/>
                  <a:pt x="3189478" y="3467989"/>
                </a:cubicBezTo>
                <a:cubicBezTo>
                  <a:pt x="3052669" y="3467989"/>
                  <a:pt x="2941765" y="3357085"/>
                  <a:pt x="2941765" y="3220283"/>
                </a:cubicBezTo>
                <a:cubicBezTo>
                  <a:pt x="2941765" y="3083471"/>
                  <a:pt x="3052669" y="2972569"/>
                  <a:pt x="3189478" y="2972569"/>
                </a:cubicBezTo>
                <a:close/>
                <a:moveTo>
                  <a:pt x="2656141" y="2972569"/>
                </a:moveTo>
                <a:cubicBezTo>
                  <a:pt x="2792950" y="2972569"/>
                  <a:pt x="2903855" y="3083471"/>
                  <a:pt x="2903855" y="3220283"/>
                </a:cubicBezTo>
                <a:cubicBezTo>
                  <a:pt x="2903855" y="3357085"/>
                  <a:pt x="2792950" y="3467989"/>
                  <a:pt x="2656141" y="3467989"/>
                </a:cubicBezTo>
                <a:cubicBezTo>
                  <a:pt x="2519333" y="3467989"/>
                  <a:pt x="2408428" y="3357085"/>
                  <a:pt x="2408428" y="3220283"/>
                </a:cubicBezTo>
                <a:cubicBezTo>
                  <a:pt x="2408428" y="3083471"/>
                  <a:pt x="2519333" y="2972569"/>
                  <a:pt x="2656141" y="2972569"/>
                </a:cubicBezTo>
                <a:close/>
                <a:moveTo>
                  <a:pt x="2122805" y="2972569"/>
                </a:moveTo>
                <a:cubicBezTo>
                  <a:pt x="2259614" y="2972569"/>
                  <a:pt x="2370519" y="3083471"/>
                  <a:pt x="2370519" y="3220283"/>
                </a:cubicBezTo>
                <a:cubicBezTo>
                  <a:pt x="2370519" y="3357085"/>
                  <a:pt x="2259614" y="3467989"/>
                  <a:pt x="2122805" y="3467989"/>
                </a:cubicBezTo>
                <a:cubicBezTo>
                  <a:pt x="1985997" y="3467989"/>
                  <a:pt x="1875092" y="3357085"/>
                  <a:pt x="1875092" y="3220283"/>
                </a:cubicBezTo>
                <a:cubicBezTo>
                  <a:pt x="1875092" y="3083471"/>
                  <a:pt x="1985997" y="2972569"/>
                  <a:pt x="2122805" y="2972569"/>
                </a:cubicBezTo>
                <a:close/>
                <a:moveTo>
                  <a:pt x="1589468" y="2972569"/>
                </a:moveTo>
                <a:cubicBezTo>
                  <a:pt x="1726277" y="2972569"/>
                  <a:pt x="1837182" y="3083471"/>
                  <a:pt x="1837182" y="3220283"/>
                </a:cubicBezTo>
                <a:cubicBezTo>
                  <a:pt x="1837182" y="3357085"/>
                  <a:pt x="1726277" y="3467989"/>
                  <a:pt x="1589468" y="3467989"/>
                </a:cubicBezTo>
                <a:cubicBezTo>
                  <a:pt x="1452660" y="3467989"/>
                  <a:pt x="1341755" y="3357085"/>
                  <a:pt x="1341755" y="3220283"/>
                </a:cubicBezTo>
                <a:cubicBezTo>
                  <a:pt x="1341755" y="3083471"/>
                  <a:pt x="1452660" y="2972569"/>
                  <a:pt x="1589468" y="2972569"/>
                </a:cubicBezTo>
                <a:close/>
                <a:moveTo>
                  <a:pt x="1061975" y="2971358"/>
                </a:moveTo>
                <a:cubicBezTo>
                  <a:pt x="1198783" y="2971358"/>
                  <a:pt x="1309688" y="3082263"/>
                  <a:pt x="1309688" y="3219072"/>
                </a:cubicBezTo>
                <a:cubicBezTo>
                  <a:pt x="1309688" y="3355878"/>
                  <a:pt x="1198783" y="3466782"/>
                  <a:pt x="1061975" y="3466782"/>
                </a:cubicBezTo>
                <a:cubicBezTo>
                  <a:pt x="925166" y="3466782"/>
                  <a:pt x="814261" y="3355878"/>
                  <a:pt x="814261" y="3219072"/>
                </a:cubicBezTo>
                <a:cubicBezTo>
                  <a:pt x="814261" y="3082263"/>
                  <a:pt x="925166" y="2971358"/>
                  <a:pt x="1061975" y="2971358"/>
                </a:cubicBezTo>
                <a:close/>
                <a:moveTo>
                  <a:pt x="528638" y="2971358"/>
                </a:moveTo>
                <a:cubicBezTo>
                  <a:pt x="665446" y="2971358"/>
                  <a:pt x="776351" y="3082262"/>
                  <a:pt x="776351" y="3219072"/>
                </a:cubicBezTo>
                <a:cubicBezTo>
                  <a:pt x="776351" y="3355878"/>
                  <a:pt x="665446" y="3466782"/>
                  <a:pt x="528638" y="3466782"/>
                </a:cubicBezTo>
                <a:cubicBezTo>
                  <a:pt x="391829" y="3466782"/>
                  <a:pt x="280924" y="3355878"/>
                  <a:pt x="280924" y="3219072"/>
                </a:cubicBezTo>
                <a:cubicBezTo>
                  <a:pt x="280924" y="3082262"/>
                  <a:pt x="391829" y="2971358"/>
                  <a:pt x="528638" y="2971358"/>
                </a:cubicBezTo>
                <a:close/>
                <a:moveTo>
                  <a:pt x="5580380" y="2530733"/>
                </a:moveTo>
                <a:cubicBezTo>
                  <a:pt x="5717189" y="2530733"/>
                  <a:pt x="5828094" y="2641638"/>
                  <a:pt x="5828094" y="2778447"/>
                </a:cubicBezTo>
                <a:cubicBezTo>
                  <a:pt x="5828094" y="2915255"/>
                  <a:pt x="5717189" y="3026161"/>
                  <a:pt x="5580380" y="3026161"/>
                </a:cubicBezTo>
                <a:cubicBezTo>
                  <a:pt x="5443572" y="3026161"/>
                  <a:pt x="5332667" y="2915255"/>
                  <a:pt x="5332667" y="2778447"/>
                </a:cubicBezTo>
                <a:cubicBezTo>
                  <a:pt x="5332667" y="2641638"/>
                  <a:pt x="5443572" y="2530733"/>
                  <a:pt x="5580380" y="2530733"/>
                </a:cubicBezTo>
                <a:close/>
                <a:moveTo>
                  <a:pt x="5051615" y="2530162"/>
                </a:moveTo>
                <a:cubicBezTo>
                  <a:pt x="5188424" y="2530162"/>
                  <a:pt x="5299329" y="2641068"/>
                  <a:pt x="5299329" y="2777877"/>
                </a:cubicBezTo>
                <a:cubicBezTo>
                  <a:pt x="5299329" y="2914685"/>
                  <a:pt x="5188424" y="3025590"/>
                  <a:pt x="5051615" y="3025590"/>
                </a:cubicBezTo>
                <a:cubicBezTo>
                  <a:pt x="4914806" y="3025590"/>
                  <a:pt x="4803902" y="2914685"/>
                  <a:pt x="4803902" y="2777877"/>
                </a:cubicBezTo>
                <a:cubicBezTo>
                  <a:pt x="4803902" y="2641068"/>
                  <a:pt x="4914806" y="2530162"/>
                  <a:pt x="5051615" y="2530162"/>
                </a:cubicBezTo>
                <a:close/>
                <a:moveTo>
                  <a:pt x="4518342" y="2530162"/>
                </a:moveTo>
                <a:cubicBezTo>
                  <a:pt x="4655151" y="2530162"/>
                  <a:pt x="4766056" y="2641068"/>
                  <a:pt x="4766056" y="2777877"/>
                </a:cubicBezTo>
                <a:cubicBezTo>
                  <a:pt x="4766056" y="2914685"/>
                  <a:pt x="4655151" y="3025590"/>
                  <a:pt x="4518342" y="3025590"/>
                </a:cubicBezTo>
                <a:cubicBezTo>
                  <a:pt x="4381534" y="3025590"/>
                  <a:pt x="4270629" y="2914685"/>
                  <a:pt x="4270629" y="2777877"/>
                </a:cubicBezTo>
                <a:cubicBezTo>
                  <a:pt x="4270629" y="2641068"/>
                  <a:pt x="4381534" y="2530162"/>
                  <a:pt x="4518342" y="2530162"/>
                </a:cubicBezTo>
                <a:close/>
                <a:moveTo>
                  <a:pt x="3985006" y="2530162"/>
                </a:moveTo>
                <a:cubicBezTo>
                  <a:pt x="4121815" y="2530162"/>
                  <a:pt x="4232720" y="2641068"/>
                  <a:pt x="4232720" y="2777877"/>
                </a:cubicBezTo>
                <a:cubicBezTo>
                  <a:pt x="4232720" y="2914685"/>
                  <a:pt x="4121815" y="3025590"/>
                  <a:pt x="3985006" y="3025590"/>
                </a:cubicBezTo>
                <a:cubicBezTo>
                  <a:pt x="3848198" y="3025590"/>
                  <a:pt x="3737293" y="2914685"/>
                  <a:pt x="3737293" y="2777877"/>
                </a:cubicBezTo>
                <a:cubicBezTo>
                  <a:pt x="3737293" y="2641068"/>
                  <a:pt x="3848198" y="2530162"/>
                  <a:pt x="3985006" y="2530162"/>
                </a:cubicBezTo>
                <a:close/>
                <a:moveTo>
                  <a:pt x="3451669" y="2530162"/>
                </a:moveTo>
                <a:cubicBezTo>
                  <a:pt x="3588478" y="2530162"/>
                  <a:pt x="3699383" y="2641068"/>
                  <a:pt x="3699383" y="2777877"/>
                </a:cubicBezTo>
                <a:cubicBezTo>
                  <a:pt x="3699383" y="2914685"/>
                  <a:pt x="3588478" y="3025590"/>
                  <a:pt x="3451669" y="3025590"/>
                </a:cubicBezTo>
                <a:cubicBezTo>
                  <a:pt x="3314861" y="3025590"/>
                  <a:pt x="3203956" y="2914685"/>
                  <a:pt x="3203956" y="2777877"/>
                </a:cubicBezTo>
                <a:cubicBezTo>
                  <a:pt x="3203956" y="2641068"/>
                  <a:pt x="3314861" y="2530162"/>
                  <a:pt x="3451669" y="2530162"/>
                </a:cubicBezTo>
                <a:close/>
                <a:moveTo>
                  <a:pt x="2918333" y="2530162"/>
                </a:moveTo>
                <a:cubicBezTo>
                  <a:pt x="3055142" y="2530162"/>
                  <a:pt x="3166047" y="2641068"/>
                  <a:pt x="3166047" y="2777877"/>
                </a:cubicBezTo>
                <a:cubicBezTo>
                  <a:pt x="3166047" y="2914685"/>
                  <a:pt x="3055142" y="3025590"/>
                  <a:pt x="2918333" y="3025590"/>
                </a:cubicBezTo>
                <a:cubicBezTo>
                  <a:pt x="2781525" y="3025590"/>
                  <a:pt x="2670620" y="2914685"/>
                  <a:pt x="2670620" y="2777877"/>
                </a:cubicBezTo>
                <a:cubicBezTo>
                  <a:pt x="2670620" y="2641068"/>
                  <a:pt x="2781525" y="2530162"/>
                  <a:pt x="2918333" y="2530162"/>
                </a:cubicBezTo>
                <a:close/>
                <a:moveTo>
                  <a:pt x="2384997" y="2530162"/>
                </a:moveTo>
                <a:cubicBezTo>
                  <a:pt x="2521805" y="2530162"/>
                  <a:pt x="2632710" y="2641068"/>
                  <a:pt x="2632710" y="2777877"/>
                </a:cubicBezTo>
                <a:cubicBezTo>
                  <a:pt x="2632710" y="2914685"/>
                  <a:pt x="2521805" y="3025590"/>
                  <a:pt x="2384997" y="3025590"/>
                </a:cubicBezTo>
                <a:cubicBezTo>
                  <a:pt x="2248188" y="3025590"/>
                  <a:pt x="2137283" y="2914685"/>
                  <a:pt x="2137283" y="2777877"/>
                </a:cubicBezTo>
                <a:cubicBezTo>
                  <a:pt x="2137283" y="2641068"/>
                  <a:pt x="2248188" y="2530162"/>
                  <a:pt x="2384997" y="2530162"/>
                </a:cubicBezTo>
                <a:close/>
                <a:moveTo>
                  <a:pt x="1851661" y="2530162"/>
                </a:moveTo>
                <a:cubicBezTo>
                  <a:pt x="1988469" y="2530162"/>
                  <a:pt x="2099374" y="2641068"/>
                  <a:pt x="2099374" y="2777877"/>
                </a:cubicBezTo>
                <a:cubicBezTo>
                  <a:pt x="2099374" y="2914685"/>
                  <a:pt x="1988469" y="3025590"/>
                  <a:pt x="1851661" y="3025590"/>
                </a:cubicBezTo>
                <a:cubicBezTo>
                  <a:pt x="1714852" y="3025590"/>
                  <a:pt x="1603947" y="2914685"/>
                  <a:pt x="1603947" y="2777877"/>
                </a:cubicBezTo>
                <a:cubicBezTo>
                  <a:pt x="1603947" y="2641068"/>
                  <a:pt x="1714852" y="2530162"/>
                  <a:pt x="1851661" y="2530162"/>
                </a:cubicBezTo>
                <a:close/>
                <a:moveTo>
                  <a:pt x="1318388" y="2530162"/>
                </a:moveTo>
                <a:cubicBezTo>
                  <a:pt x="1455196" y="2530162"/>
                  <a:pt x="1566101" y="2641068"/>
                  <a:pt x="1566101" y="2777877"/>
                </a:cubicBezTo>
                <a:cubicBezTo>
                  <a:pt x="1566101" y="2914685"/>
                  <a:pt x="1455196" y="3025590"/>
                  <a:pt x="1318388" y="3025590"/>
                </a:cubicBezTo>
                <a:cubicBezTo>
                  <a:pt x="1181579" y="3025590"/>
                  <a:pt x="1070674" y="2914685"/>
                  <a:pt x="1070674" y="2777877"/>
                </a:cubicBezTo>
                <a:cubicBezTo>
                  <a:pt x="1070674" y="2641068"/>
                  <a:pt x="1181579" y="2530162"/>
                  <a:pt x="1318388" y="2530162"/>
                </a:cubicBezTo>
                <a:close/>
                <a:moveTo>
                  <a:pt x="790829" y="2529017"/>
                </a:moveTo>
                <a:cubicBezTo>
                  <a:pt x="927638" y="2529017"/>
                  <a:pt x="1038543" y="2639922"/>
                  <a:pt x="1038543" y="2776731"/>
                </a:cubicBezTo>
                <a:cubicBezTo>
                  <a:pt x="1038543" y="2913538"/>
                  <a:pt x="927638" y="3024444"/>
                  <a:pt x="790829" y="3024444"/>
                </a:cubicBezTo>
                <a:cubicBezTo>
                  <a:pt x="654021" y="3024444"/>
                  <a:pt x="543116" y="2913538"/>
                  <a:pt x="543116" y="2776731"/>
                </a:cubicBezTo>
                <a:cubicBezTo>
                  <a:pt x="543116" y="2639922"/>
                  <a:pt x="654021" y="2529017"/>
                  <a:pt x="790829" y="2529017"/>
                </a:cubicBezTo>
                <a:close/>
                <a:moveTo>
                  <a:pt x="257492" y="2529017"/>
                </a:moveTo>
                <a:cubicBezTo>
                  <a:pt x="394301" y="2529017"/>
                  <a:pt x="505206" y="2639922"/>
                  <a:pt x="505206" y="2776731"/>
                </a:cubicBezTo>
                <a:cubicBezTo>
                  <a:pt x="505206" y="2913540"/>
                  <a:pt x="394301" y="3024444"/>
                  <a:pt x="257492" y="3024444"/>
                </a:cubicBezTo>
                <a:cubicBezTo>
                  <a:pt x="120684" y="3024444"/>
                  <a:pt x="9779" y="2913540"/>
                  <a:pt x="9779" y="2776731"/>
                </a:cubicBezTo>
                <a:cubicBezTo>
                  <a:pt x="9779" y="2639922"/>
                  <a:pt x="120684" y="2529017"/>
                  <a:pt x="257492" y="2529017"/>
                </a:cubicBezTo>
                <a:close/>
                <a:moveTo>
                  <a:pt x="5852923" y="2075317"/>
                </a:moveTo>
                <a:cubicBezTo>
                  <a:pt x="5870024" y="2075317"/>
                  <a:pt x="5886720" y="2077050"/>
                  <a:pt x="5902846" y="2080350"/>
                </a:cubicBezTo>
                <a:lnTo>
                  <a:pt x="5922709" y="2086516"/>
                </a:lnTo>
                <a:lnTo>
                  <a:pt x="5922709" y="2559541"/>
                </a:lnTo>
                <a:lnTo>
                  <a:pt x="5902846" y="2565707"/>
                </a:lnTo>
                <a:cubicBezTo>
                  <a:pt x="5886720" y="2569006"/>
                  <a:pt x="5870024" y="2570739"/>
                  <a:pt x="5852923" y="2570739"/>
                </a:cubicBezTo>
                <a:cubicBezTo>
                  <a:pt x="5716114" y="2570739"/>
                  <a:pt x="5605209" y="2459835"/>
                  <a:pt x="5605209" y="2323026"/>
                </a:cubicBezTo>
                <a:cubicBezTo>
                  <a:pt x="5605209" y="2186220"/>
                  <a:pt x="5716114" y="2075317"/>
                  <a:pt x="5852923" y="2075317"/>
                </a:cubicBezTo>
                <a:close/>
                <a:moveTo>
                  <a:pt x="5319331" y="2075317"/>
                </a:moveTo>
                <a:cubicBezTo>
                  <a:pt x="5456140" y="2075317"/>
                  <a:pt x="5567045" y="2186220"/>
                  <a:pt x="5567045" y="2323026"/>
                </a:cubicBezTo>
                <a:cubicBezTo>
                  <a:pt x="5567045" y="2459835"/>
                  <a:pt x="5456140" y="2570739"/>
                  <a:pt x="5319331" y="2570739"/>
                </a:cubicBezTo>
                <a:cubicBezTo>
                  <a:pt x="5182523" y="2570739"/>
                  <a:pt x="5071618" y="2459835"/>
                  <a:pt x="5071618" y="2323026"/>
                </a:cubicBezTo>
                <a:cubicBezTo>
                  <a:pt x="5071618" y="2186220"/>
                  <a:pt x="5182523" y="2075317"/>
                  <a:pt x="5319331" y="2075317"/>
                </a:cubicBezTo>
                <a:close/>
                <a:moveTo>
                  <a:pt x="4785741" y="2075317"/>
                </a:moveTo>
                <a:cubicBezTo>
                  <a:pt x="4922550" y="2075317"/>
                  <a:pt x="5033455" y="2186220"/>
                  <a:pt x="5033455" y="2323026"/>
                </a:cubicBezTo>
                <a:cubicBezTo>
                  <a:pt x="5033455" y="2459835"/>
                  <a:pt x="4922550" y="2570739"/>
                  <a:pt x="4785741" y="2570739"/>
                </a:cubicBezTo>
                <a:cubicBezTo>
                  <a:pt x="4648932" y="2570739"/>
                  <a:pt x="4538028" y="2459835"/>
                  <a:pt x="4538028" y="2323026"/>
                </a:cubicBezTo>
                <a:cubicBezTo>
                  <a:pt x="4538028" y="2186220"/>
                  <a:pt x="4648932" y="2075317"/>
                  <a:pt x="4785741" y="2075317"/>
                </a:cubicBezTo>
                <a:close/>
                <a:moveTo>
                  <a:pt x="4252088" y="2075317"/>
                </a:moveTo>
                <a:cubicBezTo>
                  <a:pt x="4388896" y="2075317"/>
                  <a:pt x="4499801" y="2186220"/>
                  <a:pt x="4499801" y="2323026"/>
                </a:cubicBezTo>
                <a:cubicBezTo>
                  <a:pt x="4499801" y="2459835"/>
                  <a:pt x="4388896" y="2570739"/>
                  <a:pt x="4252088" y="2570739"/>
                </a:cubicBezTo>
                <a:cubicBezTo>
                  <a:pt x="4115279" y="2570739"/>
                  <a:pt x="4004374" y="2459835"/>
                  <a:pt x="4004374" y="2323026"/>
                </a:cubicBezTo>
                <a:cubicBezTo>
                  <a:pt x="4004374" y="2186220"/>
                  <a:pt x="4115279" y="2075317"/>
                  <a:pt x="4252088" y="2075317"/>
                </a:cubicBezTo>
                <a:close/>
                <a:moveTo>
                  <a:pt x="3718497" y="2075317"/>
                </a:moveTo>
                <a:cubicBezTo>
                  <a:pt x="3855305" y="2075317"/>
                  <a:pt x="3966210" y="2186220"/>
                  <a:pt x="3966210" y="2323026"/>
                </a:cubicBezTo>
                <a:cubicBezTo>
                  <a:pt x="3966210" y="2459835"/>
                  <a:pt x="3855305" y="2570739"/>
                  <a:pt x="3718497" y="2570739"/>
                </a:cubicBezTo>
                <a:cubicBezTo>
                  <a:pt x="3581688" y="2570739"/>
                  <a:pt x="3470783" y="2459835"/>
                  <a:pt x="3470783" y="2323026"/>
                </a:cubicBezTo>
                <a:cubicBezTo>
                  <a:pt x="3470783" y="2186220"/>
                  <a:pt x="3581688" y="2075317"/>
                  <a:pt x="3718497" y="2075317"/>
                </a:cubicBezTo>
                <a:close/>
                <a:moveTo>
                  <a:pt x="3184842" y="2075317"/>
                </a:moveTo>
                <a:cubicBezTo>
                  <a:pt x="3321651" y="2075317"/>
                  <a:pt x="3432556" y="2186220"/>
                  <a:pt x="3432556" y="2323026"/>
                </a:cubicBezTo>
                <a:cubicBezTo>
                  <a:pt x="3432556" y="2459835"/>
                  <a:pt x="3321651" y="2570739"/>
                  <a:pt x="3184842" y="2570739"/>
                </a:cubicBezTo>
                <a:cubicBezTo>
                  <a:pt x="3048034" y="2570739"/>
                  <a:pt x="2937129" y="2459835"/>
                  <a:pt x="2937129" y="2323026"/>
                </a:cubicBezTo>
                <a:cubicBezTo>
                  <a:pt x="2937129" y="2186220"/>
                  <a:pt x="3048034" y="2075317"/>
                  <a:pt x="3184842" y="2075317"/>
                </a:cubicBezTo>
                <a:close/>
                <a:moveTo>
                  <a:pt x="2651252" y="2075317"/>
                </a:moveTo>
                <a:cubicBezTo>
                  <a:pt x="2788061" y="2075317"/>
                  <a:pt x="2898966" y="2186220"/>
                  <a:pt x="2898966" y="2323026"/>
                </a:cubicBezTo>
                <a:cubicBezTo>
                  <a:pt x="2898966" y="2459835"/>
                  <a:pt x="2788061" y="2570739"/>
                  <a:pt x="2651252" y="2570739"/>
                </a:cubicBezTo>
                <a:cubicBezTo>
                  <a:pt x="2514443" y="2570739"/>
                  <a:pt x="2403539" y="2459835"/>
                  <a:pt x="2403539" y="2323026"/>
                </a:cubicBezTo>
                <a:cubicBezTo>
                  <a:pt x="2403539" y="2186220"/>
                  <a:pt x="2514443" y="2075317"/>
                  <a:pt x="2651252" y="2075317"/>
                </a:cubicBezTo>
                <a:close/>
                <a:moveTo>
                  <a:pt x="2117662" y="2075317"/>
                </a:moveTo>
                <a:cubicBezTo>
                  <a:pt x="2254470" y="2075317"/>
                  <a:pt x="2365375" y="2186220"/>
                  <a:pt x="2365375" y="2323026"/>
                </a:cubicBezTo>
                <a:cubicBezTo>
                  <a:pt x="2365375" y="2459835"/>
                  <a:pt x="2254470" y="2570739"/>
                  <a:pt x="2117662" y="2570739"/>
                </a:cubicBezTo>
                <a:cubicBezTo>
                  <a:pt x="1980853" y="2570739"/>
                  <a:pt x="1869948" y="2459835"/>
                  <a:pt x="1869948" y="2323026"/>
                </a:cubicBezTo>
                <a:cubicBezTo>
                  <a:pt x="1869948" y="2186220"/>
                  <a:pt x="1980853" y="2075317"/>
                  <a:pt x="2117662" y="2075317"/>
                </a:cubicBezTo>
                <a:close/>
                <a:moveTo>
                  <a:pt x="1584007" y="2075317"/>
                </a:moveTo>
                <a:cubicBezTo>
                  <a:pt x="1720816" y="2075317"/>
                  <a:pt x="1831721" y="2186220"/>
                  <a:pt x="1831721" y="2323026"/>
                </a:cubicBezTo>
                <a:cubicBezTo>
                  <a:pt x="1831721" y="2459835"/>
                  <a:pt x="1720816" y="2570739"/>
                  <a:pt x="1584007" y="2570739"/>
                </a:cubicBezTo>
                <a:cubicBezTo>
                  <a:pt x="1447199" y="2570739"/>
                  <a:pt x="1336294" y="2459835"/>
                  <a:pt x="1336294" y="2323026"/>
                </a:cubicBezTo>
                <a:cubicBezTo>
                  <a:pt x="1336294" y="2186220"/>
                  <a:pt x="1447199" y="2075317"/>
                  <a:pt x="1584007" y="2075317"/>
                </a:cubicBezTo>
                <a:close/>
                <a:moveTo>
                  <a:pt x="1056767" y="2074167"/>
                </a:moveTo>
                <a:cubicBezTo>
                  <a:pt x="1193576" y="2074167"/>
                  <a:pt x="1304481" y="2185072"/>
                  <a:pt x="1304481" y="2321881"/>
                </a:cubicBezTo>
                <a:cubicBezTo>
                  <a:pt x="1304481" y="2458689"/>
                  <a:pt x="1193576" y="2569594"/>
                  <a:pt x="1056767" y="2569594"/>
                </a:cubicBezTo>
                <a:cubicBezTo>
                  <a:pt x="919959" y="2569594"/>
                  <a:pt x="809054" y="2458689"/>
                  <a:pt x="809054" y="2321881"/>
                </a:cubicBezTo>
                <a:cubicBezTo>
                  <a:pt x="809054" y="2185072"/>
                  <a:pt x="919959" y="2074167"/>
                  <a:pt x="1056767" y="2074167"/>
                </a:cubicBezTo>
                <a:close/>
                <a:moveTo>
                  <a:pt x="523176" y="2074167"/>
                </a:moveTo>
                <a:cubicBezTo>
                  <a:pt x="659985" y="2074167"/>
                  <a:pt x="770890" y="2185072"/>
                  <a:pt x="770890" y="2321881"/>
                </a:cubicBezTo>
                <a:cubicBezTo>
                  <a:pt x="770890" y="2458689"/>
                  <a:pt x="659985" y="2569594"/>
                  <a:pt x="523176" y="2569594"/>
                </a:cubicBezTo>
                <a:cubicBezTo>
                  <a:pt x="386367" y="2569594"/>
                  <a:pt x="275463" y="2458689"/>
                  <a:pt x="275463" y="2321881"/>
                </a:cubicBezTo>
                <a:cubicBezTo>
                  <a:pt x="275463" y="2185072"/>
                  <a:pt x="386367" y="2074167"/>
                  <a:pt x="523176" y="2074167"/>
                </a:cubicBezTo>
                <a:close/>
                <a:moveTo>
                  <a:pt x="5584826" y="1622817"/>
                </a:moveTo>
                <a:cubicBezTo>
                  <a:pt x="5721634" y="1622817"/>
                  <a:pt x="5832539" y="1733722"/>
                  <a:pt x="5832539" y="1870531"/>
                </a:cubicBezTo>
                <a:cubicBezTo>
                  <a:pt x="5832539" y="2007338"/>
                  <a:pt x="5721634" y="2118240"/>
                  <a:pt x="5584826" y="2118240"/>
                </a:cubicBezTo>
                <a:cubicBezTo>
                  <a:pt x="5448017" y="2118240"/>
                  <a:pt x="5337112" y="2007338"/>
                  <a:pt x="5337112" y="1870531"/>
                </a:cubicBezTo>
                <a:cubicBezTo>
                  <a:pt x="5337112" y="1733722"/>
                  <a:pt x="5448017" y="1622817"/>
                  <a:pt x="5584826" y="1622817"/>
                </a:cubicBezTo>
                <a:close/>
                <a:moveTo>
                  <a:pt x="5051489" y="1622817"/>
                </a:moveTo>
                <a:cubicBezTo>
                  <a:pt x="5188298" y="1622817"/>
                  <a:pt x="5299202" y="1733722"/>
                  <a:pt x="5299202" y="1870531"/>
                </a:cubicBezTo>
                <a:cubicBezTo>
                  <a:pt x="5299202" y="2007338"/>
                  <a:pt x="5188298" y="2118240"/>
                  <a:pt x="5051489" y="2118240"/>
                </a:cubicBezTo>
                <a:cubicBezTo>
                  <a:pt x="4914680" y="2118240"/>
                  <a:pt x="4803775" y="2007338"/>
                  <a:pt x="4803775" y="1870531"/>
                </a:cubicBezTo>
                <a:cubicBezTo>
                  <a:pt x="4803775" y="1733722"/>
                  <a:pt x="4914680" y="1622817"/>
                  <a:pt x="5051489" y="1622817"/>
                </a:cubicBezTo>
                <a:close/>
                <a:moveTo>
                  <a:pt x="4518152" y="1622817"/>
                </a:moveTo>
                <a:cubicBezTo>
                  <a:pt x="4654961" y="1622817"/>
                  <a:pt x="4765866" y="1733722"/>
                  <a:pt x="4765866" y="1870531"/>
                </a:cubicBezTo>
                <a:cubicBezTo>
                  <a:pt x="4765866" y="2007338"/>
                  <a:pt x="4654961" y="2118240"/>
                  <a:pt x="4518152" y="2118240"/>
                </a:cubicBezTo>
                <a:cubicBezTo>
                  <a:pt x="4381343" y="2118240"/>
                  <a:pt x="4270439" y="2007338"/>
                  <a:pt x="4270439" y="1870531"/>
                </a:cubicBezTo>
                <a:cubicBezTo>
                  <a:pt x="4270439" y="1733722"/>
                  <a:pt x="4381343" y="1622817"/>
                  <a:pt x="4518152" y="1622817"/>
                </a:cubicBezTo>
                <a:close/>
                <a:moveTo>
                  <a:pt x="3984815" y="1622817"/>
                </a:moveTo>
                <a:cubicBezTo>
                  <a:pt x="4121624" y="1622817"/>
                  <a:pt x="4232529" y="1733722"/>
                  <a:pt x="4232529" y="1870531"/>
                </a:cubicBezTo>
                <a:cubicBezTo>
                  <a:pt x="4232529" y="2007338"/>
                  <a:pt x="4121624" y="2118240"/>
                  <a:pt x="3984815" y="2118240"/>
                </a:cubicBezTo>
                <a:cubicBezTo>
                  <a:pt x="3848006" y="2118240"/>
                  <a:pt x="3737102" y="2007338"/>
                  <a:pt x="3737102" y="1870531"/>
                </a:cubicBezTo>
                <a:cubicBezTo>
                  <a:pt x="3737102" y="1733722"/>
                  <a:pt x="3848006" y="1622817"/>
                  <a:pt x="3984815" y="1622817"/>
                </a:cubicBezTo>
                <a:close/>
                <a:moveTo>
                  <a:pt x="3451479" y="1622817"/>
                </a:moveTo>
                <a:cubicBezTo>
                  <a:pt x="3588288" y="1622817"/>
                  <a:pt x="3699193" y="1733722"/>
                  <a:pt x="3699193" y="1870531"/>
                </a:cubicBezTo>
                <a:cubicBezTo>
                  <a:pt x="3699193" y="2007338"/>
                  <a:pt x="3588288" y="2118240"/>
                  <a:pt x="3451479" y="2118240"/>
                </a:cubicBezTo>
                <a:cubicBezTo>
                  <a:pt x="3314671" y="2118240"/>
                  <a:pt x="3203766" y="2007338"/>
                  <a:pt x="3203766" y="1870531"/>
                </a:cubicBezTo>
                <a:cubicBezTo>
                  <a:pt x="3203766" y="1733722"/>
                  <a:pt x="3314671" y="1622817"/>
                  <a:pt x="3451479" y="1622817"/>
                </a:cubicBezTo>
                <a:close/>
                <a:moveTo>
                  <a:pt x="2918206" y="1622817"/>
                </a:moveTo>
                <a:cubicBezTo>
                  <a:pt x="3055015" y="1622817"/>
                  <a:pt x="3165920" y="1733722"/>
                  <a:pt x="3165920" y="1870531"/>
                </a:cubicBezTo>
                <a:cubicBezTo>
                  <a:pt x="3165920" y="2007338"/>
                  <a:pt x="3055015" y="2118240"/>
                  <a:pt x="2918206" y="2118240"/>
                </a:cubicBezTo>
                <a:cubicBezTo>
                  <a:pt x="2781398" y="2118240"/>
                  <a:pt x="2670493" y="2007338"/>
                  <a:pt x="2670493" y="1870531"/>
                </a:cubicBezTo>
                <a:cubicBezTo>
                  <a:pt x="2670493" y="1733722"/>
                  <a:pt x="2781398" y="1622817"/>
                  <a:pt x="2918206" y="1622817"/>
                </a:cubicBezTo>
                <a:close/>
                <a:moveTo>
                  <a:pt x="2384869" y="1622817"/>
                </a:moveTo>
                <a:cubicBezTo>
                  <a:pt x="2521678" y="1622817"/>
                  <a:pt x="2632583" y="1733722"/>
                  <a:pt x="2632583" y="1870531"/>
                </a:cubicBezTo>
                <a:cubicBezTo>
                  <a:pt x="2632583" y="2007338"/>
                  <a:pt x="2521678" y="2118240"/>
                  <a:pt x="2384869" y="2118240"/>
                </a:cubicBezTo>
                <a:cubicBezTo>
                  <a:pt x="2248061" y="2118240"/>
                  <a:pt x="2137156" y="2007338"/>
                  <a:pt x="2137156" y="1870531"/>
                </a:cubicBezTo>
                <a:cubicBezTo>
                  <a:pt x="2137156" y="1733722"/>
                  <a:pt x="2248061" y="1622817"/>
                  <a:pt x="2384869" y="1622817"/>
                </a:cubicBezTo>
                <a:close/>
                <a:moveTo>
                  <a:pt x="1851532" y="1622817"/>
                </a:moveTo>
                <a:cubicBezTo>
                  <a:pt x="1988341" y="1622817"/>
                  <a:pt x="2099246" y="1733722"/>
                  <a:pt x="2099246" y="1870531"/>
                </a:cubicBezTo>
                <a:cubicBezTo>
                  <a:pt x="2099246" y="2007338"/>
                  <a:pt x="1988341" y="2118240"/>
                  <a:pt x="1851532" y="2118240"/>
                </a:cubicBezTo>
                <a:cubicBezTo>
                  <a:pt x="1714724" y="2118240"/>
                  <a:pt x="1603819" y="2007338"/>
                  <a:pt x="1603819" y="1870531"/>
                </a:cubicBezTo>
                <a:cubicBezTo>
                  <a:pt x="1603819" y="1733722"/>
                  <a:pt x="1714724" y="1622817"/>
                  <a:pt x="1851532" y="1622817"/>
                </a:cubicBezTo>
                <a:close/>
                <a:moveTo>
                  <a:pt x="1318197" y="1622817"/>
                </a:moveTo>
                <a:cubicBezTo>
                  <a:pt x="1455005" y="1622817"/>
                  <a:pt x="1565910" y="1733722"/>
                  <a:pt x="1565910" y="1870531"/>
                </a:cubicBezTo>
                <a:cubicBezTo>
                  <a:pt x="1565910" y="2007338"/>
                  <a:pt x="1455005" y="2118240"/>
                  <a:pt x="1318197" y="2118240"/>
                </a:cubicBezTo>
                <a:cubicBezTo>
                  <a:pt x="1181388" y="2118240"/>
                  <a:pt x="1070483" y="2007338"/>
                  <a:pt x="1070483" y="1870531"/>
                </a:cubicBezTo>
                <a:cubicBezTo>
                  <a:pt x="1070483" y="1733722"/>
                  <a:pt x="1181388" y="1622817"/>
                  <a:pt x="1318197" y="1622817"/>
                </a:cubicBezTo>
                <a:close/>
                <a:moveTo>
                  <a:pt x="790702" y="1621603"/>
                </a:moveTo>
                <a:cubicBezTo>
                  <a:pt x="927511" y="1621603"/>
                  <a:pt x="1038416" y="1732508"/>
                  <a:pt x="1038416" y="1869317"/>
                </a:cubicBezTo>
                <a:cubicBezTo>
                  <a:pt x="1038416" y="2006125"/>
                  <a:pt x="927511" y="2117028"/>
                  <a:pt x="790702" y="2117028"/>
                </a:cubicBezTo>
                <a:cubicBezTo>
                  <a:pt x="653893" y="2117028"/>
                  <a:pt x="542989" y="2006125"/>
                  <a:pt x="542989" y="1869317"/>
                </a:cubicBezTo>
                <a:cubicBezTo>
                  <a:pt x="542989" y="1732508"/>
                  <a:pt x="653893" y="1621603"/>
                  <a:pt x="790702" y="1621603"/>
                </a:cubicBezTo>
                <a:close/>
                <a:moveTo>
                  <a:pt x="257365" y="1621603"/>
                </a:moveTo>
                <a:cubicBezTo>
                  <a:pt x="394174" y="1621603"/>
                  <a:pt x="505079" y="1732508"/>
                  <a:pt x="505079" y="1869317"/>
                </a:cubicBezTo>
                <a:cubicBezTo>
                  <a:pt x="505079" y="2006125"/>
                  <a:pt x="394174" y="2117028"/>
                  <a:pt x="257365" y="2117028"/>
                </a:cubicBezTo>
                <a:cubicBezTo>
                  <a:pt x="120557" y="2117028"/>
                  <a:pt x="9652" y="2006125"/>
                  <a:pt x="9652" y="1869317"/>
                </a:cubicBezTo>
                <a:cubicBezTo>
                  <a:pt x="9652" y="1732508"/>
                  <a:pt x="120557" y="1621603"/>
                  <a:pt x="257365" y="1621603"/>
                </a:cubicBezTo>
                <a:close/>
                <a:moveTo>
                  <a:pt x="5859907" y="1172919"/>
                </a:moveTo>
                <a:cubicBezTo>
                  <a:pt x="5877008" y="1172919"/>
                  <a:pt x="5893704" y="1174652"/>
                  <a:pt x="5909830" y="1177952"/>
                </a:cubicBezTo>
                <a:lnTo>
                  <a:pt x="5922709" y="1181950"/>
                </a:lnTo>
                <a:lnTo>
                  <a:pt x="5922709" y="1659316"/>
                </a:lnTo>
                <a:lnTo>
                  <a:pt x="5909830" y="1663314"/>
                </a:lnTo>
                <a:cubicBezTo>
                  <a:pt x="5893704" y="1666613"/>
                  <a:pt x="5877008" y="1668346"/>
                  <a:pt x="5859907" y="1668346"/>
                </a:cubicBezTo>
                <a:cubicBezTo>
                  <a:pt x="5723099" y="1668346"/>
                  <a:pt x="5612194" y="1557441"/>
                  <a:pt x="5612194" y="1420633"/>
                </a:cubicBezTo>
                <a:cubicBezTo>
                  <a:pt x="5612194" y="1283824"/>
                  <a:pt x="5723099" y="1172919"/>
                  <a:pt x="5859907" y="1172919"/>
                </a:cubicBezTo>
                <a:close/>
                <a:moveTo>
                  <a:pt x="5326189" y="1172919"/>
                </a:moveTo>
                <a:cubicBezTo>
                  <a:pt x="5462998" y="1172919"/>
                  <a:pt x="5573903" y="1283824"/>
                  <a:pt x="5573903" y="1420633"/>
                </a:cubicBezTo>
                <a:cubicBezTo>
                  <a:pt x="5573903" y="1557441"/>
                  <a:pt x="5462998" y="1668346"/>
                  <a:pt x="5326189" y="1668346"/>
                </a:cubicBezTo>
                <a:cubicBezTo>
                  <a:pt x="5189380" y="1668346"/>
                  <a:pt x="5078476" y="1557441"/>
                  <a:pt x="5078476" y="1420633"/>
                </a:cubicBezTo>
                <a:cubicBezTo>
                  <a:pt x="5078476" y="1283824"/>
                  <a:pt x="5189380" y="1172919"/>
                  <a:pt x="5326189" y="1172919"/>
                </a:cubicBezTo>
                <a:close/>
                <a:moveTo>
                  <a:pt x="4792536" y="1172919"/>
                </a:moveTo>
                <a:cubicBezTo>
                  <a:pt x="4929344" y="1172919"/>
                  <a:pt x="5040249" y="1283824"/>
                  <a:pt x="5040249" y="1420633"/>
                </a:cubicBezTo>
                <a:cubicBezTo>
                  <a:pt x="5040249" y="1557441"/>
                  <a:pt x="4929344" y="1668346"/>
                  <a:pt x="4792536" y="1668346"/>
                </a:cubicBezTo>
                <a:cubicBezTo>
                  <a:pt x="4655727" y="1668346"/>
                  <a:pt x="4544822" y="1557441"/>
                  <a:pt x="4544822" y="1420633"/>
                </a:cubicBezTo>
                <a:cubicBezTo>
                  <a:pt x="4544822" y="1283824"/>
                  <a:pt x="4655727" y="1172919"/>
                  <a:pt x="4792536" y="1172919"/>
                </a:cubicBezTo>
                <a:close/>
                <a:moveTo>
                  <a:pt x="4258818" y="1172919"/>
                </a:moveTo>
                <a:cubicBezTo>
                  <a:pt x="4395627" y="1172919"/>
                  <a:pt x="4506532" y="1283824"/>
                  <a:pt x="4506532" y="1420633"/>
                </a:cubicBezTo>
                <a:cubicBezTo>
                  <a:pt x="4506532" y="1557441"/>
                  <a:pt x="4395627" y="1668346"/>
                  <a:pt x="4258818" y="1668346"/>
                </a:cubicBezTo>
                <a:cubicBezTo>
                  <a:pt x="4122010" y="1668346"/>
                  <a:pt x="4011105" y="1557441"/>
                  <a:pt x="4011105" y="1420633"/>
                </a:cubicBezTo>
                <a:cubicBezTo>
                  <a:pt x="4011105" y="1283824"/>
                  <a:pt x="4122010" y="1172919"/>
                  <a:pt x="4258818" y="1172919"/>
                </a:cubicBezTo>
                <a:close/>
                <a:moveTo>
                  <a:pt x="3725164" y="1172919"/>
                </a:moveTo>
                <a:cubicBezTo>
                  <a:pt x="3861973" y="1172919"/>
                  <a:pt x="3972878" y="1283824"/>
                  <a:pt x="3972878" y="1420633"/>
                </a:cubicBezTo>
                <a:cubicBezTo>
                  <a:pt x="3972878" y="1557441"/>
                  <a:pt x="3861973" y="1668346"/>
                  <a:pt x="3725164" y="1668346"/>
                </a:cubicBezTo>
                <a:cubicBezTo>
                  <a:pt x="3588355" y="1668346"/>
                  <a:pt x="3477451" y="1557441"/>
                  <a:pt x="3477451" y="1420633"/>
                </a:cubicBezTo>
                <a:cubicBezTo>
                  <a:pt x="3477451" y="1283824"/>
                  <a:pt x="3588355" y="1172919"/>
                  <a:pt x="3725164" y="1172919"/>
                </a:cubicBezTo>
                <a:close/>
                <a:moveTo>
                  <a:pt x="3191511" y="1172919"/>
                </a:moveTo>
                <a:cubicBezTo>
                  <a:pt x="3328319" y="1172919"/>
                  <a:pt x="3439224" y="1283824"/>
                  <a:pt x="3439224" y="1420633"/>
                </a:cubicBezTo>
                <a:cubicBezTo>
                  <a:pt x="3439224" y="1557441"/>
                  <a:pt x="3328319" y="1668346"/>
                  <a:pt x="3191511" y="1668346"/>
                </a:cubicBezTo>
                <a:cubicBezTo>
                  <a:pt x="3054702" y="1668346"/>
                  <a:pt x="2943797" y="1557441"/>
                  <a:pt x="2943797" y="1420633"/>
                </a:cubicBezTo>
                <a:cubicBezTo>
                  <a:pt x="2943797" y="1283824"/>
                  <a:pt x="3054702" y="1172919"/>
                  <a:pt x="3191511" y="1172919"/>
                </a:cubicBezTo>
                <a:close/>
                <a:moveTo>
                  <a:pt x="2657792" y="1172919"/>
                </a:moveTo>
                <a:cubicBezTo>
                  <a:pt x="2794601" y="1172919"/>
                  <a:pt x="2905506" y="1283824"/>
                  <a:pt x="2905506" y="1420633"/>
                </a:cubicBezTo>
                <a:cubicBezTo>
                  <a:pt x="2905506" y="1557441"/>
                  <a:pt x="2794601" y="1668346"/>
                  <a:pt x="2657792" y="1668346"/>
                </a:cubicBezTo>
                <a:cubicBezTo>
                  <a:pt x="2520984" y="1668346"/>
                  <a:pt x="2410079" y="1557441"/>
                  <a:pt x="2410079" y="1420633"/>
                </a:cubicBezTo>
                <a:cubicBezTo>
                  <a:pt x="2410079" y="1283824"/>
                  <a:pt x="2520984" y="1172919"/>
                  <a:pt x="2657792" y="1172919"/>
                </a:cubicBezTo>
                <a:close/>
                <a:moveTo>
                  <a:pt x="2124139" y="1172919"/>
                </a:moveTo>
                <a:cubicBezTo>
                  <a:pt x="2260948" y="1172919"/>
                  <a:pt x="2371852" y="1283824"/>
                  <a:pt x="2371852" y="1420633"/>
                </a:cubicBezTo>
                <a:cubicBezTo>
                  <a:pt x="2371852" y="1557441"/>
                  <a:pt x="2260948" y="1668346"/>
                  <a:pt x="2124139" y="1668346"/>
                </a:cubicBezTo>
                <a:cubicBezTo>
                  <a:pt x="1987330" y="1668346"/>
                  <a:pt x="1876425" y="1557441"/>
                  <a:pt x="1876425" y="1420633"/>
                </a:cubicBezTo>
                <a:cubicBezTo>
                  <a:pt x="1876425" y="1283824"/>
                  <a:pt x="1987330" y="1172919"/>
                  <a:pt x="2124139" y="1172919"/>
                </a:cubicBezTo>
                <a:close/>
                <a:moveTo>
                  <a:pt x="1590422" y="1172919"/>
                </a:moveTo>
                <a:cubicBezTo>
                  <a:pt x="1727230" y="1172919"/>
                  <a:pt x="1838135" y="1283824"/>
                  <a:pt x="1838135" y="1420633"/>
                </a:cubicBezTo>
                <a:cubicBezTo>
                  <a:pt x="1838135" y="1557441"/>
                  <a:pt x="1727230" y="1668346"/>
                  <a:pt x="1590422" y="1668346"/>
                </a:cubicBezTo>
                <a:cubicBezTo>
                  <a:pt x="1453613" y="1668346"/>
                  <a:pt x="1342708" y="1557441"/>
                  <a:pt x="1342708" y="1420633"/>
                </a:cubicBezTo>
                <a:cubicBezTo>
                  <a:pt x="1342708" y="1283824"/>
                  <a:pt x="1453613" y="1172919"/>
                  <a:pt x="1590422" y="1172919"/>
                </a:cubicBezTo>
                <a:close/>
                <a:moveTo>
                  <a:pt x="1063244" y="1171706"/>
                </a:moveTo>
                <a:cubicBezTo>
                  <a:pt x="1200053" y="1171706"/>
                  <a:pt x="1310958" y="1282611"/>
                  <a:pt x="1310958" y="1419420"/>
                </a:cubicBezTo>
                <a:cubicBezTo>
                  <a:pt x="1310958" y="1556228"/>
                  <a:pt x="1200053" y="1667133"/>
                  <a:pt x="1063244" y="1667133"/>
                </a:cubicBezTo>
                <a:cubicBezTo>
                  <a:pt x="926436" y="1667133"/>
                  <a:pt x="815531" y="1556228"/>
                  <a:pt x="815531" y="1419420"/>
                </a:cubicBezTo>
                <a:cubicBezTo>
                  <a:pt x="815531" y="1282611"/>
                  <a:pt x="926436" y="1171706"/>
                  <a:pt x="1063244" y="1171706"/>
                </a:cubicBezTo>
                <a:close/>
                <a:moveTo>
                  <a:pt x="529590" y="1171706"/>
                </a:moveTo>
                <a:cubicBezTo>
                  <a:pt x="666399" y="1171706"/>
                  <a:pt x="777304" y="1282611"/>
                  <a:pt x="777304" y="1419420"/>
                </a:cubicBezTo>
                <a:cubicBezTo>
                  <a:pt x="777304" y="1556228"/>
                  <a:pt x="666399" y="1667133"/>
                  <a:pt x="529590" y="1667133"/>
                </a:cubicBezTo>
                <a:cubicBezTo>
                  <a:pt x="392781" y="1667133"/>
                  <a:pt x="281877" y="1556228"/>
                  <a:pt x="281877" y="1419420"/>
                </a:cubicBezTo>
                <a:cubicBezTo>
                  <a:pt x="281877" y="1282611"/>
                  <a:pt x="392781" y="1171706"/>
                  <a:pt x="529590" y="1171706"/>
                </a:cubicBezTo>
                <a:close/>
                <a:moveTo>
                  <a:pt x="5594604" y="721244"/>
                </a:moveTo>
                <a:cubicBezTo>
                  <a:pt x="5731413" y="721244"/>
                  <a:pt x="5842318" y="832148"/>
                  <a:pt x="5842318" y="968956"/>
                </a:cubicBezTo>
                <a:cubicBezTo>
                  <a:pt x="5842318" y="1105766"/>
                  <a:pt x="5731413" y="1216671"/>
                  <a:pt x="5594604" y="1216671"/>
                </a:cubicBezTo>
                <a:cubicBezTo>
                  <a:pt x="5457796" y="1216671"/>
                  <a:pt x="5346891" y="1105766"/>
                  <a:pt x="5346891" y="968956"/>
                </a:cubicBezTo>
                <a:cubicBezTo>
                  <a:pt x="5346891" y="832148"/>
                  <a:pt x="5457796" y="721244"/>
                  <a:pt x="5594604" y="721244"/>
                </a:cubicBezTo>
                <a:close/>
                <a:moveTo>
                  <a:pt x="5061331" y="721244"/>
                </a:moveTo>
                <a:cubicBezTo>
                  <a:pt x="5198140" y="721244"/>
                  <a:pt x="5309045" y="832148"/>
                  <a:pt x="5309045" y="968956"/>
                </a:cubicBezTo>
                <a:cubicBezTo>
                  <a:pt x="5309045" y="1105766"/>
                  <a:pt x="5198140" y="1216671"/>
                  <a:pt x="5061331" y="1216671"/>
                </a:cubicBezTo>
                <a:cubicBezTo>
                  <a:pt x="4924523" y="1216671"/>
                  <a:pt x="4813618" y="1105766"/>
                  <a:pt x="4813618" y="968956"/>
                </a:cubicBezTo>
                <a:cubicBezTo>
                  <a:pt x="4813618" y="832148"/>
                  <a:pt x="4924523" y="721244"/>
                  <a:pt x="5061331" y="721244"/>
                </a:cubicBezTo>
                <a:close/>
                <a:moveTo>
                  <a:pt x="4527994" y="721244"/>
                </a:moveTo>
                <a:cubicBezTo>
                  <a:pt x="4664803" y="721244"/>
                  <a:pt x="4775708" y="832148"/>
                  <a:pt x="4775708" y="968956"/>
                </a:cubicBezTo>
                <a:cubicBezTo>
                  <a:pt x="4775708" y="1105766"/>
                  <a:pt x="4664803" y="1216671"/>
                  <a:pt x="4527994" y="1216671"/>
                </a:cubicBezTo>
                <a:cubicBezTo>
                  <a:pt x="4391186" y="1216671"/>
                  <a:pt x="4280281" y="1105766"/>
                  <a:pt x="4280281" y="968956"/>
                </a:cubicBezTo>
                <a:cubicBezTo>
                  <a:pt x="4280281" y="832148"/>
                  <a:pt x="4391186" y="721244"/>
                  <a:pt x="4527994" y="721244"/>
                </a:cubicBezTo>
                <a:close/>
                <a:moveTo>
                  <a:pt x="3994658" y="721244"/>
                </a:moveTo>
                <a:cubicBezTo>
                  <a:pt x="4131467" y="721244"/>
                  <a:pt x="4242372" y="832148"/>
                  <a:pt x="4242372" y="968956"/>
                </a:cubicBezTo>
                <a:cubicBezTo>
                  <a:pt x="4242372" y="1105766"/>
                  <a:pt x="4131467" y="1216671"/>
                  <a:pt x="3994658" y="1216671"/>
                </a:cubicBezTo>
                <a:cubicBezTo>
                  <a:pt x="3857850" y="1216671"/>
                  <a:pt x="3746945" y="1105766"/>
                  <a:pt x="3746945" y="968956"/>
                </a:cubicBezTo>
                <a:cubicBezTo>
                  <a:pt x="3746945" y="832148"/>
                  <a:pt x="3857850" y="721244"/>
                  <a:pt x="3994658" y="721244"/>
                </a:cubicBezTo>
                <a:close/>
                <a:moveTo>
                  <a:pt x="3461322" y="721244"/>
                </a:moveTo>
                <a:cubicBezTo>
                  <a:pt x="3598130" y="721244"/>
                  <a:pt x="3709035" y="832148"/>
                  <a:pt x="3709035" y="968956"/>
                </a:cubicBezTo>
                <a:cubicBezTo>
                  <a:pt x="3709035" y="1105766"/>
                  <a:pt x="3598130" y="1216671"/>
                  <a:pt x="3461322" y="1216671"/>
                </a:cubicBezTo>
                <a:cubicBezTo>
                  <a:pt x="3324513" y="1216671"/>
                  <a:pt x="3213608" y="1105766"/>
                  <a:pt x="3213608" y="968956"/>
                </a:cubicBezTo>
                <a:cubicBezTo>
                  <a:pt x="3213608" y="832148"/>
                  <a:pt x="3324513" y="721244"/>
                  <a:pt x="3461322" y="721244"/>
                </a:cubicBezTo>
                <a:close/>
                <a:moveTo>
                  <a:pt x="2927986" y="721244"/>
                </a:moveTo>
                <a:cubicBezTo>
                  <a:pt x="3064794" y="721244"/>
                  <a:pt x="3175699" y="832148"/>
                  <a:pt x="3175699" y="968956"/>
                </a:cubicBezTo>
                <a:cubicBezTo>
                  <a:pt x="3175699" y="1105766"/>
                  <a:pt x="3064794" y="1216671"/>
                  <a:pt x="2927986" y="1216671"/>
                </a:cubicBezTo>
                <a:cubicBezTo>
                  <a:pt x="2791177" y="1216671"/>
                  <a:pt x="2680272" y="1105766"/>
                  <a:pt x="2680272" y="968956"/>
                </a:cubicBezTo>
                <a:cubicBezTo>
                  <a:pt x="2680272" y="832148"/>
                  <a:pt x="2791177" y="721244"/>
                  <a:pt x="2927986" y="721244"/>
                </a:cubicBezTo>
                <a:close/>
                <a:moveTo>
                  <a:pt x="2394649" y="721244"/>
                </a:moveTo>
                <a:cubicBezTo>
                  <a:pt x="2531457" y="721244"/>
                  <a:pt x="2642362" y="832148"/>
                  <a:pt x="2642362" y="968956"/>
                </a:cubicBezTo>
                <a:cubicBezTo>
                  <a:pt x="2642362" y="1105766"/>
                  <a:pt x="2531457" y="1216671"/>
                  <a:pt x="2394649" y="1216671"/>
                </a:cubicBezTo>
                <a:cubicBezTo>
                  <a:pt x="2257840" y="1216671"/>
                  <a:pt x="2146935" y="1105766"/>
                  <a:pt x="2146935" y="968956"/>
                </a:cubicBezTo>
                <a:cubicBezTo>
                  <a:pt x="2146935" y="832148"/>
                  <a:pt x="2257840" y="721244"/>
                  <a:pt x="2394649" y="721244"/>
                </a:cubicBezTo>
                <a:close/>
                <a:moveTo>
                  <a:pt x="1861313" y="721244"/>
                </a:moveTo>
                <a:cubicBezTo>
                  <a:pt x="1998121" y="721244"/>
                  <a:pt x="2109026" y="832148"/>
                  <a:pt x="2109026" y="968956"/>
                </a:cubicBezTo>
                <a:cubicBezTo>
                  <a:pt x="2109026" y="1105766"/>
                  <a:pt x="1998121" y="1216671"/>
                  <a:pt x="1861313" y="1216671"/>
                </a:cubicBezTo>
                <a:cubicBezTo>
                  <a:pt x="1724504" y="1216671"/>
                  <a:pt x="1613599" y="1105766"/>
                  <a:pt x="1613599" y="968956"/>
                </a:cubicBezTo>
                <a:cubicBezTo>
                  <a:pt x="1613599" y="832148"/>
                  <a:pt x="1724504" y="721244"/>
                  <a:pt x="1861313" y="721244"/>
                </a:cubicBezTo>
                <a:close/>
                <a:moveTo>
                  <a:pt x="1328039" y="721244"/>
                </a:moveTo>
                <a:cubicBezTo>
                  <a:pt x="1464848" y="721244"/>
                  <a:pt x="1575753" y="832148"/>
                  <a:pt x="1575753" y="968956"/>
                </a:cubicBezTo>
                <a:cubicBezTo>
                  <a:pt x="1575753" y="1105766"/>
                  <a:pt x="1464848" y="1216671"/>
                  <a:pt x="1328039" y="1216671"/>
                </a:cubicBezTo>
                <a:cubicBezTo>
                  <a:pt x="1191230" y="1216671"/>
                  <a:pt x="1080326" y="1105766"/>
                  <a:pt x="1080326" y="968956"/>
                </a:cubicBezTo>
                <a:cubicBezTo>
                  <a:pt x="1080326" y="832148"/>
                  <a:pt x="1191230" y="721244"/>
                  <a:pt x="1328039" y="721244"/>
                </a:cubicBezTo>
                <a:close/>
                <a:moveTo>
                  <a:pt x="800544" y="720156"/>
                </a:moveTo>
                <a:cubicBezTo>
                  <a:pt x="937323" y="720156"/>
                  <a:pt x="1048194" y="831033"/>
                  <a:pt x="1048194" y="967806"/>
                </a:cubicBezTo>
                <a:cubicBezTo>
                  <a:pt x="1048194" y="1104580"/>
                  <a:pt x="937323" y="1215457"/>
                  <a:pt x="800544" y="1215457"/>
                </a:cubicBezTo>
                <a:cubicBezTo>
                  <a:pt x="663765" y="1215457"/>
                  <a:pt x="552894" y="1104580"/>
                  <a:pt x="552894" y="967806"/>
                </a:cubicBezTo>
                <a:cubicBezTo>
                  <a:pt x="552894" y="831033"/>
                  <a:pt x="663765" y="720156"/>
                  <a:pt x="800544" y="720156"/>
                </a:cubicBezTo>
                <a:close/>
                <a:moveTo>
                  <a:pt x="267144" y="720094"/>
                </a:moveTo>
                <a:cubicBezTo>
                  <a:pt x="403953" y="720094"/>
                  <a:pt x="514858" y="830998"/>
                  <a:pt x="514858" y="967807"/>
                </a:cubicBezTo>
                <a:cubicBezTo>
                  <a:pt x="514858" y="1104616"/>
                  <a:pt x="403953" y="1215521"/>
                  <a:pt x="267144" y="1215521"/>
                </a:cubicBezTo>
                <a:cubicBezTo>
                  <a:pt x="130336" y="1215521"/>
                  <a:pt x="19431" y="1104616"/>
                  <a:pt x="19431" y="967807"/>
                </a:cubicBezTo>
                <a:cubicBezTo>
                  <a:pt x="19431" y="830998"/>
                  <a:pt x="130336" y="720094"/>
                  <a:pt x="267144" y="720094"/>
                </a:cubicBezTo>
                <a:close/>
                <a:moveTo>
                  <a:pt x="5866828" y="278522"/>
                </a:moveTo>
                <a:cubicBezTo>
                  <a:pt x="5883929" y="278522"/>
                  <a:pt x="5900625" y="280255"/>
                  <a:pt x="5916751" y="283555"/>
                </a:cubicBezTo>
                <a:lnTo>
                  <a:pt x="5922709" y="285404"/>
                </a:lnTo>
                <a:lnTo>
                  <a:pt x="5922709" y="767066"/>
                </a:lnTo>
                <a:lnTo>
                  <a:pt x="5916751" y="768916"/>
                </a:lnTo>
                <a:cubicBezTo>
                  <a:pt x="5900625" y="772215"/>
                  <a:pt x="5883929" y="773948"/>
                  <a:pt x="5866828" y="773948"/>
                </a:cubicBezTo>
                <a:cubicBezTo>
                  <a:pt x="5730019" y="773948"/>
                  <a:pt x="5619115" y="663044"/>
                  <a:pt x="5619115" y="526236"/>
                </a:cubicBezTo>
                <a:cubicBezTo>
                  <a:pt x="5619115" y="389427"/>
                  <a:pt x="5730019" y="278522"/>
                  <a:pt x="5866828" y="278522"/>
                </a:cubicBezTo>
                <a:close/>
                <a:moveTo>
                  <a:pt x="5332413" y="278268"/>
                </a:moveTo>
                <a:cubicBezTo>
                  <a:pt x="5469221" y="278268"/>
                  <a:pt x="5580126" y="389173"/>
                  <a:pt x="5580126" y="525982"/>
                </a:cubicBezTo>
                <a:cubicBezTo>
                  <a:pt x="5580126" y="662790"/>
                  <a:pt x="5469221" y="773694"/>
                  <a:pt x="5332413" y="773694"/>
                </a:cubicBezTo>
                <a:cubicBezTo>
                  <a:pt x="5195604" y="773694"/>
                  <a:pt x="5084699" y="662790"/>
                  <a:pt x="5084699" y="525982"/>
                </a:cubicBezTo>
                <a:cubicBezTo>
                  <a:pt x="5084699" y="389173"/>
                  <a:pt x="5195604" y="278268"/>
                  <a:pt x="5332413" y="278268"/>
                </a:cubicBezTo>
                <a:close/>
                <a:moveTo>
                  <a:pt x="4799077" y="278268"/>
                </a:moveTo>
                <a:cubicBezTo>
                  <a:pt x="4935886" y="278268"/>
                  <a:pt x="5046790" y="389173"/>
                  <a:pt x="5046790" y="525982"/>
                </a:cubicBezTo>
                <a:cubicBezTo>
                  <a:pt x="5046790" y="662790"/>
                  <a:pt x="4935886" y="773694"/>
                  <a:pt x="4799077" y="773694"/>
                </a:cubicBezTo>
                <a:cubicBezTo>
                  <a:pt x="4662268" y="773694"/>
                  <a:pt x="4551363" y="662790"/>
                  <a:pt x="4551363" y="525982"/>
                </a:cubicBezTo>
                <a:cubicBezTo>
                  <a:pt x="4551363" y="389173"/>
                  <a:pt x="4662268" y="278268"/>
                  <a:pt x="4799077" y="278268"/>
                </a:cubicBezTo>
                <a:close/>
                <a:moveTo>
                  <a:pt x="4265803" y="278268"/>
                </a:moveTo>
                <a:cubicBezTo>
                  <a:pt x="4402612" y="278268"/>
                  <a:pt x="4513517" y="389173"/>
                  <a:pt x="4513517" y="525982"/>
                </a:cubicBezTo>
                <a:cubicBezTo>
                  <a:pt x="4513517" y="662790"/>
                  <a:pt x="4402612" y="773694"/>
                  <a:pt x="4265803" y="773694"/>
                </a:cubicBezTo>
                <a:cubicBezTo>
                  <a:pt x="4128994" y="773694"/>
                  <a:pt x="4018090" y="662790"/>
                  <a:pt x="4018090" y="525982"/>
                </a:cubicBezTo>
                <a:cubicBezTo>
                  <a:pt x="4018090" y="389173"/>
                  <a:pt x="4128994" y="278268"/>
                  <a:pt x="4265803" y="278268"/>
                </a:cubicBezTo>
                <a:close/>
                <a:moveTo>
                  <a:pt x="3732466" y="278268"/>
                </a:moveTo>
                <a:cubicBezTo>
                  <a:pt x="3869275" y="278268"/>
                  <a:pt x="3980180" y="389173"/>
                  <a:pt x="3980180" y="525982"/>
                </a:cubicBezTo>
                <a:cubicBezTo>
                  <a:pt x="3980180" y="662790"/>
                  <a:pt x="3869275" y="773694"/>
                  <a:pt x="3732466" y="773694"/>
                </a:cubicBezTo>
                <a:cubicBezTo>
                  <a:pt x="3595658" y="773694"/>
                  <a:pt x="3484753" y="662790"/>
                  <a:pt x="3484753" y="525982"/>
                </a:cubicBezTo>
                <a:cubicBezTo>
                  <a:pt x="3484753" y="389173"/>
                  <a:pt x="3595658" y="278268"/>
                  <a:pt x="3732466" y="278268"/>
                </a:cubicBezTo>
                <a:close/>
                <a:moveTo>
                  <a:pt x="3199130" y="278268"/>
                </a:moveTo>
                <a:cubicBezTo>
                  <a:pt x="3335939" y="278268"/>
                  <a:pt x="3446844" y="389173"/>
                  <a:pt x="3446844" y="525982"/>
                </a:cubicBezTo>
                <a:cubicBezTo>
                  <a:pt x="3446844" y="662790"/>
                  <a:pt x="3335939" y="773694"/>
                  <a:pt x="3199130" y="773694"/>
                </a:cubicBezTo>
                <a:cubicBezTo>
                  <a:pt x="3062322" y="773694"/>
                  <a:pt x="2951417" y="662790"/>
                  <a:pt x="2951417" y="525982"/>
                </a:cubicBezTo>
                <a:cubicBezTo>
                  <a:pt x="2951417" y="389173"/>
                  <a:pt x="3062322" y="278268"/>
                  <a:pt x="3199130" y="278268"/>
                </a:cubicBezTo>
                <a:close/>
                <a:moveTo>
                  <a:pt x="2665793" y="278268"/>
                </a:moveTo>
                <a:cubicBezTo>
                  <a:pt x="2802602" y="278268"/>
                  <a:pt x="2913507" y="389173"/>
                  <a:pt x="2913507" y="525982"/>
                </a:cubicBezTo>
                <a:cubicBezTo>
                  <a:pt x="2913507" y="662790"/>
                  <a:pt x="2802602" y="773694"/>
                  <a:pt x="2665793" y="773694"/>
                </a:cubicBezTo>
                <a:cubicBezTo>
                  <a:pt x="2528985" y="773694"/>
                  <a:pt x="2418080" y="662790"/>
                  <a:pt x="2418080" y="525982"/>
                </a:cubicBezTo>
                <a:cubicBezTo>
                  <a:pt x="2418080" y="389173"/>
                  <a:pt x="2528985" y="278268"/>
                  <a:pt x="2665793" y="278268"/>
                </a:cubicBezTo>
                <a:close/>
                <a:moveTo>
                  <a:pt x="2132456" y="278268"/>
                </a:moveTo>
                <a:cubicBezTo>
                  <a:pt x="2269265" y="278268"/>
                  <a:pt x="2380170" y="389173"/>
                  <a:pt x="2380170" y="525982"/>
                </a:cubicBezTo>
                <a:cubicBezTo>
                  <a:pt x="2380170" y="662790"/>
                  <a:pt x="2269265" y="773694"/>
                  <a:pt x="2132456" y="773694"/>
                </a:cubicBezTo>
                <a:cubicBezTo>
                  <a:pt x="1995648" y="773694"/>
                  <a:pt x="1884743" y="662790"/>
                  <a:pt x="1884743" y="525982"/>
                </a:cubicBezTo>
                <a:cubicBezTo>
                  <a:pt x="1884743" y="389173"/>
                  <a:pt x="1995648" y="278268"/>
                  <a:pt x="2132456" y="278268"/>
                </a:cubicBezTo>
                <a:close/>
                <a:moveTo>
                  <a:pt x="1599120" y="278268"/>
                </a:moveTo>
                <a:cubicBezTo>
                  <a:pt x="1735929" y="278268"/>
                  <a:pt x="1846834" y="389173"/>
                  <a:pt x="1846834" y="525982"/>
                </a:cubicBezTo>
                <a:cubicBezTo>
                  <a:pt x="1846834" y="662790"/>
                  <a:pt x="1735929" y="773694"/>
                  <a:pt x="1599120" y="773694"/>
                </a:cubicBezTo>
                <a:cubicBezTo>
                  <a:pt x="1462312" y="773694"/>
                  <a:pt x="1351407" y="662790"/>
                  <a:pt x="1351407" y="525982"/>
                </a:cubicBezTo>
                <a:cubicBezTo>
                  <a:pt x="1351407" y="389173"/>
                  <a:pt x="1462312" y="278268"/>
                  <a:pt x="1599120" y="278268"/>
                </a:cubicBezTo>
                <a:close/>
                <a:moveTo>
                  <a:pt x="1071627" y="277118"/>
                </a:moveTo>
                <a:cubicBezTo>
                  <a:pt x="1208436" y="277118"/>
                  <a:pt x="1319340" y="388023"/>
                  <a:pt x="1319340" y="524832"/>
                </a:cubicBezTo>
                <a:cubicBezTo>
                  <a:pt x="1319340" y="661640"/>
                  <a:pt x="1208436" y="772545"/>
                  <a:pt x="1071627" y="772545"/>
                </a:cubicBezTo>
                <a:cubicBezTo>
                  <a:pt x="934818" y="772545"/>
                  <a:pt x="823913" y="661640"/>
                  <a:pt x="823913" y="524832"/>
                </a:cubicBezTo>
                <a:cubicBezTo>
                  <a:pt x="823913" y="388023"/>
                  <a:pt x="934818" y="277118"/>
                  <a:pt x="1071627" y="277118"/>
                </a:cubicBezTo>
                <a:close/>
                <a:moveTo>
                  <a:pt x="538289" y="277118"/>
                </a:moveTo>
                <a:cubicBezTo>
                  <a:pt x="675098" y="277118"/>
                  <a:pt x="786003" y="388023"/>
                  <a:pt x="786003" y="524832"/>
                </a:cubicBezTo>
                <a:cubicBezTo>
                  <a:pt x="786003" y="661640"/>
                  <a:pt x="675098" y="772545"/>
                  <a:pt x="538289" y="772545"/>
                </a:cubicBezTo>
                <a:cubicBezTo>
                  <a:pt x="401480" y="772545"/>
                  <a:pt x="290576" y="661640"/>
                  <a:pt x="290576" y="524832"/>
                </a:cubicBezTo>
                <a:cubicBezTo>
                  <a:pt x="290576" y="388023"/>
                  <a:pt x="401480" y="277118"/>
                  <a:pt x="538289" y="277118"/>
                </a:cubicBezTo>
                <a:close/>
                <a:moveTo>
                  <a:pt x="5363764" y="0"/>
                </a:moveTo>
                <a:lnTo>
                  <a:pt x="5828239" y="0"/>
                </a:lnTo>
                <a:lnTo>
                  <a:pt x="5838682" y="33644"/>
                </a:lnTo>
                <a:cubicBezTo>
                  <a:pt x="5841982" y="49770"/>
                  <a:pt x="5843715" y="66466"/>
                  <a:pt x="5843715" y="83567"/>
                </a:cubicBezTo>
                <a:cubicBezTo>
                  <a:pt x="5843715" y="220375"/>
                  <a:pt x="5732811" y="331280"/>
                  <a:pt x="5596002" y="331280"/>
                </a:cubicBezTo>
                <a:cubicBezTo>
                  <a:pt x="5459193" y="331280"/>
                  <a:pt x="5348288" y="220375"/>
                  <a:pt x="5348288" y="83566"/>
                </a:cubicBezTo>
                <a:cubicBezTo>
                  <a:pt x="5348288" y="66465"/>
                  <a:pt x="5350021" y="49769"/>
                  <a:pt x="5353321" y="33643"/>
                </a:cubicBezTo>
                <a:close/>
                <a:moveTo>
                  <a:pt x="4829118" y="0"/>
                </a:moveTo>
                <a:lnTo>
                  <a:pt x="5293545" y="0"/>
                </a:lnTo>
                <a:lnTo>
                  <a:pt x="5304012" y="33720"/>
                </a:lnTo>
                <a:cubicBezTo>
                  <a:pt x="5307312" y="49846"/>
                  <a:pt x="5309045" y="66542"/>
                  <a:pt x="5309045" y="83643"/>
                </a:cubicBezTo>
                <a:cubicBezTo>
                  <a:pt x="5309045" y="220450"/>
                  <a:pt x="5198140" y="331355"/>
                  <a:pt x="5061331" y="331355"/>
                </a:cubicBezTo>
                <a:cubicBezTo>
                  <a:pt x="4924523" y="331355"/>
                  <a:pt x="4813618" y="220450"/>
                  <a:pt x="4813618" y="83643"/>
                </a:cubicBezTo>
                <a:cubicBezTo>
                  <a:pt x="4813618" y="66542"/>
                  <a:pt x="4815351" y="49846"/>
                  <a:pt x="4818651" y="33720"/>
                </a:cubicBezTo>
                <a:close/>
                <a:moveTo>
                  <a:pt x="4295781" y="0"/>
                </a:moveTo>
                <a:lnTo>
                  <a:pt x="4760208" y="0"/>
                </a:lnTo>
                <a:lnTo>
                  <a:pt x="4770675" y="33720"/>
                </a:lnTo>
                <a:cubicBezTo>
                  <a:pt x="4773975" y="49846"/>
                  <a:pt x="4775708" y="66542"/>
                  <a:pt x="4775708" y="83643"/>
                </a:cubicBezTo>
                <a:cubicBezTo>
                  <a:pt x="4775708" y="220450"/>
                  <a:pt x="4664803" y="331355"/>
                  <a:pt x="4527994" y="331355"/>
                </a:cubicBezTo>
                <a:cubicBezTo>
                  <a:pt x="4391186" y="331355"/>
                  <a:pt x="4280281" y="220450"/>
                  <a:pt x="4280281" y="83643"/>
                </a:cubicBezTo>
                <a:cubicBezTo>
                  <a:pt x="4280281" y="66542"/>
                  <a:pt x="4282014" y="49846"/>
                  <a:pt x="4285314" y="33720"/>
                </a:cubicBezTo>
                <a:close/>
                <a:moveTo>
                  <a:pt x="3762445" y="0"/>
                </a:moveTo>
                <a:lnTo>
                  <a:pt x="4226872" y="0"/>
                </a:lnTo>
                <a:lnTo>
                  <a:pt x="4237339" y="33720"/>
                </a:lnTo>
                <a:cubicBezTo>
                  <a:pt x="4240639" y="49846"/>
                  <a:pt x="4242372" y="66542"/>
                  <a:pt x="4242372" y="83643"/>
                </a:cubicBezTo>
                <a:cubicBezTo>
                  <a:pt x="4242372" y="220450"/>
                  <a:pt x="4131467" y="331355"/>
                  <a:pt x="3994658" y="331355"/>
                </a:cubicBezTo>
                <a:cubicBezTo>
                  <a:pt x="3857850" y="331355"/>
                  <a:pt x="3746945" y="220450"/>
                  <a:pt x="3746945" y="83643"/>
                </a:cubicBezTo>
                <a:cubicBezTo>
                  <a:pt x="3746945" y="66542"/>
                  <a:pt x="3748678" y="49846"/>
                  <a:pt x="3751978" y="33720"/>
                </a:cubicBezTo>
                <a:close/>
                <a:moveTo>
                  <a:pt x="3229108" y="0"/>
                </a:moveTo>
                <a:lnTo>
                  <a:pt x="3693535" y="0"/>
                </a:lnTo>
                <a:lnTo>
                  <a:pt x="3704002" y="33720"/>
                </a:lnTo>
                <a:cubicBezTo>
                  <a:pt x="3707302" y="49846"/>
                  <a:pt x="3709035" y="66542"/>
                  <a:pt x="3709035" y="83643"/>
                </a:cubicBezTo>
                <a:cubicBezTo>
                  <a:pt x="3709035" y="220450"/>
                  <a:pt x="3598130" y="331355"/>
                  <a:pt x="3461322" y="331355"/>
                </a:cubicBezTo>
                <a:cubicBezTo>
                  <a:pt x="3324513" y="331355"/>
                  <a:pt x="3213608" y="220450"/>
                  <a:pt x="3213608" y="83643"/>
                </a:cubicBezTo>
                <a:cubicBezTo>
                  <a:pt x="3213608" y="66542"/>
                  <a:pt x="3215341" y="49846"/>
                  <a:pt x="3218641" y="33720"/>
                </a:cubicBezTo>
                <a:close/>
                <a:moveTo>
                  <a:pt x="2695772" y="0"/>
                </a:moveTo>
                <a:lnTo>
                  <a:pt x="3160199" y="0"/>
                </a:lnTo>
                <a:lnTo>
                  <a:pt x="3170666" y="33720"/>
                </a:lnTo>
                <a:cubicBezTo>
                  <a:pt x="3173966" y="49846"/>
                  <a:pt x="3175699" y="66542"/>
                  <a:pt x="3175699" y="83643"/>
                </a:cubicBezTo>
                <a:cubicBezTo>
                  <a:pt x="3175699" y="220450"/>
                  <a:pt x="3064794" y="331355"/>
                  <a:pt x="2927986" y="331355"/>
                </a:cubicBezTo>
                <a:cubicBezTo>
                  <a:pt x="2791177" y="331355"/>
                  <a:pt x="2680272" y="220450"/>
                  <a:pt x="2680272" y="83643"/>
                </a:cubicBezTo>
                <a:cubicBezTo>
                  <a:pt x="2680272" y="66542"/>
                  <a:pt x="2682005" y="49846"/>
                  <a:pt x="2685305" y="33720"/>
                </a:cubicBezTo>
                <a:close/>
                <a:moveTo>
                  <a:pt x="2162435" y="0"/>
                </a:moveTo>
                <a:lnTo>
                  <a:pt x="2626862" y="0"/>
                </a:lnTo>
                <a:lnTo>
                  <a:pt x="2637329" y="33720"/>
                </a:lnTo>
                <a:cubicBezTo>
                  <a:pt x="2640629" y="49846"/>
                  <a:pt x="2642362" y="66542"/>
                  <a:pt x="2642362" y="83643"/>
                </a:cubicBezTo>
                <a:cubicBezTo>
                  <a:pt x="2642362" y="220450"/>
                  <a:pt x="2531457" y="331355"/>
                  <a:pt x="2394649" y="331355"/>
                </a:cubicBezTo>
                <a:cubicBezTo>
                  <a:pt x="2257840" y="331355"/>
                  <a:pt x="2146935" y="220450"/>
                  <a:pt x="2146935" y="83643"/>
                </a:cubicBezTo>
                <a:cubicBezTo>
                  <a:pt x="2146935" y="66542"/>
                  <a:pt x="2148668" y="49846"/>
                  <a:pt x="2151968" y="33720"/>
                </a:cubicBezTo>
                <a:close/>
                <a:moveTo>
                  <a:pt x="1629099" y="0"/>
                </a:moveTo>
                <a:lnTo>
                  <a:pt x="2093527" y="0"/>
                </a:lnTo>
                <a:lnTo>
                  <a:pt x="2103994" y="33720"/>
                </a:lnTo>
                <a:cubicBezTo>
                  <a:pt x="2107293" y="49846"/>
                  <a:pt x="2109026" y="66542"/>
                  <a:pt x="2109026" y="83643"/>
                </a:cubicBezTo>
                <a:cubicBezTo>
                  <a:pt x="2109026" y="220450"/>
                  <a:pt x="1998121" y="331355"/>
                  <a:pt x="1861313" y="331355"/>
                </a:cubicBezTo>
                <a:cubicBezTo>
                  <a:pt x="1724504" y="331355"/>
                  <a:pt x="1613599" y="220450"/>
                  <a:pt x="1613599" y="83643"/>
                </a:cubicBezTo>
                <a:cubicBezTo>
                  <a:pt x="1613599" y="66542"/>
                  <a:pt x="1615332" y="49846"/>
                  <a:pt x="1618632" y="33720"/>
                </a:cubicBezTo>
                <a:close/>
                <a:moveTo>
                  <a:pt x="1095826" y="0"/>
                </a:moveTo>
                <a:lnTo>
                  <a:pt x="1560254" y="0"/>
                </a:lnTo>
                <a:lnTo>
                  <a:pt x="1570721" y="33720"/>
                </a:lnTo>
                <a:cubicBezTo>
                  <a:pt x="1574020" y="49846"/>
                  <a:pt x="1575753" y="66542"/>
                  <a:pt x="1575753" y="83643"/>
                </a:cubicBezTo>
                <a:cubicBezTo>
                  <a:pt x="1575753" y="220450"/>
                  <a:pt x="1464848" y="331355"/>
                  <a:pt x="1328039" y="331355"/>
                </a:cubicBezTo>
                <a:cubicBezTo>
                  <a:pt x="1191230" y="331355"/>
                  <a:pt x="1080326" y="220450"/>
                  <a:pt x="1080326" y="83643"/>
                </a:cubicBezTo>
                <a:cubicBezTo>
                  <a:pt x="1080326" y="66542"/>
                  <a:pt x="1082059" y="49846"/>
                  <a:pt x="1085359" y="33720"/>
                </a:cubicBezTo>
                <a:close/>
                <a:moveTo>
                  <a:pt x="568058" y="0"/>
                </a:moveTo>
                <a:lnTo>
                  <a:pt x="1033030" y="0"/>
                </a:lnTo>
                <a:lnTo>
                  <a:pt x="1043163" y="32644"/>
                </a:lnTo>
                <a:cubicBezTo>
                  <a:pt x="1046462" y="48765"/>
                  <a:pt x="1048194" y="65457"/>
                  <a:pt x="1048194" y="82554"/>
                </a:cubicBezTo>
                <a:cubicBezTo>
                  <a:pt x="1048194" y="219327"/>
                  <a:pt x="937323" y="330204"/>
                  <a:pt x="800544" y="330204"/>
                </a:cubicBezTo>
                <a:cubicBezTo>
                  <a:pt x="663765" y="330204"/>
                  <a:pt x="552894" y="219327"/>
                  <a:pt x="552894" y="82554"/>
                </a:cubicBezTo>
                <a:cubicBezTo>
                  <a:pt x="552894" y="65457"/>
                  <a:pt x="554627" y="48765"/>
                  <a:pt x="557925" y="32644"/>
                </a:cubicBezTo>
                <a:close/>
                <a:moveTo>
                  <a:pt x="34554" y="0"/>
                </a:moveTo>
                <a:lnTo>
                  <a:pt x="499736" y="0"/>
                </a:lnTo>
                <a:lnTo>
                  <a:pt x="509826" y="32505"/>
                </a:lnTo>
                <a:cubicBezTo>
                  <a:pt x="513125" y="48631"/>
                  <a:pt x="514858" y="65327"/>
                  <a:pt x="514858" y="82428"/>
                </a:cubicBezTo>
                <a:cubicBezTo>
                  <a:pt x="514858" y="219236"/>
                  <a:pt x="403953" y="330141"/>
                  <a:pt x="267144" y="330141"/>
                </a:cubicBezTo>
                <a:cubicBezTo>
                  <a:pt x="130336" y="330141"/>
                  <a:pt x="19431" y="219236"/>
                  <a:pt x="19431" y="82427"/>
                </a:cubicBezTo>
                <a:cubicBezTo>
                  <a:pt x="19431" y="65326"/>
                  <a:pt x="21164" y="48630"/>
                  <a:pt x="24464" y="325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FI"/>
              <a:t>Sapluuna kuva</a:t>
            </a:r>
          </a:p>
        </p:txBody>
      </p:sp>
      <p:sp>
        <p:nvSpPr>
          <p:cNvPr id="12" name="Picture Placeholder 32">
            <a:extLst>
              <a:ext uri="{FF2B5EF4-FFF2-40B4-BE49-F238E27FC236}">
                <a16:creationId xmlns:a16="http://schemas.microsoft.com/office/drawing/2014/main" id="{83745E59-1B75-6143-8030-E3E9218FE3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975E0F-DB0B-6A4F-AA4A-B67DA5938F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5404758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5C7C66E-5EFB-964D-BA03-45BA1EEEF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5404758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FC59E-26EA-4E45-AA0B-3A0A80B6B9FB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62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C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1BB06D-90E1-7748-9D92-16E05ECAB4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6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Picture Placeholder 555">
            <a:extLst>
              <a:ext uri="{FF2B5EF4-FFF2-40B4-BE49-F238E27FC236}">
                <a16:creationId xmlns:a16="http://schemas.microsoft.com/office/drawing/2014/main" id="{5E092394-0A37-A54A-829F-CE9EE95927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69292" y="0"/>
            <a:ext cx="5922709" cy="6858000"/>
          </a:xfrm>
          <a:custGeom>
            <a:avLst/>
            <a:gdLst>
              <a:gd name="connsiteX0" fmla="*/ 5862891 w 5922709"/>
              <a:gd name="connsiteY0" fmla="*/ 6560883 h 6858000"/>
              <a:gd name="connsiteX1" fmla="*/ 5912814 w 5922709"/>
              <a:gd name="connsiteY1" fmla="*/ 6565916 h 6858000"/>
              <a:gd name="connsiteX2" fmla="*/ 5922709 w 5922709"/>
              <a:gd name="connsiteY2" fmla="*/ 6568987 h 6858000"/>
              <a:gd name="connsiteX3" fmla="*/ 5922709 w 5922709"/>
              <a:gd name="connsiteY3" fmla="*/ 6858000 h 6858000"/>
              <a:gd name="connsiteX4" fmla="*/ 5620158 w 5922709"/>
              <a:gd name="connsiteY4" fmla="*/ 6858000 h 6858000"/>
              <a:gd name="connsiteX5" fmla="*/ 5615178 w 5922709"/>
              <a:gd name="connsiteY5" fmla="*/ 6808596 h 6858000"/>
              <a:gd name="connsiteX6" fmla="*/ 5862891 w 5922709"/>
              <a:gd name="connsiteY6" fmla="*/ 6560883 h 6858000"/>
              <a:gd name="connsiteX7" fmla="*/ 5329555 w 5922709"/>
              <a:gd name="connsiteY7" fmla="*/ 6560883 h 6858000"/>
              <a:gd name="connsiteX8" fmla="*/ 5577269 w 5922709"/>
              <a:gd name="connsiteY8" fmla="*/ 6808596 h 6858000"/>
              <a:gd name="connsiteX9" fmla="*/ 5572289 w 5922709"/>
              <a:gd name="connsiteY9" fmla="*/ 6858000 h 6858000"/>
              <a:gd name="connsiteX10" fmla="*/ 5086822 w 5922709"/>
              <a:gd name="connsiteY10" fmla="*/ 6858000 h 6858000"/>
              <a:gd name="connsiteX11" fmla="*/ 5081842 w 5922709"/>
              <a:gd name="connsiteY11" fmla="*/ 6808596 h 6858000"/>
              <a:gd name="connsiteX12" fmla="*/ 5329555 w 5922709"/>
              <a:gd name="connsiteY12" fmla="*/ 6560883 h 6858000"/>
              <a:gd name="connsiteX13" fmla="*/ 4796218 w 5922709"/>
              <a:gd name="connsiteY13" fmla="*/ 6560883 h 6858000"/>
              <a:gd name="connsiteX14" fmla="*/ 5043932 w 5922709"/>
              <a:gd name="connsiteY14" fmla="*/ 6808596 h 6858000"/>
              <a:gd name="connsiteX15" fmla="*/ 5038952 w 5922709"/>
              <a:gd name="connsiteY15" fmla="*/ 6858000 h 6858000"/>
              <a:gd name="connsiteX16" fmla="*/ 4553485 w 5922709"/>
              <a:gd name="connsiteY16" fmla="*/ 6858000 h 6858000"/>
              <a:gd name="connsiteX17" fmla="*/ 4548505 w 5922709"/>
              <a:gd name="connsiteY17" fmla="*/ 6808596 h 6858000"/>
              <a:gd name="connsiteX18" fmla="*/ 4796218 w 5922709"/>
              <a:gd name="connsiteY18" fmla="*/ 6560883 h 6858000"/>
              <a:gd name="connsiteX19" fmla="*/ 4262945 w 5922709"/>
              <a:gd name="connsiteY19" fmla="*/ 6560883 h 6858000"/>
              <a:gd name="connsiteX20" fmla="*/ 4510659 w 5922709"/>
              <a:gd name="connsiteY20" fmla="*/ 6808596 h 6858000"/>
              <a:gd name="connsiteX21" fmla="*/ 4505679 w 5922709"/>
              <a:gd name="connsiteY21" fmla="*/ 6858000 h 6858000"/>
              <a:gd name="connsiteX22" fmla="*/ 4020212 w 5922709"/>
              <a:gd name="connsiteY22" fmla="*/ 6858000 h 6858000"/>
              <a:gd name="connsiteX23" fmla="*/ 4015232 w 5922709"/>
              <a:gd name="connsiteY23" fmla="*/ 6808596 h 6858000"/>
              <a:gd name="connsiteX24" fmla="*/ 4262945 w 5922709"/>
              <a:gd name="connsiteY24" fmla="*/ 6560883 h 6858000"/>
              <a:gd name="connsiteX25" fmla="*/ 3729610 w 5922709"/>
              <a:gd name="connsiteY25" fmla="*/ 6560883 h 6858000"/>
              <a:gd name="connsiteX26" fmla="*/ 3977323 w 5922709"/>
              <a:gd name="connsiteY26" fmla="*/ 6808596 h 6858000"/>
              <a:gd name="connsiteX27" fmla="*/ 3972343 w 5922709"/>
              <a:gd name="connsiteY27" fmla="*/ 6858000 h 6858000"/>
              <a:gd name="connsiteX28" fmla="*/ 3486876 w 5922709"/>
              <a:gd name="connsiteY28" fmla="*/ 6858000 h 6858000"/>
              <a:gd name="connsiteX29" fmla="*/ 3481896 w 5922709"/>
              <a:gd name="connsiteY29" fmla="*/ 6808596 h 6858000"/>
              <a:gd name="connsiteX30" fmla="*/ 3729610 w 5922709"/>
              <a:gd name="connsiteY30" fmla="*/ 6560883 h 6858000"/>
              <a:gd name="connsiteX31" fmla="*/ 3196273 w 5922709"/>
              <a:gd name="connsiteY31" fmla="*/ 6560883 h 6858000"/>
              <a:gd name="connsiteX32" fmla="*/ 3443986 w 5922709"/>
              <a:gd name="connsiteY32" fmla="*/ 6808596 h 6858000"/>
              <a:gd name="connsiteX33" fmla="*/ 3439006 w 5922709"/>
              <a:gd name="connsiteY33" fmla="*/ 6858000 h 6858000"/>
              <a:gd name="connsiteX34" fmla="*/ 2953539 w 5922709"/>
              <a:gd name="connsiteY34" fmla="*/ 6858000 h 6858000"/>
              <a:gd name="connsiteX35" fmla="*/ 2948559 w 5922709"/>
              <a:gd name="connsiteY35" fmla="*/ 6808596 h 6858000"/>
              <a:gd name="connsiteX36" fmla="*/ 3196273 w 5922709"/>
              <a:gd name="connsiteY36" fmla="*/ 6560883 h 6858000"/>
              <a:gd name="connsiteX37" fmla="*/ 2662937 w 5922709"/>
              <a:gd name="connsiteY37" fmla="*/ 6560883 h 6858000"/>
              <a:gd name="connsiteX38" fmla="*/ 2910650 w 5922709"/>
              <a:gd name="connsiteY38" fmla="*/ 6808596 h 6858000"/>
              <a:gd name="connsiteX39" fmla="*/ 2905670 w 5922709"/>
              <a:gd name="connsiteY39" fmla="*/ 6858000 h 6858000"/>
              <a:gd name="connsiteX40" fmla="*/ 2420203 w 5922709"/>
              <a:gd name="connsiteY40" fmla="*/ 6858000 h 6858000"/>
              <a:gd name="connsiteX41" fmla="*/ 2415223 w 5922709"/>
              <a:gd name="connsiteY41" fmla="*/ 6808596 h 6858000"/>
              <a:gd name="connsiteX42" fmla="*/ 2662937 w 5922709"/>
              <a:gd name="connsiteY42" fmla="*/ 6560883 h 6858000"/>
              <a:gd name="connsiteX43" fmla="*/ 2129600 w 5922709"/>
              <a:gd name="connsiteY43" fmla="*/ 6560883 h 6858000"/>
              <a:gd name="connsiteX44" fmla="*/ 2377313 w 5922709"/>
              <a:gd name="connsiteY44" fmla="*/ 6808596 h 6858000"/>
              <a:gd name="connsiteX45" fmla="*/ 2372333 w 5922709"/>
              <a:gd name="connsiteY45" fmla="*/ 6858000 h 6858000"/>
              <a:gd name="connsiteX46" fmla="*/ 1886867 w 5922709"/>
              <a:gd name="connsiteY46" fmla="*/ 6858000 h 6858000"/>
              <a:gd name="connsiteX47" fmla="*/ 1881886 w 5922709"/>
              <a:gd name="connsiteY47" fmla="*/ 6808596 h 6858000"/>
              <a:gd name="connsiteX48" fmla="*/ 2129600 w 5922709"/>
              <a:gd name="connsiteY48" fmla="*/ 6560883 h 6858000"/>
              <a:gd name="connsiteX49" fmla="*/ 1596264 w 5922709"/>
              <a:gd name="connsiteY49" fmla="*/ 6560883 h 6858000"/>
              <a:gd name="connsiteX50" fmla="*/ 1843977 w 5922709"/>
              <a:gd name="connsiteY50" fmla="*/ 6808596 h 6858000"/>
              <a:gd name="connsiteX51" fmla="*/ 1838997 w 5922709"/>
              <a:gd name="connsiteY51" fmla="*/ 6858000 h 6858000"/>
              <a:gd name="connsiteX52" fmla="*/ 1353531 w 5922709"/>
              <a:gd name="connsiteY52" fmla="*/ 6858000 h 6858000"/>
              <a:gd name="connsiteX53" fmla="*/ 1348550 w 5922709"/>
              <a:gd name="connsiteY53" fmla="*/ 6808596 h 6858000"/>
              <a:gd name="connsiteX54" fmla="*/ 1596264 w 5922709"/>
              <a:gd name="connsiteY54" fmla="*/ 6560883 h 6858000"/>
              <a:gd name="connsiteX55" fmla="*/ 1068768 w 5922709"/>
              <a:gd name="connsiteY55" fmla="*/ 6559677 h 6858000"/>
              <a:gd name="connsiteX56" fmla="*/ 1316482 w 5922709"/>
              <a:gd name="connsiteY56" fmla="*/ 6807391 h 6858000"/>
              <a:gd name="connsiteX57" fmla="*/ 1311450 w 5922709"/>
              <a:gd name="connsiteY57" fmla="*/ 6857314 h 6858000"/>
              <a:gd name="connsiteX58" fmla="*/ 1311237 w 5922709"/>
              <a:gd name="connsiteY58" fmla="*/ 6858000 h 6858000"/>
              <a:gd name="connsiteX59" fmla="*/ 826301 w 5922709"/>
              <a:gd name="connsiteY59" fmla="*/ 6858000 h 6858000"/>
              <a:gd name="connsiteX60" fmla="*/ 826088 w 5922709"/>
              <a:gd name="connsiteY60" fmla="*/ 6857314 h 6858000"/>
              <a:gd name="connsiteX61" fmla="*/ 821055 w 5922709"/>
              <a:gd name="connsiteY61" fmla="*/ 6807391 h 6858000"/>
              <a:gd name="connsiteX62" fmla="*/ 1068768 w 5922709"/>
              <a:gd name="connsiteY62" fmla="*/ 6559677 h 6858000"/>
              <a:gd name="connsiteX63" fmla="*/ 535431 w 5922709"/>
              <a:gd name="connsiteY63" fmla="*/ 6559677 h 6858000"/>
              <a:gd name="connsiteX64" fmla="*/ 783145 w 5922709"/>
              <a:gd name="connsiteY64" fmla="*/ 6807391 h 6858000"/>
              <a:gd name="connsiteX65" fmla="*/ 778113 w 5922709"/>
              <a:gd name="connsiteY65" fmla="*/ 6857314 h 6858000"/>
              <a:gd name="connsiteX66" fmla="*/ 777900 w 5922709"/>
              <a:gd name="connsiteY66" fmla="*/ 6858000 h 6858000"/>
              <a:gd name="connsiteX67" fmla="*/ 292964 w 5922709"/>
              <a:gd name="connsiteY67" fmla="*/ 6858000 h 6858000"/>
              <a:gd name="connsiteX68" fmla="*/ 292751 w 5922709"/>
              <a:gd name="connsiteY68" fmla="*/ 6857314 h 6858000"/>
              <a:gd name="connsiteX69" fmla="*/ 287718 w 5922709"/>
              <a:gd name="connsiteY69" fmla="*/ 6807391 h 6858000"/>
              <a:gd name="connsiteX70" fmla="*/ 535431 w 5922709"/>
              <a:gd name="connsiteY70" fmla="*/ 6559677 h 6858000"/>
              <a:gd name="connsiteX71" fmla="*/ 5591747 w 5922709"/>
              <a:gd name="connsiteY71" fmla="*/ 6114986 h 6858000"/>
              <a:gd name="connsiteX72" fmla="*/ 5839460 w 5922709"/>
              <a:gd name="connsiteY72" fmla="*/ 6362700 h 6858000"/>
              <a:gd name="connsiteX73" fmla="*/ 5591747 w 5922709"/>
              <a:gd name="connsiteY73" fmla="*/ 6610413 h 6858000"/>
              <a:gd name="connsiteX74" fmla="*/ 5344033 w 5922709"/>
              <a:gd name="connsiteY74" fmla="*/ 6362700 h 6858000"/>
              <a:gd name="connsiteX75" fmla="*/ 5591747 w 5922709"/>
              <a:gd name="connsiteY75" fmla="*/ 6114986 h 6858000"/>
              <a:gd name="connsiteX76" fmla="*/ 5058474 w 5922709"/>
              <a:gd name="connsiteY76" fmla="*/ 6114986 h 6858000"/>
              <a:gd name="connsiteX77" fmla="*/ 5306187 w 5922709"/>
              <a:gd name="connsiteY77" fmla="*/ 6362700 h 6858000"/>
              <a:gd name="connsiteX78" fmla="*/ 5058474 w 5922709"/>
              <a:gd name="connsiteY78" fmla="*/ 6610413 h 6858000"/>
              <a:gd name="connsiteX79" fmla="*/ 4810760 w 5922709"/>
              <a:gd name="connsiteY79" fmla="*/ 6362700 h 6858000"/>
              <a:gd name="connsiteX80" fmla="*/ 5058474 w 5922709"/>
              <a:gd name="connsiteY80" fmla="*/ 6114986 h 6858000"/>
              <a:gd name="connsiteX81" fmla="*/ 4525138 w 5922709"/>
              <a:gd name="connsiteY81" fmla="*/ 6114986 h 6858000"/>
              <a:gd name="connsiteX82" fmla="*/ 4772851 w 5922709"/>
              <a:gd name="connsiteY82" fmla="*/ 6362700 h 6858000"/>
              <a:gd name="connsiteX83" fmla="*/ 4525138 w 5922709"/>
              <a:gd name="connsiteY83" fmla="*/ 6610413 h 6858000"/>
              <a:gd name="connsiteX84" fmla="*/ 4277424 w 5922709"/>
              <a:gd name="connsiteY84" fmla="*/ 6362700 h 6858000"/>
              <a:gd name="connsiteX85" fmla="*/ 4525138 w 5922709"/>
              <a:gd name="connsiteY85" fmla="*/ 6114986 h 6858000"/>
              <a:gd name="connsiteX86" fmla="*/ 3991801 w 5922709"/>
              <a:gd name="connsiteY86" fmla="*/ 6114986 h 6858000"/>
              <a:gd name="connsiteX87" fmla="*/ 4239514 w 5922709"/>
              <a:gd name="connsiteY87" fmla="*/ 6362700 h 6858000"/>
              <a:gd name="connsiteX88" fmla="*/ 3991801 w 5922709"/>
              <a:gd name="connsiteY88" fmla="*/ 6610413 h 6858000"/>
              <a:gd name="connsiteX89" fmla="*/ 3744087 w 5922709"/>
              <a:gd name="connsiteY89" fmla="*/ 6362700 h 6858000"/>
              <a:gd name="connsiteX90" fmla="*/ 3991801 w 5922709"/>
              <a:gd name="connsiteY90" fmla="*/ 6114986 h 6858000"/>
              <a:gd name="connsiteX91" fmla="*/ 3458464 w 5922709"/>
              <a:gd name="connsiteY91" fmla="*/ 6114986 h 6858000"/>
              <a:gd name="connsiteX92" fmla="*/ 3706178 w 5922709"/>
              <a:gd name="connsiteY92" fmla="*/ 6362700 h 6858000"/>
              <a:gd name="connsiteX93" fmla="*/ 3458464 w 5922709"/>
              <a:gd name="connsiteY93" fmla="*/ 6610413 h 6858000"/>
              <a:gd name="connsiteX94" fmla="*/ 3210751 w 5922709"/>
              <a:gd name="connsiteY94" fmla="*/ 6362700 h 6858000"/>
              <a:gd name="connsiteX95" fmla="*/ 3458464 w 5922709"/>
              <a:gd name="connsiteY95" fmla="*/ 6114986 h 6858000"/>
              <a:gd name="connsiteX96" fmla="*/ 2925127 w 5922709"/>
              <a:gd name="connsiteY96" fmla="*/ 6114986 h 6858000"/>
              <a:gd name="connsiteX97" fmla="*/ 3172841 w 5922709"/>
              <a:gd name="connsiteY97" fmla="*/ 6362700 h 6858000"/>
              <a:gd name="connsiteX98" fmla="*/ 2925127 w 5922709"/>
              <a:gd name="connsiteY98" fmla="*/ 6610413 h 6858000"/>
              <a:gd name="connsiteX99" fmla="*/ 2677414 w 5922709"/>
              <a:gd name="connsiteY99" fmla="*/ 6362700 h 6858000"/>
              <a:gd name="connsiteX100" fmla="*/ 2925127 w 5922709"/>
              <a:gd name="connsiteY100" fmla="*/ 6114986 h 6858000"/>
              <a:gd name="connsiteX101" fmla="*/ 2391791 w 5922709"/>
              <a:gd name="connsiteY101" fmla="*/ 6114986 h 6858000"/>
              <a:gd name="connsiteX102" fmla="*/ 2639505 w 5922709"/>
              <a:gd name="connsiteY102" fmla="*/ 6362700 h 6858000"/>
              <a:gd name="connsiteX103" fmla="*/ 2391791 w 5922709"/>
              <a:gd name="connsiteY103" fmla="*/ 6610413 h 6858000"/>
              <a:gd name="connsiteX104" fmla="*/ 2144078 w 5922709"/>
              <a:gd name="connsiteY104" fmla="*/ 6362700 h 6858000"/>
              <a:gd name="connsiteX105" fmla="*/ 2391791 w 5922709"/>
              <a:gd name="connsiteY105" fmla="*/ 6114986 h 6858000"/>
              <a:gd name="connsiteX106" fmla="*/ 1858454 w 5922709"/>
              <a:gd name="connsiteY106" fmla="*/ 6114986 h 6858000"/>
              <a:gd name="connsiteX107" fmla="*/ 2106168 w 5922709"/>
              <a:gd name="connsiteY107" fmla="*/ 6362700 h 6858000"/>
              <a:gd name="connsiteX108" fmla="*/ 1858454 w 5922709"/>
              <a:gd name="connsiteY108" fmla="*/ 6610413 h 6858000"/>
              <a:gd name="connsiteX109" fmla="*/ 1610741 w 5922709"/>
              <a:gd name="connsiteY109" fmla="*/ 6362700 h 6858000"/>
              <a:gd name="connsiteX110" fmla="*/ 1858454 w 5922709"/>
              <a:gd name="connsiteY110" fmla="*/ 6114986 h 6858000"/>
              <a:gd name="connsiteX111" fmla="*/ 1322452 w 5922709"/>
              <a:gd name="connsiteY111" fmla="*/ 6114986 h 6858000"/>
              <a:gd name="connsiteX112" fmla="*/ 1570165 w 5922709"/>
              <a:gd name="connsiteY112" fmla="*/ 6362700 h 6858000"/>
              <a:gd name="connsiteX113" fmla="*/ 1322452 w 5922709"/>
              <a:gd name="connsiteY113" fmla="*/ 6610413 h 6858000"/>
              <a:gd name="connsiteX114" fmla="*/ 1074738 w 5922709"/>
              <a:gd name="connsiteY114" fmla="*/ 6362700 h 6858000"/>
              <a:gd name="connsiteX115" fmla="*/ 1322452 w 5922709"/>
              <a:gd name="connsiteY115" fmla="*/ 6114986 h 6858000"/>
              <a:gd name="connsiteX116" fmla="*/ 797624 w 5922709"/>
              <a:gd name="connsiteY116" fmla="*/ 6113843 h 6858000"/>
              <a:gd name="connsiteX117" fmla="*/ 1045337 w 5922709"/>
              <a:gd name="connsiteY117" fmla="*/ 6361557 h 6858000"/>
              <a:gd name="connsiteX118" fmla="*/ 797624 w 5922709"/>
              <a:gd name="connsiteY118" fmla="*/ 6609270 h 6858000"/>
              <a:gd name="connsiteX119" fmla="*/ 549910 w 5922709"/>
              <a:gd name="connsiteY119" fmla="*/ 6361556 h 6858000"/>
              <a:gd name="connsiteX120" fmla="*/ 797624 w 5922709"/>
              <a:gd name="connsiteY120" fmla="*/ 6113843 h 6858000"/>
              <a:gd name="connsiteX121" fmla="*/ 261556 w 5922709"/>
              <a:gd name="connsiteY121" fmla="*/ 6113843 h 6858000"/>
              <a:gd name="connsiteX122" fmla="*/ 509270 w 5922709"/>
              <a:gd name="connsiteY122" fmla="*/ 6361557 h 6858000"/>
              <a:gd name="connsiteX123" fmla="*/ 261556 w 5922709"/>
              <a:gd name="connsiteY123" fmla="*/ 6609270 h 6858000"/>
              <a:gd name="connsiteX124" fmla="*/ 13843 w 5922709"/>
              <a:gd name="connsiteY124" fmla="*/ 6361556 h 6858000"/>
              <a:gd name="connsiteX125" fmla="*/ 261556 w 5922709"/>
              <a:gd name="connsiteY125" fmla="*/ 6113843 h 6858000"/>
              <a:gd name="connsiteX126" fmla="*/ 5862891 w 5922709"/>
              <a:gd name="connsiteY126" fmla="*/ 5672010 h 6858000"/>
              <a:gd name="connsiteX127" fmla="*/ 5912814 w 5922709"/>
              <a:gd name="connsiteY127" fmla="*/ 5677043 h 6858000"/>
              <a:gd name="connsiteX128" fmla="*/ 5922709 w 5922709"/>
              <a:gd name="connsiteY128" fmla="*/ 5680114 h 6858000"/>
              <a:gd name="connsiteX129" fmla="*/ 5922709 w 5922709"/>
              <a:gd name="connsiteY129" fmla="*/ 6159333 h 6858000"/>
              <a:gd name="connsiteX130" fmla="*/ 5912814 w 5922709"/>
              <a:gd name="connsiteY130" fmla="*/ 6162405 h 6858000"/>
              <a:gd name="connsiteX131" fmla="*/ 5862891 w 5922709"/>
              <a:gd name="connsiteY131" fmla="*/ 6167437 h 6858000"/>
              <a:gd name="connsiteX132" fmla="*/ 5615178 w 5922709"/>
              <a:gd name="connsiteY132" fmla="*/ 5919723 h 6858000"/>
              <a:gd name="connsiteX133" fmla="*/ 5862891 w 5922709"/>
              <a:gd name="connsiteY133" fmla="*/ 5672010 h 6858000"/>
              <a:gd name="connsiteX134" fmla="*/ 5329555 w 5922709"/>
              <a:gd name="connsiteY134" fmla="*/ 5672010 h 6858000"/>
              <a:gd name="connsiteX135" fmla="*/ 5577269 w 5922709"/>
              <a:gd name="connsiteY135" fmla="*/ 5919723 h 6858000"/>
              <a:gd name="connsiteX136" fmla="*/ 5329555 w 5922709"/>
              <a:gd name="connsiteY136" fmla="*/ 6167437 h 6858000"/>
              <a:gd name="connsiteX137" fmla="*/ 5081842 w 5922709"/>
              <a:gd name="connsiteY137" fmla="*/ 5919723 h 6858000"/>
              <a:gd name="connsiteX138" fmla="*/ 5329555 w 5922709"/>
              <a:gd name="connsiteY138" fmla="*/ 5672010 h 6858000"/>
              <a:gd name="connsiteX139" fmla="*/ 4796218 w 5922709"/>
              <a:gd name="connsiteY139" fmla="*/ 5672010 h 6858000"/>
              <a:gd name="connsiteX140" fmla="*/ 5043932 w 5922709"/>
              <a:gd name="connsiteY140" fmla="*/ 5919723 h 6858000"/>
              <a:gd name="connsiteX141" fmla="*/ 4796218 w 5922709"/>
              <a:gd name="connsiteY141" fmla="*/ 6167437 h 6858000"/>
              <a:gd name="connsiteX142" fmla="*/ 4548505 w 5922709"/>
              <a:gd name="connsiteY142" fmla="*/ 5919723 h 6858000"/>
              <a:gd name="connsiteX143" fmla="*/ 4796218 w 5922709"/>
              <a:gd name="connsiteY143" fmla="*/ 5672010 h 6858000"/>
              <a:gd name="connsiteX144" fmla="*/ 4262945 w 5922709"/>
              <a:gd name="connsiteY144" fmla="*/ 5672010 h 6858000"/>
              <a:gd name="connsiteX145" fmla="*/ 4510659 w 5922709"/>
              <a:gd name="connsiteY145" fmla="*/ 5919723 h 6858000"/>
              <a:gd name="connsiteX146" fmla="*/ 4262945 w 5922709"/>
              <a:gd name="connsiteY146" fmla="*/ 6167437 h 6858000"/>
              <a:gd name="connsiteX147" fmla="*/ 4015232 w 5922709"/>
              <a:gd name="connsiteY147" fmla="*/ 5919723 h 6858000"/>
              <a:gd name="connsiteX148" fmla="*/ 4262945 w 5922709"/>
              <a:gd name="connsiteY148" fmla="*/ 5672010 h 6858000"/>
              <a:gd name="connsiteX149" fmla="*/ 3729610 w 5922709"/>
              <a:gd name="connsiteY149" fmla="*/ 5672010 h 6858000"/>
              <a:gd name="connsiteX150" fmla="*/ 3977323 w 5922709"/>
              <a:gd name="connsiteY150" fmla="*/ 5919723 h 6858000"/>
              <a:gd name="connsiteX151" fmla="*/ 3729610 w 5922709"/>
              <a:gd name="connsiteY151" fmla="*/ 6167437 h 6858000"/>
              <a:gd name="connsiteX152" fmla="*/ 3481896 w 5922709"/>
              <a:gd name="connsiteY152" fmla="*/ 5919723 h 6858000"/>
              <a:gd name="connsiteX153" fmla="*/ 3729610 w 5922709"/>
              <a:gd name="connsiteY153" fmla="*/ 5672010 h 6858000"/>
              <a:gd name="connsiteX154" fmla="*/ 3196273 w 5922709"/>
              <a:gd name="connsiteY154" fmla="*/ 5672010 h 6858000"/>
              <a:gd name="connsiteX155" fmla="*/ 3443986 w 5922709"/>
              <a:gd name="connsiteY155" fmla="*/ 5919723 h 6858000"/>
              <a:gd name="connsiteX156" fmla="*/ 3196273 w 5922709"/>
              <a:gd name="connsiteY156" fmla="*/ 6167437 h 6858000"/>
              <a:gd name="connsiteX157" fmla="*/ 2948559 w 5922709"/>
              <a:gd name="connsiteY157" fmla="*/ 5919723 h 6858000"/>
              <a:gd name="connsiteX158" fmla="*/ 3196273 w 5922709"/>
              <a:gd name="connsiteY158" fmla="*/ 5672010 h 6858000"/>
              <a:gd name="connsiteX159" fmla="*/ 2662937 w 5922709"/>
              <a:gd name="connsiteY159" fmla="*/ 5672010 h 6858000"/>
              <a:gd name="connsiteX160" fmla="*/ 2910650 w 5922709"/>
              <a:gd name="connsiteY160" fmla="*/ 5919723 h 6858000"/>
              <a:gd name="connsiteX161" fmla="*/ 2662937 w 5922709"/>
              <a:gd name="connsiteY161" fmla="*/ 6167437 h 6858000"/>
              <a:gd name="connsiteX162" fmla="*/ 2415223 w 5922709"/>
              <a:gd name="connsiteY162" fmla="*/ 5919723 h 6858000"/>
              <a:gd name="connsiteX163" fmla="*/ 2662937 w 5922709"/>
              <a:gd name="connsiteY163" fmla="*/ 5672010 h 6858000"/>
              <a:gd name="connsiteX164" fmla="*/ 2129600 w 5922709"/>
              <a:gd name="connsiteY164" fmla="*/ 5672010 h 6858000"/>
              <a:gd name="connsiteX165" fmla="*/ 2377313 w 5922709"/>
              <a:gd name="connsiteY165" fmla="*/ 5919723 h 6858000"/>
              <a:gd name="connsiteX166" fmla="*/ 2129600 w 5922709"/>
              <a:gd name="connsiteY166" fmla="*/ 6167437 h 6858000"/>
              <a:gd name="connsiteX167" fmla="*/ 1881886 w 5922709"/>
              <a:gd name="connsiteY167" fmla="*/ 5919723 h 6858000"/>
              <a:gd name="connsiteX168" fmla="*/ 2129600 w 5922709"/>
              <a:gd name="connsiteY168" fmla="*/ 5672010 h 6858000"/>
              <a:gd name="connsiteX169" fmla="*/ 1596264 w 5922709"/>
              <a:gd name="connsiteY169" fmla="*/ 5672010 h 6858000"/>
              <a:gd name="connsiteX170" fmla="*/ 1843977 w 5922709"/>
              <a:gd name="connsiteY170" fmla="*/ 5919723 h 6858000"/>
              <a:gd name="connsiteX171" fmla="*/ 1596264 w 5922709"/>
              <a:gd name="connsiteY171" fmla="*/ 6167437 h 6858000"/>
              <a:gd name="connsiteX172" fmla="*/ 1348550 w 5922709"/>
              <a:gd name="connsiteY172" fmla="*/ 5919723 h 6858000"/>
              <a:gd name="connsiteX173" fmla="*/ 1596264 w 5922709"/>
              <a:gd name="connsiteY173" fmla="*/ 5672010 h 6858000"/>
              <a:gd name="connsiteX174" fmla="*/ 1068768 w 5922709"/>
              <a:gd name="connsiteY174" fmla="*/ 5670867 h 6858000"/>
              <a:gd name="connsiteX175" fmla="*/ 1316482 w 5922709"/>
              <a:gd name="connsiteY175" fmla="*/ 5918580 h 6858000"/>
              <a:gd name="connsiteX176" fmla="*/ 1068768 w 5922709"/>
              <a:gd name="connsiteY176" fmla="*/ 6166294 h 6858000"/>
              <a:gd name="connsiteX177" fmla="*/ 821055 w 5922709"/>
              <a:gd name="connsiteY177" fmla="*/ 5918580 h 6858000"/>
              <a:gd name="connsiteX178" fmla="*/ 1068768 w 5922709"/>
              <a:gd name="connsiteY178" fmla="*/ 5670867 h 6858000"/>
              <a:gd name="connsiteX179" fmla="*/ 535431 w 5922709"/>
              <a:gd name="connsiteY179" fmla="*/ 5670867 h 6858000"/>
              <a:gd name="connsiteX180" fmla="*/ 783145 w 5922709"/>
              <a:gd name="connsiteY180" fmla="*/ 5918580 h 6858000"/>
              <a:gd name="connsiteX181" fmla="*/ 535431 w 5922709"/>
              <a:gd name="connsiteY181" fmla="*/ 6166294 h 6858000"/>
              <a:gd name="connsiteX182" fmla="*/ 287718 w 5922709"/>
              <a:gd name="connsiteY182" fmla="*/ 5918580 h 6858000"/>
              <a:gd name="connsiteX183" fmla="*/ 535431 w 5922709"/>
              <a:gd name="connsiteY183" fmla="*/ 5670867 h 6858000"/>
              <a:gd name="connsiteX184" fmla="*/ 5591747 w 5922709"/>
              <a:gd name="connsiteY184" fmla="*/ 5229669 h 6858000"/>
              <a:gd name="connsiteX185" fmla="*/ 5839460 w 5922709"/>
              <a:gd name="connsiteY185" fmla="*/ 5477383 h 6858000"/>
              <a:gd name="connsiteX186" fmla="*/ 5591747 w 5922709"/>
              <a:gd name="connsiteY186" fmla="*/ 5725096 h 6858000"/>
              <a:gd name="connsiteX187" fmla="*/ 5344033 w 5922709"/>
              <a:gd name="connsiteY187" fmla="*/ 5477383 h 6858000"/>
              <a:gd name="connsiteX188" fmla="*/ 5591747 w 5922709"/>
              <a:gd name="connsiteY188" fmla="*/ 5229669 h 6858000"/>
              <a:gd name="connsiteX189" fmla="*/ 5058474 w 5922709"/>
              <a:gd name="connsiteY189" fmla="*/ 5229669 h 6858000"/>
              <a:gd name="connsiteX190" fmla="*/ 5306187 w 5922709"/>
              <a:gd name="connsiteY190" fmla="*/ 5477383 h 6858000"/>
              <a:gd name="connsiteX191" fmla="*/ 5058474 w 5922709"/>
              <a:gd name="connsiteY191" fmla="*/ 5725096 h 6858000"/>
              <a:gd name="connsiteX192" fmla="*/ 4810760 w 5922709"/>
              <a:gd name="connsiteY192" fmla="*/ 5477383 h 6858000"/>
              <a:gd name="connsiteX193" fmla="*/ 5058474 w 5922709"/>
              <a:gd name="connsiteY193" fmla="*/ 5229669 h 6858000"/>
              <a:gd name="connsiteX194" fmla="*/ 4525138 w 5922709"/>
              <a:gd name="connsiteY194" fmla="*/ 5229669 h 6858000"/>
              <a:gd name="connsiteX195" fmla="*/ 4772851 w 5922709"/>
              <a:gd name="connsiteY195" fmla="*/ 5477383 h 6858000"/>
              <a:gd name="connsiteX196" fmla="*/ 4525138 w 5922709"/>
              <a:gd name="connsiteY196" fmla="*/ 5725096 h 6858000"/>
              <a:gd name="connsiteX197" fmla="*/ 4277424 w 5922709"/>
              <a:gd name="connsiteY197" fmla="*/ 5477383 h 6858000"/>
              <a:gd name="connsiteX198" fmla="*/ 4525138 w 5922709"/>
              <a:gd name="connsiteY198" fmla="*/ 5229669 h 6858000"/>
              <a:gd name="connsiteX199" fmla="*/ 3991801 w 5922709"/>
              <a:gd name="connsiteY199" fmla="*/ 5229669 h 6858000"/>
              <a:gd name="connsiteX200" fmla="*/ 4239514 w 5922709"/>
              <a:gd name="connsiteY200" fmla="*/ 5477383 h 6858000"/>
              <a:gd name="connsiteX201" fmla="*/ 3991801 w 5922709"/>
              <a:gd name="connsiteY201" fmla="*/ 5725096 h 6858000"/>
              <a:gd name="connsiteX202" fmla="*/ 3744087 w 5922709"/>
              <a:gd name="connsiteY202" fmla="*/ 5477383 h 6858000"/>
              <a:gd name="connsiteX203" fmla="*/ 3991801 w 5922709"/>
              <a:gd name="connsiteY203" fmla="*/ 5229669 h 6858000"/>
              <a:gd name="connsiteX204" fmla="*/ 3458464 w 5922709"/>
              <a:gd name="connsiteY204" fmla="*/ 5229669 h 6858000"/>
              <a:gd name="connsiteX205" fmla="*/ 3706178 w 5922709"/>
              <a:gd name="connsiteY205" fmla="*/ 5477383 h 6858000"/>
              <a:gd name="connsiteX206" fmla="*/ 3458464 w 5922709"/>
              <a:gd name="connsiteY206" fmla="*/ 5725096 h 6858000"/>
              <a:gd name="connsiteX207" fmla="*/ 3210751 w 5922709"/>
              <a:gd name="connsiteY207" fmla="*/ 5477383 h 6858000"/>
              <a:gd name="connsiteX208" fmla="*/ 3458464 w 5922709"/>
              <a:gd name="connsiteY208" fmla="*/ 5229669 h 6858000"/>
              <a:gd name="connsiteX209" fmla="*/ 2925127 w 5922709"/>
              <a:gd name="connsiteY209" fmla="*/ 5229669 h 6858000"/>
              <a:gd name="connsiteX210" fmla="*/ 3172841 w 5922709"/>
              <a:gd name="connsiteY210" fmla="*/ 5477383 h 6858000"/>
              <a:gd name="connsiteX211" fmla="*/ 2925127 w 5922709"/>
              <a:gd name="connsiteY211" fmla="*/ 5725096 h 6858000"/>
              <a:gd name="connsiteX212" fmla="*/ 2677414 w 5922709"/>
              <a:gd name="connsiteY212" fmla="*/ 5477383 h 6858000"/>
              <a:gd name="connsiteX213" fmla="*/ 2925127 w 5922709"/>
              <a:gd name="connsiteY213" fmla="*/ 5229669 h 6858000"/>
              <a:gd name="connsiteX214" fmla="*/ 2391791 w 5922709"/>
              <a:gd name="connsiteY214" fmla="*/ 5229669 h 6858000"/>
              <a:gd name="connsiteX215" fmla="*/ 2639505 w 5922709"/>
              <a:gd name="connsiteY215" fmla="*/ 5477383 h 6858000"/>
              <a:gd name="connsiteX216" fmla="*/ 2391791 w 5922709"/>
              <a:gd name="connsiteY216" fmla="*/ 5725096 h 6858000"/>
              <a:gd name="connsiteX217" fmla="*/ 2144078 w 5922709"/>
              <a:gd name="connsiteY217" fmla="*/ 5477383 h 6858000"/>
              <a:gd name="connsiteX218" fmla="*/ 2391791 w 5922709"/>
              <a:gd name="connsiteY218" fmla="*/ 5229669 h 6858000"/>
              <a:gd name="connsiteX219" fmla="*/ 1858454 w 5922709"/>
              <a:gd name="connsiteY219" fmla="*/ 5229669 h 6858000"/>
              <a:gd name="connsiteX220" fmla="*/ 2106168 w 5922709"/>
              <a:gd name="connsiteY220" fmla="*/ 5477383 h 6858000"/>
              <a:gd name="connsiteX221" fmla="*/ 1858454 w 5922709"/>
              <a:gd name="connsiteY221" fmla="*/ 5725096 h 6858000"/>
              <a:gd name="connsiteX222" fmla="*/ 1610741 w 5922709"/>
              <a:gd name="connsiteY222" fmla="*/ 5477383 h 6858000"/>
              <a:gd name="connsiteX223" fmla="*/ 1858454 w 5922709"/>
              <a:gd name="connsiteY223" fmla="*/ 5229669 h 6858000"/>
              <a:gd name="connsiteX224" fmla="*/ 1323340 w 5922709"/>
              <a:gd name="connsiteY224" fmla="*/ 5229606 h 6858000"/>
              <a:gd name="connsiteX225" fmla="*/ 1571054 w 5922709"/>
              <a:gd name="connsiteY225" fmla="*/ 5477320 h 6858000"/>
              <a:gd name="connsiteX226" fmla="*/ 1323340 w 5922709"/>
              <a:gd name="connsiteY226" fmla="*/ 5725033 h 6858000"/>
              <a:gd name="connsiteX227" fmla="*/ 1075627 w 5922709"/>
              <a:gd name="connsiteY227" fmla="*/ 5477320 h 6858000"/>
              <a:gd name="connsiteX228" fmla="*/ 1323340 w 5922709"/>
              <a:gd name="connsiteY228" fmla="*/ 5229606 h 6858000"/>
              <a:gd name="connsiteX229" fmla="*/ 797624 w 5922709"/>
              <a:gd name="connsiteY229" fmla="*/ 5228463 h 6858000"/>
              <a:gd name="connsiteX230" fmla="*/ 1045337 w 5922709"/>
              <a:gd name="connsiteY230" fmla="*/ 5476177 h 6858000"/>
              <a:gd name="connsiteX231" fmla="*/ 797624 w 5922709"/>
              <a:gd name="connsiteY231" fmla="*/ 5723890 h 6858000"/>
              <a:gd name="connsiteX232" fmla="*/ 549910 w 5922709"/>
              <a:gd name="connsiteY232" fmla="*/ 5476177 h 6858000"/>
              <a:gd name="connsiteX233" fmla="*/ 797624 w 5922709"/>
              <a:gd name="connsiteY233" fmla="*/ 5228463 h 6858000"/>
              <a:gd name="connsiteX234" fmla="*/ 262510 w 5922709"/>
              <a:gd name="connsiteY234" fmla="*/ 5228463 h 6858000"/>
              <a:gd name="connsiteX235" fmla="*/ 510223 w 5922709"/>
              <a:gd name="connsiteY235" fmla="*/ 5476177 h 6858000"/>
              <a:gd name="connsiteX236" fmla="*/ 262510 w 5922709"/>
              <a:gd name="connsiteY236" fmla="*/ 5723890 h 6858000"/>
              <a:gd name="connsiteX237" fmla="*/ 14796 w 5922709"/>
              <a:gd name="connsiteY237" fmla="*/ 5476177 h 6858000"/>
              <a:gd name="connsiteX238" fmla="*/ 262510 w 5922709"/>
              <a:gd name="connsiteY238" fmla="*/ 5228463 h 6858000"/>
              <a:gd name="connsiteX239" fmla="*/ 5843270 w 5922709"/>
              <a:gd name="connsiteY239" fmla="*/ 4769612 h 6858000"/>
              <a:gd name="connsiteX240" fmla="*/ 5893193 w 5922709"/>
              <a:gd name="connsiteY240" fmla="*/ 4774645 h 6858000"/>
              <a:gd name="connsiteX241" fmla="*/ 5922709 w 5922709"/>
              <a:gd name="connsiteY241" fmla="*/ 4783807 h 6858000"/>
              <a:gd name="connsiteX242" fmla="*/ 5922709 w 5922709"/>
              <a:gd name="connsiteY242" fmla="*/ 5250844 h 6858000"/>
              <a:gd name="connsiteX243" fmla="*/ 5893193 w 5922709"/>
              <a:gd name="connsiteY243" fmla="*/ 5260007 h 6858000"/>
              <a:gd name="connsiteX244" fmla="*/ 5843270 w 5922709"/>
              <a:gd name="connsiteY244" fmla="*/ 5265039 h 6858000"/>
              <a:gd name="connsiteX245" fmla="*/ 5595557 w 5922709"/>
              <a:gd name="connsiteY245" fmla="*/ 5017326 h 6858000"/>
              <a:gd name="connsiteX246" fmla="*/ 5843270 w 5922709"/>
              <a:gd name="connsiteY246" fmla="*/ 4769612 h 6858000"/>
              <a:gd name="connsiteX247" fmla="*/ 5309679 w 5922709"/>
              <a:gd name="connsiteY247" fmla="*/ 4769612 h 6858000"/>
              <a:gd name="connsiteX248" fmla="*/ 5557393 w 5922709"/>
              <a:gd name="connsiteY248" fmla="*/ 5017326 h 6858000"/>
              <a:gd name="connsiteX249" fmla="*/ 5309679 w 5922709"/>
              <a:gd name="connsiteY249" fmla="*/ 5265039 h 6858000"/>
              <a:gd name="connsiteX250" fmla="*/ 5061966 w 5922709"/>
              <a:gd name="connsiteY250" fmla="*/ 5017326 h 6858000"/>
              <a:gd name="connsiteX251" fmla="*/ 5309679 w 5922709"/>
              <a:gd name="connsiteY251" fmla="*/ 4769612 h 6858000"/>
              <a:gd name="connsiteX252" fmla="*/ 4776026 w 5922709"/>
              <a:gd name="connsiteY252" fmla="*/ 4769612 h 6858000"/>
              <a:gd name="connsiteX253" fmla="*/ 5023739 w 5922709"/>
              <a:gd name="connsiteY253" fmla="*/ 5017326 h 6858000"/>
              <a:gd name="connsiteX254" fmla="*/ 4776026 w 5922709"/>
              <a:gd name="connsiteY254" fmla="*/ 5265039 h 6858000"/>
              <a:gd name="connsiteX255" fmla="*/ 4528312 w 5922709"/>
              <a:gd name="connsiteY255" fmla="*/ 5017326 h 6858000"/>
              <a:gd name="connsiteX256" fmla="*/ 4776026 w 5922709"/>
              <a:gd name="connsiteY256" fmla="*/ 4769612 h 6858000"/>
              <a:gd name="connsiteX257" fmla="*/ 4242436 w 5922709"/>
              <a:gd name="connsiteY257" fmla="*/ 4769612 h 6858000"/>
              <a:gd name="connsiteX258" fmla="*/ 4490149 w 5922709"/>
              <a:gd name="connsiteY258" fmla="*/ 5017326 h 6858000"/>
              <a:gd name="connsiteX259" fmla="*/ 4242436 w 5922709"/>
              <a:gd name="connsiteY259" fmla="*/ 5265039 h 6858000"/>
              <a:gd name="connsiteX260" fmla="*/ 3994722 w 5922709"/>
              <a:gd name="connsiteY260" fmla="*/ 5017326 h 6858000"/>
              <a:gd name="connsiteX261" fmla="*/ 4242436 w 5922709"/>
              <a:gd name="connsiteY261" fmla="*/ 4769612 h 6858000"/>
              <a:gd name="connsiteX262" fmla="*/ 3708844 w 5922709"/>
              <a:gd name="connsiteY262" fmla="*/ 4769612 h 6858000"/>
              <a:gd name="connsiteX263" fmla="*/ 3956558 w 5922709"/>
              <a:gd name="connsiteY263" fmla="*/ 5017326 h 6858000"/>
              <a:gd name="connsiteX264" fmla="*/ 3708844 w 5922709"/>
              <a:gd name="connsiteY264" fmla="*/ 5265039 h 6858000"/>
              <a:gd name="connsiteX265" fmla="*/ 3461131 w 5922709"/>
              <a:gd name="connsiteY265" fmla="*/ 5017326 h 6858000"/>
              <a:gd name="connsiteX266" fmla="*/ 3708844 w 5922709"/>
              <a:gd name="connsiteY266" fmla="*/ 4769612 h 6858000"/>
              <a:gd name="connsiteX267" fmla="*/ 3175190 w 5922709"/>
              <a:gd name="connsiteY267" fmla="*/ 4769612 h 6858000"/>
              <a:gd name="connsiteX268" fmla="*/ 3422904 w 5922709"/>
              <a:gd name="connsiteY268" fmla="*/ 5017326 h 6858000"/>
              <a:gd name="connsiteX269" fmla="*/ 3175190 w 5922709"/>
              <a:gd name="connsiteY269" fmla="*/ 5265039 h 6858000"/>
              <a:gd name="connsiteX270" fmla="*/ 2927477 w 5922709"/>
              <a:gd name="connsiteY270" fmla="*/ 5017326 h 6858000"/>
              <a:gd name="connsiteX271" fmla="*/ 3175190 w 5922709"/>
              <a:gd name="connsiteY271" fmla="*/ 4769612 h 6858000"/>
              <a:gd name="connsiteX272" fmla="*/ 2641601 w 5922709"/>
              <a:gd name="connsiteY272" fmla="*/ 4769612 h 6858000"/>
              <a:gd name="connsiteX273" fmla="*/ 2889314 w 5922709"/>
              <a:gd name="connsiteY273" fmla="*/ 5017326 h 6858000"/>
              <a:gd name="connsiteX274" fmla="*/ 2641601 w 5922709"/>
              <a:gd name="connsiteY274" fmla="*/ 5265039 h 6858000"/>
              <a:gd name="connsiteX275" fmla="*/ 2393887 w 5922709"/>
              <a:gd name="connsiteY275" fmla="*/ 5017326 h 6858000"/>
              <a:gd name="connsiteX276" fmla="*/ 2641601 w 5922709"/>
              <a:gd name="connsiteY276" fmla="*/ 4769612 h 6858000"/>
              <a:gd name="connsiteX277" fmla="*/ 2108010 w 5922709"/>
              <a:gd name="connsiteY277" fmla="*/ 4769612 h 6858000"/>
              <a:gd name="connsiteX278" fmla="*/ 2355723 w 5922709"/>
              <a:gd name="connsiteY278" fmla="*/ 5017326 h 6858000"/>
              <a:gd name="connsiteX279" fmla="*/ 2108010 w 5922709"/>
              <a:gd name="connsiteY279" fmla="*/ 5265039 h 6858000"/>
              <a:gd name="connsiteX280" fmla="*/ 1860296 w 5922709"/>
              <a:gd name="connsiteY280" fmla="*/ 5017326 h 6858000"/>
              <a:gd name="connsiteX281" fmla="*/ 2108010 w 5922709"/>
              <a:gd name="connsiteY281" fmla="*/ 4769612 h 6858000"/>
              <a:gd name="connsiteX282" fmla="*/ 1574355 w 5922709"/>
              <a:gd name="connsiteY282" fmla="*/ 4769612 h 6858000"/>
              <a:gd name="connsiteX283" fmla="*/ 1822069 w 5922709"/>
              <a:gd name="connsiteY283" fmla="*/ 5017326 h 6858000"/>
              <a:gd name="connsiteX284" fmla="*/ 1574355 w 5922709"/>
              <a:gd name="connsiteY284" fmla="*/ 5265039 h 6858000"/>
              <a:gd name="connsiteX285" fmla="*/ 1326642 w 5922709"/>
              <a:gd name="connsiteY285" fmla="*/ 5017326 h 6858000"/>
              <a:gd name="connsiteX286" fmla="*/ 1574355 w 5922709"/>
              <a:gd name="connsiteY286" fmla="*/ 4769612 h 6858000"/>
              <a:gd name="connsiteX287" fmla="*/ 1047115 w 5922709"/>
              <a:gd name="connsiteY287" fmla="*/ 4768405 h 6858000"/>
              <a:gd name="connsiteX288" fmla="*/ 1294829 w 5922709"/>
              <a:gd name="connsiteY288" fmla="*/ 5016119 h 6858000"/>
              <a:gd name="connsiteX289" fmla="*/ 1047115 w 5922709"/>
              <a:gd name="connsiteY289" fmla="*/ 5263832 h 6858000"/>
              <a:gd name="connsiteX290" fmla="*/ 799402 w 5922709"/>
              <a:gd name="connsiteY290" fmla="*/ 5016119 h 6858000"/>
              <a:gd name="connsiteX291" fmla="*/ 1047115 w 5922709"/>
              <a:gd name="connsiteY291" fmla="*/ 4768405 h 6858000"/>
              <a:gd name="connsiteX292" fmla="*/ 513525 w 5922709"/>
              <a:gd name="connsiteY292" fmla="*/ 4768405 h 6858000"/>
              <a:gd name="connsiteX293" fmla="*/ 761238 w 5922709"/>
              <a:gd name="connsiteY293" fmla="*/ 5016119 h 6858000"/>
              <a:gd name="connsiteX294" fmla="*/ 513525 w 5922709"/>
              <a:gd name="connsiteY294" fmla="*/ 5263832 h 6858000"/>
              <a:gd name="connsiteX295" fmla="*/ 265811 w 5922709"/>
              <a:gd name="connsiteY295" fmla="*/ 5016119 h 6858000"/>
              <a:gd name="connsiteX296" fmla="*/ 513525 w 5922709"/>
              <a:gd name="connsiteY296" fmla="*/ 4768405 h 6858000"/>
              <a:gd name="connsiteX297" fmla="*/ 5575174 w 5922709"/>
              <a:gd name="connsiteY297" fmla="*/ 4317111 h 6858000"/>
              <a:gd name="connsiteX298" fmla="*/ 5822887 w 5922709"/>
              <a:gd name="connsiteY298" fmla="*/ 4564824 h 6858000"/>
              <a:gd name="connsiteX299" fmla="*/ 5575174 w 5922709"/>
              <a:gd name="connsiteY299" fmla="*/ 4812538 h 6858000"/>
              <a:gd name="connsiteX300" fmla="*/ 5327460 w 5922709"/>
              <a:gd name="connsiteY300" fmla="*/ 4564824 h 6858000"/>
              <a:gd name="connsiteX301" fmla="*/ 5575174 w 5922709"/>
              <a:gd name="connsiteY301" fmla="*/ 4317111 h 6858000"/>
              <a:gd name="connsiteX302" fmla="*/ 5041837 w 5922709"/>
              <a:gd name="connsiteY302" fmla="*/ 4317111 h 6858000"/>
              <a:gd name="connsiteX303" fmla="*/ 5289550 w 5922709"/>
              <a:gd name="connsiteY303" fmla="*/ 4564824 h 6858000"/>
              <a:gd name="connsiteX304" fmla="*/ 5041837 w 5922709"/>
              <a:gd name="connsiteY304" fmla="*/ 4812538 h 6858000"/>
              <a:gd name="connsiteX305" fmla="*/ 4794123 w 5922709"/>
              <a:gd name="connsiteY305" fmla="*/ 4564824 h 6858000"/>
              <a:gd name="connsiteX306" fmla="*/ 5041837 w 5922709"/>
              <a:gd name="connsiteY306" fmla="*/ 4317111 h 6858000"/>
              <a:gd name="connsiteX307" fmla="*/ 4508501 w 5922709"/>
              <a:gd name="connsiteY307" fmla="*/ 4317111 h 6858000"/>
              <a:gd name="connsiteX308" fmla="*/ 4756214 w 5922709"/>
              <a:gd name="connsiteY308" fmla="*/ 4564824 h 6858000"/>
              <a:gd name="connsiteX309" fmla="*/ 4508501 w 5922709"/>
              <a:gd name="connsiteY309" fmla="*/ 4812538 h 6858000"/>
              <a:gd name="connsiteX310" fmla="*/ 4260787 w 5922709"/>
              <a:gd name="connsiteY310" fmla="*/ 4564824 h 6858000"/>
              <a:gd name="connsiteX311" fmla="*/ 4508501 w 5922709"/>
              <a:gd name="connsiteY311" fmla="*/ 4317111 h 6858000"/>
              <a:gd name="connsiteX312" fmla="*/ 3975164 w 5922709"/>
              <a:gd name="connsiteY312" fmla="*/ 4317111 h 6858000"/>
              <a:gd name="connsiteX313" fmla="*/ 4222877 w 5922709"/>
              <a:gd name="connsiteY313" fmla="*/ 4564824 h 6858000"/>
              <a:gd name="connsiteX314" fmla="*/ 3975164 w 5922709"/>
              <a:gd name="connsiteY314" fmla="*/ 4812538 h 6858000"/>
              <a:gd name="connsiteX315" fmla="*/ 3727450 w 5922709"/>
              <a:gd name="connsiteY315" fmla="*/ 4564824 h 6858000"/>
              <a:gd name="connsiteX316" fmla="*/ 3975164 w 5922709"/>
              <a:gd name="connsiteY316" fmla="*/ 4317111 h 6858000"/>
              <a:gd name="connsiteX317" fmla="*/ 3441827 w 5922709"/>
              <a:gd name="connsiteY317" fmla="*/ 4317111 h 6858000"/>
              <a:gd name="connsiteX318" fmla="*/ 3689541 w 5922709"/>
              <a:gd name="connsiteY318" fmla="*/ 4564824 h 6858000"/>
              <a:gd name="connsiteX319" fmla="*/ 3441827 w 5922709"/>
              <a:gd name="connsiteY319" fmla="*/ 4812538 h 6858000"/>
              <a:gd name="connsiteX320" fmla="*/ 3194114 w 5922709"/>
              <a:gd name="connsiteY320" fmla="*/ 4564824 h 6858000"/>
              <a:gd name="connsiteX321" fmla="*/ 3441827 w 5922709"/>
              <a:gd name="connsiteY321" fmla="*/ 4317111 h 6858000"/>
              <a:gd name="connsiteX322" fmla="*/ 2908490 w 5922709"/>
              <a:gd name="connsiteY322" fmla="*/ 4317111 h 6858000"/>
              <a:gd name="connsiteX323" fmla="*/ 3156204 w 5922709"/>
              <a:gd name="connsiteY323" fmla="*/ 4564824 h 6858000"/>
              <a:gd name="connsiteX324" fmla="*/ 2908490 w 5922709"/>
              <a:gd name="connsiteY324" fmla="*/ 4812538 h 6858000"/>
              <a:gd name="connsiteX325" fmla="*/ 2660777 w 5922709"/>
              <a:gd name="connsiteY325" fmla="*/ 4564824 h 6858000"/>
              <a:gd name="connsiteX326" fmla="*/ 2908490 w 5922709"/>
              <a:gd name="connsiteY326" fmla="*/ 4317111 h 6858000"/>
              <a:gd name="connsiteX327" fmla="*/ 2375217 w 5922709"/>
              <a:gd name="connsiteY327" fmla="*/ 4317111 h 6858000"/>
              <a:gd name="connsiteX328" fmla="*/ 2622931 w 5922709"/>
              <a:gd name="connsiteY328" fmla="*/ 4564824 h 6858000"/>
              <a:gd name="connsiteX329" fmla="*/ 2375217 w 5922709"/>
              <a:gd name="connsiteY329" fmla="*/ 4812538 h 6858000"/>
              <a:gd name="connsiteX330" fmla="*/ 2127504 w 5922709"/>
              <a:gd name="connsiteY330" fmla="*/ 4564824 h 6858000"/>
              <a:gd name="connsiteX331" fmla="*/ 2375217 w 5922709"/>
              <a:gd name="connsiteY331" fmla="*/ 4317111 h 6858000"/>
              <a:gd name="connsiteX332" fmla="*/ 1841880 w 5922709"/>
              <a:gd name="connsiteY332" fmla="*/ 4317111 h 6858000"/>
              <a:gd name="connsiteX333" fmla="*/ 2089594 w 5922709"/>
              <a:gd name="connsiteY333" fmla="*/ 4564824 h 6858000"/>
              <a:gd name="connsiteX334" fmla="*/ 1841880 w 5922709"/>
              <a:gd name="connsiteY334" fmla="*/ 4812538 h 6858000"/>
              <a:gd name="connsiteX335" fmla="*/ 1594167 w 5922709"/>
              <a:gd name="connsiteY335" fmla="*/ 4564824 h 6858000"/>
              <a:gd name="connsiteX336" fmla="*/ 1841880 w 5922709"/>
              <a:gd name="connsiteY336" fmla="*/ 4317111 h 6858000"/>
              <a:gd name="connsiteX337" fmla="*/ 1308544 w 5922709"/>
              <a:gd name="connsiteY337" fmla="*/ 4317111 h 6858000"/>
              <a:gd name="connsiteX338" fmla="*/ 1556258 w 5922709"/>
              <a:gd name="connsiteY338" fmla="*/ 4564824 h 6858000"/>
              <a:gd name="connsiteX339" fmla="*/ 1308544 w 5922709"/>
              <a:gd name="connsiteY339" fmla="*/ 4812538 h 6858000"/>
              <a:gd name="connsiteX340" fmla="*/ 1060831 w 5922709"/>
              <a:gd name="connsiteY340" fmla="*/ 4564824 h 6858000"/>
              <a:gd name="connsiteX341" fmla="*/ 1308544 w 5922709"/>
              <a:gd name="connsiteY341" fmla="*/ 4317111 h 6858000"/>
              <a:gd name="connsiteX342" fmla="*/ 780987 w 5922709"/>
              <a:gd name="connsiteY342" fmla="*/ 4315904 h 6858000"/>
              <a:gd name="connsiteX343" fmla="*/ 1028700 w 5922709"/>
              <a:gd name="connsiteY343" fmla="*/ 4563617 h 6858000"/>
              <a:gd name="connsiteX344" fmla="*/ 780987 w 5922709"/>
              <a:gd name="connsiteY344" fmla="*/ 4811331 h 6858000"/>
              <a:gd name="connsiteX345" fmla="*/ 533273 w 5922709"/>
              <a:gd name="connsiteY345" fmla="*/ 4563617 h 6858000"/>
              <a:gd name="connsiteX346" fmla="*/ 780987 w 5922709"/>
              <a:gd name="connsiteY346" fmla="*/ 4315904 h 6858000"/>
              <a:gd name="connsiteX347" fmla="*/ 247714 w 5922709"/>
              <a:gd name="connsiteY347" fmla="*/ 4315904 h 6858000"/>
              <a:gd name="connsiteX348" fmla="*/ 495427 w 5922709"/>
              <a:gd name="connsiteY348" fmla="*/ 4563617 h 6858000"/>
              <a:gd name="connsiteX349" fmla="*/ 247714 w 5922709"/>
              <a:gd name="connsiteY349" fmla="*/ 4811331 h 6858000"/>
              <a:gd name="connsiteX350" fmla="*/ 0 w 5922709"/>
              <a:gd name="connsiteY350" fmla="*/ 4563617 h 6858000"/>
              <a:gd name="connsiteX351" fmla="*/ 247714 w 5922709"/>
              <a:gd name="connsiteY351" fmla="*/ 4315904 h 6858000"/>
              <a:gd name="connsiteX352" fmla="*/ 5850255 w 5922709"/>
              <a:gd name="connsiteY352" fmla="*/ 3867150 h 6858000"/>
              <a:gd name="connsiteX353" fmla="*/ 5900178 w 5922709"/>
              <a:gd name="connsiteY353" fmla="*/ 3872183 h 6858000"/>
              <a:gd name="connsiteX354" fmla="*/ 5922709 w 5922709"/>
              <a:gd name="connsiteY354" fmla="*/ 3879177 h 6858000"/>
              <a:gd name="connsiteX355" fmla="*/ 5922709 w 5922709"/>
              <a:gd name="connsiteY355" fmla="*/ 4350551 h 6858000"/>
              <a:gd name="connsiteX356" fmla="*/ 5900178 w 5922709"/>
              <a:gd name="connsiteY356" fmla="*/ 4357545 h 6858000"/>
              <a:gd name="connsiteX357" fmla="*/ 5850255 w 5922709"/>
              <a:gd name="connsiteY357" fmla="*/ 4362577 h 6858000"/>
              <a:gd name="connsiteX358" fmla="*/ 5602542 w 5922709"/>
              <a:gd name="connsiteY358" fmla="*/ 4114864 h 6858000"/>
              <a:gd name="connsiteX359" fmla="*/ 5850255 w 5922709"/>
              <a:gd name="connsiteY359" fmla="*/ 3867150 h 6858000"/>
              <a:gd name="connsiteX360" fmla="*/ 5316538 w 5922709"/>
              <a:gd name="connsiteY360" fmla="*/ 3867150 h 6858000"/>
              <a:gd name="connsiteX361" fmla="*/ 5564251 w 5922709"/>
              <a:gd name="connsiteY361" fmla="*/ 4114864 h 6858000"/>
              <a:gd name="connsiteX362" fmla="*/ 5316538 w 5922709"/>
              <a:gd name="connsiteY362" fmla="*/ 4362577 h 6858000"/>
              <a:gd name="connsiteX363" fmla="*/ 5068824 w 5922709"/>
              <a:gd name="connsiteY363" fmla="*/ 4114864 h 6858000"/>
              <a:gd name="connsiteX364" fmla="*/ 5316538 w 5922709"/>
              <a:gd name="connsiteY364" fmla="*/ 3867150 h 6858000"/>
              <a:gd name="connsiteX365" fmla="*/ 4782884 w 5922709"/>
              <a:gd name="connsiteY365" fmla="*/ 3867150 h 6858000"/>
              <a:gd name="connsiteX366" fmla="*/ 5030597 w 5922709"/>
              <a:gd name="connsiteY366" fmla="*/ 4114864 h 6858000"/>
              <a:gd name="connsiteX367" fmla="*/ 4782884 w 5922709"/>
              <a:gd name="connsiteY367" fmla="*/ 4362577 h 6858000"/>
              <a:gd name="connsiteX368" fmla="*/ 4535170 w 5922709"/>
              <a:gd name="connsiteY368" fmla="*/ 4114864 h 6858000"/>
              <a:gd name="connsiteX369" fmla="*/ 4782884 w 5922709"/>
              <a:gd name="connsiteY369" fmla="*/ 3867150 h 6858000"/>
              <a:gd name="connsiteX370" fmla="*/ 4249166 w 5922709"/>
              <a:gd name="connsiteY370" fmla="*/ 3867150 h 6858000"/>
              <a:gd name="connsiteX371" fmla="*/ 4496880 w 5922709"/>
              <a:gd name="connsiteY371" fmla="*/ 4114864 h 6858000"/>
              <a:gd name="connsiteX372" fmla="*/ 4249166 w 5922709"/>
              <a:gd name="connsiteY372" fmla="*/ 4362577 h 6858000"/>
              <a:gd name="connsiteX373" fmla="*/ 4001453 w 5922709"/>
              <a:gd name="connsiteY373" fmla="*/ 4114864 h 6858000"/>
              <a:gd name="connsiteX374" fmla="*/ 4249166 w 5922709"/>
              <a:gd name="connsiteY374" fmla="*/ 3867150 h 6858000"/>
              <a:gd name="connsiteX375" fmla="*/ 3715513 w 5922709"/>
              <a:gd name="connsiteY375" fmla="*/ 3867150 h 6858000"/>
              <a:gd name="connsiteX376" fmla="*/ 3963226 w 5922709"/>
              <a:gd name="connsiteY376" fmla="*/ 4114864 h 6858000"/>
              <a:gd name="connsiteX377" fmla="*/ 3715513 w 5922709"/>
              <a:gd name="connsiteY377" fmla="*/ 4362577 h 6858000"/>
              <a:gd name="connsiteX378" fmla="*/ 3467799 w 5922709"/>
              <a:gd name="connsiteY378" fmla="*/ 4114864 h 6858000"/>
              <a:gd name="connsiteX379" fmla="*/ 3715513 w 5922709"/>
              <a:gd name="connsiteY379" fmla="*/ 3867150 h 6858000"/>
              <a:gd name="connsiteX380" fmla="*/ 3181794 w 5922709"/>
              <a:gd name="connsiteY380" fmla="*/ 3867150 h 6858000"/>
              <a:gd name="connsiteX381" fmla="*/ 3429508 w 5922709"/>
              <a:gd name="connsiteY381" fmla="*/ 4114864 h 6858000"/>
              <a:gd name="connsiteX382" fmla="*/ 3181794 w 5922709"/>
              <a:gd name="connsiteY382" fmla="*/ 4362577 h 6858000"/>
              <a:gd name="connsiteX383" fmla="*/ 2934081 w 5922709"/>
              <a:gd name="connsiteY383" fmla="*/ 4114864 h 6858000"/>
              <a:gd name="connsiteX384" fmla="*/ 3181794 w 5922709"/>
              <a:gd name="connsiteY384" fmla="*/ 3867150 h 6858000"/>
              <a:gd name="connsiteX385" fmla="*/ 2648140 w 5922709"/>
              <a:gd name="connsiteY385" fmla="*/ 3867150 h 6858000"/>
              <a:gd name="connsiteX386" fmla="*/ 2895854 w 5922709"/>
              <a:gd name="connsiteY386" fmla="*/ 4114864 h 6858000"/>
              <a:gd name="connsiteX387" fmla="*/ 2648140 w 5922709"/>
              <a:gd name="connsiteY387" fmla="*/ 4362577 h 6858000"/>
              <a:gd name="connsiteX388" fmla="*/ 2400427 w 5922709"/>
              <a:gd name="connsiteY388" fmla="*/ 4114864 h 6858000"/>
              <a:gd name="connsiteX389" fmla="*/ 2648140 w 5922709"/>
              <a:gd name="connsiteY389" fmla="*/ 3867150 h 6858000"/>
              <a:gd name="connsiteX390" fmla="*/ 2114487 w 5922709"/>
              <a:gd name="connsiteY390" fmla="*/ 3867150 h 6858000"/>
              <a:gd name="connsiteX391" fmla="*/ 2362200 w 5922709"/>
              <a:gd name="connsiteY391" fmla="*/ 4114864 h 6858000"/>
              <a:gd name="connsiteX392" fmla="*/ 2114487 w 5922709"/>
              <a:gd name="connsiteY392" fmla="*/ 4362577 h 6858000"/>
              <a:gd name="connsiteX393" fmla="*/ 1866773 w 5922709"/>
              <a:gd name="connsiteY393" fmla="*/ 4114864 h 6858000"/>
              <a:gd name="connsiteX394" fmla="*/ 2114487 w 5922709"/>
              <a:gd name="connsiteY394" fmla="*/ 3867150 h 6858000"/>
              <a:gd name="connsiteX395" fmla="*/ 1580769 w 5922709"/>
              <a:gd name="connsiteY395" fmla="*/ 3867150 h 6858000"/>
              <a:gd name="connsiteX396" fmla="*/ 1828483 w 5922709"/>
              <a:gd name="connsiteY396" fmla="*/ 4114864 h 6858000"/>
              <a:gd name="connsiteX397" fmla="*/ 1580769 w 5922709"/>
              <a:gd name="connsiteY397" fmla="*/ 4362577 h 6858000"/>
              <a:gd name="connsiteX398" fmla="*/ 1333056 w 5922709"/>
              <a:gd name="connsiteY398" fmla="*/ 4114864 h 6858000"/>
              <a:gd name="connsiteX399" fmla="*/ 1580769 w 5922709"/>
              <a:gd name="connsiteY399" fmla="*/ 3867150 h 6858000"/>
              <a:gd name="connsiteX400" fmla="*/ 1053592 w 5922709"/>
              <a:gd name="connsiteY400" fmla="*/ 3866007 h 6858000"/>
              <a:gd name="connsiteX401" fmla="*/ 1301306 w 5922709"/>
              <a:gd name="connsiteY401" fmla="*/ 4113721 h 6858000"/>
              <a:gd name="connsiteX402" fmla="*/ 1053592 w 5922709"/>
              <a:gd name="connsiteY402" fmla="*/ 4361434 h 6858000"/>
              <a:gd name="connsiteX403" fmla="*/ 805879 w 5922709"/>
              <a:gd name="connsiteY403" fmla="*/ 4113721 h 6858000"/>
              <a:gd name="connsiteX404" fmla="*/ 1053592 w 5922709"/>
              <a:gd name="connsiteY404" fmla="*/ 3866007 h 6858000"/>
              <a:gd name="connsiteX405" fmla="*/ 519939 w 5922709"/>
              <a:gd name="connsiteY405" fmla="*/ 3866007 h 6858000"/>
              <a:gd name="connsiteX406" fmla="*/ 767652 w 5922709"/>
              <a:gd name="connsiteY406" fmla="*/ 4113721 h 6858000"/>
              <a:gd name="connsiteX407" fmla="*/ 519939 w 5922709"/>
              <a:gd name="connsiteY407" fmla="*/ 4361434 h 6858000"/>
              <a:gd name="connsiteX408" fmla="*/ 272225 w 5922709"/>
              <a:gd name="connsiteY408" fmla="*/ 4113721 h 6858000"/>
              <a:gd name="connsiteX409" fmla="*/ 519939 w 5922709"/>
              <a:gd name="connsiteY409" fmla="*/ 3866007 h 6858000"/>
              <a:gd name="connsiteX410" fmla="*/ 5584952 w 5922709"/>
              <a:gd name="connsiteY410" fmla="*/ 3415539 h 6858000"/>
              <a:gd name="connsiteX411" fmla="*/ 5832666 w 5922709"/>
              <a:gd name="connsiteY411" fmla="*/ 3663252 h 6858000"/>
              <a:gd name="connsiteX412" fmla="*/ 5584952 w 5922709"/>
              <a:gd name="connsiteY412" fmla="*/ 3910965 h 6858000"/>
              <a:gd name="connsiteX413" fmla="*/ 5337239 w 5922709"/>
              <a:gd name="connsiteY413" fmla="*/ 3663252 h 6858000"/>
              <a:gd name="connsiteX414" fmla="*/ 5584952 w 5922709"/>
              <a:gd name="connsiteY414" fmla="*/ 3415539 h 6858000"/>
              <a:gd name="connsiteX415" fmla="*/ 5051615 w 5922709"/>
              <a:gd name="connsiteY415" fmla="*/ 3415539 h 6858000"/>
              <a:gd name="connsiteX416" fmla="*/ 5299329 w 5922709"/>
              <a:gd name="connsiteY416" fmla="*/ 3663252 h 6858000"/>
              <a:gd name="connsiteX417" fmla="*/ 5051615 w 5922709"/>
              <a:gd name="connsiteY417" fmla="*/ 3910965 h 6858000"/>
              <a:gd name="connsiteX418" fmla="*/ 4803902 w 5922709"/>
              <a:gd name="connsiteY418" fmla="*/ 3663252 h 6858000"/>
              <a:gd name="connsiteX419" fmla="*/ 5051615 w 5922709"/>
              <a:gd name="connsiteY419" fmla="*/ 3415539 h 6858000"/>
              <a:gd name="connsiteX420" fmla="*/ 4518342 w 5922709"/>
              <a:gd name="connsiteY420" fmla="*/ 3415539 h 6858000"/>
              <a:gd name="connsiteX421" fmla="*/ 4766056 w 5922709"/>
              <a:gd name="connsiteY421" fmla="*/ 3663252 h 6858000"/>
              <a:gd name="connsiteX422" fmla="*/ 4518342 w 5922709"/>
              <a:gd name="connsiteY422" fmla="*/ 3910965 h 6858000"/>
              <a:gd name="connsiteX423" fmla="*/ 4270629 w 5922709"/>
              <a:gd name="connsiteY423" fmla="*/ 3663252 h 6858000"/>
              <a:gd name="connsiteX424" fmla="*/ 4518342 w 5922709"/>
              <a:gd name="connsiteY424" fmla="*/ 3415539 h 6858000"/>
              <a:gd name="connsiteX425" fmla="*/ 3985006 w 5922709"/>
              <a:gd name="connsiteY425" fmla="*/ 3415539 h 6858000"/>
              <a:gd name="connsiteX426" fmla="*/ 4232720 w 5922709"/>
              <a:gd name="connsiteY426" fmla="*/ 3663252 h 6858000"/>
              <a:gd name="connsiteX427" fmla="*/ 3985006 w 5922709"/>
              <a:gd name="connsiteY427" fmla="*/ 3910965 h 6858000"/>
              <a:gd name="connsiteX428" fmla="*/ 3737293 w 5922709"/>
              <a:gd name="connsiteY428" fmla="*/ 3663252 h 6858000"/>
              <a:gd name="connsiteX429" fmla="*/ 3985006 w 5922709"/>
              <a:gd name="connsiteY429" fmla="*/ 3415539 h 6858000"/>
              <a:gd name="connsiteX430" fmla="*/ 3451669 w 5922709"/>
              <a:gd name="connsiteY430" fmla="*/ 3415539 h 6858000"/>
              <a:gd name="connsiteX431" fmla="*/ 3699383 w 5922709"/>
              <a:gd name="connsiteY431" fmla="*/ 3663252 h 6858000"/>
              <a:gd name="connsiteX432" fmla="*/ 3451669 w 5922709"/>
              <a:gd name="connsiteY432" fmla="*/ 3910965 h 6858000"/>
              <a:gd name="connsiteX433" fmla="*/ 3203956 w 5922709"/>
              <a:gd name="connsiteY433" fmla="*/ 3663252 h 6858000"/>
              <a:gd name="connsiteX434" fmla="*/ 3451669 w 5922709"/>
              <a:gd name="connsiteY434" fmla="*/ 3415539 h 6858000"/>
              <a:gd name="connsiteX435" fmla="*/ 2918333 w 5922709"/>
              <a:gd name="connsiteY435" fmla="*/ 3415539 h 6858000"/>
              <a:gd name="connsiteX436" fmla="*/ 3166047 w 5922709"/>
              <a:gd name="connsiteY436" fmla="*/ 3663252 h 6858000"/>
              <a:gd name="connsiteX437" fmla="*/ 2918333 w 5922709"/>
              <a:gd name="connsiteY437" fmla="*/ 3910965 h 6858000"/>
              <a:gd name="connsiteX438" fmla="*/ 2670620 w 5922709"/>
              <a:gd name="connsiteY438" fmla="*/ 3663252 h 6858000"/>
              <a:gd name="connsiteX439" fmla="*/ 2918333 w 5922709"/>
              <a:gd name="connsiteY439" fmla="*/ 3415539 h 6858000"/>
              <a:gd name="connsiteX440" fmla="*/ 2384997 w 5922709"/>
              <a:gd name="connsiteY440" fmla="*/ 3415539 h 6858000"/>
              <a:gd name="connsiteX441" fmla="*/ 2632710 w 5922709"/>
              <a:gd name="connsiteY441" fmla="*/ 3663252 h 6858000"/>
              <a:gd name="connsiteX442" fmla="*/ 2384997 w 5922709"/>
              <a:gd name="connsiteY442" fmla="*/ 3910965 h 6858000"/>
              <a:gd name="connsiteX443" fmla="*/ 2137283 w 5922709"/>
              <a:gd name="connsiteY443" fmla="*/ 3663252 h 6858000"/>
              <a:gd name="connsiteX444" fmla="*/ 2384997 w 5922709"/>
              <a:gd name="connsiteY444" fmla="*/ 3415539 h 6858000"/>
              <a:gd name="connsiteX445" fmla="*/ 1851661 w 5922709"/>
              <a:gd name="connsiteY445" fmla="*/ 3415539 h 6858000"/>
              <a:gd name="connsiteX446" fmla="*/ 2099374 w 5922709"/>
              <a:gd name="connsiteY446" fmla="*/ 3663252 h 6858000"/>
              <a:gd name="connsiteX447" fmla="*/ 1851661 w 5922709"/>
              <a:gd name="connsiteY447" fmla="*/ 3910965 h 6858000"/>
              <a:gd name="connsiteX448" fmla="*/ 1603947 w 5922709"/>
              <a:gd name="connsiteY448" fmla="*/ 3663252 h 6858000"/>
              <a:gd name="connsiteX449" fmla="*/ 1851661 w 5922709"/>
              <a:gd name="connsiteY449" fmla="*/ 3415539 h 6858000"/>
              <a:gd name="connsiteX450" fmla="*/ 1318388 w 5922709"/>
              <a:gd name="connsiteY450" fmla="*/ 3415539 h 6858000"/>
              <a:gd name="connsiteX451" fmla="*/ 1566101 w 5922709"/>
              <a:gd name="connsiteY451" fmla="*/ 3663252 h 6858000"/>
              <a:gd name="connsiteX452" fmla="*/ 1318388 w 5922709"/>
              <a:gd name="connsiteY452" fmla="*/ 3910965 h 6858000"/>
              <a:gd name="connsiteX453" fmla="*/ 1070674 w 5922709"/>
              <a:gd name="connsiteY453" fmla="*/ 3663252 h 6858000"/>
              <a:gd name="connsiteX454" fmla="*/ 1318388 w 5922709"/>
              <a:gd name="connsiteY454" fmla="*/ 3415539 h 6858000"/>
              <a:gd name="connsiteX455" fmla="*/ 790829 w 5922709"/>
              <a:gd name="connsiteY455" fmla="*/ 3414331 h 6858000"/>
              <a:gd name="connsiteX456" fmla="*/ 1038543 w 5922709"/>
              <a:gd name="connsiteY456" fmla="*/ 3662045 h 6858000"/>
              <a:gd name="connsiteX457" fmla="*/ 790829 w 5922709"/>
              <a:gd name="connsiteY457" fmla="*/ 3909758 h 6858000"/>
              <a:gd name="connsiteX458" fmla="*/ 543116 w 5922709"/>
              <a:gd name="connsiteY458" fmla="*/ 3662045 h 6858000"/>
              <a:gd name="connsiteX459" fmla="*/ 790829 w 5922709"/>
              <a:gd name="connsiteY459" fmla="*/ 3414331 h 6858000"/>
              <a:gd name="connsiteX460" fmla="*/ 257492 w 5922709"/>
              <a:gd name="connsiteY460" fmla="*/ 3414331 h 6858000"/>
              <a:gd name="connsiteX461" fmla="*/ 505206 w 5922709"/>
              <a:gd name="connsiteY461" fmla="*/ 3662045 h 6858000"/>
              <a:gd name="connsiteX462" fmla="*/ 257492 w 5922709"/>
              <a:gd name="connsiteY462" fmla="*/ 3909758 h 6858000"/>
              <a:gd name="connsiteX463" fmla="*/ 9779 w 5922709"/>
              <a:gd name="connsiteY463" fmla="*/ 3662045 h 6858000"/>
              <a:gd name="connsiteX464" fmla="*/ 257492 w 5922709"/>
              <a:gd name="connsiteY464" fmla="*/ 3414331 h 6858000"/>
              <a:gd name="connsiteX465" fmla="*/ 5848922 w 5922709"/>
              <a:gd name="connsiteY465" fmla="*/ 2973708 h 6858000"/>
              <a:gd name="connsiteX466" fmla="*/ 5898845 w 5922709"/>
              <a:gd name="connsiteY466" fmla="*/ 2978741 h 6858000"/>
              <a:gd name="connsiteX467" fmla="*/ 5922709 w 5922709"/>
              <a:gd name="connsiteY467" fmla="*/ 2986149 h 6858000"/>
              <a:gd name="connsiteX468" fmla="*/ 5922709 w 5922709"/>
              <a:gd name="connsiteY468" fmla="*/ 3456692 h 6858000"/>
              <a:gd name="connsiteX469" fmla="*/ 5898845 w 5922709"/>
              <a:gd name="connsiteY469" fmla="*/ 3464100 h 6858000"/>
              <a:gd name="connsiteX470" fmla="*/ 5848922 w 5922709"/>
              <a:gd name="connsiteY470" fmla="*/ 3469132 h 6858000"/>
              <a:gd name="connsiteX471" fmla="*/ 5601208 w 5922709"/>
              <a:gd name="connsiteY471" fmla="*/ 3221422 h 6858000"/>
              <a:gd name="connsiteX472" fmla="*/ 5848922 w 5922709"/>
              <a:gd name="connsiteY472" fmla="*/ 2973708 h 6858000"/>
              <a:gd name="connsiteX473" fmla="*/ 5322761 w 5922709"/>
              <a:gd name="connsiteY473" fmla="*/ 2972569 h 6858000"/>
              <a:gd name="connsiteX474" fmla="*/ 5570474 w 5922709"/>
              <a:gd name="connsiteY474" fmla="*/ 3220283 h 6858000"/>
              <a:gd name="connsiteX475" fmla="*/ 5322761 w 5922709"/>
              <a:gd name="connsiteY475" fmla="*/ 3467989 h 6858000"/>
              <a:gd name="connsiteX476" fmla="*/ 5075047 w 5922709"/>
              <a:gd name="connsiteY476" fmla="*/ 3220283 h 6858000"/>
              <a:gd name="connsiteX477" fmla="*/ 5322761 w 5922709"/>
              <a:gd name="connsiteY477" fmla="*/ 2972569 h 6858000"/>
              <a:gd name="connsiteX478" fmla="*/ 4789425 w 5922709"/>
              <a:gd name="connsiteY478" fmla="*/ 2972569 h 6858000"/>
              <a:gd name="connsiteX479" fmla="*/ 5037138 w 5922709"/>
              <a:gd name="connsiteY479" fmla="*/ 3220283 h 6858000"/>
              <a:gd name="connsiteX480" fmla="*/ 4789425 w 5922709"/>
              <a:gd name="connsiteY480" fmla="*/ 3467989 h 6858000"/>
              <a:gd name="connsiteX481" fmla="*/ 4541711 w 5922709"/>
              <a:gd name="connsiteY481" fmla="*/ 3220283 h 6858000"/>
              <a:gd name="connsiteX482" fmla="*/ 4789425 w 5922709"/>
              <a:gd name="connsiteY482" fmla="*/ 2972569 h 6858000"/>
              <a:gd name="connsiteX483" fmla="*/ 4256088 w 5922709"/>
              <a:gd name="connsiteY483" fmla="*/ 2972569 h 6858000"/>
              <a:gd name="connsiteX484" fmla="*/ 4503801 w 5922709"/>
              <a:gd name="connsiteY484" fmla="*/ 3220283 h 6858000"/>
              <a:gd name="connsiteX485" fmla="*/ 4256088 w 5922709"/>
              <a:gd name="connsiteY485" fmla="*/ 3467989 h 6858000"/>
              <a:gd name="connsiteX486" fmla="*/ 4008374 w 5922709"/>
              <a:gd name="connsiteY486" fmla="*/ 3220283 h 6858000"/>
              <a:gd name="connsiteX487" fmla="*/ 4256088 w 5922709"/>
              <a:gd name="connsiteY487" fmla="*/ 2972569 h 6858000"/>
              <a:gd name="connsiteX488" fmla="*/ 3722814 w 5922709"/>
              <a:gd name="connsiteY488" fmla="*/ 2972569 h 6858000"/>
              <a:gd name="connsiteX489" fmla="*/ 3970528 w 5922709"/>
              <a:gd name="connsiteY489" fmla="*/ 3220283 h 6858000"/>
              <a:gd name="connsiteX490" fmla="*/ 3722814 w 5922709"/>
              <a:gd name="connsiteY490" fmla="*/ 3467989 h 6858000"/>
              <a:gd name="connsiteX491" fmla="*/ 3475101 w 5922709"/>
              <a:gd name="connsiteY491" fmla="*/ 3220283 h 6858000"/>
              <a:gd name="connsiteX492" fmla="*/ 3722814 w 5922709"/>
              <a:gd name="connsiteY492" fmla="*/ 2972569 h 6858000"/>
              <a:gd name="connsiteX493" fmla="*/ 3189478 w 5922709"/>
              <a:gd name="connsiteY493" fmla="*/ 2972569 h 6858000"/>
              <a:gd name="connsiteX494" fmla="*/ 3437192 w 5922709"/>
              <a:gd name="connsiteY494" fmla="*/ 3220283 h 6858000"/>
              <a:gd name="connsiteX495" fmla="*/ 3189478 w 5922709"/>
              <a:gd name="connsiteY495" fmla="*/ 3467989 h 6858000"/>
              <a:gd name="connsiteX496" fmla="*/ 2941765 w 5922709"/>
              <a:gd name="connsiteY496" fmla="*/ 3220283 h 6858000"/>
              <a:gd name="connsiteX497" fmla="*/ 3189478 w 5922709"/>
              <a:gd name="connsiteY497" fmla="*/ 2972569 h 6858000"/>
              <a:gd name="connsiteX498" fmla="*/ 2656141 w 5922709"/>
              <a:gd name="connsiteY498" fmla="*/ 2972569 h 6858000"/>
              <a:gd name="connsiteX499" fmla="*/ 2903855 w 5922709"/>
              <a:gd name="connsiteY499" fmla="*/ 3220283 h 6858000"/>
              <a:gd name="connsiteX500" fmla="*/ 2656141 w 5922709"/>
              <a:gd name="connsiteY500" fmla="*/ 3467989 h 6858000"/>
              <a:gd name="connsiteX501" fmla="*/ 2408428 w 5922709"/>
              <a:gd name="connsiteY501" fmla="*/ 3220283 h 6858000"/>
              <a:gd name="connsiteX502" fmla="*/ 2656141 w 5922709"/>
              <a:gd name="connsiteY502" fmla="*/ 2972569 h 6858000"/>
              <a:gd name="connsiteX503" fmla="*/ 2122805 w 5922709"/>
              <a:gd name="connsiteY503" fmla="*/ 2972569 h 6858000"/>
              <a:gd name="connsiteX504" fmla="*/ 2370519 w 5922709"/>
              <a:gd name="connsiteY504" fmla="*/ 3220283 h 6858000"/>
              <a:gd name="connsiteX505" fmla="*/ 2122805 w 5922709"/>
              <a:gd name="connsiteY505" fmla="*/ 3467989 h 6858000"/>
              <a:gd name="connsiteX506" fmla="*/ 1875092 w 5922709"/>
              <a:gd name="connsiteY506" fmla="*/ 3220283 h 6858000"/>
              <a:gd name="connsiteX507" fmla="*/ 2122805 w 5922709"/>
              <a:gd name="connsiteY507" fmla="*/ 2972569 h 6858000"/>
              <a:gd name="connsiteX508" fmla="*/ 1589468 w 5922709"/>
              <a:gd name="connsiteY508" fmla="*/ 2972569 h 6858000"/>
              <a:gd name="connsiteX509" fmla="*/ 1837182 w 5922709"/>
              <a:gd name="connsiteY509" fmla="*/ 3220283 h 6858000"/>
              <a:gd name="connsiteX510" fmla="*/ 1589468 w 5922709"/>
              <a:gd name="connsiteY510" fmla="*/ 3467989 h 6858000"/>
              <a:gd name="connsiteX511" fmla="*/ 1341755 w 5922709"/>
              <a:gd name="connsiteY511" fmla="*/ 3220283 h 6858000"/>
              <a:gd name="connsiteX512" fmla="*/ 1589468 w 5922709"/>
              <a:gd name="connsiteY512" fmla="*/ 2972569 h 6858000"/>
              <a:gd name="connsiteX513" fmla="*/ 1061975 w 5922709"/>
              <a:gd name="connsiteY513" fmla="*/ 2971358 h 6858000"/>
              <a:gd name="connsiteX514" fmla="*/ 1309688 w 5922709"/>
              <a:gd name="connsiteY514" fmla="*/ 3219072 h 6858000"/>
              <a:gd name="connsiteX515" fmla="*/ 1061975 w 5922709"/>
              <a:gd name="connsiteY515" fmla="*/ 3466782 h 6858000"/>
              <a:gd name="connsiteX516" fmla="*/ 814261 w 5922709"/>
              <a:gd name="connsiteY516" fmla="*/ 3219072 h 6858000"/>
              <a:gd name="connsiteX517" fmla="*/ 1061975 w 5922709"/>
              <a:gd name="connsiteY517" fmla="*/ 2971358 h 6858000"/>
              <a:gd name="connsiteX518" fmla="*/ 528638 w 5922709"/>
              <a:gd name="connsiteY518" fmla="*/ 2971358 h 6858000"/>
              <a:gd name="connsiteX519" fmla="*/ 776351 w 5922709"/>
              <a:gd name="connsiteY519" fmla="*/ 3219072 h 6858000"/>
              <a:gd name="connsiteX520" fmla="*/ 528638 w 5922709"/>
              <a:gd name="connsiteY520" fmla="*/ 3466782 h 6858000"/>
              <a:gd name="connsiteX521" fmla="*/ 280924 w 5922709"/>
              <a:gd name="connsiteY521" fmla="*/ 3219072 h 6858000"/>
              <a:gd name="connsiteX522" fmla="*/ 528638 w 5922709"/>
              <a:gd name="connsiteY522" fmla="*/ 2971358 h 6858000"/>
              <a:gd name="connsiteX523" fmla="*/ 5580380 w 5922709"/>
              <a:gd name="connsiteY523" fmla="*/ 2530733 h 6858000"/>
              <a:gd name="connsiteX524" fmla="*/ 5828094 w 5922709"/>
              <a:gd name="connsiteY524" fmla="*/ 2778447 h 6858000"/>
              <a:gd name="connsiteX525" fmla="*/ 5580380 w 5922709"/>
              <a:gd name="connsiteY525" fmla="*/ 3026161 h 6858000"/>
              <a:gd name="connsiteX526" fmla="*/ 5332667 w 5922709"/>
              <a:gd name="connsiteY526" fmla="*/ 2778447 h 6858000"/>
              <a:gd name="connsiteX527" fmla="*/ 5580380 w 5922709"/>
              <a:gd name="connsiteY527" fmla="*/ 2530733 h 6858000"/>
              <a:gd name="connsiteX528" fmla="*/ 5051615 w 5922709"/>
              <a:gd name="connsiteY528" fmla="*/ 2530162 h 6858000"/>
              <a:gd name="connsiteX529" fmla="*/ 5299329 w 5922709"/>
              <a:gd name="connsiteY529" fmla="*/ 2777877 h 6858000"/>
              <a:gd name="connsiteX530" fmla="*/ 5051615 w 5922709"/>
              <a:gd name="connsiteY530" fmla="*/ 3025590 h 6858000"/>
              <a:gd name="connsiteX531" fmla="*/ 4803902 w 5922709"/>
              <a:gd name="connsiteY531" fmla="*/ 2777877 h 6858000"/>
              <a:gd name="connsiteX532" fmla="*/ 5051615 w 5922709"/>
              <a:gd name="connsiteY532" fmla="*/ 2530162 h 6858000"/>
              <a:gd name="connsiteX533" fmla="*/ 4518342 w 5922709"/>
              <a:gd name="connsiteY533" fmla="*/ 2530162 h 6858000"/>
              <a:gd name="connsiteX534" fmla="*/ 4766056 w 5922709"/>
              <a:gd name="connsiteY534" fmla="*/ 2777877 h 6858000"/>
              <a:gd name="connsiteX535" fmla="*/ 4518342 w 5922709"/>
              <a:gd name="connsiteY535" fmla="*/ 3025590 h 6858000"/>
              <a:gd name="connsiteX536" fmla="*/ 4270629 w 5922709"/>
              <a:gd name="connsiteY536" fmla="*/ 2777877 h 6858000"/>
              <a:gd name="connsiteX537" fmla="*/ 4518342 w 5922709"/>
              <a:gd name="connsiteY537" fmla="*/ 2530162 h 6858000"/>
              <a:gd name="connsiteX538" fmla="*/ 3985006 w 5922709"/>
              <a:gd name="connsiteY538" fmla="*/ 2530162 h 6858000"/>
              <a:gd name="connsiteX539" fmla="*/ 4232720 w 5922709"/>
              <a:gd name="connsiteY539" fmla="*/ 2777877 h 6858000"/>
              <a:gd name="connsiteX540" fmla="*/ 3985006 w 5922709"/>
              <a:gd name="connsiteY540" fmla="*/ 3025590 h 6858000"/>
              <a:gd name="connsiteX541" fmla="*/ 3737293 w 5922709"/>
              <a:gd name="connsiteY541" fmla="*/ 2777877 h 6858000"/>
              <a:gd name="connsiteX542" fmla="*/ 3985006 w 5922709"/>
              <a:gd name="connsiteY542" fmla="*/ 2530162 h 6858000"/>
              <a:gd name="connsiteX543" fmla="*/ 3451669 w 5922709"/>
              <a:gd name="connsiteY543" fmla="*/ 2530162 h 6858000"/>
              <a:gd name="connsiteX544" fmla="*/ 3699383 w 5922709"/>
              <a:gd name="connsiteY544" fmla="*/ 2777877 h 6858000"/>
              <a:gd name="connsiteX545" fmla="*/ 3451669 w 5922709"/>
              <a:gd name="connsiteY545" fmla="*/ 3025590 h 6858000"/>
              <a:gd name="connsiteX546" fmla="*/ 3203956 w 5922709"/>
              <a:gd name="connsiteY546" fmla="*/ 2777877 h 6858000"/>
              <a:gd name="connsiteX547" fmla="*/ 3451669 w 5922709"/>
              <a:gd name="connsiteY547" fmla="*/ 2530162 h 6858000"/>
              <a:gd name="connsiteX548" fmla="*/ 2918333 w 5922709"/>
              <a:gd name="connsiteY548" fmla="*/ 2530162 h 6858000"/>
              <a:gd name="connsiteX549" fmla="*/ 3166047 w 5922709"/>
              <a:gd name="connsiteY549" fmla="*/ 2777877 h 6858000"/>
              <a:gd name="connsiteX550" fmla="*/ 2918333 w 5922709"/>
              <a:gd name="connsiteY550" fmla="*/ 3025590 h 6858000"/>
              <a:gd name="connsiteX551" fmla="*/ 2670620 w 5922709"/>
              <a:gd name="connsiteY551" fmla="*/ 2777877 h 6858000"/>
              <a:gd name="connsiteX552" fmla="*/ 2918333 w 5922709"/>
              <a:gd name="connsiteY552" fmla="*/ 2530162 h 6858000"/>
              <a:gd name="connsiteX553" fmla="*/ 2384997 w 5922709"/>
              <a:gd name="connsiteY553" fmla="*/ 2530162 h 6858000"/>
              <a:gd name="connsiteX554" fmla="*/ 2632710 w 5922709"/>
              <a:gd name="connsiteY554" fmla="*/ 2777877 h 6858000"/>
              <a:gd name="connsiteX555" fmla="*/ 2384997 w 5922709"/>
              <a:gd name="connsiteY555" fmla="*/ 3025590 h 6858000"/>
              <a:gd name="connsiteX556" fmla="*/ 2137283 w 5922709"/>
              <a:gd name="connsiteY556" fmla="*/ 2777877 h 6858000"/>
              <a:gd name="connsiteX557" fmla="*/ 2384997 w 5922709"/>
              <a:gd name="connsiteY557" fmla="*/ 2530162 h 6858000"/>
              <a:gd name="connsiteX558" fmla="*/ 1851661 w 5922709"/>
              <a:gd name="connsiteY558" fmla="*/ 2530162 h 6858000"/>
              <a:gd name="connsiteX559" fmla="*/ 2099374 w 5922709"/>
              <a:gd name="connsiteY559" fmla="*/ 2777877 h 6858000"/>
              <a:gd name="connsiteX560" fmla="*/ 1851661 w 5922709"/>
              <a:gd name="connsiteY560" fmla="*/ 3025590 h 6858000"/>
              <a:gd name="connsiteX561" fmla="*/ 1603947 w 5922709"/>
              <a:gd name="connsiteY561" fmla="*/ 2777877 h 6858000"/>
              <a:gd name="connsiteX562" fmla="*/ 1851661 w 5922709"/>
              <a:gd name="connsiteY562" fmla="*/ 2530162 h 6858000"/>
              <a:gd name="connsiteX563" fmla="*/ 1318388 w 5922709"/>
              <a:gd name="connsiteY563" fmla="*/ 2530162 h 6858000"/>
              <a:gd name="connsiteX564" fmla="*/ 1566101 w 5922709"/>
              <a:gd name="connsiteY564" fmla="*/ 2777877 h 6858000"/>
              <a:gd name="connsiteX565" fmla="*/ 1318388 w 5922709"/>
              <a:gd name="connsiteY565" fmla="*/ 3025590 h 6858000"/>
              <a:gd name="connsiteX566" fmla="*/ 1070674 w 5922709"/>
              <a:gd name="connsiteY566" fmla="*/ 2777877 h 6858000"/>
              <a:gd name="connsiteX567" fmla="*/ 1318388 w 5922709"/>
              <a:gd name="connsiteY567" fmla="*/ 2530162 h 6858000"/>
              <a:gd name="connsiteX568" fmla="*/ 790829 w 5922709"/>
              <a:gd name="connsiteY568" fmla="*/ 2529017 h 6858000"/>
              <a:gd name="connsiteX569" fmla="*/ 1038543 w 5922709"/>
              <a:gd name="connsiteY569" fmla="*/ 2776731 h 6858000"/>
              <a:gd name="connsiteX570" fmla="*/ 790829 w 5922709"/>
              <a:gd name="connsiteY570" fmla="*/ 3024444 h 6858000"/>
              <a:gd name="connsiteX571" fmla="*/ 543116 w 5922709"/>
              <a:gd name="connsiteY571" fmla="*/ 2776731 h 6858000"/>
              <a:gd name="connsiteX572" fmla="*/ 790829 w 5922709"/>
              <a:gd name="connsiteY572" fmla="*/ 2529017 h 6858000"/>
              <a:gd name="connsiteX573" fmla="*/ 257492 w 5922709"/>
              <a:gd name="connsiteY573" fmla="*/ 2529017 h 6858000"/>
              <a:gd name="connsiteX574" fmla="*/ 505206 w 5922709"/>
              <a:gd name="connsiteY574" fmla="*/ 2776731 h 6858000"/>
              <a:gd name="connsiteX575" fmla="*/ 257492 w 5922709"/>
              <a:gd name="connsiteY575" fmla="*/ 3024444 h 6858000"/>
              <a:gd name="connsiteX576" fmla="*/ 9779 w 5922709"/>
              <a:gd name="connsiteY576" fmla="*/ 2776731 h 6858000"/>
              <a:gd name="connsiteX577" fmla="*/ 257492 w 5922709"/>
              <a:gd name="connsiteY577" fmla="*/ 2529017 h 6858000"/>
              <a:gd name="connsiteX578" fmla="*/ 5852923 w 5922709"/>
              <a:gd name="connsiteY578" fmla="*/ 2075317 h 6858000"/>
              <a:gd name="connsiteX579" fmla="*/ 5902846 w 5922709"/>
              <a:gd name="connsiteY579" fmla="*/ 2080350 h 6858000"/>
              <a:gd name="connsiteX580" fmla="*/ 5922709 w 5922709"/>
              <a:gd name="connsiteY580" fmla="*/ 2086516 h 6858000"/>
              <a:gd name="connsiteX581" fmla="*/ 5922709 w 5922709"/>
              <a:gd name="connsiteY581" fmla="*/ 2559541 h 6858000"/>
              <a:gd name="connsiteX582" fmla="*/ 5902846 w 5922709"/>
              <a:gd name="connsiteY582" fmla="*/ 2565707 h 6858000"/>
              <a:gd name="connsiteX583" fmla="*/ 5852923 w 5922709"/>
              <a:gd name="connsiteY583" fmla="*/ 2570739 h 6858000"/>
              <a:gd name="connsiteX584" fmla="*/ 5605209 w 5922709"/>
              <a:gd name="connsiteY584" fmla="*/ 2323026 h 6858000"/>
              <a:gd name="connsiteX585" fmla="*/ 5852923 w 5922709"/>
              <a:gd name="connsiteY585" fmla="*/ 2075317 h 6858000"/>
              <a:gd name="connsiteX586" fmla="*/ 5319331 w 5922709"/>
              <a:gd name="connsiteY586" fmla="*/ 2075317 h 6858000"/>
              <a:gd name="connsiteX587" fmla="*/ 5567045 w 5922709"/>
              <a:gd name="connsiteY587" fmla="*/ 2323026 h 6858000"/>
              <a:gd name="connsiteX588" fmla="*/ 5319331 w 5922709"/>
              <a:gd name="connsiteY588" fmla="*/ 2570739 h 6858000"/>
              <a:gd name="connsiteX589" fmla="*/ 5071618 w 5922709"/>
              <a:gd name="connsiteY589" fmla="*/ 2323026 h 6858000"/>
              <a:gd name="connsiteX590" fmla="*/ 5319331 w 5922709"/>
              <a:gd name="connsiteY590" fmla="*/ 2075317 h 6858000"/>
              <a:gd name="connsiteX591" fmla="*/ 4785741 w 5922709"/>
              <a:gd name="connsiteY591" fmla="*/ 2075317 h 6858000"/>
              <a:gd name="connsiteX592" fmla="*/ 5033455 w 5922709"/>
              <a:gd name="connsiteY592" fmla="*/ 2323026 h 6858000"/>
              <a:gd name="connsiteX593" fmla="*/ 4785741 w 5922709"/>
              <a:gd name="connsiteY593" fmla="*/ 2570739 h 6858000"/>
              <a:gd name="connsiteX594" fmla="*/ 4538028 w 5922709"/>
              <a:gd name="connsiteY594" fmla="*/ 2323026 h 6858000"/>
              <a:gd name="connsiteX595" fmla="*/ 4785741 w 5922709"/>
              <a:gd name="connsiteY595" fmla="*/ 2075317 h 6858000"/>
              <a:gd name="connsiteX596" fmla="*/ 4252088 w 5922709"/>
              <a:gd name="connsiteY596" fmla="*/ 2075317 h 6858000"/>
              <a:gd name="connsiteX597" fmla="*/ 4499801 w 5922709"/>
              <a:gd name="connsiteY597" fmla="*/ 2323026 h 6858000"/>
              <a:gd name="connsiteX598" fmla="*/ 4252088 w 5922709"/>
              <a:gd name="connsiteY598" fmla="*/ 2570739 h 6858000"/>
              <a:gd name="connsiteX599" fmla="*/ 4004374 w 5922709"/>
              <a:gd name="connsiteY599" fmla="*/ 2323026 h 6858000"/>
              <a:gd name="connsiteX600" fmla="*/ 4252088 w 5922709"/>
              <a:gd name="connsiteY600" fmla="*/ 2075317 h 6858000"/>
              <a:gd name="connsiteX601" fmla="*/ 3718497 w 5922709"/>
              <a:gd name="connsiteY601" fmla="*/ 2075317 h 6858000"/>
              <a:gd name="connsiteX602" fmla="*/ 3966210 w 5922709"/>
              <a:gd name="connsiteY602" fmla="*/ 2323026 h 6858000"/>
              <a:gd name="connsiteX603" fmla="*/ 3718497 w 5922709"/>
              <a:gd name="connsiteY603" fmla="*/ 2570739 h 6858000"/>
              <a:gd name="connsiteX604" fmla="*/ 3470783 w 5922709"/>
              <a:gd name="connsiteY604" fmla="*/ 2323026 h 6858000"/>
              <a:gd name="connsiteX605" fmla="*/ 3718497 w 5922709"/>
              <a:gd name="connsiteY605" fmla="*/ 2075317 h 6858000"/>
              <a:gd name="connsiteX606" fmla="*/ 3184842 w 5922709"/>
              <a:gd name="connsiteY606" fmla="*/ 2075317 h 6858000"/>
              <a:gd name="connsiteX607" fmla="*/ 3432556 w 5922709"/>
              <a:gd name="connsiteY607" fmla="*/ 2323026 h 6858000"/>
              <a:gd name="connsiteX608" fmla="*/ 3184842 w 5922709"/>
              <a:gd name="connsiteY608" fmla="*/ 2570739 h 6858000"/>
              <a:gd name="connsiteX609" fmla="*/ 2937129 w 5922709"/>
              <a:gd name="connsiteY609" fmla="*/ 2323026 h 6858000"/>
              <a:gd name="connsiteX610" fmla="*/ 3184842 w 5922709"/>
              <a:gd name="connsiteY610" fmla="*/ 2075317 h 6858000"/>
              <a:gd name="connsiteX611" fmla="*/ 2651252 w 5922709"/>
              <a:gd name="connsiteY611" fmla="*/ 2075317 h 6858000"/>
              <a:gd name="connsiteX612" fmla="*/ 2898966 w 5922709"/>
              <a:gd name="connsiteY612" fmla="*/ 2323026 h 6858000"/>
              <a:gd name="connsiteX613" fmla="*/ 2651252 w 5922709"/>
              <a:gd name="connsiteY613" fmla="*/ 2570739 h 6858000"/>
              <a:gd name="connsiteX614" fmla="*/ 2403539 w 5922709"/>
              <a:gd name="connsiteY614" fmla="*/ 2323026 h 6858000"/>
              <a:gd name="connsiteX615" fmla="*/ 2651252 w 5922709"/>
              <a:gd name="connsiteY615" fmla="*/ 2075317 h 6858000"/>
              <a:gd name="connsiteX616" fmla="*/ 2117662 w 5922709"/>
              <a:gd name="connsiteY616" fmla="*/ 2075317 h 6858000"/>
              <a:gd name="connsiteX617" fmla="*/ 2365375 w 5922709"/>
              <a:gd name="connsiteY617" fmla="*/ 2323026 h 6858000"/>
              <a:gd name="connsiteX618" fmla="*/ 2117662 w 5922709"/>
              <a:gd name="connsiteY618" fmla="*/ 2570739 h 6858000"/>
              <a:gd name="connsiteX619" fmla="*/ 1869948 w 5922709"/>
              <a:gd name="connsiteY619" fmla="*/ 2323026 h 6858000"/>
              <a:gd name="connsiteX620" fmla="*/ 2117662 w 5922709"/>
              <a:gd name="connsiteY620" fmla="*/ 2075317 h 6858000"/>
              <a:gd name="connsiteX621" fmla="*/ 1584007 w 5922709"/>
              <a:gd name="connsiteY621" fmla="*/ 2075317 h 6858000"/>
              <a:gd name="connsiteX622" fmla="*/ 1831721 w 5922709"/>
              <a:gd name="connsiteY622" fmla="*/ 2323026 h 6858000"/>
              <a:gd name="connsiteX623" fmla="*/ 1584007 w 5922709"/>
              <a:gd name="connsiteY623" fmla="*/ 2570739 h 6858000"/>
              <a:gd name="connsiteX624" fmla="*/ 1336294 w 5922709"/>
              <a:gd name="connsiteY624" fmla="*/ 2323026 h 6858000"/>
              <a:gd name="connsiteX625" fmla="*/ 1584007 w 5922709"/>
              <a:gd name="connsiteY625" fmla="*/ 2075317 h 6858000"/>
              <a:gd name="connsiteX626" fmla="*/ 1056767 w 5922709"/>
              <a:gd name="connsiteY626" fmla="*/ 2074167 h 6858000"/>
              <a:gd name="connsiteX627" fmla="*/ 1304481 w 5922709"/>
              <a:gd name="connsiteY627" fmla="*/ 2321881 h 6858000"/>
              <a:gd name="connsiteX628" fmla="*/ 1056767 w 5922709"/>
              <a:gd name="connsiteY628" fmla="*/ 2569594 h 6858000"/>
              <a:gd name="connsiteX629" fmla="*/ 809054 w 5922709"/>
              <a:gd name="connsiteY629" fmla="*/ 2321881 h 6858000"/>
              <a:gd name="connsiteX630" fmla="*/ 1056767 w 5922709"/>
              <a:gd name="connsiteY630" fmla="*/ 2074167 h 6858000"/>
              <a:gd name="connsiteX631" fmla="*/ 523176 w 5922709"/>
              <a:gd name="connsiteY631" fmla="*/ 2074167 h 6858000"/>
              <a:gd name="connsiteX632" fmla="*/ 770890 w 5922709"/>
              <a:gd name="connsiteY632" fmla="*/ 2321881 h 6858000"/>
              <a:gd name="connsiteX633" fmla="*/ 523176 w 5922709"/>
              <a:gd name="connsiteY633" fmla="*/ 2569594 h 6858000"/>
              <a:gd name="connsiteX634" fmla="*/ 275463 w 5922709"/>
              <a:gd name="connsiteY634" fmla="*/ 2321881 h 6858000"/>
              <a:gd name="connsiteX635" fmla="*/ 523176 w 5922709"/>
              <a:gd name="connsiteY635" fmla="*/ 2074167 h 6858000"/>
              <a:gd name="connsiteX636" fmla="*/ 5584826 w 5922709"/>
              <a:gd name="connsiteY636" fmla="*/ 1622817 h 6858000"/>
              <a:gd name="connsiteX637" fmla="*/ 5832539 w 5922709"/>
              <a:gd name="connsiteY637" fmla="*/ 1870531 h 6858000"/>
              <a:gd name="connsiteX638" fmla="*/ 5584826 w 5922709"/>
              <a:gd name="connsiteY638" fmla="*/ 2118240 h 6858000"/>
              <a:gd name="connsiteX639" fmla="*/ 5337112 w 5922709"/>
              <a:gd name="connsiteY639" fmla="*/ 1870531 h 6858000"/>
              <a:gd name="connsiteX640" fmla="*/ 5584826 w 5922709"/>
              <a:gd name="connsiteY640" fmla="*/ 1622817 h 6858000"/>
              <a:gd name="connsiteX641" fmla="*/ 5051489 w 5922709"/>
              <a:gd name="connsiteY641" fmla="*/ 1622817 h 6858000"/>
              <a:gd name="connsiteX642" fmla="*/ 5299202 w 5922709"/>
              <a:gd name="connsiteY642" fmla="*/ 1870531 h 6858000"/>
              <a:gd name="connsiteX643" fmla="*/ 5051489 w 5922709"/>
              <a:gd name="connsiteY643" fmla="*/ 2118240 h 6858000"/>
              <a:gd name="connsiteX644" fmla="*/ 4803775 w 5922709"/>
              <a:gd name="connsiteY644" fmla="*/ 1870531 h 6858000"/>
              <a:gd name="connsiteX645" fmla="*/ 5051489 w 5922709"/>
              <a:gd name="connsiteY645" fmla="*/ 1622817 h 6858000"/>
              <a:gd name="connsiteX646" fmla="*/ 4518152 w 5922709"/>
              <a:gd name="connsiteY646" fmla="*/ 1622817 h 6858000"/>
              <a:gd name="connsiteX647" fmla="*/ 4765866 w 5922709"/>
              <a:gd name="connsiteY647" fmla="*/ 1870531 h 6858000"/>
              <a:gd name="connsiteX648" fmla="*/ 4518152 w 5922709"/>
              <a:gd name="connsiteY648" fmla="*/ 2118240 h 6858000"/>
              <a:gd name="connsiteX649" fmla="*/ 4270439 w 5922709"/>
              <a:gd name="connsiteY649" fmla="*/ 1870531 h 6858000"/>
              <a:gd name="connsiteX650" fmla="*/ 4518152 w 5922709"/>
              <a:gd name="connsiteY650" fmla="*/ 1622817 h 6858000"/>
              <a:gd name="connsiteX651" fmla="*/ 3984815 w 5922709"/>
              <a:gd name="connsiteY651" fmla="*/ 1622817 h 6858000"/>
              <a:gd name="connsiteX652" fmla="*/ 4232529 w 5922709"/>
              <a:gd name="connsiteY652" fmla="*/ 1870531 h 6858000"/>
              <a:gd name="connsiteX653" fmla="*/ 3984815 w 5922709"/>
              <a:gd name="connsiteY653" fmla="*/ 2118240 h 6858000"/>
              <a:gd name="connsiteX654" fmla="*/ 3737102 w 5922709"/>
              <a:gd name="connsiteY654" fmla="*/ 1870531 h 6858000"/>
              <a:gd name="connsiteX655" fmla="*/ 3984815 w 5922709"/>
              <a:gd name="connsiteY655" fmla="*/ 1622817 h 6858000"/>
              <a:gd name="connsiteX656" fmla="*/ 3451479 w 5922709"/>
              <a:gd name="connsiteY656" fmla="*/ 1622817 h 6858000"/>
              <a:gd name="connsiteX657" fmla="*/ 3699193 w 5922709"/>
              <a:gd name="connsiteY657" fmla="*/ 1870531 h 6858000"/>
              <a:gd name="connsiteX658" fmla="*/ 3451479 w 5922709"/>
              <a:gd name="connsiteY658" fmla="*/ 2118240 h 6858000"/>
              <a:gd name="connsiteX659" fmla="*/ 3203766 w 5922709"/>
              <a:gd name="connsiteY659" fmla="*/ 1870531 h 6858000"/>
              <a:gd name="connsiteX660" fmla="*/ 3451479 w 5922709"/>
              <a:gd name="connsiteY660" fmla="*/ 1622817 h 6858000"/>
              <a:gd name="connsiteX661" fmla="*/ 2918206 w 5922709"/>
              <a:gd name="connsiteY661" fmla="*/ 1622817 h 6858000"/>
              <a:gd name="connsiteX662" fmla="*/ 3165920 w 5922709"/>
              <a:gd name="connsiteY662" fmla="*/ 1870531 h 6858000"/>
              <a:gd name="connsiteX663" fmla="*/ 2918206 w 5922709"/>
              <a:gd name="connsiteY663" fmla="*/ 2118240 h 6858000"/>
              <a:gd name="connsiteX664" fmla="*/ 2670493 w 5922709"/>
              <a:gd name="connsiteY664" fmla="*/ 1870531 h 6858000"/>
              <a:gd name="connsiteX665" fmla="*/ 2918206 w 5922709"/>
              <a:gd name="connsiteY665" fmla="*/ 1622817 h 6858000"/>
              <a:gd name="connsiteX666" fmla="*/ 2384869 w 5922709"/>
              <a:gd name="connsiteY666" fmla="*/ 1622817 h 6858000"/>
              <a:gd name="connsiteX667" fmla="*/ 2632583 w 5922709"/>
              <a:gd name="connsiteY667" fmla="*/ 1870531 h 6858000"/>
              <a:gd name="connsiteX668" fmla="*/ 2384869 w 5922709"/>
              <a:gd name="connsiteY668" fmla="*/ 2118240 h 6858000"/>
              <a:gd name="connsiteX669" fmla="*/ 2137156 w 5922709"/>
              <a:gd name="connsiteY669" fmla="*/ 1870531 h 6858000"/>
              <a:gd name="connsiteX670" fmla="*/ 2384869 w 5922709"/>
              <a:gd name="connsiteY670" fmla="*/ 1622817 h 6858000"/>
              <a:gd name="connsiteX671" fmla="*/ 1851532 w 5922709"/>
              <a:gd name="connsiteY671" fmla="*/ 1622817 h 6858000"/>
              <a:gd name="connsiteX672" fmla="*/ 2099246 w 5922709"/>
              <a:gd name="connsiteY672" fmla="*/ 1870531 h 6858000"/>
              <a:gd name="connsiteX673" fmla="*/ 1851532 w 5922709"/>
              <a:gd name="connsiteY673" fmla="*/ 2118240 h 6858000"/>
              <a:gd name="connsiteX674" fmla="*/ 1603819 w 5922709"/>
              <a:gd name="connsiteY674" fmla="*/ 1870531 h 6858000"/>
              <a:gd name="connsiteX675" fmla="*/ 1851532 w 5922709"/>
              <a:gd name="connsiteY675" fmla="*/ 1622817 h 6858000"/>
              <a:gd name="connsiteX676" fmla="*/ 1318197 w 5922709"/>
              <a:gd name="connsiteY676" fmla="*/ 1622817 h 6858000"/>
              <a:gd name="connsiteX677" fmla="*/ 1565910 w 5922709"/>
              <a:gd name="connsiteY677" fmla="*/ 1870531 h 6858000"/>
              <a:gd name="connsiteX678" fmla="*/ 1318197 w 5922709"/>
              <a:gd name="connsiteY678" fmla="*/ 2118240 h 6858000"/>
              <a:gd name="connsiteX679" fmla="*/ 1070483 w 5922709"/>
              <a:gd name="connsiteY679" fmla="*/ 1870531 h 6858000"/>
              <a:gd name="connsiteX680" fmla="*/ 1318197 w 5922709"/>
              <a:gd name="connsiteY680" fmla="*/ 1622817 h 6858000"/>
              <a:gd name="connsiteX681" fmla="*/ 790702 w 5922709"/>
              <a:gd name="connsiteY681" fmla="*/ 1621603 h 6858000"/>
              <a:gd name="connsiteX682" fmla="*/ 1038416 w 5922709"/>
              <a:gd name="connsiteY682" fmla="*/ 1869317 h 6858000"/>
              <a:gd name="connsiteX683" fmla="*/ 790702 w 5922709"/>
              <a:gd name="connsiteY683" fmla="*/ 2117028 h 6858000"/>
              <a:gd name="connsiteX684" fmla="*/ 542989 w 5922709"/>
              <a:gd name="connsiteY684" fmla="*/ 1869317 h 6858000"/>
              <a:gd name="connsiteX685" fmla="*/ 790702 w 5922709"/>
              <a:gd name="connsiteY685" fmla="*/ 1621603 h 6858000"/>
              <a:gd name="connsiteX686" fmla="*/ 257365 w 5922709"/>
              <a:gd name="connsiteY686" fmla="*/ 1621603 h 6858000"/>
              <a:gd name="connsiteX687" fmla="*/ 505079 w 5922709"/>
              <a:gd name="connsiteY687" fmla="*/ 1869317 h 6858000"/>
              <a:gd name="connsiteX688" fmla="*/ 257365 w 5922709"/>
              <a:gd name="connsiteY688" fmla="*/ 2117028 h 6858000"/>
              <a:gd name="connsiteX689" fmla="*/ 9652 w 5922709"/>
              <a:gd name="connsiteY689" fmla="*/ 1869317 h 6858000"/>
              <a:gd name="connsiteX690" fmla="*/ 257365 w 5922709"/>
              <a:gd name="connsiteY690" fmla="*/ 1621603 h 6858000"/>
              <a:gd name="connsiteX691" fmla="*/ 5859907 w 5922709"/>
              <a:gd name="connsiteY691" fmla="*/ 1172919 h 6858000"/>
              <a:gd name="connsiteX692" fmla="*/ 5909830 w 5922709"/>
              <a:gd name="connsiteY692" fmla="*/ 1177952 h 6858000"/>
              <a:gd name="connsiteX693" fmla="*/ 5922709 w 5922709"/>
              <a:gd name="connsiteY693" fmla="*/ 1181950 h 6858000"/>
              <a:gd name="connsiteX694" fmla="*/ 5922709 w 5922709"/>
              <a:gd name="connsiteY694" fmla="*/ 1659316 h 6858000"/>
              <a:gd name="connsiteX695" fmla="*/ 5909830 w 5922709"/>
              <a:gd name="connsiteY695" fmla="*/ 1663314 h 6858000"/>
              <a:gd name="connsiteX696" fmla="*/ 5859907 w 5922709"/>
              <a:gd name="connsiteY696" fmla="*/ 1668346 h 6858000"/>
              <a:gd name="connsiteX697" fmla="*/ 5612194 w 5922709"/>
              <a:gd name="connsiteY697" fmla="*/ 1420633 h 6858000"/>
              <a:gd name="connsiteX698" fmla="*/ 5859907 w 5922709"/>
              <a:gd name="connsiteY698" fmla="*/ 1172919 h 6858000"/>
              <a:gd name="connsiteX699" fmla="*/ 5326189 w 5922709"/>
              <a:gd name="connsiteY699" fmla="*/ 1172919 h 6858000"/>
              <a:gd name="connsiteX700" fmla="*/ 5573903 w 5922709"/>
              <a:gd name="connsiteY700" fmla="*/ 1420633 h 6858000"/>
              <a:gd name="connsiteX701" fmla="*/ 5326189 w 5922709"/>
              <a:gd name="connsiteY701" fmla="*/ 1668346 h 6858000"/>
              <a:gd name="connsiteX702" fmla="*/ 5078476 w 5922709"/>
              <a:gd name="connsiteY702" fmla="*/ 1420633 h 6858000"/>
              <a:gd name="connsiteX703" fmla="*/ 5326189 w 5922709"/>
              <a:gd name="connsiteY703" fmla="*/ 1172919 h 6858000"/>
              <a:gd name="connsiteX704" fmla="*/ 4792536 w 5922709"/>
              <a:gd name="connsiteY704" fmla="*/ 1172919 h 6858000"/>
              <a:gd name="connsiteX705" fmla="*/ 5040249 w 5922709"/>
              <a:gd name="connsiteY705" fmla="*/ 1420633 h 6858000"/>
              <a:gd name="connsiteX706" fmla="*/ 4792536 w 5922709"/>
              <a:gd name="connsiteY706" fmla="*/ 1668346 h 6858000"/>
              <a:gd name="connsiteX707" fmla="*/ 4544822 w 5922709"/>
              <a:gd name="connsiteY707" fmla="*/ 1420633 h 6858000"/>
              <a:gd name="connsiteX708" fmla="*/ 4792536 w 5922709"/>
              <a:gd name="connsiteY708" fmla="*/ 1172919 h 6858000"/>
              <a:gd name="connsiteX709" fmla="*/ 4258818 w 5922709"/>
              <a:gd name="connsiteY709" fmla="*/ 1172919 h 6858000"/>
              <a:gd name="connsiteX710" fmla="*/ 4506532 w 5922709"/>
              <a:gd name="connsiteY710" fmla="*/ 1420633 h 6858000"/>
              <a:gd name="connsiteX711" fmla="*/ 4258818 w 5922709"/>
              <a:gd name="connsiteY711" fmla="*/ 1668346 h 6858000"/>
              <a:gd name="connsiteX712" fmla="*/ 4011105 w 5922709"/>
              <a:gd name="connsiteY712" fmla="*/ 1420633 h 6858000"/>
              <a:gd name="connsiteX713" fmla="*/ 4258818 w 5922709"/>
              <a:gd name="connsiteY713" fmla="*/ 1172919 h 6858000"/>
              <a:gd name="connsiteX714" fmla="*/ 3725164 w 5922709"/>
              <a:gd name="connsiteY714" fmla="*/ 1172919 h 6858000"/>
              <a:gd name="connsiteX715" fmla="*/ 3972878 w 5922709"/>
              <a:gd name="connsiteY715" fmla="*/ 1420633 h 6858000"/>
              <a:gd name="connsiteX716" fmla="*/ 3725164 w 5922709"/>
              <a:gd name="connsiteY716" fmla="*/ 1668346 h 6858000"/>
              <a:gd name="connsiteX717" fmla="*/ 3477451 w 5922709"/>
              <a:gd name="connsiteY717" fmla="*/ 1420633 h 6858000"/>
              <a:gd name="connsiteX718" fmla="*/ 3725164 w 5922709"/>
              <a:gd name="connsiteY718" fmla="*/ 1172919 h 6858000"/>
              <a:gd name="connsiteX719" fmla="*/ 3191511 w 5922709"/>
              <a:gd name="connsiteY719" fmla="*/ 1172919 h 6858000"/>
              <a:gd name="connsiteX720" fmla="*/ 3439224 w 5922709"/>
              <a:gd name="connsiteY720" fmla="*/ 1420633 h 6858000"/>
              <a:gd name="connsiteX721" fmla="*/ 3191511 w 5922709"/>
              <a:gd name="connsiteY721" fmla="*/ 1668346 h 6858000"/>
              <a:gd name="connsiteX722" fmla="*/ 2943797 w 5922709"/>
              <a:gd name="connsiteY722" fmla="*/ 1420633 h 6858000"/>
              <a:gd name="connsiteX723" fmla="*/ 3191511 w 5922709"/>
              <a:gd name="connsiteY723" fmla="*/ 1172919 h 6858000"/>
              <a:gd name="connsiteX724" fmla="*/ 2657792 w 5922709"/>
              <a:gd name="connsiteY724" fmla="*/ 1172919 h 6858000"/>
              <a:gd name="connsiteX725" fmla="*/ 2905506 w 5922709"/>
              <a:gd name="connsiteY725" fmla="*/ 1420633 h 6858000"/>
              <a:gd name="connsiteX726" fmla="*/ 2657792 w 5922709"/>
              <a:gd name="connsiteY726" fmla="*/ 1668346 h 6858000"/>
              <a:gd name="connsiteX727" fmla="*/ 2410079 w 5922709"/>
              <a:gd name="connsiteY727" fmla="*/ 1420633 h 6858000"/>
              <a:gd name="connsiteX728" fmla="*/ 2657792 w 5922709"/>
              <a:gd name="connsiteY728" fmla="*/ 1172919 h 6858000"/>
              <a:gd name="connsiteX729" fmla="*/ 2124139 w 5922709"/>
              <a:gd name="connsiteY729" fmla="*/ 1172919 h 6858000"/>
              <a:gd name="connsiteX730" fmla="*/ 2371852 w 5922709"/>
              <a:gd name="connsiteY730" fmla="*/ 1420633 h 6858000"/>
              <a:gd name="connsiteX731" fmla="*/ 2124139 w 5922709"/>
              <a:gd name="connsiteY731" fmla="*/ 1668346 h 6858000"/>
              <a:gd name="connsiteX732" fmla="*/ 1876425 w 5922709"/>
              <a:gd name="connsiteY732" fmla="*/ 1420633 h 6858000"/>
              <a:gd name="connsiteX733" fmla="*/ 2124139 w 5922709"/>
              <a:gd name="connsiteY733" fmla="*/ 1172919 h 6858000"/>
              <a:gd name="connsiteX734" fmla="*/ 1590422 w 5922709"/>
              <a:gd name="connsiteY734" fmla="*/ 1172919 h 6858000"/>
              <a:gd name="connsiteX735" fmla="*/ 1838135 w 5922709"/>
              <a:gd name="connsiteY735" fmla="*/ 1420633 h 6858000"/>
              <a:gd name="connsiteX736" fmla="*/ 1590422 w 5922709"/>
              <a:gd name="connsiteY736" fmla="*/ 1668346 h 6858000"/>
              <a:gd name="connsiteX737" fmla="*/ 1342708 w 5922709"/>
              <a:gd name="connsiteY737" fmla="*/ 1420633 h 6858000"/>
              <a:gd name="connsiteX738" fmla="*/ 1590422 w 5922709"/>
              <a:gd name="connsiteY738" fmla="*/ 1172919 h 6858000"/>
              <a:gd name="connsiteX739" fmla="*/ 1063244 w 5922709"/>
              <a:gd name="connsiteY739" fmla="*/ 1171706 h 6858000"/>
              <a:gd name="connsiteX740" fmla="*/ 1310958 w 5922709"/>
              <a:gd name="connsiteY740" fmla="*/ 1419420 h 6858000"/>
              <a:gd name="connsiteX741" fmla="*/ 1063244 w 5922709"/>
              <a:gd name="connsiteY741" fmla="*/ 1667133 h 6858000"/>
              <a:gd name="connsiteX742" fmla="*/ 815531 w 5922709"/>
              <a:gd name="connsiteY742" fmla="*/ 1419420 h 6858000"/>
              <a:gd name="connsiteX743" fmla="*/ 1063244 w 5922709"/>
              <a:gd name="connsiteY743" fmla="*/ 1171706 h 6858000"/>
              <a:gd name="connsiteX744" fmla="*/ 529590 w 5922709"/>
              <a:gd name="connsiteY744" fmla="*/ 1171706 h 6858000"/>
              <a:gd name="connsiteX745" fmla="*/ 777304 w 5922709"/>
              <a:gd name="connsiteY745" fmla="*/ 1419420 h 6858000"/>
              <a:gd name="connsiteX746" fmla="*/ 529590 w 5922709"/>
              <a:gd name="connsiteY746" fmla="*/ 1667133 h 6858000"/>
              <a:gd name="connsiteX747" fmla="*/ 281877 w 5922709"/>
              <a:gd name="connsiteY747" fmla="*/ 1419420 h 6858000"/>
              <a:gd name="connsiteX748" fmla="*/ 529590 w 5922709"/>
              <a:gd name="connsiteY748" fmla="*/ 1171706 h 6858000"/>
              <a:gd name="connsiteX749" fmla="*/ 5594604 w 5922709"/>
              <a:gd name="connsiteY749" fmla="*/ 721244 h 6858000"/>
              <a:gd name="connsiteX750" fmla="*/ 5842318 w 5922709"/>
              <a:gd name="connsiteY750" fmla="*/ 968956 h 6858000"/>
              <a:gd name="connsiteX751" fmla="*/ 5594604 w 5922709"/>
              <a:gd name="connsiteY751" fmla="*/ 1216671 h 6858000"/>
              <a:gd name="connsiteX752" fmla="*/ 5346891 w 5922709"/>
              <a:gd name="connsiteY752" fmla="*/ 968956 h 6858000"/>
              <a:gd name="connsiteX753" fmla="*/ 5594604 w 5922709"/>
              <a:gd name="connsiteY753" fmla="*/ 721244 h 6858000"/>
              <a:gd name="connsiteX754" fmla="*/ 5061331 w 5922709"/>
              <a:gd name="connsiteY754" fmla="*/ 721244 h 6858000"/>
              <a:gd name="connsiteX755" fmla="*/ 5309045 w 5922709"/>
              <a:gd name="connsiteY755" fmla="*/ 968956 h 6858000"/>
              <a:gd name="connsiteX756" fmla="*/ 5061331 w 5922709"/>
              <a:gd name="connsiteY756" fmla="*/ 1216671 h 6858000"/>
              <a:gd name="connsiteX757" fmla="*/ 4813618 w 5922709"/>
              <a:gd name="connsiteY757" fmla="*/ 968956 h 6858000"/>
              <a:gd name="connsiteX758" fmla="*/ 5061331 w 5922709"/>
              <a:gd name="connsiteY758" fmla="*/ 721244 h 6858000"/>
              <a:gd name="connsiteX759" fmla="*/ 4527994 w 5922709"/>
              <a:gd name="connsiteY759" fmla="*/ 721244 h 6858000"/>
              <a:gd name="connsiteX760" fmla="*/ 4775708 w 5922709"/>
              <a:gd name="connsiteY760" fmla="*/ 968956 h 6858000"/>
              <a:gd name="connsiteX761" fmla="*/ 4527994 w 5922709"/>
              <a:gd name="connsiteY761" fmla="*/ 1216671 h 6858000"/>
              <a:gd name="connsiteX762" fmla="*/ 4280281 w 5922709"/>
              <a:gd name="connsiteY762" fmla="*/ 968956 h 6858000"/>
              <a:gd name="connsiteX763" fmla="*/ 4527994 w 5922709"/>
              <a:gd name="connsiteY763" fmla="*/ 721244 h 6858000"/>
              <a:gd name="connsiteX764" fmla="*/ 3994658 w 5922709"/>
              <a:gd name="connsiteY764" fmla="*/ 721244 h 6858000"/>
              <a:gd name="connsiteX765" fmla="*/ 4242372 w 5922709"/>
              <a:gd name="connsiteY765" fmla="*/ 968956 h 6858000"/>
              <a:gd name="connsiteX766" fmla="*/ 3994658 w 5922709"/>
              <a:gd name="connsiteY766" fmla="*/ 1216671 h 6858000"/>
              <a:gd name="connsiteX767" fmla="*/ 3746945 w 5922709"/>
              <a:gd name="connsiteY767" fmla="*/ 968956 h 6858000"/>
              <a:gd name="connsiteX768" fmla="*/ 3994658 w 5922709"/>
              <a:gd name="connsiteY768" fmla="*/ 721244 h 6858000"/>
              <a:gd name="connsiteX769" fmla="*/ 3461322 w 5922709"/>
              <a:gd name="connsiteY769" fmla="*/ 721244 h 6858000"/>
              <a:gd name="connsiteX770" fmla="*/ 3709035 w 5922709"/>
              <a:gd name="connsiteY770" fmla="*/ 968956 h 6858000"/>
              <a:gd name="connsiteX771" fmla="*/ 3461322 w 5922709"/>
              <a:gd name="connsiteY771" fmla="*/ 1216671 h 6858000"/>
              <a:gd name="connsiteX772" fmla="*/ 3213608 w 5922709"/>
              <a:gd name="connsiteY772" fmla="*/ 968956 h 6858000"/>
              <a:gd name="connsiteX773" fmla="*/ 3461322 w 5922709"/>
              <a:gd name="connsiteY773" fmla="*/ 721244 h 6858000"/>
              <a:gd name="connsiteX774" fmla="*/ 2927986 w 5922709"/>
              <a:gd name="connsiteY774" fmla="*/ 721244 h 6858000"/>
              <a:gd name="connsiteX775" fmla="*/ 3175699 w 5922709"/>
              <a:gd name="connsiteY775" fmla="*/ 968956 h 6858000"/>
              <a:gd name="connsiteX776" fmla="*/ 2927986 w 5922709"/>
              <a:gd name="connsiteY776" fmla="*/ 1216671 h 6858000"/>
              <a:gd name="connsiteX777" fmla="*/ 2680272 w 5922709"/>
              <a:gd name="connsiteY777" fmla="*/ 968956 h 6858000"/>
              <a:gd name="connsiteX778" fmla="*/ 2927986 w 5922709"/>
              <a:gd name="connsiteY778" fmla="*/ 721244 h 6858000"/>
              <a:gd name="connsiteX779" fmla="*/ 2394649 w 5922709"/>
              <a:gd name="connsiteY779" fmla="*/ 721244 h 6858000"/>
              <a:gd name="connsiteX780" fmla="*/ 2642362 w 5922709"/>
              <a:gd name="connsiteY780" fmla="*/ 968956 h 6858000"/>
              <a:gd name="connsiteX781" fmla="*/ 2394649 w 5922709"/>
              <a:gd name="connsiteY781" fmla="*/ 1216671 h 6858000"/>
              <a:gd name="connsiteX782" fmla="*/ 2146935 w 5922709"/>
              <a:gd name="connsiteY782" fmla="*/ 968956 h 6858000"/>
              <a:gd name="connsiteX783" fmla="*/ 2394649 w 5922709"/>
              <a:gd name="connsiteY783" fmla="*/ 721244 h 6858000"/>
              <a:gd name="connsiteX784" fmla="*/ 1861313 w 5922709"/>
              <a:gd name="connsiteY784" fmla="*/ 721244 h 6858000"/>
              <a:gd name="connsiteX785" fmla="*/ 2109026 w 5922709"/>
              <a:gd name="connsiteY785" fmla="*/ 968956 h 6858000"/>
              <a:gd name="connsiteX786" fmla="*/ 1861313 w 5922709"/>
              <a:gd name="connsiteY786" fmla="*/ 1216671 h 6858000"/>
              <a:gd name="connsiteX787" fmla="*/ 1613599 w 5922709"/>
              <a:gd name="connsiteY787" fmla="*/ 968956 h 6858000"/>
              <a:gd name="connsiteX788" fmla="*/ 1861313 w 5922709"/>
              <a:gd name="connsiteY788" fmla="*/ 721244 h 6858000"/>
              <a:gd name="connsiteX789" fmla="*/ 1328039 w 5922709"/>
              <a:gd name="connsiteY789" fmla="*/ 721244 h 6858000"/>
              <a:gd name="connsiteX790" fmla="*/ 1575753 w 5922709"/>
              <a:gd name="connsiteY790" fmla="*/ 968956 h 6858000"/>
              <a:gd name="connsiteX791" fmla="*/ 1328039 w 5922709"/>
              <a:gd name="connsiteY791" fmla="*/ 1216671 h 6858000"/>
              <a:gd name="connsiteX792" fmla="*/ 1080326 w 5922709"/>
              <a:gd name="connsiteY792" fmla="*/ 968956 h 6858000"/>
              <a:gd name="connsiteX793" fmla="*/ 1328039 w 5922709"/>
              <a:gd name="connsiteY793" fmla="*/ 721244 h 6858000"/>
              <a:gd name="connsiteX794" fmla="*/ 800544 w 5922709"/>
              <a:gd name="connsiteY794" fmla="*/ 720156 h 6858000"/>
              <a:gd name="connsiteX795" fmla="*/ 1048194 w 5922709"/>
              <a:gd name="connsiteY795" fmla="*/ 967806 h 6858000"/>
              <a:gd name="connsiteX796" fmla="*/ 800544 w 5922709"/>
              <a:gd name="connsiteY796" fmla="*/ 1215457 h 6858000"/>
              <a:gd name="connsiteX797" fmla="*/ 552894 w 5922709"/>
              <a:gd name="connsiteY797" fmla="*/ 967806 h 6858000"/>
              <a:gd name="connsiteX798" fmla="*/ 800544 w 5922709"/>
              <a:gd name="connsiteY798" fmla="*/ 720156 h 6858000"/>
              <a:gd name="connsiteX799" fmla="*/ 267144 w 5922709"/>
              <a:gd name="connsiteY799" fmla="*/ 720094 h 6858000"/>
              <a:gd name="connsiteX800" fmla="*/ 514858 w 5922709"/>
              <a:gd name="connsiteY800" fmla="*/ 967807 h 6858000"/>
              <a:gd name="connsiteX801" fmla="*/ 267144 w 5922709"/>
              <a:gd name="connsiteY801" fmla="*/ 1215521 h 6858000"/>
              <a:gd name="connsiteX802" fmla="*/ 19431 w 5922709"/>
              <a:gd name="connsiteY802" fmla="*/ 967807 h 6858000"/>
              <a:gd name="connsiteX803" fmla="*/ 267144 w 5922709"/>
              <a:gd name="connsiteY803" fmla="*/ 720094 h 6858000"/>
              <a:gd name="connsiteX804" fmla="*/ 5866828 w 5922709"/>
              <a:gd name="connsiteY804" fmla="*/ 278522 h 6858000"/>
              <a:gd name="connsiteX805" fmla="*/ 5916751 w 5922709"/>
              <a:gd name="connsiteY805" fmla="*/ 283555 h 6858000"/>
              <a:gd name="connsiteX806" fmla="*/ 5922709 w 5922709"/>
              <a:gd name="connsiteY806" fmla="*/ 285404 h 6858000"/>
              <a:gd name="connsiteX807" fmla="*/ 5922709 w 5922709"/>
              <a:gd name="connsiteY807" fmla="*/ 767066 h 6858000"/>
              <a:gd name="connsiteX808" fmla="*/ 5916751 w 5922709"/>
              <a:gd name="connsiteY808" fmla="*/ 768916 h 6858000"/>
              <a:gd name="connsiteX809" fmla="*/ 5866828 w 5922709"/>
              <a:gd name="connsiteY809" fmla="*/ 773948 h 6858000"/>
              <a:gd name="connsiteX810" fmla="*/ 5619115 w 5922709"/>
              <a:gd name="connsiteY810" fmla="*/ 526236 h 6858000"/>
              <a:gd name="connsiteX811" fmla="*/ 5866828 w 5922709"/>
              <a:gd name="connsiteY811" fmla="*/ 278522 h 6858000"/>
              <a:gd name="connsiteX812" fmla="*/ 5332413 w 5922709"/>
              <a:gd name="connsiteY812" fmla="*/ 278268 h 6858000"/>
              <a:gd name="connsiteX813" fmla="*/ 5580126 w 5922709"/>
              <a:gd name="connsiteY813" fmla="*/ 525982 h 6858000"/>
              <a:gd name="connsiteX814" fmla="*/ 5332413 w 5922709"/>
              <a:gd name="connsiteY814" fmla="*/ 773694 h 6858000"/>
              <a:gd name="connsiteX815" fmla="*/ 5084699 w 5922709"/>
              <a:gd name="connsiteY815" fmla="*/ 525982 h 6858000"/>
              <a:gd name="connsiteX816" fmla="*/ 5332413 w 5922709"/>
              <a:gd name="connsiteY816" fmla="*/ 278268 h 6858000"/>
              <a:gd name="connsiteX817" fmla="*/ 4799077 w 5922709"/>
              <a:gd name="connsiteY817" fmla="*/ 278268 h 6858000"/>
              <a:gd name="connsiteX818" fmla="*/ 5046790 w 5922709"/>
              <a:gd name="connsiteY818" fmla="*/ 525982 h 6858000"/>
              <a:gd name="connsiteX819" fmla="*/ 4799077 w 5922709"/>
              <a:gd name="connsiteY819" fmla="*/ 773694 h 6858000"/>
              <a:gd name="connsiteX820" fmla="*/ 4551363 w 5922709"/>
              <a:gd name="connsiteY820" fmla="*/ 525982 h 6858000"/>
              <a:gd name="connsiteX821" fmla="*/ 4799077 w 5922709"/>
              <a:gd name="connsiteY821" fmla="*/ 278268 h 6858000"/>
              <a:gd name="connsiteX822" fmla="*/ 4265803 w 5922709"/>
              <a:gd name="connsiteY822" fmla="*/ 278268 h 6858000"/>
              <a:gd name="connsiteX823" fmla="*/ 4513517 w 5922709"/>
              <a:gd name="connsiteY823" fmla="*/ 525982 h 6858000"/>
              <a:gd name="connsiteX824" fmla="*/ 4265803 w 5922709"/>
              <a:gd name="connsiteY824" fmla="*/ 773694 h 6858000"/>
              <a:gd name="connsiteX825" fmla="*/ 4018090 w 5922709"/>
              <a:gd name="connsiteY825" fmla="*/ 525982 h 6858000"/>
              <a:gd name="connsiteX826" fmla="*/ 4265803 w 5922709"/>
              <a:gd name="connsiteY826" fmla="*/ 278268 h 6858000"/>
              <a:gd name="connsiteX827" fmla="*/ 3732466 w 5922709"/>
              <a:gd name="connsiteY827" fmla="*/ 278268 h 6858000"/>
              <a:gd name="connsiteX828" fmla="*/ 3980180 w 5922709"/>
              <a:gd name="connsiteY828" fmla="*/ 525982 h 6858000"/>
              <a:gd name="connsiteX829" fmla="*/ 3732466 w 5922709"/>
              <a:gd name="connsiteY829" fmla="*/ 773694 h 6858000"/>
              <a:gd name="connsiteX830" fmla="*/ 3484753 w 5922709"/>
              <a:gd name="connsiteY830" fmla="*/ 525982 h 6858000"/>
              <a:gd name="connsiteX831" fmla="*/ 3732466 w 5922709"/>
              <a:gd name="connsiteY831" fmla="*/ 278268 h 6858000"/>
              <a:gd name="connsiteX832" fmla="*/ 3199130 w 5922709"/>
              <a:gd name="connsiteY832" fmla="*/ 278268 h 6858000"/>
              <a:gd name="connsiteX833" fmla="*/ 3446844 w 5922709"/>
              <a:gd name="connsiteY833" fmla="*/ 525982 h 6858000"/>
              <a:gd name="connsiteX834" fmla="*/ 3199130 w 5922709"/>
              <a:gd name="connsiteY834" fmla="*/ 773694 h 6858000"/>
              <a:gd name="connsiteX835" fmla="*/ 2951417 w 5922709"/>
              <a:gd name="connsiteY835" fmla="*/ 525982 h 6858000"/>
              <a:gd name="connsiteX836" fmla="*/ 3199130 w 5922709"/>
              <a:gd name="connsiteY836" fmla="*/ 278268 h 6858000"/>
              <a:gd name="connsiteX837" fmla="*/ 2665793 w 5922709"/>
              <a:gd name="connsiteY837" fmla="*/ 278268 h 6858000"/>
              <a:gd name="connsiteX838" fmla="*/ 2913507 w 5922709"/>
              <a:gd name="connsiteY838" fmla="*/ 525982 h 6858000"/>
              <a:gd name="connsiteX839" fmla="*/ 2665793 w 5922709"/>
              <a:gd name="connsiteY839" fmla="*/ 773694 h 6858000"/>
              <a:gd name="connsiteX840" fmla="*/ 2418080 w 5922709"/>
              <a:gd name="connsiteY840" fmla="*/ 525982 h 6858000"/>
              <a:gd name="connsiteX841" fmla="*/ 2665793 w 5922709"/>
              <a:gd name="connsiteY841" fmla="*/ 278268 h 6858000"/>
              <a:gd name="connsiteX842" fmla="*/ 2132456 w 5922709"/>
              <a:gd name="connsiteY842" fmla="*/ 278268 h 6858000"/>
              <a:gd name="connsiteX843" fmla="*/ 2380170 w 5922709"/>
              <a:gd name="connsiteY843" fmla="*/ 525982 h 6858000"/>
              <a:gd name="connsiteX844" fmla="*/ 2132456 w 5922709"/>
              <a:gd name="connsiteY844" fmla="*/ 773694 h 6858000"/>
              <a:gd name="connsiteX845" fmla="*/ 1884743 w 5922709"/>
              <a:gd name="connsiteY845" fmla="*/ 525982 h 6858000"/>
              <a:gd name="connsiteX846" fmla="*/ 2132456 w 5922709"/>
              <a:gd name="connsiteY846" fmla="*/ 278268 h 6858000"/>
              <a:gd name="connsiteX847" fmla="*/ 1599120 w 5922709"/>
              <a:gd name="connsiteY847" fmla="*/ 278268 h 6858000"/>
              <a:gd name="connsiteX848" fmla="*/ 1846834 w 5922709"/>
              <a:gd name="connsiteY848" fmla="*/ 525982 h 6858000"/>
              <a:gd name="connsiteX849" fmla="*/ 1599120 w 5922709"/>
              <a:gd name="connsiteY849" fmla="*/ 773694 h 6858000"/>
              <a:gd name="connsiteX850" fmla="*/ 1351407 w 5922709"/>
              <a:gd name="connsiteY850" fmla="*/ 525982 h 6858000"/>
              <a:gd name="connsiteX851" fmla="*/ 1599120 w 5922709"/>
              <a:gd name="connsiteY851" fmla="*/ 278268 h 6858000"/>
              <a:gd name="connsiteX852" fmla="*/ 1071627 w 5922709"/>
              <a:gd name="connsiteY852" fmla="*/ 277118 h 6858000"/>
              <a:gd name="connsiteX853" fmla="*/ 1319340 w 5922709"/>
              <a:gd name="connsiteY853" fmla="*/ 524832 h 6858000"/>
              <a:gd name="connsiteX854" fmla="*/ 1071627 w 5922709"/>
              <a:gd name="connsiteY854" fmla="*/ 772545 h 6858000"/>
              <a:gd name="connsiteX855" fmla="*/ 823913 w 5922709"/>
              <a:gd name="connsiteY855" fmla="*/ 524832 h 6858000"/>
              <a:gd name="connsiteX856" fmla="*/ 1071627 w 5922709"/>
              <a:gd name="connsiteY856" fmla="*/ 277118 h 6858000"/>
              <a:gd name="connsiteX857" fmla="*/ 538289 w 5922709"/>
              <a:gd name="connsiteY857" fmla="*/ 277118 h 6858000"/>
              <a:gd name="connsiteX858" fmla="*/ 786003 w 5922709"/>
              <a:gd name="connsiteY858" fmla="*/ 524832 h 6858000"/>
              <a:gd name="connsiteX859" fmla="*/ 538289 w 5922709"/>
              <a:gd name="connsiteY859" fmla="*/ 772545 h 6858000"/>
              <a:gd name="connsiteX860" fmla="*/ 290576 w 5922709"/>
              <a:gd name="connsiteY860" fmla="*/ 524832 h 6858000"/>
              <a:gd name="connsiteX861" fmla="*/ 538289 w 5922709"/>
              <a:gd name="connsiteY861" fmla="*/ 277118 h 6858000"/>
              <a:gd name="connsiteX862" fmla="*/ 5363764 w 5922709"/>
              <a:gd name="connsiteY862" fmla="*/ 0 h 6858000"/>
              <a:gd name="connsiteX863" fmla="*/ 5828239 w 5922709"/>
              <a:gd name="connsiteY863" fmla="*/ 0 h 6858000"/>
              <a:gd name="connsiteX864" fmla="*/ 5838682 w 5922709"/>
              <a:gd name="connsiteY864" fmla="*/ 33644 h 6858000"/>
              <a:gd name="connsiteX865" fmla="*/ 5843715 w 5922709"/>
              <a:gd name="connsiteY865" fmla="*/ 83567 h 6858000"/>
              <a:gd name="connsiteX866" fmla="*/ 5596002 w 5922709"/>
              <a:gd name="connsiteY866" fmla="*/ 331280 h 6858000"/>
              <a:gd name="connsiteX867" fmla="*/ 5348288 w 5922709"/>
              <a:gd name="connsiteY867" fmla="*/ 83566 h 6858000"/>
              <a:gd name="connsiteX868" fmla="*/ 5353321 w 5922709"/>
              <a:gd name="connsiteY868" fmla="*/ 33643 h 6858000"/>
              <a:gd name="connsiteX869" fmla="*/ 4829118 w 5922709"/>
              <a:gd name="connsiteY869" fmla="*/ 0 h 6858000"/>
              <a:gd name="connsiteX870" fmla="*/ 5293545 w 5922709"/>
              <a:gd name="connsiteY870" fmla="*/ 0 h 6858000"/>
              <a:gd name="connsiteX871" fmla="*/ 5304012 w 5922709"/>
              <a:gd name="connsiteY871" fmla="*/ 33720 h 6858000"/>
              <a:gd name="connsiteX872" fmla="*/ 5309045 w 5922709"/>
              <a:gd name="connsiteY872" fmla="*/ 83643 h 6858000"/>
              <a:gd name="connsiteX873" fmla="*/ 5061331 w 5922709"/>
              <a:gd name="connsiteY873" fmla="*/ 331355 h 6858000"/>
              <a:gd name="connsiteX874" fmla="*/ 4813618 w 5922709"/>
              <a:gd name="connsiteY874" fmla="*/ 83643 h 6858000"/>
              <a:gd name="connsiteX875" fmla="*/ 4818651 w 5922709"/>
              <a:gd name="connsiteY875" fmla="*/ 33720 h 6858000"/>
              <a:gd name="connsiteX876" fmla="*/ 4295781 w 5922709"/>
              <a:gd name="connsiteY876" fmla="*/ 0 h 6858000"/>
              <a:gd name="connsiteX877" fmla="*/ 4760208 w 5922709"/>
              <a:gd name="connsiteY877" fmla="*/ 0 h 6858000"/>
              <a:gd name="connsiteX878" fmla="*/ 4770675 w 5922709"/>
              <a:gd name="connsiteY878" fmla="*/ 33720 h 6858000"/>
              <a:gd name="connsiteX879" fmla="*/ 4775708 w 5922709"/>
              <a:gd name="connsiteY879" fmla="*/ 83643 h 6858000"/>
              <a:gd name="connsiteX880" fmla="*/ 4527994 w 5922709"/>
              <a:gd name="connsiteY880" fmla="*/ 331355 h 6858000"/>
              <a:gd name="connsiteX881" fmla="*/ 4280281 w 5922709"/>
              <a:gd name="connsiteY881" fmla="*/ 83643 h 6858000"/>
              <a:gd name="connsiteX882" fmla="*/ 4285314 w 5922709"/>
              <a:gd name="connsiteY882" fmla="*/ 33720 h 6858000"/>
              <a:gd name="connsiteX883" fmla="*/ 3762445 w 5922709"/>
              <a:gd name="connsiteY883" fmla="*/ 0 h 6858000"/>
              <a:gd name="connsiteX884" fmla="*/ 4226872 w 5922709"/>
              <a:gd name="connsiteY884" fmla="*/ 0 h 6858000"/>
              <a:gd name="connsiteX885" fmla="*/ 4237339 w 5922709"/>
              <a:gd name="connsiteY885" fmla="*/ 33720 h 6858000"/>
              <a:gd name="connsiteX886" fmla="*/ 4242372 w 5922709"/>
              <a:gd name="connsiteY886" fmla="*/ 83643 h 6858000"/>
              <a:gd name="connsiteX887" fmla="*/ 3994658 w 5922709"/>
              <a:gd name="connsiteY887" fmla="*/ 331355 h 6858000"/>
              <a:gd name="connsiteX888" fmla="*/ 3746945 w 5922709"/>
              <a:gd name="connsiteY888" fmla="*/ 83643 h 6858000"/>
              <a:gd name="connsiteX889" fmla="*/ 3751978 w 5922709"/>
              <a:gd name="connsiteY889" fmla="*/ 33720 h 6858000"/>
              <a:gd name="connsiteX890" fmla="*/ 3229108 w 5922709"/>
              <a:gd name="connsiteY890" fmla="*/ 0 h 6858000"/>
              <a:gd name="connsiteX891" fmla="*/ 3693535 w 5922709"/>
              <a:gd name="connsiteY891" fmla="*/ 0 h 6858000"/>
              <a:gd name="connsiteX892" fmla="*/ 3704002 w 5922709"/>
              <a:gd name="connsiteY892" fmla="*/ 33720 h 6858000"/>
              <a:gd name="connsiteX893" fmla="*/ 3709035 w 5922709"/>
              <a:gd name="connsiteY893" fmla="*/ 83643 h 6858000"/>
              <a:gd name="connsiteX894" fmla="*/ 3461322 w 5922709"/>
              <a:gd name="connsiteY894" fmla="*/ 331355 h 6858000"/>
              <a:gd name="connsiteX895" fmla="*/ 3213608 w 5922709"/>
              <a:gd name="connsiteY895" fmla="*/ 83643 h 6858000"/>
              <a:gd name="connsiteX896" fmla="*/ 3218641 w 5922709"/>
              <a:gd name="connsiteY896" fmla="*/ 33720 h 6858000"/>
              <a:gd name="connsiteX897" fmla="*/ 2695772 w 5922709"/>
              <a:gd name="connsiteY897" fmla="*/ 0 h 6858000"/>
              <a:gd name="connsiteX898" fmla="*/ 3160199 w 5922709"/>
              <a:gd name="connsiteY898" fmla="*/ 0 h 6858000"/>
              <a:gd name="connsiteX899" fmla="*/ 3170666 w 5922709"/>
              <a:gd name="connsiteY899" fmla="*/ 33720 h 6858000"/>
              <a:gd name="connsiteX900" fmla="*/ 3175699 w 5922709"/>
              <a:gd name="connsiteY900" fmla="*/ 83643 h 6858000"/>
              <a:gd name="connsiteX901" fmla="*/ 2927986 w 5922709"/>
              <a:gd name="connsiteY901" fmla="*/ 331355 h 6858000"/>
              <a:gd name="connsiteX902" fmla="*/ 2680272 w 5922709"/>
              <a:gd name="connsiteY902" fmla="*/ 83643 h 6858000"/>
              <a:gd name="connsiteX903" fmla="*/ 2685305 w 5922709"/>
              <a:gd name="connsiteY903" fmla="*/ 33720 h 6858000"/>
              <a:gd name="connsiteX904" fmla="*/ 2162435 w 5922709"/>
              <a:gd name="connsiteY904" fmla="*/ 0 h 6858000"/>
              <a:gd name="connsiteX905" fmla="*/ 2626862 w 5922709"/>
              <a:gd name="connsiteY905" fmla="*/ 0 h 6858000"/>
              <a:gd name="connsiteX906" fmla="*/ 2637329 w 5922709"/>
              <a:gd name="connsiteY906" fmla="*/ 33720 h 6858000"/>
              <a:gd name="connsiteX907" fmla="*/ 2642362 w 5922709"/>
              <a:gd name="connsiteY907" fmla="*/ 83643 h 6858000"/>
              <a:gd name="connsiteX908" fmla="*/ 2394649 w 5922709"/>
              <a:gd name="connsiteY908" fmla="*/ 331355 h 6858000"/>
              <a:gd name="connsiteX909" fmla="*/ 2146935 w 5922709"/>
              <a:gd name="connsiteY909" fmla="*/ 83643 h 6858000"/>
              <a:gd name="connsiteX910" fmla="*/ 2151968 w 5922709"/>
              <a:gd name="connsiteY910" fmla="*/ 33720 h 6858000"/>
              <a:gd name="connsiteX911" fmla="*/ 1629099 w 5922709"/>
              <a:gd name="connsiteY911" fmla="*/ 0 h 6858000"/>
              <a:gd name="connsiteX912" fmla="*/ 2093527 w 5922709"/>
              <a:gd name="connsiteY912" fmla="*/ 0 h 6858000"/>
              <a:gd name="connsiteX913" fmla="*/ 2103994 w 5922709"/>
              <a:gd name="connsiteY913" fmla="*/ 33720 h 6858000"/>
              <a:gd name="connsiteX914" fmla="*/ 2109026 w 5922709"/>
              <a:gd name="connsiteY914" fmla="*/ 83643 h 6858000"/>
              <a:gd name="connsiteX915" fmla="*/ 1861313 w 5922709"/>
              <a:gd name="connsiteY915" fmla="*/ 331355 h 6858000"/>
              <a:gd name="connsiteX916" fmla="*/ 1613599 w 5922709"/>
              <a:gd name="connsiteY916" fmla="*/ 83643 h 6858000"/>
              <a:gd name="connsiteX917" fmla="*/ 1618632 w 5922709"/>
              <a:gd name="connsiteY917" fmla="*/ 33720 h 6858000"/>
              <a:gd name="connsiteX918" fmla="*/ 1095826 w 5922709"/>
              <a:gd name="connsiteY918" fmla="*/ 0 h 6858000"/>
              <a:gd name="connsiteX919" fmla="*/ 1560254 w 5922709"/>
              <a:gd name="connsiteY919" fmla="*/ 0 h 6858000"/>
              <a:gd name="connsiteX920" fmla="*/ 1570721 w 5922709"/>
              <a:gd name="connsiteY920" fmla="*/ 33720 h 6858000"/>
              <a:gd name="connsiteX921" fmla="*/ 1575753 w 5922709"/>
              <a:gd name="connsiteY921" fmla="*/ 83643 h 6858000"/>
              <a:gd name="connsiteX922" fmla="*/ 1328039 w 5922709"/>
              <a:gd name="connsiteY922" fmla="*/ 331355 h 6858000"/>
              <a:gd name="connsiteX923" fmla="*/ 1080326 w 5922709"/>
              <a:gd name="connsiteY923" fmla="*/ 83643 h 6858000"/>
              <a:gd name="connsiteX924" fmla="*/ 1085359 w 5922709"/>
              <a:gd name="connsiteY924" fmla="*/ 33720 h 6858000"/>
              <a:gd name="connsiteX925" fmla="*/ 568058 w 5922709"/>
              <a:gd name="connsiteY925" fmla="*/ 0 h 6858000"/>
              <a:gd name="connsiteX926" fmla="*/ 1033030 w 5922709"/>
              <a:gd name="connsiteY926" fmla="*/ 0 h 6858000"/>
              <a:gd name="connsiteX927" fmla="*/ 1043163 w 5922709"/>
              <a:gd name="connsiteY927" fmla="*/ 32644 h 6858000"/>
              <a:gd name="connsiteX928" fmla="*/ 1048194 w 5922709"/>
              <a:gd name="connsiteY928" fmla="*/ 82554 h 6858000"/>
              <a:gd name="connsiteX929" fmla="*/ 800544 w 5922709"/>
              <a:gd name="connsiteY929" fmla="*/ 330204 h 6858000"/>
              <a:gd name="connsiteX930" fmla="*/ 552894 w 5922709"/>
              <a:gd name="connsiteY930" fmla="*/ 82554 h 6858000"/>
              <a:gd name="connsiteX931" fmla="*/ 557925 w 5922709"/>
              <a:gd name="connsiteY931" fmla="*/ 32644 h 6858000"/>
              <a:gd name="connsiteX932" fmla="*/ 34554 w 5922709"/>
              <a:gd name="connsiteY932" fmla="*/ 0 h 6858000"/>
              <a:gd name="connsiteX933" fmla="*/ 499736 w 5922709"/>
              <a:gd name="connsiteY933" fmla="*/ 0 h 6858000"/>
              <a:gd name="connsiteX934" fmla="*/ 509826 w 5922709"/>
              <a:gd name="connsiteY934" fmla="*/ 32505 h 6858000"/>
              <a:gd name="connsiteX935" fmla="*/ 514858 w 5922709"/>
              <a:gd name="connsiteY935" fmla="*/ 82428 h 6858000"/>
              <a:gd name="connsiteX936" fmla="*/ 267144 w 5922709"/>
              <a:gd name="connsiteY936" fmla="*/ 330141 h 6858000"/>
              <a:gd name="connsiteX937" fmla="*/ 19431 w 5922709"/>
              <a:gd name="connsiteY937" fmla="*/ 82427 h 6858000"/>
              <a:gd name="connsiteX938" fmla="*/ 24464 w 5922709"/>
              <a:gd name="connsiteY938" fmla="*/ 32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</a:cxnLst>
            <a:rect l="l" t="t" r="r" b="b"/>
            <a:pathLst>
              <a:path w="5922709" h="6858000">
                <a:moveTo>
                  <a:pt x="5862891" y="6560883"/>
                </a:moveTo>
                <a:cubicBezTo>
                  <a:pt x="5879992" y="6560883"/>
                  <a:pt x="5896688" y="6562616"/>
                  <a:pt x="5912814" y="6565916"/>
                </a:cubicBezTo>
                <a:lnTo>
                  <a:pt x="5922709" y="6568987"/>
                </a:lnTo>
                <a:lnTo>
                  <a:pt x="5922709" y="6858000"/>
                </a:lnTo>
                <a:lnTo>
                  <a:pt x="5620158" y="6858000"/>
                </a:lnTo>
                <a:lnTo>
                  <a:pt x="5615178" y="6808596"/>
                </a:lnTo>
                <a:cubicBezTo>
                  <a:pt x="5615178" y="6671788"/>
                  <a:pt x="5726083" y="6560883"/>
                  <a:pt x="5862891" y="6560883"/>
                </a:cubicBezTo>
                <a:close/>
                <a:moveTo>
                  <a:pt x="5329555" y="6560883"/>
                </a:moveTo>
                <a:cubicBezTo>
                  <a:pt x="5466364" y="6560883"/>
                  <a:pt x="5577269" y="6671788"/>
                  <a:pt x="5577269" y="6808596"/>
                </a:cubicBezTo>
                <a:lnTo>
                  <a:pt x="5572289" y="6858000"/>
                </a:lnTo>
                <a:lnTo>
                  <a:pt x="5086822" y="6858000"/>
                </a:lnTo>
                <a:lnTo>
                  <a:pt x="5081842" y="6808596"/>
                </a:lnTo>
                <a:cubicBezTo>
                  <a:pt x="5081842" y="6671788"/>
                  <a:pt x="5192747" y="6560883"/>
                  <a:pt x="5329555" y="6560883"/>
                </a:cubicBezTo>
                <a:close/>
                <a:moveTo>
                  <a:pt x="4796218" y="6560883"/>
                </a:moveTo>
                <a:cubicBezTo>
                  <a:pt x="4933027" y="6560883"/>
                  <a:pt x="5043932" y="6671788"/>
                  <a:pt x="5043932" y="6808596"/>
                </a:cubicBezTo>
                <a:lnTo>
                  <a:pt x="5038952" y="6858000"/>
                </a:lnTo>
                <a:lnTo>
                  <a:pt x="4553485" y="6858000"/>
                </a:lnTo>
                <a:lnTo>
                  <a:pt x="4548505" y="6808596"/>
                </a:lnTo>
                <a:cubicBezTo>
                  <a:pt x="4548505" y="6671788"/>
                  <a:pt x="4659410" y="6560883"/>
                  <a:pt x="4796218" y="6560883"/>
                </a:cubicBezTo>
                <a:close/>
                <a:moveTo>
                  <a:pt x="4262945" y="6560883"/>
                </a:moveTo>
                <a:cubicBezTo>
                  <a:pt x="4399754" y="6560883"/>
                  <a:pt x="4510659" y="6671788"/>
                  <a:pt x="4510659" y="6808596"/>
                </a:cubicBezTo>
                <a:lnTo>
                  <a:pt x="4505679" y="6858000"/>
                </a:lnTo>
                <a:lnTo>
                  <a:pt x="4020212" y="6858000"/>
                </a:lnTo>
                <a:lnTo>
                  <a:pt x="4015232" y="6808596"/>
                </a:lnTo>
                <a:cubicBezTo>
                  <a:pt x="4015232" y="6671788"/>
                  <a:pt x="4126137" y="6560883"/>
                  <a:pt x="4262945" y="6560883"/>
                </a:cubicBezTo>
                <a:close/>
                <a:moveTo>
                  <a:pt x="3729610" y="6560883"/>
                </a:moveTo>
                <a:cubicBezTo>
                  <a:pt x="3866418" y="6560883"/>
                  <a:pt x="3977323" y="6671788"/>
                  <a:pt x="3977323" y="6808596"/>
                </a:cubicBezTo>
                <a:lnTo>
                  <a:pt x="3972343" y="6858000"/>
                </a:lnTo>
                <a:lnTo>
                  <a:pt x="3486876" y="6858000"/>
                </a:lnTo>
                <a:lnTo>
                  <a:pt x="3481896" y="6808596"/>
                </a:lnTo>
                <a:cubicBezTo>
                  <a:pt x="3481896" y="6671788"/>
                  <a:pt x="3592801" y="6560883"/>
                  <a:pt x="3729610" y="6560883"/>
                </a:cubicBezTo>
                <a:close/>
                <a:moveTo>
                  <a:pt x="3196273" y="6560883"/>
                </a:moveTo>
                <a:cubicBezTo>
                  <a:pt x="3333081" y="6560883"/>
                  <a:pt x="3443986" y="6671788"/>
                  <a:pt x="3443986" y="6808596"/>
                </a:cubicBezTo>
                <a:lnTo>
                  <a:pt x="3439006" y="6858000"/>
                </a:lnTo>
                <a:lnTo>
                  <a:pt x="2953539" y="6858000"/>
                </a:lnTo>
                <a:lnTo>
                  <a:pt x="2948559" y="6808596"/>
                </a:lnTo>
                <a:cubicBezTo>
                  <a:pt x="2948559" y="6671788"/>
                  <a:pt x="3059464" y="6560883"/>
                  <a:pt x="3196273" y="6560883"/>
                </a:cubicBezTo>
                <a:close/>
                <a:moveTo>
                  <a:pt x="2662937" y="6560883"/>
                </a:moveTo>
                <a:cubicBezTo>
                  <a:pt x="2799745" y="6560883"/>
                  <a:pt x="2910650" y="6671788"/>
                  <a:pt x="2910650" y="6808596"/>
                </a:cubicBezTo>
                <a:lnTo>
                  <a:pt x="2905670" y="6858000"/>
                </a:lnTo>
                <a:lnTo>
                  <a:pt x="2420203" y="6858000"/>
                </a:lnTo>
                <a:lnTo>
                  <a:pt x="2415223" y="6808596"/>
                </a:lnTo>
                <a:cubicBezTo>
                  <a:pt x="2415223" y="6671788"/>
                  <a:pt x="2526128" y="6560883"/>
                  <a:pt x="2662937" y="6560883"/>
                </a:cubicBezTo>
                <a:close/>
                <a:moveTo>
                  <a:pt x="2129600" y="6560883"/>
                </a:moveTo>
                <a:cubicBezTo>
                  <a:pt x="2266408" y="6560883"/>
                  <a:pt x="2377313" y="6671788"/>
                  <a:pt x="2377313" y="6808596"/>
                </a:cubicBezTo>
                <a:lnTo>
                  <a:pt x="2372333" y="6858000"/>
                </a:lnTo>
                <a:lnTo>
                  <a:pt x="1886867" y="6858000"/>
                </a:lnTo>
                <a:lnTo>
                  <a:pt x="1881886" y="6808596"/>
                </a:lnTo>
                <a:cubicBezTo>
                  <a:pt x="1881886" y="6671788"/>
                  <a:pt x="1992791" y="6560883"/>
                  <a:pt x="2129600" y="6560883"/>
                </a:cubicBezTo>
                <a:close/>
                <a:moveTo>
                  <a:pt x="1596264" y="6560883"/>
                </a:moveTo>
                <a:cubicBezTo>
                  <a:pt x="1733072" y="6560883"/>
                  <a:pt x="1843977" y="6671788"/>
                  <a:pt x="1843977" y="6808596"/>
                </a:cubicBezTo>
                <a:lnTo>
                  <a:pt x="1838997" y="6858000"/>
                </a:lnTo>
                <a:lnTo>
                  <a:pt x="1353531" y="6858000"/>
                </a:lnTo>
                <a:lnTo>
                  <a:pt x="1348550" y="6808596"/>
                </a:lnTo>
                <a:cubicBezTo>
                  <a:pt x="1348550" y="6671788"/>
                  <a:pt x="1459455" y="6560883"/>
                  <a:pt x="1596264" y="6560883"/>
                </a:cubicBezTo>
                <a:close/>
                <a:moveTo>
                  <a:pt x="1068768" y="6559677"/>
                </a:moveTo>
                <a:cubicBezTo>
                  <a:pt x="1205577" y="6559677"/>
                  <a:pt x="1316482" y="6670582"/>
                  <a:pt x="1316482" y="6807391"/>
                </a:cubicBezTo>
                <a:cubicBezTo>
                  <a:pt x="1316482" y="6824492"/>
                  <a:pt x="1314749" y="6841189"/>
                  <a:pt x="1311450" y="6857314"/>
                </a:cubicBezTo>
                <a:lnTo>
                  <a:pt x="1311237" y="6858000"/>
                </a:lnTo>
                <a:lnTo>
                  <a:pt x="826301" y="6858000"/>
                </a:lnTo>
                <a:lnTo>
                  <a:pt x="826088" y="6857314"/>
                </a:lnTo>
                <a:cubicBezTo>
                  <a:pt x="822788" y="6841189"/>
                  <a:pt x="821055" y="6824492"/>
                  <a:pt x="821055" y="6807391"/>
                </a:cubicBezTo>
                <a:cubicBezTo>
                  <a:pt x="821055" y="6670582"/>
                  <a:pt x="931960" y="6559677"/>
                  <a:pt x="1068768" y="6559677"/>
                </a:cubicBezTo>
                <a:close/>
                <a:moveTo>
                  <a:pt x="535431" y="6559677"/>
                </a:moveTo>
                <a:cubicBezTo>
                  <a:pt x="672240" y="6559677"/>
                  <a:pt x="783145" y="6670582"/>
                  <a:pt x="783145" y="6807391"/>
                </a:cubicBezTo>
                <a:cubicBezTo>
                  <a:pt x="783145" y="6824492"/>
                  <a:pt x="781412" y="6841189"/>
                  <a:pt x="778113" y="6857314"/>
                </a:cubicBezTo>
                <a:lnTo>
                  <a:pt x="777900" y="6858000"/>
                </a:lnTo>
                <a:lnTo>
                  <a:pt x="292964" y="6858000"/>
                </a:lnTo>
                <a:lnTo>
                  <a:pt x="292751" y="6857314"/>
                </a:lnTo>
                <a:cubicBezTo>
                  <a:pt x="289451" y="6841189"/>
                  <a:pt x="287718" y="6824492"/>
                  <a:pt x="287718" y="6807391"/>
                </a:cubicBezTo>
                <a:cubicBezTo>
                  <a:pt x="287718" y="6670582"/>
                  <a:pt x="398623" y="6559677"/>
                  <a:pt x="535431" y="6559677"/>
                </a:cubicBezTo>
                <a:close/>
                <a:moveTo>
                  <a:pt x="5591747" y="6114986"/>
                </a:moveTo>
                <a:cubicBezTo>
                  <a:pt x="5728555" y="6114986"/>
                  <a:pt x="5839460" y="6225891"/>
                  <a:pt x="5839460" y="6362700"/>
                </a:cubicBezTo>
                <a:cubicBezTo>
                  <a:pt x="5839460" y="6499508"/>
                  <a:pt x="5728555" y="6610413"/>
                  <a:pt x="5591747" y="6610413"/>
                </a:cubicBezTo>
                <a:cubicBezTo>
                  <a:pt x="5454938" y="6610413"/>
                  <a:pt x="5344033" y="6499508"/>
                  <a:pt x="5344033" y="6362700"/>
                </a:cubicBezTo>
                <a:cubicBezTo>
                  <a:pt x="5344033" y="6225891"/>
                  <a:pt x="5454938" y="6114986"/>
                  <a:pt x="5591747" y="6114986"/>
                </a:cubicBezTo>
                <a:close/>
                <a:moveTo>
                  <a:pt x="5058474" y="6114986"/>
                </a:moveTo>
                <a:cubicBezTo>
                  <a:pt x="5195282" y="6114986"/>
                  <a:pt x="5306187" y="6225891"/>
                  <a:pt x="5306187" y="6362700"/>
                </a:cubicBezTo>
                <a:cubicBezTo>
                  <a:pt x="5306187" y="6499508"/>
                  <a:pt x="5195282" y="6610413"/>
                  <a:pt x="5058474" y="6610413"/>
                </a:cubicBezTo>
                <a:cubicBezTo>
                  <a:pt x="4921665" y="6610413"/>
                  <a:pt x="4810760" y="6499508"/>
                  <a:pt x="4810760" y="6362700"/>
                </a:cubicBezTo>
                <a:cubicBezTo>
                  <a:pt x="4810760" y="6225891"/>
                  <a:pt x="4921665" y="6114986"/>
                  <a:pt x="5058474" y="6114986"/>
                </a:cubicBezTo>
                <a:close/>
                <a:moveTo>
                  <a:pt x="4525138" y="6114986"/>
                </a:moveTo>
                <a:cubicBezTo>
                  <a:pt x="4661946" y="6114986"/>
                  <a:pt x="4772851" y="6225891"/>
                  <a:pt x="4772851" y="6362700"/>
                </a:cubicBezTo>
                <a:cubicBezTo>
                  <a:pt x="4772851" y="6499508"/>
                  <a:pt x="4661946" y="6610413"/>
                  <a:pt x="4525138" y="6610413"/>
                </a:cubicBezTo>
                <a:cubicBezTo>
                  <a:pt x="4388329" y="6610413"/>
                  <a:pt x="4277424" y="6499508"/>
                  <a:pt x="4277424" y="6362700"/>
                </a:cubicBezTo>
                <a:cubicBezTo>
                  <a:pt x="4277424" y="6225891"/>
                  <a:pt x="4388329" y="6114986"/>
                  <a:pt x="4525138" y="6114986"/>
                </a:cubicBezTo>
                <a:close/>
                <a:moveTo>
                  <a:pt x="3991801" y="6114986"/>
                </a:moveTo>
                <a:cubicBezTo>
                  <a:pt x="4128609" y="6114986"/>
                  <a:pt x="4239514" y="6225891"/>
                  <a:pt x="4239514" y="6362700"/>
                </a:cubicBezTo>
                <a:cubicBezTo>
                  <a:pt x="4239514" y="6499508"/>
                  <a:pt x="4128609" y="6610413"/>
                  <a:pt x="3991801" y="6610413"/>
                </a:cubicBezTo>
                <a:cubicBezTo>
                  <a:pt x="3854992" y="6610413"/>
                  <a:pt x="3744087" y="6499508"/>
                  <a:pt x="3744087" y="6362700"/>
                </a:cubicBezTo>
                <a:cubicBezTo>
                  <a:pt x="3744087" y="6225891"/>
                  <a:pt x="3854992" y="6114986"/>
                  <a:pt x="3991801" y="6114986"/>
                </a:cubicBezTo>
                <a:close/>
                <a:moveTo>
                  <a:pt x="3458464" y="6114986"/>
                </a:moveTo>
                <a:cubicBezTo>
                  <a:pt x="3595273" y="6114986"/>
                  <a:pt x="3706178" y="6225891"/>
                  <a:pt x="3706178" y="6362700"/>
                </a:cubicBezTo>
                <a:cubicBezTo>
                  <a:pt x="3706178" y="6499508"/>
                  <a:pt x="3595273" y="6610413"/>
                  <a:pt x="3458464" y="6610413"/>
                </a:cubicBezTo>
                <a:cubicBezTo>
                  <a:pt x="3321655" y="6610413"/>
                  <a:pt x="3210751" y="6499508"/>
                  <a:pt x="3210751" y="6362700"/>
                </a:cubicBezTo>
                <a:cubicBezTo>
                  <a:pt x="3210751" y="6225891"/>
                  <a:pt x="3321655" y="6114986"/>
                  <a:pt x="3458464" y="6114986"/>
                </a:cubicBezTo>
                <a:close/>
                <a:moveTo>
                  <a:pt x="2925127" y="6114986"/>
                </a:moveTo>
                <a:cubicBezTo>
                  <a:pt x="3061936" y="6114986"/>
                  <a:pt x="3172841" y="6225891"/>
                  <a:pt x="3172841" y="6362700"/>
                </a:cubicBezTo>
                <a:cubicBezTo>
                  <a:pt x="3172841" y="6499508"/>
                  <a:pt x="3061936" y="6610413"/>
                  <a:pt x="2925127" y="6610413"/>
                </a:cubicBezTo>
                <a:cubicBezTo>
                  <a:pt x="2788318" y="6610413"/>
                  <a:pt x="2677414" y="6499508"/>
                  <a:pt x="2677414" y="6362700"/>
                </a:cubicBezTo>
                <a:cubicBezTo>
                  <a:pt x="2677414" y="6225891"/>
                  <a:pt x="2788318" y="6114986"/>
                  <a:pt x="2925127" y="6114986"/>
                </a:cubicBezTo>
                <a:close/>
                <a:moveTo>
                  <a:pt x="2391791" y="6114986"/>
                </a:moveTo>
                <a:cubicBezTo>
                  <a:pt x="2528600" y="6114986"/>
                  <a:pt x="2639505" y="6225891"/>
                  <a:pt x="2639505" y="6362700"/>
                </a:cubicBezTo>
                <a:cubicBezTo>
                  <a:pt x="2639505" y="6499508"/>
                  <a:pt x="2528600" y="6610413"/>
                  <a:pt x="2391791" y="6610413"/>
                </a:cubicBezTo>
                <a:cubicBezTo>
                  <a:pt x="2254982" y="6610413"/>
                  <a:pt x="2144078" y="6499508"/>
                  <a:pt x="2144078" y="6362700"/>
                </a:cubicBezTo>
                <a:cubicBezTo>
                  <a:pt x="2144078" y="6225891"/>
                  <a:pt x="2254982" y="6114986"/>
                  <a:pt x="2391791" y="6114986"/>
                </a:cubicBezTo>
                <a:close/>
                <a:moveTo>
                  <a:pt x="1858454" y="6114986"/>
                </a:moveTo>
                <a:cubicBezTo>
                  <a:pt x="1995263" y="6114986"/>
                  <a:pt x="2106168" y="6225891"/>
                  <a:pt x="2106168" y="6362700"/>
                </a:cubicBezTo>
                <a:cubicBezTo>
                  <a:pt x="2106168" y="6499508"/>
                  <a:pt x="1995263" y="6610413"/>
                  <a:pt x="1858454" y="6610413"/>
                </a:cubicBezTo>
                <a:cubicBezTo>
                  <a:pt x="1721646" y="6610413"/>
                  <a:pt x="1610741" y="6499508"/>
                  <a:pt x="1610741" y="6362700"/>
                </a:cubicBezTo>
                <a:cubicBezTo>
                  <a:pt x="1610741" y="6225891"/>
                  <a:pt x="1721646" y="6114986"/>
                  <a:pt x="1858454" y="6114986"/>
                </a:cubicBezTo>
                <a:close/>
                <a:moveTo>
                  <a:pt x="1322452" y="6114986"/>
                </a:moveTo>
                <a:cubicBezTo>
                  <a:pt x="1459261" y="6114986"/>
                  <a:pt x="1570165" y="6225891"/>
                  <a:pt x="1570165" y="6362700"/>
                </a:cubicBezTo>
                <a:cubicBezTo>
                  <a:pt x="1570165" y="6499508"/>
                  <a:pt x="1459261" y="6610413"/>
                  <a:pt x="1322452" y="6610413"/>
                </a:cubicBezTo>
                <a:cubicBezTo>
                  <a:pt x="1185643" y="6610413"/>
                  <a:pt x="1074738" y="6499508"/>
                  <a:pt x="1074738" y="6362700"/>
                </a:cubicBezTo>
                <a:cubicBezTo>
                  <a:pt x="1074738" y="6225891"/>
                  <a:pt x="1185643" y="6114986"/>
                  <a:pt x="1322452" y="6114986"/>
                </a:cubicBezTo>
                <a:close/>
                <a:moveTo>
                  <a:pt x="797624" y="6113843"/>
                </a:moveTo>
                <a:cubicBezTo>
                  <a:pt x="934432" y="6113843"/>
                  <a:pt x="1045337" y="6224748"/>
                  <a:pt x="1045337" y="6361557"/>
                </a:cubicBezTo>
                <a:cubicBezTo>
                  <a:pt x="1045337" y="6498365"/>
                  <a:pt x="934432" y="6609270"/>
                  <a:pt x="797624" y="6609270"/>
                </a:cubicBezTo>
                <a:cubicBezTo>
                  <a:pt x="660815" y="6609270"/>
                  <a:pt x="549910" y="6498364"/>
                  <a:pt x="549910" y="6361556"/>
                </a:cubicBezTo>
                <a:cubicBezTo>
                  <a:pt x="549910" y="6224748"/>
                  <a:pt x="660815" y="6113843"/>
                  <a:pt x="797624" y="6113843"/>
                </a:cubicBezTo>
                <a:close/>
                <a:moveTo>
                  <a:pt x="261556" y="6113843"/>
                </a:moveTo>
                <a:cubicBezTo>
                  <a:pt x="398365" y="6113843"/>
                  <a:pt x="509270" y="6224748"/>
                  <a:pt x="509270" y="6361557"/>
                </a:cubicBezTo>
                <a:cubicBezTo>
                  <a:pt x="509270" y="6498365"/>
                  <a:pt x="398365" y="6609270"/>
                  <a:pt x="261556" y="6609270"/>
                </a:cubicBezTo>
                <a:cubicBezTo>
                  <a:pt x="124748" y="6609270"/>
                  <a:pt x="13843" y="6498364"/>
                  <a:pt x="13843" y="6361556"/>
                </a:cubicBezTo>
                <a:cubicBezTo>
                  <a:pt x="13843" y="6224748"/>
                  <a:pt x="124748" y="6113843"/>
                  <a:pt x="261556" y="6113843"/>
                </a:cubicBezTo>
                <a:close/>
                <a:moveTo>
                  <a:pt x="5862891" y="5672010"/>
                </a:moveTo>
                <a:cubicBezTo>
                  <a:pt x="5879992" y="5672010"/>
                  <a:pt x="5896688" y="5673743"/>
                  <a:pt x="5912814" y="5677043"/>
                </a:cubicBezTo>
                <a:lnTo>
                  <a:pt x="5922709" y="5680114"/>
                </a:lnTo>
                <a:lnTo>
                  <a:pt x="5922709" y="6159333"/>
                </a:lnTo>
                <a:lnTo>
                  <a:pt x="5912814" y="6162405"/>
                </a:lnTo>
                <a:cubicBezTo>
                  <a:pt x="5896688" y="6165704"/>
                  <a:pt x="5879992" y="6167437"/>
                  <a:pt x="5862891" y="6167437"/>
                </a:cubicBezTo>
                <a:cubicBezTo>
                  <a:pt x="5726083" y="6167437"/>
                  <a:pt x="5615178" y="6056532"/>
                  <a:pt x="5615178" y="5919723"/>
                </a:cubicBezTo>
                <a:cubicBezTo>
                  <a:pt x="5615178" y="5782915"/>
                  <a:pt x="5726083" y="5672010"/>
                  <a:pt x="5862891" y="5672010"/>
                </a:cubicBezTo>
                <a:close/>
                <a:moveTo>
                  <a:pt x="5329555" y="5672010"/>
                </a:moveTo>
                <a:cubicBezTo>
                  <a:pt x="5466364" y="5672010"/>
                  <a:pt x="5577269" y="5782915"/>
                  <a:pt x="5577269" y="5919723"/>
                </a:cubicBezTo>
                <a:cubicBezTo>
                  <a:pt x="5577269" y="6056532"/>
                  <a:pt x="5466364" y="6167437"/>
                  <a:pt x="5329555" y="6167437"/>
                </a:cubicBezTo>
                <a:cubicBezTo>
                  <a:pt x="5192747" y="6167437"/>
                  <a:pt x="5081842" y="6056532"/>
                  <a:pt x="5081842" y="5919723"/>
                </a:cubicBezTo>
                <a:cubicBezTo>
                  <a:pt x="5081842" y="5782915"/>
                  <a:pt x="5192747" y="5672010"/>
                  <a:pt x="5329555" y="5672010"/>
                </a:cubicBezTo>
                <a:close/>
                <a:moveTo>
                  <a:pt x="4796218" y="5672010"/>
                </a:moveTo>
                <a:cubicBezTo>
                  <a:pt x="4933027" y="5672010"/>
                  <a:pt x="5043932" y="5782915"/>
                  <a:pt x="5043932" y="5919723"/>
                </a:cubicBezTo>
                <a:cubicBezTo>
                  <a:pt x="5043932" y="6056532"/>
                  <a:pt x="4933027" y="6167437"/>
                  <a:pt x="4796218" y="6167437"/>
                </a:cubicBezTo>
                <a:cubicBezTo>
                  <a:pt x="4659410" y="6167437"/>
                  <a:pt x="4548505" y="6056532"/>
                  <a:pt x="4548505" y="5919723"/>
                </a:cubicBezTo>
                <a:cubicBezTo>
                  <a:pt x="4548505" y="5782915"/>
                  <a:pt x="4659410" y="5672010"/>
                  <a:pt x="4796218" y="5672010"/>
                </a:cubicBezTo>
                <a:close/>
                <a:moveTo>
                  <a:pt x="4262945" y="5672010"/>
                </a:moveTo>
                <a:cubicBezTo>
                  <a:pt x="4399754" y="5672010"/>
                  <a:pt x="4510659" y="5782915"/>
                  <a:pt x="4510659" y="5919723"/>
                </a:cubicBezTo>
                <a:cubicBezTo>
                  <a:pt x="4510659" y="6056532"/>
                  <a:pt x="4399754" y="6167437"/>
                  <a:pt x="4262945" y="6167437"/>
                </a:cubicBezTo>
                <a:cubicBezTo>
                  <a:pt x="4126137" y="6167437"/>
                  <a:pt x="4015232" y="6056532"/>
                  <a:pt x="4015232" y="5919723"/>
                </a:cubicBezTo>
                <a:cubicBezTo>
                  <a:pt x="4015232" y="5782915"/>
                  <a:pt x="4126137" y="5672010"/>
                  <a:pt x="4262945" y="5672010"/>
                </a:cubicBezTo>
                <a:close/>
                <a:moveTo>
                  <a:pt x="3729610" y="5672010"/>
                </a:moveTo>
                <a:cubicBezTo>
                  <a:pt x="3866418" y="5672010"/>
                  <a:pt x="3977323" y="5782915"/>
                  <a:pt x="3977323" y="5919723"/>
                </a:cubicBezTo>
                <a:cubicBezTo>
                  <a:pt x="3977323" y="6056532"/>
                  <a:pt x="3866418" y="6167437"/>
                  <a:pt x="3729610" y="6167437"/>
                </a:cubicBezTo>
                <a:cubicBezTo>
                  <a:pt x="3592801" y="6167437"/>
                  <a:pt x="3481896" y="6056532"/>
                  <a:pt x="3481896" y="5919723"/>
                </a:cubicBezTo>
                <a:cubicBezTo>
                  <a:pt x="3481896" y="5782915"/>
                  <a:pt x="3592801" y="5672010"/>
                  <a:pt x="3729610" y="5672010"/>
                </a:cubicBezTo>
                <a:close/>
                <a:moveTo>
                  <a:pt x="3196273" y="5672010"/>
                </a:moveTo>
                <a:cubicBezTo>
                  <a:pt x="3333081" y="5672010"/>
                  <a:pt x="3443986" y="5782915"/>
                  <a:pt x="3443986" y="5919723"/>
                </a:cubicBezTo>
                <a:cubicBezTo>
                  <a:pt x="3443986" y="6056532"/>
                  <a:pt x="3333081" y="6167437"/>
                  <a:pt x="3196273" y="6167437"/>
                </a:cubicBezTo>
                <a:cubicBezTo>
                  <a:pt x="3059464" y="6167437"/>
                  <a:pt x="2948559" y="6056532"/>
                  <a:pt x="2948559" y="5919723"/>
                </a:cubicBezTo>
                <a:cubicBezTo>
                  <a:pt x="2948559" y="5782915"/>
                  <a:pt x="3059464" y="5672010"/>
                  <a:pt x="3196273" y="5672010"/>
                </a:cubicBezTo>
                <a:close/>
                <a:moveTo>
                  <a:pt x="2662937" y="5672010"/>
                </a:moveTo>
                <a:cubicBezTo>
                  <a:pt x="2799745" y="5672010"/>
                  <a:pt x="2910650" y="5782915"/>
                  <a:pt x="2910650" y="5919723"/>
                </a:cubicBezTo>
                <a:cubicBezTo>
                  <a:pt x="2910650" y="6056532"/>
                  <a:pt x="2799745" y="6167437"/>
                  <a:pt x="2662937" y="6167437"/>
                </a:cubicBezTo>
                <a:cubicBezTo>
                  <a:pt x="2526128" y="6167437"/>
                  <a:pt x="2415223" y="6056532"/>
                  <a:pt x="2415223" y="5919723"/>
                </a:cubicBezTo>
                <a:cubicBezTo>
                  <a:pt x="2415223" y="5782915"/>
                  <a:pt x="2526128" y="5672010"/>
                  <a:pt x="2662937" y="5672010"/>
                </a:cubicBezTo>
                <a:close/>
                <a:moveTo>
                  <a:pt x="2129600" y="5672010"/>
                </a:moveTo>
                <a:cubicBezTo>
                  <a:pt x="2266408" y="5672010"/>
                  <a:pt x="2377313" y="5782915"/>
                  <a:pt x="2377313" y="5919723"/>
                </a:cubicBezTo>
                <a:cubicBezTo>
                  <a:pt x="2377313" y="6056532"/>
                  <a:pt x="2266408" y="6167437"/>
                  <a:pt x="2129600" y="6167437"/>
                </a:cubicBezTo>
                <a:cubicBezTo>
                  <a:pt x="1992791" y="6167437"/>
                  <a:pt x="1881886" y="6056532"/>
                  <a:pt x="1881886" y="5919723"/>
                </a:cubicBezTo>
                <a:cubicBezTo>
                  <a:pt x="1881886" y="5782915"/>
                  <a:pt x="1992791" y="5672010"/>
                  <a:pt x="2129600" y="5672010"/>
                </a:cubicBezTo>
                <a:close/>
                <a:moveTo>
                  <a:pt x="1596264" y="5672010"/>
                </a:moveTo>
                <a:cubicBezTo>
                  <a:pt x="1733072" y="5672010"/>
                  <a:pt x="1843977" y="5782915"/>
                  <a:pt x="1843977" y="5919723"/>
                </a:cubicBezTo>
                <a:cubicBezTo>
                  <a:pt x="1843977" y="6056532"/>
                  <a:pt x="1733072" y="6167437"/>
                  <a:pt x="1596264" y="6167437"/>
                </a:cubicBezTo>
                <a:cubicBezTo>
                  <a:pt x="1459455" y="6167437"/>
                  <a:pt x="1348550" y="6056532"/>
                  <a:pt x="1348550" y="5919723"/>
                </a:cubicBezTo>
                <a:cubicBezTo>
                  <a:pt x="1348550" y="5782915"/>
                  <a:pt x="1459455" y="5672010"/>
                  <a:pt x="1596264" y="5672010"/>
                </a:cubicBezTo>
                <a:close/>
                <a:moveTo>
                  <a:pt x="1068768" y="5670867"/>
                </a:moveTo>
                <a:cubicBezTo>
                  <a:pt x="1205577" y="5670867"/>
                  <a:pt x="1316482" y="5781772"/>
                  <a:pt x="1316482" y="5918580"/>
                </a:cubicBezTo>
                <a:cubicBezTo>
                  <a:pt x="1316482" y="6055389"/>
                  <a:pt x="1205577" y="6166294"/>
                  <a:pt x="1068768" y="6166294"/>
                </a:cubicBezTo>
                <a:cubicBezTo>
                  <a:pt x="931960" y="6166294"/>
                  <a:pt x="821055" y="6055389"/>
                  <a:pt x="821055" y="5918580"/>
                </a:cubicBezTo>
                <a:cubicBezTo>
                  <a:pt x="821055" y="5781772"/>
                  <a:pt x="931960" y="5670867"/>
                  <a:pt x="1068768" y="5670867"/>
                </a:cubicBezTo>
                <a:close/>
                <a:moveTo>
                  <a:pt x="535431" y="5670867"/>
                </a:moveTo>
                <a:cubicBezTo>
                  <a:pt x="672240" y="5670867"/>
                  <a:pt x="783145" y="5781772"/>
                  <a:pt x="783145" y="5918580"/>
                </a:cubicBezTo>
                <a:cubicBezTo>
                  <a:pt x="783145" y="6055389"/>
                  <a:pt x="672240" y="6166294"/>
                  <a:pt x="535431" y="6166294"/>
                </a:cubicBezTo>
                <a:cubicBezTo>
                  <a:pt x="398623" y="6166294"/>
                  <a:pt x="287718" y="6055389"/>
                  <a:pt x="287718" y="5918580"/>
                </a:cubicBezTo>
                <a:cubicBezTo>
                  <a:pt x="287718" y="5781772"/>
                  <a:pt x="398623" y="5670867"/>
                  <a:pt x="535431" y="5670867"/>
                </a:cubicBezTo>
                <a:close/>
                <a:moveTo>
                  <a:pt x="5591747" y="5229669"/>
                </a:moveTo>
                <a:cubicBezTo>
                  <a:pt x="5728555" y="5229669"/>
                  <a:pt x="5839460" y="5340574"/>
                  <a:pt x="5839460" y="5477383"/>
                </a:cubicBezTo>
                <a:cubicBezTo>
                  <a:pt x="5839460" y="5614191"/>
                  <a:pt x="5728555" y="5725096"/>
                  <a:pt x="5591747" y="5725096"/>
                </a:cubicBezTo>
                <a:cubicBezTo>
                  <a:pt x="5454938" y="5725096"/>
                  <a:pt x="5344033" y="5614191"/>
                  <a:pt x="5344033" y="5477383"/>
                </a:cubicBezTo>
                <a:cubicBezTo>
                  <a:pt x="5344033" y="5340574"/>
                  <a:pt x="5454938" y="5229669"/>
                  <a:pt x="5591747" y="5229669"/>
                </a:cubicBezTo>
                <a:close/>
                <a:moveTo>
                  <a:pt x="5058474" y="5229669"/>
                </a:moveTo>
                <a:cubicBezTo>
                  <a:pt x="5195282" y="5229669"/>
                  <a:pt x="5306187" y="5340574"/>
                  <a:pt x="5306187" y="5477383"/>
                </a:cubicBezTo>
                <a:cubicBezTo>
                  <a:pt x="5306187" y="5614191"/>
                  <a:pt x="5195282" y="5725096"/>
                  <a:pt x="5058474" y="5725096"/>
                </a:cubicBezTo>
                <a:cubicBezTo>
                  <a:pt x="4921665" y="5725096"/>
                  <a:pt x="4810760" y="5614191"/>
                  <a:pt x="4810760" y="5477383"/>
                </a:cubicBezTo>
                <a:cubicBezTo>
                  <a:pt x="4810760" y="5340574"/>
                  <a:pt x="4921665" y="5229669"/>
                  <a:pt x="5058474" y="5229669"/>
                </a:cubicBezTo>
                <a:close/>
                <a:moveTo>
                  <a:pt x="4525138" y="5229669"/>
                </a:moveTo>
                <a:cubicBezTo>
                  <a:pt x="4661946" y="5229669"/>
                  <a:pt x="4772851" y="5340574"/>
                  <a:pt x="4772851" y="5477383"/>
                </a:cubicBezTo>
                <a:cubicBezTo>
                  <a:pt x="4772851" y="5614191"/>
                  <a:pt x="4661946" y="5725096"/>
                  <a:pt x="4525138" y="5725096"/>
                </a:cubicBezTo>
                <a:cubicBezTo>
                  <a:pt x="4388329" y="5725096"/>
                  <a:pt x="4277424" y="5614191"/>
                  <a:pt x="4277424" y="5477383"/>
                </a:cubicBezTo>
                <a:cubicBezTo>
                  <a:pt x="4277424" y="5340574"/>
                  <a:pt x="4388329" y="5229669"/>
                  <a:pt x="4525138" y="5229669"/>
                </a:cubicBezTo>
                <a:close/>
                <a:moveTo>
                  <a:pt x="3991801" y="5229669"/>
                </a:moveTo>
                <a:cubicBezTo>
                  <a:pt x="4128609" y="5229669"/>
                  <a:pt x="4239514" y="5340574"/>
                  <a:pt x="4239514" y="5477383"/>
                </a:cubicBezTo>
                <a:cubicBezTo>
                  <a:pt x="4239514" y="5614191"/>
                  <a:pt x="4128609" y="5725096"/>
                  <a:pt x="3991801" y="5725096"/>
                </a:cubicBezTo>
                <a:cubicBezTo>
                  <a:pt x="3854992" y="5725096"/>
                  <a:pt x="3744087" y="5614191"/>
                  <a:pt x="3744087" y="5477383"/>
                </a:cubicBezTo>
                <a:cubicBezTo>
                  <a:pt x="3744087" y="5340574"/>
                  <a:pt x="3854992" y="5229669"/>
                  <a:pt x="3991801" y="5229669"/>
                </a:cubicBezTo>
                <a:close/>
                <a:moveTo>
                  <a:pt x="3458464" y="5229669"/>
                </a:moveTo>
                <a:cubicBezTo>
                  <a:pt x="3595273" y="5229669"/>
                  <a:pt x="3706178" y="5340574"/>
                  <a:pt x="3706178" y="5477383"/>
                </a:cubicBezTo>
                <a:cubicBezTo>
                  <a:pt x="3706178" y="5614191"/>
                  <a:pt x="3595273" y="5725096"/>
                  <a:pt x="3458464" y="5725096"/>
                </a:cubicBezTo>
                <a:cubicBezTo>
                  <a:pt x="3321655" y="5725096"/>
                  <a:pt x="3210751" y="5614191"/>
                  <a:pt x="3210751" y="5477383"/>
                </a:cubicBezTo>
                <a:cubicBezTo>
                  <a:pt x="3210751" y="5340574"/>
                  <a:pt x="3321655" y="5229669"/>
                  <a:pt x="3458464" y="5229669"/>
                </a:cubicBezTo>
                <a:close/>
                <a:moveTo>
                  <a:pt x="2925127" y="5229669"/>
                </a:moveTo>
                <a:cubicBezTo>
                  <a:pt x="3061936" y="5229669"/>
                  <a:pt x="3172841" y="5340574"/>
                  <a:pt x="3172841" y="5477383"/>
                </a:cubicBezTo>
                <a:cubicBezTo>
                  <a:pt x="3172841" y="5614191"/>
                  <a:pt x="3061936" y="5725096"/>
                  <a:pt x="2925127" y="5725096"/>
                </a:cubicBezTo>
                <a:cubicBezTo>
                  <a:pt x="2788318" y="5725096"/>
                  <a:pt x="2677414" y="5614191"/>
                  <a:pt x="2677414" y="5477383"/>
                </a:cubicBezTo>
                <a:cubicBezTo>
                  <a:pt x="2677414" y="5340574"/>
                  <a:pt x="2788318" y="5229669"/>
                  <a:pt x="2925127" y="5229669"/>
                </a:cubicBezTo>
                <a:close/>
                <a:moveTo>
                  <a:pt x="2391791" y="5229669"/>
                </a:moveTo>
                <a:cubicBezTo>
                  <a:pt x="2528600" y="5229669"/>
                  <a:pt x="2639505" y="5340574"/>
                  <a:pt x="2639505" y="5477383"/>
                </a:cubicBezTo>
                <a:cubicBezTo>
                  <a:pt x="2639505" y="5614191"/>
                  <a:pt x="2528600" y="5725096"/>
                  <a:pt x="2391791" y="5725096"/>
                </a:cubicBezTo>
                <a:cubicBezTo>
                  <a:pt x="2254982" y="5725096"/>
                  <a:pt x="2144078" y="5614191"/>
                  <a:pt x="2144078" y="5477383"/>
                </a:cubicBezTo>
                <a:cubicBezTo>
                  <a:pt x="2144078" y="5340574"/>
                  <a:pt x="2254982" y="5229669"/>
                  <a:pt x="2391791" y="5229669"/>
                </a:cubicBezTo>
                <a:close/>
                <a:moveTo>
                  <a:pt x="1858454" y="5229669"/>
                </a:moveTo>
                <a:cubicBezTo>
                  <a:pt x="1995263" y="5229669"/>
                  <a:pt x="2106168" y="5340574"/>
                  <a:pt x="2106168" y="5477383"/>
                </a:cubicBezTo>
                <a:cubicBezTo>
                  <a:pt x="2106168" y="5614191"/>
                  <a:pt x="1995263" y="5725096"/>
                  <a:pt x="1858454" y="5725096"/>
                </a:cubicBezTo>
                <a:cubicBezTo>
                  <a:pt x="1721646" y="5725096"/>
                  <a:pt x="1610741" y="5614191"/>
                  <a:pt x="1610741" y="5477383"/>
                </a:cubicBezTo>
                <a:cubicBezTo>
                  <a:pt x="1610741" y="5340574"/>
                  <a:pt x="1721646" y="5229669"/>
                  <a:pt x="1858454" y="5229669"/>
                </a:cubicBezTo>
                <a:close/>
                <a:moveTo>
                  <a:pt x="1323340" y="5229606"/>
                </a:moveTo>
                <a:cubicBezTo>
                  <a:pt x="1460149" y="5229606"/>
                  <a:pt x="1571054" y="5340511"/>
                  <a:pt x="1571054" y="5477320"/>
                </a:cubicBezTo>
                <a:cubicBezTo>
                  <a:pt x="1571054" y="5614128"/>
                  <a:pt x="1460149" y="5725033"/>
                  <a:pt x="1323340" y="5725033"/>
                </a:cubicBezTo>
                <a:cubicBezTo>
                  <a:pt x="1186531" y="5725033"/>
                  <a:pt x="1075627" y="5614128"/>
                  <a:pt x="1075627" y="5477320"/>
                </a:cubicBezTo>
                <a:cubicBezTo>
                  <a:pt x="1075627" y="5340511"/>
                  <a:pt x="1186531" y="5229606"/>
                  <a:pt x="1323340" y="5229606"/>
                </a:cubicBezTo>
                <a:close/>
                <a:moveTo>
                  <a:pt x="797624" y="5228463"/>
                </a:moveTo>
                <a:cubicBezTo>
                  <a:pt x="934432" y="5228463"/>
                  <a:pt x="1045337" y="5339368"/>
                  <a:pt x="1045337" y="5476177"/>
                </a:cubicBezTo>
                <a:cubicBezTo>
                  <a:pt x="1045337" y="5612985"/>
                  <a:pt x="934432" y="5723890"/>
                  <a:pt x="797624" y="5723890"/>
                </a:cubicBezTo>
                <a:cubicBezTo>
                  <a:pt x="660815" y="5723890"/>
                  <a:pt x="549910" y="5612985"/>
                  <a:pt x="549910" y="5476177"/>
                </a:cubicBezTo>
                <a:cubicBezTo>
                  <a:pt x="549910" y="5339368"/>
                  <a:pt x="660815" y="5228463"/>
                  <a:pt x="797624" y="5228463"/>
                </a:cubicBezTo>
                <a:close/>
                <a:moveTo>
                  <a:pt x="262510" y="5228463"/>
                </a:moveTo>
                <a:cubicBezTo>
                  <a:pt x="399318" y="5228463"/>
                  <a:pt x="510223" y="5339368"/>
                  <a:pt x="510223" y="5476177"/>
                </a:cubicBezTo>
                <a:cubicBezTo>
                  <a:pt x="510223" y="5612985"/>
                  <a:pt x="399318" y="5723890"/>
                  <a:pt x="262510" y="5723890"/>
                </a:cubicBezTo>
                <a:cubicBezTo>
                  <a:pt x="125701" y="5723890"/>
                  <a:pt x="14796" y="5612985"/>
                  <a:pt x="14796" y="5476177"/>
                </a:cubicBezTo>
                <a:cubicBezTo>
                  <a:pt x="14796" y="5339368"/>
                  <a:pt x="125701" y="5228463"/>
                  <a:pt x="262510" y="5228463"/>
                </a:cubicBezTo>
                <a:close/>
                <a:moveTo>
                  <a:pt x="5843270" y="4769612"/>
                </a:moveTo>
                <a:cubicBezTo>
                  <a:pt x="5860371" y="4769612"/>
                  <a:pt x="5877067" y="4771345"/>
                  <a:pt x="5893193" y="4774645"/>
                </a:cubicBezTo>
                <a:lnTo>
                  <a:pt x="5922709" y="4783807"/>
                </a:lnTo>
                <a:lnTo>
                  <a:pt x="5922709" y="5250844"/>
                </a:lnTo>
                <a:lnTo>
                  <a:pt x="5893193" y="5260007"/>
                </a:lnTo>
                <a:cubicBezTo>
                  <a:pt x="5877067" y="5263306"/>
                  <a:pt x="5860371" y="5265039"/>
                  <a:pt x="5843270" y="5265039"/>
                </a:cubicBezTo>
                <a:cubicBezTo>
                  <a:pt x="5706462" y="5265039"/>
                  <a:pt x="5595557" y="5154134"/>
                  <a:pt x="5595557" y="5017326"/>
                </a:cubicBezTo>
                <a:cubicBezTo>
                  <a:pt x="5595557" y="4880517"/>
                  <a:pt x="5706462" y="4769612"/>
                  <a:pt x="5843270" y="4769612"/>
                </a:cubicBezTo>
                <a:close/>
                <a:moveTo>
                  <a:pt x="5309679" y="4769612"/>
                </a:moveTo>
                <a:cubicBezTo>
                  <a:pt x="5446488" y="4769612"/>
                  <a:pt x="5557393" y="4880517"/>
                  <a:pt x="5557393" y="5017326"/>
                </a:cubicBezTo>
                <a:cubicBezTo>
                  <a:pt x="5557393" y="5154134"/>
                  <a:pt x="5446488" y="5265039"/>
                  <a:pt x="5309679" y="5265039"/>
                </a:cubicBezTo>
                <a:cubicBezTo>
                  <a:pt x="5172871" y="5265039"/>
                  <a:pt x="5061966" y="5154134"/>
                  <a:pt x="5061966" y="5017326"/>
                </a:cubicBezTo>
                <a:cubicBezTo>
                  <a:pt x="5061966" y="4880517"/>
                  <a:pt x="5172871" y="4769612"/>
                  <a:pt x="5309679" y="4769612"/>
                </a:cubicBezTo>
                <a:close/>
                <a:moveTo>
                  <a:pt x="4776026" y="4769612"/>
                </a:moveTo>
                <a:cubicBezTo>
                  <a:pt x="4912834" y="4769612"/>
                  <a:pt x="5023739" y="4880517"/>
                  <a:pt x="5023739" y="5017326"/>
                </a:cubicBezTo>
                <a:cubicBezTo>
                  <a:pt x="5023739" y="5154134"/>
                  <a:pt x="4912834" y="5265039"/>
                  <a:pt x="4776026" y="5265039"/>
                </a:cubicBezTo>
                <a:cubicBezTo>
                  <a:pt x="4639217" y="5265039"/>
                  <a:pt x="4528312" y="5154134"/>
                  <a:pt x="4528312" y="5017326"/>
                </a:cubicBezTo>
                <a:cubicBezTo>
                  <a:pt x="4528312" y="4880517"/>
                  <a:pt x="4639217" y="4769612"/>
                  <a:pt x="4776026" y="4769612"/>
                </a:cubicBezTo>
                <a:close/>
                <a:moveTo>
                  <a:pt x="4242436" y="4769612"/>
                </a:moveTo>
                <a:cubicBezTo>
                  <a:pt x="4379244" y="4769612"/>
                  <a:pt x="4490149" y="4880517"/>
                  <a:pt x="4490149" y="5017326"/>
                </a:cubicBezTo>
                <a:cubicBezTo>
                  <a:pt x="4490149" y="5154134"/>
                  <a:pt x="4379244" y="5265039"/>
                  <a:pt x="4242436" y="5265039"/>
                </a:cubicBezTo>
                <a:cubicBezTo>
                  <a:pt x="4105627" y="5265039"/>
                  <a:pt x="3994722" y="5154134"/>
                  <a:pt x="3994722" y="5017326"/>
                </a:cubicBezTo>
                <a:cubicBezTo>
                  <a:pt x="3994722" y="4880517"/>
                  <a:pt x="4105627" y="4769612"/>
                  <a:pt x="4242436" y="4769612"/>
                </a:cubicBezTo>
                <a:close/>
                <a:moveTo>
                  <a:pt x="3708844" y="4769612"/>
                </a:moveTo>
                <a:cubicBezTo>
                  <a:pt x="3845653" y="4769612"/>
                  <a:pt x="3956558" y="4880517"/>
                  <a:pt x="3956558" y="5017326"/>
                </a:cubicBezTo>
                <a:cubicBezTo>
                  <a:pt x="3956558" y="5154134"/>
                  <a:pt x="3845653" y="5265039"/>
                  <a:pt x="3708844" y="5265039"/>
                </a:cubicBezTo>
                <a:cubicBezTo>
                  <a:pt x="3572036" y="5265039"/>
                  <a:pt x="3461131" y="5154134"/>
                  <a:pt x="3461131" y="5017326"/>
                </a:cubicBezTo>
                <a:cubicBezTo>
                  <a:pt x="3461131" y="4880517"/>
                  <a:pt x="3572036" y="4769612"/>
                  <a:pt x="3708844" y="4769612"/>
                </a:cubicBezTo>
                <a:close/>
                <a:moveTo>
                  <a:pt x="3175190" y="4769612"/>
                </a:moveTo>
                <a:cubicBezTo>
                  <a:pt x="3311999" y="4769612"/>
                  <a:pt x="3422904" y="4880517"/>
                  <a:pt x="3422904" y="5017326"/>
                </a:cubicBezTo>
                <a:cubicBezTo>
                  <a:pt x="3422904" y="5154134"/>
                  <a:pt x="3311999" y="5265039"/>
                  <a:pt x="3175190" y="5265039"/>
                </a:cubicBezTo>
                <a:cubicBezTo>
                  <a:pt x="3038381" y="5265039"/>
                  <a:pt x="2927477" y="5154134"/>
                  <a:pt x="2927477" y="5017326"/>
                </a:cubicBezTo>
                <a:cubicBezTo>
                  <a:pt x="2927477" y="4880517"/>
                  <a:pt x="3038381" y="4769612"/>
                  <a:pt x="3175190" y="4769612"/>
                </a:cubicBezTo>
                <a:close/>
                <a:moveTo>
                  <a:pt x="2641601" y="4769612"/>
                </a:moveTo>
                <a:cubicBezTo>
                  <a:pt x="2778409" y="4769612"/>
                  <a:pt x="2889314" y="4880517"/>
                  <a:pt x="2889314" y="5017326"/>
                </a:cubicBezTo>
                <a:cubicBezTo>
                  <a:pt x="2889314" y="5154134"/>
                  <a:pt x="2778409" y="5265039"/>
                  <a:pt x="2641601" y="5265039"/>
                </a:cubicBezTo>
                <a:cubicBezTo>
                  <a:pt x="2504792" y="5265039"/>
                  <a:pt x="2393887" y="5154134"/>
                  <a:pt x="2393887" y="5017326"/>
                </a:cubicBezTo>
                <a:cubicBezTo>
                  <a:pt x="2393887" y="4880517"/>
                  <a:pt x="2504792" y="4769612"/>
                  <a:pt x="2641601" y="4769612"/>
                </a:cubicBezTo>
                <a:close/>
                <a:moveTo>
                  <a:pt x="2108010" y="4769612"/>
                </a:moveTo>
                <a:cubicBezTo>
                  <a:pt x="2244818" y="4769612"/>
                  <a:pt x="2355723" y="4880517"/>
                  <a:pt x="2355723" y="5017326"/>
                </a:cubicBezTo>
                <a:cubicBezTo>
                  <a:pt x="2355723" y="5154134"/>
                  <a:pt x="2244818" y="5265039"/>
                  <a:pt x="2108010" y="5265039"/>
                </a:cubicBezTo>
                <a:cubicBezTo>
                  <a:pt x="1971201" y="5265039"/>
                  <a:pt x="1860296" y="5154134"/>
                  <a:pt x="1860296" y="5017326"/>
                </a:cubicBezTo>
                <a:cubicBezTo>
                  <a:pt x="1860296" y="4880517"/>
                  <a:pt x="1971201" y="4769612"/>
                  <a:pt x="2108010" y="4769612"/>
                </a:cubicBezTo>
                <a:close/>
                <a:moveTo>
                  <a:pt x="1574355" y="4769612"/>
                </a:moveTo>
                <a:cubicBezTo>
                  <a:pt x="1711164" y="4769612"/>
                  <a:pt x="1822069" y="4880517"/>
                  <a:pt x="1822069" y="5017326"/>
                </a:cubicBezTo>
                <a:cubicBezTo>
                  <a:pt x="1822069" y="5154134"/>
                  <a:pt x="1711164" y="5265039"/>
                  <a:pt x="1574355" y="5265039"/>
                </a:cubicBezTo>
                <a:cubicBezTo>
                  <a:pt x="1437547" y="5265039"/>
                  <a:pt x="1326642" y="5154134"/>
                  <a:pt x="1326642" y="5017326"/>
                </a:cubicBezTo>
                <a:cubicBezTo>
                  <a:pt x="1326642" y="4880517"/>
                  <a:pt x="1437547" y="4769612"/>
                  <a:pt x="1574355" y="4769612"/>
                </a:cubicBezTo>
                <a:close/>
                <a:moveTo>
                  <a:pt x="1047115" y="4768405"/>
                </a:moveTo>
                <a:cubicBezTo>
                  <a:pt x="1183924" y="4768405"/>
                  <a:pt x="1294829" y="4879310"/>
                  <a:pt x="1294829" y="5016119"/>
                </a:cubicBezTo>
                <a:cubicBezTo>
                  <a:pt x="1294829" y="5152927"/>
                  <a:pt x="1183924" y="5263832"/>
                  <a:pt x="1047115" y="5263832"/>
                </a:cubicBezTo>
                <a:cubicBezTo>
                  <a:pt x="910306" y="5263832"/>
                  <a:pt x="799402" y="5152927"/>
                  <a:pt x="799402" y="5016119"/>
                </a:cubicBezTo>
                <a:cubicBezTo>
                  <a:pt x="799402" y="4879310"/>
                  <a:pt x="910306" y="4768405"/>
                  <a:pt x="1047115" y="4768405"/>
                </a:cubicBezTo>
                <a:close/>
                <a:moveTo>
                  <a:pt x="513525" y="4768405"/>
                </a:moveTo>
                <a:cubicBezTo>
                  <a:pt x="650333" y="4768405"/>
                  <a:pt x="761238" y="4879310"/>
                  <a:pt x="761238" y="5016119"/>
                </a:cubicBezTo>
                <a:cubicBezTo>
                  <a:pt x="761238" y="5152927"/>
                  <a:pt x="650333" y="5263832"/>
                  <a:pt x="513525" y="5263832"/>
                </a:cubicBezTo>
                <a:cubicBezTo>
                  <a:pt x="376716" y="5263832"/>
                  <a:pt x="265811" y="5152927"/>
                  <a:pt x="265811" y="5016119"/>
                </a:cubicBezTo>
                <a:cubicBezTo>
                  <a:pt x="265811" y="4879310"/>
                  <a:pt x="376716" y="4768405"/>
                  <a:pt x="513525" y="4768405"/>
                </a:cubicBezTo>
                <a:close/>
                <a:moveTo>
                  <a:pt x="5575174" y="4317111"/>
                </a:moveTo>
                <a:cubicBezTo>
                  <a:pt x="5711982" y="4317111"/>
                  <a:pt x="5822887" y="4428016"/>
                  <a:pt x="5822887" y="4564824"/>
                </a:cubicBezTo>
                <a:cubicBezTo>
                  <a:pt x="5822887" y="4701633"/>
                  <a:pt x="5711982" y="4812538"/>
                  <a:pt x="5575174" y="4812538"/>
                </a:cubicBezTo>
                <a:cubicBezTo>
                  <a:pt x="5438365" y="4812538"/>
                  <a:pt x="5327460" y="4701633"/>
                  <a:pt x="5327460" y="4564824"/>
                </a:cubicBezTo>
                <a:cubicBezTo>
                  <a:pt x="5327460" y="4428016"/>
                  <a:pt x="5438365" y="4317111"/>
                  <a:pt x="5575174" y="4317111"/>
                </a:cubicBezTo>
                <a:close/>
                <a:moveTo>
                  <a:pt x="5041837" y="4317111"/>
                </a:moveTo>
                <a:cubicBezTo>
                  <a:pt x="5178645" y="4317111"/>
                  <a:pt x="5289550" y="4428016"/>
                  <a:pt x="5289550" y="4564824"/>
                </a:cubicBezTo>
                <a:cubicBezTo>
                  <a:pt x="5289550" y="4701633"/>
                  <a:pt x="5178645" y="4812538"/>
                  <a:pt x="5041837" y="4812538"/>
                </a:cubicBezTo>
                <a:cubicBezTo>
                  <a:pt x="4905028" y="4812538"/>
                  <a:pt x="4794123" y="4701633"/>
                  <a:pt x="4794123" y="4564824"/>
                </a:cubicBezTo>
                <a:cubicBezTo>
                  <a:pt x="4794123" y="4428016"/>
                  <a:pt x="4905028" y="4317111"/>
                  <a:pt x="5041837" y="4317111"/>
                </a:cubicBezTo>
                <a:close/>
                <a:moveTo>
                  <a:pt x="4508501" y="4317111"/>
                </a:moveTo>
                <a:cubicBezTo>
                  <a:pt x="4645309" y="4317111"/>
                  <a:pt x="4756214" y="4428016"/>
                  <a:pt x="4756214" y="4564824"/>
                </a:cubicBezTo>
                <a:cubicBezTo>
                  <a:pt x="4756214" y="4701633"/>
                  <a:pt x="4645309" y="4812538"/>
                  <a:pt x="4508501" y="4812538"/>
                </a:cubicBezTo>
                <a:cubicBezTo>
                  <a:pt x="4371692" y="4812538"/>
                  <a:pt x="4260787" y="4701633"/>
                  <a:pt x="4260787" y="4564824"/>
                </a:cubicBezTo>
                <a:cubicBezTo>
                  <a:pt x="4260787" y="4428016"/>
                  <a:pt x="4371692" y="4317111"/>
                  <a:pt x="4508501" y="4317111"/>
                </a:cubicBezTo>
                <a:close/>
                <a:moveTo>
                  <a:pt x="3975164" y="4317111"/>
                </a:moveTo>
                <a:cubicBezTo>
                  <a:pt x="4111973" y="4317111"/>
                  <a:pt x="4222877" y="4428016"/>
                  <a:pt x="4222877" y="4564824"/>
                </a:cubicBezTo>
                <a:cubicBezTo>
                  <a:pt x="4222877" y="4701633"/>
                  <a:pt x="4111973" y="4812538"/>
                  <a:pt x="3975164" y="4812538"/>
                </a:cubicBezTo>
                <a:cubicBezTo>
                  <a:pt x="3838355" y="4812538"/>
                  <a:pt x="3727450" y="4701633"/>
                  <a:pt x="3727450" y="4564824"/>
                </a:cubicBezTo>
                <a:cubicBezTo>
                  <a:pt x="3727450" y="4428016"/>
                  <a:pt x="3838355" y="4317111"/>
                  <a:pt x="3975164" y="4317111"/>
                </a:cubicBezTo>
                <a:close/>
                <a:moveTo>
                  <a:pt x="3441827" y="4317111"/>
                </a:moveTo>
                <a:cubicBezTo>
                  <a:pt x="3578636" y="4317111"/>
                  <a:pt x="3689541" y="4428016"/>
                  <a:pt x="3689541" y="4564824"/>
                </a:cubicBezTo>
                <a:cubicBezTo>
                  <a:pt x="3689541" y="4701633"/>
                  <a:pt x="3578636" y="4812538"/>
                  <a:pt x="3441827" y="4812538"/>
                </a:cubicBezTo>
                <a:cubicBezTo>
                  <a:pt x="3305018" y="4812538"/>
                  <a:pt x="3194114" y="4701633"/>
                  <a:pt x="3194114" y="4564824"/>
                </a:cubicBezTo>
                <a:cubicBezTo>
                  <a:pt x="3194114" y="4428016"/>
                  <a:pt x="3305018" y="4317111"/>
                  <a:pt x="3441827" y="4317111"/>
                </a:cubicBezTo>
                <a:close/>
                <a:moveTo>
                  <a:pt x="2908490" y="4317111"/>
                </a:moveTo>
                <a:cubicBezTo>
                  <a:pt x="3045299" y="4317111"/>
                  <a:pt x="3156204" y="4428016"/>
                  <a:pt x="3156204" y="4564824"/>
                </a:cubicBezTo>
                <a:cubicBezTo>
                  <a:pt x="3156204" y="4701633"/>
                  <a:pt x="3045299" y="4812538"/>
                  <a:pt x="2908490" y="4812538"/>
                </a:cubicBezTo>
                <a:cubicBezTo>
                  <a:pt x="2771681" y="4812538"/>
                  <a:pt x="2660777" y="4701633"/>
                  <a:pt x="2660777" y="4564824"/>
                </a:cubicBezTo>
                <a:cubicBezTo>
                  <a:pt x="2660777" y="4428016"/>
                  <a:pt x="2771681" y="4317111"/>
                  <a:pt x="2908490" y="4317111"/>
                </a:cubicBezTo>
                <a:close/>
                <a:moveTo>
                  <a:pt x="2375217" y="4317111"/>
                </a:moveTo>
                <a:cubicBezTo>
                  <a:pt x="2512026" y="4317111"/>
                  <a:pt x="2622931" y="4428016"/>
                  <a:pt x="2622931" y="4564824"/>
                </a:cubicBezTo>
                <a:cubicBezTo>
                  <a:pt x="2622931" y="4701633"/>
                  <a:pt x="2512026" y="4812538"/>
                  <a:pt x="2375217" y="4812538"/>
                </a:cubicBezTo>
                <a:cubicBezTo>
                  <a:pt x="2238409" y="4812538"/>
                  <a:pt x="2127504" y="4701633"/>
                  <a:pt x="2127504" y="4564824"/>
                </a:cubicBezTo>
                <a:cubicBezTo>
                  <a:pt x="2127504" y="4428016"/>
                  <a:pt x="2238409" y="4317111"/>
                  <a:pt x="2375217" y="4317111"/>
                </a:cubicBezTo>
                <a:close/>
                <a:moveTo>
                  <a:pt x="1841880" y="4317111"/>
                </a:moveTo>
                <a:cubicBezTo>
                  <a:pt x="1978689" y="4317111"/>
                  <a:pt x="2089594" y="4428016"/>
                  <a:pt x="2089594" y="4564824"/>
                </a:cubicBezTo>
                <a:cubicBezTo>
                  <a:pt x="2089594" y="4701633"/>
                  <a:pt x="1978689" y="4812538"/>
                  <a:pt x="1841880" y="4812538"/>
                </a:cubicBezTo>
                <a:cubicBezTo>
                  <a:pt x="1705072" y="4812538"/>
                  <a:pt x="1594167" y="4701633"/>
                  <a:pt x="1594167" y="4564824"/>
                </a:cubicBezTo>
                <a:cubicBezTo>
                  <a:pt x="1594167" y="4428016"/>
                  <a:pt x="1705072" y="4317111"/>
                  <a:pt x="1841880" y="4317111"/>
                </a:cubicBezTo>
                <a:close/>
                <a:moveTo>
                  <a:pt x="1308544" y="4317111"/>
                </a:moveTo>
                <a:cubicBezTo>
                  <a:pt x="1445353" y="4317111"/>
                  <a:pt x="1556258" y="4428016"/>
                  <a:pt x="1556258" y="4564824"/>
                </a:cubicBezTo>
                <a:cubicBezTo>
                  <a:pt x="1556258" y="4701633"/>
                  <a:pt x="1445353" y="4812538"/>
                  <a:pt x="1308544" y="4812538"/>
                </a:cubicBezTo>
                <a:cubicBezTo>
                  <a:pt x="1171736" y="4812538"/>
                  <a:pt x="1060831" y="4701633"/>
                  <a:pt x="1060831" y="4564824"/>
                </a:cubicBezTo>
                <a:cubicBezTo>
                  <a:pt x="1060831" y="4428016"/>
                  <a:pt x="1171736" y="4317111"/>
                  <a:pt x="1308544" y="4317111"/>
                </a:cubicBezTo>
                <a:close/>
                <a:moveTo>
                  <a:pt x="780987" y="4315904"/>
                </a:moveTo>
                <a:cubicBezTo>
                  <a:pt x="917795" y="4315904"/>
                  <a:pt x="1028700" y="4426809"/>
                  <a:pt x="1028700" y="4563617"/>
                </a:cubicBezTo>
                <a:cubicBezTo>
                  <a:pt x="1028700" y="4700426"/>
                  <a:pt x="917795" y="4811331"/>
                  <a:pt x="780987" y="4811331"/>
                </a:cubicBezTo>
                <a:cubicBezTo>
                  <a:pt x="644178" y="4811331"/>
                  <a:pt x="533273" y="4700426"/>
                  <a:pt x="533273" y="4563617"/>
                </a:cubicBezTo>
                <a:cubicBezTo>
                  <a:pt x="533273" y="4426809"/>
                  <a:pt x="644178" y="4315904"/>
                  <a:pt x="780987" y="4315904"/>
                </a:cubicBezTo>
                <a:close/>
                <a:moveTo>
                  <a:pt x="247714" y="4315904"/>
                </a:moveTo>
                <a:cubicBezTo>
                  <a:pt x="384523" y="4315904"/>
                  <a:pt x="495427" y="4426809"/>
                  <a:pt x="495427" y="4563617"/>
                </a:cubicBezTo>
                <a:cubicBezTo>
                  <a:pt x="495427" y="4700426"/>
                  <a:pt x="384523" y="4811331"/>
                  <a:pt x="247714" y="4811331"/>
                </a:cubicBezTo>
                <a:cubicBezTo>
                  <a:pt x="110905" y="4811331"/>
                  <a:pt x="0" y="4700426"/>
                  <a:pt x="0" y="4563617"/>
                </a:cubicBezTo>
                <a:cubicBezTo>
                  <a:pt x="0" y="4426809"/>
                  <a:pt x="110905" y="4315904"/>
                  <a:pt x="247714" y="4315904"/>
                </a:cubicBezTo>
                <a:close/>
                <a:moveTo>
                  <a:pt x="5850255" y="3867150"/>
                </a:moveTo>
                <a:cubicBezTo>
                  <a:pt x="5867356" y="3867150"/>
                  <a:pt x="5884052" y="3868883"/>
                  <a:pt x="5900178" y="3872183"/>
                </a:cubicBezTo>
                <a:lnTo>
                  <a:pt x="5922709" y="3879177"/>
                </a:lnTo>
                <a:lnTo>
                  <a:pt x="5922709" y="4350551"/>
                </a:lnTo>
                <a:lnTo>
                  <a:pt x="5900178" y="4357545"/>
                </a:lnTo>
                <a:cubicBezTo>
                  <a:pt x="5884052" y="4360844"/>
                  <a:pt x="5867356" y="4362577"/>
                  <a:pt x="5850255" y="4362577"/>
                </a:cubicBezTo>
                <a:cubicBezTo>
                  <a:pt x="5713447" y="4362577"/>
                  <a:pt x="5602542" y="4251672"/>
                  <a:pt x="5602542" y="4114864"/>
                </a:cubicBezTo>
                <a:cubicBezTo>
                  <a:pt x="5602542" y="3978055"/>
                  <a:pt x="5713447" y="3867150"/>
                  <a:pt x="5850255" y="3867150"/>
                </a:cubicBezTo>
                <a:close/>
                <a:moveTo>
                  <a:pt x="5316538" y="3867150"/>
                </a:moveTo>
                <a:cubicBezTo>
                  <a:pt x="5453346" y="3867150"/>
                  <a:pt x="5564251" y="3978055"/>
                  <a:pt x="5564251" y="4114864"/>
                </a:cubicBezTo>
                <a:cubicBezTo>
                  <a:pt x="5564251" y="4251672"/>
                  <a:pt x="5453346" y="4362577"/>
                  <a:pt x="5316538" y="4362577"/>
                </a:cubicBezTo>
                <a:cubicBezTo>
                  <a:pt x="5179729" y="4362577"/>
                  <a:pt x="5068824" y="4251672"/>
                  <a:pt x="5068824" y="4114864"/>
                </a:cubicBezTo>
                <a:cubicBezTo>
                  <a:pt x="5068824" y="3978055"/>
                  <a:pt x="5179729" y="3867150"/>
                  <a:pt x="5316538" y="3867150"/>
                </a:cubicBezTo>
                <a:close/>
                <a:moveTo>
                  <a:pt x="4782884" y="3867150"/>
                </a:moveTo>
                <a:cubicBezTo>
                  <a:pt x="4919692" y="3867150"/>
                  <a:pt x="5030597" y="3978055"/>
                  <a:pt x="5030597" y="4114864"/>
                </a:cubicBezTo>
                <a:cubicBezTo>
                  <a:pt x="5030597" y="4251672"/>
                  <a:pt x="4919692" y="4362577"/>
                  <a:pt x="4782884" y="4362577"/>
                </a:cubicBezTo>
                <a:cubicBezTo>
                  <a:pt x="4646075" y="4362577"/>
                  <a:pt x="4535170" y="4251672"/>
                  <a:pt x="4535170" y="4114864"/>
                </a:cubicBezTo>
                <a:cubicBezTo>
                  <a:pt x="4535170" y="3978055"/>
                  <a:pt x="4646075" y="3867150"/>
                  <a:pt x="4782884" y="3867150"/>
                </a:cubicBezTo>
                <a:close/>
                <a:moveTo>
                  <a:pt x="4249166" y="3867150"/>
                </a:moveTo>
                <a:cubicBezTo>
                  <a:pt x="4385975" y="3867150"/>
                  <a:pt x="4496880" y="3978055"/>
                  <a:pt x="4496880" y="4114864"/>
                </a:cubicBezTo>
                <a:cubicBezTo>
                  <a:pt x="4496880" y="4251672"/>
                  <a:pt x="4385975" y="4362577"/>
                  <a:pt x="4249166" y="4362577"/>
                </a:cubicBezTo>
                <a:cubicBezTo>
                  <a:pt x="4112357" y="4362577"/>
                  <a:pt x="4001453" y="4251672"/>
                  <a:pt x="4001453" y="4114864"/>
                </a:cubicBezTo>
                <a:cubicBezTo>
                  <a:pt x="4001453" y="3978055"/>
                  <a:pt x="4112357" y="3867150"/>
                  <a:pt x="4249166" y="3867150"/>
                </a:cubicBezTo>
                <a:close/>
                <a:moveTo>
                  <a:pt x="3715513" y="3867150"/>
                </a:moveTo>
                <a:cubicBezTo>
                  <a:pt x="3852321" y="3867150"/>
                  <a:pt x="3963226" y="3978055"/>
                  <a:pt x="3963226" y="4114864"/>
                </a:cubicBezTo>
                <a:cubicBezTo>
                  <a:pt x="3963226" y="4251672"/>
                  <a:pt x="3852321" y="4362577"/>
                  <a:pt x="3715513" y="4362577"/>
                </a:cubicBezTo>
                <a:cubicBezTo>
                  <a:pt x="3578704" y="4362577"/>
                  <a:pt x="3467799" y="4251672"/>
                  <a:pt x="3467799" y="4114864"/>
                </a:cubicBezTo>
                <a:cubicBezTo>
                  <a:pt x="3467799" y="3978055"/>
                  <a:pt x="3578704" y="3867150"/>
                  <a:pt x="3715513" y="3867150"/>
                </a:cubicBezTo>
                <a:close/>
                <a:moveTo>
                  <a:pt x="3181794" y="3867150"/>
                </a:moveTo>
                <a:cubicBezTo>
                  <a:pt x="3318603" y="3867150"/>
                  <a:pt x="3429508" y="3978055"/>
                  <a:pt x="3429508" y="4114864"/>
                </a:cubicBezTo>
                <a:cubicBezTo>
                  <a:pt x="3429508" y="4251672"/>
                  <a:pt x="3318603" y="4362577"/>
                  <a:pt x="3181794" y="4362577"/>
                </a:cubicBezTo>
                <a:cubicBezTo>
                  <a:pt x="3044986" y="4362577"/>
                  <a:pt x="2934081" y="4251672"/>
                  <a:pt x="2934081" y="4114864"/>
                </a:cubicBezTo>
                <a:cubicBezTo>
                  <a:pt x="2934081" y="3978055"/>
                  <a:pt x="3044986" y="3867150"/>
                  <a:pt x="3181794" y="3867150"/>
                </a:cubicBezTo>
                <a:close/>
                <a:moveTo>
                  <a:pt x="2648140" y="3867150"/>
                </a:moveTo>
                <a:cubicBezTo>
                  <a:pt x="2784949" y="3867150"/>
                  <a:pt x="2895854" y="3978055"/>
                  <a:pt x="2895854" y="4114864"/>
                </a:cubicBezTo>
                <a:cubicBezTo>
                  <a:pt x="2895854" y="4251672"/>
                  <a:pt x="2784949" y="4362577"/>
                  <a:pt x="2648140" y="4362577"/>
                </a:cubicBezTo>
                <a:cubicBezTo>
                  <a:pt x="2511331" y="4362577"/>
                  <a:pt x="2400427" y="4251672"/>
                  <a:pt x="2400427" y="4114864"/>
                </a:cubicBezTo>
                <a:cubicBezTo>
                  <a:pt x="2400427" y="3978055"/>
                  <a:pt x="2511331" y="3867150"/>
                  <a:pt x="2648140" y="3867150"/>
                </a:cubicBezTo>
                <a:close/>
                <a:moveTo>
                  <a:pt x="2114487" y="3867150"/>
                </a:moveTo>
                <a:cubicBezTo>
                  <a:pt x="2251295" y="3867150"/>
                  <a:pt x="2362200" y="3978055"/>
                  <a:pt x="2362200" y="4114864"/>
                </a:cubicBezTo>
                <a:cubicBezTo>
                  <a:pt x="2362200" y="4251672"/>
                  <a:pt x="2251295" y="4362577"/>
                  <a:pt x="2114487" y="4362577"/>
                </a:cubicBezTo>
                <a:cubicBezTo>
                  <a:pt x="1977678" y="4362577"/>
                  <a:pt x="1866773" y="4251672"/>
                  <a:pt x="1866773" y="4114864"/>
                </a:cubicBezTo>
                <a:cubicBezTo>
                  <a:pt x="1866773" y="3978055"/>
                  <a:pt x="1977678" y="3867150"/>
                  <a:pt x="2114487" y="3867150"/>
                </a:cubicBezTo>
                <a:close/>
                <a:moveTo>
                  <a:pt x="1580769" y="3867150"/>
                </a:moveTo>
                <a:cubicBezTo>
                  <a:pt x="1717578" y="3867150"/>
                  <a:pt x="1828483" y="3978055"/>
                  <a:pt x="1828483" y="4114864"/>
                </a:cubicBezTo>
                <a:cubicBezTo>
                  <a:pt x="1828483" y="4251672"/>
                  <a:pt x="1717578" y="4362577"/>
                  <a:pt x="1580769" y="4362577"/>
                </a:cubicBezTo>
                <a:cubicBezTo>
                  <a:pt x="1443961" y="4362577"/>
                  <a:pt x="1333056" y="4251672"/>
                  <a:pt x="1333056" y="4114864"/>
                </a:cubicBezTo>
                <a:cubicBezTo>
                  <a:pt x="1333056" y="3978055"/>
                  <a:pt x="1443961" y="3867150"/>
                  <a:pt x="1580769" y="3867150"/>
                </a:cubicBezTo>
                <a:close/>
                <a:moveTo>
                  <a:pt x="1053592" y="3866007"/>
                </a:moveTo>
                <a:cubicBezTo>
                  <a:pt x="1190401" y="3866007"/>
                  <a:pt x="1301306" y="3976912"/>
                  <a:pt x="1301306" y="4113721"/>
                </a:cubicBezTo>
                <a:cubicBezTo>
                  <a:pt x="1301306" y="4250529"/>
                  <a:pt x="1190401" y="4361434"/>
                  <a:pt x="1053592" y="4361434"/>
                </a:cubicBezTo>
                <a:cubicBezTo>
                  <a:pt x="916784" y="4361434"/>
                  <a:pt x="805879" y="4250529"/>
                  <a:pt x="805879" y="4113721"/>
                </a:cubicBezTo>
                <a:cubicBezTo>
                  <a:pt x="805879" y="3976912"/>
                  <a:pt x="916784" y="3866007"/>
                  <a:pt x="1053592" y="3866007"/>
                </a:cubicBezTo>
                <a:close/>
                <a:moveTo>
                  <a:pt x="519939" y="3866007"/>
                </a:moveTo>
                <a:cubicBezTo>
                  <a:pt x="656747" y="3866007"/>
                  <a:pt x="767652" y="3976912"/>
                  <a:pt x="767652" y="4113721"/>
                </a:cubicBezTo>
                <a:cubicBezTo>
                  <a:pt x="767652" y="4250529"/>
                  <a:pt x="656747" y="4361434"/>
                  <a:pt x="519939" y="4361434"/>
                </a:cubicBezTo>
                <a:cubicBezTo>
                  <a:pt x="383130" y="4361434"/>
                  <a:pt x="272225" y="4250529"/>
                  <a:pt x="272225" y="4113721"/>
                </a:cubicBezTo>
                <a:cubicBezTo>
                  <a:pt x="272225" y="3976912"/>
                  <a:pt x="383130" y="3866007"/>
                  <a:pt x="519939" y="3866007"/>
                </a:cubicBezTo>
                <a:close/>
                <a:moveTo>
                  <a:pt x="5584952" y="3415539"/>
                </a:moveTo>
                <a:cubicBezTo>
                  <a:pt x="5721761" y="3415539"/>
                  <a:pt x="5832666" y="3526443"/>
                  <a:pt x="5832666" y="3663252"/>
                </a:cubicBezTo>
                <a:cubicBezTo>
                  <a:pt x="5832666" y="3800060"/>
                  <a:pt x="5721761" y="3910965"/>
                  <a:pt x="5584952" y="3910965"/>
                </a:cubicBezTo>
                <a:cubicBezTo>
                  <a:pt x="5448143" y="3910965"/>
                  <a:pt x="5337239" y="3800060"/>
                  <a:pt x="5337239" y="3663252"/>
                </a:cubicBezTo>
                <a:cubicBezTo>
                  <a:pt x="5337239" y="3526443"/>
                  <a:pt x="5448143" y="3415539"/>
                  <a:pt x="5584952" y="3415539"/>
                </a:cubicBezTo>
                <a:close/>
                <a:moveTo>
                  <a:pt x="5051615" y="3415539"/>
                </a:moveTo>
                <a:cubicBezTo>
                  <a:pt x="5188424" y="3415539"/>
                  <a:pt x="5299329" y="3526443"/>
                  <a:pt x="5299329" y="3663252"/>
                </a:cubicBezTo>
                <a:cubicBezTo>
                  <a:pt x="5299329" y="3800060"/>
                  <a:pt x="5188424" y="3910965"/>
                  <a:pt x="5051615" y="3910965"/>
                </a:cubicBezTo>
                <a:cubicBezTo>
                  <a:pt x="4914806" y="3910965"/>
                  <a:pt x="4803902" y="3800060"/>
                  <a:pt x="4803902" y="3663252"/>
                </a:cubicBezTo>
                <a:cubicBezTo>
                  <a:pt x="4803902" y="3526443"/>
                  <a:pt x="4914806" y="3415539"/>
                  <a:pt x="5051615" y="3415539"/>
                </a:cubicBezTo>
                <a:close/>
                <a:moveTo>
                  <a:pt x="4518342" y="3415539"/>
                </a:moveTo>
                <a:cubicBezTo>
                  <a:pt x="4655151" y="3415539"/>
                  <a:pt x="4766056" y="3526443"/>
                  <a:pt x="4766056" y="3663252"/>
                </a:cubicBezTo>
                <a:cubicBezTo>
                  <a:pt x="4766056" y="3800060"/>
                  <a:pt x="4655151" y="3910965"/>
                  <a:pt x="4518342" y="3910965"/>
                </a:cubicBezTo>
                <a:cubicBezTo>
                  <a:pt x="4381534" y="3910965"/>
                  <a:pt x="4270629" y="3800060"/>
                  <a:pt x="4270629" y="3663252"/>
                </a:cubicBezTo>
                <a:cubicBezTo>
                  <a:pt x="4270629" y="3526443"/>
                  <a:pt x="4381534" y="3415539"/>
                  <a:pt x="4518342" y="3415539"/>
                </a:cubicBezTo>
                <a:close/>
                <a:moveTo>
                  <a:pt x="3985006" y="3415539"/>
                </a:moveTo>
                <a:cubicBezTo>
                  <a:pt x="4121815" y="3415539"/>
                  <a:pt x="4232720" y="3526443"/>
                  <a:pt x="4232720" y="3663252"/>
                </a:cubicBezTo>
                <a:cubicBezTo>
                  <a:pt x="4232720" y="3800060"/>
                  <a:pt x="4121815" y="3910965"/>
                  <a:pt x="3985006" y="3910965"/>
                </a:cubicBezTo>
                <a:cubicBezTo>
                  <a:pt x="3848198" y="3910965"/>
                  <a:pt x="3737293" y="3800060"/>
                  <a:pt x="3737293" y="3663252"/>
                </a:cubicBezTo>
                <a:cubicBezTo>
                  <a:pt x="3737293" y="3526443"/>
                  <a:pt x="3848198" y="3415539"/>
                  <a:pt x="3985006" y="3415539"/>
                </a:cubicBezTo>
                <a:close/>
                <a:moveTo>
                  <a:pt x="3451669" y="3415539"/>
                </a:moveTo>
                <a:cubicBezTo>
                  <a:pt x="3588478" y="3415539"/>
                  <a:pt x="3699383" y="3526443"/>
                  <a:pt x="3699383" y="3663252"/>
                </a:cubicBezTo>
                <a:cubicBezTo>
                  <a:pt x="3699383" y="3800060"/>
                  <a:pt x="3588478" y="3910965"/>
                  <a:pt x="3451669" y="3910965"/>
                </a:cubicBezTo>
                <a:cubicBezTo>
                  <a:pt x="3314861" y="3910965"/>
                  <a:pt x="3203956" y="3800060"/>
                  <a:pt x="3203956" y="3663252"/>
                </a:cubicBezTo>
                <a:cubicBezTo>
                  <a:pt x="3203956" y="3526443"/>
                  <a:pt x="3314861" y="3415539"/>
                  <a:pt x="3451669" y="3415539"/>
                </a:cubicBezTo>
                <a:close/>
                <a:moveTo>
                  <a:pt x="2918333" y="3415539"/>
                </a:moveTo>
                <a:cubicBezTo>
                  <a:pt x="3055142" y="3415539"/>
                  <a:pt x="3166047" y="3526443"/>
                  <a:pt x="3166047" y="3663252"/>
                </a:cubicBezTo>
                <a:cubicBezTo>
                  <a:pt x="3166047" y="3800060"/>
                  <a:pt x="3055142" y="3910965"/>
                  <a:pt x="2918333" y="3910965"/>
                </a:cubicBezTo>
                <a:cubicBezTo>
                  <a:pt x="2781525" y="3910965"/>
                  <a:pt x="2670620" y="3800060"/>
                  <a:pt x="2670620" y="3663252"/>
                </a:cubicBezTo>
                <a:cubicBezTo>
                  <a:pt x="2670620" y="3526443"/>
                  <a:pt x="2781525" y="3415539"/>
                  <a:pt x="2918333" y="3415539"/>
                </a:cubicBezTo>
                <a:close/>
                <a:moveTo>
                  <a:pt x="2384997" y="3415539"/>
                </a:moveTo>
                <a:cubicBezTo>
                  <a:pt x="2521805" y="3415539"/>
                  <a:pt x="2632710" y="3526443"/>
                  <a:pt x="2632710" y="3663252"/>
                </a:cubicBezTo>
                <a:cubicBezTo>
                  <a:pt x="2632710" y="3800060"/>
                  <a:pt x="2521805" y="3910965"/>
                  <a:pt x="2384997" y="3910965"/>
                </a:cubicBezTo>
                <a:cubicBezTo>
                  <a:pt x="2248188" y="3910965"/>
                  <a:pt x="2137283" y="3800060"/>
                  <a:pt x="2137283" y="3663252"/>
                </a:cubicBezTo>
                <a:cubicBezTo>
                  <a:pt x="2137283" y="3526443"/>
                  <a:pt x="2248188" y="3415539"/>
                  <a:pt x="2384997" y="3415539"/>
                </a:cubicBezTo>
                <a:close/>
                <a:moveTo>
                  <a:pt x="1851661" y="3415539"/>
                </a:moveTo>
                <a:cubicBezTo>
                  <a:pt x="1988469" y="3415539"/>
                  <a:pt x="2099374" y="3526443"/>
                  <a:pt x="2099374" y="3663252"/>
                </a:cubicBezTo>
                <a:cubicBezTo>
                  <a:pt x="2099374" y="3800060"/>
                  <a:pt x="1988469" y="3910965"/>
                  <a:pt x="1851661" y="3910965"/>
                </a:cubicBezTo>
                <a:cubicBezTo>
                  <a:pt x="1714852" y="3910965"/>
                  <a:pt x="1603947" y="3800060"/>
                  <a:pt x="1603947" y="3663252"/>
                </a:cubicBezTo>
                <a:cubicBezTo>
                  <a:pt x="1603947" y="3526443"/>
                  <a:pt x="1714852" y="3415539"/>
                  <a:pt x="1851661" y="3415539"/>
                </a:cubicBezTo>
                <a:close/>
                <a:moveTo>
                  <a:pt x="1318388" y="3415539"/>
                </a:moveTo>
                <a:cubicBezTo>
                  <a:pt x="1455196" y="3415539"/>
                  <a:pt x="1566101" y="3526443"/>
                  <a:pt x="1566101" y="3663252"/>
                </a:cubicBezTo>
                <a:cubicBezTo>
                  <a:pt x="1566101" y="3800060"/>
                  <a:pt x="1455196" y="3910965"/>
                  <a:pt x="1318388" y="3910965"/>
                </a:cubicBezTo>
                <a:cubicBezTo>
                  <a:pt x="1181579" y="3910965"/>
                  <a:pt x="1070674" y="3800060"/>
                  <a:pt x="1070674" y="3663252"/>
                </a:cubicBezTo>
                <a:cubicBezTo>
                  <a:pt x="1070674" y="3526443"/>
                  <a:pt x="1181579" y="3415539"/>
                  <a:pt x="1318388" y="3415539"/>
                </a:cubicBezTo>
                <a:close/>
                <a:moveTo>
                  <a:pt x="790829" y="3414331"/>
                </a:moveTo>
                <a:cubicBezTo>
                  <a:pt x="927638" y="3414331"/>
                  <a:pt x="1038543" y="3525236"/>
                  <a:pt x="1038543" y="3662045"/>
                </a:cubicBezTo>
                <a:cubicBezTo>
                  <a:pt x="1038543" y="3798853"/>
                  <a:pt x="927638" y="3909758"/>
                  <a:pt x="790829" y="3909758"/>
                </a:cubicBezTo>
                <a:cubicBezTo>
                  <a:pt x="654021" y="3909758"/>
                  <a:pt x="543116" y="3798853"/>
                  <a:pt x="543116" y="3662045"/>
                </a:cubicBezTo>
                <a:cubicBezTo>
                  <a:pt x="543116" y="3525236"/>
                  <a:pt x="654021" y="3414331"/>
                  <a:pt x="790829" y="3414331"/>
                </a:cubicBezTo>
                <a:close/>
                <a:moveTo>
                  <a:pt x="257492" y="3414331"/>
                </a:moveTo>
                <a:cubicBezTo>
                  <a:pt x="394301" y="3414331"/>
                  <a:pt x="505206" y="3525236"/>
                  <a:pt x="505206" y="3662045"/>
                </a:cubicBezTo>
                <a:cubicBezTo>
                  <a:pt x="505206" y="3798853"/>
                  <a:pt x="394301" y="3909758"/>
                  <a:pt x="257492" y="3909758"/>
                </a:cubicBezTo>
                <a:cubicBezTo>
                  <a:pt x="120684" y="3909758"/>
                  <a:pt x="9779" y="3798853"/>
                  <a:pt x="9779" y="3662045"/>
                </a:cubicBezTo>
                <a:cubicBezTo>
                  <a:pt x="9779" y="3525236"/>
                  <a:pt x="120684" y="3414331"/>
                  <a:pt x="257492" y="3414331"/>
                </a:cubicBezTo>
                <a:close/>
                <a:moveTo>
                  <a:pt x="5848922" y="2973708"/>
                </a:moveTo>
                <a:cubicBezTo>
                  <a:pt x="5866023" y="2973708"/>
                  <a:pt x="5882719" y="2975441"/>
                  <a:pt x="5898845" y="2978741"/>
                </a:cubicBezTo>
                <a:lnTo>
                  <a:pt x="5922709" y="2986149"/>
                </a:lnTo>
                <a:lnTo>
                  <a:pt x="5922709" y="3456692"/>
                </a:lnTo>
                <a:lnTo>
                  <a:pt x="5898845" y="3464100"/>
                </a:lnTo>
                <a:cubicBezTo>
                  <a:pt x="5882719" y="3467399"/>
                  <a:pt x="5866023" y="3469132"/>
                  <a:pt x="5848922" y="3469132"/>
                </a:cubicBezTo>
                <a:cubicBezTo>
                  <a:pt x="5712113" y="3469132"/>
                  <a:pt x="5601208" y="3358228"/>
                  <a:pt x="5601208" y="3221422"/>
                </a:cubicBezTo>
                <a:cubicBezTo>
                  <a:pt x="5601208" y="3084615"/>
                  <a:pt x="5712113" y="2973708"/>
                  <a:pt x="5848922" y="2973708"/>
                </a:cubicBezTo>
                <a:close/>
                <a:moveTo>
                  <a:pt x="5322761" y="2972569"/>
                </a:moveTo>
                <a:cubicBezTo>
                  <a:pt x="5459569" y="2972569"/>
                  <a:pt x="5570474" y="3083471"/>
                  <a:pt x="5570474" y="3220283"/>
                </a:cubicBezTo>
                <a:cubicBezTo>
                  <a:pt x="5570474" y="3357085"/>
                  <a:pt x="5459569" y="3467989"/>
                  <a:pt x="5322761" y="3467989"/>
                </a:cubicBezTo>
                <a:cubicBezTo>
                  <a:pt x="5185952" y="3467989"/>
                  <a:pt x="5075047" y="3357085"/>
                  <a:pt x="5075047" y="3220283"/>
                </a:cubicBezTo>
                <a:cubicBezTo>
                  <a:pt x="5075047" y="3083471"/>
                  <a:pt x="5185952" y="2972569"/>
                  <a:pt x="5322761" y="2972569"/>
                </a:cubicBezTo>
                <a:close/>
                <a:moveTo>
                  <a:pt x="4789425" y="2972569"/>
                </a:moveTo>
                <a:cubicBezTo>
                  <a:pt x="4926233" y="2972569"/>
                  <a:pt x="5037138" y="3083471"/>
                  <a:pt x="5037138" y="3220283"/>
                </a:cubicBezTo>
                <a:cubicBezTo>
                  <a:pt x="5037138" y="3357085"/>
                  <a:pt x="4926233" y="3467989"/>
                  <a:pt x="4789425" y="3467989"/>
                </a:cubicBezTo>
                <a:cubicBezTo>
                  <a:pt x="4652616" y="3467989"/>
                  <a:pt x="4541711" y="3357085"/>
                  <a:pt x="4541711" y="3220283"/>
                </a:cubicBezTo>
                <a:cubicBezTo>
                  <a:pt x="4541711" y="3083471"/>
                  <a:pt x="4652616" y="2972569"/>
                  <a:pt x="4789425" y="2972569"/>
                </a:cubicBezTo>
                <a:close/>
                <a:moveTo>
                  <a:pt x="4256088" y="2972569"/>
                </a:moveTo>
                <a:cubicBezTo>
                  <a:pt x="4392896" y="2972569"/>
                  <a:pt x="4503801" y="3083471"/>
                  <a:pt x="4503801" y="3220283"/>
                </a:cubicBezTo>
                <a:cubicBezTo>
                  <a:pt x="4503801" y="3357085"/>
                  <a:pt x="4392896" y="3467989"/>
                  <a:pt x="4256088" y="3467989"/>
                </a:cubicBezTo>
                <a:cubicBezTo>
                  <a:pt x="4119279" y="3467989"/>
                  <a:pt x="4008374" y="3357085"/>
                  <a:pt x="4008374" y="3220283"/>
                </a:cubicBezTo>
                <a:cubicBezTo>
                  <a:pt x="4008374" y="3083471"/>
                  <a:pt x="4119279" y="2972569"/>
                  <a:pt x="4256088" y="2972569"/>
                </a:cubicBezTo>
                <a:close/>
                <a:moveTo>
                  <a:pt x="3722814" y="2972569"/>
                </a:moveTo>
                <a:cubicBezTo>
                  <a:pt x="3859623" y="2972569"/>
                  <a:pt x="3970528" y="3083471"/>
                  <a:pt x="3970528" y="3220283"/>
                </a:cubicBezTo>
                <a:cubicBezTo>
                  <a:pt x="3970528" y="3357085"/>
                  <a:pt x="3859623" y="3467989"/>
                  <a:pt x="3722814" y="3467989"/>
                </a:cubicBezTo>
                <a:cubicBezTo>
                  <a:pt x="3586005" y="3467989"/>
                  <a:pt x="3475101" y="3357085"/>
                  <a:pt x="3475101" y="3220283"/>
                </a:cubicBezTo>
                <a:cubicBezTo>
                  <a:pt x="3475101" y="3083471"/>
                  <a:pt x="3586005" y="2972569"/>
                  <a:pt x="3722814" y="2972569"/>
                </a:cubicBezTo>
                <a:close/>
                <a:moveTo>
                  <a:pt x="3189478" y="2972569"/>
                </a:moveTo>
                <a:cubicBezTo>
                  <a:pt x="3326287" y="2972569"/>
                  <a:pt x="3437192" y="3083471"/>
                  <a:pt x="3437192" y="3220283"/>
                </a:cubicBezTo>
                <a:cubicBezTo>
                  <a:pt x="3437192" y="3357085"/>
                  <a:pt x="3326287" y="3467989"/>
                  <a:pt x="3189478" y="3467989"/>
                </a:cubicBezTo>
                <a:cubicBezTo>
                  <a:pt x="3052669" y="3467989"/>
                  <a:pt x="2941765" y="3357085"/>
                  <a:pt x="2941765" y="3220283"/>
                </a:cubicBezTo>
                <a:cubicBezTo>
                  <a:pt x="2941765" y="3083471"/>
                  <a:pt x="3052669" y="2972569"/>
                  <a:pt x="3189478" y="2972569"/>
                </a:cubicBezTo>
                <a:close/>
                <a:moveTo>
                  <a:pt x="2656141" y="2972569"/>
                </a:moveTo>
                <a:cubicBezTo>
                  <a:pt x="2792950" y="2972569"/>
                  <a:pt x="2903855" y="3083471"/>
                  <a:pt x="2903855" y="3220283"/>
                </a:cubicBezTo>
                <a:cubicBezTo>
                  <a:pt x="2903855" y="3357085"/>
                  <a:pt x="2792950" y="3467989"/>
                  <a:pt x="2656141" y="3467989"/>
                </a:cubicBezTo>
                <a:cubicBezTo>
                  <a:pt x="2519333" y="3467989"/>
                  <a:pt x="2408428" y="3357085"/>
                  <a:pt x="2408428" y="3220283"/>
                </a:cubicBezTo>
                <a:cubicBezTo>
                  <a:pt x="2408428" y="3083471"/>
                  <a:pt x="2519333" y="2972569"/>
                  <a:pt x="2656141" y="2972569"/>
                </a:cubicBezTo>
                <a:close/>
                <a:moveTo>
                  <a:pt x="2122805" y="2972569"/>
                </a:moveTo>
                <a:cubicBezTo>
                  <a:pt x="2259614" y="2972569"/>
                  <a:pt x="2370519" y="3083471"/>
                  <a:pt x="2370519" y="3220283"/>
                </a:cubicBezTo>
                <a:cubicBezTo>
                  <a:pt x="2370519" y="3357085"/>
                  <a:pt x="2259614" y="3467989"/>
                  <a:pt x="2122805" y="3467989"/>
                </a:cubicBezTo>
                <a:cubicBezTo>
                  <a:pt x="1985997" y="3467989"/>
                  <a:pt x="1875092" y="3357085"/>
                  <a:pt x="1875092" y="3220283"/>
                </a:cubicBezTo>
                <a:cubicBezTo>
                  <a:pt x="1875092" y="3083471"/>
                  <a:pt x="1985997" y="2972569"/>
                  <a:pt x="2122805" y="2972569"/>
                </a:cubicBezTo>
                <a:close/>
                <a:moveTo>
                  <a:pt x="1589468" y="2972569"/>
                </a:moveTo>
                <a:cubicBezTo>
                  <a:pt x="1726277" y="2972569"/>
                  <a:pt x="1837182" y="3083471"/>
                  <a:pt x="1837182" y="3220283"/>
                </a:cubicBezTo>
                <a:cubicBezTo>
                  <a:pt x="1837182" y="3357085"/>
                  <a:pt x="1726277" y="3467989"/>
                  <a:pt x="1589468" y="3467989"/>
                </a:cubicBezTo>
                <a:cubicBezTo>
                  <a:pt x="1452660" y="3467989"/>
                  <a:pt x="1341755" y="3357085"/>
                  <a:pt x="1341755" y="3220283"/>
                </a:cubicBezTo>
                <a:cubicBezTo>
                  <a:pt x="1341755" y="3083471"/>
                  <a:pt x="1452660" y="2972569"/>
                  <a:pt x="1589468" y="2972569"/>
                </a:cubicBezTo>
                <a:close/>
                <a:moveTo>
                  <a:pt x="1061975" y="2971358"/>
                </a:moveTo>
                <a:cubicBezTo>
                  <a:pt x="1198783" y="2971358"/>
                  <a:pt x="1309688" y="3082263"/>
                  <a:pt x="1309688" y="3219072"/>
                </a:cubicBezTo>
                <a:cubicBezTo>
                  <a:pt x="1309688" y="3355878"/>
                  <a:pt x="1198783" y="3466782"/>
                  <a:pt x="1061975" y="3466782"/>
                </a:cubicBezTo>
                <a:cubicBezTo>
                  <a:pt x="925166" y="3466782"/>
                  <a:pt x="814261" y="3355878"/>
                  <a:pt x="814261" y="3219072"/>
                </a:cubicBezTo>
                <a:cubicBezTo>
                  <a:pt x="814261" y="3082263"/>
                  <a:pt x="925166" y="2971358"/>
                  <a:pt x="1061975" y="2971358"/>
                </a:cubicBezTo>
                <a:close/>
                <a:moveTo>
                  <a:pt x="528638" y="2971358"/>
                </a:moveTo>
                <a:cubicBezTo>
                  <a:pt x="665446" y="2971358"/>
                  <a:pt x="776351" y="3082262"/>
                  <a:pt x="776351" y="3219072"/>
                </a:cubicBezTo>
                <a:cubicBezTo>
                  <a:pt x="776351" y="3355878"/>
                  <a:pt x="665446" y="3466782"/>
                  <a:pt x="528638" y="3466782"/>
                </a:cubicBezTo>
                <a:cubicBezTo>
                  <a:pt x="391829" y="3466782"/>
                  <a:pt x="280924" y="3355878"/>
                  <a:pt x="280924" y="3219072"/>
                </a:cubicBezTo>
                <a:cubicBezTo>
                  <a:pt x="280924" y="3082262"/>
                  <a:pt x="391829" y="2971358"/>
                  <a:pt x="528638" y="2971358"/>
                </a:cubicBezTo>
                <a:close/>
                <a:moveTo>
                  <a:pt x="5580380" y="2530733"/>
                </a:moveTo>
                <a:cubicBezTo>
                  <a:pt x="5717189" y="2530733"/>
                  <a:pt x="5828094" y="2641638"/>
                  <a:pt x="5828094" y="2778447"/>
                </a:cubicBezTo>
                <a:cubicBezTo>
                  <a:pt x="5828094" y="2915255"/>
                  <a:pt x="5717189" y="3026161"/>
                  <a:pt x="5580380" y="3026161"/>
                </a:cubicBezTo>
                <a:cubicBezTo>
                  <a:pt x="5443572" y="3026161"/>
                  <a:pt x="5332667" y="2915255"/>
                  <a:pt x="5332667" y="2778447"/>
                </a:cubicBezTo>
                <a:cubicBezTo>
                  <a:pt x="5332667" y="2641638"/>
                  <a:pt x="5443572" y="2530733"/>
                  <a:pt x="5580380" y="2530733"/>
                </a:cubicBezTo>
                <a:close/>
                <a:moveTo>
                  <a:pt x="5051615" y="2530162"/>
                </a:moveTo>
                <a:cubicBezTo>
                  <a:pt x="5188424" y="2530162"/>
                  <a:pt x="5299329" y="2641068"/>
                  <a:pt x="5299329" y="2777877"/>
                </a:cubicBezTo>
                <a:cubicBezTo>
                  <a:pt x="5299329" y="2914685"/>
                  <a:pt x="5188424" y="3025590"/>
                  <a:pt x="5051615" y="3025590"/>
                </a:cubicBezTo>
                <a:cubicBezTo>
                  <a:pt x="4914806" y="3025590"/>
                  <a:pt x="4803902" y="2914685"/>
                  <a:pt x="4803902" y="2777877"/>
                </a:cubicBezTo>
                <a:cubicBezTo>
                  <a:pt x="4803902" y="2641068"/>
                  <a:pt x="4914806" y="2530162"/>
                  <a:pt x="5051615" y="2530162"/>
                </a:cubicBezTo>
                <a:close/>
                <a:moveTo>
                  <a:pt x="4518342" y="2530162"/>
                </a:moveTo>
                <a:cubicBezTo>
                  <a:pt x="4655151" y="2530162"/>
                  <a:pt x="4766056" y="2641068"/>
                  <a:pt x="4766056" y="2777877"/>
                </a:cubicBezTo>
                <a:cubicBezTo>
                  <a:pt x="4766056" y="2914685"/>
                  <a:pt x="4655151" y="3025590"/>
                  <a:pt x="4518342" y="3025590"/>
                </a:cubicBezTo>
                <a:cubicBezTo>
                  <a:pt x="4381534" y="3025590"/>
                  <a:pt x="4270629" y="2914685"/>
                  <a:pt x="4270629" y="2777877"/>
                </a:cubicBezTo>
                <a:cubicBezTo>
                  <a:pt x="4270629" y="2641068"/>
                  <a:pt x="4381534" y="2530162"/>
                  <a:pt x="4518342" y="2530162"/>
                </a:cubicBezTo>
                <a:close/>
                <a:moveTo>
                  <a:pt x="3985006" y="2530162"/>
                </a:moveTo>
                <a:cubicBezTo>
                  <a:pt x="4121815" y="2530162"/>
                  <a:pt x="4232720" y="2641068"/>
                  <a:pt x="4232720" y="2777877"/>
                </a:cubicBezTo>
                <a:cubicBezTo>
                  <a:pt x="4232720" y="2914685"/>
                  <a:pt x="4121815" y="3025590"/>
                  <a:pt x="3985006" y="3025590"/>
                </a:cubicBezTo>
                <a:cubicBezTo>
                  <a:pt x="3848198" y="3025590"/>
                  <a:pt x="3737293" y="2914685"/>
                  <a:pt x="3737293" y="2777877"/>
                </a:cubicBezTo>
                <a:cubicBezTo>
                  <a:pt x="3737293" y="2641068"/>
                  <a:pt x="3848198" y="2530162"/>
                  <a:pt x="3985006" y="2530162"/>
                </a:cubicBezTo>
                <a:close/>
                <a:moveTo>
                  <a:pt x="3451669" y="2530162"/>
                </a:moveTo>
                <a:cubicBezTo>
                  <a:pt x="3588478" y="2530162"/>
                  <a:pt x="3699383" y="2641068"/>
                  <a:pt x="3699383" y="2777877"/>
                </a:cubicBezTo>
                <a:cubicBezTo>
                  <a:pt x="3699383" y="2914685"/>
                  <a:pt x="3588478" y="3025590"/>
                  <a:pt x="3451669" y="3025590"/>
                </a:cubicBezTo>
                <a:cubicBezTo>
                  <a:pt x="3314861" y="3025590"/>
                  <a:pt x="3203956" y="2914685"/>
                  <a:pt x="3203956" y="2777877"/>
                </a:cubicBezTo>
                <a:cubicBezTo>
                  <a:pt x="3203956" y="2641068"/>
                  <a:pt x="3314861" y="2530162"/>
                  <a:pt x="3451669" y="2530162"/>
                </a:cubicBezTo>
                <a:close/>
                <a:moveTo>
                  <a:pt x="2918333" y="2530162"/>
                </a:moveTo>
                <a:cubicBezTo>
                  <a:pt x="3055142" y="2530162"/>
                  <a:pt x="3166047" y="2641068"/>
                  <a:pt x="3166047" y="2777877"/>
                </a:cubicBezTo>
                <a:cubicBezTo>
                  <a:pt x="3166047" y="2914685"/>
                  <a:pt x="3055142" y="3025590"/>
                  <a:pt x="2918333" y="3025590"/>
                </a:cubicBezTo>
                <a:cubicBezTo>
                  <a:pt x="2781525" y="3025590"/>
                  <a:pt x="2670620" y="2914685"/>
                  <a:pt x="2670620" y="2777877"/>
                </a:cubicBezTo>
                <a:cubicBezTo>
                  <a:pt x="2670620" y="2641068"/>
                  <a:pt x="2781525" y="2530162"/>
                  <a:pt x="2918333" y="2530162"/>
                </a:cubicBezTo>
                <a:close/>
                <a:moveTo>
                  <a:pt x="2384997" y="2530162"/>
                </a:moveTo>
                <a:cubicBezTo>
                  <a:pt x="2521805" y="2530162"/>
                  <a:pt x="2632710" y="2641068"/>
                  <a:pt x="2632710" y="2777877"/>
                </a:cubicBezTo>
                <a:cubicBezTo>
                  <a:pt x="2632710" y="2914685"/>
                  <a:pt x="2521805" y="3025590"/>
                  <a:pt x="2384997" y="3025590"/>
                </a:cubicBezTo>
                <a:cubicBezTo>
                  <a:pt x="2248188" y="3025590"/>
                  <a:pt x="2137283" y="2914685"/>
                  <a:pt x="2137283" y="2777877"/>
                </a:cubicBezTo>
                <a:cubicBezTo>
                  <a:pt x="2137283" y="2641068"/>
                  <a:pt x="2248188" y="2530162"/>
                  <a:pt x="2384997" y="2530162"/>
                </a:cubicBezTo>
                <a:close/>
                <a:moveTo>
                  <a:pt x="1851661" y="2530162"/>
                </a:moveTo>
                <a:cubicBezTo>
                  <a:pt x="1988469" y="2530162"/>
                  <a:pt x="2099374" y="2641068"/>
                  <a:pt x="2099374" y="2777877"/>
                </a:cubicBezTo>
                <a:cubicBezTo>
                  <a:pt x="2099374" y="2914685"/>
                  <a:pt x="1988469" y="3025590"/>
                  <a:pt x="1851661" y="3025590"/>
                </a:cubicBezTo>
                <a:cubicBezTo>
                  <a:pt x="1714852" y="3025590"/>
                  <a:pt x="1603947" y="2914685"/>
                  <a:pt x="1603947" y="2777877"/>
                </a:cubicBezTo>
                <a:cubicBezTo>
                  <a:pt x="1603947" y="2641068"/>
                  <a:pt x="1714852" y="2530162"/>
                  <a:pt x="1851661" y="2530162"/>
                </a:cubicBezTo>
                <a:close/>
                <a:moveTo>
                  <a:pt x="1318388" y="2530162"/>
                </a:moveTo>
                <a:cubicBezTo>
                  <a:pt x="1455196" y="2530162"/>
                  <a:pt x="1566101" y="2641068"/>
                  <a:pt x="1566101" y="2777877"/>
                </a:cubicBezTo>
                <a:cubicBezTo>
                  <a:pt x="1566101" y="2914685"/>
                  <a:pt x="1455196" y="3025590"/>
                  <a:pt x="1318388" y="3025590"/>
                </a:cubicBezTo>
                <a:cubicBezTo>
                  <a:pt x="1181579" y="3025590"/>
                  <a:pt x="1070674" y="2914685"/>
                  <a:pt x="1070674" y="2777877"/>
                </a:cubicBezTo>
                <a:cubicBezTo>
                  <a:pt x="1070674" y="2641068"/>
                  <a:pt x="1181579" y="2530162"/>
                  <a:pt x="1318388" y="2530162"/>
                </a:cubicBezTo>
                <a:close/>
                <a:moveTo>
                  <a:pt x="790829" y="2529017"/>
                </a:moveTo>
                <a:cubicBezTo>
                  <a:pt x="927638" y="2529017"/>
                  <a:pt x="1038543" y="2639922"/>
                  <a:pt x="1038543" y="2776731"/>
                </a:cubicBezTo>
                <a:cubicBezTo>
                  <a:pt x="1038543" y="2913538"/>
                  <a:pt x="927638" y="3024444"/>
                  <a:pt x="790829" y="3024444"/>
                </a:cubicBezTo>
                <a:cubicBezTo>
                  <a:pt x="654021" y="3024444"/>
                  <a:pt x="543116" y="2913538"/>
                  <a:pt x="543116" y="2776731"/>
                </a:cubicBezTo>
                <a:cubicBezTo>
                  <a:pt x="543116" y="2639922"/>
                  <a:pt x="654021" y="2529017"/>
                  <a:pt x="790829" y="2529017"/>
                </a:cubicBezTo>
                <a:close/>
                <a:moveTo>
                  <a:pt x="257492" y="2529017"/>
                </a:moveTo>
                <a:cubicBezTo>
                  <a:pt x="394301" y="2529017"/>
                  <a:pt x="505206" y="2639922"/>
                  <a:pt x="505206" y="2776731"/>
                </a:cubicBezTo>
                <a:cubicBezTo>
                  <a:pt x="505206" y="2913540"/>
                  <a:pt x="394301" y="3024444"/>
                  <a:pt x="257492" y="3024444"/>
                </a:cubicBezTo>
                <a:cubicBezTo>
                  <a:pt x="120684" y="3024444"/>
                  <a:pt x="9779" y="2913540"/>
                  <a:pt x="9779" y="2776731"/>
                </a:cubicBezTo>
                <a:cubicBezTo>
                  <a:pt x="9779" y="2639922"/>
                  <a:pt x="120684" y="2529017"/>
                  <a:pt x="257492" y="2529017"/>
                </a:cubicBezTo>
                <a:close/>
                <a:moveTo>
                  <a:pt x="5852923" y="2075317"/>
                </a:moveTo>
                <a:cubicBezTo>
                  <a:pt x="5870024" y="2075317"/>
                  <a:pt x="5886720" y="2077050"/>
                  <a:pt x="5902846" y="2080350"/>
                </a:cubicBezTo>
                <a:lnTo>
                  <a:pt x="5922709" y="2086516"/>
                </a:lnTo>
                <a:lnTo>
                  <a:pt x="5922709" y="2559541"/>
                </a:lnTo>
                <a:lnTo>
                  <a:pt x="5902846" y="2565707"/>
                </a:lnTo>
                <a:cubicBezTo>
                  <a:pt x="5886720" y="2569006"/>
                  <a:pt x="5870024" y="2570739"/>
                  <a:pt x="5852923" y="2570739"/>
                </a:cubicBezTo>
                <a:cubicBezTo>
                  <a:pt x="5716114" y="2570739"/>
                  <a:pt x="5605209" y="2459835"/>
                  <a:pt x="5605209" y="2323026"/>
                </a:cubicBezTo>
                <a:cubicBezTo>
                  <a:pt x="5605209" y="2186220"/>
                  <a:pt x="5716114" y="2075317"/>
                  <a:pt x="5852923" y="2075317"/>
                </a:cubicBezTo>
                <a:close/>
                <a:moveTo>
                  <a:pt x="5319331" y="2075317"/>
                </a:moveTo>
                <a:cubicBezTo>
                  <a:pt x="5456140" y="2075317"/>
                  <a:pt x="5567045" y="2186220"/>
                  <a:pt x="5567045" y="2323026"/>
                </a:cubicBezTo>
                <a:cubicBezTo>
                  <a:pt x="5567045" y="2459835"/>
                  <a:pt x="5456140" y="2570739"/>
                  <a:pt x="5319331" y="2570739"/>
                </a:cubicBezTo>
                <a:cubicBezTo>
                  <a:pt x="5182523" y="2570739"/>
                  <a:pt x="5071618" y="2459835"/>
                  <a:pt x="5071618" y="2323026"/>
                </a:cubicBezTo>
                <a:cubicBezTo>
                  <a:pt x="5071618" y="2186220"/>
                  <a:pt x="5182523" y="2075317"/>
                  <a:pt x="5319331" y="2075317"/>
                </a:cubicBezTo>
                <a:close/>
                <a:moveTo>
                  <a:pt x="4785741" y="2075317"/>
                </a:moveTo>
                <a:cubicBezTo>
                  <a:pt x="4922550" y="2075317"/>
                  <a:pt x="5033455" y="2186220"/>
                  <a:pt x="5033455" y="2323026"/>
                </a:cubicBezTo>
                <a:cubicBezTo>
                  <a:pt x="5033455" y="2459835"/>
                  <a:pt x="4922550" y="2570739"/>
                  <a:pt x="4785741" y="2570739"/>
                </a:cubicBezTo>
                <a:cubicBezTo>
                  <a:pt x="4648932" y="2570739"/>
                  <a:pt x="4538028" y="2459835"/>
                  <a:pt x="4538028" y="2323026"/>
                </a:cubicBezTo>
                <a:cubicBezTo>
                  <a:pt x="4538028" y="2186220"/>
                  <a:pt x="4648932" y="2075317"/>
                  <a:pt x="4785741" y="2075317"/>
                </a:cubicBezTo>
                <a:close/>
                <a:moveTo>
                  <a:pt x="4252088" y="2075317"/>
                </a:moveTo>
                <a:cubicBezTo>
                  <a:pt x="4388896" y="2075317"/>
                  <a:pt x="4499801" y="2186220"/>
                  <a:pt x="4499801" y="2323026"/>
                </a:cubicBezTo>
                <a:cubicBezTo>
                  <a:pt x="4499801" y="2459835"/>
                  <a:pt x="4388896" y="2570739"/>
                  <a:pt x="4252088" y="2570739"/>
                </a:cubicBezTo>
                <a:cubicBezTo>
                  <a:pt x="4115279" y="2570739"/>
                  <a:pt x="4004374" y="2459835"/>
                  <a:pt x="4004374" y="2323026"/>
                </a:cubicBezTo>
                <a:cubicBezTo>
                  <a:pt x="4004374" y="2186220"/>
                  <a:pt x="4115279" y="2075317"/>
                  <a:pt x="4252088" y="2075317"/>
                </a:cubicBezTo>
                <a:close/>
                <a:moveTo>
                  <a:pt x="3718497" y="2075317"/>
                </a:moveTo>
                <a:cubicBezTo>
                  <a:pt x="3855305" y="2075317"/>
                  <a:pt x="3966210" y="2186220"/>
                  <a:pt x="3966210" y="2323026"/>
                </a:cubicBezTo>
                <a:cubicBezTo>
                  <a:pt x="3966210" y="2459835"/>
                  <a:pt x="3855305" y="2570739"/>
                  <a:pt x="3718497" y="2570739"/>
                </a:cubicBezTo>
                <a:cubicBezTo>
                  <a:pt x="3581688" y="2570739"/>
                  <a:pt x="3470783" y="2459835"/>
                  <a:pt x="3470783" y="2323026"/>
                </a:cubicBezTo>
                <a:cubicBezTo>
                  <a:pt x="3470783" y="2186220"/>
                  <a:pt x="3581688" y="2075317"/>
                  <a:pt x="3718497" y="2075317"/>
                </a:cubicBezTo>
                <a:close/>
                <a:moveTo>
                  <a:pt x="3184842" y="2075317"/>
                </a:moveTo>
                <a:cubicBezTo>
                  <a:pt x="3321651" y="2075317"/>
                  <a:pt x="3432556" y="2186220"/>
                  <a:pt x="3432556" y="2323026"/>
                </a:cubicBezTo>
                <a:cubicBezTo>
                  <a:pt x="3432556" y="2459835"/>
                  <a:pt x="3321651" y="2570739"/>
                  <a:pt x="3184842" y="2570739"/>
                </a:cubicBezTo>
                <a:cubicBezTo>
                  <a:pt x="3048034" y="2570739"/>
                  <a:pt x="2937129" y="2459835"/>
                  <a:pt x="2937129" y="2323026"/>
                </a:cubicBezTo>
                <a:cubicBezTo>
                  <a:pt x="2937129" y="2186220"/>
                  <a:pt x="3048034" y="2075317"/>
                  <a:pt x="3184842" y="2075317"/>
                </a:cubicBezTo>
                <a:close/>
                <a:moveTo>
                  <a:pt x="2651252" y="2075317"/>
                </a:moveTo>
                <a:cubicBezTo>
                  <a:pt x="2788061" y="2075317"/>
                  <a:pt x="2898966" y="2186220"/>
                  <a:pt x="2898966" y="2323026"/>
                </a:cubicBezTo>
                <a:cubicBezTo>
                  <a:pt x="2898966" y="2459835"/>
                  <a:pt x="2788061" y="2570739"/>
                  <a:pt x="2651252" y="2570739"/>
                </a:cubicBezTo>
                <a:cubicBezTo>
                  <a:pt x="2514443" y="2570739"/>
                  <a:pt x="2403539" y="2459835"/>
                  <a:pt x="2403539" y="2323026"/>
                </a:cubicBezTo>
                <a:cubicBezTo>
                  <a:pt x="2403539" y="2186220"/>
                  <a:pt x="2514443" y="2075317"/>
                  <a:pt x="2651252" y="2075317"/>
                </a:cubicBezTo>
                <a:close/>
                <a:moveTo>
                  <a:pt x="2117662" y="2075317"/>
                </a:moveTo>
                <a:cubicBezTo>
                  <a:pt x="2254470" y="2075317"/>
                  <a:pt x="2365375" y="2186220"/>
                  <a:pt x="2365375" y="2323026"/>
                </a:cubicBezTo>
                <a:cubicBezTo>
                  <a:pt x="2365375" y="2459835"/>
                  <a:pt x="2254470" y="2570739"/>
                  <a:pt x="2117662" y="2570739"/>
                </a:cubicBezTo>
                <a:cubicBezTo>
                  <a:pt x="1980853" y="2570739"/>
                  <a:pt x="1869948" y="2459835"/>
                  <a:pt x="1869948" y="2323026"/>
                </a:cubicBezTo>
                <a:cubicBezTo>
                  <a:pt x="1869948" y="2186220"/>
                  <a:pt x="1980853" y="2075317"/>
                  <a:pt x="2117662" y="2075317"/>
                </a:cubicBezTo>
                <a:close/>
                <a:moveTo>
                  <a:pt x="1584007" y="2075317"/>
                </a:moveTo>
                <a:cubicBezTo>
                  <a:pt x="1720816" y="2075317"/>
                  <a:pt x="1831721" y="2186220"/>
                  <a:pt x="1831721" y="2323026"/>
                </a:cubicBezTo>
                <a:cubicBezTo>
                  <a:pt x="1831721" y="2459835"/>
                  <a:pt x="1720816" y="2570739"/>
                  <a:pt x="1584007" y="2570739"/>
                </a:cubicBezTo>
                <a:cubicBezTo>
                  <a:pt x="1447199" y="2570739"/>
                  <a:pt x="1336294" y="2459835"/>
                  <a:pt x="1336294" y="2323026"/>
                </a:cubicBezTo>
                <a:cubicBezTo>
                  <a:pt x="1336294" y="2186220"/>
                  <a:pt x="1447199" y="2075317"/>
                  <a:pt x="1584007" y="2075317"/>
                </a:cubicBezTo>
                <a:close/>
                <a:moveTo>
                  <a:pt x="1056767" y="2074167"/>
                </a:moveTo>
                <a:cubicBezTo>
                  <a:pt x="1193576" y="2074167"/>
                  <a:pt x="1304481" y="2185072"/>
                  <a:pt x="1304481" y="2321881"/>
                </a:cubicBezTo>
                <a:cubicBezTo>
                  <a:pt x="1304481" y="2458689"/>
                  <a:pt x="1193576" y="2569594"/>
                  <a:pt x="1056767" y="2569594"/>
                </a:cubicBezTo>
                <a:cubicBezTo>
                  <a:pt x="919959" y="2569594"/>
                  <a:pt x="809054" y="2458689"/>
                  <a:pt x="809054" y="2321881"/>
                </a:cubicBezTo>
                <a:cubicBezTo>
                  <a:pt x="809054" y="2185072"/>
                  <a:pt x="919959" y="2074167"/>
                  <a:pt x="1056767" y="2074167"/>
                </a:cubicBezTo>
                <a:close/>
                <a:moveTo>
                  <a:pt x="523176" y="2074167"/>
                </a:moveTo>
                <a:cubicBezTo>
                  <a:pt x="659985" y="2074167"/>
                  <a:pt x="770890" y="2185072"/>
                  <a:pt x="770890" y="2321881"/>
                </a:cubicBezTo>
                <a:cubicBezTo>
                  <a:pt x="770890" y="2458689"/>
                  <a:pt x="659985" y="2569594"/>
                  <a:pt x="523176" y="2569594"/>
                </a:cubicBezTo>
                <a:cubicBezTo>
                  <a:pt x="386367" y="2569594"/>
                  <a:pt x="275463" y="2458689"/>
                  <a:pt x="275463" y="2321881"/>
                </a:cubicBezTo>
                <a:cubicBezTo>
                  <a:pt x="275463" y="2185072"/>
                  <a:pt x="386367" y="2074167"/>
                  <a:pt x="523176" y="2074167"/>
                </a:cubicBezTo>
                <a:close/>
                <a:moveTo>
                  <a:pt x="5584826" y="1622817"/>
                </a:moveTo>
                <a:cubicBezTo>
                  <a:pt x="5721634" y="1622817"/>
                  <a:pt x="5832539" y="1733722"/>
                  <a:pt x="5832539" y="1870531"/>
                </a:cubicBezTo>
                <a:cubicBezTo>
                  <a:pt x="5832539" y="2007338"/>
                  <a:pt x="5721634" y="2118240"/>
                  <a:pt x="5584826" y="2118240"/>
                </a:cubicBezTo>
                <a:cubicBezTo>
                  <a:pt x="5448017" y="2118240"/>
                  <a:pt x="5337112" y="2007338"/>
                  <a:pt x="5337112" y="1870531"/>
                </a:cubicBezTo>
                <a:cubicBezTo>
                  <a:pt x="5337112" y="1733722"/>
                  <a:pt x="5448017" y="1622817"/>
                  <a:pt x="5584826" y="1622817"/>
                </a:cubicBezTo>
                <a:close/>
                <a:moveTo>
                  <a:pt x="5051489" y="1622817"/>
                </a:moveTo>
                <a:cubicBezTo>
                  <a:pt x="5188298" y="1622817"/>
                  <a:pt x="5299202" y="1733722"/>
                  <a:pt x="5299202" y="1870531"/>
                </a:cubicBezTo>
                <a:cubicBezTo>
                  <a:pt x="5299202" y="2007338"/>
                  <a:pt x="5188298" y="2118240"/>
                  <a:pt x="5051489" y="2118240"/>
                </a:cubicBezTo>
                <a:cubicBezTo>
                  <a:pt x="4914680" y="2118240"/>
                  <a:pt x="4803775" y="2007338"/>
                  <a:pt x="4803775" y="1870531"/>
                </a:cubicBezTo>
                <a:cubicBezTo>
                  <a:pt x="4803775" y="1733722"/>
                  <a:pt x="4914680" y="1622817"/>
                  <a:pt x="5051489" y="1622817"/>
                </a:cubicBezTo>
                <a:close/>
                <a:moveTo>
                  <a:pt x="4518152" y="1622817"/>
                </a:moveTo>
                <a:cubicBezTo>
                  <a:pt x="4654961" y="1622817"/>
                  <a:pt x="4765866" y="1733722"/>
                  <a:pt x="4765866" y="1870531"/>
                </a:cubicBezTo>
                <a:cubicBezTo>
                  <a:pt x="4765866" y="2007338"/>
                  <a:pt x="4654961" y="2118240"/>
                  <a:pt x="4518152" y="2118240"/>
                </a:cubicBezTo>
                <a:cubicBezTo>
                  <a:pt x="4381343" y="2118240"/>
                  <a:pt x="4270439" y="2007338"/>
                  <a:pt x="4270439" y="1870531"/>
                </a:cubicBezTo>
                <a:cubicBezTo>
                  <a:pt x="4270439" y="1733722"/>
                  <a:pt x="4381343" y="1622817"/>
                  <a:pt x="4518152" y="1622817"/>
                </a:cubicBezTo>
                <a:close/>
                <a:moveTo>
                  <a:pt x="3984815" y="1622817"/>
                </a:moveTo>
                <a:cubicBezTo>
                  <a:pt x="4121624" y="1622817"/>
                  <a:pt x="4232529" y="1733722"/>
                  <a:pt x="4232529" y="1870531"/>
                </a:cubicBezTo>
                <a:cubicBezTo>
                  <a:pt x="4232529" y="2007338"/>
                  <a:pt x="4121624" y="2118240"/>
                  <a:pt x="3984815" y="2118240"/>
                </a:cubicBezTo>
                <a:cubicBezTo>
                  <a:pt x="3848006" y="2118240"/>
                  <a:pt x="3737102" y="2007338"/>
                  <a:pt x="3737102" y="1870531"/>
                </a:cubicBezTo>
                <a:cubicBezTo>
                  <a:pt x="3737102" y="1733722"/>
                  <a:pt x="3848006" y="1622817"/>
                  <a:pt x="3984815" y="1622817"/>
                </a:cubicBezTo>
                <a:close/>
                <a:moveTo>
                  <a:pt x="3451479" y="1622817"/>
                </a:moveTo>
                <a:cubicBezTo>
                  <a:pt x="3588288" y="1622817"/>
                  <a:pt x="3699193" y="1733722"/>
                  <a:pt x="3699193" y="1870531"/>
                </a:cubicBezTo>
                <a:cubicBezTo>
                  <a:pt x="3699193" y="2007338"/>
                  <a:pt x="3588288" y="2118240"/>
                  <a:pt x="3451479" y="2118240"/>
                </a:cubicBezTo>
                <a:cubicBezTo>
                  <a:pt x="3314671" y="2118240"/>
                  <a:pt x="3203766" y="2007338"/>
                  <a:pt x="3203766" y="1870531"/>
                </a:cubicBezTo>
                <a:cubicBezTo>
                  <a:pt x="3203766" y="1733722"/>
                  <a:pt x="3314671" y="1622817"/>
                  <a:pt x="3451479" y="1622817"/>
                </a:cubicBezTo>
                <a:close/>
                <a:moveTo>
                  <a:pt x="2918206" y="1622817"/>
                </a:moveTo>
                <a:cubicBezTo>
                  <a:pt x="3055015" y="1622817"/>
                  <a:pt x="3165920" y="1733722"/>
                  <a:pt x="3165920" y="1870531"/>
                </a:cubicBezTo>
                <a:cubicBezTo>
                  <a:pt x="3165920" y="2007338"/>
                  <a:pt x="3055015" y="2118240"/>
                  <a:pt x="2918206" y="2118240"/>
                </a:cubicBezTo>
                <a:cubicBezTo>
                  <a:pt x="2781398" y="2118240"/>
                  <a:pt x="2670493" y="2007338"/>
                  <a:pt x="2670493" y="1870531"/>
                </a:cubicBezTo>
                <a:cubicBezTo>
                  <a:pt x="2670493" y="1733722"/>
                  <a:pt x="2781398" y="1622817"/>
                  <a:pt x="2918206" y="1622817"/>
                </a:cubicBezTo>
                <a:close/>
                <a:moveTo>
                  <a:pt x="2384869" y="1622817"/>
                </a:moveTo>
                <a:cubicBezTo>
                  <a:pt x="2521678" y="1622817"/>
                  <a:pt x="2632583" y="1733722"/>
                  <a:pt x="2632583" y="1870531"/>
                </a:cubicBezTo>
                <a:cubicBezTo>
                  <a:pt x="2632583" y="2007338"/>
                  <a:pt x="2521678" y="2118240"/>
                  <a:pt x="2384869" y="2118240"/>
                </a:cubicBezTo>
                <a:cubicBezTo>
                  <a:pt x="2248061" y="2118240"/>
                  <a:pt x="2137156" y="2007338"/>
                  <a:pt x="2137156" y="1870531"/>
                </a:cubicBezTo>
                <a:cubicBezTo>
                  <a:pt x="2137156" y="1733722"/>
                  <a:pt x="2248061" y="1622817"/>
                  <a:pt x="2384869" y="1622817"/>
                </a:cubicBezTo>
                <a:close/>
                <a:moveTo>
                  <a:pt x="1851532" y="1622817"/>
                </a:moveTo>
                <a:cubicBezTo>
                  <a:pt x="1988341" y="1622817"/>
                  <a:pt x="2099246" y="1733722"/>
                  <a:pt x="2099246" y="1870531"/>
                </a:cubicBezTo>
                <a:cubicBezTo>
                  <a:pt x="2099246" y="2007338"/>
                  <a:pt x="1988341" y="2118240"/>
                  <a:pt x="1851532" y="2118240"/>
                </a:cubicBezTo>
                <a:cubicBezTo>
                  <a:pt x="1714724" y="2118240"/>
                  <a:pt x="1603819" y="2007338"/>
                  <a:pt x="1603819" y="1870531"/>
                </a:cubicBezTo>
                <a:cubicBezTo>
                  <a:pt x="1603819" y="1733722"/>
                  <a:pt x="1714724" y="1622817"/>
                  <a:pt x="1851532" y="1622817"/>
                </a:cubicBezTo>
                <a:close/>
                <a:moveTo>
                  <a:pt x="1318197" y="1622817"/>
                </a:moveTo>
                <a:cubicBezTo>
                  <a:pt x="1455005" y="1622817"/>
                  <a:pt x="1565910" y="1733722"/>
                  <a:pt x="1565910" y="1870531"/>
                </a:cubicBezTo>
                <a:cubicBezTo>
                  <a:pt x="1565910" y="2007338"/>
                  <a:pt x="1455005" y="2118240"/>
                  <a:pt x="1318197" y="2118240"/>
                </a:cubicBezTo>
                <a:cubicBezTo>
                  <a:pt x="1181388" y="2118240"/>
                  <a:pt x="1070483" y="2007338"/>
                  <a:pt x="1070483" y="1870531"/>
                </a:cubicBezTo>
                <a:cubicBezTo>
                  <a:pt x="1070483" y="1733722"/>
                  <a:pt x="1181388" y="1622817"/>
                  <a:pt x="1318197" y="1622817"/>
                </a:cubicBezTo>
                <a:close/>
                <a:moveTo>
                  <a:pt x="790702" y="1621603"/>
                </a:moveTo>
                <a:cubicBezTo>
                  <a:pt x="927511" y="1621603"/>
                  <a:pt x="1038416" y="1732508"/>
                  <a:pt x="1038416" y="1869317"/>
                </a:cubicBezTo>
                <a:cubicBezTo>
                  <a:pt x="1038416" y="2006125"/>
                  <a:pt x="927511" y="2117028"/>
                  <a:pt x="790702" y="2117028"/>
                </a:cubicBezTo>
                <a:cubicBezTo>
                  <a:pt x="653893" y="2117028"/>
                  <a:pt x="542989" y="2006125"/>
                  <a:pt x="542989" y="1869317"/>
                </a:cubicBezTo>
                <a:cubicBezTo>
                  <a:pt x="542989" y="1732508"/>
                  <a:pt x="653893" y="1621603"/>
                  <a:pt x="790702" y="1621603"/>
                </a:cubicBezTo>
                <a:close/>
                <a:moveTo>
                  <a:pt x="257365" y="1621603"/>
                </a:moveTo>
                <a:cubicBezTo>
                  <a:pt x="394174" y="1621603"/>
                  <a:pt x="505079" y="1732508"/>
                  <a:pt x="505079" y="1869317"/>
                </a:cubicBezTo>
                <a:cubicBezTo>
                  <a:pt x="505079" y="2006125"/>
                  <a:pt x="394174" y="2117028"/>
                  <a:pt x="257365" y="2117028"/>
                </a:cubicBezTo>
                <a:cubicBezTo>
                  <a:pt x="120557" y="2117028"/>
                  <a:pt x="9652" y="2006125"/>
                  <a:pt x="9652" y="1869317"/>
                </a:cubicBezTo>
                <a:cubicBezTo>
                  <a:pt x="9652" y="1732508"/>
                  <a:pt x="120557" y="1621603"/>
                  <a:pt x="257365" y="1621603"/>
                </a:cubicBezTo>
                <a:close/>
                <a:moveTo>
                  <a:pt x="5859907" y="1172919"/>
                </a:moveTo>
                <a:cubicBezTo>
                  <a:pt x="5877008" y="1172919"/>
                  <a:pt x="5893704" y="1174652"/>
                  <a:pt x="5909830" y="1177952"/>
                </a:cubicBezTo>
                <a:lnTo>
                  <a:pt x="5922709" y="1181950"/>
                </a:lnTo>
                <a:lnTo>
                  <a:pt x="5922709" y="1659316"/>
                </a:lnTo>
                <a:lnTo>
                  <a:pt x="5909830" y="1663314"/>
                </a:lnTo>
                <a:cubicBezTo>
                  <a:pt x="5893704" y="1666613"/>
                  <a:pt x="5877008" y="1668346"/>
                  <a:pt x="5859907" y="1668346"/>
                </a:cubicBezTo>
                <a:cubicBezTo>
                  <a:pt x="5723099" y="1668346"/>
                  <a:pt x="5612194" y="1557441"/>
                  <a:pt x="5612194" y="1420633"/>
                </a:cubicBezTo>
                <a:cubicBezTo>
                  <a:pt x="5612194" y="1283824"/>
                  <a:pt x="5723099" y="1172919"/>
                  <a:pt x="5859907" y="1172919"/>
                </a:cubicBezTo>
                <a:close/>
                <a:moveTo>
                  <a:pt x="5326189" y="1172919"/>
                </a:moveTo>
                <a:cubicBezTo>
                  <a:pt x="5462998" y="1172919"/>
                  <a:pt x="5573903" y="1283824"/>
                  <a:pt x="5573903" y="1420633"/>
                </a:cubicBezTo>
                <a:cubicBezTo>
                  <a:pt x="5573903" y="1557441"/>
                  <a:pt x="5462998" y="1668346"/>
                  <a:pt x="5326189" y="1668346"/>
                </a:cubicBezTo>
                <a:cubicBezTo>
                  <a:pt x="5189380" y="1668346"/>
                  <a:pt x="5078476" y="1557441"/>
                  <a:pt x="5078476" y="1420633"/>
                </a:cubicBezTo>
                <a:cubicBezTo>
                  <a:pt x="5078476" y="1283824"/>
                  <a:pt x="5189380" y="1172919"/>
                  <a:pt x="5326189" y="1172919"/>
                </a:cubicBezTo>
                <a:close/>
                <a:moveTo>
                  <a:pt x="4792536" y="1172919"/>
                </a:moveTo>
                <a:cubicBezTo>
                  <a:pt x="4929344" y="1172919"/>
                  <a:pt x="5040249" y="1283824"/>
                  <a:pt x="5040249" y="1420633"/>
                </a:cubicBezTo>
                <a:cubicBezTo>
                  <a:pt x="5040249" y="1557441"/>
                  <a:pt x="4929344" y="1668346"/>
                  <a:pt x="4792536" y="1668346"/>
                </a:cubicBezTo>
                <a:cubicBezTo>
                  <a:pt x="4655727" y="1668346"/>
                  <a:pt x="4544822" y="1557441"/>
                  <a:pt x="4544822" y="1420633"/>
                </a:cubicBezTo>
                <a:cubicBezTo>
                  <a:pt x="4544822" y="1283824"/>
                  <a:pt x="4655727" y="1172919"/>
                  <a:pt x="4792536" y="1172919"/>
                </a:cubicBezTo>
                <a:close/>
                <a:moveTo>
                  <a:pt x="4258818" y="1172919"/>
                </a:moveTo>
                <a:cubicBezTo>
                  <a:pt x="4395627" y="1172919"/>
                  <a:pt x="4506532" y="1283824"/>
                  <a:pt x="4506532" y="1420633"/>
                </a:cubicBezTo>
                <a:cubicBezTo>
                  <a:pt x="4506532" y="1557441"/>
                  <a:pt x="4395627" y="1668346"/>
                  <a:pt x="4258818" y="1668346"/>
                </a:cubicBezTo>
                <a:cubicBezTo>
                  <a:pt x="4122010" y="1668346"/>
                  <a:pt x="4011105" y="1557441"/>
                  <a:pt x="4011105" y="1420633"/>
                </a:cubicBezTo>
                <a:cubicBezTo>
                  <a:pt x="4011105" y="1283824"/>
                  <a:pt x="4122010" y="1172919"/>
                  <a:pt x="4258818" y="1172919"/>
                </a:cubicBezTo>
                <a:close/>
                <a:moveTo>
                  <a:pt x="3725164" y="1172919"/>
                </a:moveTo>
                <a:cubicBezTo>
                  <a:pt x="3861973" y="1172919"/>
                  <a:pt x="3972878" y="1283824"/>
                  <a:pt x="3972878" y="1420633"/>
                </a:cubicBezTo>
                <a:cubicBezTo>
                  <a:pt x="3972878" y="1557441"/>
                  <a:pt x="3861973" y="1668346"/>
                  <a:pt x="3725164" y="1668346"/>
                </a:cubicBezTo>
                <a:cubicBezTo>
                  <a:pt x="3588355" y="1668346"/>
                  <a:pt x="3477451" y="1557441"/>
                  <a:pt x="3477451" y="1420633"/>
                </a:cubicBezTo>
                <a:cubicBezTo>
                  <a:pt x="3477451" y="1283824"/>
                  <a:pt x="3588355" y="1172919"/>
                  <a:pt x="3725164" y="1172919"/>
                </a:cubicBezTo>
                <a:close/>
                <a:moveTo>
                  <a:pt x="3191511" y="1172919"/>
                </a:moveTo>
                <a:cubicBezTo>
                  <a:pt x="3328319" y="1172919"/>
                  <a:pt x="3439224" y="1283824"/>
                  <a:pt x="3439224" y="1420633"/>
                </a:cubicBezTo>
                <a:cubicBezTo>
                  <a:pt x="3439224" y="1557441"/>
                  <a:pt x="3328319" y="1668346"/>
                  <a:pt x="3191511" y="1668346"/>
                </a:cubicBezTo>
                <a:cubicBezTo>
                  <a:pt x="3054702" y="1668346"/>
                  <a:pt x="2943797" y="1557441"/>
                  <a:pt x="2943797" y="1420633"/>
                </a:cubicBezTo>
                <a:cubicBezTo>
                  <a:pt x="2943797" y="1283824"/>
                  <a:pt x="3054702" y="1172919"/>
                  <a:pt x="3191511" y="1172919"/>
                </a:cubicBezTo>
                <a:close/>
                <a:moveTo>
                  <a:pt x="2657792" y="1172919"/>
                </a:moveTo>
                <a:cubicBezTo>
                  <a:pt x="2794601" y="1172919"/>
                  <a:pt x="2905506" y="1283824"/>
                  <a:pt x="2905506" y="1420633"/>
                </a:cubicBezTo>
                <a:cubicBezTo>
                  <a:pt x="2905506" y="1557441"/>
                  <a:pt x="2794601" y="1668346"/>
                  <a:pt x="2657792" y="1668346"/>
                </a:cubicBezTo>
                <a:cubicBezTo>
                  <a:pt x="2520984" y="1668346"/>
                  <a:pt x="2410079" y="1557441"/>
                  <a:pt x="2410079" y="1420633"/>
                </a:cubicBezTo>
                <a:cubicBezTo>
                  <a:pt x="2410079" y="1283824"/>
                  <a:pt x="2520984" y="1172919"/>
                  <a:pt x="2657792" y="1172919"/>
                </a:cubicBezTo>
                <a:close/>
                <a:moveTo>
                  <a:pt x="2124139" y="1172919"/>
                </a:moveTo>
                <a:cubicBezTo>
                  <a:pt x="2260948" y="1172919"/>
                  <a:pt x="2371852" y="1283824"/>
                  <a:pt x="2371852" y="1420633"/>
                </a:cubicBezTo>
                <a:cubicBezTo>
                  <a:pt x="2371852" y="1557441"/>
                  <a:pt x="2260948" y="1668346"/>
                  <a:pt x="2124139" y="1668346"/>
                </a:cubicBezTo>
                <a:cubicBezTo>
                  <a:pt x="1987330" y="1668346"/>
                  <a:pt x="1876425" y="1557441"/>
                  <a:pt x="1876425" y="1420633"/>
                </a:cubicBezTo>
                <a:cubicBezTo>
                  <a:pt x="1876425" y="1283824"/>
                  <a:pt x="1987330" y="1172919"/>
                  <a:pt x="2124139" y="1172919"/>
                </a:cubicBezTo>
                <a:close/>
                <a:moveTo>
                  <a:pt x="1590422" y="1172919"/>
                </a:moveTo>
                <a:cubicBezTo>
                  <a:pt x="1727230" y="1172919"/>
                  <a:pt x="1838135" y="1283824"/>
                  <a:pt x="1838135" y="1420633"/>
                </a:cubicBezTo>
                <a:cubicBezTo>
                  <a:pt x="1838135" y="1557441"/>
                  <a:pt x="1727230" y="1668346"/>
                  <a:pt x="1590422" y="1668346"/>
                </a:cubicBezTo>
                <a:cubicBezTo>
                  <a:pt x="1453613" y="1668346"/>
                  <a:pt x="1342708" y="1557441"/>
                  <a:pt x="1342708" y="1420633"/>
                </a:cubicBezTo>
                <a:cubicBezTo>
                  <a:pt x="1342708" y="1283824"/>
                  <a:pt x="1453613" y="1172919"/>
                  <a:pt x="1590422" y="1172919"/>
                </a:cubicBezTo>
                <a:close/>
                <a:moveTo>
                  <a:pt x="1063244" y="1171706"/>
                </a:moveTo>
                <a:cubicBezTo>
                  <a:pt x="1200053" y="1171706"/>
                  <a:pt x="1310958" y="1282611"/>
                  <a:pt x="1310958" y="1419420"/>
                </a:cubicBezTo>
                <a:cubicBezTo>
                  <a:pt x="1310958" y="1556228"/>
                  <a:pt x="1200053" y="1667133"/>
                  <a:pt x="1063244" y="1667133"/>
                </a:cubicBezTo>
                <a:cubicBezTo>
                  <a:pt x="926436" y="1667133"/>
                  <a:pt x="815531" y="1556228"/>
                  <a:pt x="815531" y="1419420"/>
                </a:cubicBezTo>
                <a:cubicBezTo>
                  <a:pt x="815531" y="1282611"/>
                  <a:pt x="926436" y="1171706"/>
                  <a:pt x="1063244" y="1171706"/>
                </a:cubicBezTo>
                <a:close/>
                <a:moveTo>
                  <a:pt x="529590" y="1171706"/>
                </a:moveTo>
                <a:cubicBezTo>
                  <a:pt x="666399" y="1171706"/>
                  <a:pt x="777304" y="1282611"/>
                  <a:pt x="777304" y="1419420"/>
                </a:cubicBezTo>
                <a:cubicBezTo>
                  <a:pt x="777304" y="1556228"/>
                  <a:pt x="666399" y="1667133"/>
                  <a:pt x="529590" y="1667133"/>
                </a:cubicBezTo>
                <a:cubicBezTo>
                  <a:pt x="392781" y="1667133"/>
                  <a:pt x="281877" y="1556228"/>
                  <a:pt x="281877" y="1419420"/>
                </a:cubicBezTo>
                <a:cubicBezTo>
                  <a:pt x="281877" y="1282611"/>
                  <a:pt x="392781" y="1171706"/>
                  <a:pt x="529590" y="1171706"/>
                </a:cubicBezTo>
                <a:close/>
                <a:moveTo>
                  <a:pt x="5594604" y="721244"/>
                </a:moveTo>
                <a:cubicBezTo>
                  <a:pt x="5731413" y="721244"/>
                  <a:pt x="5842318" y="832148"/>
                  <a:pt x="5842318" y="968956"/>
                </a:cubicBezTo>
                <a:cubicBezTo>
                  <a:pt x="5842318" y="1105766"/>
                  <a:pt x="5731413" y="1216671"/>
                  <a:pt x="5594604" y="1216671"/>
                </a:cubicBezTo>
                <a:cubicBezTo>
                  <a:pt x="5457796" y="1216671"/>
                  <a:pt x="5346891" y="1105766"/>
                  <a:pt x="5346891" y="968956"/>
                </a:cubicBezTo>
                <a:cubicBezTo>
                  <a:pt x="5346891" y="832148"/>
                  <a:pt x="5457796" y="721244"/>
                  <a:pt x="5594604" y="721244"/>
                </a:cubicBezTo>
                <a:close/>
                <a:moveTo>
                  <a:pt x="5061331" y="721244"/>
                </a:moveTo>
                <a:cubicBezTo>
                  <a:pt x="5198140" y="721244"/>
                  <a:pt x="5309045" y="832148"/>
                  <a:pt x="5309045" y="968956"/>
                </a:cubicBezTo>
                <a:cubicBezTo>
                  <a:pt x="5309045" y="1105766"/>
                  <a:pt x="5198140" y="1216671"/>
                  <a:pt x="5061331" y="1216671"/>
                </a:cubicBezTo>
                <a:cubicBezTo>
                  <a:pt x="4924523" y="1216671"/>
                  <a:pt x="4813618" y="1105766"/>
                  <a:pt x="4813618" y="968956"/>
                </a:cubicBezTo>
                <a:cubicBezTo>
                  <a:pt x="4813618" y="832148"/>
                  <a:pt x="4924523" y="721244"/>
                  <a:pt x="5061331" y="721244"/>
                </a:cubicBezTo>
                <a:close/>
                <a:moveTo>
                  <a:pt x="4527994" y="721244"/>
                </a:moveTo>
                <a:cubicBezTo>
                  <a:pt x="4664803" y="721244"/>
                  <a:pt x="4775708" y="832148"/>
                  <a:pt x="4775708" y="968956"/>
                </a:cubicBezTo>
                <a:cubicBezTo>
                  <a:pt x="4775708" y="1105766"/>
                  <a:pt x="4664803" y="1216671"/>
                  <a:pt x="4527994" y="1216671"/>
                </a:cubicBezTo>
                <a:cubicBezTo>
                  <a:pt x="4391186" y="1216671"/>
                  <a:pt x="4280281" y="1105766"/>
                  <a:pt x="4280281" y="968956"/>
                </a:cubicBezTo>
                <a:cubicBezTo>
                  <a:pt x="4280281" y="832148"/>
                  <a:pt x="4391186" y="721244"/>
                  <a:pt x="4527994" y="721244"/>
                </a:cubicBezTo>
                <a:close/>
                <a:moveTo>
                  <a:pt x="3994658" y="721244"/>
                </a:moveTo>
                <a:cubicBezTo>
                  <a:pt x="4131467" y="721244"/>
                  <a:pt x="4242372" y="832148"/>
                  <a:pt x="4242372" y="968956"/>
                </a:cubicBezTo>
                <a:cubicBezTo>
                  <a:pt x="4242372" y="1105766"/>
                  <a:pt x="4131467" y="1216671"/>
                  <a:pt x="3994658" y="1216671"/>
                </a:cubicBezTo>
                <a:cubicBezTo>
                  <a:pt x="3857850" y="1216671"/>
                  <a:pt x="3746945" y="1105766"/>
                  <a:pt x="3746945" y="968956"/>
                </a:cubicBezTo>
                <a:cubicBezTo>
                  <a:pt x="3746945" y="832148"/>
                  <a:pt x="3857850" y="721244"/>
                  <a:pt x="3994658" y="721244"/>
                </a:cubicBezTo>
                <a:close/>
                <a:moveTo>
                  <a:pt x="3461322" y="721244"/>
                </a:moveTo>
                <a:cubicBezTo>
                  <a:pt x="3598130" y="721244"/>
                  <a:pt x="3709035" y="832148"/>
                  <a:pt x="3709035" y="968956"/>
                </a:cubicBezTo>
                <a:cubicBezTo>
                  <a:pt x="3709035" y="1105766"/>
                  <a:pt x="3598130" y="1216671"/>
                  <a:pt x="3461322" y="1216671"/>
                </a:cubicBezTo>
                <a:cubicBezTo>
                  <a:pt x="3324513" y="1216671"/>
                  <a:pt x="3213608" y="1105766"/>
                  <a:pt x="3213608" y="968956"/>
                </a:cubicBezTo>
                <a:cubicBezTo>
                  <a:pt x="3213608" y="832148"/>
                  <a:pt x="3324513" y="721244"/>
                  <a:pt x="3461322" y="721244"/>
                </a:cubicBezTo>
                <a:close/>
                <a:moveTo>
                  <a:pt x="2927986" y="721244"/>
                </a:moveTo>
                <a:cubicBezTo>
                  <a:pt x="3064794" y="721244"/>
                  <a:pt x="3175699" y="832148"/>
                  <a:pt x="3175699" y="968956"/>
                </a:cubicBezTo>
                <a:cubicBezTo>
                  <a:pt x="3175699" y="1105766"/>
                  <a:pt x="3064794" y="1216671"/>
                  <a:pt x="2927986" y="1216671"/>
                </a:cubicBezTo>
                <a:cubicBezTo>
                  <a:pt x="2791177" y="1216671"/>
                  <a:pt x="2680272" y="1105766"/>
                  <a:pt x="2680272" y="968956"/>
                </a:cubicBezTo>
                <a:cubicBezTo>
                  <a:pt x="2680272" y="832148"/>
                  <a:pt x="2791177" y="721244"/>
                  <a:pt x="2927986" y="721244"/>
                </a:cubicBezTo>
                <a:close/>
                <a:moveTo>
                  <a:pt x="2394649" y="721244"/>
                </a:moveTo>
                <a:cubicBezTo>
                  <a:pt x="2531457" y="721244"/>
                  <a:pt x="2642362" y="832148"/>
                  <a:pt x="2642362" y="968956"/>
                </a:cubicBezTo>
                <a:cubicBezTo>
                  <a:pt x="2642362" y="1105766"/>
                  <a:pt x="2531457" y="1216671"/>
                  <a:pt x="2394649" y="1216671"/>
                </a:cubicBezTo>
                <a:cubicBezTo>
                  <a:pt x="2257840" y="1216671"/>
                  <a:pt x="2146935" y="1105766"/>
                  <a:pt x="2146935" y="968956"/>
                </a:cubicBezTo>
                <a:cubicBezTo>
                  <a:pt x="2146935" y="832148"/>
                  <a:pt x="2257840" y="721244"/>
                  <a:pt x="2394649" y="721244"/>
                </a:cubicBezTo>
                <a:close/>
                <a:moveTo>
                  <a:pt x="1861313" y="721244"/>
                </a:moveTo>
                <a:cubicBezTo>
                  <a:pt x="1998121" y="721244"/>
                  <a:pt x="2109026" y="832148"/>
                  <a:pt x="2109026" y="968956"/>
                </a:cubicBezTo>
                <a:cubicBezTo>
                  <a:pt x="2109026" y="1105766"/>
                  <a:pt x="1998121" y="1216671"/>
                  <a:pt x="1861313" y="1216671"/>
                </a:cubicBezTo>
                <a:cubicBezTo>
                  <a:pt x="1724504" y="1216671"/>
                  <a:pt x="1613599" y="1105766"/>
                  <a:pt x="1613599" y="968956"/>
                </a:cubicBezTo>
                <a:cubicBezTo>
                  <a:pt x="1613599" y="832148"/>
                  <a:pt x="1724504" y="721244"/>
                  <a:pt x="1861313" y="721244"/>
                </a:cubicBezTo>
                <a:close/>
                <a:moveTo>
                  <a:pt x="1328039" y="721244"/>
                </a:moveTo>
                <a:cubicBezTo>
                  <a:pt x="1464848" y="721244"/>
                  <a:pt x="1575753" y="832148"/>
                  <a:pt x="1575753" y="968956"/>
                </a:cubicBezTo>
                <a:cubicBezTo>
                  <a:pt x="1575753" y="1105766"/>
                  <a:pt x="1464848" y="1216671"/>
                  <a:pt x="1328039" y="1216671"/>
                </a:cubicBezTo>
                <a:cubicBezTo>
                  <a:pt x="1191230" y="1216671"/>
                  <a:pt x="1080326" y="1105766"/>
                  <a:pt x="1080326" y="968956"/>
                </a:cubicBezTo>
                <a:cubicBezTo>
                  <a:pt x="1080326" y="832148"/>
                  <a:pt x="1191230" y="721244"/>
                  <a:pt x="1328039" y="721244"/>
                </a:cubicBezTo>
                <a:close/>
                <a:moveTo>
                  <a:pt x="800544" y="720156"/>
                </a:moveTo>
                <a:cubicBezTo>
                  <a:pt x="937323" y="720156"/>
                  <a:pt x="1048194" y="831033"/>
                  <a:pt x="1048194" y="967806"/>
                </a:cubicBezTo>
                <a:cubicBezTo>
                  <a:pt x="1048194" y="1104580"/>
                  <a:pt x="937323" y="1215457"/>
                  <a:pt x="800544" y="1215457"/>
                </a:cubicBezTo>
                <a:cubicBezTo>
                  <a:pt x="663765" y="1215457"/>
                  <a:pt x="552894" y="1104580"/>
                  <a:pt x="552894" y="967806"/>
                </a:cubicBezTo>
                <a:cubicBezTo>
                  <a:pt x="552894" y="831033"/>
                  <a:pt x="663765" y="720156"/>
                  <a:pt x="800544" y="720156"/>
                </a:cubicBezTo>
                <a:close/>
                <a:moveTo>
                  <a:pt x="267144" y="720094"/>
                </a:moveTo>
                <a:cubicBezTo>
                  <a:pt x="403953" y="720094"/>
                  <a:pt x="514858" y="830998"/>
                  <a:pt x="514858" y="967807"/>
                </a:cubicBezTo>
                <a:cubicBezTo>
                  <a:pt x="514858" y="1104616"/>
                  <a:pt x="403953" y="1215521"/>
                  <a:pt x="267144" y="1215521"/>
                </a:cubicBezTo>
                <a:cubicBezTo>
                  <a:pt x="130336" y="1215521"/>
                  <a:pt x="19431" y="1104616"/>
                  <a:pt x="19431" y="967807"/>
                </a:cubicBezTo>
                <a:cubicBezTo>
                  <a:pt x="19431" y="830998"/>
                  <a:pt x="130336" y="720094"/>
                  <a:pt x="267144" y="720094"/>
                </a:cubicBezTo>
                <a:close/>
                <a:moveTo>
                  <a:pt x="5866828" y="278522"/>
                </a:moveTo>
                <a:cubicBezTo>
                  <a:pt x="5883929" y="278522"/>
                  <a:pt x="5900625" y="280255"/>
                  <a:pt x="5916751" y="283555"/>
                </a:cubicBezTo>
                <a:lnTo>
                  <a:pt x="5922709" y="285404"/>
                </a:lnTo>
                <a:lnTo>
                  <a:pt x="5922709" y="767066"/>
                </a:lnTo>
                <a:lnTo>
                  <a:pt x="5916751" y="768916"/>
                </a:lnTo>
                <a:cubicBezTo>
                  <a:pt x="5900625" y="772215"/>
                  <a:pt x="5883929" y="773948"/>
                  <a:pt x="5866828" y="773948"/>
                </a:cubicBezTo>
                <a:cubicBezTo>
                  <a:pt x="5730019" y="773948"/>
                  <a:pt x="5619115" y="663044"/>
                  <a:pt x="5619115" y="526236"/>
                </a:cubicBezTo>
                <a:cubicBezTo>
                  <a:pt x="5619115" y="389427"/>
                  <a:pt x="5730019" y="278522"/>
                  <a:pt x="5866828" y="278522"/>
                </a:cubicBezTo>
                <a:close/>
                <a:moveTo>
                  <a:pt x="5332413" y="278268"/>
                </a:moveTo>
                <a:cubicBezTo>
                  <a:pt x="5469221" y="278268"/>
                  <a:pt x="5580126" y="389173"/>
                  <a:pt x="5580126" y="525982"/>
                </a:cubicBezTo>
                <a:cubicBezTo>
                  <a:pt x="5580126" y="662790"/>
                  <a:pt x="5469221" y="773694"/>
                  <a:pt x="5332413" y="773694"/>
                </a:cubicBezTo>
                <a:cubicBezTo>
                  <a:pt x="5195604" y="773694"/>
                  <a:pt x="5084699" y="662790"/>
                  <a:pt x="5084699" y="525982"/>
                </a:cubicBezTo>
                <a:cubicBezTo>
                  <a:pt x="5084699" y="389173"/>
                  <a:pt x="5195604" y="278268"/>
                  <a:pt x="5332413" y="278268"/>
                </a:cubicBezTo>
                <a:close/>
                <a:moveTo>
                  <a:pt x="4799077" y="278268"/>
                </a:moveTo>
                <a:cubicBezTo>
                  <a:pt x="4935886" y="278268"/>
                  <a:pt x="5046790" y="389173"/>
                  <a:pt x="5046790" y="525982"/>
                </a:cubicBezTo>
                <a:cubicBezTo>
                  <a:pt x="5046790" y="662790"/>
                  <a:pt x="4935886" y="773694"/>
                  <a:pt x="4799077" y="773694"/>
                </a:cubicBezTo>
                <a:cubicBezTo>
                  <a:pt x="4662268" y="773694"/>
                  <a:pt x="4551363" y="662790"/>
                  <a:pt x="4551363" y="525982"/>
                </a:cubicBezTo>
                <a:cubicBezTo>
                  <a:pt x="4551363" y="389173"/>
                  <a:pt x="4662268" y="278268"/>
                  <a:pt x="4799077" y="278268"/>
                </a:cubicBezTo>
                <a:close/>
                <a:moveTo>
                  <a:pt x="4265803" y="278268"/>
                </a:moveTo>
                <a:cubicBezTo>
                  <a:pt x="4402612" y="278268"/>
                  <a:pt x="4513517" y="389173"/>
                  <a:pt x="4513517" y="525982"/>
                </a:cubicBezTo>
                <a:cubicBezTo>
                  <a:pt x="4513517" y="662790"/>
                  <a:pt x="4402612" y="773694"/>
                  <a:pt x="4265803" y="773694"/>
                </a:cubicBezTo>
                <a:cubicBezTo>
                  <a:pt x="4128994" y="773694"/>
                  <a:pt x="4018090" y="662790"/>
                  <a:pt x="4018090" y="525982"/>
                </a:cubicBezTo>
                <a:cubicBezTo>
                  <a:pt x="4018090" y="389173"/>
                  <a:pt x="4128994" y="278268"/>
                  <a:pt x="4265803" y="278268"/>
                </a:cubicBezTo>
                <a:close/>
                <a:moveTo>
                  <a:pt x="3732466" y="278268"/>
                </a:moveTo>
                <a:cubicBezTo>
                  <a:pt x="3869275" y="278268"/>
                  <a:pt x="3980180" y="389173"/>
                  <a:pt x="3980180" y="525982"/>
                </a:cubicBezTo>
                <a:cubicBezTo>
                  <a:pt x="3980180" y="662790"/>
                  <a:pt x="3869275" y="773694"/>
                  <a:pt x="3732466" y="773694"/>
                </a:cubicBezTo>
                <a:cubicBezTo>
                  <a:pt x="3595658" y="773694"/>
                  <a:pt x="3484753" y="662790"/>
                  <a:pt x="3484753" y="525982"/>
                </a:cubicBezTo>
                <a:cubicBezTo>
                  <a:pt x="3484753" y="389173"/>
                  <a:pt x="3595658" y="278268"/>
                  <a:pt x="3732466" y="278268"/>
                </a:cubicBezTo>
                <a:close/>
                <a:moveTo>
                  <a:pt x="3199130" y="278268"/>
                </a:moveTo>
                <a:cubicBezTo>
                  <a:pt x="3335939" y="278268"/>
                  <a:pt x="3446844" y="389173"/>
                  <a:pt x="3446844" y="525982"/>
                </a:cubicBezTo>
                <a:cubicBezTo>
                  <a:pt x="3446844" y="662790"/>
                  <a:pt x="3335939" y="773694"/>
                  <a:pt x="3199130" y="773694"/>
                </a:cubicBezTo>
                <a:cubicBezTo>
                  <a:pt x="3062322" y="773694"/>
                  <a:pt x="2951417" y="662790"/>
                  <a:pt x="2951417" y="525982"/>
                </a:cubicBezTo>
                <a:cubicBezTo>
                  <a:pt x="2951417" y="389173"/>
                  <a:pt x="3062322" y="278268"/>
                  <a:pt x="3199130" y="278268"/>
                </a:cubicBezTo>
                <a:close/>
                <a:moveTo>
                  <a:pt x="2665793" y="278268"/>
                </a:moveTo>
                <a:cubicBezTo>
                  <a:pt x="2802602" y="278268"/>
                  <a:pt x="2913507" y="389173"/>
                  <a:pt x="2913507" y="525982"/>
                </a:cubicBezTo>
                <a:cubicBezTo>
                  <a:pt x="2913507" y="662790"/>
                  <a:pt x="2802602" y="773694"/>
                  <a:pt x="2665793" y="773694"/>
                </a:cubicBezTo>
                <a:cubicBezTo>
                  <a:pt x="2528985" y="773694"/>
                  <a:pt x="2418080" y="662790"/>
                  <a:pt x="2418080" y="525982"/>
                </a:cubicBezTo>
                <a:cubicBezTo>
                  <a:pt x="2418080" y="389173"/>
                  <a:pt x="2528985" y="278268"/>
                  <a:pt x="2665793" y="278268"/>
                </a:cubicBezTo>
                <a:close/>
                <a:moveTo>
                  <a:pt x="2132456" y="278268"/>
                </a:moveTo>
                <a:cubicBezTo>
                  <a:pt x="2269265" y="278268"/>
                  <a:pt x="2380170" y="389173"/>
                  <a:pt x="2380170" y="525982"/>
                </a:cubicBezTo>
                <a:cubicBezTo>
                  <a:pt x="2380170" y="662790"/>
                  <a:pt x="2269265" y="773694"/>
                  <a:pt x="2132456" y="773694"/>
                </a:cubicBezTo>
                <a:cubicBezTo>
                  <a:pt x="1995648" y="773694"/>
                  <a:pt x="1884743" y="662790"/>
                  <a:pt x="1884743" y="525982"/>
                </a:cubicBezTo>
                <a:cubicBezTo>
                  <a:pt x="1884743" y="389173"/>
                  <a:pt x="1995648" y="278268"/>
                  <a:pt x="2132456" y="278268"/>
                </a:cubicBezTo>
                <a:close/>
                <a:moveTo>
                  <a:pt x="1599120" y="278268"/>
                </a:moveTo>
                <a:cubicBezTo>
                  <a:pt x="1735929" y="278268"/>
                  <a:pt x="1846834" y="389173"/>
                  <a:pt x="1846834" y="525982"/>
                </a:cubicBezTo>
                <a:cubicBezTo>
                  <a:pt x="1846834" y="662790"/>
                  <a:pt x="1735929" y="773694"/>
                  <a:pt x="1599120" y="773694"/>
                </a:cubicBezTo>
                <a:cubicBezTo>
                  <a:pt x="1462312" y="773694"/>
                  <a:pt x="1351407" y="662790"/>
                  <a:pt x="1351407" y="525982"/>
                </a:cubicBezTo>
                <a:cubicBezTo>
                  <a:pt x="1351407" y="389173"/>
                  <a:pt x="1462312" y="278268"/>
                  <a:pt x="1599120" y="278268"/>
                </a:cubicBezTo>
                <a:close/>
                <a:moveTo>
                  <a:pt x="1071627" y="277118"/>
                </a:moveTo>
                <a:cubicBezTo>
                  <a:pt x="1208436" y="277118"/>
                  <a:pt x="1319340" y="388023"/>
                  <a:pt x="1319340" y="524832"/>
                </a:cubicBezTo>
                <a:cubicBezTo>
                  <a:pt x="1319340" y="661640"/>
                  <a:pt x="1208436" y="772545"/>
                  <a:pt x="1071627" y="772545"/>
                </a:cubicBezTo>
                <a:cubicBezTo>
                  <a:pt x="934818" y="772545"/>
                  <a:pt x="823913" y="661640"/>
                  <a:pt x="823913" y="524832"/>
                </a:cubicBezTo>
                <a:cubicBezTo>
                  <a:pt x="823913" y="388023"/>
                  <a:pt x="934818" y="277118"/>
                  <a:pt x="1071627" y="277118"/>
                </a:cubicBezTo>
                <a:close/>
                <a:moveTo>
                  <a:pt x="538289" y="277118"/>
                </a:moveTo>
                <a:cubicBezTo>
                  <a:pt x="675098" y="277118"/>
                  <a:pt x="786003" y="388023"/>
                  <a:pt x="786003" y="524832"/>
                </a:cubicBezTo>
                <a:cubicBezTo>
                  <a:pt x="786003" y="661640"/>
                  <a:pt x="675098" y="772545"/>
                  <a:pt x="538289" y="772545"/>
                </a:cubicBezTo>
                <a:cubicBezTo>
                  <a:pt x="401480" y="772545"/>
                  <a:pt x="290576" y="661640"/>
                  <a:pt x="290576" y="524832"/>
                </a:cubicBezTo>
                <a:cubicBezTo>
                  <a:pt x="290576" y="388023"/>
                  <a:pt x="401480" y="277118"/>
                  <a:pt x="538289" y="277118"/>
                </a:cubicBezTo>
                <a:close/>
                <a:moveTo>
                  <a:pt x="5363764" y="0"/>
                </a:moveTo>
                <a:lnTo>
                  <a:pt x="5828239" y="0"/>
                </a:lnTo>
                <a:lnTo>
                  <a:pt x="5838682" y="33644"/>
                </a:lnTo>
                <a:cubicBezTo>
                  <a:pt x="5841982" y="49770"/>
                  <a:pt x="5843715" y="66466"/>
                  <a:pt x="5843715" y="83567"/>
                </a:cubicBezTo>
                <a:cubicBezTo>
                  <a:pt x="5843715" y="220375"/>
                  <a:pt x="5732811" y="331280"/>
                  <a:pt x="5596002" y="331280"/>
                </a:cubicBezTo>
                <a:cubicBezTo>
                  <a:pt x="5459193" y="331280"/>
                  <a:pt x="5348288" y="220375"/>
                  <a:pt x="5348288" y="83566"/>
                </a:cubicBezTo>
                <a:cubicBezTo>
                  <a:pt x="5348288" y="66465"/>
                  <a:pt x="5350021" y="49769"/>
                  <a:pt x="5353321" y="33643"/>
                </a:cubicBezTo>
                <a:close/>
                <a:moveTo>
                  <a:pt x="4829118" y="0"/>
                </a:moveTo>
                <a:lnTo>
                  <a:pt x="5293545" y="0"/>
                </a:lnTo>
                <a:lnTo>
                  <a:pt x="5304012" y="33720"/>
                </a:lnTo>
                <a:cubicBezTo>
                  <a:pt x="5307312" y="49846"/>
                  <a:pt x="5309045" y="66542"/>
                  <a:pt x="5309045" y="83643"/>
                </a:cubicBezTo>
                <a:cubicBezTo>
                  <a:pt x="5309045" y="220450"/>
                  <a:pt x="5198140" y="331355"/>
                  <a:pt x="5061331" y="331355"/>
                </a:cubicBezTo>
                <a:cubicBezTo>
                  <a:pt x="4924523" y="331355"/>
                  <a:pt x="4813618" y="220450"/>
                  <a:pt x="4813618" y="83643"/>
                </a:cubicBezTo>
                <a:cubicBezTo>
                  <a:pt x="4813618" y="66542"/>
                  <a:pt x="4815351" y="49846"/>
                  <a:pt x="4818651" y="33720"/>
                </a:cubicBezTo>
                <a:close/>
                <a:moveTo>
                  <a:pt x="4295781" y="0"/>
                </a:moveTo>
                <a:lnTo>
                  <a:pt x="4760208" y="0"/>
                </a:lnTo>
                <a:lnTo>
                  <a:pt x="4770675" y="33720"/>
                </a:lnTo>
                <a:cubicBezTo>
                  <a:pt x="4773975" y="49846"/>
                  <a:pt x="4775708" y="66542"/>
                  <a:pt x="4775708" y="83643"/>
                </a:cubicBezTo>
                <a:cubicBezTo>
                  <a:pt x="4775708" y="220450"/>
                  <a:pt x="4664803" y="331355"/>
                  <a:pt x="4527994" y="331355"/>
                </a:cubicBezTo>
                <a:cubicBezTo>
                  <a:pt x="4391186" y="331355"/>
                  <a:pt x="4280281" y="220450"/>
                  <a:pt x="4280281" y="83643"/>
                </a:cubicBezTo>
                <a:cubicBezTo>
                  <a:pt x="4280281" y="66542"/>
                  <a:pt x="4282014" y="49846"/>
                  <a:pt x="4285314" y="33720"/>
                </a:cubicBezTo>
                <a:close/>
                <a:moveTo>
                  <a:pt x="3762445" y="0"/>
                </a:moveTo>
                <a:lnTo>
                  <a:pt x="4226872" y="0"/>
                </a:lnTo>
                <a:lnTo>
                  <a:pt x="4237339" y="33720"/>
                </a:lnTo>
                <a:cubicBezTo>
                  <a:pt x="4240639" y="49846"/>
                  <a:pt x="4242372" y="66542"/>
                  <a:pt x="4242372" y="83643"/>
                </a:cubicBezTo>
                <a:cubicBezTo>
                  <a:pt x="4242372" y="220450"/>
                  <a:pt x="4131467" y="331355"/>
                  <a:pt x="3994658" y="331355"/>
                </a:cubicBezTo>
                <a:cubicBezTo>
                  <a:pt x="3857850" y="331355"/>
                  <a:pt x="3746945" y="220450"/>
                  <a:pt x="3746945" y="83643"/>
                </a:cubicBezTo>
                <a:cubicBezTo>
                  <a:pt x="3746945" y="66542"/>
                  <a:pt x="3748678" y="49846"/>
                  <a:pt x="3751978" y="33720"/>
                </a:cubicBezTo>
                <a:close/>
                <a:moveTo>
                  <a:pt x="3229108" y="0"/>
                </a:moveTo>
                <a:lnTo>
                  <a:pt x="3693535" y="0"/>
                </a:lnTo>
                <a:lnTo>
                  <a:pt x="3704002" y="33720"/>
                </a:lnTo>
                <a:cubicBezTo>
                  <a:pt x="3707302" y="49846"/>
                  <a:pt x="3709035" y="66542"/>
                  <a:pt x="3709035" y="83643"/>
                </a:cubicBezTo>
                <a:cubicBezTo>
                  <a:pt x="3709035" y="220450"/>
                  <a:pt x="3598130" y="331355"/>
                  <a:pt x="3461322" y="331355"/>
                </a:cubicBezTo>
                <a:cubicBezTo>
                  <a:pt x="3324513" y="331355"/>
                  <a:pt x="3213608" y="220450"/>
                  <a:pt x="3213608" y="83643"/>
                </a:cubicBezTo>
                <a:cubicBezTo>
                  <a:pt x="3213608" y="66542"/>
                  <a:pt x="3215341" y="49846"/>
                  <a:pt x="3218641" y="33720"/>
                </a:cubicBezTo>
                <a:close/>
                <a:moveTo>
                  <a:pt x="2695772" y="0"/>
                </a:moveTo>
                <a:lnTo>
                  <a:pt x="3160199" y="0"/>
                </a:lnTo>
                <a:lnTo>
                  <a:pt x="3170666" y="33720"/>
                </a:lnTo>
                <a:cubicBezTo>
                  <a:pt x="3173966" y="49846"/>
                  <a:pt x="3175699" y="66542"/>
                  <a:pt x="3175699" y="83643"/>
                </a:cubicBezTo>
                <a:cubicBezTo>
                  <a:pt x="3175699" y="220450"/>
                  <a:pt x="3064794" y="331355"/>
                  <a:pt x="2927986" y="331355"/>
                </a:cubicBezTo>
                <a:cubicBezTo>
                  <a:pt x="2791177" y="331355"/>
                  <a:pt x="2680272" y="220450"/>
                  <a:pt x="2680272" y="83643"/>
                </a:cubicBezTo>
                <a:cubicBezTo>
                  <a:pt x="2680272" y="66542"/>
                  <a:pt x="2682005" y="49846"/>
                  <a:pt x="2685305" y="33720"/>
                </a:cubicBezTo>
                <a:close/>
                <a:moveTo>
                  <a:pt x="2162435" y="0"/>
                </a:moveTo>
                <a:lnTo>
                  <a:pt x="2626862" y="0"/>
                </a:lnTo>
                <a:lnTo>
                  <a:pt x="2637329" y="33720"/>
                </a:lnTo>
                <a:cubicBezTo>
                  <a:pt x="2640629" y="49846"/>
                  <a:pt x="2642362" y="66542"/>
                  <a:pt x="2642362" y="83643"/>
                </a:cubicBezTo>
                <a:cubicBezTo>
                  <a:pt x="2642362" y="220450"/>
                  <a:pt x="2531457" y="331355"/>
                  <a:pt x="2394649" y="331355"/>
                </a:cubicBezTo>
                <a:cubicBezTo>
                  <a:pt x="2257840" y="331355"/>
                  <a:pt x="2146935" y="220450"/>
                  <a:pt x="2146935" y="83643"/>
                </a:cubicBezTo>
                <a:cubicBezTo>
                  <a:pt x="2146935" y="66542"/>
                  <a:pt x="2148668" y="49846"/>
                  <a:pt x="2151968" y="33720"/>
                </a:cubicBezTo>
                <a:close/>
                <a:moveTo>
                  <a:pt x="1629099" y="0"/>
                </a:moveTo>
                <a:lnTo>
                  <a:pt x="2093527" y="0"/>
                </a:lnTo>
                <a:lnTo>
                  <a:pt x="2103994" y="33720"/>
                </a:lnTo>
                <a:cubicBezTo>
                  <a:pt x="2107293" y="49846"/>
                  <a:pt x="2109026" y="66542"/>
                  <a:pt x="2109026" y="83643"/>
                </a:cubicBezTo>
                <a:cubicBezTo>
                  <a:pt x="2109026" y="220450"/>
                  <a:pt x="1998121" y="331355"/>
                  <a:pt x="1861313" y="331355"/>
                </a:cubicBezTo>
                <a:cubicBezTo>
                  <a:pt x="1724504" y="331355"/>
                  <a:pt x="1613599" y="220450"/>
                  <a:pt x="1613599" y="83643"/>
                </a:cubicBezTo>
                <a:cubicBezTo>
                  <a:pt x="1613599" y="66542"/>
                  <a:pt x="1615332" y="49846"/>
                  <a:pt x="1618632" y="33720"/>
                </a:cubicBezTo>
                <a:close/>
                <a:moveTo>
                  <a:pt x="1095826" y="0"/>
                </a:moveTo>
                <a:lnTo>
                  <a:pt x="1560254" y="0"/>
                </a:lnTo>
                <a:lnTo>
                  <a:pt x="1570721" y="33720"/>
                </a:lnTo>
                <a:cubicBezTo>
                  <a:pt x="1574020" y="49846"/>
                  <a:pt x="1575753" y="66542"/>
                  <a:pt x="1575753" y="83643"/>
                </a:cubicBezTo>
                <a:cubicBezTo>
                  <a:pt x="1575753" y="220450"/>
                  <a:pt x="1464848" y="331355"/>
                  <a:pt x="1328039" y="331355"/>
                </a:cubicBezTo>
                <a:cubicBezTo>
                  <a:pt x="1191230" y="331355"/>
                  <a:pt x="1080326" y="220450"/>
                  <a:pt x="1080326" y="83643"/>
                </a:cubicBezTo>
                <a:cubicBezTo>
                  <a:pt x="1080326" y="66542"/>
                  <a:pt x="1082059" y="49846"/>
                  <a:pt x="1085359" y="33720"/>
                </a:cubicBezTo>
                <a:close/>
                <a:moveTo>
                  <a:pt x="568058" y="0"/>
                </a:moveTo>
                <a:lnTo>
                  <a:pt x="1033030" y="0"/>
                </a:lnTo>
                <a:lnTo>
                  <a:pt x="1043163" y="32644"/>
                </a:lnTo>
                <a:cubicBezTo>
                  <a:pt x="1046462" y="48765"/>
                  <a:pt x="1048194" y="65457"/>
                  <a:pt x="1048194" y="82554"/>
                </a:cubicBezTo>
                <a:cubicBezTo>
                  <a:pt x="1048194" y="219327"/>
                  <a:pt x="937323" y="330204"/>
                  <a:pt x="800544" y="330204"/>
                </a:cubicBezTo>
                <a:cubicBezTo>
                  <a:pt x="663765" y="330204"/>
                  <a:pt x="552894" y="219327"/>
                  <a:pt x="552894" y="82554"/>
                </a:cubicBezTo>
                <a:cubicBezTo>
                  <a:pt x="552894" y="65457"/>
                  <a:pt x="554627" y="48765"/>
                  <a:pt x="557925" y="32644"/>
                </a:cubicBezTo>
                <a:close/>
                <a:moveTo>
                  <a:pt x="34554" y="0"/>
                </a:moveTo>
                <a:lnTo>
                  <a:pt x="499736" y="0"/>
                </a:lnTo>
                <a:lnTo>
                  <a:pt x="509826" y="32505"/>
                </a:lnTo>
                <a:cubicBezTo>
                  <a:pt x="513125" y="48631"/>
                  <a:pt x="514858" y="65327"/>
                  <a:pt x="514858" y="82428"/>
                </a:cubicBezTo>
                <a:cubicBezTo>
                  <a:pt x="514858" y="219236"/>
                  <a:pt x="403953" y="330141"/>
                  <a:pt x="267144" y="330141"/>
                </a:cubicBezTo>
                <a:cubicBezTo>
                  <a:pt x="130336" y="330141"/>
                  <a:pt x="19431" y="219236"/>
                  <a:pt x="19431" y="82427"/>
                </a:cubicBezTo>
                <a:cubicBezTo>
                  <a:pt x="19431" y="65326"/>
                  <a:pt x="21164" y="48630"/>
                  <a:pt x="24464" y="325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FI"/>
              <a:t>Sapluuna kuva</a:t>
            </a:r>
          </a:p>
          <a:p>
            <a:endParaRPr lang="en-FI"/>
          </a:p>
        </p:txBody>
      </p:sp>
      <p:sp>
        <p:nvSpPr>
          <p:cNvPr id="12" name="Picture Placeholder 32">
            <a:extLst>
              <a:ext uri="{FF2B5EF4-FFF2-40B4-BE49-F238E27FC236}">
                <a16:creationId xmlns:a16="http://schemas.microsoft.com/office/drawing/2014/main" id="{83745E59-1B75-6143-8030-E3E9218FE3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E2CE37F-4049-2246-AA35-303F6B298A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5404758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F92AB35-BADE-A748-909A-E9D7CA38E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5404758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7FE83-67B4-E04A-A037-ABDEE178157B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987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C_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55">
            <a:extLst>
              <a:ext uri="{FF2B5EF4-FFF2-40B4-BE49-F238E27FC236}">
                <a16:creationId xmlns:a16="http://schemas.microsoft.com/office/drawing/2014/main" id="{918270BA-C363-0542-AA78-179FFABD9D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69292" y="0"/>
            <a:ext cx="5922709" cy="6858000"/>
          </a:xfrm>
          <a:custGeom>
            <a:avLst/>
            <a:gdLst>
              <a:gd name="connsiteX0" fmla="*/ 5862891 w 5922709"/>
              <a:gd name="connsiteY0" fmla="*/ 6560883 h 6858000"/>
              <a:gd name="connsiteX1" fmla="*/ 5912814 w 5922709"/>
              <a:gd name="connsiteY1" fmla="*/ 6565916 h 6858000"/>
              <a:gd name="connsiteX2" fmla="*/ 5922709 w 5922709"/>
              <a:gd name="connsiteY2" fmla="*/ 6568987 h 6858000"/>
              <a:gd name="connsiteX3" fmla="*/ 5922709 w 5922709"/>
              <a:gd name="connsiteY3" fmla="*/ 6858000 h 6858000"/>
              <a:gd name="connsiteX4" fmla="*/ 5620158 w 5922709"/>
              <a:gd name="connsiteY4" fmla="*/ 6858000 h 6858000"/>
              <a:gd name="connsiteX5" fmla="*/ 5615178 w 5922709"/>
              <a:gd name="connsiteY5" fmla="*/ 6808596 h 6858000"/>
              <a:gd name="connsiteX6" fmla="*/ 5862891 w 5922709"/>
              <a:gd name="connsiteY6" fmla="*/ 6560883 h 6858000"/>
              <a:gd name="connsiteX7" fmla="*/ 5329555 w 5922709"/>
              <a:gd name="connsiteY7" fmla="*/ 6560883 h 6858000"/>
              <a:gd name="connsiteX8" fmla="*/ 5577269 w 5922709"/>
              <a:gd name="connsiteY8" fmla="*/ 6808596 h 6858000"/>
              <a:gd name="connsiteX9" fmla="*/ 5572289 w 5922709"/>
              <a:gd name="connsiteY9" fmla="*/ 6858000 h 6858000"/>
              <a:gd name="connsiteX10" fmla="*/ 5086822 w 5922709"/>
              <a:gd name="connsiteY10" fmla="*/ 6858000 h 6858000"/>
              <a:gd name="connsiteX11" fmla="*/ 5081842 w 5922709"/>
              <a:gd name="connsiteY11" fmla="*/ 6808596 h 6858000"/>
              <a:gd name="connsiteX12" fmla="*/ 5329555 w 5922709"/>
              <a:gd name="connsiteY12" fmla="*/ 6560883 h 6858000"/>
              <a:gd name="connsiteX13" fmla="*/ 4796218 w 5922709"/>
              <a:gd name="connsiteY13" fmla="*/ 6560883 h 6858000"/>
              <a:gd name="connsiteX14" fmla="*/ 5043932 w 5922709"/>
              <a:gd name="connsiteY14" fmla="*/ 6808596 h 6858000"/>
              <a:gd name="connsiteX15" fmla="*/ 5038952 w 5922709"/>
              <a:gd name="connsiteY15" fmla="*/ 6858000 h 6858000"/>
              <a:gd name="connsiteX16" fmla="*/ 4553485 w 5922709"/>
              <a:gd name="connsiteY16" fmla="*/ 6858000 h 6858000"/>
              <a:gd name="connsiteX17" fmla="*/ 4548505 w 5922709"/>
              <a:gd name="connsiteY17" fmla="*/ 6808596 h 6858000"/>
              <a:gd name="connsiteX18" fmla="*/ 4796218 w 5922709"/>
              <a:gd name="connsiteY18" fmla="*/ 6560883 h 6858000"/>
              <a:gd name="connsiteX19" fmla="*/ 4262945 w 5922709"/>
              <a:gd name="connsiteY19" fmla="*/ 6560883 h 6858000"/>
              <a:gd name="connsiteX20" fmla="*/ 4510659 w 5922709"/>
              <a:gd name="connsiteY20" fmla="*/ 6808596 h 6858000"/>
              <a:gd name="connsiteX21" fmla="*/ 4505679 w 5922709"/>
              <a:gd name="connsiteY21" fmla="*/ 6858000 h 6858000"/>
              <a:gd name="connsiteX22" fmla="*/ 4020212 w 5922709"/>
              <a:gd name="connsiteY22" fmla="*/ 6858000 h 6858000"/>
              <a:gd name="connsiteX23" fmla="*/ 4015232 w 5922709"/>
              <a:gd name="connsiteY23" fmla="*/ 6808596 h 6858000"/>
              <a:gd name="connsiteX24" fmla="*/ 4262945 w 5922709"/>
              <a:gd name="connsiteY24" fmla="*/ 6560883 h 6858000"/>
              <a:gd name="connsiteX25" fmla="*/ 3729610 w 5922709"/>
              <a:gd name="connsiteY25" fmla="*/ 6560883 h 6858000"/>
              <a:gd name="connsiteX26" fmla="*/ 3977323 w 5922709"/>
              <a:gd name="connsiteY26" fmla="*/ 6808596 h 6858000"/>
              <a:gd name="connsiteX27" fmla="*/ 3972343 w 5922709"/>
              <a:gd name="connsiteY27" fmla="*/ 6858000 h 6858000"/>
              <a:gd name="connsiteX28" fmla="*/ 3486876 w 5922709"/>
              <a:gd name="connsiteY28" fmla="*/ 6858000 h 6858000"/>
              <a:gd name="connsiteX29" fmla="*/ 3481896 w 5922709"/>
              <a:gd name="connsiteY29" fmla="*/ 6808596 h 6858000"/>
              <a:gd name="connsiteX30" fmla="*/ 3729610 w 5922709"/>
              <a:gd name="connsiteY30" fmla="*/ 6560883 h 6858000"/>
              <a:gd name="connsiteX31" fmla="*/ 3196273 w 5922709"/>
              <a:gd name="connsiteY31" fmla="*/ 6560883 h 6858000"/>
              <a:gd name="connsiteX32" fmla="*/ 3443986 w 5922709"/>
              <a:gd name="connsiteY32" fmla="*/ 6808596 h 6858000"/>
              <a:gd name="connsiteX33" fmla="*/ 3439006 w 5922709"/>
              <a:gd name="connsiteY33" fmla="*/ 6858000 h 6858000"/>
              <a:gd name="connsiteX34" fmla="*/ 2953539 w 5922709"/>
              <a:gd name="connsiteY34" fmla="*/ 6858000 h 6858000"/>
              <a:gd name="connsiteX35" fmla="*/ 2948559 w 5922709"/>
              <a:gd name="connsiteY35" fmla="*/ 6808596 h 6858000"/>
              <a:gd name="connsiteX36" fmla="*/ 3196273 w 5922709"/>
              <a:gd name="connsiteY36" fmla="*/ 6560883 h 6858000"/>
              <a:gd name="connsiteX37" fmla="*/ 2662937 w 5922709"/>
              <a:gd name="connsiteY37" fmla="*/ 6560883 h 6858000"/>
              <a:gd name="connsiteX38" fmla="*/ 2910650 w 5922709"/>
              <a:gd name="connsiteY38" fmla="*/ 6808596 h 6858000"/>
              <a:gd name="connsiteX39" fmla="*/ 2905670 w 5922709"/>
              <a:gd name="connsiteY39" fmla="*/ 6858000 h 6858000"/>
              <a:gd name="connsiteX40" fmla="*/ 2420203 w 5922709"/>
              <a:gd name="connsiteY40" fmla="*/ 6858000 h 6858000"/>
              <a:gd name="connsiteX41" fmla="*/ 2415223 w 5922709"/>
              <a:gd name="connsiteY41" fmla="*/ 6808596 h 6858000"/>
              <a:gd name="connsiteX42" fmla="*/ 2662937 w 5922709"/>
              <a:gd name="connsiteY42" fmla="*/ 6560883 h 6858000"/>
              <a:gd name="connsiteX43" fmla="*/ 2129600 w 5922709"/>
              <a:gd name="connsiteY43" fmla="*/ 6560883 h 6858000"/>
              <a:gd name="connsiteX44" fmla="*/ 2377313 w 5922709"/>
              <a:gd name="connsiteY44" fmla="*/ 6808596 h 6858000"/>
              <a:gd name="connsiteX45" fmla="*/ 2372333 w 5922709"/>
              <a:gd name="connsiteY45" fmla="*/ 6858000 h 6858000"/>
              <a:gd name="connsiteX46" fmla="*/ 1886867 w 5922709"/>
              <a:gd name="connsiteY46" fmla="*/ 6858000 h 6858000"/>
              <a:gd name="connsiteX47" fmla="*/ 1881886 w 5922709"/>
              <a:gd name="connsiteY47" fmla="*/ 6808596 h 6858000"/>
              <a:gd name="connsiteX48" fmla="*/ 2129600 w 5922709"/>
              <a:gd name="connsiteY48" fmla="*/ 6560883 h 6858000"/>
              <a:gd name="connsiteX49" fmla="*/ 1596264 w 5922709"/>
              <a:gd name="connsiteY49" fmla="*/ 6560883 h 6858000"/>
              <a:gd name="connsiteX50" fmla="*/ 1843977 w 5922709"/>
              <a:gd name="connsiteY50" fmla="*/ 6808596 h 6858000"/>
              <a:gd name="connsiteX51" fmla="*/ 1838997 w 5922709"/>
              <a:gd name="connsiteY51" fmla="*/ 6858000 h 6858000"/>
              <a:gd name="connsiteX52" fmla="*/ 1353531 w 5922709"/>
              <a:gd name="connsiteY52" fmla="*/ 6858000 h 6858000"/>
              <a:gd name="connsiteX53" fmla="*/ 1348550 w 5922709"/>
              <a:gd name="connsiteY53" fmla="*/ 6808596 h 6858000"/>
              <a:gd name="connsiteX54" fmla="*/ 1596264 w 5922709"/>
              <a:gd name="connsiteY54" fmla="*/ 6560883 h 6858000"/>
              <a:gd name="connsiteX55" fmla="*/ 1068768 w 5922709"/>
              <a:gd name="connsiteY55" fmla="*/ 6559677 h 6858000"/>
              <a:gd name="connsiteX56" fmla="*/ 1316482 w 5922709"/>
              <a:gd name="connsiteY56" fmla="*/ 6807391 h 6858000"/>
              <a:gd name="connsiteX57" fmla="*/ 1311450 w 5922709"/>
              <a:gd name="connsiteY57" fmla="*/ 6857314 h 6858000"/>
              <a:gd name="connsiteX58" fmla="*/ 1311237 w 5922709"/>
              <a:gd name="connsiteY58" fmla="*/ 6858000 h 6858000"/>
              <a:gd name="connsiteX59" fmla="*/ 826301 w 5922709"/>
              <a:gd name="connsiteY59" fmla="*/ 6858000 h 6858000"/>
              <a:gd name="connsiteX60" fmla="*/ 826088 w 5922709"/>
              <a:gd name="connsiteY60" fmla="*/ 6857314 h 6858000"/>
              <a:gd name="connsiteX61" fmla="*/ 821055 w 5922709"/>
              <a:gd name="connsiteY61" fmla="*/ 6807391 h 6858000"/>
              <a:gd name="connsiteX62" fmla="*/ 1068768 w 5922709"/>
              <a:gd name="connsiteY62" fmla="*/ 6559677 h 6858000"/>
              <a:gd name="connsiteX63" fmla="*/ 535431 w 5922709"/>
              <a:gd name="connsiteY63" fmla="*/ 6559677 h 6858000"/>
              <a:gd name="connsiteX64" fmla="*/ 783145 w 5922709"/>
              <a:gd name="connsiteY64" fmla="*/ 6807391 h 6858000"/>
              <a:gd name="connsiteX65" fmla="*/ 778113 w 5922709"/>
              <a:gd name="connsiteY65" fmla="*/ 6857314 h 6858000"/>
              <a:gd name="connsiteX66" fmla="*/ 777900 w 5922709"/>
              <a:gd name="connsiteY66" fmla="*/ 6858000 h 6858000"/>
              <a:gd name="connsiteX67" fmla="*/ 292964 w 5922709"/>
              <a:gd name="connsiteY67" fmla="*/ 6858000 h 6858000"/>
              <a:gd name="connsiteX68" fmla="*/ 292751 w 5922709"/>
              <a:gd name="connsiteY68" fmla="*/ 6857314 h 6858000"/>
              <a:gd name="connsiteX69" fmla="*/ 287718 w 5922709"/>
              <a:gd name="connsiteY69" fmla="*/ 6807391 h 6858000"/>
              <a:gd name="connsiteX70" fmla="*/ 535431 w 5922709"/>
              <a:gd name="connsiteY70" fmla="*/ 6559677 h 6858000"/>
              <a:gd name="connsiteX71" fmla="*/ 5591747 w 5922709"/>
              <a:gd name="connsiteY71" fmla="*/ 6114986 h 6858000"/>
              <a:gd name="connsiteX72" fmla="*/ 5839460 w 5922709"/>
              <a:gd name="connsiteY72" fmla="*/ 6362700 h 6858000"/>
              <a:gd name="connsiteX73" fmla="*/ 5591747 w 5922709"/>
              <a:gd name="connsiteY73" fmla="*/ 6610413 h 6858000"/>
              <a:gd name="connsiteX74" fmla="*/ 5344033 w 5922709"/>
              <a:gd name="connsiteY74" fmla="*/ 6362700 h 6858000"/>
              <a:gd name="connsiteX75" fmla="*/ 5591747 w 5922709"/>
              <a:gd name="connsiteY75" fmla="*/ 6114986 h 6858000"/>
              <a:gd name="connsiteX76" fmla="*/ 5058474 w 5922709"/>
              <a:gd name="connsiteY76" fmla="*/ 6114986 h 6858000"/>
              <a:gd name="connsiteX77" fmla="*/ 5306187 w 5922709"/>
              <a:gd name="connsiteY77" fmla="*/ 6362700 h 6858000"/>
              <a:gd name="connsiteX78" fmla="*/ 5058474 w 5922709"/>
              <a:gd name="connsiteY78" fmla="*/ 6610413 h 6858000"/>
              <a:gd name="connsiteX79" fmla="*/ 4810760 w 5922709"/>
              <a:gd name="connsiteY79" fmla="*/ 6362700 h 6858000"/>
              <a:gd name="connsiteX80" fmla="*/ 5058474 w 5922709"/>
              <a:gd name="connsiteY80" fmla="*/ 6114986 h 6858000"/>
              <a:gd name="connsiteX81" fmla="*/ 4525138 w 5922709"/>
              <a:gd name="connsiteY81" fmla="*/ 6114986 h 6858000"/>
              <a:gd name="connsiteX82" fmla="*/ 4772851 w 5922709"/>
              <a:gd name="connsiteY82" fmla="*/ 6362700 h 6858000"/>
              <a:gd name="connsiteX83" fmla="*/ 4525138 w 5922709"/>
              <a:gd name="connsiteY83" fmla="*/ 6610413 h 6858000"/>
              <a:gd name="connsiteX84" fmla="*/ 4277424 w 5922709"/>
              <a:gd name="connsiteY84" fmla="*/ 6362700 h 6858000"/>
              <a:gd name="connsiteX85" fmla="*/ 4525138 w 5922709"/>
              <a:gd name="connsiteY85" fmla="*/ 6114986 h 6858000"/>
              <a:gd name="connsiteX86" fmla="*/ 3991801 w 5922709"/>
              <a:gd name="connsiteY86" fmla="*/ 6114986 h 6858000"/>
              <a:gd name="connsiteX87" fmla="*/ 4239514 w 5922709"/>
              <a:gd name="connsiteY87" fmla="*/ 6362700 h 6858000"/>
              <a:gd name="connsiteX88" fmla="*/ 3991801 w 5922709"/>
              <a:gd name="connsiteY88" fmla="*/ 6610413 h 6858000"/>
              <a:gd name="connsiteX89" fmla="*/ 3744087 w 5922709"/>
              <a:gd name="connsiteY89" fmla="*/ 6362700 h 6858000"/>
              <a:gd name="connsiteX90" fmla="*/ 3991801 w 5922709"/>
              <a:gd name="connsiteY90" fmla="*/ 6114986 h 6858000"/>
              <a:gd name="connsiteX91" fmla="*/ 3458464 w 5922709"/>
              <a:gd name="connsiteY91" fmla="*/ 6114986 h 6858000"/>
              <a:gd name="connsiteX92" fmla="*/ 3706178 w 5922709"/>
              <a:gd name="connsiteY92" fmla="*/ 6362700 h 6858000"/>
              <a:gd name="connsiteX93" fmla="*/ 3458464 w 5922709"/>
              <a:gd name="connsiteY93" fmla="*/ 6610413 h 6858000"/>
              <a:gd name="connsiteX94" fmla="*/ 3210751 w 5922709"/>
              <a:gd name="connsiteY94" fmla="*/ 6362700 h 6858000"/>
              <a:gd name="connsiteX95" fmla="*/ 3458464 w 5922709"/>
              <a:gd name="connsiteY95" fmla="*/ 6114986 h 6858000"/>
              <a:gd name="connsiteX96" fmla="*/ 2925127 w 5922709"/>
              <a:gd name="connsiteY96" fmla="*/ 6114986 h 6858000"/>
              <a:gd name="connsiteX97" fmla="*/ 3172841 w 5922709"/>
              <a:gd name="connsiteY97" fmla="*/ 6362700 h 6858000"/>
              <a:gd name="connsiteX98" fmla="*/ 2925127 w 5922709"/>
              <a:gd name="connsiteY98" fmla="*/ 6610413 h 6858000"/>
              <a:gd name="connsiteX99" fmla="*/ 2677414 w 5922709"/>
              <a:gd name="connsiteY99" fmla="*/ 6362700 h 6858000"/>
              <a:gd name="connsiteX100" fmla="*/ 2925127 w 5922709"/>
              <a:gd name="connsiteY100" fmla="*/ 6114986 h 6858000"/>
              <a:gd name="connsiteX101" fmla="*/ 2391791 w 5922709"/>
              <a:gd name="connsiteY101" fmla="*/ 6114986 h 6858000"/>
              <a:gd name="connsiteX102" fmla="*/ 2639505 w 5922709"/>
              <a:gd name="connsiteY102" fmla="*/ 6362700 h 6858000"/>
              <a:gd name="connsiteX103" fmla="*/ 2391791 w 5922709"/>
              <a:gd name="connsiteY103" fmla="*/ 6610413 h 6858000"/>
              <a:gd name="connsiteX104" fmla="*/ 2144078 w 5922709"/>
              <a:gd name="connsiteY104" fmla="*/ 6362700 h 6858000"/>
              <a:gd name="connsiteX105" fmla="*/ 2391791 w 5922709"/>
              <a:gd name="connsiteY105" fmla="*/ 6114986 h 6858000"/>
              <a:gd name="connsiteX106" fmla="*/ 1858454 w 5922709"/>
              <a:gd name="connsiteY106" fmla="*/ 6114986 h 6858000"/>
              <a:gd name="connsiteX107" fmla="*/ 2106168 w 5922709"/>
              <a:gd name="connsiteY107" fmla="*/ 6362700 h 6858000"/>
              <a:gd name="connsiteX108" fmla="*/ 1858454 w 5922709"/>
              <a:gd name="connsiteY108" fmla="*/ 6610413 h 6858000"/>
              <a:gd name="connsiteX109" fmla="*/ 1610741 w 5922709"/>
              <a:gd name="connsiteY109" fmla="*/ 6362700 h 6858000"/>
              <a:gd name="connsiteX110" fmla="*/ 1858454 w 5922709"/>
              <a:gd name="connsiteY110" fmla="*/ 6114986 h 6858000"/>
              <a:gd name="connsiteX111" fmla="*/ 1322452 w 5922709"/>
              <a:gd name="connsiteY111" fmla="*/ 6114986 h 6858000"/>
              <a:gd name="connsiteX112" fmla="*/ 1570165 w 5922709"/>
              <a:gd name="connsiteY112" fmla="*/ 6362700 h 6858000"/>
              <a:gd name="connsiteX113" fmla="*/ 1322452 w 5922709"/>
              <a:gd name="connsiteY113" fmla="*/ 6610413 h 6858000"/>
              <a:gd name="connsiteX114" fmla="*/ 1074738 w 5922709"/>
              <a:gd name="connsiteY114" fmla="*/ 6362700 h 6858000"/>
              <a:gd name="connsiteX115" fmla="*/ 1322452 w 5922709"/>
              <a:gd name="connsiteY115" fmla="*/ 6114986 h 6858000"/>
              <a:gd name="connsiteX116" fmla="*/ 797624 w 5922709"/>
              <a:gd name="connsiteY116" fmla="*/ 6113843 h 6858000"/>
              <a:gd name="connsiteX117" fmla="*/ 1045337 w 5922709"/>
              <a:gd name="connsiteY117" fmla="*/ 6361557 h 6858000"/>
              <a:gd name="connsiteX118" fmla="*/ 797624 w 5922709"/>
              <a:gd name="connsiteY118" fmla="*/ 6609270 h 6858000"/>
              <a:gd name="connsiteX119" fmla="*/ 549910 w 5922709"/>
              <a:gd name="connsiteY119" fmla="*/ 6361556 h 6858000"/>
              <a:gd name="connsiteX120" fmla="*/ 797624 w 5922709"/>
              <a:gd name="connsiteY120" fmla="*/ 6113843 h 6858000"/>
              <a:gd name="connsiteX121" fmla="*/ 261556 w 5922709"/>
              <a:gd name="connsiteY121" fmla="*/ 6113843 h 6858000"/>
              <a:gd name="connsiteX122" fmla="*/ 509270 w 5922709"/>
              <a:gd name="connsiteY122" fmla="*/ 6361557 h 6858000"/>
              <a:gd name="connsiteX123" fmla="*/ 261556 w 5922709"/>
              <a:gd name="connsiteY123" fmla="*/ 6609270 h 6858000"/>
              <a:gd name="connsiteX124" fmla="*/ 13843 w 5922709"/>
              <a:gd name="connsiteY124" fmla="*/ 6361556 h 6858000"/>
              <a:gd name="connsiteX125" fmla="*/ 261556 w 5922709"/>
              <a:gd name="connsiteY125" fmla="*/ 6113843 h 6858000"/>
              <a:gd name="connsiteX126" fmla="*/ 5862891 w 5922709"/>
              <a:gd name="connsiteY126" fmla="*/ 5672010 h 6858000"/>
              <a:gd name="connsiteX127" fmla="*/ 5912814 w 5922709"/>
              <a:gd name="connsiteY127" fmla="*/ 5677043 h 6858000"/>
              <a:gd name="connsiteX128" fmla="*/ 5922709 w 5922709"/>
              <a:gd name="connsiteY128" fmla="*/ 5680114 h 6858000"/>
              <a:gd name="connsiteX129" fmla="*/ 5922709 w 5922709"/>
              <a:gd name="connsiteY129" fmla="*/ 6159333 h 6858000"/>
              <a:gd name="connsiteX130" fmla="*/ 5912814 w 5922709"/>
              <a:gd name="connsiteY130" fmla="*/ 6162405 h 6858000"/>
              <a:gd name="connsiteX131" fmla="*/ 5862891 w 5922709"/>
              <a:gd name="connsiteY131" fmla="*/ 6167437 h 6858000"/>
              <a:gd name="connsiteX132" fmla="*/ 5615178 w 5922709"/>
              <a:gd name="connsiteY132" fmla="*/ 5919723 h 6858000"/>
              <a:gd name="connsiteX133" fmla="*/ 5862891 w 5922709"/>
              <a:gd name="connsiteY133" fmla="*/ 5672010 h 6858000"/>
              <a:gd name="connsiteX134" fmla="*/ 5329555 w 5922709"/>
              <a:gd name="connsiteY134" fmla="*/ 5672010 h 6858000"/>
              <a:gd name="connsiteX135" fmla="*/ 5577269 w 5922709"/>
              <a:gd name="connsiteY135" fmla="*/ 5919723 h 6858000"/>
              <a:gd name="connsiteX136" fmla="*/ 5329555 w 5922709"/>
              <a:gd name="connsiteY136" fmla="*/ 6167437 h 6858000"/>
              <a:gd name="connsiteX137" fmla="*/ 5081842 w 5922709"/>
              <a:gd name="connsiteY137" fmla="*/ 5919723 h 6858000"/>
              <a:gd name="connsiteX138" fmla="*/ 5329555 w 5922709"/>
              <a:gd name="connsiteY138" fmla="*/ 5672010 h 6858000"/>
              <a:gd name="connsiteX139" fmla="*/ 4796218 w 5922709"/>
              <a:gd name="connsiteY139" fmla="*/ 5672010 h 6858000"/>
              <a:gd name="connsiteX140" fmla="*/ 5043932 w 5922709"/>
              <a:gd name="connsiteY140" fmla="*/ 5919723 h 6858000"/>
              <a:gd name="connsiteX141" fmla="*/ 4796218 w 5922709"/>
              <a:gd name="connsiteY141" fmla="*/ 6167437 h 6858000"/>
              <a:gd name="connsiteX142" fmla="*/ 4548505 w 5922709"/>
              <a:gd name="connsiteY142" fmla="*/ 5919723 h 6858000"/>
              <a:gd name="connsiteX143" fmla="*/ 4796218 w 5922709"/>
              <a:gd name="connsiteY143" fmla="*/ 5672010 h 6858000"/>
              <a:gd name="connsiteX144" fmla="*/ 4262945 w 5922709"/>
              <a:gd name="connsiteY144" fmla="*/ 5672010 h 6858000"/>
              <a:gd name="connsiteX145" fmla="*/ 4510659 w 5922709"/>
              <a:gd name="connsiteY145" fmla="*/ 5919723 h 6858000"/>
              <a:gd name="connsiteX146" fmla="*/ 4262945 w 5922709"/>
              <a:gd name="connsiteY146" fmla="*/ 6167437 h 6858000"/>
              <a:gd name="connsiteX147" fmla="*/ 4015232 w 5922709"/>
              <a:gd name="connsiteY147" fmla="*/ 5919723 h 6858000"/>
              <a:gd name="connsiteX148" fmla="*/ 4262945 w 5922709"/>
              <a:gd name="connsiteY148" fmla="*/ 5672010 h 6858000"/>
              <a:gd name="connsiteX149" fmla="*/ 3729610 w 5922709"/>
              <a:gd name="connsiteY149" fmla="*/ 5672010 h 6858000"/>
              <a:gd name="connsiteX150" fmla="*/ 3977323 w 5922709"/>
              <a:gd name="connsiteY150" fmla="*/ 5919723 h 6858000"/>
              <a:gd name="connsiteX151" fmla="*/ 3729610 w 5922709"/>
              <a:gd name="connsiteY151" fmla="*/ 6167437 h 6858000"/>
              <a:gd name="connsiteX152" fmla="*/ 3481896 w 5922709"/>
              <a:gd name="connsiteY152" fmla="*/ 5919723 h 6858000"/>
              <a:gd name="connsiteX153" fmla="*/ 3729610 w 5922709"/>
              <a:gd name="connsiteY153" fmla="*/ 5672010 h 6858000"/>
              <a:gd name="connsiteX154" fmla="*/ 3196273 w 5922709"/>
              <a:gd name="connsiteY154" fmla="*/ 5672010 h 6858000"/>
              <a:gd name="connsiteX155" fmla="*/ 3443986 w 5922709"/>
              <a:gd name="connsiteY155" fmla="*/ 5919723 h 6858000"/>
              <a:gd name="connsiteX156" fmla="*/ 3196273 w 5922709"/>
              <a:gd name="connsiteY156" fmla="*/ 6167437 h 6858000"/>
              <a:gd name="connsiteX157" fmla="*/ 2948559 w 5922709"/>
              <a:gd name="connsiteY157" fmla="*/ 5919723 h 6858000"/>
              <a:gd name="connsiteX158" fmla="*/ 3196273 w 5922709"/>
              <a:gd name="connsiteY158" fmla="*/ 5672010 h 6858000"/>
              <a:gd name="connsiteX159" fmla="*/ 2662937 w 5922709"/>
              <a:gd name="connsiteY159" fmla="*/ 5672010 h 6858000"/>
              <a:gd name="connsiteX160" fmla="*/ 2910650 w 5922709"/>
              <a:gd name="connsiteY160" fmla="*/ 5919723 h 6858000"/>
              <a:gd name="connsiteX161" fmla="*/ 2662937 w 5922709"/>
              <a:gd name="connsiteY161" fmla="*/ 6167437 h 6858000"/>
              <a:gd name="connsiteX162" fmla="*/ 2415223 w 5922709"/>
              <a:gd name="connsiteY162" fmla="*/ 5919723 h 6858000"/>
              <a:gd name="connsiteX163" fmla="*/ 2662937 w 5922709"/>
              <a:gd name="connsiteY163" fmla="*/ 5672010 h 6858000"/>
              <a:gd name="connsiteX164" fmla="*/ 2129600 w 5922709"/>
              <a:gd name="connsiteY164" fmla="*/ 5672010 h 6858000"/>
              <a:gd name="connsiteX165" fmla="*/ 2377313 w 5922709"/>
              <a:gd name="connsiteY165" fmla="*/ 5919723 h 6858000"/>
              <a:gd name="connsiteX166" fmla="*/ 2129600 w 5922709"/>
              <a:gd name="connsiteY166" fmla="*/ 6167437 h 6858000"/>
              <a:gd name="connsiteX167" fmla="*/ 1881886 w 5922709"/>
              <a:gd name="connsiteY167" fmla="*/ 5919723 h 6858000"/>
              <a:gd name="connsiteX168" fmla="*/ 2129600 w 5922709"/>
              <a:gd name="connsiteY168" fmla="*/ 5672010 h 6858000"/>
              <a:gd name="connsiteX169" fmla="*/ 1596264 w 5922709"/>
              <a:gd name="connsiteY169" fmla="*/ 5672010 h 6858000"/>
              <a:gd name="connsiteX170" fmla="*/ 1843977 w 5922709"/>
              <a:gd name="connsiteY170" fmla="*/ 5919723 h 6858000"/>
              <a:gd name="connsiteX171" fmla="*/ 1596264 w 5922709"/>
              <a:gd name="connsiteY171" fmla="*/ 6167437 h 6858000"/>
              <a:gd name="connsiteX172" fmla="*/ 1348550 w 5922709"/>
              <a:gd name="connsiteY172" fmla="*/ 5919723 h 6858000"/>
              <a:gd name="connsiteX173" fmla="*/ 1596264 w 5922709"/>
              <a:gd name="connsiteY173" fmla="*/ 5672010 h 6858000"/>
              <a:gd name="connsiteX174" fmla="*/ 1068768 w 5922709"/>
              <a:gd name="connsiteY174" fmla="*/ 5670867 h 6858000"/>
              <a:gd name="connsiteX175" fmla="*/ 1316482 w 5922709"/>
              <a:gd name="connsiteY175" fmla="*/ 5918580 h 6858000"/>
              <a:gd name="connsiteX176" fmla="*/ 1068768 w 5922709"/>
              <a:gd name="connsiteY176" fmla="*/ 6166294 h 6858000"/>
              <a:gd name="connsiteX177" fmla="*/ 821055 w 5922709"/>
              <a:gd name="connsiteY177" fmla="*/ 5918580 h 6858000"/>
              <a:gd name="connsiteX178" fmla="*/ 1068768 w 5922709"/>
              <a:gd name="connsiteY178" fmla="*/ 5670867 h 6858000"/>
              <a:gd name="connsiteX179" fmla="*/ 535431 w 5922709"/>
              <a:gd name="connsiteY179" fmla="*/ 5670867 h 6858000"/>
              <a:gd name="connsiteX180" fmla="*/ 783145 w 5922709"/>
              <a:gd name="connsiteY180" fmla="*/ 5918580 h 6858000"/>
              <a:gd name="connsiteX181" fmla="*/ 535431 w 5922709"/>
              <a:gd name="connsiteY181" fmla="*/ 6166294 h 6858000"/>
              <a:gd name="connsiteX182" fmla="*/ 287718 w 5922709"/>
              <a:gd name="connsiteY182" fmla="*/ 5918580 h 6858000"/>
              <a:gd name="connsiteX183" fmla="*/ 535431 w 5922709"/>
              <a:gd name="connsiteY183" fmla="*/ 5670867 h 6858000"/>
              <a:gd name="connsiteX184" fmla="*/ 5591747 w 5922709"/>
              <a:gd name="connsiteY184" fmla="*/ 5229669 h 6858000"/>
              <a:gd name="connsiteX185" fmla="*/ 5839460 w 5922709"/>
              <a:gd name="connsiteY185" fmla="*/ 5477383 h 6858000"/>
              <a:gd name="connsiteX186" fmla="*/ 5591747 w 5922709"/>
              <a:gd name="connsiteY186" fmla="*/ 5725096 h 6858000"/>
              <a:gd name="connsiteX187" fmla="*/ 5344033 w 5922709"/>
              <a:gd name="connsiteY187" fmla="*/ 5477383 h 6858000"/>
              <a:gd name="connsiteX188" fmla="*/ 5591747 w 5922709"/>
              <a:gd name="connsiteY188" fmla="*/ 5229669 h 6858000"/>
              <a:gd name="connsiteX189" fmla="*/ 5058474 w 5922709"/>
              <a:gd name="connsiteY189" fmla="*/ 5229669 h 6858000"/>
              <a:gd name="connsiteX190" fmla="*/ 5306187 w 5922709"/>
              <a:gd name="connsiteY190" fmla="*/ 5477383 h 6858000"/>
              <a:gd name="connsiteX191" fmla="*/ 5058474 w 5922709"/>
              <a:gd name="connsiteY191" fmla="*/ 5725096 h 6858000"/>
              <a:gd name="connsiteX192" fmla="*/ 4810760 w 5922709"/>
              <a:gd name="connsiteY192" fmla="*/ 5477383 h 6858000"/>
              <a:gd name="connsiteX193" fmla="*/ 5058474 w 5922709"/>
              <a:gd name="connsiteY193" fmla="*/ 5229669 h 6858000"/>
              <a:gd name="connsiteX194" fmla="*/ 4525138 w 5922709"/>
              <a:gd name="connsiteY194" fmla="*/ 5229669 h 6858000"/>
              <a:gd name="connsiteX195" fmla="*/ 4772851 w 5922709"/>
              <a:gd name="connsiteY195" fmla="*/ 5477383 h 6858000"/>
              <a:gd name="connsiteX196" fmla="*/ 4525138 w 5922709"/>
              <a:gd name="connsiteY196" fmla="*/ 5725096 h 6858000"/>
              <a:gd name="connsiteX197" fmla="*/ 4277424 w 5922709"/>
              <a:gd name="connsiteY197" fmla="*/ 5477383 h 6858000"/>
              <a:gd name="connsiteX198" fmla="*/ 4525138 w 5922709"/>
              <a:gd name="connsiteY198" fmla="*/ 5229669 h 6858000"/>
              <a:gd name="connsiteX199" fmla="*/ 3991801 w 5922709"/>
              <a:gd name="connsiteY199" fmla="*/ 5229669 h 6858000"/>
              <a:gd name="connsiteX200" fmla="*/ 4239514 w 5922709"/>
              <a:gd name="connsiteY200" fmla="*/ 5477383 h 6858000"/>
              <a:gd name="connsiteX201" fmla="*/ 3991801 w 5922709"/>
              <a:gd name="connsiteY201" fmla="*/ 5725096 h 6858000"/>
              <a:gd name="connsiteX202" fmla="*/ 3744087 w 5922709"/>
              <a:gd name="connsiteY202" fmla="*/ 5477383 h 6858000"/>
              <a:gd name="connsiteX203" fmla="*/ 3991801 w 5922709"/>
              <a:gd name="connsiteY203" fmla="*/ 5229669 h 6858000"/>
              <a:gd name="connsiteX204" fmla="*/ 3458464 w 5922709"/>
              <a:gd name="connsiteY204" fmla="*/ 5229669 h 6858000"/>
              <a:gd name="connsiteX205" fmla="*/ 3706178 w 5922709"/>
              <a:gd name="connsiteY205" fmla="*/ 5477383 h 6858000"/>
              <a:gd name="connsiteX206" fmla="*/ 3458464 w 5922709"/>
              <a:gd name="connsiteY206" fmla="*/ 5725096 h 6858000"/>
              <a:gd name="connsiteX207" fmla="*/ 3210751 w 5922709"/>
              <a:gd name="connsiteY207" fmla="*/ 5477383 h 6858000"/>
              <a:gd name="connsiteX208" fmla="*/ 3458464 w 5922709"/>
              <a:gd name="connsiteY208" fmla="*/ 5229669 h 6858000"/>
              <a:gd name="connsiteX209" fmla="*/ 2925127 w 5922709"/>
              <a:gd name="connsiteY209" fmla="*/ 5229669 h 6858000"/>
              <a:gd name="connsiteX210" fmla="*/ 3172841 w 5922709"/>
              <a:gd name="connsiteY210" fmla="*/ 5477383 h 6858000"/>
              <a:gd name="connsiteX211" fmla="*/ 2925127 w 5922709"/>
              <a:gd name="connsiteY211" fmla="*/ 5725096 h 6858000"/>
              <a:gd name="connsiteX212" fmla="*/ 2677414 w 5922709"/>
              <a:gd name="connsiteY212" fmla="*/ 5477383 h 6858000"/>
              <a:gd name="connsiteX213" fmla="*/ 2925127 w 5922709"/>
              <a:gd name="connsiteY213" fmla="*/ 5229669 h 6858000"/>
              <a:gd name="connsiteX214" fmla="*/ 2391791 w 5922709"/>
              <a:gd name="connsiteY214" fmla="*/ 5229669 h 6858000"/>
              <a:gd name="connsiteX215" fmla="*/ 2639505 w 5922709"/>
              <a:gd name="connsiteY215" fmla="*/ 5477383 h 6858000"/>
              <a:gd name="connsiteX216" fmla="*/ 2391791 w 5922709"/>
              <a:gd name="connsiteY216" fmla="*/ 5725096 h 6858000"/>
              <a:gd name="connsiteX217" fmla="*/ 2144078 w 5922709"/>
              <a:gd name="connsiteY217" fmla="*/ 5477383 h 6858000"/>
              <a:gd name="connsiteX218" fmla="*/ 2391791 w 5922709"/>
              <a:gd name="connsiteY218" fmla="*/ 5229669 h 6858000"/>
              <a:gd name="connsiteX219" fmla="*/ 1858454 w 5922709"/>
              <a:gd name="connsiteY219" fmla="*/ 5229669 h 6858000"/>
              <a:gd name="connsiteX220" fmla="*/ 2106168 w 5922709"/>
              <a:gd name="connsiteY220" fmla="*/ 5477383 h 6858000"/>
              <a:gd name="connsiteX221" fmla="*/ 1858454 w 5922709"/>
              <a:gd name="connsiteY221" fmla="*/ 5725096 h 6858000"/>
              <a:gd name="connsiteX222" fmla="*/ 1610741 w 5922709"/>
              <a:gd name="connsiteY222" fmla="*/ 5477383 h 6858000"/>
              <a:gd name="connsiteX223" fmla="*/ 1858454 w 5922709"/>
              <a:gd name="connsiteY223" fmla="*/ 5229669 h 6858000"/>
              <a:gd name="connsiteX224" fmla="*/ 1323340 w 5922709"/>
              <a:gd name="connsiteY224" fmla="*/ 5229606 h 6858000"/>
              <a:gd name="connsiteX225" fmla="*/ 1571054 w 5922709"/>
              <a:gd name="connsiteY225" fmla="*/ 5477320 h 6858000"/>
              <a:gd name="connsiteX226" fmla="*/ 1323340 w 5922709"/>
              <a:gd name="connsiteY226" fmla="*/ 5725033 h 6858000"/>
              <a:gd name="connsiteX227" fmla="*/ 1075627 w 5922709"/>
              <a:gd name="connsiteY227" fmla="*/ 5477320 h 6858000"/>
              <a:gd name="connsiteX228" fmla="*/ 1323340 w 5922709"/>
              <a:gd name="connsiteY228" fmla="*/ 5229606 h 6858000"/>
              <a:gd name="connsiteX229" fmla="*/ 797624 w 5922709"/>
              <a:gd name="connsiteY229" fmla="*/ 5228463 h 6858000"/>
              <a:gd name="connsiteX230" fmla="*/ 1045337 w 5922709"/>
              <a:gd name="connsiteY230" fmla="*/ 5476177 h 6858000"/>
              <a:gd name="connsiteX231" fmla="*/ 797624 w 5922709"/>
              <a:gd name="connsiteY231" fmla="*/ 5723890 h 6858000"/>
              <a:gd name="connsiteX232" fmla="*/ 549910 w 5922709"/>
              <a:gd name="connsiteY232" fmla="*/ 5476177 h 6858000"/>
              <a:gd name="connsiteX233" fmla="*/ 797624 w 5922709"/>
              <a:gd name="connsiteY233" fmla="*/ 5228463 h 6858000"/>
              <a:gd name="connsiteX234" fmla="*/ 262510 w 5922709"/>
              <a:gd name="connsiteY234" fmla="*/ 5228463 h 6858000"/>
              <a:gd name="connsiteX235" fmla="*/ 510223 w 5922709"/>
              <a:gd name="connsiteY235" fmla="*/ 5476177 h 6858000"/>
              <a:gd name="connsiteX236" fmla="*/ 262510 w 5922709"/>
              <a:gd name="connsiteY236" fmla="*/ 5723890 h 6858000"/>
              <a:gd name="connsiteX237" fmla="*/ 14796 w 5922709"/>
              <a:gd name="connsiteY237" fmla="*/ 5476177 h 6858000"/>
              <a:gd name="connsiteX238" fmla="*/ 262510 w 5922709"/>
              <a:gd name="connsiteY238" fmla="*/ 5228463 h 6858000"/>
              <a:gd name="connsiteX239" fmla="*/ 5843270 w 5922709"/>
              <a:gd name="connsiteY239" fmla="*/ 4769612 h 6858000"/>
              <a:gd name="connsiteX240" fmla="*/ 5893193 w 5922709"/>
              <a:gd name="connsiteY240" fmla="*/ 4774645 h 6858000"/>
              <a:gd name="connsiteX241" fmla="*/ 5922709 w 5922709"/>
              <a:gd name="connsiteY241" fmla="*/ 4783807 h 6858000"/>
              <a:gd name="connsiteX242" fmla="*/ 5922709 w 5922709"/>
              <a:gd name="connsiteY242" fmla="*/ 5250844 h 6858000"/>
              <a:gd name="connsiteX243" fmla="*/ 5893193 w 5922709"/>
              <a:gd name="connsiteY243" fmla="*/ 5260007 h 6858000"/>
              <a:gd name="connsiteX244" fmla="*/ 5843270 w 5922709"/>
              <a:gd name="connsiteY244" fmla="*/ 5265039 h 6858000"/>
              <a:gd name="connsiteX245" fmla="*/ 5595557 w 5922709"/>
              <a:gd name="connsiteY245" fmla="*/ 5017326 h 6858000"/>
              <a:gd name="connsiteX246" fmla="*/ 5843270 w 5922709"/>
              <a:gd name="connsiteY246" fmla="*/ 4769612 h 6858000"/>
              <a:gd name="connsiteX247" fmla="*/ 5309679 w 5922709"/>
              <a:gd name="connsiteY247" fmla="*/ 4769612 h 6858000"/>
              <a:gd name="connsiteX248" fmla="*/ 5557393 w 5922709"/>
              <a:gd name="connsiteY248" fmla="*/ 5017326 h 6858000"/>
              <a:gd name="connsiteX249" fmla="*/ 5309679 w 5922709"/>
              <a:gd name="connsiteY249" fmla="*/ 5265039 h 6858000"/>
              <a:gd name="connsiteX250" fmla="*/ 5061966 w 5922709"/>
              <a:gd name="connsiteY250" fmla="*/ 5017326 h 6858000"/>
              <a:gd name="connsiteX251" fmla="*/ 5309679 w 5922709"/>
              <a:gd name="connsiteY251" fmla="*/ 4769612 h 6858000"/>
              <a:gd name="connsiteX252" fmla="*/ 4776026 w 5922709"/>
              <a:gd name="connsiteY252" fmla="*/ 4769612 h 6858000"/>
              <a:gd name="connsiteX253" fmla="*/ 5023739 w 5922709"/>
              <a:gd name="connsiteY253" fmla="*/ 5017326 h 6858000"/>
              <a:gd name="connsiteX254" fmla="*/ 4776026 w 5922709"/>
              <a:gd name="connsiteY254" fmla="*/ 5265039 h 6858000"/>
              <a:gd name="connsiteX255" fmla="*/ 4528312 w 5922709"/>
              <a:gd name="connsiteY255" fmla="*/ 5017326 h 6858000"/>
              <a:gd name="connsiteX256" fmla="*/ 4776026 w 5922709"/>
              <a:gd name="connsiteY256" fmla="*/ 4769612 h 6858000"/>
              <a:gd name="connsiteX257" fmla="*/ 4242436 w 5922709"/>
              <a:gd name="connsiteY257" fmla="*/ 4769612 h 6858000"/>
              <a:gd name="connsiteX258" fmla="*/ 4490149 w 5922709"/>
              <a:gd name="connsiteY258" fmla="*/ 5017326 h 6858000"/>
              <a:gd name="connsiteX259" fmla="*/ 4242436 w 5922709"/>
              <a:gd name="connsiteY259" fmla="*/ 5265039 h 6858000"/>
              <a:gd name="connsiteX260" fmla="*/ 3994722 w 5922709"/>
              <a:gd name="connsiteY260" fmla="*/ 5017326 h 6858000"/>
              <a:gd name="connsiteX261" fmla="*/ 4242436 w 5922709"/>
              <a:gd name="connsiteY261" fmla="*/ 4769612 h 6858000"/>
              <a:gd name="connsiteX262" fmla="*/ 3708844 w 5922709"/>
              <a:gd name="connsiteY262" fmla="*/ 4769612 h 6858000"/>
              <a:gd name="connsiteX263" fmla="*/ 3956558 w 5922709"/>
              <a:gd name="connsiteY263" fmla="*/ 5017326 h 6858000"/>
              <a:gd name="connsiteX264" fmla="*/ 3708844 w 5922709"/>
              <a:gd name="connsiteY264" fmla="*/ 5265039 h 6858000"/>
              <a:gd name="connsiteX265" fmla="*/ 3461131 w 5922709"/>
              <a:gd name="connsiteY265" fmla="*/ 5017326 h 6858000"/>
              <a:gd name="connsiteX266" fmla="*/ 3708844 w 5922709"/>
              <a:gd name="connsiteY266" fmla="*/ 4769612 h 6858000"/>
              <a:gd name="connsiteX267" fmla="*/ 3175190 w 5922709"/>
              <a:gd name="connsiteY267" fmla="*/ 4769612 h 6858000"/>
              <a:gd name="connsiteX268" fmla="*/ 3422904 w 5922709"/>
              <a:gd name="connsiteY268" fmla="*/ 5017326 h 6858000"/>
              <a:gd name="connsiteX269" fmla="*/ 3175190 w 5922709"/>
              <a:gd name="connsiteY269" fmla="*/ 5265039 h 6858000"/>
              <a:gd name="connsiteX270" fmla="*/ 2927477 w 5922709"/>
              <a:gd name="connsiteY270" fmla="*/ 5017326 h 6858000"/>
              <a:gd name="connsiteX271" fmla="*/ 3175190 w 5922709"/>
              <a:gd name="connsiteY271" fmla="*/ 4769612 h 6858000"/>
              <a:gd name="connsiteX272" fmla="*/ 2641601 w 5922709"/>
              <a:gd name="connsiteY272" fmla="*/ 4769612 h 6858000"/>
              <a:gd name="connsiteX273" fmla="*/ 2889314 w 5922709"/>
              <a:gd name="connsiteY273" fmla="*/ 5017326 h 6858000"/>
              <a:gd name="connsiteX274" fmla="*/ 2641601 w 5922709"/>
              <a:gd name="connsiteY274" fmla="*/ 5265039 h 6858000"/>
              <a:gd name="connsiteX275" fmla="*/ 2393887 w 5922709"/>
              <a:gd name="connsiteY275" fmla="*/ 5017326 h 6858000"/>
              <a:gd name="connsiteX276" fmla="*/ 2641601 w 5922709"/>
              <a:gd name="connsiteY276" fmla="*/ 4769612 h 6858000"/>
              <a:gd name="connsiteX277" fmla="*/ 2108010 w 5922709"/>
              <a:gd name="connsiteY277" fmla="*/ 4769612 h 6858000"/>
              <a:gd name="connsiteX278" fmla="*/ 2355723 w 5922709"/>
              <a:gd name="connsiteY278" fmla="*/ 5017326 h 6858000"/>
              <a:gd name="connsiteX279" fmla="*/ 2108010 w 5922709"/>
              <a:gd name="connsiteY279" fmla="*/ 5265039 h 6858000"/>
              <a:gd name="connsiteX280" fmla="*/ 1860296 w 5922709"/>
              <a:gd name="connsiteY280" fmla="*/ 5017326 h 6858000"/>
              <a:gd name="connsiteX281" fmla="*/ 2108010 w 5922709"/>
              <a:gd name="connsiteY281" fmla="*/ 4769612 h 6858000"/>
              <a:gd name="connsiteX282" fmla="*/ 1574355 w 5922709"/>
              <a:gd name="connsiteY282" fmla="*/ 4769612 h 6858000"/>
              <a:gd name="connsiteX283" fmla="*/ 1822069 w 5922709"/>
              <a:gd name="connsiteY283" fmla="*/ 5017326 h 6858000"/>
              <a:gd name="connsiteX284" fmla="*/ 1574355 w 5922709"/>
              <a:gd name="connsiteY284" fmla="*/ 5265039 h 6858000"/>
              <a:gd name="connsiteX285" fmla="*/ 1326642 w 5922709"/>
              <a:gd name="connsiteY285" fmla="*/ 5017326 h 6858000"/>
              <a:gd name="connsiteX286" fmla="*/ 1574355 w 5922709"/>
              <a:gd name="connsiteY286" fmla="*/ 4769612 h 6858000"/>
              <a:gd name="connsiteX287" fmla="*/ 1047115 w 5922709"/>
              <a:gd name="connsiteY287" fmla="*/ 4768405 h 6858000"/>
              <a:gd name="connsiteX288" fmla="*/ 1294829 w 5922709"/>
              <a:gd name="connsiteY288" fmla="*/ 5016119 h 6858000"/>
              <a:gd name="connsiteX289" fmla="*/ 1047115 w 5922709"/>
              <a:gd name="connsiteY289" fmla="*/ 5263832 h 6858000"/>
              <a:gd name="connsiteX290" fmla="*/ 799402 w 5922709"/>
              <a:gd name="connsiteY290" fmla="*/ 5016119 h 6858000"/>
              <a:gd name="connsiteX291" fmla="*/ 1047115 w 5922709"/>
              <a:gd name="connsiteY291" fmla="*/ 4768405 h 6858000"/>
              <a:gd name="connsiteX292" fmla="*/ 513525 w 5922709"/>
              <a:gd name="connsiteY292" fmla="*/ 4768405 h 6858000"/>
              <a:gd name="connsiteX293" fmla="*/ 761238 w 5922709"/>
              <a:gd name="connsiteY293" fmla="*/ 5016119 h 6858000"/>
              <a:gd name="connsiteX294" fmla="*/ 513525 w 5922709"/>
              <a:gd name="connsiteY294" fmla="*/ 5263832 h 6858000"/>
              <a:gd name="connsiteX295" fmla="*/ 265811 w 5922709"/>
              <a:gd name="connsiteY295" fmla="*/ 5016119 h 6858000"/>
              <a:gd name="connsiteX296" fmla="*/ 513525 w 5922709"/>
              <a:gd name="connsiteY296" fmla="*/ 4768405 h 6858000"/>
              <a:gd name="connsiteX297" fmla="*/ 5575174 w 5922709"/>
              <a:gd name="connsiteY297" fmla="*/ 4317111 h 6858000"/>
              <a:gd name="connsiteX298" fmla="*/ 5822887 w 5922709"/>
              <a:gd name="connsiteY298" fmla="*/ 4564824 h 6858000"/>
              <a:gd name="connsiteX299" fmla="*/ 5575174 w 5922709"/>
              <a:gd name="connsiteY299" fmla="*/ 4812538 h 6858000"/>
              <a:gd name="connsiteX300" fmla="*/ 5327460 w 5922709"/>
              <a:gd name="connsiteY300" fmla="*/ 4564824 h 6858000"/>
              <a:gd name="connsiteX301" fmla="*/ 5575174 w 5922709"/>
              <a:gd name="connsiteY301" fmla="*/ 4317111 h 6858000"/>
              <a:gd name="connsiteX302" fmla="*/ 5041837 w 5922709"/>
              <a:gd name="connsiteY302" fmla="*/ 4317111 h 6858000"/>
              <a:gd name="connsiteX303" fmla="*/ 5289550 w 5922709"/>
              <a:gd name="connsiteY303" fmla="*/ 4564824 h 6858000"/>
              <a:gd name="connsiteX304" fmla="*/ 5041837 w 5922709"/>
              <a:gd name="connsiteY304" fmla="*/ 4812538 h 6858000"/>
              <a:gd name="connsiteX305" fmla="*/ 4794123 w 5922709"/>
              <a:gd name="connsiteY305" fmla="*/ 4564824 h 6858000"/>
              <a:gd name="connsiteX306" fmla="*/ 5041837 w 5922709"/>
              <a:gd name="connsiteY306" fmla="*/ 4317111 h 6858000"/>
              <a:gd name="connsiteX307" fmla="*/ 4508501 w 5922709"/>
              <a:gd name="connsiteY307" fmla="*/ 4317111 h 6858000"/>
              <a:gd name="connsiteX308" fmla="*/ 4756214 w 5922709"/>
              <a:gd name="connsiteY308" fmla="*/ 4564824 h 6858000"/>
              <a:gd name="connsiteX309" fmla="*/ 4508501 w 5922709"/>
              <a:gd name="connsiteY309" fmla="*/ 4812538 h 6858000"/>
              <a:gd name="connsiteX310" fmla="*/ 4260787 w 5922709"/>
              <a:gd name="connsiteY310" fmla="*/ 4564824 h 6858000"/>
              <a:gd name="connsiteX311" fmla="*/ 4508501 w 5922709"/>
              <a:gd name="connsiteY311" fmla="*/ 4317111 h 6858000"/>
              <a:gd name="connsiteX312" fmla="*/ 3975164 w 5922709"/>
              <a:gd name="connsiteY312" fmla="*/ 4317111 h 6858000"/>
              <a:gd name="connsiteX313" fmla="*/ 4222877 w 5922709"/>
              <a:gd name="connsiteY313" fmla="*/ 4564824 h 6858000"/>
              <a:gd name="connsiteX314" fmla="*/ 3975164 w 5922709"/>
              <a:gd name="connsiteY314" fmla="*/ 4812538 h 6858000"/>
              <a:gd name="connsiteX315" fmla="*/ 3727450 w 5922709"/>
              <a:gd name="connsiteY315" fmla="*/ 4564824 h 6858000"/>
              <a:gd name="connsiteX316" fmla="*/ 3975164 w 5922709"/>
              <a:gd name="connsiteY316" fmla="*/ 4317111 h 6858000"/>
              <a:gd name="connsiteX317" fmla="*/ 3441827 w 5922709"/>
              <a:gd name="connsiteY317" fmla="*/ 4317111 h 6858000"/>
              <a:gd name="connsiteX318" fmla="*/ 3689541 w 5922709"/>
              <a:gd name="connsiteY318" fmla="*/ 4564824 h 6858000"/>
              <a:gd name="connsiteX319" fmla="*/ 3441827 w 5922709"/>
              <a:gd name="connsiteY319" fmla="*/ 4812538 h 6858000"/>
              <a:gd name="connsiteX320" fmla="*/ 3194114 w 5922709"/>
              <a:gd name="connsiteY320" fmla="*/ 4564824 h 6858000"/>
              <a:gd name="connsiteX321" fmla="*/ 3441827 w 5922709"/>
              <a:gd name="connsiteY321" fmla="*/ 4317111 h 6858000"/>
              <a:gd name="connsiteX322" fmla="*/ 2908490 w 5922709"/>
              <a:gd name="connsiteY322" fmla="*/ 4317111 h 6858000"/>
              <a:gd name="connsiteX323" fmla="*/ 3156204 w 5922709"/>
              <a:gd name="connsiteY323" fmla="*/ 4564824 h 6858000"/>
              <a:gd name="connsiteX324" fmla="*/ 2908490 w 5922709"/>
              <a:gd name="connsiteY324" fmla="*/ 4812538 h 6858000"/>
              <a:gd name="connsiteX325" fmla="*/ 2660777 w 5922709"/>
              <a:gd name="connsiteY325" fmla="*/ 4564824 h 6858000"/>
              <a:gd name="connsiteX326" fmla="*/ 2908490 w 5922709"/>
              <a:gd name="connsiteY326" fmla="*/ 4317111 h 6858000"/>
              <a:gd name="connsiteX327" fmla="*/ 2375217 w 5922709"/>
              <a:gd name="connsiteY327" fmla="*/ 4317111 h 6858000"/>
              <a:gd name="connsiteX328" fmla="*/ 2622931 w 5922709"/>
              <a:gd name="connsiteY328" fmla="*/ 4564824 h 6858000"/>
              <a:gd name="connsiteX329" fmla="*/ 2375217 w 5922709"/>
              <a:gd name="connsiteY329" fmla="*/ 4812538 h 6858000"/>
              <a:gd name="connsiteX330" fmla="*/ 2127504 w 5922709"/>
              <a:gd name="connsiteY330" fmla="*/ 4564824 h 6858000"/>
              <a:gd name="connsiteX331" fmla="*/ 2375217 w 5922709"/>
              <a:gd name="connsiteY331" fmla="*/ 4317111 h 6858000"/>
              <a:gd name="connsiteX332" fmla="*/ 1841880 w 5922709"/>
              <a:gd name="connsiteY332" fmla="*/ 4317111 h 6858000"/>
              <a:gd name="connsiteX333" fmla="*/ 2089594 w 5922709"/>
              <a:gd name="connsiteY333" fmla="*/ 4564824 h 6858000"/>
              <a:gd name="connsiteX334" fmla="*/ 1841880 w 5922709"/>
              <a:gd name="connsiteY334" fmla="*/ 4812538 h 6858000"/>
              <a:gd name="connsiteX335" fmla="*/ 1594167 w 5922709"/>
              <a:gd name="connsiteY335" fmla="*/ 4564824 h 6858000"/>
              <a:gd name="connsiteX336" fmla="*/ 1841880 w 5922709"/>
              <a:gd name="connsiteY336" fmla="*/ 4317111 h 6858000"/>
              <a:gd name="connsiteX337" fmla="*/ 1308544 w 5922709"/>
              <a:gd name="connsiteY337" fmla="*/ 4317111 h 6858000"/>
              <a:gd name="connsiteX338" fmla="*/ 1556258 w 5922709"/>
              <a:gd name="connsiteY338" fmla="*/ 4564824 h 6858000"/>
              <a:gd name="connsiteX339" fmla="*/ 1308544 w 5922709"/>
              <a:gd name="connsiteY339" fmla="*/ 4812538 h 6858000"/>
              <a:gd name="connsiteX340" fmla="*/ 1060831 w 5922709"/>
              <a:gd name="connsiteY340" fmla="*/ 4564824 h 6858000"/>
              <a:gd name="connsiteX341" fmla="*/ 1308544 w 5922709"/>
              <a:gd name="connsiteY341" fmla="*/ 4317111 h 6858000"/>
              <a:gd name="connsiteX342" fmla="*/ 780987 w 5922709"/>
              <a:gd name="connsiteY342" fmla="*/ 4315904 h 6858000"/>
              <a:gd name="connsiteX343" fmla="*/ 1028700 w 5922709"/>
              <a:gd name="connsiteY343" fmla="*/ 4563617 h 6858000"/>
              <a:gd name="connsiteX344" fmla="*/ 780987 w 5922709"/>
              <a:gd name="connsiteY344" fmla="*/ 4811331 h 6858000"/>
              <a:gd name="connsiteX345" fmla="*/ 533273 w 5922709"/>
              <a:gd name="connsiteY345" fmla="*/ 4563617 h 6858000"/>
              <a:gd name="connsiteX346" fmla="*/ 780987 w 5922709"/>
              <a:gd name="connsiteY346" fmla="*/ 4315904 h 6858000"/>
              <a:gd name="connsiteX347" fmla="*/ 247714 w 5922709"/>
              <a:gd name="connsiteY347" fmla="*/ 4315904 h 6858000"/>
              <a:gd name="connsiteX348" fmla="*/ 495427 w 5922709"/>
              <a:gd name="connsiteY348" fmla="*/ 4563617 h 6858000"/>
              <a:gd name="connsiteX349" fmla="*/ 247714 w 5922709"/>
              <a:gd name="connsiteY349" fmla="*/ 4811331 h 6858000"/>
              <a:gd name="connsiteX350" fmla="*/ 0 w 5922709"/>
              <a:gd name="connsiteY350" fmla="*/ 4563617 h 6858000"/>
              <a:gd name="connsiteX351" fmla="*/ 247714 w 5922709"/>
              <a:gd name="connsiteY351" fmla="*/ 4315904 h 6858000"/>
              <a:gd name="connsiteX352" fmla="*/ 5850255 w 5922709"/>
              <a:gd name="connsiteY352" fmla="*/ 3867150 h 6858000"/>
              <a:gd name="connsiteX353" fmla="*/ 5900178 w 5922709"/>
              <a:gd name="connsiteY353" fmla="*/ 3872183 h 6858000"/>
              <a:gd name="connsiteX354" fmla="*/ 5922709 w 5922709"/>
              <a:gd name="connsiteY354" fmla="*/ 3879177 h 6858000"/>
              <a:gd name="connsiteX355" fmla="*/ 5922709 w 5922709"/>
              <a:gd name="connsiteY355" fmla="*/ 4350551 h 6858000"/>
              <a:gd name="connsiteX356" fmla="*/ 5900178 w 5922709"/>
              <a:gd name="connsiteY356" fmla="*/ 4357545 h 6858000"/>
              <a:gd name="connsiteX357" fmla="*/ 5850255 w 5922709"/>
              <a:gd name="connsiteY357" fmla="*/ 4362577 h 6858000"/>
              <a:gd name="connsiteX358" fmla="*/ 5602542 w 5922709"/>
              <a:gd name="connsiteY358" fmla="*/ 4114864 h 6858000"/>
              <a:gd name="connsiteX359" fmla="*/ 5850255 w 5922709"/>
              <a:gd name="connsiteY359" fmla="*/ 3867150 h 6858000"/>
              <a:gd name="connsiteX360" fmla="*/ 5316538 w 5922709"/>
              <a:gd name="connsiteY360" fmla="*/ 3867150 h 6858000"/>
              <a:gd name="connsiteX361" fmla="*/ 5564251 w 5922709"/>
              <a:gd name="connsiteY361" fmla="*/ 4114864 h 6858000"/>
              <a:gd name="connsiteX362" fmla="*/ 5316538 w 5922709"/>
              <a:gd name="connsiteY362" fmla="*/ 4362577 h 6858000"/>
              <a:gd name="connsiteX363" fmla="*/ 5068824 w 5922709"/>
              <a:gd name="connsiteY363" fmla="*/ 4114864 h 6858000"/>
              <a:gd name="connsiteX364" fmla="*/ 5316538 w 5922709"/>
              <a:gd name="connsiteY364" fmla="*/ 3867150 h 6858000"/>
              <a:gd name="connsiteX365" fmla="*/ 4782884 w 5922709"/>
              <a:gd name="connsiteY365" fmla="*/ 3867150 h 6858000"/>
              <a:gd name="connsiteX366" fmla="*/ 5030597 w 5922709"/>
              <a:gd name="connsiteY366" fmla="*/ 4114864 h 6858000"/>
              <a:gd name="connsiteX367" fmla="*/ 4782884 w 5922709"/>
              <a:gd name="connsiteY367" fmla="*/ 4362577 h 6858000"/>
              <a:gd name="connsiteX368" fmla="*/ 4535170 w 5922709"/>
              <a:gd name="connsiteY368" fmla="*/ 4114864 h 6858000"/>
              <a:gd name="connsiteX369" fmla="*/ 4782884 w 5922709"/>
              <a:gd name="connsiteY369" fmla="*/ 3867150 h 6858000"/>
              <a:gd name="connsiteX370" fmla="*/ 4249166 w 5922709"/>
              <a:gd name="connsiteY370" fmla="*/ 3867150 h 6858000"/>
              <a:gd name="connsiteX371" fmla="*/ 4496880 w 5922709"/>
              <a:gd name="connsiteY371" fmla="*/ 4114864 h 6858000"/>
              <a:gd name="connsiteX372" fmla="*/ 4249166 w 5922709"/>
              <a:gd name="connsiteY372" fmla="*/ 4362577 h 6858000"/>
              <a:gd name="connsiteX373" fmla="*/ 4001453 w 5922709"/>
              <a:gd name="connsiteY373" fmla="*/ 4114864 h 6858000"/>
              <a:gd name="connsiteX374" fmla="*/ 4249166 w 5922709"/>
              <a:gd name="connsiteY374" fmla="*/ 3867150 h 6858000"/>
              <a:gd name="connsiteX375" fmla="*/ 3715513 w 5922709"/>
              <a:gd name="connsiteY375" fmla="*/ 3867150 h 6858000"/>
              <a:gd name="connsiteX376" fmla="*/ 3963226 w 5922709"/>
              <a:gd name="connsiteY376" fmla="*/ 4114864 h 6858000"/>
              <a:gd name="connsiteX377" fmla="*/ 3715513 w 5922709"/>
              <a:gd name="connsiteY377" fmla="*/ 4362577 h 6858000"/>
              <a:gd name="connsiteX378" fmla="*/ 3467799 w 5922709"/>
              <a:gd name="connsiteY378" fmla="*/ 4114864 h 6858000"/>
              <a:gd name="connsiteX379" fmla="*/ 3715513 w 5922709"/>
              <a:gd name="connsiteY379" fmla="*/ 3867150 h 6858000"/>
              <a:gd name="connsiteX380" fmla="*/ 3181794 w 5922709"/>
              <a:gd name="connsiteY380" fmla="*/ 3867150 h 6858000"/>
              <a:gd name="connsiteX381" fmla="*/ 3429508 w 5922709"/>
              <a:gd name="connsiteY381" fmla="*/ 4114864 h 6858000"/>
              <a:gd name="connsiteX382" fmla="*/ 3181794 w 5922709"/>
              <a:gd name="connsiteY382" fmla="*/ 4362577 h 6858000"/>
              <a:gd name="connsiteX383" fmla="*/ 2934081 w 5922709"/>
              <a:gd name="connsiteY383" fmla="*/ 4114864 h 6858000"/>
              <a:gd name="connsiteX384" fmla="*/ 3181794 w 5922709"/>
              <a:gd name="connsiteY384" fmla="*/ 3867150 h 6858000"/>
              <a:gd name="connsiteX385" fmla="*/ 2648140 w 5922709"/>
              <a:gd name="connsiteY385" fmla="*/ 3867150 h 6858000"/>
              <a:gd name="connsiteX386" fmla="*/ 2895854 w 5922709"/>
              <a:gd name="connsiteY386" fmla="*/ 4114864 h 6858000"/>
              <a:gd name="connsiteX387" fmla="*/ 2648140 w 5922709"/>
              <a:gd name="connsiteY387" fmla="*/ 4362577 h 6858000"/>
              <a:gd name="connsiteX388" fmla="*/ 2400427 w 5922709"/>
              <a:gd name="connsiteY388" fmla="*/ 4114864 h 6858000"/>
              <a:gd name="connsiteX389" fmla="*/ 2648140 w 5922709"/>
              <a:gd name="connsiteY389" fmla="*/ 3867150 h 6858000"/>
              <a:gd name="connsiteX390" fmla="*/ 2114487 w 5922709"/>
              <a:gd name="connsiteY390" fmla="*/ 3867150 h 6858000"/>
              <a:gd name="connsiteX391" fmla="*/ 2362200 w 5922709"/>
              <a:gd name="connsiteY391" fmla="*/ 4114864 h 6858000"/>
              <a:gd name="connsiteX392" fmla="*/ 2114487 w 5922709"/>
              <a:gd name="connsiteY392" fmla="*/ 4362577 h 6858000"/>
              <a:gd name="connsiteX393" fmla="*/ 1866773 w 5922709"/>
              <a:gd name="connsiteY393" fmla="*/ 4114864 h 6858000"/>
              <a:gd name="connsiteX394" fmla="*/ 2114487 w 5922709"/>
              <a:gd name="connsiteY394" fmla="*/ 3867150 h 6858000"/>
              <a:gd name="connsiteX395" fmla="*/ 1580769 w 5922709"/>
              <a:gd name="connsiteY395" fmla="*/ 3867150 h 6858000"/>
              <a:gd name="connsiteX396" fmla="*/ 1828483 w 5922709"/>
              <a:gd name="connsiteY396" fmla="*/ 4114864 h 6858000"/>
              <a:gd name="connsiteX397" fmla="*/ 1580769 w 5922709"/>
              <a:gd name="connsiteY397" fmla="*/ 4362577 h 6858000"/>
              <a:gd name="connsiteX398" fmla="*/ 1333056 w 5922709"/>
              <a:gd name="connsiteY398" fmla="*/ 4114864 h 6858000"/>
              <a:gd name="connsiteX399" fmla="*/ 1580769 w 5922709"/>
              <a:gd name="connsiteY399" fmla="*/ 3867150 h 6858000"/>
              <a:gd name="connsiteX400" fmla="*/ 1053592 w 5922709"/>
              <a:gd name="connsiteY400" fmla="*/ 3866007 h 6858000"/>
              <a:gd name="connsiteX401" fmla="*/ 1301306 w 5922709"/>
              <a:gd name="connsiteY401" fmla="*/ 4113721 h 6858000"/>
              <a:gd name="connsiteX402" fmla="*/ 1053592 w 5922709"/>
              <a:gd name="connsiteY402" fmla="*/ 4361434 h 6858000"/>
              <a:gd name="connsiteX403" fmla="*/ 805879 w 5922709"/>
              <a:gd name="connsiteY403" fmla="*/ 4113721 h 6858000"/>
              <a:gd name="connsiteX404" fmla="*/ 1053592 w 5922709"/>
              <a:gd name="connsiteY404" fmla="*/ 3866007 h 6858000"/>
              <a:gd name="connsiteX405" fmla="*/ 519939 w 5922709"/>
              <a:gd name="connsiteY405" fmla="*/ 3866007 h 6858000"/>
              <a:gd name="connsiteX406" fmla="*/ 767652 w 5922709"/>
              <a:gd name="connsiteY406" fmla="*/ 4113721 h 6858000"/>
              <a:gd name="connsiteX407" fmla="*/ 519939 w 5922709"/>
              <a:gd name="connsiteY407" fmla="*/ 4361434 h 6858000"/>
              <a:gd name="connsiteX408" fmla="*/ 272225 w 5922709"/>
              <a:gd name="connsiteY408" fmla="*/ 4113721 h 6858000"/>
              <a:gd name="connsiteX409" fmla="*/ 519939 w 5922709"/>
              <a:gd name="connsiteY409" fmla="*/ 3866007 h 6858000"/>
              <a:gd name="connsiteX410" fmla="*/ 5584952 w 5922709"/>
              <a:gd name="connsiteY410" fmla="*/ 3415539 h 6858000"/>
              <a:gd name="connsiteX411" fmla="*/ 5832666 w 5922709"/>
              <a:gd name="connsiteY411" fmla="*/ 3663252 h 6858000"/>
              <a:gd name="connsiteX412" fmla="*/ 5584952 w 5922709"/>
              <a:gd name="connsiteY412" fmla="*/ 3910965 h 6858000"/>
              <a:gd name="connsiteX413" fmla="*/ 5337239 w 5922709"/>
              <a:gd name="connsiteY413" fmla="*/ 3663252 h 6858000"/>
              <a:gd name="connsiteX414" fmla="*/ 5584952 w 5922709"/>
              <a:gd name="connsiteY414" fmla="*/ 3415539 h 6858000"/>
              <a:gd name="connsiteX415" fmla="*/ 5051615 w 5922709"/>
              <a:gd name="connsiteY415" fmla="*/ 3415539 h 6858000"/>
              <a:gd name="connsiteX416" fmla="*/ 5299329 w 5922709"/>
              <a:gd name="connsiteY416" fmla="*/ 3663252 h 6858000"/>
              <a:gd name="connsiteX417" fmla="*/ 5051615 w 5922709"/>
              <a:gd name="connsiteY417" fmla="*/ 3910965 h 6858000"/>
              <a:gd name="connsiteX418" fmla="*/ 4803902 w 5922709"/>
              <a:gd name="connsiteY418" fmla="*/ 3663252 h 6858000"/>
              <a:gd name="connsiteX419" fmla="*/ 5051615 w 5922709"/>
              <a:gd name="connsiteY419" fmla="*/ 3415539 h 6858000"/>
              <a:gd name="connsiteX420" fmla="*/ 4518342 w 5922709"/>
              <a:gd name="connsiteY420" fmla="*/ 3415539 h 6858000"/>
              <a:gd name="connsiteX421" fmla="*/ 4766056 w 5922709"/>
              <a:gd name="connsiteY421" fmla="*/ 3663252 h 6858000"/>
              <a:gd name="connsiteX422" fmla="*/ 4518342 w 5922709"/>
              <a:gd name="connsiteY422" fmla="*/ 3910965 h 6858000"/>
              <a:gd name="connsiteX423" fmla="*/ 4270629 w 5922709"/>
              <a:gd name="connsiteY423" fmla="*/ 3663252 h 6858000"/>
              <a:gd name="connsiteX424" fmla="*/ 4518342 w 5922709"/>
              <a:gd name="connsiteY424" fmla="*/ 3415539 h 6858000"/>
              <a:gd name="connsiteX425" fmla="*/ 3985006 w 5922709"/>
              <a:gd name="connsiteY425" fmla="*/ 3415539 h 6858000"/>
              <a:gd name="connsiteX426" fmla="*/ 4232720 w 5922709"/>
              <a:gd name="connsiteY426" fmla="*/ 3663252 h 6858000"/>
              <a:gd name="connsiteX427" fmla="*/ 3985006 w 5922709"/>
              <a:gd name="connsiteY427" fmla="*/ 3910965 h 6858000"/>
              <a:gd name="connsiteX428" fmla="*/ 3737293 w 5922709"/>
              <a:gd name="connsiteY428" fmla="*/ 3663252 h 6858000"/>
              <a:gd name="connsiteX429" fmla="*/ 3985006 w 5922709"/>
              <a:gd name="connsiteY429" fmla="*/ 3415539 h 6858000"/>
              <a:gd name="connsiteX430" fmla="*/ 3451669 w 5922709"/>
              <a:gd name="connsiteY430" fmla="*/ 3415539 h 6858000"/>
              <a:gd name="connsiteX431" fmla="*/ 3699383 w 5922709"/>
              <a:gd name="connsiteY431" fmla="*/ 3663252 h 6858000"/>
              <a:gd name="connsiteX432" fmla="*/ 3451669 w 5922709"/>
              <a:gd name="connsiteY432" fmla="*/ 3910965 h 6858000"/>
              <a:gd name="connsiteX433" fmla="*/ 3203956 w 5922709"/>
              <a:gd name="connsiteY433" fmla="*/ 3663252 h 6858000"/>
              <a:gd name="connsiteX434" fmla="*/ 3451669 w 5922709"/>
              <a:gd name="connsiteY434" fmla="*/ 3415539 h 6858000"/>
              <a:gd name="connsiteX435" fmla="*/ 2918333 w 5922709"/>
              <a:gd name="connsiteY435" fmla="*/ 3415539 h 6858000"/>
              <a:gd name="connsiteX436" fmla="*/ 3166047 w 5922709"/>
              <a:gd name="connsiteY436" fmla="*/ 3663252 h 6858000"/>
              <a:gd name="connsiteX437" fmla="*/ 2918333 w 5922709"/>
              <a:gd name="connsiteY437" fmla="*/ 3910965 h 6858000"/>
              <a:gd name="connsiteX438" fmla="*/ 2670620 w 5922709"/>
              <a:gd name="connsiteY438" fmla="*/ 3663252 h 6858000"/>
              <a:gd name="connsiteX439" fmla="*/ 2918333 w 5922709"/>
              <a:gd name="connsiteY439" fmla="*/ 3415539 h 6858000"/>
              <a:gd name="connsiteX440" fmla="*/ 2384997 w 5922709"/>
              <a:gd name="connsiteY440" fmla="*/ 3415539 h 6858000"/>
              <a:gd name="connsiteX441" fmla="*/ 2632710 w 5922709"/>
              <a:gd name="connsiteY441" fmla="*/ 3663252 h 6858000"/>
              <a:gd name="connsiteX442" fmla="*/ 2384997 w 5922709"/>
              <a:gd name="connsiteY442" fmla="*/ 3910965 h 6858000"/>
              <a:gd name="connsiteX443" fmla="*/ 2137283 w 5922709"/>
              <a:gd name="connsiteY443" fmla="*/ 3663252 h 6858000"/>
              <a:gd name="connsiteX444" fmla="*/ 2384997 w 5922709"/>
              <a:gd name="connsiteY444" fmla="*/ 3415539 h 6858000"/>
              <a:gd name="connsiteX445" fmla="*/ 1851661 w 5922709"/>
              <a:gd name="connsiteY445" fmla="*/ 3415539 h 6858000"/>
              <a:gd name="connsiteX446" fmla="*/ 2099374 w 5922709"/>
              <a:gd name="connsiteY446" fmla="*/ 3663252 h 6858000"/>
              <a:gd name="connsiteX447" fmla="*/ 1851661 w 5922709"/>
              <a:gd name="connsiteY447" fmla="*/ 3910965 h 6858000"/>
              <a:gd name="connsiteX448" fmla="*/ 1603947 w 5922709"/>
              <a:gd name="connsiteY448" fmla="*/ 3663252 h 6858000"/>
              <a:gd name="connsiteX449" fmla="*/ 1851661 w 5922709"/>
              <a:gd name="connsiteY449" fmla="*/ 3415539 h 6858000"/>
              <a:gd name="connsiteX450" fmla="*/ 1318388 w 5922709"/>
              <a:gd name="connsiteY450" fmla="*/ 3415539 h 6858000"/>
              <a:gd name="connsiteX451" fmla="*/ 1566101 w 5922709"/>
              <a:gd name="connsiteY451" fmla="*/ 3663252 h 6858000"/>
              <a:gd name="connsiteX452" fmla="*/ 1318388 w 5922709"/>
              <a:gd name="connsiteY452" fmla="*/ 3910965 h 6858000"/>
              <a:gd name="connsiteX453" fmla="*/ 1070674 w 5922709"/>
              <a:gd name="connsiteY453" fmla="*/ 3663252 h 6858000"/>
              <a:gd name="connsiteX454" fmla="*/ 1318388 w 5922709"/>
              <a:gd name="connsiteY454" fmla="*/ 3415539 h 6858000"/>
              <a:gd name="connsiteX455" fmla="*/ 790829 w 5922709"/>
              <a:gd name="connsiteY455" fmla="*/ 3414331 h 6858000"/>
              <a:gd name="connsiteX456" fmla="*/ 1038543 w 5922709"/>
              <a:gd name="connsiteY456" fmla="*/ 3662045 h 6858000"/>
              <a:gd name="connsiteX457" fmla="*/ 790829 w 5922709"/>
              <a:gd name="connsiteY457" fmla="*/ 3909758 h 6858000"/>
              <a:gd name="connsiteX458" fmla="*/ 543116 w 5922709"/>
              <a:gd name="connsiteY458" fmla="*/ 3662045 h 6858000"/>
              <a:gd name="connsiteX459" fmla="*/ 790829 w 5922709"/>
              <a:gd name="connsiteY459" fmla="*/ 3414331 h 6858000"/>
              <a:gd name="connsiteX460" fmla="*/ 257492 w 5922709"/>
              <a:gd name="connsiteY460" fmla="*/ 3414331 h 6858000"/>
              <a:gd name="connsiteX461" fmla="*/ 505206 w 5922709"/>
              <a:gd name="connsiteY461" fmla="*/ 3662045 h 6858000"/>
              <a:gd name="connsiteX462" fmla="*/ 257492 w 5922709"/>
              <a:gd name="connsiteY462" fmla="*/ 3909758 h 6858000"/>
              <a:gd name="connsiteX463" fmla="*/ 9779 w 5922709"/>
              <a:gd name="connsiteY463" fmla="*/ 3662045 h 6858000"/>
              <a:gd name="connsiteX464" fmla="*/ 257492 w 5922709"/>
              <a:gd name="connsiteY464" fmla="*/ 3414331 h 6858000"/>
              <a:gd name="connsiteX465" fmla="*/ 5848922 w 5922709"/>
              <a:gd name="connsiteY465" fmla="*/ 2973708 h 6858000"/>
              <a:gd name="connsiteX466" fmla="*/ 5898845 w 5922709"/>
              <a:gd name="connsiteY466" fmla="*/ 2978741 h 6858000"/>
              <a:gd name="connsiteX467" fmla="*/ 5922709 w 5922709"/>
              <a:gd name="connsiteY467" fmla="*/ 2986149 h 6858000"/>
              <a:gd name="connsiteX468" fmla="*/ 5922709 w 5922709"/>
              <a:gd name="connsiteY468" fmla="*/ 3456692 h 6858000"/>
              <a:gd name="connsiteX469" fmla="*/ 5898845 w 5922709"/>
              <a:gd name="connsiteY469" fmla="*/ 3464100 h 6858000"/>
              <a:gd name="connsiteX470" fmla="*/ 5848922 w 5922709"/>
              <a:gd name="connsiteY470" fmla="*/ 3469132 h 6858000"/>
              <a:gd name="connsiteX471" fmla="*/ 5601208 w 5922709"/>
              <a:gd name="connsiteY471" fmla="*/ 3221422 h 6858000"/>
              <a:gd name="connsiteX472" fmla="*/ 5848922 w 5922709"/>
              <a:gd name="connsiteY472" fmla="*/ 2973708 h 6858000"/>
              <a:gd name="connsiteX473" fmla="*/ 5322761 w 5922709"/>
              <a:gd name="connsiteY473" fmla="*/ 2972569 h 6858000"/>
              <a:gd name="connsiteX474" fmla="*/ 5570474 w 5922709"/>
              <a:gd name="connsiteY474" fmla="*/ 3220283 h 6858000"/>
              <a:gd name="connsiteX475" fmla="*/ 5322761 w 5922709"/>
              <a:gd name="connsiteY475" fmla="*/ 3467989 h 6858000"/>
              <a:gd name="connsiteX476" fmla="*/ 5075047 w 5922709"/>
              <a:gd name="connsiteY476" fmla="*/ 3220283 h 6858000"/>
              <a:gd name="connsiteX477" fmla="*/ 5322761 w 5922709"/>
              <a:gd name="connsiteY477" fmla="*/ 2972569 h 6858000"/>
              <a:gd name="connsiteX478" fmla="*/ 4789425 w 5922709"/>
              <a:gd name="connsiteY478" fmla="*/ 2972569 h 6858000"/>
              <a:gd name="connsiteX479" fmla="*/ 5037138 w 5922709"/>
              <a:gd name="connsiteY479" fmla="*/ 3220283 h 6858000"/>
              <a:gd name="connsiteX480" fmla="*/ 4789425 w 5922709"/>
              <a:gd name="connsiteY480" fmla="*/ 3467989 h 6858000"/>
              <a:gd name="connsiteX481" fmla="*/ 4541711 w 5922709"/>
              <a:gd name="connsiteY481" fmla="*/ 3220283 h 6858000"/>
              <a:gd name="connsiteX482" fmla="*/ 4789425 w 5922709"/>
              <a:gd name="connsiteY482" fmla="*/ 2972569 h 6858000"/>
              <a:gd name="connsiteX483" fmla="*/ 4256088 w 5922709"/>
              <a:gd name="connsiteY483" fmla="*/ 2972569 h 6858000"/>
              <a:gd name="connsiteX484" fmla="*/ 4503801 w 5922709"/>
              <a:gd name="connsiteY484" fmla="*/ 3220283 h 6858000"/>
              <a:gd name="connsiteX485" fmla="*/ 4256088 w 5922709"/>
              <a:gd name="connsiteY485" fmla="*/ 3467989 h 6858000"/>
              <a:gd name="connsiteX486" fmla="*/ 4008374 w 5922709"/>
              <a:gd name="connsiteY486" fmla="*/ 3220283 h 6858000"/>
              <a:gd name="connsiteX487" fmla="*/ 4256088 w 5922709"/>
              <a:gd name="connsiteY487" fmla="*/ 2972569 h 6858000"/>
              <a:gd name="connsiteX488" fmla="*/ 3722814 w 5922709"/>
              <a:gd name="connsiteY488" fmla="*/ 2972569 h 6858000"/>
              <a:gd name="connsiteX489" fmla="*/ 3970528 w 5922709"/>
              <a:gd name="connsiteY489" fmla="*/ 3220283 h 6858000"/>
              <a:gd name="connsiteX490" fmla="*/ 3722814 w 5922709"/>
              <a:gd name="connsiteY490" fmla="*/ 3467989 h 6858000"/>
              <a:gd name="connsiteX491" fmla="*/ 3475101 w 5922709"/>
              <a:gd name="connsiteY491" fmla="*/ 3220283 h 6858000"/>
              <a:gd name="connsiteX492" fmla="*/ 3722814 w 5922709"/>
              <a:gd name="connsiteY492" fmla="*/ 2972569 h 6858000"/>
              <a:gd name="connsiteX493" fmla="*/ 3189478 w 5922709"/>
              <a:gd name="connsiteY493" fmla="*/ 2972569 h 6858000"/>
              <a:gd name="connsiteX494" fmla="*/ 3437192 w 5922709"/>
              <a:gd name="connsiteY494" fmla="*/ 3220283 h 6858000"/>
              <a:gd name="connsiteX495" fmla="*/ 3189478 w 5922709"/>
              <a:gd name="connsiteY495" fmla="*/ 3467989 h 6858000"/>
              <a:gd name="connsiteX496" fmla="*/ 2941765 w 5922709"/>
              <a:gd name="connsiteY496" fmla="*/ 3220283 h 6858000"/>
              <a:gd name="connsiteX497" fmla="*/ 3189478 w 5922709"/>
              <a:gd name="connsiteY497" fmla="*/ 2972569 h 6858000"/>
              <a:gd name="connsiteX498" fmla="*/ 2656141 w 5922709"/>
              <a:gd name="connsiteY498" fmla="*/ 2972569 h 6858000"/>
              <a:gd name="connsiteX499" fmla="*/ 2903855 w 5922709"/>
              <a:gd name="connsiteY499" fmla="*/ 3220283 h 6858000"/>
              <a:gd name="connsiteX500" fmla="*/ 2656141 w 5922709"/>
              <a:gd name="connsiteY500" fmla="*/ 3467989 h 6858000"/>
              <a:gd name="connsiteX501" fmla="*/ 2408428 w 5922709"/>
              <a:gd name="connsiteY501" fmla="*/ 3220283 h 6858000"/>
              <a:gd name="connsiteX502" fmla="*/ 2656141 w 5922709"/>
              <a:gd name="connsiteY502" fmla="*/ 2972569 h 6858000"/>
              <a:gd name="connsiteX503" fmla="*/ 2122805 w 5922709"/>
              <a:gd name="connsiteY503" fmla="*/ 2972569 h 6858000"/>
              <a:gd name="connsiteX504" fmla="*/ 2370519 w 5922709"/>
              <a:gd name="connsiteY504" fmla="*/ 3220283 h 6858000"/>
              <a:gd name="connsiteX505" fmla="*/ 2122805 w 5922709"/>
              <a:gd name="connsiteY505" fmla="*/ 3467989 h 6858000"/>
              <a:gd name="connsiteX506" fmla="*/ 1875092 w 5922709"/>
              <a:gd name="connsiteY506" fmla="*/ 3220283 h 6858000"/>
              <a:gd name="connsiteX507" fmla="*/ 2122805 w 5922709"/>
              <a:gd name="connsiteY507" fmla="*/ 2972569 h 6858000"/>
              <a:gd name="connsiteX508" fmla="*/ 1589468 w 5922709"/>
              <a:gd name="connsiteY508" fmla="*/ 2972569 h 6858000"/>
              <a:gd name="connsiteX509" fmla="*/ 1837182 w 5922709"/>
              <a:gd name="connsiteY509" fmla="*/ 3220283 h 6858000"/>
              <a:gd name="connsiteX510" fmla="*/ 1589468 w 5922709"/>
              <a:gd name="connsiteY510" fmla="*/ 3467989 h 6858000"/>
              <a:gd name="connsiteX511" fmla="*/ 1341755 w 5922709"/>
              <a:gd name="connsiteY511" fmla="*/ 3220283 h 6858000"/>
              <a:gd name="connsiteX512" fmla="*/ 1589468 w 5922709"/>
              <a:gd name="connsiteY512" fmla="*/ 2972569 h 6858000"/>
              <a:gd name="connsiteX513" fmla="*/ 1061975 w 5922709"/>
              <a:gd name="connsiteY513" fmla="*/ 2971358 h 6858000"/>
              <a:gd name="connsiteX514" fmla="*/ 1309688 w 5922709"/>
              <a:gd name="connsiteY514" fmla="*/ 3219072 h 6858000"/>
              <a:gd name="connsiteX515" fmla="*/ 1061975 w 5922709"/>
              <a:gd name="connsiteY515" fmla="*/ 3466782 h 6858000"/>
              <a:gd name="connsiteX516" fmla="*/ 814261 w 5922709"/>
              <a:gd name="connsiteY516" fmla="*/ 3219072 h 6858000"/>
              <a:gd name="connsiteX517" fmla="*/ 1061975 w 5922709"/>
              <a:gd name="connsiteY517" fmla="*/ 2971358 h 6858000"/>
              <a:gd name="connsiteX518" fmla="*/ 528638 w 5922709"/>
              <a:gd name="connsiteY518" fmla="*/ 2971358 h 6858000"/>
              <a:gd name="connsiteX519" fmla="*/ 776351 w 5922709"/>
              <a:gd name="connsiteY519" fmla="*/ 3219072 h 6858000"/>
              <a:gd name="connsiteX520" fmla="*/ 528638 w 5922709"/>
              <a:gd name="connsiteY520" fmla="*/ 3466782 h 6858000"/>
              <a:gd name="connsiteX521" fmla="*/ 280924 w 5922709"/>
              <a:gd name="connsiteY521" fmla="*/ 3219072 h 6858000"/>
              <a:gd name="connsiteX522" fmla="*/ 528638 w 5922709"/>
              <a:gd name="connsiteY522" fmla="*/ 2971358 h 6858000"/>
              <a:gd name="connsiteX523" fmla="*/ 5580380 w 5922709"/>
              <a:gd name="connsiteY523" fmla="*/ 2530733 h 6858000"/>
              <a:gd name="connsiteX524" fmla="*/ 5828094 w 5922709"/>
              <a:gd name="connsiteY524" fmla="*/ 2778447 h 6858000"/>
              <a:gd name="connsiteX525" fmla="*/ 5580380 w 5922709"/>
              <a:gd name="connsiteY525" fmla="*/ 3026161 h 6858000"/>
              <a:gd name="connsiteX526" fmla="*/ 5332667 w 5922709"/>
              <a:gd name="connsiteY526" fmla="*/ 2778447 h 6858000"/>
              <a:gd name="connsiteX527" fmla="*/ 5580380 w 5922709"/>
              <a:gd name="connsiteY527" fmla="*/ 2530733 h 6858000"/>
              <a:gd name="connsiteX528" fmla="*/ 5051615 w 5922709"/>
              <a:gd name="connsiteY528" fmla="*/ 2530162 h 6858000"/>
              <a:gd name="connsiteX529" fmla="*/ 5299329 w 5922709"/>
              <a:gd name="connsiteY529" fmla="*/ 2777877 h 6858000"/>
              <a:gd name="connsiteX530" fmla="*/ 5051615 w 5922709"/>
              <a:gd name="connsiteY530" fmla="*/ 3025590 h 6858000"/>
              <a:gd name="connsiteX531" fmla="*/ 4803902 w 5922709"/>
              <a:gd name="connsiteY531" fmla="*/ 2777877 h 6858000"/>
              <a:gd name="connsiteX532" fmla="*/ 5051615 w 5922709"/>
              <a:gd name="connsiteY532" fmla="*/ 2530162 h 6858000"/>
              <a:gd name="connsiteX533" fmla="*/ 4518342 w 5922709"/>
              <a:gd name="connsiteY533" fmla="*/ 2530162 h 6858000"/>
              <a:gd name="connsiteX534" fmla="*/ 4766056 w 5922709"/>
              <a:gd name="connsiteY534" fmla="*/ 2777877 h 6858000"/>
              <a:gd name="connsiteX535" fmla="*/ 4518342 w 5922709"/>
              <a:gd name="connsiteY535" fmla="*/ 3025590 h 6858000"/>
              <a:gd name="connsiteX536" fmla="*/ 4270629 w 5922709"/>
              <a:gd name="connsiteY536" fmla="*/ 2777877 h 6858000"/>
              <a:gd name="connsiteX537" fmla="*/ 4518342 w 5922709"/>
              <a:gd name="connsiteY537" fmla="*/ 2530162 h 6858000"/>
              <a:gd name="connsiteX538" fmla="*/ 3985006 w 5922709"/>
              <a:gd name="connsiteY538" fmla="*/ 2530162 h 6858000"/>
              <a:gd name="connsiteX539" fmla="*/ 4232720 w 5922709"/>
              <a:gd name="connsiteY539" fmla="*/ 2777877 h 6858000"/>
              <a:gd name="connsiteX540" fmla="*/ 3985006 w 5922709"/>
              <a:gd name="connsiteY540" fmla="*/ 3025590 h 6858000"/>
              <a:gd name="connsiteX541" fmla="*/ 3737293 w 5922709"/>
              <a:gd name="connsiteY541" fmla="*/ 2777877 h 6858000"/>
              <a:gd name="connsiteX542" fmla="*/ 3985006 w 5922709"/>
              <a:gd name="connsiteY542" fmla="*/ 2530162 h 6858000"/>
              <a:gd name="connsiteX543" fmla="*/ 3451669 w 5922709"/>
              <a:gd name="connsiteY543" fmla="*/ 2530162 h 6858000"/>
              <a:gd name="connsiteX544" fmla="*/ 3699383 w 5922709"/>
              <a:gd name="connsiteY544" fmla="*/ 2777877 h 6858000"/>
              <a:gd name="connsiteX545" fmla="*/ 3451669 w 5922709"/>
              <a:gd name="connsiteY545" fmla="*/ 3025590 h 6858000"/>
              <a:gd name="connsiteX546" fmla="*/ 3203956 w 5922709"/>
              <a:gd name="connsiteY546" fmla="*/ 2777877 h 6858000"/>
              <a:gd name="connsiteX547" fmla="*/ 3451669 w 5922709"/>
              <a:gd name="connsiteY547" fmla="*/ 2530162 h 6858000"/>
              <a:gd name="connsiteX548" fmla="*/ 2918333 w 5922709"/>
              <a:gd name="connsiteY548" fmla="*/ 2530162 h 6858000"/>
              <a:gd name="connsiteX549" fmla="*/ 3166047 w 5922709"/>
              <a:gd name="connsiteY549" fmla="*/ 2777877 h 6858000"/>
              <a:gd name="connsiteX550" fmla="*/ 2918333 w 5922709"/>
              <a:gd name="connsiteY550" fmla="*/ 3025590 h 6858000"/>
              <a:gd name="connsiteX551" fmla="*/ 2670620 w 5922709"/>
              <a:gd name="connsiteY551" fmla="*/ 2777877 h 6858000"/>
              <a:gd name="connsiteX552" fmla="*/ 2918333 w 5922709"/>
              <a:gd name="connsiteY552" fmla="*/ 2530162 h 6858000"/>
              <a:gd name="connsiteX553" fmla="*/ 2384997 w 5922709"/>
              <a:gd name="connsiteY553" fmla="*/ 2530162 h 6858000"/>
              <a:gd name="connsiteX554" fmla="*/ 2632710 w 5922709"/>
              <a:gd name="connsiteY554" fmla="*/ 2777877 h 6858000"/>
              <a:gd name="connsiteX555" fmla="*/ 2384997 w 5922709"/>
              <a:gd name="connsiteY555" fmla="*/ 3025590 h 6858000"/>
              <a:gd name="connsiteX556" fmla="*/ 2137283 w 5922709"/>
              <a:gd name="connsiteY556" fmla="*/ 2777877 h 6858000"/>
              <a:gd name="connsiteX557" fmla="*/ 2384997 w 5922709"/>
              <a:gd name="connsiteY557" fmla="*/ 2530162 h 6858000"/>
              <a:gd name="connsiteX558" fmla="*/ 1851661 w 5922709"/>
              <a:gd name="connsiteY558" fmla="*/ 2530162 h 6858000"/>
              <a:gd name="connsiteX559" fmla="*/ 2099374 w 5922709"/>
              <a:gd name="connsiteY559" fmla="*/ 2777877 h 6858000"/>
              <a:gd name="connsiteX560" fmla="*/ 1851661 w 5922709"/>
              <a:gd name="connsiteY560" fmla="*/ 3025590 h 6858000"/>
              <a:gd name="connsiteX561" fmla="*/ 1603947 w 5922709"/>
              <a:gd name="connsiteY561" fmla="*/ 2777877 h 6858000"/>
              <a:gd name="connsiteX562" fmla="*/ 1851661 w 5922709"/>
              <a:gd name="connsiteY562" fmla="*/ 2530162 h 6858000"/>
              <a:gd name="connsiteX563" fmla="*/ 1318388 w 5922709"/>
              <a:gd name="connsiteY563" fmla="*/ 2530162 h 6858000"/>
              <a:gd name="connsiteX564" fmla="*/ 1566101 w 5922709"/>
              <a:gd name="connsiteY564" fmla="*/ 2777877 h 6858000"/>
              <a:gd name="connsiteX565" fmla="*/ 1318388 w 5922709"/>
              <a:gd name="connsiteY565" fmla="*/ 3025590 h 6858000"/>
              <a:gd name="connsiteX566" fmla="*/ 1070674 w 5922709"/>
              <a:gd name="connsiteY566" fmla="*/ 2777877 h 6858000"/>
              <a:gd name="connsiteX567" fmla="*/ 1318388 w 5922709"/>
              <a:gd name="connsiteY567" fmla="*/ 2530162 h 6858000"/>
              <a:gd name="connsiteX568" fmla="*/ 790829 w 5922709"/>
              <a:gd name="connsiteY568" fmla="*/ 2529017 h 6858000"/>
              <a:gd name="connsiteX569" fmla="*/ 1038543 w 5922709"/>
              <a:gd name="connsiteY569" fmla="*/ 2776731 h 6858000"/>
              <a:gd name="connsiteX570" fmla="*/ 790829 w 5922709"/>
              <a:gd name="connsiteY570" fmla="*/ 3024444 h 6858000"/>
              <a:gd name="connsiteX571" fmla="*/ 543116 w 5922709"/>
              <a:gd name="connsiteY571" fmla="*/ 2776731 h 6858000"/>
              <a:gd name="connsiteX572" fmla="*/ 790829 w 5922709"/>
              <a:gd name="connsiteY572" fmla="*/ 2529017 h 6858000"/>
              <a:gd name="connsiteX573" fmla="*/ 257492 w 5922709"/>
              <a:gd name="connsiteY573" fmla="*/ 2529017 h 6858000"/>
              <a:gd name="connsiteX574" fmla="*/ 505206 w 5922709"/>
              <a:gd name="connsiteY574" fmla="*/ 2776731 h 6858000"/>
              <a:gd name="connsiteX575" fmla="*/ 257492 w 5922709"/>
              <a:gd name="connsiteY575" fmla="*/ 3024444 h 6858000"/>
              <a:gd name="connsiteX576" fmla="*/ 9779 w 5922709"/>
              <a:gd name="connsiteY576" fmla="*/ 2776731 h 6858000"/>
              <a:gd name="connsiteX577" fmla="*/ 257492 w 5922709"/>
              <a:gd name="connsiteY577" fmla="*/ 2529017 h 6858000"/>
              <a:gd name="connsiteX578" fmla="*/ 5852923 w 5922709"/>
              <a:gd name="connsiteY578" fmla="*/ 2075317 h 6858000"/>
              <a:gd name="connsiteX579" fmla="*/ 5902846 w 5922709"/>
              <a:gd name="connsiteY579" fmla="*/ 2080350 h 6858000"/>
              <a:gd name="connsiteX580" fmla="*/ 5922709 w 5922709"/>
              <a:gd name="connsiteY580" fmla="*/ 2086516 h 6858000"/>
              <a:gd name="connsiteX581" fmla="*/ 5922709 w 5922709"/>
              <a:gd name="connsiteY581" fmla="*/ 2559541 h 6858000"/>
              <a:gd name="connsiteX582" fmla="*/ 5902846 w 5922709"/>
              <a:gd name="connsiteY582" fmla="*/ 2565707 h 6858000"/>
              <a:gd name="connsiteX583" fmla="*/ 5852923 w 5922709"/>
              <a:gd name="connsiteY583" fmla="*/ 2570739 h 6858000"/>
              <a:gd name="connsiteX584" fmla="*/ 5605209 w 5922709"/>
              <a:gd name="connsiteY584" fmla="*/ 2323026 h 6858000"/>
              <a:gd name="connsiteX585" fmla="*/ 5852923 w 5922709"/>
              <a:gd name="connsiteY585" fmla="*/ 2075317 h 6858000"/>
              <a:gd name="connsiteX586" fmla="*/ 5319331 w 5922709"/>
              <a:gd name="connsiteY586" fmla="*/ 2075317 h 6858000"/>
              <a:gd name="connsiteX587" fmla="*/ 5567045 w 5922709"/>
              <a:gd name="connsiteY587" fmla="*/ 2323026 h 6858000"/>
              <a:gd name="connsiteX588" fmla="*/ 5319331 w 5922709"/>
              <a:gd name="connsiteY588" fmla="*/ 2570739 h 6858000"/>
              <a:gd name="connsiteX589" fmla="*/ 5071618 w 5922709"/>
              <a:gd name="connsiteY589" fmla="*/ 2323026 h 6858000"/>
              <a:gd name="connsiteX590" fmla="*/ 5319331 w 5922709"/>
              <a:gd name="connsiteY590" fmla="*/ 2075317 h 6858000"/>
              <a:gd name="connsiteX591" fmla="*/ 4785741 w 5922709"/>
              <a:gd name="connsiteY591" fmla="*/ 2075317 h 6858000"/>
              <a:gd name="connsiteX592" fmla="*/ 5033455 w 5922709"/>
              <a:gd name="connsiteY592" fmla="*/ 2323026 h 6858000"/>
              <a:gd name="connsiteX593" fmla="*/ 4785741 w 5922709"/>
              <a:gd name="connsiteY593" fmla="*/ 2570739 h 6858000"/>
              <a:gd name="connsiteX594" fmla="*/ 4538028 w 5922709"/>
              <a:gd name="connsiteY594" fmla="*/ 2323026 h 6858000"/>
              <a:gd name="connsiteX595" fmla="*/ 4785741 w 5922709"/>
              <a:gd name="connsiteY595" fmla="*/ 2075317 h 6858000"/>
              <a:gd name="connsiteX596" fmla="*/ 4252088 w 5922709"/>
              <a:gd name="connsiteY596" fmla="*/ 2075317 h 6858000"/>
              <a:gd name="connsiteX597" fmla="*/ 4499801 w 5922709"/>
              <a:gd name="connsiteY597" fmla="*/ 2323026 h 6858000"/>
              <a:gd name="connsiteX598" fmla="*/ 4252088 w 5922709"/>
              <a:gd name="connsiteY598" fmla="*/ 2570739 h 6858000"/>
              <a:gd name="connsiteX599" fmla="*/ 4004374 w 5922709"/>
              <a:gd name="connsiteY599" fmla="*/ 2323026 h 6858000"/>
              <a:gd name="connsiteX600" fmla="*/ 4252088 w 5922709"/>
              <a:gd name="connsiteY600" fmla="*/ 2075317 h 6858000"/>
              <a:gd name="connsiteX601" fmla="*/ 3718497 w 5922709"/>
              <a:gd name="connsiteY601" fmla="*/ 2075317 h 6858000"/>
              <a:gd name="connsiteX602" fmla="*/ 3966210 w 5922709"/>
              <a:gd name="connsiteY602" fmla="*/ 2323026 h 6858000"/>
              <a:gd name="connsiteX603" fmla="*/ 3718497 w 5922709"/>
              <a:gd name="connsiteY603" fmla="*/ 2570739 h 6858000"/>
              <a:gd name="connsiteX604" fmla="*/ 3470783 w 5922709"/>
              <a:gd name="connsiteY604" fmla="*/ 2323026 h 6858000"/>
              <a:gd name="connsiteX605" fmla="*/ 3718497 w 5922709"/>
              <a:gd name="connsiteY605" fmla="*/ 2075317 h 6858000"/>
              <a:gd name="connsiteX606" fmla="*/ 3184842 w 5922709"/>
              <a:gd name="connsiteY606" fmla="*/ 2075317 h 6858000"/>
              <a:gd name="connsiteX607" fmla="*/ 3432556 w 5922709"/>
              <a:gd name="connsiteY607" fmla="*/ 2323026 h 6858000"/>
              <a:gd name="connsiteX608" fmla="*/ 3184842 w 5922709"/>
              <a:gd name="connsiteY608" fmla="*/ 2570739 h 6858000"/>
              <a:gd name="connsiteX609" fmla="*/ 2937129 w 5922709"/>
              <a:gd name="connsiteY609" fmla="*/ 2323026 h 6858000"/>
              <a:gd name="connsiteX610" fmla="*/ 3184842 w 5922709"/>
              <a:gd name="connsiteY610" fmla="*/ 2075317 h 6858000"/>
              <a:gd name="connsiteX611" fmla="*/ 2651252 w 5922709"/>
              <a:gd name="connsiteY611" fmla="*/ 2075317 h 6858000"/>
              <a:gd name="connsiteX612" fmla="*/ 2898966 w 5922709"/>
              <a:gd name="connsiteY612" fmla="*/ 2323026 h 6858000"/>
              <a:gd name="connsiteX613" fmla="*/ 2651252 w 5922709"/>
              <a:gd name="connsiteY613" fmla="*/ 2570739 h 6858000"/>
              <a:gd name="connsiteX614" fmla="*/ 2403539 w 5922709"/>
              <a:gd name="connsiteY614" fmla="*/ 2323026 h 6858000"/>
              <a:gd name="connsiteX615" fmla="*/ 2651252 w 5922709"/>
              <a:gd name="connsiteY615" fmla="*/ 2075317 h 6858000"/>
              <a:gd name="connsiteX616" fmla="*/ 2117662 w 5922709"/>
              <a:gd name="connsiteY616" fmla="*/ 2075317 h 6858000"/>
              <a:gd name="connsiteX617" fmla="*/ 2365375 w 5922709"/>
              <a:gd name="connsiteY617" fmla="*/ 2323026 h 6858000"/>
              <a:gd name="connsiteX618" fmla="*/ 2117662 w 5922709"/>
              <a:gd name="connsiteY618" fmla="*/ 2570739 h 6858000"/>
              <a:gd name="connsiteX619" fmla="*/ 1869948 w 5922709"/>
              <a:gd name="connsiteY619" fmla="*/ 2323026 h 6858000"/>
              <a:gd name="connsiteX620" fmla="*/ 2117662 w 5922709"/>
              <a:gd name="connsiteY620" fmla="*/ 2075317 h 6858000"/>
              <a:gd name="connsiteX621" fmla="*/ 1584007 w 5922709"/>
              <a:gd name="connsiteY621" fmla="*/ 2075317 h 6858000"/>
              <a:gd name="connsiteX622" fmla="*/ 1831721 w 5922709"/>
              <a:gd name="connsiteY622" fmla="*/ 2323026 h 6858000"/>
              <a:gd name="connsiteX623" fmla="*/ 1584007 w 5922709"/>
              <a:gd name="connsiteY623" fmla="*/ 2570739 h 6858000"/>
              <a:gd name="connsiteX624" fmla="*/ 1336294 w 5922709"/>
              <a:gd name="connsiteY624" fmla="*/ 2323026 h 6858000"/>
              <a:gd name="connsiteX625" fmla="*/ 1584007 w 5922709"/>
              <a:gd name="connsiteY625" fmla="*/ 2075317 h 6858000"/>
              <a:gd name="connsiteX626" fmla="*/ 1056767 w 5922709"/>
              <a:gd name="connsiteY626" fmla="*/ 2074167 h 6858000"/>
              <a:gd name="connsiteX627" fmla="*/ 1304481 w 5922709"/>
              <a:gd name="connsiteY627" fmla="*/ 2321881 h 6858000"/>
              <a:gd name="connsiteX628" fmla="*/ 1056767 w 5922709"/>
              <a:gd name="connsiteY628" fmla="*/ 2569594 h 6858000"/>
              <a:gd name="connsiteX629" fmla="*/ 809054 w 5922709"/>
              <a:gd name="connsiteY629" fmla="*/ 2321881 h 6858000"/>
              <a:gd name="connsiteX630" fmla="*/ 1056767 w 5922709"/>
              <a:gd name="connsiteY630" fmla="*/ 2074167 h 6858000"/>
              <a:gd name="connsiteX631" fmla="*/ 523176 w 5922709"/>
              <a:gd name="connsiteY631" fmla="*/ 2074167 h 6858000"/>
              <a:gd name="connsiteX632" fmla="*/ 770890 w 5922709"/>
              <a:gd name="connsiteY632" fmla="*/ 2321881 h 6858000"/>
              <a:gd name="connsiteX633" fmla="*/ 523176 w 5922709"/>
              <a:gd name="connsiteY633" fmla="*/ 2569594 h 6858000"/>
              <a:gd name="connsiteX634" fmla="*/ 275463 w 5922709"/>
              <a:gd name="connsiteY634" fmla="*/ 2321881 h 6858000"/>
              <a:gd name="connsiteX635" fmla="*/ 523176 w 5922709"/>
              <a:gd name="connsiteY635" fmla="*/ 2074167 h 6858000"/>
              <a:gd name="connsiteX636" fmla="*/ 5584826 w 5922709"/>
              <a:gd name="connsiteY636" fmla="*/ 1622817 h 6858000"/>
              <a:gd name="connsiteX637" fmla="*/ 5832539 w 5922709"/>
              <a:gd name="connsiteY637" fmla="*/ 1870531 h 6858000"/>
              <a:gd name="connsiteX638" fmla="*/ 5584826 w 5922709"/>
              <a:gd name="connsiteY638" fmla="*/ 2118240 h 6858000"/>
              <a:gd name="connsiteX639" fmla="*/ 5337112 w 5922709"/>
              <a:gd name="connsiteY639" fmla="*/ 1870531 h 6858000"/>
              <a:gd name="connsiteX640" fmla="*/ 5584826 w 5922709"/>
              <a:gd name="connsiteY640" fmla="*/ 1622817 h 6858000"/>
              <a:gd name="connsiteX641" fmla="*/ 5051489 w 5922709"/>
              <a:gd name="connsiteY641" fmla="*/ 1622817 h 6858000"/>
              <a:gd name="connsiteX642" fmla="*/ 5299202 w 5922709"/>
              <a:gd name="connsiteY642" fmla="*/ 1870531 h 6858000"/>
              <a:gd name="connsiteX643" fmla="*/ 5051489 w 5922709"/>
              <a:gd name="connsiteY643" fmla="*/ 2118240 h 6858000"/>
              <a:gd name="connsiteX644" fmla="*/ 4803775 w 5922709"/>
              <a:gd name="connsiteY644" fmla="*/ 1870531 h 6858000"/>
              <a:gd name="connsiteX645" fmla="*/ 5051489 w 5922709"/>
              <a:gd name="connsiteY645" fmla="*/ 1622817 h 6858000"/>
              <a:gd name="connsiteX646" fmla="*/ 4518152 w 5922709"/>
              <a:gd name="connsiteY646" fmla="*/ 1622817 h 6858000"/>
              <a:gd name="connsiteX647" fmla="*/ 4765866 w 5922709"/>
              <a:gd name="connsiteY647" fmla="*/ 1870531 h 6858000"/>
              <a:gd name="connsiteX648" fmla="*/ 4518152 w 5922709"/>
              <a:gd name="connsiteY648" fmla="*/ 2118240 h 6858000"/>
              <a:gd name="connsiteX649" fmla="*/ 4270439 w 5922709"/>
              <a:gd name="connsiteY649" fmla="*/ 1870531 h 6858000"/>
              <a:gd name="connsiteX650" fmla="*/ 4518152 w 5922709"/>
              <a:gd name="connsiteY650" fmla="*/ 1622817 h 6858000"/>
              <a:gd name="connsiteX651" fmla="*/ 3984815 w 5922709"/>
              <a:gd name="connsiteY651" fmla="*/ 1622817 h 6858000"/>
              <a:gd name="connsiteX652" fmla="*/ 4232529 w 5922709"/>
              <a:gd name="connsiteY652" fmla="*/ 1870531 h 6858000"/>
              <a:gd name="connsiteX653" fmla="*/ 3984815 w 5922709"/>
              <a:gd name="connsiteY653" fmla="*/ 2118240 h 6858000"/>
              <a:gd name="connsiteX654" fmla="*/ 3737102 w 5922709"/>
              <a:gd name="connsiteY654" fmla="*/ 1870531 h 6858000"/>
              <a:gd name="connsiteX655" fmla="*/ 3984815 w 5922709"/>
              <a:gd name="connsiteY655" fmla="*/ 1622817 h 6858000"/>
              <a:gd name="connsiteX656" fmla="*/ 3451479 w 5922709"/>
              <a:gd name="connsiteY656" fmla="*/ 1622817 h 6858000"/>
              <a:gd name="connsiteX657" fmla="*/ 3699193 w 5922709"/>
              <a:gd name="connsiteY657" fmla="*/ 1870531 h 6858000"/>
              <a:gd name="connsiteX658" fmla="*/ 3451479 w 5922709"/>
              <a:gd name="connsiteY658" fmla="*/ 2118240 h 6858000"/>
              <a:gd name="connsiteX659" fmla="*/ 3203766 w 5922709"/>
              <a:gd name="connsiteY659" fmla="*/ 1870531 h 6858000"/>
              <a:gd name="connsiteX660" fmla="*/ 3451479 w 5922709"/>
              <a:gd name="connsiteY660" fmla="*/ 1622817 h 6858000"/>
              <a:gd name="connsiteX661" fmla="*/ 2918206 w 5922709"/>
              <a:gd name="connsiteY661" fmla="*/ 1622817 h 6858000"/>
              <a:gd name="connsiteX662" fmla="*/ 3165920 w 5922709"/>
              <a:gd name="connsiteY662" fmla="*/ 1870531 h 6858000"/>
              <a:gd name="connsiteX663" fmla="*/ 2918206 w 5922709"/>
              <a:gd name="connsiteY663" fmla="*/ 2118240 h 6858000"/>
              <a:gd name="connsiteX664" fmla="*/ 2670493 w 5922709"/>
              <a:gd name="connsiteY664" fmla="*/ 1870531 h 6858000"/>
              <a:gd name="connsiteX665" fmla="*/ 2918206 w 5922709"/>
              <a:gd name="connsiteY665" fmla="*/ 1622817 h 6858000"/>
              <a:gd name="connsiteX666" fmla="*/ 2384869 w 5922709"/>
              <a:gd name="connsiteY666" fmla="*/ 1622817 h 6858000"/>
              <a:gd name="connsiteX667" fmla="*/ 2632583 w 5922709"/>
              <a:gd name="connsiteY667" fmla="*/ 1870531 h 6858000"/>
              <a:gd name="connsiteX668" fmla="*/ 2384869 w 5922709"/>
              <a:gd name="connsiteY668" fmla="*/ 2118240 h 6858000"/>
              <a:gd name="connsiteX669" fmla="*/ 2137156 w 5922709"/>
              <a:gd name="connsiteY669" fmla="*/ 1870531 h 6858000"/>
              <a:gd name="connsiteX670" fmla="*/ 2384869 w 5922709"/>
              <a:gd name="connsiteY670" fmla="*/ 1622817 h 6858000"/>
              <a:gd name="connsiteX671" fmla="*/ 1851532 w 5922709"/>
              <a:gd name="connsiteY671" fmla="*/ 1622817 h 6858000"/>
              <a:gd name="connsiteX672" fmla="*/ 2099246 w 5922709"/>
              <a:gd name="connsiteY672" fmla="*/ 1870531 h 6858000"/>
              <a:gd name="connsiteX673" fmla="*/ 1851532 w 5922709"/>
              <a:gd name="connsiteY673" fmla="*/ 2118240 h 6858000"/>
              <a:gd name="connsiteX674" fmla="*/ 1603819 w 5922709"/>
              <a:gd name="connsiteY674" fmla="*/ 1870531 h 6858000"/>
              <a:gd name="connsiteX675" fmla="*/ 1851532 w 5922709"/>
              <a:gd name="connsiteY675" fmla="*/ 1622817 h 6858000"/>
              <a:gd name="connsiteX676" fmla="*/ 1318197 w 5922709"/>
              <a:gd name="connsiteY676" fmla="*/ 1622817 h 6858000"/>
              <a:gd name="connsiteX677" fmla="*/ 1565910 w 5922709"/>
              <a:gd name="connsiteY677" fmla="*/ 1870531 h 6858000"/>
              <a:gd name="connsiteX678" fmla="*/ 1318197 w 5922709"/>
              <a:gd name="connsiteY678" fmla="*/ 2118240 h 6858000"/>
              <a:gd name="connsiteX679" fmla="*/ 1070483 w 5922709"/>
              <a:gd name="connsiteY679" fmla="*/ 1870531 h 6858000"/>
              <a:gd name="connsiteX680" fmla="*/ 1318197 w 5922709"/>
              <a:gd name="connsiteY680" fmla="*/ 1622817 h 6858000"/>
              <a:gd name="connsiteX681" fmla="*/ 790702 w 5922709"/>
              <a:gd name="connsiteY681" fmla="*/ 1621603 h 6858000"/>
              <a:gd name="connsiteX682" fmla="*/ 1038416 w 5922709"/>
              <a:gd name="connsiteY682" fmla="*/ 1869317 h 6858000"/>
              <a:gd name="connsiteX683" fmla="*/ 790702 w 5922709"/>
              <a:gd name="connsiteY683" fmla="*/ 2117028 h 6858000"/>
              <a:gd name="connsiteX684" fmla="*/ 542989 w 5922709"/>
              <a:gd name="connsiteY684" fmla="*/ 1869317 h 6858000"/>
              <a:gd name="connsiteX685" fmla="*/ 790702 w 5922709"/>
              <a:gd name="connsiteY685" fmla="*/ 1621603 h 6858000"/>
              <a:gd name="connsiteX686" fmla="*/ 257365 w 5922709"/>
              <a:gd name="connsiteY686" fmla="*/ 1621603 h 6858000"/>
              <a:gd name="connsiteX687" fmla="*/ 505079 w 5922709"/>
              <a:gd name="connsiteY687" fmla="*/ 1869317 h 6858000"/>
              <a:gd name="connsiteX688" fmla="*/ 257365 w 5922709"/>
              <a:gd name="connsiteY688" fmla="*/ 2117028 h 6858000"/>
              <a:gd name="connsiteX689" fmla="*/ 9652 w 5922709"/>
              <a:gd name="connsiteY689" fmla="*/ 1869317 h 6858000"/>
              <a:gd name="connsiteX690" fmla="*/ 257365 w 5922709"/>
              <a:gd name="connsiteY690" fmla="*/ 1621603 h 6858000"/>
              <a:gd name="connsiteX691" fmla="*/ 5859907 w 5922709"/>
              <a:gd name="connsiteY691" fmla="*/ 1172919 h 6858000"/>
              <a:gd name="connsiteX692" fmla="*/ 5909830 w 5922709"/>
              <a:gd name="connsiteY692" fmla="*/ 1177952 h 6858000"/>
              <a:gd name="connsiteX693" fmla="*/ 5922709 w 5922709"/>
              <a:gd name="connsiteY693" fmla="*/ 1181950 h 6858000"/>
              <a:gd name="connsiteX694" fmla="*/ 5922709 w 5922709"/>
              <a:gd name="connsiteY694" fmla="*/ 1659316 h 6858000"/>
              <a:gd name="connsiteX695" fmla="*/ 5909830 w 5922709"/>
              <a:gd name="connsiteY695" fmla="*/ 1663314 h 6858000"/>
              <a:gd name="connsiteX696" fmla="*/ 5859907 w 5922709"/>
              <a:gd name="connsiteY696" fmla="*/ 1668346 h 6858000"/>
              <a:gd name="connsiteX697" fmla="*/ 5612194 w 5922709"/>
              <a:gd name="connsiteY697" fmla="*/ 1420633 h 6858000"/>
              <a:gd name="connsiteX698" fmla="*/ 5859907 w 5922709"/>
              <a:gd name="connsiteY698" fmla="*/ 1172919 h 6858000"/>
              <a:gd name="connsiteX699" fmla="*/ 5326189 w 5922709"/>
              <a:gd name="connsiteY699" fmla="*/ 1172919 h 6858000"/>
              <a:gd name="connsiteX700" fmla="*/ 5573903 w 5922709"/>
              <a:gd name="connsiteY700" fmla="*/ 1420633 h 6858000"/>
              <a:gd name="connsiteX701" fmla="*/ 5326189 w 5922709"/>
              <a:gd name="connsiteY701" fmla="*/ 1668346 h 6858000"/>
              <a:gd name="connsiteX702" fmla="*/ 5078476 w 5922709"/>
              <a:gd name="connsiteY702" fmla="*/ 1420633 h 6858000"/>
              <a:gd name="connsiteX703" fmla="*/ 5326189 w 5922709"/>
              <a:gd name="connsiteY703" fmla="*/ 1172919 h 6858000"/>
              <a:gd name="connsiteX704" fmla="*/ 4792536 w 5922709"/>
              <a:gd name="connsiteY704" fmla="*/ 1172919 h 6858000"/>
              <a:gd name="connsiteX705" fmla="*/ 5040249 w 5922709"/>
              <a:gd name="connsiteY705" fmla="*/ 1420633 h 6858000"/>
              <a:gd name="connsiteX706" fmla="*/ 4792536 w 5922709"/>
              <a:gd name="connsiteY706" fmla="*/ 1668346 h 6858000"/>
              <a:gd name="connsiteX707" fmla="*/ 4544822 w 5922709"/>
              <a:gd name="connsiteY707" fmla="*/ 1420633 h 6858000"/>
              <a:gd name="connsiteX708" fmla="*/ 4792536 w 5922709"/>
              <a:gd name="connsiteY708" fmla="*/ 1172919 h 6858000"/>
              <a:gd name="connsiteX709" fmla="*/ 4258818 w 5922709"/>
              <a:gd name="connsiteY709" fmla="*/ 1172919 h 6858000"/>
              <a:gd name="connsiteX710" fmla="*/ 4506532 w 5922709"/>
              <a:gd name="connsiteY710" fmla="*/ 1420633 h 6858000"/>
              <a:gd name="connsiteX711" fmla="*/ 4258818 w 5922709"/>
              <a:gd name="connsiteY711" fmla="*/ 1668346 h 6858000"/>
              <a:gd name="connsiteX712" fmla="*/ 4011105 w 5922709"/>
              <a:gd name="connsiteY712" fmla="*/ 1420633 h 6858000"/>
              <a:gd name="connsiteX713" fmla="*/ 4258818 w 5922709"/>
              <a:gd name="connsiteY713" fmla="*/ 1172919 h 6858000"/>
              <a:gd name="connsiteX714" fmla="*/ 3725164 w 5922709"/>
              <a:gd name="connsiteY714" fmla="*/ 1172919 h 6858000"/>
              <a:gd name="connsiteX715" fmla="*/ 3972878 w 5922709"/>
              <a:gd name="connsiteY715" fmla="*/ 1420633 h 6858000"/>
              <a:gd name="connsiteX716" fmla="*/ 3725164 w 5922709"/>
              <a:gd name="connsiteY716" fmla="*/ 1668346 h 6858000"/>
              <a:gd name="connsiteX717" fmla="*/ 3477451 w 5922709"/>
              <a:gd name="connsiteY717" fmla="*/ 1420633 h 6858000"/>
              <a:gd name="connsiteX718" fmla="*/ 3725164 w 5922709"/>
              <a:gd name="connsiteY718" fmla="*/ 1172919 h 6858000"/>
              <a:gd name="connsiteX719" fmla="*/ 3191511 w 5922709"/>
              <a:gd name="connsiteY719" fmla="*/ 1172919 h 6858000"/>
              <a:gd name="connsiteX720" fmla="*/ 3439224 w 5922709"/>
              <a:gd name="connsiteY720" fmla="*/ 1420633 h 6858000"/>
              <a:gd name="connsiteX721" fmla="*/ 3191511 w 5922709"/>
              <a:gd name="connsiteY721" fmla="*/ 1668346 h 6858000"/>
              <a:gd name="connsiteX722" fmla="*/ 2943797 w 5922709"/>
              <a:gd name="connsiteY722" fmla="*/ 1420633 h 6858000"/>
              <a:gd name="connsiteX723" fmla="*/ 3191511 w 5922709"/>
              <a:gd name="connsiteY723" fmla="*/ 1172919 h 6858000"/>
              <a:gd name="connsiteX724" fmla="*/ 2657792 w 5922709"/>
              <a:gd name="connsiteY724" fmla="*/ 1172919 h 6858000"/>
              <a:gd name="connsiteX725" fmla="*/ 2905506 w 5922709"/>
              <a:gd name="connsiteY725" fmla="*/ 1420633 h 6858000"/>
              <a:gd name="connsiteX726" fmla="*/ 2657792 w 5922709"/>
              <a:gd name="connsiteY726" fmla="*/ 1668346 h 6858000"/>
              <a:gd name="connsiteX727" fmla="*/ 2410079 w 5922709"/>
              <a:gd name="connsiteY727" fmla="*/ 1420633 h 6858000"/>
              <a:gd name="connsiteX728" fmla="*/ 2657792 w 5922709"/>
              <a:gd name="connsiteY728" fmla="*/ 1172919 h 6858000"/>
              <a:gd name="connsiteX729" fmla="*/ 2124139 w 5922709"/>
              <a:gd name="connsiteY729" fmla="*/ 1172919 h 6858000"/>
              <a:gd name="connsiteX730" fmla="*/ 2371852 w 5922709"/>
              <a:gd name="connsiteY730" fmla="*/ 1420633 h 6858000"/>
              <a:gd name="connsiteX731" fmla="*/ 2124139 w 5922709"/>
              <a:gd name="connsiteY731" fmla="*/ 1668346 h 6858000"/>
              <a:gd name="connsiteX732" fmla="*/ 1876425 w 5922709"/>
              <a:gd name="connsiteY732" fmla="*/ 1420633 h 6858000"/>
              <a:gd name="connsiteX733" fmla="*/ 2124139 w 5922709"/>
              <a:gd name="connsiteY733" fmla="*/ 1172919 h 6858000"/>
              <a:gd name="connsiteX734" fmla="*/ 1590422 w 5922709"/>
              <a:gd name="connsiteY734" fmla="*/ 1172919 h 6858000"/>
              <a:gd name="connsiteX735" fmla="*/ 1838135 w 5922709"/>
              <a:gd name="connsiteY735" fmla="*/ 1420633 h 6858000"/>
              <a:gd name="connsiteX736" fmla="*/ 1590422 w 5922709"/>
              <a:gd name="connsiteY736" fmla="*/ 1668346 h 6858000"/>
              <a:gd name="connsiteX737" fmla="*/ 1342708 w 5922709"/>
              <a:gd name="connsiteY737" fmla="*/ 1420633 h 6858000"/>
              <a:gd name="connsiteX738" fmla="*/ 1590422 w 5922709"/>
              <a:gd name="connsiteY738" fmla="*/ 1172919 h 6858000"/>
              <a:gd name="connsiteX739" fmla="*/ 1063244 w 5922709"/>
              <a:gd name="connsiteY739" fmla="*/ 1171706 h 6858000"/>
              <a:gd name="connsiteX740" fmla="*/ 1310958 w 5922709"/>
              <a:gd name="connsiteY740" fmla="*/ 1419420 h 6858000"/>
              <a:gd name="connsiteX741" fmla="*/ 1063244 w 5922709"/>
              <a:gd name="connsiteY741" fmla="*/ 1667133 h 6858000"/>
              <a:gd name="connsiteX742" fmla="*/ 815531 w 5922709"/>
              <a:gd name="connsiteY742" fmla="*/ 1419420 h 6858000"/>
              <a:gd name="connsiteX743" fmla="*/ 1063244 w 5922709"/>
              <a:gd name="connsiteY743" fmla="*/ 1171706 h 6858000"/>
              <a:gd name="connsiteX744" fmla="*/ 529590 w 5922709"/>
              <a:gd name="connsiteY744" fmla="*/ 1171706 h 6858000"/>
              <a:gd name="connsiteX745" fmla="*/ 777304 w 5922709"/>
              <a:gd name="connsiteY745" fmla="*/ 1419420 h 6858000"/>
              <a:gd name="connsiteX746" fmla="*/ 529590 w 5922709"/>
              <a:gd name="connsiteY746" fmla="*/ 1667133 h 6858000"/>
              <a:gd name="connsiteX747" fmla="*/ 281877 w 5922709"/>
              <a:gd name="connsiteY747" fmla="*/ 1419420 h 6858000"/>
              <a:gd name="connsiteX748" fmla="*/ 529590 w 5922709"/>
              <a:gd name="connsiteY748" fmla="*/ 1171706 h 6858000"/>
              <a:gd name="connsiteX749" fmla="*/ 5594604 w 5922709"/>
              <a:gd name="connsiteY749" fmla="*/ 721244 h 6858000"/>
              <a:gd name="connsiteX750" fmla="*/ 5842318 w 5922709"/>
              <a:gd name="connsiteY750" fmla="*/ 968956 h 6858000"/>
              <a:gd name="connsiteX751" fmla="*/ 5594604 w 5922709"/>
              <a:gd name="connsiteY751" fmla="*/ 1216671 h 6858000"/>
              <a:gd name="connsiteX752" fmla="*/ 5346891 w 5922709"/>
              <a:gd name="connsiteY752" fmla="*/ 968956 h 6858000"/>
              <a:gd name="connsiteX753" fmla="*/ 5594604 w 5922709"/>
              <a:gd name="connsiteY753" fmla="*/ 721244 h 6858000"/>
              <a:gd name="connsiteX754" fmla="*/ 5061331 w 5922709"/>
              <a:gd name="connsiteY754" fmla="*/ 721244 h 6858000"/>
              <a:gd name="connsiteX755" fmla="*/ 5309045 w 5922709"/>
              <a:gd name="connsiteY755" fmla="*/ 968956 h 6858000"/>
              <a:gd name="connsiteX756" fmla="*/ 5061331 w 5922709"/>
              <a:gd name="connsiteY756" fmla="*/ 1216671 h 6858000"/>
              <a:gd name="connsiteX757" fmla="*/ 4813618 w 5922709"/>
              <a:gd name="connsiteY757" fmla="*/ 968956 h 6858000"/>
              <a:gd name="connsiteX758" fmla="*/ 5061331 w 5922709"/>
              <a:gd name="connsiteY758" fmla="*/ 721244 h 6858000"/>
              <a:gd name="connsiteX759" fmla="*/ 4527994 w 5922709"/>
              <a:gd name="connsiteY759" fmla="*/ 721244 h 6858000"/>
              <a:gd name="connsiteX760" fmla="*/ 4775708 w 5922709"/>
              <a:gd name="connsiteY760" fmla="*/ 968956 h 6858000"/>
              <a:gd name="connsiteX761" fmla="*/ 4527994 w 5922709"/>
              <a:gd name="connsiteY761" fmla="*/ 1216671 h 6858000"/>
              <a:gd name="connsiteX762" fmla="*/ 4280281 w 5922709"/>
              <a:gd name="connsiteY762" fmla="*/ 968956 h 6858000"/>
              <a:gd name="connsiteX763" fmla="*/ 4527994 w 5922709"/>
              <a:gd name="connsiteY763" fmla="*/ 721244 h 6858000"/>
              <a:gd name="connsiteX764" fmla="*/ 3994658 w 5922709"/>
              <a:gd name="connsiteY764" fmla="*/ 721244 h 6858000"/>
              <a:gd name="connsiteX765" fmla="*/ 4242372 w 5922709"/>
              <a:gd name="connsiteY765" fmla="*/ 968956 h 6858000"/>
              <a:gd name="connsiteX766" fmla="*/ 3994658 w 5922709"/>
              <a:gd name="connsiteY766" fmla="*/ 1216671 h 6858000"/>
              <a:gd name="connsiteX767" fmla="*/ 3746945 w 5922709"/>
              <a:gd name="connsiteY767" fmla="*/ 968956 h 6858000"/>
              <a:gd name="connsiteX768" fmla="*/ 3994658 w 5922709"/>
              <a:gd name="connsiteY768" fmla="*/ 721244 h 6858000"/>
              <a:gd name="connsiteX769" fmla="*/ 3461322 w 5922709"/>
              <a:gd name="connsiteY769" fmla="*/ 721244 h 6858000"/>
              <a:gd name="connsiteX770" fmla="*/ 3709035 w 5922709"/>
              <a:gd name="connsiteY770" fmla="*/ 968956 h 6858000"/>
              <a:gd name="connsiteX771" fmla="*/ 3461322 w 5922709"/>
              <a:gd name="connsiteY771" fmla="*/ 1216671 h 6858000"/>
              <a:gd name="connsiteX772" fmla="*/ 3213608 w 5922709"/>
              <a:gd name="connsiteY772" fmla="*/ 968956 h 6858000"/>
              <a:gd name="connsiteX773" fmla="*/ 3461322 w 5922709"/>
              <a:gd name="connsiteY773" fmla="*/ 721244 h 6858000"/>
              <a:gd name="connsiteX774" fmla="*/ 2927986 w 5922709"/>
              <a:gd name="connsiteY774" fmla="*/ 721244 h 6858000"/>
              <a:gd name="connsiteX775" fmla="*/ 3175699 w 5922709"/>
              <a:gd name="connsiteY775" fmla="*/ 968956 h 6858000"/>
              <a:gd name="connsiteX776" fmla="*/ 2927986 w 5922709"/>
              <a:gd name="connsiteY776" fmla="*/ 1216671 h 6858000"/>
              <a:gd name="connsiteX777" fmla="*/ 2680272 w 5922709"/>
              <a:gd name="connsiteY777" fmla="*/ 968956 h 6858000"/>
              <a:gd name="connsiteX778" fmla="*/ 2927986 w 5922709"/>
              <a:gd name="connsiteY778" fmla="*/ 721244 h 6858000"/>
              <a:gd name="connsiteX779" fmla="*/ 2394649 w 5922709"/>
              <a:gd name="connsiteY779" fmla="*/ 721244 h 6858000"/>
              <a:gd name="connsiteX780" fmla="*/ 2642362 w 5922709"/>
              <a:gd name="connsiteY780" fmla="*/ 968956 h 6858000"/>
              <a:gd name="connsiteX781" fmla="*/ 2394649 w 5922709"/>
              <a:gd name="connsiteY781" fmla="*/ 1216671 h 6858000"/>
              <a:gd name="connsiteX782" fmla="*/ 2146935 w 5922709"/>
              <a:gd name="connsiteY782" fmla="*/ 968956 h 6858000"/>
              <a:gd name="connsiteX783" fmla="*/ 2394649 w 5922709"/>
              <a:gd name="connsiteY783" fmla="*/ 721244 h 6858000"/>
              <a:gd name="connsiteX784" fmla="*/ 1861313 w 5922709"/>
              <a:gd name="connsiteY784" fmla="*/ 721244 h 6858000"/>
              <a:gd name="connsiteX785" fmla="*/ 2109026 w 5922709"/>
              <a:gd name="connsiteY785" fmla="*/ 968956 h 6858000"/>
              <a:gd name="connsiteX786" fmla="*/ 1861313 w 5922709"/>
              <a:gd name="connsiteY786" fmla="*/ 1216671 h 6858000"/>
              <a:gd name="connsiteX787" fmla="*/ 1613599 w 5922709"/>
              <a:gd name="connsiteY787" fmla="*/ 968956 h 6858000"/>
              <a:gd name="connsiteX788" fmla="*/ 1861313 w 5922709"/>
              <a:gd name="connsiteY788" fmla="*/ 721244 h 6858000"/>
              <a:gd name="connsiteX789" fmla="*/ 1328039 w 5922709"/>
              <a:gd name="connsiteY789" fmla="*/ 721244 h 6858000"/>
              <a:gd name="connsiteX790" fmla="*/ 1575753 w 5922709"/>
              <a:gd name="connsiteY790" fmla="*/ 968956 h 6858000"/>
              <a:gd name="connsiteX791" fmla="*/ 1328039 w 5922709"/>
              <a:gd name="connsiteY791" fmla="*/ 1216671 h 6858000"/>
              <a:gd name="connsiteX792" fmla="*/ 1080326 w 5922709"/>
              <a:gd name="connsiteY792" fmla="*/ 968956 h 6858000"/>
              <a:gd name="connsiteX793" fmla="*/ 1328039 w 5922709"/>
              <a:gd name="connsiteY793" fmla="*/ 721244 h 6858000"/>
              <a:gd name="connsiteX794" fmla="*/ 800544 w 5922709"/>
              <a:gd name="connsiteY794" fmla="*/ 720156 h 6858000"/>
              <a:gd name="connsiteX795" fmla="*/ 1048194 w 5922709"/>
              <a:gd name="connsiteY795" fmla="*/ 967806 h 6858000"/>
              <a:gd name="connsiteX796" fmla="*/ 800544 w 5922709"/>
              <a:gd name="connsiteY796" fmla="*/ 1215457 h 6858000"/>
              <a:gd name="connsiteX797" fmla="*/ 552894 w 5922709"/>
              <a:gd name="connsiteY797" fmla="*/ 967806 h 6858000"/>
              <a:gd name="connsiteX798" fmla="*/ 800544 w 5922709"/>
              <a:gd name="connsiteY798" fmla="*/ 720156 h 6858000"/>
              <a:gd name="connsiteX799" fmla="*/ 267144 w 5922709"/>
              <a:gd name="connsiteY799" fmla="*/ 720094 h 6858000"/>
              <a:gd name="connsiteX800" fmla="*/ 514858 w 5922709"/>
              <a:gd name="connsiteY800" fmla="*/ 967807 h 6858000"/>
              <a:gd name="connsiteX801" fmla="*/ 267144 w 5922709"/>
              <a:gd name="connsiteY801" fmla="*/ 1215521 h 6858000"/>
              <a:gd name="connsiteX802" fmla="*/ 19431 w 5922709"/>
              <a:gd name="connsiteY802" fmla="*/ 967807 h 6858000"/>
              <a:gd name="connsiteX803" fmla="*/ 267144 w 5922709"/>
              <a:gd name="connsiteY803" fmla="*/ 720094 h 6858000"/>
              <a:gd name="connsiteX804" fmla="*/ 5866828 w 5922709"/>
              <a:gd name="connsiteY804" fmla="*/ 278522 h 6858000"/>
              <a:gd name="connsiteX805" fmla="*/ 5916751 w 5922709"/>
              <a:gd name="connsiteY805" fmla="*/ 283555 h 6858000"/>
              <a:gd name="connsiteX806" fmla="*/ 5922709 w 5922709"/>
              <a:gd name="connsiteY806" fmla="*/ 285404 h 6858000"/>
              <a:gd name="connsiteX807" fmla="*/ 5922709 w 5922709"/>
              <a:gd name="connsiteY807" fmla="*/ 767066 h 6858000"/>
              <a:gd name="connsiteX808" fmla="*/ 5916751 w 5922709"/>
              <a:gd name="connsiteY808" fmla="*/ 768916 h 6858000"/>
              <a:gd name="connsiteX809" fmla="*/ 5866828 w 5922709"/>
              <a:gd name="connsiteY809" fmla="*/ 773948 h 6858000"/>
              <a:gd name="connsiteX810" fmla="*/ 5619115 w 5922709"/>
              <a:gd name="connsiteY810" fmla="*/ 526236 h 6858000"/>
              <a:gd name="connsiteX811" fmla="*/ 5866828 w 5922709"/>
              <a:gd name="connsiteY811" fmla="*/ 278522 h 6858000"/>
              <a:gd name="connsiteX812" fmla="*/ 5332413 w 5922709"/>
              <a:gd name="connsiteY812" fmla="*/ 278268 h 6858000"/>
              <a:gd name="connsiteX813" fmla="*/ 5580126 w 5922709"/>
              <a:gd name="connsiteY813" fmla="*/ 525982 h 6858000"/>
              <a:gd name="connsiteX814" fmla="*/ 5332413 w 5922709"/>
              <a:gd name="connsiteY814" fmla="*/ 773694 h 6858000"/>
              <a:gd name="connsiteX815" fmla="*/ 5084699 w 5922709"/>
              <a:gd name="connsiteY815" fmla="*/ 525982 h 6858000"/>
              <a:gd name="connsiteX816" fmla="*/ 5332413 w 5922709"/>
              <a:gd name="connsiteY816" fmla="*/ 278268 h 6858000"/>
              <a:gd name="connsiteX817" fmla="*/ 4799077 w 5922709"/>
              <a:gd name="connsiteY817" fmla="*/ 278268 h 6858000"/>
              <a:gd name="connsiteX818" fmla="*/ 5046790 w 5922709"/>
              <a:gd name="connsiteY818" fmla="*/ 525982 h 6858000"/>
              <a:gd name="connsiteX819" fmla="*/ 4799077 w 5922709"/>
              <a:gd name="connsiteY819" fmla="*/ 773694 h 6858000"/>
              <a:gd name="connsiteX820" fmla="*/ 4551363 w 5922709"/>
              <a:gd name="connsiteY820" fmla="*/ 525982 h 6858000"/>
              <a:gd name="connsiteX821" fmla="*/ 4799077 w 5922709"/>
              <a:gd name="connsiteY821" fmla="*/ 278268 h 6858000"/>
              <a:gd name="connsiteX822" fmla="*/ 4265803 w 5922709"/>
              <a:gd name="connsiteY822" fmla="*/ 278268 h 6858000"/>
              <a:gd name="connsiteX823" fmla="*/ 4513517 w 5922709"/>
              <a:gd name="connsiteY823" fmla="*/ 525982 h 6858000"/>
              <a:gd name="connsiteX824" fmla="*/ 4265803 w 5922709"/>
              <a:gd name="connsiteY824" fmla="*/ 773694 h 6858000"/>
              <a:gd name="connsiteX825" fmla="*/ 4018090 w 5922709"/>
              <a:gd name="connsiteY825" fmla="*/ 525982 h 6858000"/>
              <a:gd name="connsiteX826" fmla="*/ 4265803 w 5922709"/>
              <a:gd name="connsiteY826" fmla="*/ 278268 h 6858000"/>
              <a:gd name="connsiteX827" fmla="*/ 3732466 w 5922709"/>
              <a:gd name="connsiteY827" fmla="*/ 278268 h 6858000"/>
              <a:gd name="connsiteX828" fmla="*/ 3980180 w 5922709"/>
              <a:gd name="connsiteY828" fmla="*/ 525982 h 6858000"/>
              <a:gd name="connsiteX829" fmla="*/ 3732466 w 5922709"/>
              <a:gd name="connsiteY829" fmla="*/ 773694 h 6858000"/>
              <a:gd name="connsiteX830" fmla="*/ 3484753 w 5922709"/>
              <a:gd name="connsiteY830" fmla="*/ 525982 h 6858000"/>
              <a:gd name="connsiteX831" fmla="*/ 3732466 w 5922709"/>
              <a:gd name="connsiteY831" fmla="*/ 278268 h 6858000"/>
              <a:gd name="connsiteX832" fmla="*/ 3199130 w 5922709"/>
              <a:gd name="connsiteY832" fmla="*/ 278268 h 6858000"/>
              <a:gd name="connsiteX833" fmla="*/ 3446844 w 5922709"/>
              <a:gd name="connsiteY833" fmla="*/ 525982 h 6858000"/>
              <a:gd name="connsiteX834" fmla="*/ 3199130 w 5922709"/>
              <a:gd name="connsiteY834" fmla="*/ 773694 h 6858000"/>
              <a:gd name="connsiteX835" fmla="*/ 2951417 w 5922709"/>
              <a:gd name="connsiteY835" fmla="*/ 525982 h 6858000"/>
              <a:gd name="connsiteX836" fmla="*/ 3199130 w 5922709"/>
              <a:gd name="connsiteY836" fmla="*/ 278268 h 6858000"/>
              <a:gd name="connsiteX837" fmla="*/ 2665793 w 5922709"/>
              <a:gd name="connsiteY837" fmla="*/ 278268 h 6858000"/>
              <a:gd name="connsiteX838" fmla="*/ 2913507 w 5922709"/>
              <a:gd name="connsiteY838" fmla="*/ 525982 h 6858000"/>
              <a:gd name="connsiteX839" fmla="*/ 2665793 w 5922709"/>
              <a:gd name="connsiteY839" fmla="*/ 773694 h 6858000"/>
              <a:gd name="connsiteX840" fmla="*/ 2418080 w 5922709"/>
              <a:gd name="connsiteY840" fmla="*/ 525982 h 6858000"/>
              <a:gd name="connsiteX841" fmla="*/ 2665793 w 5922709"/>
              <a:gd name="connsiteY841" fmla="*/ 278268 h 6858000"/>
              <a:gd name="connsiteX842" fmla="*/ 2132456 w 5922709"/>
              <a:gd name="connsiteY842" fmla="*/ 278268 h 6858000"/>
              <a:gd name="connsiteX843" fmla="*/ 2380170 w 5922709"/>
              <a:gd name="connsiteY843" fmla="*/ 525982 h 6858000"/>
              <a:gd name="connsiteX844" fmla="*/ 2132456 w 5922709"/>
              <a:gd name="connsiteY844" fmla="*/ 773694 h 6858000"/>
              <a:gd name="connsiteX845" fmla="*/ 1884743 w 5922709"/>
              <a:gd name="connsiteY845" fmla="*/ 525982 h 6858000"/>
              <a:gd name="connsiteX846" fmla="*/ 2132456 w 5922709"/>
              <a:gd name="connsiteY846" fmla="*/ 278268 h 6858000"/>
              <a:gd name="connsiteX847" fmla="*/ 1599120 w 5922709"/>
              <a:gd name="connsiteY847" fmla="*/ 278268 h 6858000"/>
              <a:gd name="connsiteX848" fmla="*/ 1846834 w 5922709"/>
              <a:gd name="connsiteY848" fmla="*/ 525982 h 6858000"/>
              <a:gd name="connsiteX849" fmla="*/ 1599120 w 5922709"/>
              <a:gd name="connsiteY849" fmla="*/ 773694 h 6858000"/>
              <a:gd name="connsiteX850" fmla="*/ 1351407 w 5922709"/>
              <a:gd name="connsiteY850" fmla="*/ 525982 h 6858000"/>
              <a:gd name="connsiteX851" fmla="*/ 1599120 w 5922709"/>
              <a:gd name="connsiteY851" fmla="*/ 278268 h 6858000"/>
              <a:gd name="connsiteX852" fmla="*/ 1071627 w 5922709"/>
              <a:gd name="connsiteY852" fmla="*/ 277118 h 6858000"/>
              <a:gd name="connsiteX853" fmla="*/ 1319340 w 5922709"/>
              <a:gd name="connsiteY853" fmla="*/ 524832 h 6858000"/>
              <a:gd name="connsiteX854" fmla="*/ 1071627 w 5922709"/>
              <a:gd name="connsiteY854" fmla="*/ 772545 h 6858000"/>
              <a:gd name="connsiteX855" fmla="*/ 823913 w 5922709"/>
              <a:gd name="connsiteY855" fmla="*/ 524832 h 6858000"/>
              <a:gd name="connsiteX856" fmla="*/ 1071627 w 5922709"/>
              <a:gd name="connsiteY856" fmla="*/ 277118 h 6858000"/>
              <a:gd name="connsiteX857" fmla="*/ 538289 w 5922709"/>
              <a:gd name="connsiteY857" fmla="*/ 277118 h 6858000"/>
              <a:gd name="connsiteX858" fmla="*/ 786003 w 5922709"/>
              <a:gd name="connsiteY858" fmla="*/ 524832 h 6858000"/>
              <a:gd name="connsiteX859" fmla="*/ 538289 w 5922709"/>
              <a:gd name="connsiteY859" fmla="*/ 772545 h 6858000"/>
              <a:gd name="connsiteX860" fmla="*/ 290576 w 5922709"/>
              <a:gd name="connsiteY860" fmla="*/ 524832 h 6858000"/>
              <a:gd name="connsiteX861" fmla="*/ 538289 w 5922709"/>
              <a:gd name="connsiteY861" fmla="*/ 277118 h 6858000"/>
              <a:gd name="connsiteX862" fmla="*/ 5363764 w 5922709"/>
              <a:gd name="connsiteY862" fmla="*/ 0 h 6858000"/>
              <a:gd name="connsiteX863" fmla="*/ 5828239 w 5922709"/>
              <a:gd name="connsiteY863" fmla="*/ 0 h 6858000"/>
              <a:gd name="connsiteX864" fmla="*/ 5838682 w 5922709"/>
              <a:gd name="connsiteY864" fmla="*/ 33644 h 6858000"/>
              <a:gd name="connsiteX865" fmla="*/ 5843715 w 5922709"/>
              <a:gd name="connsiteY865" fmla="*/ 83567 h 6858000"/>
              <a:gd name="connsiteX866" fmla="*/ 5596002 w 5922709"/>
              <a:gd name="connsiteY866" fmla="*/ 331280 h 6858000"/>
              <a:gd name="connsiteX867" fmla="*/ 5348288 w 5922709"/>
              <a:gd name="connsiteY867" fmla="*/ 83566 h 6858000"/>
              <a:gd name="connsiteX868" fmla="*/ 5353321 w 5922709"/>
              <a:gd name="connsiteY868" fmla="*/ 33643 h 6858000"/>
              <a:gd name="connsiteX869" fmla="*/ 4829118 w 5922709"/>
              <a:gd name="connsiteY869" fmla="*/ 0 h 6858000"/>
              <a:gd name="connsiteX870" fmla="*/ 5293545 w 5922709"/>
              <a:gd name="connsiteY870" fmla="*/ 0 h 6858000"/>
              <a:gd name="connsiteX871" fmla="*/ 5304012 w 5922709"/>
              <a:gd name="connsiteY871" fmla="*/ 33720 h 6858000"/>
              <a:gd name="connsiteX872" fmla="*/ 5309045 w 5922709"/>
              <a:gd name="connsiteY872" fmla="*/ 83643 h 6858000"/>
              <a:gd name="connsiteX873" fmla="*/ 5061331 w 5922709"/>
              <a:gd name="connsiteY873" fmla="*/ 331355 h 6858000"/>
              <a:gd name="connsiteX874" fmla="*/ 4813618 w 5922709"/>
              <a:gd name="connsiteY874" fmla="*/ 83643 h 6858000"/>
              <a:gd name="connsiteX875" fmla="*/ 4818651 w 5922709"/>
              <a:gd name="connsiteY875" fmla="*/ 33720 h 6858000"/>
              <a:gd name="connsiteX876" fmla="*/ 4295781 w 5922709"/>
              <a:gd name="connsiteY876" fmla="*/ 0 h 6858000"/>
              <a:gd name="connsiteX877" fmla="*/ 4760208 w 5922709"/>
              <a:gd name="connsiteY877" fmla="*/ 0 h 6858000"/>
              <a:gd name="connsiteX878" fmla="*/ 4770675 w 5922709"/>
              <a:gd name="connsiteY878" fmla="*/ 33720 h 6858000"/>
              <a:gd name="connsiteX879" fmla="*/ 4775708 w 5922709"/>
              <a:gd name="connsiteY879" fmla="*/ 83643 h 6858000"/>
              <a:gd name="connsiteX880" fmla="*/ 4527994 w 5922709"/>
              <a:gd name="connsiteY880" fmla="*/ 331355 h 6858000"/>
              <a:gd name="connsiteX881" fmla="*/ 4280281 w 5922709"/>
              <a:gd name="connsiteY881" fmla="*/ 83643 h 6858000"/>
              <a:gd name="connsiteX882" fmla="*/ 4285314 w 5922709"/>
              <a:gd name="connsiteY882" fmla="*/ 33720 h 6858000"/>
              <a:gd name="connsiteX883" fmla="*/ 3762445 w 5922709"/>
              <a:gd name="connsiteY883" fmla="*/ 0 h 6858000"/>
              <a:gd name="connsiteX884" fmla="*/ 4226872 w 5922709"/>
              <a:gd name="connsiteY884" fmla="*/ 0 h 6858000"/>
              <a:gd name="connsiteX885" fmla="*/ 4237339 w 5922709"/>
              <a:gd name="connsiteY885" fmla="*/ 33720 h 6858000"/>
              <a:gd name="connsiteX886" fmla="*/ 4242372 w 5922709"/>
              <a:gd name="connsiteY886" fmla="*/ 83643 h 6858000"/>
              <a:gd name="connsiteX887" fmla="*/ 3994658 w 5922709"/>
              <a:gd name="connsiteY887" fmla="*/ 331355 h 6858000"/>
              <a:gd name="connsiteX888" fmla="*/ 3746945 w 5922709"/>
              <a:gd name="connsiteY888" fmla="*/ 83643 h 6858000"/>
              <a:gd name="connsiteX889" fmla="*/ 3751978 w 5922709"/>
              <a:gd name="connsiteY889" fmla="*/ 33720 h 6858000"/>
              <a:gd name="connsiteX890" fmla="*/ 3229108 w 5922709"/>
              <a:gd name="connsiteY890" fmla="*/ 0 h 6858000"/>
              <a:gd name="connsiteX891" fmla="*/ 3693535 w 5922709"/>
              <a:gd name="connsiteY891" fmla="*/ 0 h 6858000"/>
              <a:gd name="connsiteX892" fmla="*/ 3704002 w 5922709"/>
              <a:gd name="connsiteY892" fmla="*/ 33720 h 6858000"/>
              <a:gd name="connsiteX893" fmla="*/ 3709035 w 5922709"/>
              <a:gd name="connsiteY893" fmla="*/ 83643 h 6858000"/>
              <a:gd name="connsiteX894" fmla="*/ 3461322 w 5922709"/>
              <a:gd name="connsiteY894" fmla="*/ 331355 h 6858000"/>
              <a:gd name="connsiteX895" fmla="*/ 3213608 w 5922709"/>
              <a:gd name="connsiteY895" fmla="*/ 83643 h 6858000"/>
              <a:gd name="connsiteX896" fmla="*/ 3218641 w 5922709"/>
              <a:gd name="connsiteY896" fmla="*/ 33720 h 6858000"/>
              <a:gd name="connsiteX897" fmla="*/ 2695772 w 5922709"/>
              <a:gd name="connsiteY897" fmla="*/ 0 h 6858000"/>
              <a:gd name="connsiteX898" fmla="*/ 3160199 w 5922709"/>
              <a:gd name="connsiteY898" fmla="*/ 0 h 6858000"/>
              <a:gd name="connsiteX899" fmla="*/ 3170666 w 5922709"/>
              <a:gd name="connsiteY899" fmla="*/ 33720 h 6858000"/>
              <a:gd name="connsiteX900" fmla="*/ 3175699 w 5922709"/>
              <a:gd name="connsiteY900" fmla="*/ 83643 h 6858000"/>
              <a:gd name="connsiteX901" fmla="*/ 2927986 w 5922709"/>
              <a:gd name="connsiteY901" fmla="*/ 331355 h 6858000"/>
              <a:gd name="connsiteX902" fmla="*/ 2680272 w 5922709"/>
              <a:gd name="connsiteY902" fmla="*/ 83643 h 6858000"/>
              <a:gd name="connsiteX903" fmla="*/ 2685305 w 5922709"/>
              <a:gd name="connsiteY903" fmla="*/ 33720 h 6858000"/>
              <a:gd name="connsiteX904" fmla="*/ 2162435 w 5922709"/>
              <a:gd name="connsiteY904" fmla="*/ 0 h 6858000"/>
              <a:gd name="connsiteX905" fmla="*/ 2626862 w 5922709"/>
              <a:gd name="connsiteY905" fmla="*/ 0 h 6858000"/>
              <a:gd name="connsiteX906" fmla="*/ 2637329 w 5922709"/>
              <a:gd name="connsiteY906" fmla="*/ 33720 h 6858000"/>
              <a:gd name="connsiteX907" fmla="*/ 2642362 w 5922709"/>
              <a:gd name="connsiteY907" fmla="*/ 83643 h 6858000"/>
              <a:gd name="connsiteX908" fmla="*/ 2394649 w 5922709"/>
              <a:gd name="connsiteY908" fmla="*/ 331355 h 6858000"/>
              <a:gd name="connsiteX909" fmla="*/ 2146935 w 5922709"/>
              <a:gd name="connsiteY909" fmla="*/ 83643 h 6858000"/>
              <a:gd name="connsiteX910" fmla="*/ 2151968 w 5922709"/>
              <a:gd name="connsiteY910" fmla="*/ 33720 h 6858000"/>
              <a:gd name="connsiteX911" fmla="*/ 1629099 w 5922709"/>
              <a:gd name="connsiteY911" fmla="*/ 0 h 6858000"/>
              <a:gd name="connsiteX912" fmla="*/ 2093527 w 5922709"/>
              <a:gd name="connsiteY912" fmla="*/ 0 h 6858000"/>
              <a:gd name="connsiteX913" fmla="*/ 2103994 w 5922709"/>
              <a:gd name="connsiteY913" fmla="*/ 33720 h 6858000"/>
              <a:gd name="connsiteX914" fmla="*/ 2109026 w 5922709"/>
              <a:gd name="connsiteY914" fmla="*/ 83643 h 6858000"/>
              <a:gd name="connsiteX915" fmla="*/ 1861313 w 5922709"/>
              <a:gd name="connsiteY915" fmla="*/ 331355 h 6858000"/>
              <a:gd name="connsiteX916" fmla="*/ 1613599 w 5922709"/>
              <a:gd name="connsiteY916" fmla="*/ 83643 h 6858000"/>
              <a:gd name="connsiteX917" fmla="*/ 1618632 w 5922709"/>
              <a:gd name="connsiteY917" fmla="*/ 33720 h 6858000"/>
              <a:gd name="connsiteX918" fmla="*/ 1095826 w 5922709"/>
              <a:gd name="connsiteY918" fmla="*/ 0 h 6858000"/>
              <a:gd name="connsiteX919" fmla="*/ 1560254 w 5922709"/>
              <a:gd name="connsiteY919" fmla="*/ 0 h 6858000"/>
              <a:gd name="connsiteX920" fmla="*/ 1570721 w 5922709"/>
              <a:gd name="connsiteY920" fmla="*/ 33720 h 6858000"/>
              <a:gd name="connsiteX921" fmla="*/ 1575753 w 5922709"/>
              <a:gd name="connsiteY921" fmla="*/ 83643 h 6858000"/>
              <a:gd name="connsiteX922" fmla="*/ 1328039 w 5922709"/>
              <a:gd name="connsiteY922" fmla="*/ 331355 h 6858000"/>
              <a:gd name="connsiteX923" fmla="*/ 1080326 w 5922709"/>
              <a:gd name="connsiteY923" fmla="*/ 83643 h 6858000"/>
              <a:gd name="connsiteX924" fmla="*/ 1085359 w 5922709"/>
              <a:gd name="connsiteY924" fmla="*/ 33720 h 6858000"/>
              <a:gd name="connsiteX925" fmla="*/ 568058 w 5922709"/>
              <a:gd name="connsiteY925" fmla="*/ 0 h 6858000"/>
              <a:gd name="connsiteX926" fmla="*/ 1033030 w 5922709"/>
              <a:gd name="connsiteY926" fmla="*/ 0 h 6858000"/>
              <a:gd name="connsiteX927" fmla="*/ 1043163 w 5922709"/>
              <a:gd name="connsiteY927" fmla="*/ 32644 h 6858000"/>
              <a:gd name="connsiteX928" fmla="*/ 1048194 w 5922709"/>
              <a:gd name="connsiteY928" fmla="*/ 82554 h 6858000"/>
              <a:gd name="connsiteX929" fmla="*/ 800544 w 5922709"/>
              <a:gd name="connsiteY929" fmla="*/ 330204 h 6858000"/>
              <a:gd name="connsiteX930" fmla="*/ 552894 w 5922709"/>
              <a:gd name="connsiteY930" fmla="*/ 82554 h 6858000"/>
              <a:gd name="connsiteX931" fmla="*/ 557925 w 5922709"/>
              <a:gd name="connsiteY931" fmla="*/ 32644 h 6858000"/>
              <a:gd name="connsiteX932" fmla="*/ 34554 w 5922709"/>
              <a:gd name="connsiteY932" fmla="*/ 0 h 6858000"/>
              <a:gd name="connsiteX933" fmla="*/ 499736 w 5922709"/>
              <a:gd name="connsiteY933" fmla="*/ 0 h 6858000"/>
              <a:gd name="connsiteX934" fmla="*/ 509826 w 5922709"/>
              <a:gd name="connsiteY934" fmla="*/ 32505 h 6858000"/>
              <a:gd name="connsiteX935" fmla="*/ 514858 w 5922709"/>
              <a:gd name="connsiteY935" fmla="*/ 82428 h 6858000"/>
              <a:gd name="connsiteX936" fmla="*/ 267144 w 5922709"/>
              <a:gd name="connsiteY936" fmla="*/ 330141 h 6858000"/>
              <a:gd name="connsiteX937" fmla="*/ 19431 w 5922709"/>
              <a:gd name="connsiteY937" fmla="*/ 82427 h 6858000"/>
              <a:gd name="connsiteX938" fmla="*/ 24464 w 5922709"/>
              <a:gd name="connsiteY938" fmla="*/ 32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</a:cxnLst>
            <a:rect l="l" t="t" r="r" b="b"/>
            <a:pathLst>
              <a:path w="5922709" h="6858000">
                <a:moveTo>
                  <a:pt x="5862891" y="6560883"/>
                </a:moveTo>
                <a:cubicBezTo>
                  <a:pt x="5879992" y="6560883"/>
                  <a:pt x="5896688" y="6562616"/>
                  <a:pt x="5912814" y="6565916"/>
                </a:cubicBezTo>
                <a:lnTo>
                  <a:pt x="5922709" y="6568987"/>
                </a:lnTo>
                <a:lnTo>
                  <a:pt x="5922709" y="6858000"/>
                </a:lnTo>
                <a:lnTo>
                  <a:pt x="5620158" y="6858000"/>
                </a:lnTo>
                <a:lnTo>
                  <a:pt x="5615178" y="6808596"/>
                </a:lnTo>
                <a:cubicBezTo>
                  <a:pt x="5615178" y="6671788"/>
                  <a:pt x="5726083" y="6560883"/>
                  <a:pt x="5862891" y="6560883"/>
                </a:cubicBezTo>
                <a:close/>
                <a:moveTo>
                  <a:pt x="5329555" y="6560883"/>
                </a:moveTo>
                <a:cubicBezTo>
                  <a:pt x="5466364" y="6560883"/>
                  <a:pt x="5577269" y="6671788"/>
                  <a:pt x="5577269" y="6808596"/>
                </a:cubicBezTo>
                <a:lnTo>
                  <a:pt x="5572289" y="6858000"/>
                </a:lnTo>
                <a:lnTo>
                  <a:pt x="5086822" y="6858000"/>
                </a:lnTo>
                <a:lnTo>
                  <a:pt x="5081842" y="6808596"/>
                </a:lnTo>
                <a:cubicBezTo>
                  <a:pt x="5081842" y="6671788"/>
                  <a:pt x="5192747" y="6560883"/>
                  <a:pt x="5329555" y="6560883"/>
                </a:cubicBezTo>
                <a:close/>
                <a:moveTo>
                  <a:pt x="4796218" y="6560883"/>
                </a:moveTo>
                <a:cubicBezTo>
                  <a:pt x="4933027" y="6560883"/>
                  <a:pt x="5043932" y="6671788"/>
                  <a:pt x="5043932" y="6808596"/>
                </a:cubicBezTo>
                <a:lnTo>
                  <a:pt x="5038952" y="6858000"/>
                </a:lnTo>
                <a:lnTo>
                  <a:pt x="4553485" y="6858000"/>
                </a:lnTo>
                <a:lnTo>
                  <a:pt x="4548505" y="6808596"/>
                </a:lnTo>
                <a:cubicBezTo>
                  <a:pt x="4548505" y="6671788"/>
                  <a:pt x="4659410" y="6560883"/>
                  <a:pt x="4796218" y="6560883"/>
                </a:cubicBezTo>
                <a:close/>
                <a:moveTo>
                  <a:pt x="4262945" y="6560883"/>
                </a:moveTo>
                <a:cubicBezTo>
                  <a:pt x="4399754" y="6560883"/>
                  <a:pt x="4510659" y="6671788"/>
                  <a:pt x="4510659" y="6808596"/>
                </a:cubicBezTo>
                <a:lnTo>
                  <a:pt x="4505679" y="6858000"/>
                </a:lnTo>
                <a:lnTo>
                  <a:pt x="4020212" y="6858000"/>
                </a:lnTo>
                <a:lnTo>
                  <a:pt x="4015232" y="6808596"/>
                </a:lnTo>
                <a:cubicBezTo>
                  <a:pt x="4015232" y="6671788"/>
                  <a:pt x="4126137" y="6560883"/>
                  <a:pt x="4262945" y="6560883"/>
                </a:cubicBezTo>
                <a:close/>
                <a:moveTo>
                  <a:pt x="3729610" y="6560883"/>
                </a:moveTo>
                <a:cubicBezTo>
                  <a:pt x="3866418" y="6560883"/>
                  <a:pt x="3977323" y="6671788"/>
                  <a:pt x="3977323" y="6808596"/>
                </a:cubicBezTo>
                <a:lnTo>
                  <a:pt x="3972343" y="6858000"/>
                </a:lnTo>
                <a:lnTo>
                  <a:pt x="3486876" y="6858000"/>
                </a:lnTo>
                <a:lnTo>
                  <a:pt x="3481896" y="6808596"/>
                </a:lnTo>
                <a:cubicBezTo>
                  <a:pt x="3481896" y="6671788"/>
                  <a:pt x="3592801" y="6560883"/>
                  <a:pt x="3729610" y="6560883"/>
                </a:cubicBezTo>
                <a:close/>
                <a:moveTo>
                  <a:pt x="3196273" y="6560883"/>
                </a:moveTo>
                <a:cubicBezTo>
                  <a:pt x="3333081" y="6560883"/>
                  <a:pt x="3443986" y="6671788"/>
                  <a:pt x="3443986" y="6808596"/>
                </a:cubicBezTo>
                <a:lnTo>
                  <a:pt x="3439006" y="6858000"/>
                </a:lnTo>
                <a:lnTo>
                  <a:pt x="2953539" y="6858000"/>
                </a:lnTo>
                <a:lnTo>
                  <a:pt x="2948559" y="6808596"/>
                </a:lnTo>
                <a:cubicBezTo>
                  <a:pt x="2948559" y="6671788"/>
                  <a:pt x="3059464" y="6560883"/>
                  <a:pt x="3196273" y="6560883"/>
                </a:cubicBezTo>
                <a:close/>
                <a:moveTo>
                  <a:pt x="2662937" y="6560883"/>
                </a:moveTo>
                <a:cubicBezTo>
                  <a:pt x="2799745" y="6560883"/>
                  <a:pt x="2910650" y="6671788"/>
                  <a:pt x="2910650" y="6808596"/>
                </a:cubicBezTo>
                <a:lnTo>
                  <a:pt x="2905670" y="6858000"/>
                </a:lnTo>
                <a:lnTo>
                  <a:pt x="2420203" y="6858000"/>
                </a:lnTo>
                <a:lnTo>
                  <a:pt x="2415223" y="6808596"/>
                </a:lnTo>
                <a:cubicBezTo>
                  <a:pt x="2415223" y="6671788"/>
                  <a:pt x="2526128" y="6560883"/>
                  <a:pt x="2662937" y="6560883"/>
                </a:cubicBezTo>
                <a:close/>
                <a:moveTo>
                  <a:pt x="2129600" y="6560883"/>
                </a:moveTo>
                <a:cubicBezTo>
                  <a:pt x="2266408" y="6560883"/>
                  <a:pt x="2377313" y="6671788"/>
                  <a:pt x="2377313" y="6808596"/>
                </a:cubicBezTo>
                <a:lnTo>
                  <a:pt x="2372333" y="6858000"/>
                </a:lnTo>
                <a:lnTo>
                  <a:pt x="1886867" y="6858000"/>
                </a:lnTo>
                <a:lnTo>
                  <a:pt x="1881886" y="6808596"/>
                </a:lnTo>
                <a:cubicBezTo>
                  <a:pt x="1881886" y="6671788"/>
                  <a:pt x="1992791" y="6560883"/>
                  <a:pt x="2129600" y="6560883"/>
                </a:cubicBezTo>
                <a:close/>
                <a:moveTo>
                  <a:pt x="1596264" y="6560883"/>
                </a:moveTo>
                <a:cubicBezTo>
                  <a:pt x="1733072" y="6560883"/>
                  <a:pt x="1843977" y="6671788"/>
                  <a:pt x="1843977" y="6808596"/>
                </a:cubicBezTo>
                <a:lnTo>
                  <a:pt x="1838997" y="6858000"/>
                </a:lnTo>
                <a:lnTo>
                  <a:pt x="1353531" y="6858000"/>
                </a:lnTo>
                <a:lnTo>
                  <a:pt x="1348550" y="6808596"/>
                </a:lnTo>
                <a:cubicBezTo>
                  <a:pt x="1348550" y="6671788"/>
                  <a:pt x="1459455" y="6560883"/>
                  <a:pt x="1596264" y="6560883"/>
                </a:cubicBezTo>
                <a:close/>
                <a:moveTo>
                  <a:pt x="1068768" y="6559677"/>
                </a:moveTo>
                <a:cubicBezTo>
                  <a:pt x="1205577" y="6559677"/>
                  <a:pt x="1316482" y="6670582"/>
                  <a:pt x="1316482" y="6807391"/>
                </a:cubicBezTo>
                <a:cubicBezTo>
                  <a:pt x="1316482" y="6824492"/>
                  <a:pt x="1314749" y="6841189"/>
                  <a:pt x="1311450" y="6857314"/>
                </a:cubicBezTo>
                <a:lnTo>
                  <a:pt x="1311237" y="6858000"/>
                </a:lnTo>
                <a:lnTo>
                  <a:pt x="826301" y="6858000"/>
                </a:lnTo>
                <a:lnTo>
                  <a:pt x="826088" y="6857314"/>
                </a:lnTo>
                <a:cubicBezTo>
                  <a:pt x="822788" y="6841189"/>
                  <a:pt x="821055" y="6824492"/>
                  <a:pt x="821055" y="6807391"/>
                </a:cubicBezTo>
                <a:cubicBezTo>
                  <a:pt x="821055" y="6670582"/>
                  <a:pt x="931960" y="6559677"/>
                  <a:pt x="1068768" y="6559677"/>
                </a:cubicBezTo>
                <a:close/>
                <a:moveTo>
                  <a:pt x="535431" y="6559677"/>
                </a:moveTo>
                <a:cubicBezTo>
                  <a:pt x="672240" y="6559677"/>
                  <a:pt x="783145" y="6670582"/>
                  <a:pt x="783145" y="6807391"/>
                </a:cubicBezTo>
                <a:cubicBezTo>
                  <a:pt x="783145" y="6824492"/>
                  <a:pt x="781412" y="6841189"/>
                  <a:pt x="778113" y="6857314"/>
                </a:cubicBezTo>
                <a:lnTo>
                  <a:pt x="777900" y="6858000"/>
                </a:lnTo>
                <a:lnTo>
                  <a:pt x="292964" y="6858000"/>
                </a:lnTo>
                <a:lnTo>
                  <a:pt x="292751" y="6857314"/>
                </a:lnTo>
                <a:cubicBezTo>
                  <a:pt x="289451" y="6841189"/>
                  <a:pt x="287718" y="6824492"/>
                  <a:pt x="287718" y="6807391"/>
                </a:cubicBezTo>
                <a:cubicBezTo>
                  <a:pt x="287718" y="6670582"/>
                  <a:pt x="398623" y="6559677"/>
                  <a:pt x="535431" y="6559677"/>
                </a:cubicBezTo>
                <a:close/>
                <a:moveTo>
                  <a:pt x="5591747" y="6114986"/>
                </a:moveTo>
                <a:cubicBezTo>
                  <a:pt x="5728555" y="6114986"/>
                  <a:pt x="5839460" y="6225891"/>
                  <a:pt x="5839460" y="6362700"/>
                </a:cubicBezTo>
                <a:cubicBezTo>
                  <a:pt x="5839460" y="6499508"/>
                  <a:pt x="5728555" y="6610413"/>
                  <a:pt x="5591747" y="6610413"/>
                </a:cubicBezTo>
                <a:cubicBezTo>
                  <a:pt x="5454938" y="6610413"/>
                  <a:pt x="5344033" y="6499508"/>
                  <a:pt x="5344033" y="6362700"/>
                </a:cubicBezTo>
                <a:cubicBezTo>
                  <a:pt x="5344033" y="6225891"/>
                  <a:pt x="5454938" y="6114986"/>
                  <a:pt x="5591747" y="6114986"/>
                </a:cubicBezTo>
                <a:close/>
                <a:moveTo>
                  <a:pt x="5058474" y="6114986"/>
                </a:moveTo>
                <a:cubicBezTo>
                  <a:pt x="5195282" y="6114986"/>
                  <a:pt x="5306187" y="6225891"/>
                  <a:pt x="5306187" y="6362700"/>
                </a:cubicBezTo>
                <a:cubicBezTo>
                  <a:pt x="5306187" y="6499508"/>
                  <a:pt x="5195282" y="6610413"/>
                  <a:pt x="5058474" y="6610413"/>
                </a:cubicBezTo>
                <a:cubicBezTo>
                  <a:pt x="4921665" y="6610413"/>
                  <a:pt x="4810760" y="6499508"/>
                  <a:pt x="4810760" y="6362700"/>
                </a:cubicBezTo>
                <a:cubicBezTo>
                  <a:pt x="4810760" y="6225891"/>
                  <a:pt x="4921665" y="6114986"/>
                  <a:pt x="5058474" y="6114986"/>
                </a:cubicBezTo>
                <a:close/>
                <a:moveTo>
                  <a:pt x="4525138" y="6114986"/>
                </a:moveTo>
                <a:cubicBezTo>
                  <a:pt x="4661946" y="6114986"/>
                  <a:pt x="4772851" y="6225891"/>
                  <a:pt x="4772851" y="6362700"/>
                </a:cubicBezTo>
                <a:cubicBezTo>
                  <a:pt x="4772851" y="6499508"/>
                  <a:pt x="4661946" y="6610413"/>
                  <a:pt x="4525138" y="6610413"/>
                </a:cubicBezTo>
                <a:cubicBezTo>
                  <a:pt x="4388329" y="6610413"/>
                  <a:pt x="4277424" y="6499508"/>
                  <a:pt x="4277424" y="6362700"/>
                </a:cubicBezTo>
                <a:cubicBezTo>
                  <a:pt x="4277424" y="6225891"/>
                  <a:pt x="4388329" y="6114986"/>
                  <a:pt x="4525138" y="6114986"/>
                </a:cubicBezTo>
                <a:close/>
                <a:moveTo>
                  <a:pt x="3991801" y="6114986"/>
                </a:moveTo>
                <a:cubicBezTo>
                  <a:pt x="4128609" y="6114986"/>
                  <a:pt x="4239514" y="6225891"/>
                  <a:pt x="4239514" y="6362700"/>
                </a:cubicBezTo>
                <a:cubicBezTo>
                  <a:pt x="4239514" y="6499508"/>
                  <a:pt x="4128609" y="6610413"/>
                  <a:pt x="3991801" y="6610413"/>
                </a:cubicBezTo>
                <a:cubicBezTo>
                  <a:pt x="3854992" y="6610413"/>
                  <a:pt x="3744087" y="6499508"/>
                  <a:pt x="3744087" y="6362700"/>
                </a:cubicBezTo>
                <a:cubicBezTo>
                  <a:pt x="3744087" y="6225891"/>
                  <a:pt x="3854992" y="6114986"/>
                  <a:pt x="3991801" y="6114986"/>
                </a:cubicBezTo>
                <a:close/>
                <a:moveTo>
                  <a:pt x="3458464" y="6114986"/>
                </a:moveTo>
                <a:cubicBezTo>
                  <a:pt x="3595273" y="6114986"/>
                  <a:pt x="3706178" y="6225891"/>
                  <a:pt x="3706178" y="6362700"/>
                </a:cubicBezTo>
                <a:cubicBezTo>
                  <a:pt x="3706178" y="6499508"/>
                  <a:pt x="3595273" y="6610413"/>
                  <a:pt x="3458464" y="6610413"/>
                </a:cubicBezTo>
                <a:cubicBezTo>
                  <a:pt x="3321655" y="6610413"/>
                  <a:pt x="3210751" y="6499508"/>
                  <a:pt x="3210751" y="6362700"/>
                </a:cubicBezTo>
                <a:cubicBezTo>
                  <a:pt x="3210751" y="6225891"/>
                  <a:pt x="3321655" y="6114986"/>
                  <a:pt x="3458464" y="6114986"/>
                </a:cubicBezTo>
                <a:close/>
                <a:moveTo>
                  <a:pt x="2925127" y="6114986"/>
                </a:moveTo>
                <a:cubicBezTo>
                  <a:pt x="3061936" y="6114986"/>
                  <a:pt x="3172841" y="6225891"/>
                  <a:pt x="3172841" y="6362700"/>
                </a:cubicBezTo>
                <a:cubicBezTo>
                  <a:pt x="3172841" y="6499508"/>
                  <a:pt x="3061936" y="6610413"/>
                  <a:pt x="2925127" y="6610413"/>
                </a:cubicBezTo>
                <a:cubicBezTo>
                  <a:pt x="2788318" y="6610413"/>
                  <a:pt x="2677414" y="6499508"/>
                  <a:pt x="2677414" y="6362700"/>
                </a:cubicBezTo>
                <a:cubicBezTo>
                  <a:pt x="2677414" y="6225891"/>
                  <a:pt x="2788318" y="6114986"/>
                  <a:pt x="2925127" y="6114986"/>
                </a:cubicBezTo>
                <a:close/>
                <a:moveTo>
                  <a:pt x="2391791" y="6114986"/>
                </a:moveTo>
                <a:cubicBezTo>
                  <a:pt x="2528600" y="6114986"/>
                  <a:pt x="2639505" y="6225891"/>
                  <a:pt x="2639505" y="6362700"/>
                </a:cubicBezTo>
                <a:cubicBezTo>
                  <a:pt x="2639505" y="6499508"/>
                  <a:pt x="2528600" y="6610413"/>
                  <a:pt x="2391791" y="6610413"/>
                </a:cubicBezTo>
                <a:cubicBezTo>
                  <a:pt x="2254982" y="6610413"/>
                  <a:pt x="2144078" y="6499508"/>
                  <a:pt x="2144078" y="6362700"/>
                </a:cubicBezTo>
                <a:cubicBezTo>
                  <a:pt x="2144078" y="6225891"/>
                  <a:pt x="2254982" y="6114986"/>
                  <a:pt x="2391791" y="6114986"/>
                </a:cubicBezTo>
                <a:close/>
                <a:moveTo>
                  <a:pt x="1858454" y="6114986"/>
                </a:moveTo>
                <a:cubicBezTo>
                  <a:pt x="1995263" y="6114986"/>
                  <a:pt x="2106168" y="6225891"/>
                  <a:pt x="2106168" y="6362700"/>
                </a:cubicBezTo>
                <a:cubicBezTo>
                  <a:pt x="2106168" y="6499508"/>
                  <a:pt x="1995263" y="6610413"/>
                  <a:pt x="1858454" y="6610413"/>
                </a:cubicBezTo>
                <a:cubicBezTo>
                  <a:pt x="1721646" y="6610413"/>
                  <a:pt x="1610741" y="6499508"/>
                  <a:pt x="1610741" y="6362700"/>
                </a:cubicBezTo>
                <a:cubicBezTo>
                  <a:pt x="1610741" y="6225891"/>
                  <a:pt x="1721646" y="6114986"/>
                  <a:pt x="1858454" y="6114986"/>
                </a:cubicBezTo>
                <a:close/>
                <a:moveTo>
                  <a:pt x="1322452" y="6114986"/>
                </a:moveTo>
                <a:cubicBezTo>
                  <a:pt x="1459261" y="6114986"/>
                  <a:pt x="1570165" y="6225891"/>
                  <a:pt x="1570165" y="6362700"/>
                </a:cubicBezTo>
                <a:cubicBezTo>
                  <a:pt x="1570165" y="6499508"/>
                  <a:pt x="1459261" y="6610413"/>
                  <a:pt x="1322452" y="6610413"/>
                </a:cubicBezTo>
                <a:cubicBezTo>
                  <a:pt x="1185643" y="6610413"/>
                  <a:pt x="1074738" y="6499508"/>
                  <a:pt x="1074738" y="6362700"/>
                </a:cubicBezTo>
                <a:cubicBezTo>
                  <a:pt x="1074738" y="6225891"/>
                  <a:pt x="1185643" y="6114986"/>
                  <a:pt x="1322452" y="6114986"/>
                </a:cubicBezTo>
                <a:close/>
                <a:moveTo>
                  <a:pt x="797624" y="6113843"/>
                </a:moveTo>
                <a:cubicBezTo>
                  <a:pt x="934432" y="6113843"/>
                  <a:pt x="1045337" y="6224748"/>
                  <a:pt x="1045337" y="6361557"/>
                </a:cubicBezTo>
                <a:cubicBezTo>
                  <a:pt x="1045337" y="6498365"/>
                  <a:pt x="934432" y="6609270"/>
                  <a:pt x="797624" y="6609270"/>
                </a:cubicBezTo>
                <a:cubicBezTo>
                  <a:pt x="660815" y="6609270"/>
                  <a:pt x="549910" y="6498364"/>
                  <a:pt x="549910" y="6361556"/>
                </a:cubicBezTo>
                <a:cubicBezTo>
                  <a:pt x="549910" y="6224748"/>
                  <a:pt x="660815" y="6113843"/>
                  <a:pt x="797624" y="6113843"/>
                </a:cubicBezTo>
                <a:close/>
                <a:moveTo>
                  <a:pt x="261556" y="6113843"/>
                </a:moveTo>
                <a:cubicBezTo>
                  <a:pt x="398365" y="6113843"/>
                  <a:pt x="509270" y="6224748"/>
                  <a:pt x="509270" y="6361557"/>
                </a:cubicBezTo>
                <a:cubicBezTo>
                  <a:pt x="509270" y="6498365"/>
                  <a:pt x="398365" y="6609270"/>
                  <a:pt x="261556" y="6609270"/>
                </a:cubicBezTo>
                <a:cubicBezTo>
                  <a:pt x="124748" y="6609270"/>
                  <a:pt x="13843" y="6498364"/>
                  <a:pt x="13843" y="6361556"/>
                </a:cubicBezTo>
                <a:cubicBezTo>
                  <a:pt x="13843" y="6224748"/>
                  <a:pt x="124748" y="6113843"/>
                  <a:pt x="261556" y="6113843"/>
                </a:cubicBezTo>
                <a:close/>
                <a:moveTo>
                  <a:pt x="5862891" y="5672010"/>
                </a:moveTo>
                <a:cubicBezTo>
                  <a:pt x="5879992" y="5672010"/>
                  <a:pt x="5896688" y="5673743"/>
                  <a:pt x="5912814" y="5677043"/>
                </a:cubicBezTo>
                <a:lnTo>
                  <a:pt x="5922709" y="5680114"/>
                </a:lnTo>
                <a:lnTo>
                  <a:pt x="5922709" y="6159333"/>
                </a:lnTo>
                <a:lnTo>
                  <a:pt x="5912814" y="6162405"/>
                </a:lnTo>
                <a:cubicBezTo>
                  <a:pt x="5896688" y="6165704"/>
                  <a:pt x="5879992" y="6167437"/>
                  <a:pt x="5862891" y="6167437"/>
                </a:cubicBezTo>
                <a:cubicBezTo>
                  <a:pt x="5726083" y="6167437"/>
                  <a:pt x="5615178" y="6056532"/>
                  <a:pt x="5615178" y="5919723"/>
                </a:cubicBezTo>
                <a:cubicBezTo>
                  <a:pt x="5615178" y="5782915"/>
                  <a:pt x="5726083" y="5672010"/>
                  <a:pt x="5862891" y="5672010"/>
                </a:cubicBezTo>
                <a:close/>
                <a:moveTo>
                  <a:pt x="5329555" y="5672010"/>
                </a:moveTo>
                <a:cubicBezTo>
                  <a:pt x="5466364" y="5672010"/>
                  <a:pt x="5577269" y="5782915"/>
                  <a:pt x="5577269" y="5919723"/>
                </a:cubicBezTo>
                <a:cubicBezTo>
                  <a:pt x="5577269" y="6056532"/>
                  <a:pt x="5466364" y="6167437"/>
                  <a:pt x="5329555" y="6167437"/>
                </a:cubicBezTo>
                <a:cubicBezTo>
                  <a:pt x="5192747" y="6167437"/>
                  <a:pt x="5081842" y="6056532"/>
                  <a:pt x="5081842" y="5919723"/>
                </a:cubicBezTo>
                <a:cubicBezTo>
                  <a:pt x="5081842" y="5782915"/>
                  <a:pt x="5192747" y="5672010"/>
                  <a:pt x="5329555" y="5672010"/>
                </a:cubicBezTo>
                <a:close/>
                <a:moveTo>
                  <a:pt x="4796218" y="5672010"/>
                </a:moveTo>
                <a:cubicBezTo>
                  <a:pt x="4933027" y="5672010"/>
                  <a:pt x="5043932" y="5782915"/>
                  <a:pt x="5043932" y="5919723"/>
                </a:cubicBezTo>
                <a:cubicBezTo>
                  <a:pt x="5043932" y="6056532"/>
                  <a:pt x="4933027" y="6167437"/>
                  <a:pt x="4796218" y="6167437"/>
                </a:cubicBezTo>
                <a:cubicBezTo>
                  <a:pt x="4659410" y="6167437"/>
                  <a:pt x="4548505" y="6056532"/>
                  <a:pt x="4548505" y="5919723"/>
                </a:cubicBezTo>
                <a:cubicBezTo>
                  <a:pt x="4548505" y="5782915"/>
                  <a:pt x="4659410" y="5672010"/>
                  <a:pt x="4796218" y="5672010"/>
                </a:cubicBezTo>
                <a:close/>
                <a:moveTo>
                  <a:pt x="4262945" y="5672010"/>
                </a:moveTo>
                <a:cubicBezTo>
                  <a:pt x="4399754" y="5672010"/>
                  <a:pt x="4510659" y="5782915"/>
                  <a:pt x="4510659" y="5919723"/>
                </a:cubicBezTo>
                <a:cubicBezTo>
                  <a:pt x="4510659" y="6056532"/>
                  <a:pt x="4399754" y="6167437"/>
                  <a:pt x="4262945" y="6167437"/>
                </a:cubicBezTo>
                <a:cubicBezTo>
                  <a:pt x="4126137" y="6167437"/>
                  <a:pt x="4015232" y="6056532"/>
                  <a:pt x="4015232" y="5919723"/>
                </a:cubicBezTo>
                <a:cubicBezTo>
                  <a:pt x="4015232" y="5782915"/>
                  <a:pt x="4126137" y="5672010"/>
                  <a:pt x="4262945" y="5672010"/>
                </a:cubicBezTo>
                <a:close/>
                <a:moveTo>
                  <a:pt x="3729610" y="5672010"/>
                </a:moveTo>
                <a:cubicBezTo>
                  <a:pt x="3866418" y="5672010"/>
                  <a:pt x="3977323" y="5782915"/>
                  <a:pt x="3977323" y="5919723"/>
                </a:cubicBezTo>
                <a:cubicBezTo>
                  <a:pt x="3977323" y="6056532"/>
                  <a:pt x="3866418" y="6167437"/>
                  <a:pt x="3729610" y="6167437"/>
                </a:cubicBezTo>
                <a:cubicBezTo>
                  <a:pt x="3592801" y="6167437"/>
                  <a:pt x="3481896" y="6056532"/>
                  <a:pt x="3481896" y="5919723"/>
                </a:cubicBezTo>
                <a:cubicBezTo>
                  <a:pt x="3481896" y="5782915"/>
                  <a:pt x="3592801" y="5672010"/>
                  <a:pt x="3729610" y="5672010"/>
                </a:cubicBezTo>
                <a:close/>
                <a:moveTo>
                  <a:pt x="3196273" y="5672010"/>
                </a:moveTo>
                <a:cubicBezTo>
                  <a:pt x="3333081" y="5672010"/>
                  <a:pt x="3443986" y="5782915"/>
                  <a:pt x="3443986" y="5919723"/>
                </a:cubicBezTo>
                <a:cubicBezTo>
                  <a:pt x="3443986" y="6056532"/>
                  <a:pt x="3333081" y="6167437"/>
                  <a:pt x="3196273" y="6167437"/>
                </a:cubicBezTo>
                <a:cubicBezTo>
                  <a:pt x="3059464" y="6167437"/>
                  <a:pt x="2948559" y="6056532"/>
                  <a:pt x="2948559" y="5919723"/>
                </a:cubicBezTo>
                <a:cubicBezTo>
                  <a:pt x="2948559" y="5782915"/>
                  <a:pt x="3059464" y="5672010"/>
                  <a:pt x="3196273" y="5672010"/>
                </a:cubicBezTo>
                <a:close/>
                <a:moveTo>
                  <a:pt x="2662937" y="5672010"/>
                </a:moveTo>
                <a:cubicBezTo>
                  <a:pt x="2799745" y="5672010"/>
                  <a:pt x="2910650" y="5782915"/>
                  <a:pt x="2910650" y="5919723"/>
                </a:cubicBezTo>
                <a:cubicBezTo>
                  <a:pt x="2910650" y="6056532"/>
                  <a:pt x="2799745" y="6167437"/>
                  <a:pt x="2662937" y="6167437"/>
                </a:cubicBezTo>
                <a:cubicBezTo>
                  <a:pt x="2526128" y="6167437"/>
                  <a:pt x="2415223" y="6056532"/>
                  <a:pt x="2415223" y="5919723"/>
                </a:cubicBezTo>
                <a:cubicBezTo>
                  <a:pt x="2415223" y="5782915"/>
                  <a:pt x="2526128" y="5672010"/>
                  <a:pt x="2662937" y="5672010"/>
                </a:cubicBezTo>
                <a:close/>
                <a:moveTo>
                  <a:pt x="2129600" y="5672010"/>
                </a:moveTo>
                <a:cubicBezTo>
                  <a:pt x="2266408" y="5672010"/>
                  <a:pt x="2377313" y="5782915"/>
                  <a:pt x="2377313" y="5919723"/>
                </a:cubicBezTo>
                <a:cubicBezTo>
                  <a:pt x="2377313" y="6056532"/>
                  <a:pt x="2266408" y="6167437"/>
                  <a:pt x="2129600" y="6167437"/>
                </a:cubicBezTo>
                <a:cubicBezTo>
                  <a:pt x="1992791" y="6167437"/>
                  <a:pt x="1881886" y="6056532"/>
                  <a:pt x="1881886" y="5919723"/>
                </a:cubicBezTo>
                <a:cubicBezTo>
                  <a:pt x="1881886" y="5782915"/>
                  <a:pt x="1992791" y="5672010"/>
                  <a:pt x="2129600" y="5672010"/>
                </a:cubicBezTo>
                <a:close/>
                <a:moveTo>
                  <a:pt x="1596264" y="5672010"/>
                </a:moveTo>
                <a:cubicBezTo>
                  <a:pt x="1733072" y="5672010"/>
                  <a:pt x="1843977" y="5782915"/>
                  <a:pt x="1843977" y="5919723"/>
                </a:cubicBezTo>
                <a:cubicBezTo>
                  <a:pt x="1843977" y="6056532"/>
                  <a:pt x="1733072" y="6167437"/>
                  <a:pt x="1596264" y="6167437"/>
                </a:cubicBezTo>
                <a:cubicBezTo>
                  <a:pt x="1459455" y="6167437"/>
                  <a:pt x="1348550" y="6056532"/>
                  <a:pt x="1348550" y="5919723"/>
                </a:cubicBezTo>
                <a:cubicBezTo>
                  <a:pt x="1348550" y="5782915"/>
                  <a:pt x="1459455" y="5672010"/>
                  <a:pt x="1596264" y="5672010"/>
                </a:cubicBezTo>
                <a:close/>
                <a:moveTo>
                  <a:pt x="1068768" y="5670867"/>
                </a:moveTo>
                <a:cubicBezTo>
                  <a:pt x="1205577" y="5670867"/>
                  <a:pt x="1316482" y="5781772"/>
                  <a:pt x="1316482" y="5918580"/>
                </a:cubicBezTo>
                <a:cubicBezTo>
                  <a:pt x="1316482" y="6055389"/>
                  <a:pt x="1205577" y="6166294"/>
                  <a:pt x="1068768" y="6166294"/>
                </a:cubicBezTo>
                <a:cubicBezTo>
                  <a:pt x="931960" y="6166294"/>
                  <a:pt x="821055" y="6055389"/>
                  <a:pt x="821055" y="5918580"/>
                </a:cubicBezTo>
                <a:cubicBezTo>
                  <a:pt x="821055" y="5781772"/>
                  <a:pt x="931960" y="5670867"/>
                  <a:pt x="1068768" y="5670867"/>
                </a:cubicBezTo>
                <a:close/>
                <a:moveTo>
                  <a:pt x="535431" y="5670867"/>
                </a:moveTo>
                <a:cubicBezTo>
                  <a:pt x="672240" y="5670867"/>
                  <a:pt x="783145" y="5781772"/>
                  <a:pt x="783145" y="5918580"/>
                </a:cubicBezTo>
                <a:cubicBezTo>
                  <a:pt x="783145" y="6055389"/>
                  <a:pt x="672240" y="6166294"/>
                  <a:pt x="535431" y="6166294"/>
                </a:cubicBezTo>
                <a:cubicBezTo>
                  <a:pt x="398623" y="6166294"/>
                  <a:pt x="287718" y="6055389"/>
                  <a:pt x="287718" y="5918580"/>
                </a:cubicBezTo>
                <a:cubicBezTo>
                  <a:pt x="287718" y="5781772"/>
                  <a:pt x="398623" y="5670867"/>
                  <a:pt x="535431" y="5670867"/>
                </a:cubicBezTo>
                <a:close/>
                <a:moveTo>
                  <a:pt x="5591747" y="5229669"/>
                </a:moveTo>
                <a:cubicBezTo>
                  <a:pt x="5728555" y="5229669"/>
                  <a:pt x="5839460" y="5340574"/>
                  <a:pt x="5839460" y="5477383"/>
                </a:cubicBezTo>
                <a:cubicBezTo>
                  <a:pt x="5839460" y="5614191"/>
                  <a:pt x="5728555" y="5725096"/>
                  <a:pt x="5591747" y="5725096"/>
                </a:cubicBezTo>
                <a:cubicBezTo>
                  <a:pt x="5454938" y="5725096"/>
                  <a:pt x="5344033" y="5614191"/>
                  <a:pt x="5344033" y="5477383"/>
                </a:cubicBezTo>
                <a:cubicBezTo>
                  <a:pt x="5344033" y="5340574"/>
                  <a:pt x="5454938" y="5229669"/>
                  <a:pt x="5591747" y="5229669"/>
                </a:cubicBezTo>
                <a:close/>
                <a:moveTo>
                  <a:pt x="5058474" y="5229669"/>
                </a:moveTo>
                <a:cubicBezTo>
                  <a:pt x="5195282" y="5229669"/>
                  <a:pt x="5306187" y="5340574"/>
                  <a:pt x="5306187" y="5477383"/>
                </a:cubicBezTo>
                <a:cubicBezTo>
                  <a:pt x="5306187" y="5614191"/>
                  <a:pt x="5195282" y="5725096"/>
                  <a:pt x="5058474" y="5725096"/>
                </a:cubicBezTo>
                <a:cubicBezTo>
                  <a:pt x="4921665" y="5725096"/>
                  <a:pt x="4810760" y="5614191"/>
                  <a:pt x="4810760" y="5477383"/>
                </a:cubicBezTo>
                <a:cubicBezTo>
                  <a:pt x="4810760" y="5340574"/>
                  <a:pt x="4921665" y="5229669"/>
                  <a:pt x="5058474" y="5229669"/>
                </a:cubicBezTo>
                <a:close/>
                <a:moveTo>
                  <a:pt x="4525138" y="5229669"/>
                </a:moveTo>
                <a:cubicBezTo>
                  <a:pt x="4661946" y="5229669"/>
                  <a:pt x="4772851" y="5340574"/>
                  <a:pt x="4772851" y="5477383"/>
                </a:cubicBezTo>
                <a:cubicBezTo>
                  <a:pt x="4772851" y="5614191"/>
                  <a:pt x="4661946" y="5725096"/>
                  <a:pt x="4525138" y="5725096"/>
                </a:cubicBezTo>
                <a:cubicBezTo>
                  <a:pt x="4388329" y="5725096"/>
                  <a:pt x="4277424" y="5614191"/>
                  <a:pt x="4277424" y="5477383"/>
                </a:cubicBezTo>
                <a:cubicBezTo>
                  <a:pt x="4277424" y="5340574"/>
                  <a:pt x="4388329" y="5229669"/>
                  <a:pt x="4525138" y="5229669"/>
                </a:cubicBezTo>
                <a:close/>
                <a:moveTo>
                  <a:pt x="3991801" y="5229669"/>
                </a:moveTo>
                <a:cubicBezTo>
                  <a:pt x="4128609" y="5229669"/>
                  <a:pt x="4239514" y="5340574"/>
                  <a:pt x="4239514" y="5477383"/>
                </a:cubicBezTo>
                <a:cubicBezTo>
                  <a:pt x="4239514" y="5614191"/>
                  <a:pt x="4128609" y="5725096"/>
                  <a:pt x="3991801" y="5725096"/>
                </a:cubicBezTo>
                <a:cubicBezTo>
                  <a:pt x="3854992" y="5725096"/>
                  <a:pt x="3744087" y="5614191"/>
                  <a:pt x="3744087" y="5477383"/>
                </a:cubicBezTo>
                <a:cubicBezTo>
                  <a:pt x="3744087" y="5340574"/>
                  <a:pt x="3854992" y="5229669"/>
                  <a:pt x="3991801" y="5229669"/>
                </a:cubicBezTo>
                <a:close/>
                <a:moveTo>
                  <a:pt x="3458464" y="5229669"/>
                </a:moveTo>
                <a:cubicBezTo>
                  <a:pt x="3595273" y="5229669"/>
                  <a:pt x="3706178" y="5340574"/>
                  <a:pt x="3706178" y="5477383"/>
                </a:cubicBezTo>
                <a:cubicBezTo>
                  <a:pt x="3706178" y="5614191"/>
                  <a:pt x="3595273" y="5725096"/>
                  <a:pt x="3458464" y="5725096"/>
                </a:cubicBezTo>
                <a:cubicBezTo>
                  <a:pt x="3321655" y="5725096"/>
                  <a:pt x="3210751" y="5614191"/>
                  <a:pt x="3210751" y="5477383"/>
                </a:cubicBezTo>
                <a:cubicBezTo>
                  <a:pt x="3210751" y="5340574"/>
                  <a:pt x="3321655" y="5229669"/>
                  <a:pt x="3458464" y="5229669"/>
                </a:cubicBezTo>
                <a:close/>
                <a:moveTo>
                  <a:pt x="2925127" y="5229669"/>
                </a:moveTo>
                <a:cubicBezTo>
                  <a:pt x="3061936" y="5229669"/>
                  <a:pt x="3172841" y="5340574"/>
                  <a:pt x="3172841" y="5477383"/>
                </a:cubicBezTo>
                <a:cubicBezTo>
                  <a:pt x="3172841" y="5614191"/>
                  <a:pt x="3061936" y="5725096"/>
                  <a:pt x="2925127" y="5725096"/>
                </a:cubicBezTo>
                <a:cubicBezTo>
                  <a:pt x="2788318" y="5725096"/>
                  <a:pt x="2677414" y="5614191"/>
                  <a:pt x="2677414" y="5477383"/>
                </a:cubicBezTo>
                <a:cubicBezTo>
                  <a:pt x="2677414" y="5340574"/>
                  <a:pt x="2788318" y="5229669"/>
                  <a:pt x="2925127" y="5229669"/>
                </a:cubicBezTo>
                <a:close/>
                <a:moveTo>
                  <a:pt x="2391791" y="5229669"/>
                </a:moveTo>
                <a:cubicBezTo>
                  <a:pt x="2528600" y="5229669"/>
                  <a:pt x="2639505" y="5340574"/>
                  <a:pt x="2639505" y="5477383"/>
                </a:cubicBezTo>
                <a:cubicBezTo>
                  <a:pt x="2639505" y="5614191"/>
                  <a:pt x="2528600" y="5725096"/>
                  <a:pt x="2391791" y="5725096"/>
                </a:cubicBezTo>
                <a:cubicBezTo>
                  <a:pt x="2254982" y="5725096"/>
                  <a:pt x="2144078" y="5614191"/>
                  <a:pt x="2144078" y="5477383"/>
                </a:cubicBezTo>
                <a:cubicBezTo>
                  <a:pt x="2144078" y="5340574"/>
                  <a:pt x="2254982" y="5229669"/>
                  <a:pt x="2391791" y="5229669"/>
                </a:cubicBezTo>
                <a:close/>
                <a:moveTo>
                  <a:pt x="1858454" y="5229669"/>
                </a:moveTo>
                <a:cubicBezTo>
                  <a:pt x="1995263" y="5229669"/>
                  <a:pt x="2106168" y="5340574"/>
                  <a:pt x="2106168" y="5477383"/>
                </a:cubicBezTo>
                <a:cubicBezTo>
                  <a:pt x="2106168" y="5614191"/>
                  <a:pt x="1995263" y="5725096"/>
                  <a:pt x="1858454" y="5725096"/>
                </a:cubicBezTo>
                <a:cubicBezTo>
                  <a:pt x="1721646" y="5725096"/>
                  <a:pt x="1610741" y="5614191"/>
                  <a:pt x="1610741" y="5477383"/>
                </a:cubicBezTo>
                <a:cubicBezTo>
                  <a:pt x="1610741" y="5340574"/>
                  <a:pt x="1721646" y="5229669"/>
                  <a:pt x="1858454" y="5229669"/>
                </a:cubicBezTo>
                <a:close/>
                <a:moveTo>
                  <a:pt x="1323340" y="5229606"/>
                </a:moveTo>
                <a:cubicBezTo>
                  <a:pt x="1460149" y="5229606"/>
                  <a:pt x="1571054" y="5340511"/>
                  <a:pt x="1571054" y="5477320"/>
                </a:cubicBezTo>
                <a:cubicBezTo>
                  <a:pt x="1571054" y="5614128"/>
                  <a:pt x="1460149" y="5725033"/>
                  <a:pt x="1323340" y="5725033"/>
                </a:cubicBezTo>
                <a:cubicBezTo>
                  <a:pt x="1186531" y="5725033"/>
                  <a:pt x="1075627" y="5614128"/>
                  <a:pt x="1075627" y="5477320"/>
                </a:cubicBezTo>
                <a:cubicBezTo>
                  <a:pt x="1075627" y="5340511"/>
                  <a:pt x="1186531" y="5229606"/>
                  <a:pt x="1323340" y="5229606"/>
                </a:cubicBezTo>
                <a:close/>
                <a:moveTo>
                  <a:pt x="797624" y="5228463"/>
                </a:moveTo>
                <a:cubicBezTo>
                  <a:pt x="934432" y="5228463"/>
                  <a:pt x="1045337" y="5339368"/>
                  <a:pt x="1045337" y="5476177"/>
                </a:cubicBezTo>
                <a:cubicBezTo>
                  <a:pt x="1045337" y="5612985"/>
                  <a:pt x="934432" y="5723890"/>
                  <a:pt x="797624" y="5723890"/>
                </a:cubicBezTo>
                <a:cubicBezTo>
                  <a:pt x="660815" y="5723890"/>
                  <a:pt x="549910" y="5612985"/>
                  <a:pt x="549910" y="5476177"/>
                </a:cubicBezTo>
                <a:cubicBezTo>
                  <a:pt x="549910" y="5339368"/>
                  <a:pt x="660815" y="5228463"/>
                  <a:pt x="797624" y="5228463"/>
                </a:cubicBezTo>
                <a:close/>
                <a:moveTo>
                  <a:pt x="262510" y="5228463"/>
                </a:moveTo>
                <a:cubicBezTo>
                  <a:pt x="399318" y="5228463"/>
                  <a:pt x="510223" y="5339368"/>
                  <a:pt x="510223" y="5476177"/>
                </a:cubicBezTo>
                <a:cubicBezTo>
                  <a:pt x="510223" y="5612985"/>
                  <a:pt x="399318" y="5723890"/>
                  <a:pt x="262510" y="5723890"/>
                </a:cubicBezTo>
                <a:cubicBezTo>
                  <a:pt x="125701" y="5723890"/>
                  <a:pt x="14796" y="5612985"/>
                  <a:pt x="14796" y="5476177"/>
                </a:cubicBezTo>
                <a:cubicBezTo>
                  <a:pt x="14796" y="5339368"/>
                  <a:pt x="125701" y="5228463"/>
                  <a:pt x="262510" y="5228463"/>
                </a:cubicBezTo>
                <a:close/>
                <a:moveTo>
                  <a:pt x="5843270" y="4769612"/>
                </a:moveTo>
                <a:cubicBezTo>
                  <a:pt x="5860371" y="4769612"/>
                  <a:pt x="5877067" y="4771345"/>
                  <a:pt x="5893193" y="4774645"/>
                </a:cubicBezTo>
                <a:lnTo>
                  <a:pt x="5922709" y="4783807"/>
                </a:lnTo>
                <a:lnTo>
                  <a:pt x="5922709" y="5250844"/>
                </a:lnTo>
                <a:lnTo>
                  <a:pt x="5893193" y="5260007"/>
                </a:lnTo>
                <a:cubicBezTo>
                  <a:pt x="5877067" y="5263306"/>
                  <a:pt x="5860371" y="5265039"/>
                  <a:pt x="5843270" y="5265039"/>
                </a:cubicBezTo>
                <a:cubicBezTo>
                  <a:pt x="5706462" y="5265039"/>
                  <a:pt x="5595557" y="5154134"/>
                  <a:pt x="5595557" y="5017326"/>
                </a:cubicBezTo>
                <a:cubicBezTo>
                  <a:pt x="5595557" y="4880517"/>
                  <a:pt x="5706462" y="4769612"/>
                  <a:pt x="5843270" y="4769612"/>
                </a:cubicBezTo>
                <a:close/>
                <a:moveTo>
                  <a:pt x="5309679" y="4769612"/>
                </a:moveTo>
                <a:cubicBezTo>
                  <a:pt x="5446488" y="4769612"/>
                  <a:pt x="5557393" y="4880517"/>
                  <a:pt x="5557393" y="5017326"/>
                </a:cubicBezTo>
                <a:cubicBezTo>
                  <a:pt x="5557393" y="5154134"/>
                  <a:pt x="5446488" y="5265039"/>
                  <a:pt x="5309679" y="5265039"/>
                </a:cubicBezTo>
                <a:cubicBezTo>
                  <a:pt x="5172871" y="5265039"/>
                  <a:pt x="5061966" y="5154134"/>
                  <a:pt x="5061966" y="5017326"/>
                </a:cubicBezTo>
                <a:cubicBezTo>
                  <a:pt x="5061966" y="4880517"/>
                  <a:pt x="5172871" y="4769612"/>
                  <a:pt x="5309679" y="4769612"/>
                </a:cubicBezTo>
                <a:close/>
                <a:moveTo>
                  <a:pt x="4776026" y="4769612"/>
                </a:moveTo>
                <a:cubicBezTo>
                  <a:pt x="4912834" y="4769612"/>
                  <a:pt x="5023739" y="4880517"/>
                  <a:pt x="5023739" y="5017326"/>
                </a:cubicBezTo>
                <a:cubicBezTo>
                  <a:pt x="5023739" y="5154134"/>
                  <a:pt x="4912834" y="5265039"/>
                  <a:pt x="4776026" y="5265039"/>
                </a:cubicBezTo>
                <a:cubicBezTo>
                  <a:pt x="4639217" y="5265039"/>
                  <a:pt x="4528312" y="5154134"/>
                  <a:pt x="4528312" y="5017326"/>
                </a:cubicBezTo>
                <a:cubicBezTo>
                  <a:pt x="4528312" y="4880517"/>
                  <a:pt x="4639217" y="4769612"/>
                  <a:pt x="4776026" y="4769612"/>
                </a:cubicBezTo>
                <a:close/>
                <a:moveTo>
                  <a:pt x="4242436" y="4769612"/>
                </a:moveTo>
                <a:cubicBezTo>
                  <a:pt x="4379244" y="4769612"/>
                  <a:pt x="4490149" y="4880517"/>
                  <a:pt x="4490149" y="5017326"/>
                </a:cubicBezTo>
                <a:cubicBezTo>
                  <a:pt x="4490149" y="5154134"/>
                  <a:pt x="4379244" y="5265039"/>
                  <a:pt x="4242436" y="5265039"/>
                </a:cubicBezTo>
                <a:cubicBezTo>
                  <a:pt x="4105627" y="5265039"/>
                  <a:pt x="3994722" y="5154134"/>
                  <a:pt x="3994722" y="5017326"/>
                </a:cubicBezTo>
                <a:cubicBezTo>
                  <a:pt x="3994722" y="4880517"/>
                  <a:pt x="4105627" y="4769612"/>
                  <a:pt x="4242436" y="4769612"/>
                </a:cubicBezTo>
                <a:close/>
                <a:moveTo>
                  <a:pt x="3708844" y="4769612"/>
                </a:moveTo>
                <a:cubicBezTo>
                  <a:pt x="3845653" y="4769612"/>
                  <a:pt x="3956558" y="4880517"/>
                  <a:pt x="3956558" y="5017326"/>
                </a:cubicBezTo>
                <a:cubicBezTo>
                  <a:pt x="3956558" y="5154134"/>
                  <a:pt x="3845653" y="5265039"/>
                  <a:pt x="3708844" y="5265039"/>
                </a:cubicBezTo>
                <a:cubicBezTo>
                  <a:pt x="3572036" y="5265039"/>
                  <a:pt x="3461131" y="5154134"/>
                  <a:pt x="3461131" y="5017326"/>
                </a:cubicBezTo>
                <a:cubicBezTo>
                  <a:pt x="3461131" y="4880517"/>
                  <a:pt x="3572036" y="4769612"/>
                  <a:pt x="3708844" y="4769612"/>
                </a:cubicBezTo>
                <a:close/>
                <a:moveTo>
                  <a:pt x="3175190" y="4769612"/>
                </a:moveTo>
                <a:cubicBezTo>
                  <a:pt x="3311999" y="4769612"/>
                  <a:pt x="3422904" y="4880517"/>
                  <a:pt x="3422904" y="5017326"/>
                </a:cubicBezTo>
                <a:cubicBezTo>
                  <a:pt x="3422904" y="5154134"/>
                  <a:pt x="3311999" y="5265039"/>
                  <a:pt x="3175190" y="5265039"/>
                </a:cubicBezTo>
                <a:cubicBezTo>
                  <a:pt x="3038381" y="5265039"/>
                  <a:pt x="2927477" y="5154134"/>
                  <a:pt x="2927477" y="5017326"/>
                </a:cubicBezTo>
                <a:cubicBezTo>
                  <a:pt x="2927477" y="4880517"/>
                  <a:pt x="3038381" y="4769612"/>
                  <a:pt x="3175190" y="4769612"/>
                </a:cubicBezTo>
                <a:close/>
                <a:moveTo>
                  <a:pt x="2641601" y="4769612"/>
                </a:moveTo>
                <a:cubicBezTo>
                  <a:pt x="2778409" y="4769612"/>
                  <a:pt x="2889314" y="4880517"/>
                  <a:pt x="2889314" y="5017326"/>
                </a:cubicBezTo>
                <a:cubicBezTo>
                  <a:pt x="2889314" y="5154134"/>
                  <a:pt x="2778409" y="5265039"/>
                  <a:pt x="2641601" y="5265039"/>
                </a:cubicBezTo>
                <a:cubicBezTo>
                  <a:pt x="2504792" y="5265039"/>
                  <a:pt x="2393887" y="5154134"/>
                  <a:pt x="2393887" y="5017326"/>
                </a:cubicBezTo>
                <a:cubicBezTo>
                  <a:pt x="2393887" y="4880517"/>
                  <a:pt x="2504792" y="4769612"/>
                  <a:pt x="2641601" y="4769612"/>
                </a:cubicBezTo>
                <a:close/>
                <a:moveTo>
                  <a:pt x="2108010" y="4769612"/>
                </a:moveTo>
                <a:cubicBezTo>
                  <a:pt x="2244818" y="4769612"/>
                  <a:pt x="2355723" y="4880517"/>
                  <a:pt x="2355723" y="5017326"/>
                </a:cubicBezTo>
                <a:cubicBezTo>
                  <a:pt x="2355723" y="5154134"/>
                  <a:pt x="2244818" y="5265039"/>
                  <a:pt x="2108010" y="5265039"/>
                </a:cubicBezTo>
                <a:cubicBezTo>
                  <a:pt x="1971201" y="5265039"/>
                  <a:pt x="1860296" y="5154134"/>
                  <a:pt x="1860296" y="5017326"/>
                </a:cubicBezTo>
                <a:cubicBezTo>
                  <a:pt x="1860296" y="4880517"/>
                  <a:pt x="1971201" y="4769612"/>
                  <a:pt x="2108010" y="4769612"/>
                </a:cubicBezTo>
                <a:close/>
                <a:moveTo>
                  <a:pt x="1574355" y="4769612"/>
                </a:moveTo>
                <a:cubicBezTo>
                  <a:pt x="1711164" y="4769612"/>
                  <a:pt x="1822069" y="4880517"/>
                  <a:pt x="1822069" y="5017326"/>
                </a:cubicBezTo>
                <a:cubicBezTo>
                  <a:pt x="1822069" y="5154134"/>
                  <a:pt x="1711164" y="5265039"/>
                  <a:pt x="1574355" y="5265039"/>
                </a:cubicBezTo>
                <a:cubicBezTo>
                  <a:pt x="1437547" y="5265039"/>
                  <a:pt x="1326642" y="5154134"/>
                  <a:pt x="1326642" y="5017326"/>
                </a:cubicBezTo>
                <a:cubicBezTo>
                  <a:pt x="1326642" y="4880517"/>
                  <a:pt x="1437547" y="4769612"/>
                  <a:pt x="1574355" y="4769612"/>
                </a:cubicBezTo>
                <a:close/>
                <a:moveTo>
                  <a:pt x="1047115" y="4768405"/>
                </a:moveTo>
                <a:cubicBezTo>
                  <a:pt x="1183924" y="4768405"/>
                  <a:pt x="1294829" y="4879310"/>
                  <a:pt x="1294829" y="5016119"/>
                </a:cubicBezTo>
                <a:cubicBezTo>
                  <a:pt x="1294829" y="5152927"/>
                  <a:pt x="1183924" y="5263832"/>
                  <a:pt x="1047115" y="5263832"/>
                </a:cubicBezTo>
                <a:cubicBezTo>
                  <a:pt x="910306" y="5263832"/>
                  <a:pt x="799402" y="5152927"/>
                  <a:pt x="799402" y="5016119"/>
                </a:cubicBezTo>
                <a:cubicBezTo>
                  <a:pt x="799402" y="4879310"/>
                  <a:pt x="910306" y="4768405"/>
                  <a:pt x="1047115" y="4768405"/>
                </a:cubicBezTo>
                <a:close/>
                <a:moveTo>
                  <a:pt x="513525" y="4768405"/>
                </a:moveTo>
                <a:cubicBezTo>
                  <a:pt x="650333" y="4768405"/>
                  <a:pt x="761238" y="4879310"/>
                  <a:pt x="761238" y="5016119"/>
                </a:cubicBezTo>
                <a:cubicBezTo>
                  <a:pt x="761238" y="5152927"/>
                  <a:pt x="650333" y="5263832"/>
                  <a:pt x="513525" y="5263832"/>
                </a:cubicBezTo>
                <a:cubicBezTo>
                  <a:pt x="376716" y="5263832"/>
                  <a:pt x="265811" y="5152927"/>
                  <a:pt x="265811" y="5016119"/>
                </a:cubicBezTo>
                <a:cubicBezTo>
                  <a:pt x="265811" y="4879310"/>
                  <a:pt x="376716" y="4768405"/>
                  <a:pt x="513525" y="4768405"/>
                </a:cubicBezTo>
                <a:close/>
                <a:moveTo>
                  <a:pt x="5575174" y="4317111"/>
                </a:moveTo>
                <a:cubicBezTo>
                  <a:pt x="5711982" y="4317111"/>
                  <a:pt x="5822887" y="4428016"/>
                  <a:pt x="5822887" y="4564824"/>
                </a:cubicBezTo>
                <a:cubicBezTo>
                  <a:pt x="5822887" y="4701633"/>
                  <a:pt x="5711982" y="4812538"/>
                  <a:pt x="5575174" y="4812538"/>
                </a:cubicBezTo>
                <a:cubicBezTo>
                  <a:pt x="5438365" y="4812538"/>
                  <a:pt x="5327460" y="4701633"/>
                  <a:pt x="5327460" y="4564824"/>
                </a:cubicBezTo>
                <a:cubicBezTo>
                  <a:pt x="5327460" y="4428016"/>
                  <a:pt x="5438365" y="4317111"/>
                  <a:pt x="5575174" y="4317111"/>
                </a:cubicBezTo>
                <a:close/>
                <a:moveTo>
                  <a:pt x="5041837" y="4317111"/>
                </a:moveTo>
                <a:cubicBezTo>
                  <a:pt x="5178645" y="4317111"/>
                  <a:pt x="5289550" y="4428016"/>
                  <a:pt x="5289550" y="4564824"/>
                </a:cubicBezTo>
                <a:cubicBezTo>
                  <a:pt x="5289550" y="4701633"/>
                  <a:pt x="5178645" y="4812538"/>
                  <a:pt x="5041837" y="4812538"/>
                </a:cubicBezTo>
                <a:cubicBezTo>
                  <a:pt x="4905028" y="4812538"/>
                  <a:pt x="4794123" y="4701633"/>
                  <a:pt x="4794123" y="4564824"/>
                </a:cubicBezTo>
                <a:cubicBezTo>
                  <a:pt x="4794123" y="4428016"/>
                  <a:pt x="4905028" y="4317111"/>
                  <a:pt x="5041837" y="4317111"/>
                </a:cubicBezTo>
                <a:close/>
                <a:moveTo>
                  <a:pt x="4508501" y="4317111"/>
                </a:moveTo>
                <a:cubicBezTo>
                  <a:pt x="4645309" y="4317111"/>
                  <a:pt x="4756214" y="4428016"/>
                  <a:pt x="4756214" y="4564824"/>
                </a:cubicBezTo>
                <a:cubicBezTo>
                  <a:pt x="4756214" y="4701633"/>
                  <a:pt x="4645309" y="4812538"/>
                  <a:pt x="4508501" y="4812538"/>
                </a:cubicBezTo>
                <a:cubicBezTo>
                  <a:pt x="4371692" y="4812538"/>
                  <a:pt x="4260787" y="4701633"/>
                  <a:pt x="4260787" y="4564824"/>
                </a:cubicBezTo>
                <a:cubicBezTo>
                  <a:pt x="4260787" y="4428016"/>
                  <a:pt x="4371692" y="4317111"/>
                  <a:pt x="4508501" y="4317111"/>
                </a:cubicBezTo>
                <a:close/>
                <a:moveTo>
                  <a:pt x="3975164" y="4317111"/>
                </a:moveTo>
                <a:cubicBezTo>
                  <a:pt x="4111973" y="4317111"/>
                  <a:pt x="4222877" y="4428016"/>
                  <a:pt x="4222877" y="4564824"/>
                </a:cubicBezTo>
                <a:cubicBezTo>
                  <a:pt x="4222877" y="4701633"/>
                  <a:pt x="4111973" y="4812538"/>
                  <a:pt x="3975164" y="4812538"/>
                </a:cubicBezTo>
                <a:cubicBezTo>
                  <a:pt x="3838355" y="4812538"/>
                  <a:pt x="3727450" y="4701633"/>
                  <a:pt x="3727450" y="4564824"/>
                </a:cubicBezTo>
                <a:cubicBezTo>
                  <a:pt x="3727450" y="4428016"/>
                  <a:pt x="3838355" y="4317111"/>
                  <a:pt x="3975164" y="4317111"/>
                </a:cubicBezTo>
                <a:close/>
                <a:moveTo>
                  <a:pt x="3441827" y="4317111"/>
                </a:moveTo>
                <a:cubicBezTo>
                  <a:pt x="3578636" y="4317111"/>
                  <a:pt x="3689541" y="4428016"/>
                  <a:pt x="3689541" y="4564824"/>
                </a:cubicBezTo>
                <a:cubicBezTo>
                  <a:pt x="3689541" y="4701633"/>
                  <a:pt x="3578636" y="4812538"/>
                  <a:pt x="3441827" y="4812538"/>
                </a:cubicBezTo>
                <a:cubicBezTo>
                  <a:pt x="3305018" y="4812538"/>
                  <a:pt x="3194114" y="4701633"/>
                  <a:pt x="3194114" y="4564824"/>
                </a:cubicBezTo>
                <a:cubicBezTo>
                  <a:pt x="3194114" y="4428016"/>
                  <a:pt x="3305018" y="4317111"/>
                  <a:pt x="3441827" y="4317111"/>
                </a:cubicBezTo>
                <a:close/>
                <a:moveTo>
                  <a:pt x="2908490" y="4317111"/>
                </a:moveTo>
                <a:cubicBezTo>
                  <a:pt x="3045299" y="4317111"/>
                  <a:pt x="3156204" y="4428016"/>
                  <a:pt x="3156204" y="4564824"/>
                </a:cubicBezTo>
                <a:cubicBezTo>
                  <a:pt x="3156204" y="4701633"/>
                  <a:pt x="3045299" y="4812538"/>
                  <a:pt x="2908490" y="4812538"/>
                </a:cubicBezTo>
                <a:cubicBezTo>
                  <a:pt x="2771681" y="4812538"/>
                  <a:pt x="2660777" y="4701633"/>
                  <a:pt x="2660777" y="4564824"/>
                </a:cubicBezTo>
                <a:cubicBezTo>
                  <a:pt x="2660777" y="4428016"/>
                  <a:pt x="2771681" y="4317111"/>
                  <a:pt x="2908490" y="4317111"/>
                </a:cubicBezTo>
                <a:close/>
                <a:moveTo>
                  <a:pt x="2375217" y="4317111"/>
                </a:moveTo>
                <a:cubicBezTo>
                  <a:pt x="2512026" y="4317111"/>
                  <a:pt x="2622931" y="4428016"/>
                  <a:pt x="2622931" y="4564824"/>
                </a:cubicBezTo>
                <a:cubicBezTo>
                  <a:pt x="2622931" y="4701633"/>
                  <a:pt x="2512026" y="4812538"/>
                  <a:pt x="2375217" y="4812538"/>
                </a:cubicBezTo>
                <a:cubicBezTo>
                  <a:pt x="2238409" y="4812538"/>
                  <a:pt x="2127504" y="4701633"/>
                  <a:pt x="2127504" y="4564824"/>
                </a:cubicBezTo>
                <a:cubicBezTo>
                  <a:pt x="2127504" y="4428016"/>
                  <a:pt x="2238409" y="4317111"/>
                  <a:pt x="2375217" y="4317111"/>
                </a:cubicBezTo>
                <a:close/>
                <a:moveTo>
                  <a:pt x="1841880" y="4317111"/>
                </a:moveTo>
                <a:cubicBezTo>
                  <a:pt x="1978689" y="4317111"/>
                  <a:pt x="2089594" y="4428016"/>
                  <a:pt x="2089594" y="4564824"/>
                </a:cubicBezTo>
                <a:cubicBezTo>
                  <a:pt x="2089594" y="4701633"/>
                  <a:pt x="1978689" y="4812538"/>
                  <a:pt x="1841880" y="4812538"/>
                </a:cubicBezTo>
                <a:cubicBezTo>
                  <a:pt x="1705072" y="4812538"/>
                  <a:pt x="1594167" y="4701633"/>
                  <a:pt x="1594167" y="4564824"/>
                </a:cubicBezTo>
                <a:cubicBezTo>
                  <a:pt x="1594167" y="4428016"/>
                  <a:pt x="1705072" y="4317111"/>
                  <a:pt x="1841880" y="4317111"/>
                </a:cubicBezTo>
                <a:close/>
                <a:moveTo>
                  <a:pt x="1308544" y="4317111"/>
                </a:moveTo>
                <a:cubicBezTo>
                  <a:pt x="1445353" y="4317111"/>
                  <a:pt x="1556258" y="4428016"/>
                  <a:pt x="1556258" y="4564824"/>
                </a:cubicBezTo>
                <a:cubicBezTo>
                  <a:pt x="1556258" y="4701633"/>
                  <a:pt x="1445353" y="4812538"/>
                  <a:pt x="1308544" y="4812538"/>
                </a:cubicBezTo>
                <a:cubicBezTo>
                  <a:pt x="1171736" y="4812538"/>
                  <a:pt x="1060831" y="4701633"/>
                  <a:pt x="1060831" y="4564824"/>
                </a:cubicBezTo>
                <a:cubicBezTo>
                  <a:pt x="1060831" y="4428016"/>
                  <a:pt x="1171736" y="4317111"/>
                  <a:pt x="1308544" y="4317111"/>
                </a:cubicBezTo>
                <a:close/>
                <a:moveTo>
                  <a:pt x="780987" y="4315904"/>
                </a:moveTo>
                <a:cubicBezTo>
                  <a:pt x="917795" y="4315904"/>
                  <a:pt x="1028700" y="4426809"/>
                  <a:pt x="1028700" y="4563617"/>
                </a:cubicBezTo>
                <a:cubicBezTo>
                  <a:pt x="1028700" y="4700426"/>
                  <a:pt x="917795" y="4811331"/>
                  <a:pt x="780987" y="4811331"/>
                </a:cubicBezTo>
                <a:cubicBezTo>
                  <a:pt x="644178" y="4811331"/>
                  <a:pt x="533273" y="4700426"/>
                  <a:pt x="533273" y="4563617"/>
                </a:cubicBezTo>
                <a:cubicBezTo>
                  <a:pt x="533273" y="4426809"/>
                  <a:pt x="644178" y="4315904"/>
                  <a:pt x="780987" y="4315904"/>
                </a:cubicBezTo>
                <a:close/>
                <a:moveTo>
                  <a:pt x="247714" y="4315904"/>
                </a:moveTo>
                <a:cubicBezTo>
                  <a:pt x="384523" y="4315904"/>
                  <a:pt x="495427" y="4426809"/>
                  <a:pt x="495427" y="4563617"/>
                </a:cubicBezTo>
                <a:cubicBezTo>
                  <a:pt x="495427" y="4700426"/>
                  <a:pt x="384523" y="4811331"/>
                  <a:pt x="247714" y="4811331"/>
                </a:cubicBezTo>
                <a:cubicBezTo>
                  <a:pt x="110905" y="4811331"/>
                  <a:pt x="0" y="4700426"/>
                  <a:pt x="0" y="4563617"/>
                </a:cubicBezTo>
                <a:cubicBezTo>
                  <a:pt x="0" y="4426809"/>
                  <a:pt x="110905" y="4315904"/>
                  <a:pt x="247714" y="4315904"/>
                </a:cubicBezTo>
                <a:close/>
                <a:moveTo>
                  <a:pt x="5850255" y="3867150"/>
                </a:moveTo>
                <a:cubicBezTo>
                  <a:pt x="5867356" y="3867150"/>
                  <a:pt x="5884052" y="3868883"/>
                  <a:pt x="5900178" y="3872183"/>
                </a:cubicBezTo>
                <a:lnTo>
                  <a:pt x="5922709" y="3879177"/>
                </a:lnTo>
                <a:lnTo>
                  <a:pt x="5922709" y="4350551"/>
                </a:lnTo>
                <a:lnTo>
                  <a:pt x="5900178" y="4357545"/>
                </a:lnTo>
                <a:cubicBezTo>
                  <a:pt x="5884052" y="4360844"/>
                  <a:pt x="5867356" y="4362577"/>
                  <a:pt x="5850255" y="4362577"/>
                </a:cubicBezTo>
                <a:cubicBezTo>
                  <a:pt x="5713447" y="4362577"/>
                  <a:pt x="5602542" y="4251672"/>
                  <a:pt x="5602542" y="4114864"/>
                </a:cubicBezTo>
                <a:cubicBezTo>
                  <a:pt x="5602542" y="3978055"/>
                  <a:pt x="5713447" y="3867150"/>
                  <a:pt x="5850255" y="3867150"/>
                </a:cubicBezTo>
                <a:close/>
                <a:moveTo>
                  <a:pt x="5316538" y="3867150"/>
                </a:moveTo>
                <a:cubicBezTo>
                  <a:pt x="5453346" y="3867150"/>
                  <a:pt x="5564251" y="3978055"/>
                  <a:pt x="5564251" y="4114864"/>
                </a:cubicBezTo>
                <a:cubicBezTo>
                  <a:pt x="5564251" y="4251672"/>
                  <a:pt x="5453346" y="4362577"/>
                  <a:pt x="5316538" y="4362577"/>
                </a:cubicBezTo>
                <a:cubicBezTo>
                  <a:pt x="5179729" y="4362577"/>
                  <a:pt x="5068824" y="4251672"/>
                  <a:pt x="5068824" y="4114864"/>
                </a:cubicBezTo>
                <a:cubicBezTo>
                  <a:pt x="5068824" y="3978055"/>
                  <a:pt x="5179729" y="3867150"/>
                  <a:pt x="5316538" y="3867150"/>
                </a:cubicBezTo>
                <a:close/>
                <a:moveTo>
                  <a:pt x="4782884" y="3867150"/>
                </a:moveTo>
                <a:cubicBezTo>
                  <a:pt x="4919692" y="3867150"/>
                  <a:pt x="5030597" y="3978055"/>
                  <a:pt x="5030597" y="4114864"/>
                </a:cubicBezTo>
                <a:cubicBezTo>
                  <a:pt x="5030597" y="4251672"/>
                  <a:pt x="4919692" y="4362577"/>
                  <a:pt x="4782884" y="4362577"/>
                </a:cubicBezTo>
                <a:cubicBezTo>
                  <a:pt x="4646075" y="4362577"/>
                  <a:pt x="4535170" y="4251672"/>
                  <a:pt x="4535170" y="4114864"/>
                </a:cubicBezTo>
                <a:cubicBezTo>
                  <a:pt x="4535170" y="3978055"/>
                  <a:pt x="4646075" y="3867150"/>
                  <a:pt x="4782884" y="3867150"/>
                </a:cubicBezTo>
                <a:close/>
                <a:moveTo>
                  <a:pt x="4249166" y="3867150"/>
                </a:moveTo>
                <a:cubicBezTo>
                  <a:pt x="4385975" y="3867150"/>
                  <a:pt x="4496880" y="3978055"/>
                  <a:pt x="4496880" y="4114864"/>
                </a:cubicBezTo>
                <a:cubicBezTo>
                  <a:pt x="4496880" y="4251672"/>
                  <a:pt x="4385975" y="4362577"/>
                  <a:pt x="4249166" y="4362577"/>
                </a:cubicBezTo>
                <a:cubicBezTo>
                  <a:pt x="4112357" y="4362577"/>
                  <a:pt x="4001453" y="4251672"/>
                  <a:pt x="4001453" y="4114864"/>
                </a:cubicBezTo>
                <a:cubicBezTo>
                  <a:pt x="4001453" y="3978055"/>
                  <a:pt x="4112357" y="3867150"/>
                  <a:pt x="4249166" y="3867150"/>
                </a:cubicBezTo>
                <a:close/>
                <a:moveTo>
                  <a:pt x="3715513" y="3867150"/>
                </a:moveTo>
                <a:cubicBezTo>
                  <a:pt x="3852321" y="3867150"/>
                  <a:pt x="3963226" y="3978055"/>
                  <a:pt x="3963226" y="4114864"/>
                </a:cubicBezTo>
                <a:cubicBezTo>
                  <a:pt x="3963226" y="4251672"/>
                  <a:pt x="3852321" y="4362577"/>
                  <a:pt x="3715513" y="4362577"/>
                </a:cubicBezTo>
                <a:cubicBezTo>
                  <a:pt x="3578704" y="4362577"/>
                  <a:pt x="3467799" y="4251672"/>
                  <a:pt x="3467799" y="4114864"/>
                </a:cubicBezTo>
                <a:cubicBezTo>
                  <a:pt x="3467799" y="3978055"/>
                  <a:pt x="3578704" y="3867150"/>
                  <a:pt x="3715513" y="3867150"/>
                </a:cubicBezTo>
                <a:close/>
                <a:moveTo>
                  <a:pt x="3181794" y="3867150"/>
                </a:moveTo>
                <a:cubicBezTo>
                  <a:pt x="3318603" y="3867150"/>
                  <a:pt x="3429508" y="3978055"/>
                  <a:pt x="3429508" y="4114864"/>
                </a:cubicBezTo>
                <a:cubicBezTo>
                  <a:pt x="3429508" y="4251672"/>
                  <a:pt x="3318603" y="4362577"/>
                  <a:pt x="3181794" y="4362577"/>
                </a:cubicBezTo>
                <a:cubicBezTo>
                  <a:pt x="3044986" y="4362577"/>
                  <a:pt x="2934081" y="4251672"/>
                  <a:pt x="2934081" y="4114864"/>
                </a:cubicBezTo>
                <a:cubicBezTo>
                  <a:pt x="2934081" y="3978055"/>
                  <a:pt x="3044986" y="3867150"/>
                  <a:pt x="3181794" y="3867150"/>
                </a:cubicBezTo>
                <a:close/>
                <a:moveTo>
                  <a:pt x="2648140" y="3867150"/>
                </a:moveTo>
                <a:cubicBezTo>
                  <a:pt x="2784949" y="3867150"/>
                  <a:pt x="2895854" y="3978055"/>
                  <a:pt x="2895854" y="4114864"/>
                </a:cubicBezTo>
                <a:cubicBezTo>
                  <a:pt x="2895854" y="4251672"/>
                  <a:pt x="2784949" y="4362577"/>
                  <a:pt x="2648140" y="4362577"/>
                </a:cubicBezTo>
                <a:cubicBezTo>
                  <a:pt x="2511331" y="4362577"/>
                  <a:pt x="2400427" y="4251672"/>
                  <a:pt x="2400427" y="4114864"/>
                </a:cubicBezTo>
                <a:cubicBezTo>
                  <a:pt x="2400427" y="3978055"/>
                  <a:pt x="2511331" y="3867150"/>
                  <a:pt x="2648140" y="3867150"/>
                </a:cubicBezTo>
                <a:close/>
                <a:moveTo>
                  <a:pt x="2114487" y="3867150"/>
                </a:moveTo>
                <a:cubicBezTo>
                  <a:pt x="2251295" y="3867150"/>
                  <a:pt x="2362200" y="3978055"/>
                  <a:pt x="2362200" y="4114864"/>
                </a:cubicBezTo>
                <a:cubicBezTo>
                  <a:pt x="2362200" y="4251672"/>
                  <a:pt x="2251295" y="4362577"/>
                  <a:pt x="2114487" y="4362577"/>
                </a:cubicBezTo>
                <a:cubicBezTo>
                  <a:pt x="1977678" y="4362577"/>
                  <a:pt x="1866773" y="4251672"/>
                  <a:pt x="1866773" y="4114864"/>
                </a:cubicBezTo>
                <a:cubicBezTo>
                  <a:pt x="1866773" y="3978055"/>
                  <a:pt x="1977678" y="3867150"/>
                  <a:pt x="2114487" y="3867150"/>
                </a:cubicBezTo>
                <a:close/>
                <a:moveTo>
                  <a:pt x="1580769" y="3867150"/>
                </a:moveTo>
                <a:cubicBezTo>
                  <a:pt x="1717578" y="3867150"/>
                  <a:pt x="1828483" y="3978055"/>
                  <a:pt x="1828483" y="4114864"/>
                </a:cubicBezTo>
                <a:cubicBezTo>
                  <a:pt x="1828483" y="4251672"/>
                  <a:pt x="1717578" y="4362577"/>
                  <a:pt x="1580769" y="4362577"/>
                </a:cubicBezTo>
                <a:cubicBezTo>
                  <a:pt x="1443961" y="4362577"/>
                  <a:pt x="1333056" y="4251672"/>
                  <a:pt x="1333056" y="4114864"/>
                </a:cubicBezTo>
                <a:cubicBezTo>
                  <a:pt x="1333056" y="3978055"/>
                  <a:pt x="1443961" y="3867150"/>
                  <a:pt x="1580769" y="3867150"/>
                </a:cubicBezTo>
                <a:close/>
                <a:moveTo>
                  <a:pt x="1053592" y="3866007"/>
                </a:moveTo>
                <a:cubicBezTo>
                  <a:pt x="1190401" y="3866007"/>
                  <a:pt x="1301306" y="3976912"/>
                  <a:pt x="1301306" y="4113721"/>
                </a:cubicBezTo>
                <a:cubicBezTo>
                  <a:pt x="1301306" y="4250529"/>
                  <a:pt x="1190401" y="4361434"/>
                  <a:pt x="1053592" y="4361434"/>
                </a:cubicBezTo>
                <a:cubicBezTo>
                  <a:pt x="916784" y="4361434"/>
                  <a:pt x="805879" y="4250529"/>
                  <a:pt x="805879" y="4113721"/>
                </a:cubicBezTo>
                <a:cubicBezTo>
                  <a:pt x="805879" y="3976912"/>
                  <a:pt x="916784" y="3866007"/>
                  <a:pt x="1053592" y="3866007"/>
                </a:cubicBezTo>
                <a:close/>
                <a:moveTo>
                  <a:pt x="519939" y="3866007"/>
                </a:moveTo>
                <a:cubicBezTo>
                  <a:pt x="656747" y="3866007"/>
                  <a:pt x="767652" y="3976912"/>
                  <a:pt x="767652" y="4113721"/>
                </a:cubicBezTo>
                <a:cubicBezTo>
                  <a:pt x="767652" y="4250529"/>
                  <a:pt x="656747" y="4361434"/>
                  <a:pt x="519939" y="4361434"/>
                </a:cubicBezTo>
                <a:cubicBezTo>
                  <a:pt x="383130" y="4361434"/>
                  <a:pt x="272225" y="4250529"/>
                  <a:pt x="272225" y="4113721"/>
                </a:cubicBezTo>
                <a:cubicBezTo>
                  <a:pt x="272225" y="3976912"/>
                  <a:pt x="383130" y="3866007"/>
                  <a:pt x="519939" y="3866007"/>
                </a:cubicBezTo>
                <a:close/>
                <a:moveTo>
                  <a:pt x="5584952" y="3415539"/>
                </a:moveTo>
                <a:cubicBezTo>
                  <a:pt x="5721761" y="3415539"/>
                  <a:pt x="5832666" y="3526443"/>
                  <a:pt x="5832666" y="3663252"/>
                </a:cubicBezTo>
                <a:cubicBezTo>
                  <a:pt x="5832666" y="3800060"/>
                  <a:pt x="5721761" y="3910965"/>
                  <a:pt x="5584952" y="3910965"/>
                </a:cubicBezTo>
                <a:cubicBezTo>
                  <a:pt x="5448143" y="3910965"/>
                  <a:pt x="5337239" y="3800060"/>
                  <a:pt x="5337239" y="3663252"/>
                </a:cubicBezTo>
                <a:cubicBezTo>
                  <a:pt x="5337239" y="3526443"/>
                  <a:pt x="5448143" y="3415539"/>
                  <a:pt x="5584952" y="3415539"/>
                </a:cubicBezTo>
                <a:close/>
                <a:moveTo>
                  <a:pt x="5051615" y="3415539"/>
                </a:moveTo>
                <a:cubicBezTo>
                  <a:pt x="5188424" y="3415539"/>
                  <a:pt x="5299329" y="3526443"/>
                  <a:pt x="5299329" y="3663252"/>
                </a:cubicBezTo>
                <a:cubicBezTo>
                  <a:pt x="5299329" y="3800060"/>
                  <a:pt x="5188424" y="3910965"/>
                  <a:pt x="5051615" y="3910965"/>
                </a:cubicBezTo>
                <a:cubicBezTo>
                  <a:pt x="4914806" y="3910965"/>
                  <a:pt x="4803902" y="3800060"/>
                  <a:pt x="4803902" y="3663252"/>
                </a:cubicBezTo>
                <a:cubicBezTo>
                  <a:pt x="4803902" y="3526443"/>
                  <a:pt x="4914806" y="3415539"/>
                  <a:pt x="5051615" y="3415539"/>
                </a:cubicBezTo>
                <a:close/>
                <a:moveTo>
                  <a:pt x="4518342" y="3415539"/>
                </a:moveTo>
                <a:cubicBezTo>
                  <a:pt x="4655151" y="3415539"/>
                  <a:pt x="4766056" y="3526443"/>
                  <a:pt x="4766056" y="3663252"/>
                </a:cubicBezTo>
                <a:cubicBezTo>
                  <a:pt x="4766056" y="3800060"/>
                  <a:pt x="4655151" y="3910965"/>
                  <a:pt x="4518342" y="3910965"/>
                </a:cubicBezTo>
                <a:cubicBezTo>
                  <a:pt x="4381534" y="3910965"/>
                  <a:pt x="4270629" y="3800060"/>
                  <a:pt x="4270629" y="3663252"/>
                </a:cubicBezTo>
                <a:cubicBezTo>
                  <a:pt x="4270629" y="3526443"/>
                  <a:pt x="4381534" y="3415539"/>
                  <a:pt x="4518342" y="3415539"/>
                </a:cubicBezTo>
                <a:close/>
                <a:moveTo>
                  <a:pt x="3985006" y="3415539"/>
                </a:moveTo>
                <a:cubicBezTo>
                  <a:pt x="4121815" y="3415539"/>
                  <a:pt x="4232720" y="3526443"/>
                  <a:pt x="4232720" y="3663252"/>
                </a:cubicBezTo>
                <a:cubicBezTo>
                  <a:pt x="4232720" y="3800060"/>
                  <a:pt x="4121815" y="3910965"/>
                  <a:pt x="3985006" y="3910965"/>
                </a:cubicBezTo>
                <a:cubicBezTo>
                  <a:pt x="3848198" y="3910965"/>
                  <a:pt x="3737293" y="3800060"/>
                  <a:pt x="3737293" y="3663252"/>
                </a:cubicBezTo>
                <a:cubicBezTo>
                  <a:pt x="3737293" y="3526443"/>
                  <a:pt x="3848198" y="3415539"/>
                  <a:pt x="3985006" y="3415539"/>
                </a:cubicBezTo>
                <a:close/>
                <a:moveTo>
                  <a:pt x="3451669" y="3415539"/>
                </a:moveTo>
                <a:cubicBezTo>
                  <a:pt x="3588478" y="3415539"/>
                  <a:pt x="3699383" y="3526443"/>
                  <a:pt x="3699383" y="3663252"/>
                </a:cubicBezTo>
                <a:cubicBezTo>
                  <a:pt x="3699383" y="3800060"/>
                  <a:pt x="3588478" y="3910965"/>
                  <a:pt x="3451669" y="3910965"/>
                </a:cubicBezTo>
                <a:cubicBezTo>
                  <a:pt x="3314861" y="3910965"/>
                  <a:pt x="3203956" y="3800060"/>
                  <a:pt x="3203956" y="3663252"/>
                </a:cubicBezTo>
                <a:cubicBezTo>
                  <a:pt x="3203956" y="3526443"/>
                  <a:pt x="3314861" y="3415539"/>
                  <a:pt x="3451669" y="3415539"/>
                </a:cubicBezTo>
                <a:close/>
                <a:moveTo>
                  <a:pt x="2918333" y="3415539"/>
                </a:moveTo>
                <a:cubicBezTo>
                  <a:pt x="3055142" y="3415539"/>
                  <a:pt x="3166047" y="3526443"/>
                  <a:pt x="3166047" y="3663252"/>
                </a:cubicBezTo>
                <a:cubicBezTo>
                  <a:pt x="3166047" y="3800060"/>
                  <a:pt x="3055142" y="3910965"/>
                  <a:pt x="2918333" y="3910965"/>
                </a:cubicBezTo>
                <a:cubicBezTo>
                  <a:pt x="2781525" y="3910965"/>
                  <a:pt x="2670620" y="3800060"/>
                  <a:pt x="2670620" y="3663252"/>
                </a:cubicBezTo>
                <a:cubicBezTo>
                  <a:pt x="2670620" y="3526443"/>
                  <a:pt x="2781525" y="3415539"/>
                  <a:pt x="2918333" y="3415539"/>
                </a:cubicBezTo>
                <a:close/>
                <a:moveTo>
                  <a:pt x="2384997" y="3415539"/>
                </a:moveTo>
                <a:cubicBezTo>
                  <a:pt x="2521805" y="3415539"/>
                  <a:pt x="2632710" y="3526443"/>
                  <a:pt x="2632710" y="3663252"/>
                </a:cubicBezTo>
                <a:cubicBezTo>
                  <a:pt x="2632710" y="3800060"/>
                  <a:pt x="2521805" y="3910965"/>
                  <a:pt x="2384997" y="3910965"/>
                </a:cubicBezTo>
                <a:cubicBezTo>
                  <a:pt x="2248188" y="3910965"/>
                  <a:pt x="2137283" y="3800060"/>
                  <a:pt x="2137283" y="3663252"/>
                </a:cubicBezTo>
                <a:cubicBezTo>
                  <a:pt x="2137283" y="3526443"/>
                  <a:pt x="2248188" y="3415539"/>
                  <a:pt x="2384997" y="3415539"/>
                </a:cubicBezTo>
                <a:close/>
                <a:moveTo>
                  <a:pt x="1851661" y="3415539"/>
                </a:moveTo>
                <a:cubicBezTo>
                  <a:pt x="1988469" y="3415539"/>
                  <a:pt x="2099374" y="3526443"/>
                  <a:pt x="2099374" y="3663252"/>
                </a:cubicBezTo>
                <a:cubicBezTo>
                  <a:pt x="2099374" y="3800060"/>
                  <a:pt x="1988469" y="3910965"/>
                  <a:pt x="1851661" y="3910965"/>
                </a:cubicBezTo>
                <a:cubicBezTo>
                  <a:pt x="1714852" y="3910965"/>
                  <a:pt x="1603947" y="3800060"/>
                  <a:pt x="1603947" y="3663252"/>
                </a:cubicBezTo>
                <a:cubicBezTo>
                  <a:pt x="1603947" y="3526443"/>
                  <a:pt x="1714852" y="3415539"/>
                  <a:pt x="1851661" y="3415539"/>
                </a:cubicBezTo>
                <a:close/>
                <a:moveTo>
                  <a:pt x="1318388" y="3415539"/>
                </a:moveTo>
                <a:cubicBezTo>
                  <a:pt x="1455196" y="3415539"/>
                  <a:pt x="1566101" y="3526443"/>
                  <a:pt x="1566101" y="3663252"/>
                </a:cubicBezTo>
                <a:cubicBezTo>
                  <a:pt x="1566101" y="3800060"/>
                  <a:pt x="1455196" y="3910965"/>
                  <a:pt x="1318388" y="3910965"/>
                </a:cubicBezTo>
                <a:cubicBezTo>
                  <a:pt x="1181579" y="3910965"/>
                  <a:pt x="1070674" y="3800060"/>
                  <a:pt x="1070674" y="3663252"/>
                </a:cubicBezTo>
                <a:cubicBezTo>
                  <a:pt x="1070674" y="3526443"/>
                  <a:pt x="1181579" y="3415539"/>
                  <a:pt x="1318388" y="3415539"/>
                </a:cubicBezTo>
                <a:close/>
                <a:moveTo>
                  <a:pt x="790829" y="3414331"/>
                </a:moveTo>
                <a:cubicBezTo>
                  <a:pt x="927638" y="3414331"/>
                  <a:pt x="1038543" y="3525236"/>
                  <a:pt x="1038543" y="3662045"/>
                </a:cubicBezTo>
                <a:cubicBezTo>
                  <a:pt x="1038543" y="3798853"/>
                  <a:pt x="927638" y="3909758"/>
                  <a:pt x="790829" y="3909758"/>
                </a:cubicBezTo>
                <a:cubicBezTo>
                  <a:pt x="654021" y="3909758"/>
                  <a:pt x="543116" y="3798853"/>
                  <a:pt x="543116" y="3662045"/>
                </a:cubicBezTo>
                <a:cubicBezTo>
                  <a:pt x="543116" y="3525236"/>
                  <a:pt x="654021" y="3414331"/>
                  <a:pt x="790829" y="3414331"/>
                </a:cubicBezTo>
                <a:close/>
                <a:moveTo>
                  <a:pt x="257492" y="3414331"/>
                </a:moveTo>
                <a:cubicBezTo>
                  <a:pt x="394301" y="3414331"/>
                  <a:pt x="505206" y="3525236"/>
                  <a:pt x="505206" y="3662045"/>
                </a:cubicBezTo>
                <a:cubicBezTo>
                  <a:pt x="505206" y="3798853"/>
                  <a:pt x="394301" y="3909758"/>
                  <a:pt x="257492" y="3909758"/>
                </a:cubicBezTo>
                <a:cubicBezTo>
                  <a:pt x="120684" y="3909758"/>
                  <a:pt x="9779" y="3798853"/>
                  <a:pt x="9779" y="3662045"/>
                </a:cubicBezTo>
                <a:cubicBezTo>
                  <a:pt x="9779" y="3525236"/>
                  <a:pt x="120684" y="3414331"/>
                  <a:pt x="257492" y="3414331"/>
                </a:cubicBezTo>
                <a:close/>
                <a:moveTo>
                  <a:pt x="5848922" y="2973708"/>
                </a:moveTo>
                <a:cubicBezTo>
                  <a:pt x="5866023" y="2973708"/>
                  <a:pt x="5882719" y="2975441"/>
                  <a:pt x="5898845" y="2978741"/>
                </a:cubicBezTo>
                <a:lnTo>
                  <a:pt x="5922709" y="2986149"/>
                </a:lnTo>
                <a:lnTo>
                  <a:pt x="5922709" y="3456692"/>
                </a:lnTo>
                <a:lnTo>
                  <a:pt x="5898845" y="3464100"/>
                </a:lnTo>
                <a:cubicBezTo>
                  <a:pt x="5882719" y="3467399"/>
                  <a:pt x="5866023" y="3469132"/>
                  <a:pt x="5848922" y="3469132"/>
                </a:cubicBezTo>
                <a:cubicBezTo>
                  <a:pt x="5712113" y="3469132"/>
                  <a:pt x="5601208" y="3358228"/>
                  <a:pt x="5601208" y="3221422"/>
                </a:cubicBezTo>
                <a:cubicBezTo>
                  <a:pt x="5601208" y="3084615"/>
                  <a:pt x="5712113" y="2973708"/>
                  <a:pt x="5848922" y="2973708"/>
                </a:cubicBezTo>
                <a:close/>
                <a:moveTo>
                  <a:pt x="5322761" y="2972569"/>
                </a:moveTo>
                <a:cubicBezTo>
                  <a:pt x="5459569" y="2972569"/>
                  <a:pt x="5570474" y="3083471"/>
                  <a:pt x="5570474" y="3220283"/>
                </a:cubicBezTo>
                <a:cubicBezTo>
                  <a:pt x="5570474" y="3357085"/>
                  <a:pt x="5459569" y="3467989"/>
                  <a:pt x="5322761" y="3467989"/>
                </a:cubicBezTo>
                <a:cubicBezTo>
                  <a:pt x="5185952" y="3467989"/>
                  <a:pt x="5075047" y="3357085"/>
                  <a:pt x="5075047" y="3220283"/>
                </a:cubicBezTo>
                <a:cubicBezTo>
                  <a:pt x="5075047" y="3083471"/>
                  <a:pt x="5185952" y="2972569"/>
                  <a:pt x="5322761" y="2972569"/>
                </a:cubicBezTo>
                <a:close/>
                <a:moveTo>
                  <a:pt x="4789425" y="2972569"/>
                </a:moveTo>
                <a:cubicBezTo>
                  <a:pt x="4926233" y="2972569"/>
                  <a:pt x="5037138" y="3083471"/>
                  <a:pt x="5037138" y="3220283"/>
                </a:cubicBezTo>
                <a:cubicBezTo>
                  <a:pt x="5037138" y="3357085"/>
                  <a:pt x="4926233" y="3467989"/>
                  <a:pt x="4789425" y="3467989"/>
                </a:cubicBezTo>
                <a:cubicBezTo>
                  <a:pt x="4652616" y="3467989"/>
                  <a:pt x="4541711" y="3357085"/>
                  <a:pt x="4541711" y="3220283"/>
                </a:cubicBezTo>
                <a:cubicBezTo>
                  <a:pt x="4541711" y="3083471"/>
                  <a:pt x="4652616" y="2972569"/>
                  <a:pt x="4789425" y="2972569"/>
                </a:cubicBezTo>
                <a:close/>
                <a:moveTo>
                  <a:pt x="4256088" y="2972569"/>
                </a:moveTo>
                <a:cubicBezTo>
                  <a:pt x="4392896" y="2972569"/>
                  <a:pt x="4503801" y="3083471"/>
                  <a:pt x="4503801" y="3220283"/>
                </a:cubicBezTo>
                <a:cubicBezTo>
                  <a:pt x="4503801" y="3357085"/>
                  <a:pt x="4392896" y="3467989"/>
                  <a:pt x="4256088" y="3467989"/>
                </a:cubicBezTo>
                <a:cubicBezTo>
                  <a:pt x="4119279" y="3467989"/>
                  <a:pt x="4008374" y="3357085"/>
                  <a:pt x="4008374" y="3220283"/>
                </a:cubicBezTo>
                <a:cubicBezTo>
                  <a:pt x="4008374" y="3083471"/>
                  <a:pt x="4119279" y="2972569"/>
                  <a:pt x="4256088" y="2972569"/>
                </a:cubicBezTo>
                <a:close/>
                <a:moveTo>
                  <a:pt x="3722814" y="2972569"/>
                </a:moveTo>
                <a:cubicBezTo>
                  <a:pt x="3859623" y="2972569"/>
                  <a:pt x="3970528" y="3083471"/>
                  <a:pt x="3970528" y="3220283"/>
                </a:cubicBezTo>
                <a:cubicBezTo>
                  <a:pt x="3970528" y="3357085"/>
                  <a:pt x="3859623" y="3467989"/>
                  <a:pt x="3722814" y="3467989"/>
                </a:cubicBezTo>
                <a:cubicBezTo>
                  <a:pt x="3586005" y="3467989"/>
                  <a:pt x="3475101" y="3357085"/>
                  <a:pt x="3475101" y="3220283"/>
                </a:cubicBezTo>
                <a:cubicBezTo>
                  <a:pt x="3475101" y="3083471"/>
                  <a:pt x="3586005" y="2972569"/>
                  <a:pt x="3722814" y="2972569"/>
                </a:cubicBezTo>
                <a:close/>
                <a:moveTo>
                  <a:pt x="3189478" y="2972569"/>
                </a:moveTo>
                <a:cubicBezTo>
                  <a:pt x="3326287" y="2972569"/>
                  <a:pt x="3437192" y="3083471"/>
                  <a:pt x="3437192" y="3220283"/>
                </a:cubicBezTo>
                <a:cubicBezTo>
                  <a:pt x="3437192" y="3357085"/>
                  <a:pt x="3326287" y="3467989"/>
                  <a:pt x="3189478" y="3467989"/>
                </a:cubicBezTo>
                <a:cubicBezTo>
                  <a:pt x="3052669" y="3467989"/>
                  <a:pt x="2941765" y="3357085"/>
                  <a:pt x="2941765" y="3220283"/>
                </a:cubicBezTo>
                <a:cubicBezTo>
                  <a:pt x="2941765" y="3083471"/>
                  <a:pt x="3052669" y="2972569"/>
                  <a:pt x="3189478" y="2972569"/>
                </a:cubicBezTo>
                <a:close/>
                <a:moveTo>
                  <a:pt x="2656141" y="2972569"/>
                </a:moveTo>
                <a:cubicBezTo>
                  <a:pt x="2792950" y="2972569"/>
                  <a:pt x="2903855" y="3083471"/>
                  <a:pt x="2903855" y="3220283"/>
                </a:cubicBezTo>
                <a:cubicBezTo>
                  <a:pt x="2903855" y="3357085"/>
                  <a:pt x="2792950" y="3467989"/>
                  <a:pt x="2656141" y="3467989"/>
                </a:cubicBezTo>
                <a:cubicBezTo>
                  <a:pt x="2519333" y="3467989"/>
                  <a:pt x="2408428" y="3357085"/>
                  <a:pt x="2408428" y="3220283"/>
                </a:cubicBezTo>
                <a:cubicBezTo>
                  <a:pt x="2408428" y="3083471"/>
                  <a:pt x="2519333" y="2972569"/>
                  <a:pt x="2656141" y="2972569"/>
                </a:cubicBezTo>
                <a:close/>
                <a:moveTo>
                  <a:pt x="2122805" y="2972569"/>
                </a:moveTo>
                <a:cubicBezTo>
                  <a:pt x="2259614" y="2972569"/>
                  <a:pt x="2370519" y="3083471"/>
                  <a:pt x="2370519" y="3220283"/>
                </a:cubicBezTo>
                <a:cubicBezTo>
                  <a:pt x="2370519" y="3357085"/>
                  <a:pt x="2259614" y="3467989"/>
                  <a:pt x="2122805" y="3467989"/>
                </a:cubicBezTo>
                <a:cubicBezTo>
                  <a:pt x="1985997" y="3467989"/>
                  <a:pt x="1875092" y="3357085"/>
                  <a:pt x="1875092" y="3220283"/>
                </a:cubicBezTo>
                <a:cubicBezTo>
                  <a:pt x="1875092" y="3083471"/>
                  <a:pt x="1985997" y="2972569"/>
                  <a:pt x="2122805" y="2972569"/>
                </a:cubicBezTo>
                <a:close/>
                <a:moveTo>
                  <a:pt x="1589468" y="2972569"/>
                </a:moveTo>
                <a:cubicBezTo>
                  <a:pt x="1726277" y="2972569"/>
                  <a:pt x="1837182" y="3083471"/>
                  <a:pt x="1837182" y="3220283"/>
                </a:cubicBezTo>
                <a:cubicBezTo>
                  <a:pt x="1837182" y="3357085"/>
                  <a:pt x="1726277" y="3467989"/>
                  <a:pt x="1589468" y="3467989"/>
                </a:cubicBezTo>
                <a:cubicBezTo>
                  <a:pt x="1452660" y="3467989"/>
                  <a:pt x="1341755" y="3357085"/>
                  <a:pt x="1341755" y="3220283"/>
                </a:cubicBezTo>
                <a:cubicBezTo>
                  <a:pt x="1341755" y="3083471"/>
                  <a:pt x="1452660" y="2972569"/>
                  <a:pt x="1589468" y="2972569"/>
                </a:cubicBezTo>
                <a:close/>
                <a:moveTo>
                  <a:pt x="1061975" y="2971358"/>
                </a:moveTo>
                <a:cubicBezTo>
                  <a:pt x="1198783" y="2971358"/>
                  <a:pt x="1309688" y="3082263"/>
                  <a:pt x="1309688" y="3219072"/>
                </a:cubicBezTo>
                <a:cubicBezTo>
                  <a:pt x="1309688" y="3355878"/>
                  <a:pt x="1198783" y="3466782"/>
                  <a:pt x="1061975" y="3466782"/>
                </a:cubicBezTo>
                <a:cubicBezTo>
                  <a:pt x="925166" y="3466782"/>
                  <a:pt x="814261" y="3355878"/>
                  <a:pt x="814261" y="3219072"/>
                </a:cubicBezTo>
                <a:cubicBezTo>
                  <a:pt x="814261" y="3082263"/>
                  <a:pt x="925166" y="2971358"/>
                  <a:pt x="1061975" y="2971358"/>
                </a:cubicBezTo>
                <a:close/>
                <a:moveTo>
                  <a:pt x="528638" y="2971358"/>
                </a:moveTo>
                <a:cubicBezTo>
                  <a:pt x="665446" y="2971358"/>
                  <a:pt x="776351" y="3082262"/>
                  <a:pt x="776351" y="3219072"/>
                </a:cubicBezTo>
                <a:cubicBezTo>
                  <a:pt x="776351" y="3355878"/>
                  <a:pt x="665446" y="3466782"/>
                  <a:pt x="528638" y="3466782"/>
                </a:cubicBezTo>
                <a:cubicBezTo>
                  <a:pt x="391829" y="3466782"/>
                  <a:pt x="280924" y="3355878"/>
                  <a:pt x="280924" y="3219072"/>
                </a:cubicBezTo>
                <a:cubicBezTo>
                  <a:pt x="280924" y="3082262"/>
                  <a:pt x="391829" y="2971358"/>
                  <a:pt x="528638" y="2971358"/>
                </a:cubicBezTo>
                <a:close/>
                <a:moveTo>
                  <a:pt x="5580380" y="2530733"/>
                </a:moveTo>
                <a:cubicBezTo>
                  <a:pt x="5717189" y="2530733"/>
                  <a:pt x="5828094" y="2641638"/>
                  <a:pt x="5828094" y="2778447"/>
                </a:cubicBezTo>
                <a:cubicBezTo>
                  <a:pt x="5828094" y="2915255"/>
                  <a:pt x="5717189" y="3026161"/>
                  <a:pt x="5580380" y="3026161"/>
                </a:cubicBezTo>
                <a:cubicBezTo>
                  <a:pt x="5443572" y="3026161"/>
                  <a:pt x="5332667" y="2915255"/>
                  <a:pt x="5332667" y="2778447"/>
                </a:cubicBezTo>
                <a:cubicBezTo>
                  <a:pt x="5332667" y="2641638"/>
                  <a:pt x="5443572" y="2530733"/>
                  <a:pt x="5580380" y="2530733"/>
                </a:cubicBezTo>
                <a:close/>
                <a:moveTo>
                  <a:pt x="5051615" y="2530162"/>
                </a:moveTo>
                <a:cubicBezTo>
                  <a:pt x="5188424" y="2530162"/>
                  <a:pt x="5299329" y="2641068"/>
                  <a:pt x="5299329" y="2777877"/>
                </a:cubicBezTo>
                <a:cubicBezTo>
                  <a:pt x="5299329" y="2914685"/>
                  <a:pt x="5188424" y="3025590"/>
                  <a:pt x="5051615" y="3025590"/>
                </a:cubicBezTo>
                <a:cubicBezTo>
                  <a:pt x="4914806" y="3025590"/>
                  <a:pt x="4803902" y="2914685"/>
                  <a:pt x="4803902" y="2777877"/>
                </a:cubicBezTo>
                <a:cubicBezTo>
                  <a:pt x="4803902" y="2641068"/>
                  <a:pt x="4914806" y="2530162"/>
                  <a:pt x="5051615" y="2530162"/>
                </a:cubicBezTo>
                <a:close/>
                <a:moveTo>
                  <a:pt x="4518342" y="2530162"/>
                </a:moveTo>
                <a:cubicBezTo>
                  <a:pt x="4655151" y="2530162"/>
                  <a:pt x="4766056" y="2641068"/>
                  <a:pt x="4766056" y="2777877"/>
                </a:cubicBezTo>
                <a:cubicBezTo>
                  <a:pt x="4766056" y="2914685"/>
                  <a:pt x="4655151" y="3025590"/>
                  <a:pt x="4518342" y="3025590"/>
                </a:cubicBezTo>
                <a:cubicBezTo>
                  <a:pt x="4381534" y="3025590"/>
                  <a:pt x="4270629" y="2914685"/>
                  <a:pt x="4270629" y="2777877"/>
                </a:cubicBezTo>
                <a:cubicBezTo>
                  <a:pt x="4270629" y="2641068"/>
                  <a:pt x="4381534" y="2530162"/>
                  <a:pt x="4518342" y="2530162"/>
                </a:cubicBezTo>
                <a:close/>
                <a:moveTo>
                  <a:pt x="3985006" y="2530162"/>
                </a:moveTo>
                <a:cubicBezTo>
                  <a:pt x="4121815" y="2530162"/>
                  <a:pt x="4232720" y="2641068"/>
                  <a:pt x="4232720" y="2777877"/>
                </a:cubicBezTo>
                <a:cubicBezTo>
                  <a:pt x="4232720" y="2914685"/>
                  <a:pt x="4121815" y="3025590"/>
                  <a:pt x="3985006" y="3025590"/>
                </a:cubicBezTo>
                <a:cubicBezTo>
                  <a:pt x="3848198" y="3025590"/>
                  <a:pt x="3737293" y="2914685"/>
                  <a:pt x="3737293" y="2777877"/>
                </a:cubicBezTo>
                <a:cubicBezTo>
                  <a:pt x="3737293" y="2641068"/>
                  <a:pt x="3848198" y="2530162"/>
                  <a:pt x="3985006" y="2530162"/>
                </a:cubicBezTo>
                <a:close/>
                <a:moveTo>
                  <a:pt x="3451669" y="2530162"/>
                </a:moveTo>
                <a:cubicBezTo>
                  <a:pt x="3588478" y="2530162"/>
                  <a:pt x="3699383" y="2641068"/>
                  <a:pt x="3699383" y="2777877"/>
                </a:cubicBezTo>
                <a:cubicBezTo>
                  <a:pt x="3699383" y="2914685"/>
                  <a:pt x="3588478" y="3025590"/>
                  <a:pt x="3451669" y="3025590"/>
                </a:cubicBezTo>
                <a:cubicBezTo>
                  <a:pt x="3314861" y="3025590"/>
                  <a:pt x="3203956" y="2914685"/>
                  <a:pt x="3203956" y="2777877"/>
                </a:cubicBezTo>
                <a:cubicBezTo>
                  <a:pt x="3203956" y="2641068"/>
                  <a:pt x="3314861" y="2530162"/>
                  <a:pt x="3451669" y="2530162"/>
                </a:cubicBezTo>
                <a:close/>
                <a:moveTo>
                  <a:pt x="2918333" y="2530162"/>
                </a:moveTo>
                <a:cubicBezTo>
                  <a:pt x="3055142" y="2530162"/>
                  <a:pt x="3166047" y="2641068"/>
                  <a:pt x="3166047" y="2777877"/>
                </a:cubicBezTo>
                <a:cubicBezTo>
                  <a:pt x="3166047" y="2914685"/>
                  <a:pt x="3055142" y="3025590"/>
                  <a:pt x="2918333" y="3025590"/>
                </a:cubicBezTo>
                <a:cubicBezTo>
                  <a:pt x="2781525" y="3025590"/>
                  <a:pt x="2670620" y="2914685"/>
                  <a:pt x="2670620" y="2777877"/>
                </a:cubicBezTo>
                <a:cubicBezTo>
                  <a:pt x="2670620" y="2641068"/>
                  <a:pt x="2781525" y="2530162"/>
                  <a:pt x="2918333" y="2530162"/>
                </a:cubicBezTo>
                <a:close/>
                <a:moveTo>
                  <a:pt x="2384997" y="2530162"/>
                </a:moveTo>
                <a:cubicBezTo>
                  <a:pt x="2521805" y="2530162"/>
                  <a:pt x="2632710" y="2641068"/>
                  <a:pt x="2632710" y="2777877"/>
                </a:cubicBezTo>
                <a:cubicBezTo>
                  <a:pt x="2632710" y="2914685"/>
                  <a:pt x="2521805" y="3025590"/>
                  <a:pt x="2384997" y="3025590"/>
                </a:cubicBezTo>
                <a:cubicBezTo>
                  <a:pt x="2248188" y="3025590"/>
                  <a:pt x="2137283" y="2914685"/>
                  <a:pt x="2137283" y="2777877"/>
                </a:cubicBezTo>
                <a:cubicBezTo>
                  <a:pt x="2137283" y="2641068"/>
                  <a:pt x="2248188" y="2530162"/>
                  <a:pt x="2384997" y="2530162"/>
                </a:cubicBezTo>
                <a:close/>
                <a:moveTo>
                  <a:pt x="1851661" y="2530162"/>
                </a:moveTo>
                <a:cubicBezTo>
                  <a:pt x="1988469" y="2530162"/>
                  <a:pt x="2099374" y="2641068"/>
                  <a:pt x="2099374" y="2777877"/>
                </a:cubicBezTo>
                <a:cubicBezTo>
                  <a:pt x="2099374" y="2914685"/>
                  <a:pt x="1988469" y="3025590"/>
                  <a:pt x="1851661" y="3025590"/>
                </a:cubicBezTo>
                <a:cubicBezTo>
                  <a:pt x="1714852" y="3025590"/>
                  <a:pt x="1603947" y="2914685"/>
                  <a:pt x="1603947" y="2777877"/>
                </a:cubicBezTo>
                <a:cubicBezTo>
                  <a:pt x="1603947" y="2641068"/>
                  <a:pt x="1714852" y="2530162"/>
                  <a:pt x="1851661" y="2530162"/>
                </a:cubicBezTo>
                <a:close/>
                <a:moveTo>
                  <a:pt x="1318388" y="2530162"/>
                </a:moveTo>
                <a:cubicBezTo>
                  <a:pt x="1455196" y="2530162"/>
                  <a:pt x="1566101" y="2641068"/>
                  <a:pt x="1566101" y="2777877"/>
                </a:cubicBezTo>
                <a:cubicBezTo>
                  <a:pt x="1566101" y="2914685"/>
                  <a:pt x="1455196" y="3025590"/>
                  <a:pt x="1318388" y="3025590"/>
                </a:cubicBezTo>
                <a:cubicBezTo>
                  <a:pt x="1181579" y="3025590"/>
                  <a:pt x="1070674" y="2914685"/>
                  <a:pt x="1070674" y="2777877"/>
                </a:cubicBezTo>
                <a:cubicBezTo>
                  <a:pt x="1070674" y="2641068"/>
                  <a:pt x="1181579" y="2530162"/>
                  <a:pt x="1318388" y="2530162"/>
                </a:cubicBezTo>
                <a:close/>
                <a:moveTo>
                  <a:pt x="790829" y="2529017"/>
                </a:moveTo>
                <a:cubicBezTo>
                  <a:pt x="927638" y="2529017"/>
                  <a:pt x="1038543" y="2639922"/>
                  <a:pt x="1038543" y="2776731"/>
                </a:cubicBezTo>
                <a:cubicBezTo>
                  <a:pt x="1038543" y="2913538"/>
                  <a:pt x="927638" y="3024444"/>
                  <a:pt x="790829" y="3024444"/>
                </a:cubicBezTo>
                <a:cubicBezTo>
                  <a:pt x="654021" y="3024444"/>
                  <a:pt x="543116" y="2913538"/>
                  <a:pt x="543116" y="2776731"/>
                </a:cubicBezTo>
                <a:cubicBezTo>
                  <a:pt x="543116" y="2639922"/>
                  <a:pt x="654021" y="2529017"/>
                  <a:pt x="790829" y="2529017"/>
                </a:cubicBezTo>
                <a:close/>
                <a:moveTo>
                  <a:pt x="257492" y="2529017"/>
                </a:moveTo>
                <a:cubicBezTo>
                  <a:pt x="394301" y="2529017"/>
                  <a:pt x="505206" y="2639922"/>
                  <a:pt x="505206" y="2776731"/>
                </a:cubicBezTo>
                <a:cubicBezTo>
                  <a:pt x="505206" y="2913540"/>
                  <a:pt x="394301" y="3024444"/>
                  <a:pt x="257492" y="3024444"/>
                </a:cubicBezTo>
                <a:cubicBezTo>
                  <a:pt x="120684" y="3024444"/>
                  <a:pt x="9779" y="2913540"/>
                  <a:pt x="9779" y="2776731"/>
                </a:cubicBezTo>
                <a:cubicBezTo>
                  <a:pt x="9779" y="2639922"/>
                  <a:pt x="120684" y="2529017"/>
                  <a:pt x="257492" y="2529017"/>
                </a:cubicBezTo>
                <a:close/>
                <a:moveTo>
                  <a:pt x="5852923" y="2075317"/>
                </a:moveTo>
                <a:cubicBezTo>
                  <a:pt x="5870024" y="2075317"/>
                  <a:pt x="5886720" y="2077050"/>
                  <a:pt x="5902846" y="2080350"/>
                </a:cubicBezTo>
                <a:lnTo>
                  <a:pt x="5922709" y="2086516"/>
                </a:lnTo>
                <a:lnTo>
                  <a:pt x="5922709" y="2559541"/>
                </a:lnTo>
                <a:lnTo>
                  <a:pt x="5902846" y="2565707"/>
                </a:lnTo>
                <a:cubicBezTo>
                  <a:pt x="5886720" y="2569006"/>
                  <a:pt x="5870024" y="2570739"/>
                  <a:pt x="5852923" y="2570739"/>
                </a:cubicBezTo>
                <a:cubicBezTo>
                  <a:pt x="5716114" y="2570739"/>
                  <a:pt x="5605209" y="2459835"/>
                  <a:pt x="5605209" y="2323026"/>
                </a:cubicBezTo>
                <a:cubicBezTo>
                  <a:pt x="5605209" y="2186220"/>
                  <a:pt x="5716114" y="2075317"/>
                  <a:pt x="5852923" y="2075317"/>
                </a:cubicBezTo>
                <a:close/>
                <a:moveTo>
                  <a:pt x="5319331" y="2075317"/>
                </a:moveTo>
                <a:cubicBezTo>
                  <a:pt x="5456140" y="2075317"/>
                  <a:pt x="5567045" y="2186220"/>
                  <a:pt x="5567045" y="2323026"/>
                </a:cubicBezTo>
                <a:cubicBezTo>
                  <a:pt x="5567045" y="2459835"/>
                  <a:pt x="5456140" y="2570739"/>
                  <a:pt x="5319331" y="2570739"/>
                </a:cubicBezTo>
                <a:cubicBezTo>
                  <a:pt x="5182523" y="2570739"/>
                  <a:pt x="5071618" y="2459835"/>
                  <a:pt x="5071618" y="2323026"/>
                </a:cubicBezTo>
                <a:cubicBezTo>
                  <a:pt x="5071618" y="2186220"/>
                  <a:pt x="5182523" y="2075317"/>
                  <a:pt x="5319331" y="2075317"/>
                </a:cubicBezTo>
                <a:close/>
                <a:moveTo>
                  <a:pt x="4785741" y="2075317"/>
                </a:moveTo>
                <a:cubicBezTo>
                  <a:pt x="4922550" y="2075317"/>
                  <a:pt x="5033455" y="2186220"/>
                  <a:pt x="5033455" y="2323026"/>
                </a:cubicBezTo>
                <a:cubicBezTo>
                  <a:pt x="5033455" y="2459835"/>
                  <a:pt x="4922550" y="2570739"/>
                  <a:pt x="4785741" y="2570739"/>
                </a:cubicBezTo>
                <a:cubicBezTo>
                  <a:pt x="4648932" y="2570739"/>
                  <a:pt x="4538028" y="2459835"/>
                  <a:pt x="4538028" y="2323026"/>
                </a:cubicBezTo>
                <a:cubicBezTo>
                  <a:pt x="4538028" y="2186220"/>
                  <a:pt x="4648932" y="2075317"/>
                  <a:pt x="4785741" y="2075317"/>
                </a:cubicBezTo>
                <a:close/>
                <a:moveTo>
                  <a:pt x="4252088" y="2075317"/>
                </a:moveTo>
                <a:cubicBezTo>
                  <a:pt x="4388896" y="2075317"/>
                  <a:pt x="4499801" y="2186220"/>
                  <a:pt x="4499801" y="2323026"/>
                </a:cubicBezTo>
                <a:cubicBezTo>
                  <a:pt x="4499801" y="2459835"/>
                  <a:pt x="4388896" y="2570739"/>
                  <a:pt x="4252088" y="2570739"/>
                </a:cubicBezTo>
                <a:cubicBezTo>
                  <a:pt x="4115279" y="2570739"/>
                  <a:pt x="4004374" y="2459835"/>
                  <a:pt x="4004374" y="2323026"/>
                </a:cubicBezTo>
                <a:cubicBezTo>
                  <a:pt x="4004374" y="2186220"/>
                  <a:pt x="4115279" y="2075317"/>
                  <a:pt x="4252088" y="2075317"/>
                </a:cubicBezTo>
                <a:close/>
                <a:moveTo>
                  <a:pt x="3718497" y="2075317"/>
                </a:moveTo>
                <a:cubicBezTo>
                  <a:pt x="3855305" y="2075317"/>
                  <a:pt x="3966210" y="2186220"/>
                  <a:pt x="3966210" y="2323026"/>
                </a:cubicBezTo>
                <a:cubicBezTo>
                  <a:pt x="3966210" y="2459835"/>
                  <a:pt x="3855305" y="2570739"/>
                  <a:pt x="3718497" y="2570739"/>
                </a:cubicBezTo>
                <a:cubicBezTo>
                  <a:pt x="3581688" y="2570739"/>
                  <a:pt x="3470783" y="2459835"/>
                  <a:pt x="3470783" y="2323026"/>
                </a:cubicBezTo>
                <a:cubicBezTo>
                  <a:pt x="3470783" y="2186220"/>
                  <a:pt x="3581688" y="2075317"/>
                  <a:pt x="3718497" y="2075317"/>
                </a:cubicBezTo>
                <a:close/>
                <a:moveTo>
                  <a:pt x="3184842" y="2075317"/>
                </a:moveTo>
                <a:cubicBezTo>
                  <a:pt x="3321651" y="2075317"/>
                  <a:pt x="3432556" y="2186220"/>
                  <a:pt x="3432556" y="2323026"/>
                </a:cubicBezTo>
                <a:cubicBezTo>
                  <a:pt x="3432556" y="2459835"/>
                  <a:pt x="3321651" y="2570739"/>
                  <a:pt x="3184842" y="2570739"/>
                </a:cubicBezTo>
                <a:cubicBezTo>
                  <a:pt x="3048034" y="2570739"/>
                  <a:pt x="2937129" y="2459835"/>
                  <a:pt x="2937129" y="2323026"/>
                </a:cubicBezTo>
                <a:cubicBezTo>
                  <a:pt x="2937129" y="2186220"/>
                  <a:pt x="3048034" y="2075317"/>
                  <a:pt x="3184842" y="2075317"/>
                </a:cubicBezTo>
                <a:close/>
                <a:moveTo>
                  <a:pt x="2651252" y="2075317"/>
                </a:moveTo>
                <a:cubicBezTo>
                  <a:pt x="2788061" y="2075317"/>
                  <a:pt x="2898966" y="2186220"/>
                  <a:pt x="2898966" y="2323026"/>
                </a:cubicBezTo>
                <a:cubicBezTo>
                  <a:pt x="2898966" y="2459835"/>
                  <a:pt x="2788061" y="2570739"/>
                  <a:pt x="2651252" y="2570739"/>
                </a:cubicBezTo>
                <a:cubicBezTo>
                  <a:pt x="2514443" y="2570739"/>
                  <a:pt x="2403539" y="2459835"/>
                  <a:pt x="2403539" y="2323026"/>
                </a:cubicBezTo>
                <a:cubicBezTo>
                  <a:pt x="2403539" y="2186220"/>
                  <a:pt x="2514443" y="2075317"/>
                  <a:pt x="2651252" y="2075317"/>
                </a:cubicBezTo>
                <a:close/>
                <a:moveTo>
                  <a:pt x="2117662" y="2075317"/>
                </a:moveTo>
                <a:cubicBezTo>
                  <a:pt x="2254470" y="2075317"/>
                  <a:pt x="2365375" y="2186220"/>
                  <a:pt x="2365375" y="2323026"/>
                </a:cubicBezTo>
                <a:cubicBezTo>
                  <a:pt x="2365375" y="2459835"/>
                  <a:pt x="2254470" y="2570739"/>
                  <a:pt x="2117662" y="2570739"/>
                </a:cubicBezTo>
                <a:cubicBezTo>
                  <a:pt x="1980853" y="2570739"/>
                  <a:pt x="1869948" y="2459835"/>
                  <a:pt x="1869948" y="2323026"/>
                </a:cubicBezTo>
                <a:cubicBezTo>
                  <a:pt x="1869948" y="2186220"/>
                  <a:pt x="1980853" y="2075317"/>
                  <a:pt x="2117662" y="2075317"/>
                </a:cubicBezTo>
                <a:close/>
                <a:moveTo>
                  <a:pt x="1584007" y="2075317"/>
                </a:moveTo>
                <a:cubicBezTo>
                  <a:pt x="1720816" y="2075317"/>
                  <a:pt x="1831721" y="2186220"/>
                  <a:pt x="1831721" y="2323026"/>
                </a:cubicBezTo>
                <a:cubicBezTo>
                  <a:pt x="1831721" y="2459835"/>
                  <a:pt x="1720816" y="2570739"/>
                  <a:pt x="1584007" y="2570739"/>
                </a:cubicBezTo>
                <a:cubicBezTo>
                  <a:pt x="1447199" y="2570739"/>
                  <a:pt x="1336294" y="2459835"/>
                  <a:pt x="1336294" y="2323026"/>
                </a:cubicBezTo>
                <a:cubicBezTo>
                  <a:pt x="1336294" y="2186220"/>
                  <a:pt x="1447199" y="2075317"/>
                  <a:pt x="1584007" y="2075317"/>
                </a:cubicBezTo>
                <a:close/>
                <a:moveTo>
                  <a:pt x="1056767" y="2074167"/>
                </a:moveTo>
                <a:cubicBezTo>
                  <a:pt x="1193576" y="2074167"/>
                  <a:pt x="1304481" y="2185072"/>
                  <a:pt x="1304481" y="2321881"/>
                </a:cubicBezTo>
                <a:cubicBezTo>
                  <a:pt x="1304481" y="2458689"/>
                  <a:pt x="1193576" y="2569594"/>
                  <a:pt x="1056767" y="2569594"/>
                </a:cubicBezTo>
                <a:cubicBezTo>
                  <a:pt x="919959" y="2569594"/>
                  <a:pt x="809054" y="2458689"/>
                  <a:pt x="809054" y="2321881"/>
                </a:cubicBezTo>
                <a:cubicBezTo>
                  <a:pt x="809054" y="2185072"/>
                  <a:pt x="919959" y="2074167"/>
                  <a:pt x="1056767" y="2074167"/>
                </a:cubicBezTo>
                <a:close/>
                <a:moveTo>
                  <a:pt x="523176" y="2074167"/>
                </a:moveTo>
                <a:cubicBezTo>
                  <a:pt x="659985" y="2074167"/>
                  <a:pt x="770890" y="2185072"/>
                  <a:pt x="770890" y="2321881"/>
                </a:cubicBezTo>
                <a:cubicBezTo>
                  <a:pt x="770890" y="2458689"/>
                  <a:pt x="659985" y="2569594"/>
                  <a:pt x="523176" y="2569594"/>
                </a:cubicBezTo>
                <a:cubicBezTo>
                  <a:pt x="386367" y="2569594"/>
                  <a:pt x="275463" y="2458689"/>
                  <a:pt x="275463" y="2321881"/>
                </a:cubicBezTo>
                <a:cubicBezTo>
                  <a:pt x="275463" y="2185072"/>
                  <a:pt x="386367" y="2074167"/>
                  <a:pt x="523176" y="2074167"/>
                </a:cubicBezTo>
                <a:close/>
                <a:moveTo>
                  <a:pt x="5584826" y="1622817"/>
                </a:moveTo>
                <a:cubicBezTo>
                  <a:pt x="5721634" y="1622817"/>
                  <a:pt x="5832539" y="1733722"/>
                  <a:pt x="5832539" y="1870531"/>
                </a:cubicBezTo>
                <a:cubicBezTo>
                  <a:pt x="5832539" y="2007338"/>
                  <a:pt x="5721634" y="2118240"/>
                  <a:pt x="5584826" y="2118240"/>
                </a:cubicBezTo>
                <a:cubicBezTo>
                  <a:pt x="5448017" y="2118240"/>
                  <a:pt x="5337112" y="2007338"/>
                  <a:pt x="5337112" y="1870531"/>
                </a:cubicBezTo>
                <a:cubicBezTo>
                  <a:pt x="5337112" y="1733722"/>
                  <a:pt x="5448017" y="1622817"/>
                  <a:pt x="5584826" y="1622817"/>
                </a:cubicBezTo>
                <a:close/>
                <a:moveTo>
                  <a:pt x="5051489" y="1622817"/>
                </a:moveTo>
                <a:cubicBezTo>
                  <a:pt x="5188298" y="1622817"/>
                  <a:pt x="5299202" y="1733722"/>
                  <a:pt x="5299202" y="1870531"/>
                </a:cubicBezTo>
                <a:cubicBezTo>
                  <a:pt x="5299202" y="2007338"/>
                  <a:pt x="5188298" y="2118240"/>
                  <a:pt x="5051489" y="2118240"/>
                </a:cubicBezTo>
                <a:cubicBezTo>
                  <a:pt x="4914680" y="2118240"/>
                  <a:pt x="4803775" y="2007338"/>
                  <a:pt x="4803775" y="1870531"/>
                </a:cubicBezTo>
                <a:cubicBezTo>
                  <a:pt x="4803775" y="1733722"/>
                  <a:pt x="4914680" y="1622817"/>
                  <a:pt x="5051489" y="1622817"/>
                </a:cubicBezTo>
                <a:close/>
                <a:moveTo>
                  <a:pt x="4518152" y="1622817"/>
                </a:moveTo>
                <a:cubicBezTo>
                  <a:pt x="4654961" y="1622817"/>
                  <a:pt x="4765866" y="1733722"/>
                  <a:pt x="4765866" y="1870531"/>
                </a:cubicBezTo>
                <a:cubicBezTo>
                  <a:pt x="4765866" y="2007338"/>
                  <a:pt x="4654961" y="2118240"/>
                  <a:pt x="4518152" y="2118240"/>
                </a:cubicBezTo>
                <a:cubicBezTo>
                  <a:pt x="4381343" y="2118240"/>
                  <a:pt x="4270439" y="2007338"/>
                  <a:pt x="4270439" y="1870531"/>
                </a:cubicBezTo>
                <a:cubicBezTo>
                  <a:pt x="4270439" y="1733722"/>
                  <a:pt x="4381343" y="1622817"/>
                  <a:pt x="4518152" y="1622817"/>
                </a:cubicBezTo>
                <a:close/>
                <a:moveTo>
                  <a:pt x="3984815" y="1622817"/>
                </a:moveTo>
                <a:cubicBezTo>
                  <a:pt x="4121624" y="1622817"/>
                  <a:pt x="4232529" y="1733722"/>
                  <a:pt x="4232529" y="1870531"/>
                </a:cubicBezTo>
                <a:cubicBezTo>
                  <a:pt x="4232529" y="2007338"/>
                  <a:pt x="4121624" y="2118240"/>
                  <a:pt x="3984815" y="2118240"/>
                </a:cubicBezTo>
                <a:cubicBezTo>
                  <a:pt x="3848006" y="2118240"/>
                  <a:pt x="3737102" y="2007338"/>
                  <a:pt x="3737102" y="1870531"/>
                </a:cubicBezTo>
                <a:cubicBezTo>
                  <a:pt x="3737102" y="1733722"/>
                  <a:pt x="3848006" y="1622817"/>
                  <a:pt x="3984815" y="1622817"/>
                </a:cubicBezTo>
                <a:close/>
                <a:moveTo>
                  <a:pt x="3451479" y="1622817"/>
                </a:moveTo>
                <a:cubicBezTo>
                  <a:pt x="3588288" y="1622817"/>
                  <a:pt x="3699193" y="1733722"/>
                  <a:pt x="3699193" y="1870531"/>
                </a:cubicBezTo>
                <a:cubicBezTo>
                  <a:pt x="3699193" y="2007338"/>
                  <a:pt x="3588288" y="2118240"/>
                  <a:pt x="3451479" y="2118240"/>
                </a:cubicBezTo>
                <a:cubicBezTo>
                  <a:pt x="3314671" y="2118240"/>
                  <a:pt x="3203766" y="2007338"/>
                  <a:pt x="3203766" y="1870531"/>
                </a:cubicBezTo>
                <a:cubicBezTo>
                  <a:pt x="3203766" y="1733722"/>
                  <a:pt x="3314671" y="1622817"/>
                  <a:pt x="3451479" y="1622817"/>
                </a:cubicBezTo>
                <a:close/>
                <a:moveTo>
                  <a:pt x="2918206" y="1622817"/>
                </a:moveTo>
                <a:cubicBezTo>
                  <a:pt x="3055015" y="1622817"/>
                  <a:pt x="3165920" y="1733722"/>
                  <a:pt x="3165920" y="1870531"/>
                </a:cubicBezTo>
                <a:cubicBezTo>
                  <a:pt x="3165920" y="2007338"/>
                  <a:pt x="3055015" y="2118240"/>
                  <a:pt x="2918206" y="2118240"/>
                </a:cubicBezTo>
                <a:cubicBezTo>
                  <a:pt x="2781398" y="2118240"/>
                  <a:pt x="2670493" y="2007338"/>
                  <a:pt x="2670493" y="1870531"/>
                </a:cubicBezTo>
                <a:cubicBezTo>
                  <a:pt x="2670493" y="1733722"/>
                  <a:pt x="2781398" y="1622817"/>
                  <a:pt x="2918206" y="1622817"/>
                </a:cubicBezTo>
                <a:close/>
                <a:moveTo>
                  <a:pt x="2384869" y="1622817"/>
                </a:moveTo>
                <a:cubicBezTo>
                  <a:pt x="2521678" y="1622817"/>
                  <a:pt x="2632583" y="1733722"/>
                  <a:pt x="2632583" y="1870531"/>
                </a:cubicBezTo>
                <a:cubicBezTo>
                  <a:pt x="2632583" y="2007338"/>
                  <a:pt x="2521678" y="2118240"/>
                  <a:pt x="2384869" y="2118240"/>
                </a:cubicBezTo>
                <a:cubicBezTo>
                  <a:pt x="2248061" y="2118240"/>
                  <a:pt x="2137156" y="2007338"/>
                  <a:pt x="2137156" y="1870531"/>
                </a:cubicBezTo>
                <a:cubicBezTo>
                  <a:pt x="2137156" y="1733722"/>
                  <a:pt x="2248061" y="1622817"/>
                  <a:pt x="2384869" y="1622817"/>
                </a:cubicBezTo>
                <a:close/>
                <a:moveTo>
                  <a:pt x="1851532" y="1622817"/>
                </a:moveTo>
                <a:cubicBezTo>
                  <a:pt x="1988341" y="1622817"/>
                  <a:pt x="2099246" y="1733722"/>
                  <a:pt x="2099246" y="1870531"/>
                </a:cubicBezTo>
                <a:cubicBezTo>
                  <a:pt x="2099246" y="2007338"/>
                  <a:pt x="1988341" y="2118240"/>
                  <a:pt x="1851532" y="2118240"/>
                </a:cubicBezTo>
                <a:cubicBezTo>
                  <a:pt x="1714724" y="2118240"/>
                  <a:pt x="1603819" y="2007338"/>
                  <a:pt x="1603819" y="1870531"/>
                </a:cubicBezTo>
                <a:cubicBezTo>
                  <a:pt x="1603819" y="1733722"/>
                  <a:pt x="1714724" y="1622817"/>
                  <a:pt x="1851532" y="1622817"/>
                </a:cubicBezTo>
                <a:close/>
                <a:moveTo>
                  <a:pt x="1318197" y="1622817"/>
                </a:moveTo>
                <a:cubicBezTo>
                  <a:pt x="1455005" y="1622817"/>
                  <a:pt x="1565910" y="1733722"/>
                  <a:pt x="1565910" y="1870531"/>
                </a:cubicBezTo>
                <a:cubicBezTo>
                  <a:pt x="1565910" y="2007338"/>
                  <a:pt x="1455005" y="2118240"/>
                  <a:pt x="1318197" y="2118240"/>
                </a:cubicBezTo>
                <a:cubicBezTo>
                  <a:pt x="1181388" y="2118240"/>
                  <a:pt x="1070483" y="2007338"/>
                  <a:pt x="1070483" y="1870531"/>
                </a:cubicBezTo>
                <a:cubicBezTo>
                  <a:pt x="1070483" y="1733722"/>
                  <a:pt x="1181388" y="1622817"/>
                  <a:pt x="1318197" y="1622817"/>
                </a:cubicBezTo>
                <a:close/>
                <a:moveTo>
                  <a:pt x="790702" y="1621603"/>
                </a:moveTo>
                <a:cubicBezTo>
                  <a:pt x="927511" y="1621603"/>
                  <a:pt x="1038416" y="1732508"/>
                  <a:pt x="1038416" y="1869317"/>
                </a:cubicBezTo>
                <a:cubicBezTo>
                  <a:pt x="1038416" y="2006125"/>
                  <a:pt x="927511" y="2117028"/>
                  <a:pt x="790702" y="2117028"/>
                </a:cubicBezTo>
                <a:cubicBezTo>
                  <a:pt x="653893" y="2117028"/>
                  <a:pt x="542989" y="2006125"/>
                  <a:pt x="542989" y="1869317"/>
                </a:cubicBezTo>
                <a:cubicBezTo>
                  <a:pt x="542989" y="1732508"/>
                  <a:pt x="653893" y="1621603"/>
                  <a:pt x="790702" y="1621603"/>
                </a:cubicBezTo>
                <a:close/>
                <a:moveTo>
                  <a:pt x="257365" y="1621603"/>
                </a:moveTo>
                <a:cubicBezTo>
                  <a:pt x="394174" y="1621603"/>
                  <a:pt x="505079" y="1732508"/>
                  <a:pt x="505079" y="1869317"/>
                </a:cubicBezTo>
                <a:cubicBezTo>
                  <a:pt x="505079" y="2006125"/>
                  <a:pt x="394174" y="2117028"/>
                  <a:pt x="257365" y="2117028"/>
                </a:cubicBezTo>
                <a:cubicBezTo>
                  <a:pt x="120557" y="2117028"/>
                  <a:pt x="9652" y="2006125"/>
                  <a:pt x="9652" y="1869317"/>
                </a:cubicBezTo>
                <a:cubicBezTo>
                  <a:pt x="9652" y="1732508"/>
                  <a:pt x="120557" y="1621603"/>
                  <a:pt x="257365" y="1621603"/>
                </a:cubicBezTo>
                <a:close/>
                <a:moveTo>
                  <a:pt x="5859907" y="1172919"/>
                </a:moveTo>
                <a:cubicBezTo>
                  <a:pt x="5877008" y="1172919"/>
                  <a:pt x="5893704" y="1174652"/>
                  <a:pt x="5909830" y="1177952"/>
                </a:cubicBezTo>
                <a:lnTo>
                  <a:pt x="5922709" y="1181950"/>
                </a:lnTo>
                <a:lnTo>
                  <a:pt x="5922709" y="1659316"/>
                </a:lnTo>
                <a:lnTo>
                  <a:pt x="5909830" y="1663314"/>
                </a:lnTo>
                <a:cubicBezTo>
                  <a:pt x="5893704" y="1666613"/>
                  <a:pt x="5877008" y="1668346"/>
                  <a:pt x="5859907" y="1668346"/>
                </a:cubicBezTo>
                <a:cubicBezTo>
                  <a:pt x="5723099" y="1668346"/>
                  <a:pt x="5612194" y="1557441"/>
                  <a:pt x="5612194" y="1420633"/>
                </a:cubicBezTo>
                <a:cubicBezTo>
                  <a:pt x="5612194" y="1283824"/>
                  <a:pt x="5723099" y="1172919"/>
                  <a:pt x="5859907" y="1172919"/>
                </a:cubicBezTo>
                <a:close/>
                <a:moveTo>
                  <a:pt x="5326189" y="1172919"/>
                </a:moveTo>
                <a:cubicBezTo>
                  <a:pt x="5462998" y="1172919"/>
                  <a:pt x="5573903" y="1283824"/>
                  <a:pt x="5573903" y="1420633"/>
                </a:cubicBezTo>
                <a:cubicBezTo>
                  <a:pt x="5573903" y="1557441"/>
                  <a:pt x="5462998" y="1668346"/>
                  <a:pt x="5326189" y="1668346"/>
                </a:cubicBezTo>
                <a:cubicBezTo>
                  <a:pt x="5189380" y="1668346"/>
                  <a:pt x="5078476" y="1557441"/>
                  <a:pt x="5078476" y="1420633"/>
                </a:cubicBezTo>
                <a:cubicBezTo>
                  <a:pt x="5078476" y="1283824"/>
                  <a:pt x="5189380" y="1172919"/>
                  <a:pt x="5326189" y="1172919"/>
                </a:cubicBezTo>
                <a:close/>
                <a:moveTo>
                  <a:pt x="4792536" y="1172919"/>
                </a:moveTo>
                <a:cubicBezTo>
                  <a:pt x="4929344" y="1172919"/>
                  <a:pt x="5040249" y="1283824"/>
                  <a:pt x="5040249" y="1420633"/>
                </a:cubicBezTo>
                <a:cubicBezTo>
                  <a:pt x="5040249" y="1557441"/>
                  <a:pt x="4929344" y="1668346"/>
                  <a:pt x="4792536" y="1668346"/>
                </a:cubicBezTo>
                <a:cubicBezTo>
                  <a:pt x="4655727" y="1668346"/>
                  <a:pt x="4544822" y="1557441"/>
                  <a:pt x="4544822" y="1420633"/>
                </a:cubicBezTo>
                <a:cubicBezTo>
                  <a:pt x="4544822" y="1283824"/>
                  <a:pt x="4655727" y="1172919"/>
                  <a:pt x="4792536" y="1172919"/>
                </a:cubicBezTo>
                <a:close/>
                <a:moveTo>
                  <a:pt x="4258818" y="1172919"/>
                </a:moveTo>
                <a:cubicBezTo>
                  <a:pt x="4395627" y="1172919"/>
                  <a:pt x="4506532" y="1283824"/>
                  <a:pt x="4506532" y="1420633"/>
                </a:cubicBezTo>
                <a:cubicBezTo>
                  <a:pt x="4506532" y="1557441"/>
                  <a:pt x="4395627" y="1668346"/>
                  <a:pt x="4258818" y="1668346"/>
                </a:cubicBezTo>
                <a:cubicBezTo>
                  <a:pt x="4122010" y="1668346"/>
                  <a:pt x="4011105" y="1557441"/>
                  <a:pt x="4011105" y="1420633"/>
                </a:cubicBezTo>
                <a:cubicBezTo>
                  <a:pt x="4011105" y="1283824"/>
                  <a:pt x="4122010" y="1172919"/>
                  <a:pt x="4258818" y="1172919"/>
                </a:cubicBezTo>
                <a:close/>
                <a:moveTo>
                  <a:pt x="3725164" y="1172919"/>
                </a:moveTo>
                <a:cubicBezTo>
                  <a:pt x="3861973" y="1172919"/>
                  <a:pt x="3972878" y="1283824"/>
                  <a:pt x="3972878" y="1420633"/>
                </a:cubicBezTo>
                <a:cubicBezTo>
                  <a:pt x="3972878" y="1557441"/>
                  <a:pt x="3861973" y="1668346"/>
                  <a:pt x="3725164" y="1668346"/>
                </a:cubicBezTo>
                <a:cubicBezTo>
                  <a:pt x="3588355" y="1668346"/>
                  <a:pt x="3477451" y="1557441"/>
                  <a:pt x="3477451" y="1420633"/>
                </a:cubicBezTo>
                <a:cubicBezTo>
                  <a:pt x="3477451" y="1283824"/>
                  <a:pt x="3588355" y="1172919"/>
                  <a:pt x="3725164" y="1172919"/>
                </a:cubicBezTo>
                <a:close/>
                <a:moveTo>
                  <a:pt x="3191511" y="1172919"/>
                </a:moveTo>
                <a:cubicBezTo>
                  <a:pt x="3328319" y="1172919"/>
                  <a:pt x="3439224" y="1283824"/>
                  <a:pt x="3439224" y="1420633"/>
                </a:cubicBezTo>
                <a:cubicBezTo>
                  <a:pt x="3439224" y="1557441"/>
                  <a:pt x="3328319" y="1668346"/>
                  <a:pt x="3191511" y="1668346"/>
                </a:cubicBezTo>
                <a:cubicBezTo>
                  <a:pt x="3054702" y="1668346"/>
                  <a:pt x="2943797" y="1557441"/>
                  <a:pt x="2943797" y="1420633"/>
                </a:cubicBezTo>
                <a:cubicBezTo>
                  <a:pt x="2943797" y="1283824"/>
                  <a:pt x="3054702" y="1172919"/>
                  <a:pt x="3191511" y="1172919"/>
                </a:cubicBezTo>
                <a:close/>
                <a:moveTo>
                  <a:pt x="2657792" y="1172919"/>
                </a:moveTo>
                <a:cubicBezTo>
                  <a:pt x="2794601" y="1172919"/>
                  <a:pt x="2905506" y="1283824"/>
                  <a:pt x="2905506" y="1420633"/>
                </a:cubicBezTo>
                <a:cubicBezTo>
                  <a:pt x="2905506" y="1557441"/>
                  <a:pt x="2794601" y="1668346"/>
                  <a:pt x="2657792" y="1668346"/>
                </a:cubicBezTo>
                <a:cubicBezTo>
                  <a:pt x="2520984" y="1668346"/>
                  <a:pt x="2410079" y="1557441"/>
                  <a:pt x="2410079" y="1420633"/>
                </a:cubicBezTo>
                <a:cubicBezTo>
                  <a:pt x="2410079" y="1283824"/>
                  <a:pt x="2520984" y="1172919"/>
                  <a:pt x="2657792" y="1172919"/>
                </a:cubicBezTo>
                <a:close/>
                <a:moveTo>
                  <a:pt x="2124139" y="1172919"/>
                </a:moveTo>
                <a:cubicBezTo>
                  <a:pt x="2260948" y="1172919"/>
                  <a:pt x="2371852" y="1283824"/>
                  <a:pt x="2371852" y="1420633"/>
                </a:cubicBezTo>
                <a:cubicBezTo>
                  <a:pt x="2371852" y="1557441"/>
                  <a:pt x="2260948" y="1668346"/>
                  <a:pt x="2124139" y="1668346"/>
                </a:cubicBezTo>
                <a:cubicBezTo>
                  <a:pt x="1987330" y="1668346"/>
                  <a:pt x="1876425" y="1557441"/>
                  <a:pt x="1876425" y="1420633"/>
                </a:cubicBezTo>
                <a:cubicBezTo>
                  <a:pt x="1876425" y="1283824"/>
                  <a:pt x="1987330" y="1172919"/>
                  <a:pt x="2124139" y="1172919"/>
                </a:cubicBezTo>
                <a:close/>
                <a:moveTo>
                  <a:pt x="1590422" y="1172919"/>
                </a:moveTo>
                <a:cubicBezTo>
                  <a:pt x="1727230" y="1172919"/>
                  <a:pt x="1838135" y="1283824"/>
                  <a:pt x="1838135" y="1420633"/>
                </a:cubicBezTo>
                <a:cubicBezTo>
                  <a:pt x="1838135" y="1557441"/>
                  <a:pt x="1727230" y="1668346"/>
                  <a:pt x="1590422" y="1668346"/>
                </a:cubicBezTo>
                <a:cubicBezTo>
                  <a:pt x="1453613" y="1668346"/>
                  <a:pt x="1342708" y="1557441"/>
                  <a:pt x="1342708" y="1420633"/>
                </a:cubicBezTo>
                <a:cubicBezTo>
                  <a:pt x="1342708" y="1283824"/>
                  <a:pt x="1453613" y="1172919"/>
                  <a:pt x="1590422" y="1172919"/>
                </a:cubicBezTo>
                <a:close/>
                <a:moveTo>
                  <a:pt x="1063244" y="1171706"/>
                </a:moveTo>
                <a:cubicBezTo>
                  <a:pt x="1200053" y="1171706"/>
                  <a:pt x="1310958" y="1282611"/>
                  <a:pt x="1310958" y="1419420"/>
                </a:cubicBezTo>
                <a:cubicBezTo>
                  <a:pt x="1310958" y="1556228"/>
                  <a:pt x="1200053" y="1667133"/>
                  <a:pt x="1063244" y="1667133"/>
                </a:cubicBezTo>
                <a:cubicBezTo>
                  <a:pt x="926436" y="1667133"/>
                  <a:pt x="815531" y="1556228"/>
                  <a:pt x="815531" y="1419420"/>
                </a:cubicBezTo>
                <a:cubicBezTo>
                  <a:pt x="815531" y="1282611"/>
                  <a:pt x="926436" y="1171706"/>
                  <a:pt x="1063244" y="1171706"/>
                </a:cubicBezTo>
                <a:close/>
                <a:moveTo>
                  <a:pt x="529590" y="1171706"/>
                </a:moveTo>
                <a:cubicBezTo>
                  <a:pt x="666399" y="1171706"/>
                  <a:pt x="777304" y="1282611"/>
                  <a:pt x="777304" y="1419420"/>
                </a:cubicBezTo>
                <a:cubicBezTo>
                  <a:pt x="777304" y="1556228"/>
                  <a:pt x="666399" y="1667133"/>
                  <a:pt x="529590" y="1667133"/>
                </a:cubicBezTo>
                <a:cubicBezTo>
                  <a:pt x="392781" y="1667133"/>
                  <a:pt x="281877" y="1556228"/>
                  <a:pt x="281877" y="1419420"/>
                </a:cubicBezTo>
                <a:cubicBezTo>
                  <a:pt x="281877" y="1282611"/>
                  <a:pt x="392781" y="1171706"/>
                  <a:pt x="529590" y="1171706"/>
                </a:cubicBezTo>
                <a:close/>
                <a:moveTo>
                  <a:pt x="5594604" y="721244"/>
                </a:moveTo>
                <a:cubicBezTo>
                  <a:pt x="5731413" y="721244"/>
                  <a:pt x="5842318" y="832148"/>
                  <a:pt x="5842318" y="968956"/>
                </a:cubicBezTo>
                <a:cubicBezTo>
                  <a:pt x="5842318" y="1105766"/>
                  <a:pt x="5731413" y="1216671"/>
                  <a:pt x="5594604" y="1216671"/>
                </a:cubicBezTo>
                <a:cubicBezTo>
                  <a:pt x="5457796" y="1216671"/>
                  <a:pt x="5346891" y="1105766"/>
                  <a:pt x="5346891" y="968956"/>
                </a:cubicBezTo>
                <a:cubicBezTo>
                  <a:pt x="5346891" y="832148"/>
                  <a:pt x="5457796" y="721244"/>
                  <a:pt x="5594604" y="721244"/>
                </a:cubicBezTo>
                <a:close/>
                <a:moveTo>
                  <a:pt x="5061331" y="721244"/>
                </a:moveTo>
                <a:cubicBezTo>
                  <a:pt x="5198140" y="721244"/>
                  <a:pt x="5309045" y="832148"/>
                  <a:pt x="5309045" y="968956"/>
                </a:cubicBezTo>
                <a:cubicBezTo>
                  <a:pt x="5309045" y="1105766"/>
                  <a:pt x="5198140" y="1216671"/>
                  <a:pt x="5061331" y="1216671"/>
                </a:cubicBezTo>
                <a:cubicBezTo>
                  <a:pt x="4924523" y="1216671"/>
                  <a:pt x="4813618" y="1105766"/>
                  <a:pt x="4813618" y="968956"/>
                </a:cubicBezTo>
                <a:cubicBezTo>
                  <a:pt x="4813618" y="832148"/>
                  <a:pt x="4924523" y="721244"/>
                  <a:pt x="5061331" y="721244"/>
                </a:cubicBezTo>
                <a:close/>
                <a:moveTo>
                  <a:pt x="4527994" y="721244"/>
                </a:moveTo>
                <a:cubicBezTo>
                  <a:pt x="4664803" y="721244"/>
                  <a:pt x="4775708" y="832148"/>
                  <a:pt x="4775708" y="968956"/>
                </a:cubicBezTo>
                <a:cubicBezTo>
                  <a:pt x="4775708" y="1105766"/>
                  <a:pt x="4664803" y="1216671"/>
                  <a:pt x="4527994" y="1216671"/>
                </a:cubicBezTo>
                <a:cubicBezTo>
                  <a:pt x="4391186" y="1216671"/>
                  <a:pt x="4280281" y="1105766"/>
                  <a:pt x="4280281" y="968956"/>
                </a:cubicBezTo>
                <a:cubicBezTo>
                  <a:pt x="4280281" y="832148"/>
                  <a:pt x="4391186" y="721244"/>
                  <a:pt x="4527994" y="721244"/>
                </a:cubicBezTo>
                <a:close/>
                <a:moveTo>
                  <a:pt x="3994658" y="721244"/>
                </a:moveTo>
                <a:cubicBezTo>
                  <a:pt x="4131467" y="721244"/>
                  <a:pt x="4242372" y="832148"/>
                  <a:pt x="4242372" y="968956"/>
                </a:cubicBezTo>
                <a:cubicBezTo>
                  <a:pt x="4242372" y="1105766"/>
                  <a:pt x="4131467" y="1216671"/>
                  <a:pt x="3994658" y="1216671"/>
                </a:cubicBezTo>
                <a:cubicBezTo>
                  <a:pt x="3857850" y="1216671"/>
                  <a:pt x="3746945" y="1105766"/>
                  <a:pt x="3746945" y="968956"/>
                </a:cubicBezTo>
                <a:cubicBezTo>
                  <a:pt x="3746945" y="832148"/>
                  <a:pt x="3857850" y="721244"/>
                  <a:pt x="3994658" y="721244"/>
                </a:cubicBezTo>
                <a:close/>
                <a:moveTo>
                  <a:pt x="3461322" y="721244"/>
                </a:moveTo>
                <a:cubicBezTo>
                  <a:pt x="3598130" y="721244"/>
                  <a:pt x="3709035" y="832148"/>
                  <a:pt x="3709035" y="968956"/>
                </a:cubicBezTo>
                <a:cubicBezTo>
                  <a:pt x="3709035" y="1105766"/>
                  <a:pt x="3598130" y="1216671"/>
                  <a:pt x="3461322" y="1216671"/>
                </a:cubicBezTo>
                <a:cubicBezTo>
                  <a:pt x="3324513" y="1216671"/>
                  <a:pt x="3213608" y="1105766"/>
                  <a:pt x="3213608" y="968956"/>
                </a:cubicBezTo>
                <a:cubicBezTo>
                  <a:pt x="3213608" y="832148"/>
                  <a:pt x="3324513" y="721244"/>
                  <a:pt x="3461322" y="721244"/>
                </a:cubicBezTo>
                <a:close/>
                <a:moveTo>
                  <a:pt x="2927986" y="721244"/>
                </a:moveTo>
                <a:cubicBezTo>
                  <a:pt x="3064794" y="721244"/>
                  <a:pt x="3175699" y="832148"/>
                  <a:pt x="3175699" y="968956"/>
                </a:cubicBezTo>
                <a:cubicBezTo>
                  <a:pt x="3175699" y="1105766"/>
                  <a:pt x="3064794" y="1216671"/>
                  <a:pt x="2927986" y="1216671"/>
                </a:cubicBezTo>
                <a:cubicBezTo>
                  <a:pt x="2791177" y="1216671"/>
                  <a:pt x="2680272" y="1105766"/>
                  <a:pt x="2680272" y="968956"/>
                </a:cubicBezTo>
                <a:cubicBezTo>
                  <a:pt x="2680272" y="832148"/>
                  <a:pt x="2791177" y="721244"/>
                  <a:pt x="2927986" y="721244"/>
                </a:cubicBezTo>
                <a:close/>
                <a:moveTo>
                  <a:pt x="2394649" y="721244"/>
                </a:moveTo>
                <a:cubicBezTo>
                  <a:pt x="2531457" y="721244"/>
                  <a:pt x="2642362" y="832148"/>
                  <a:pt x="2642362" y="968956"/>
                </a:cubicBezTo>
                <a:cubicBezTo>
                  <a:pt x="2642362" y="1105766"/>
                  <a:pt x="2531457" y="1216671"/>
                  <a:pt x="2394649" y="1216671"/>
                </a:cubicBezTo>
                <a:cubicBezTo>
                  <a:pt x="2257840" y="1216671"/>
                  <a:pt x="2146935" y="1105766"/>
                  <a:pt x="2146935" y="968956"/>
                </a:cubicBezTo>
                <a:cubicBezTo>
                  <a:pt x="2146935" y="832148"/>
                  <a:pt x="2257840" y="721244"/>
                  <a:pt x="2394649" y="721244"/>
                </a:cubicBezTo>
                <a:close/>
                <a:moveTo>
                  <a:pt x="1861313" y="721244"/>
                </a:moveTo>
                <a:cubicBezTo>
                  <a:pt x="1998121" y="721244"/>
                  <a:pt x="2109026" y="832148"/>
                  <a:pt x="2109026" y="968956"/>
                </a:cubicBezTo>
                <a:cubicBezTo>
                  <a:pt x="2109026" y="1105766"/>
                  <a:pt x="1998121" y="1216671"/>
                  <a:pt x="1861313" y="1216671"/>
                </a:cubicBezTo>
                <a:cubicBezTo>
                  <a:pt x="1724504" y="1216671"/>
                  <a:pt x="1613599" y="1105766"/>
                  <a:pt x="1613599" y="968956"/>
                </a:cubicBezTo>
                <a:cubicBezTo>
                  <a:pt x="1613599" y="832148"/>
                  <a:pt x="1724504" y="721244"/>
                  <a:pt x="1861313" y="721244"/>
                </a:cubicBezTo>
                <a:close/>
                <a:moveTo>
                  <a:pt x="1328039" y="721244"/>
                </a:moveTo>
                <a:cubicBezTo>
                  <a:pt x="1464848" y="721244"/>
                  <a:pt x="1575753" y="832148"/>
                  <a:pt x="1575753" y="968956"/>
                </a:cubicBezTo>
                <a:cubicBezTo>
                  <a:pt x="1575753" y="1105766"/>
                  <a:pt x="1464848" y="1216671"/>
                  <a:pt x="1328039" y="1216671"/>
                </a:cubicBezTo>
                <a:cubicBezTo>
                  <a:pt x="1191230" y="1216671"/>
                  <a:pt x="1080326" y="1105766"/>
                  <a:pt x="1080326" y="968956"/>
                </a:cubicBezTo>
                <a:cubicBezTo>
                  <a:pt x="1080326" y="832148"/>
                  <a:pt x="1191230" y="721244"/>
                  <a:pt x="1328039" y="721244"/>
                </a:cubicBezTo>
                <a:close/>
                <a:moveTo>
                  <a:pt x="800544" y="720156"/>
                </a:moveTo>
                <a:cubicBezTo>
                  <a:pt x="937323" y="720156"/>
                  <a:pt x="1048194" y="831033"/>
                  <a:pt x="1048194" y="967806"/>
                </a:cubicBezTo>
                <a:cubicBezTo>
                  <a:pt x="1048194" y="1104580"/>
                  <a:pt x="937323" y="1215457"/>
                  <a:pt x="800544" y="1215457"/>
                </a:cubicBezTo>
                <a:cubicBezTo>
                  <a:pt x="663765" y="1215457"/>
                  <a:pt x="552894" y="1104580"/>
                  <a:pt x="552894" y="967806"/>
                </a:cubicBezTo>
                <a:cubicBezTo>
                  <a:pt x="552894" y="831033"/>
                  <a:pt x="663765" y="720156"/>
                  <a:pt x="800544" y="720156"/>
                </a:cubicBezTo>
                <a:close/>
                <a:moveTo>
                  <a:pt x="267144" y="720094"/>
                </a:moveTo>
                <a:cubicBezTo>
                  <a:pt x="403953" y="720094"/>
                  <a:pt x="514858" y="830998"/>
                  <a:pt x="514858" y="967807"/>
                </a:cubicBezTo>
                <a:cubicBezTo>
                  <a:pt x="514858" y="1104616"/>
                  <a:pt x="403953" y="1215521"/>
                  <a:pt x="267144" y="1215521"/>
                </a:cubicBezTo>
                <a:cubicBezTo>
                  <a:pt x="130336" y="1215521"/>
                  <a:pt x="19431" y="1104616"/>
                  <a:pt x="19431" y="967807"/>
                </a:cubicBezTo>
                <a:cubicBezTo>
                  <a:pt x="19431" y="830998"/>
                  <a:pt x="130336" y="720094"/>
                  <a:pt x="267144" y="720094"/>
                </a:cubicBezTo>
                <a:close/>
                <a:moveTo>
                  <a:pt x="5866828" y="278522"/>
                </a:moveTo>
                <a:cubicBezTo>
                  <a:pt x="5883929" y="278522"/>
                  <a:pt x="5900625" y="280255"/>
                  <a:pt x="5916751" y="283555"/>
                </a:cubicBezTo>
                <a:lnTo>
                  <a:pt x="5922709" y="285404"/>
                </a:lnTo>
                <a:lnTo>
                  <a:pt x="5922709" y="767066"/>
                </a:lnTo>
                <a:lnTo>
                  <a:pt x="5916751" y="768916"/>
                </a:lnTo>
                <a:cubicBezTo>
                  <a:pt x="5900625" y="772215"/>
                  <a:pt x="5883929" y="773948"/>
                  <a:pt x="5866828" y="773948"/>
                </a:cubicBezTo>
                <a:cubicBezTo>
                  <a:pt x="5730019" y="773948"/>
                  <a:pt x="5619115" y="663044"/>
                  <a:pt x="5619115" y="526236"/>
                </a:cubicBezTo>
                <a:cubicBezTo>
                  <a:pt x="5619115" y="389427"/>
                  <a:pt x="5730019" y="278522"/>
                  <a:pt x="5866828" y="278522"/>
                </a:cubicBezTo>
                <a:close/>
                <a:moveTo>
                  <a:pt x="5332413" y="278268"/>
                </a:moveTo>
                <a:cubicBezTo>
                  <a:pt x="5469221" y="278268"/>
                  <a:pt x="5580126" y="389173"/>
                  <a:pt x="5580126" y="525982"/>
                </a:cubicBezTo>
                <a:cubicBezTo>
                  <a:pt x="5580126" y="662790"/>
                  <a:pt x="5469221" y="773694"/>
                  <a:pt x="5332413" y="773694"/>
                </a:cubicBezTo>
                <a:cubicBezTo>
                  <a:pt x="5195604" y="773694"/>
                  <a:pt x="5084699" y="662790"/>
                  <a:pt x="5084699" y="525982"/>
                </a:cubicBezTo>
                <a:cubicBezTo>
                  <a:pt x="5084699" y="389173"/>
                  <a:pt x="5195604" y="278268"/>
                  <a:pt x="5332413" y="278268"/>
                </a:cubicBezTo>
                <a:close/>
                <a:moveTo>
                  <a:pt x="4799077" y="278268"/>
                </a:moveTo>
                <a:cubicBezTo>
                  <a:pt x="4935886" y="278268"/>
                  <a:pt x="5046790" y="389173"/>
                  <a:pt x="5046790" y="525982"/>
                </a:cubicBezTo>
                <a:cubicBezTo>
                  <a:pt x="5046790" y="662790"/>
                  <a:pt x="4935886" y="773694"/>
                  <a:pt x="4799077" y="773694"/>
                </a:cubicBezTo>
                <a:cubicBezTo>
                  <a:pt x="4662268" y="773694"/>
                  <a:pt x="4551363" y="662790"/>
                  <a:pt x="4551363" y="525982"/>
                </a:cubicBezTo>
                <a:cubicBezTo>
                  <a:pt x="4551363" y="389173"/>
                  <a:pt x="4662268" y="278268"/>
                  <a:pt x="4799077" y="278268"/>
                </a:cubicBezTo>
                <a:close/>
                <a:moveTo>
                  <a:pt x="4265803" y="278268"/>
                </a:moveTo>
                <a:cubicBezTo>
                  <a:pt x="4402612" y="278268"/>
                  <a:pt x="4513517" y="389173"/>
                  <a:pt x="4513517" y="525982"/>
                </a:cubicBezTo>
                <a:cubicBezTo>
                  <a:pt x="4513517" y="662790"/>
                  <a:pt x="4402612" y="773694"/>
                  <a:pt x="4265803" y="773694"/>
                </a:cubicBezTo>
                <a:cubicBezTo>
                  <a:pt x="4128994" y="773694"/>
                  <a:pt x="4018090" y="662790"/>
                  <a:pt x="4018090" y="525982"/>
                </a:cubicBezTo>
                <a:cubicBezTo>
                  <a:pt x="4018090" y="389173"/>
                  <a:pt x="4128994" y="278268"/>
                  <a:pt x="4265803" y="278268"/>
                </a:cubicBezTo>
                <a:close/>
                <a:moveTo>
                  <a:pt x="3732466" y="278268"/>
                </a:moveTo>
                <a:cubicBezTo>
                  <a:pt x="3869275" y="278268"/>
                  <a:pt x="3980180" y="389173"/>
                  <a:pt x="3980180" y="525982"/>
                </a:cubicBezTo>
                <a:cubicBezTo>
                  <a:pt x="3980180" y="662790"/>
                  <a:pt x="3869275" y="773694"/>
                  <a:pt x="3732466" y="773694"/>
                </a:cubicBezTo>
                <a:cubicBezTo>
                  <a:pt x="3595658" y="773694"/>
                  <a:pt x="3484753" y="662790"/>
                  <a:pt x="3484753" y="525982"/>
                </a:cubicBezTo>
                <a:cubicBezTo>
                  <a:pt x="3484753" y="389173"/>
                  <a:pt x="3595658" y="278268"/>
                  <a:pt x="3732466" y="278268"/>
                </a:cubicBezTo>
                <a:close/>
                <a:moveTo>
                  <a:pt x="3199130" y="278268"/>
                </a:moveTo>
                <a:cubicBezTo>
                  <a:pt x="3335939" y="278268"/>
                  <a:pt x="3446844" y="389173"/>
                  <a:pt x="3446844" y="525982"/>
                </a:cubicBezTo>
                <a:cubicBezTo>
                  <a:pt x="3446844" y="662790"/>
                  <a:pt x="3335939" y="773694"/>
                  <a:pt x="3199130" y="773694"/>
                </a:cubicBezTo>
                <a:cubicBezTo>
                  <a:pt x="3062322" y="773694"/>
                  <a:pt x="2951417" y="662790"/>
                  <a:pt x="2951417" y="525982"/>
                </a:cubicBezTo>
                <a:cubicBezTo>
                  <a:pt x="2951417" y="389173"/>
                  <a:pt x="3062322" y="278268"/>
                  <a:pt x="3199130" y="278268"/>
                </a:cubicBezTo>
                <a:close/>
                <a:moveTo>
                  <a:pt x="2665793" y="278268"/>
                </a:moveTo>
                <a:cubicBezTo>
                  <a:pt x="2802602" y="278268"/>
                  <a:pt x="2913507" y="389173"/>
                  <a:pt x="2913507" y="525982"/>
                </a:cubicBezTo>
                <a:cubicBezTo>
                  <a:pt x="2913507" y="662790"/>
                  <a:pt x="2802602" y="773694"/>
                  <a:pt x="2665793" y="773694"/>
                </a:cubicBezTo>
                <a:cubicBezTo>
                  <a:pt x="2528985" y="773694"/>
                  <a:pt x="2418080" y="662790"/>
                  <a:pt x="2418080" y="525982"/>
                </a:cubicBezTo>
                <a:cubicBezTo>
                  <a:pt x="2418080" y="389173"/>
                  <a:pt x="2528985" y="278268"/>
                  <a:pt x="2665793" y="278268"/>
                </a:cubicBezTo>
                <a:close/>
                <a:moveTo>
                  <a:pt x="2132456" y="278268"/>
                </a:moveTo>
                <a:cubicBezTo>
                  <a:pt x="2269265" y="278268"/>
                  <a:pt x="2380170" y="389173"/>
                  <a:pt x="2380170" y="525982"/>
                </a:cubicBezTo>
                <a:cubicBezTo>
                  <a:pt x="2380170" y="662790"/>
                  <a:pt x="2269265" y="773694"/>
                  <a:pt x="2132456" y="773694"/>
                </a:cubicBezTo>
                <a:cubicBezTo>
                  <a:pt x="1995648" y="773694"/>
                  <a:pt x="1884743" y="662790"/>
                  <a:pt x="1884743" y="525982"/>
                </a:cubicBezTo>
                <a:cubicBezTo>
                  <a:pt x="1884743" y="389173"/>
                  <a:pt x="1995648" y="278268"/>
                  <a:pt x="2132456" y="278268"/>
                </a:cubicBezTo>
                <a:close/>
                <a:moveTo>
                  <a:pt x="1599120" y="278268"/>
                </a:moveTo>
                <a:cubicBezTo>
                  <a:pt x="1735929" y="278268"/>
                  <a:pt x="1846834" y="389173"/>
                  <a:pt x="1846834" y="525982"/>
                </a:cubicBezTo>
                <a:cubicBezTo>
                  <a:pt x="1846834" y="662790"/>
                  <a:pt x="1735929" y="773694"/>
                  <a:pt x="1599120" y="773694"/>
                </a:cubicBezTo>
                <a:cubicBezTo>
                  <a:pt x="1462312" y="773694"/>
                  <a:pt x="1351407" y="662790"/>
                  <a:pt x="1351407" y="525982"/>
                </a:cubicBezTo>
                <a:cubicBezTo>
                  <a:pt x="1351407" y="389173"/>
                  <a:pt x="1462312" y="278268"/>
                  <a:pt x="1599120" y="278268"/>
                </a:cubicBezTo>
                <a:close/>
                <a:moveTo>
                  <a:pt x="1071627" y="277118"/>
                </a:moveTo>
                <a:cubicBezTo>
                  <a:pt x="1208436" y="277118"/>
                  <a:pt x="1319340" y="388023"/>
                  <a:pt x="1319340" y="524832"/>
                </a:cubicBezTo>
                <a:cubicBezTo>
                  <a:pt x="1319340" y="661640"/>
                  <a:pt x="1208436" y="772545"/>
                  <a:pt x="1071627" y="772545"/>
                </a:cubicBezTo>
                <a:cubicBezTo>
                  <a:pt x="934818" y="772545"/>
                  <a:pt x="823913" y="661640"/>
                  <a:pt x="823913" y="524832"/>
                </a:cubicBezTo>
                <a:cubicBezTo>
                  <a:pt x="823913" y="388023"/>
                  <a:pt x="934818" y="277118"/>
                  <a:pt x="1071627" y="277118"/>
                </a:cubicBezTo>
                <a:close/>
                <a:moveTo>
                  <a:pt x="538289" y="277118"/>
                </a:moveTo>
                <a:cubicBezTo>
                  <a:pt x="675098" y="277118"/>
                  <a:pt x="786003" y="388023"/>
                  <a:pt x="786003" y="524832"/>
                </a:cubicBezTo>
                <a:cubicBezTo>
                  <a:pt x="786003" y="661640"/>
                  <a:pt x="675098" y="772545"/>
                  <a:pt x="538289" y="772545"/>
                </a:cubicBezTo>
                <a:cubicBezTo>
                  <a:pt x="401480" y="772545"/>
                  <a:pt x="290576" y="661640"/>
                  <a:pt x="290576" y="524832"/>
                </a:cubicBezTo>
                <a:cubicBezTo>
                  <a:pt x="290576" y="388023"/>
                  <a:pt x="401480" y="277118"/>
                  <a:pt x="538289" y="277118"/>
                </a:cubicBezTo>
                <a:close/>
                <a:moveTo>
                  <a:pt x="5363764" y="0"/>
                </a:moveTo>
                <a:lnTo>
                  <a:pt x="5828239" y="0"/>
                </a:lnTo>
                <a:lnTo>
                  <a:pt x="5838682" y="33644"/>
                </a:lnTo>
                <a:cubicBezTo>
                  <a:pt x="5841982" y="49770"/>
                  <a:pt x="5843715" y="66466"/>
                  <a:pt x="5843715" y="83567"/>
                </a:cubicBezTo>
                <a:cubicBezTo>
                  <a:pt x="5843715" y="220375"/>
                  <a:pt x="5732811" y="331280"/>
                  <a:pt x="5596002" y="331280"/>
                </a:cubicBezTo>
                <a:cubicBezTo>
                  <a:pt x="5459193" y="331280"/>
                  <a:pt x="5348288" y="220375"/>
                  <a:pt x="5348288" y="83566"/>
                </a:cubicBezTo>
                <a:cubicBezTo>
                  <a:pt x="5348288" y="66465"/>
                  <a:pt x="5350021" y="49769"/>
                  <a:pt x="5353321" y="33643"/>
                </a:cubicBezTo>
                <a:close/>
                <a:moveTo>
                  <a:pt x="4829118" y="0"/>
                </a:moveTo>
                <a:lnTo>
                  <a:pt x="5293545" y="0"/>
                </a:lnTo>
                <a:lnTo>
                  <a:pt x="5304012" y="33720"/>
                </a:lnTo>
                <a:cubicBezTo>
                  <a:pt x="5307312" y="49846"/>
                  <a:pt x="5309045" y="66542"/>
                  <a:pt x="5309045" y="83643"/>
                </a:cubicBezTo>
                <a:cubicBezTo>
                  <a:pt x="5309045" y="220450"/>
                  <a:pt x="5198140" y="331355"/>
                  <a:pt x="5061331" y="331355"/>
                </a:cubicBezTo>
                <a:cubicBezTo>
                  <a:pt x="4924523" y="331355"/>
                  <a:pt x="4813618" y="220450"/>
                  <a:pt x="4813618" y="83643"/>
                </a:cubicBezTo>
                <a:cubicBezTo>
                  <a:pt x="4813618" y="66542"/>
                  <a:pt x="4815351" y="49846"/>
                  <a:pt x="4818651" y="33720"/>
                </a:cubicBezTo>
                <a:close/>
                <a:moveTo>
                  <a:pt x="4295781" y="0"/>
                </a:moveTo>
                <a:lnTo>
                  <a:pt x="4760208" y="0"/>
                </a:lnTo>
                <a:lnTo>
                  <a:pt x="4770675" y="33720"/>
                </a:lnTo>
                <a:cubicBezTo>
                  <a:pt x="4773975" y="49846"/>
                  <a:pt x="4775708" y="66542"/>
                  <a:pt x="4775708" y="83643"/>
                </a:cubicBezTo>
                <a:cubicBezTo>
                  <a:pt x="4775708" y="220450"/>
                  <a:pt x="4664803" y="331355"/>
                  <a:pt x="4527994" y="331355"/>
                </a:cubicBezTo>
                <a:cubicBezTo>
                  <a:pt x="4391186" y="331355"/>
                  <a:pt x="4280281" y="220450"/>
                  <a:pt x="4280281" y="83643"/>
                </a:cubicBezTo>
                <a:cubicBezTo>
                  <a:pt x="4280281" y="66542"/>
                  <a:pt x="4282014" y="49846"/>
                  <a:pt x="4285314" y="33720"/>
                </a:cubicBezTo>
                <a:close/>
                <a:moveTo>
                  <a:pt x="3762445" y="0"/>
                </a:moveTo>
                <a:lnTo>
                  <a:pt x="4226872" y="0"/>
                </a:lnTo>
                <a:lnTo>
                  <a:pt x="4237339" y="33720"/>
                </a:lnTo>
                <a:cubicBezTo>
                  <a:pt x="4240639" y="49846"/>
                  <a:pt x="4242372" y="66542"/>
                  <a:pt x="4242372" y="83643"/>
                </a:cubicBezTo>
                <a:cubicBezTo>
                  <a:pt x="4242372" y="220450"/>
                  <a:pt x="4131467" y="331355"/>
                  <a:pt x="3994658" y="331355"/>
                </a:cubicBezTo>
                <a:cubicBezTo>
                  <a:pt x="3857850" y="331355"/>
                  <a:pt x="3746945" y="220450"/>
                  <a:pt x="3746945" y="83643"/>
                </a:cubicBezTo>
                <a:cubicBezTo>
                  <a:pt x="3746945" y="66542"/>
                  <a:pt x="3748678" y="49846"/>
                  <a:pt x="3751978" y="33720"/>
                </a:cubicBezTo>
                <a:close/>
                <a:moveTo>
                  <a:pt x="3229108" y="0"/>
                </a:moveTo>
                <a:lnTo>
                  <a:pt x="3693535" y="0"/>
                </a:lnTo>
                <a:lnTo>
                  <a:pt x="3704002" y="33720"/>
                </a:lnTo>
                <a:cubicBezTo>
                  <a:pt x="3707302" y="49846"/>
                  <a:pt x="3709035" y="66542"/>
                  <a:pt x="3709035" y="83643"/>
                </a:cubicBezTo>
                <a:cubicBezTo>
                  <a:pt x="3709035" y="220450"/>
                  <a:pt x="3598130" y="331355"/>
                  <a:pt x="3461322" y="331355"/>
                </a:cubicBezTo>
                <a:cubicBezTo>
                  <a:pt x="3324513" y="331355"/>
                  <a:pt x="3213608" y="220450"/>
                  <a:pt x="3213608" y="83643"/>
                </a:cubicBezTo>
                <a:cubicBezTo>
                  <a:pt x="3213608" y="66542"/>
                  <a:pt x="3215341" y="49846"/>
                  <a:pt x="3218641" y="33720"/>
                </a:cubicBezTo>
                <a:close/>
                <a:moveTo>
                  <a:pt x="2695772" y="0"/>
                </a:moveTo>
                <a:lnTo>
                  <a:pt x="3160199" y="0"/>
                </a:lnTo>
                <a:lnTo>
                  <a:pt x="3170666" y="33720"/>
                </a:lnTo>
                <a:cubicBezTo>
                  <a:pt x="3173966" y="49846"/>
                  <a:pt x="3175699" y="66542"/>
                  <a:pt x="3175699" y="83643"/>
                </a:cubicBezTo>
                <a:cubicBezTo>
                  <a:pt x="3175699" y="220450"/>
                  <a:pt x="3064794" y="331355"/>
                  <a:pt x="2927986" y="331355"/>
                </a:cubicBezTo>
                <a:cubicBezTo>
                  <a:pt x="2791177" y="331355"/>
                  <a:pt x="2680272" y="220450"/>
                  <a:pt x="2680272" y="83643"/>
                </a:cubicBezTo>
                <a:cubicBezTo>
                  <a:pt x="2680272" y="66542"/>
                  <a:pt x="2682005" y="49846"/>
                  <a:pt x="2685305" y="33720"/>
                </a:cubicBezTo>
                <a:close/>
                <a:moveTo>
                  <a:pt x="2162435" y="0"/>
                </a:moveTo>
                <a:lnTo>
                  <a:pt x="2626862" y="0"/>
                </a:lnTo>
                <a:lnTo>
                  <a:pt x="2637329" y="33720"/>
                </a:lnTo>
                <a:cubicBezTo>
                  <a:pt x="2640629" y="49846"/>
                  <a:pt x="2642362" y="66542"/>
                  <a:pt x="2642362" y="83643"/>
                </a:cubicBezTo>
                <a:cubicBezTo>
                  <a:pt x="2642362" y="220450"/>
                  <a:pt x="2531457" y="331355"/>
                  <a:pt x="2394649" y="331355"/>
                </a:cubicBezTo>
                <a:cubicBezTo>
                  <a:pt x="2257840" y="331355"/>
                  <a:pt x="2146935" y="220450"/>
                  <a:pt x="2146935" y="83643"/>
                </a:cubicBezTo>
                <a:cubicBezTo>
                  <a:pt x="2146935" y="66542"/>
                  <a:pt x="2148668" y="49846"/>
                  <a:pt x="2151968" y="33720"/>
                </a:cubicBezTo>
                <a:close/>
                <a:moveTo>
                  <a:pt x="1629099" y="0"/>
                </a:moveTo>
                <a:lnTo>
                  <a:pt x="2093527" y="0"/>
                </a:lnTo>
                <a:lnTo>
                  <a:pt x="2103994" y="33720"/>
                </a:lnTo>
                <a:cubicBezTo>
                  <a:pt x="2107293" y="49846"/>
                  <a:pt x="2109026" y="66542"/>
                  <a:pt x="2109026" y="83643"/>
                </a:cubicBezTo>
                <a:cubicBezTo>
                  <a:pt x="2109026" y="220450"/>
                  <a:pt x="1998121" y="331355"/>
                  <a:pt x="1861313" y="331355"/>
                </a:cubicBezTo>
                <a:cubicBezTo>
                  <a:pt x="1724504" y="331355"/>
                  <a:pt x="1613599" y="220450"/>
                  <a:pt x="1613599" y="83643"/>
                </a:cubicBezTo>
                <a:cubicBezTo>
                  <a:pt x="1613599" y="66542"/>
                  <a:pt x="1615332" y="49846"/>
                  <a:pt x="1618632" y="33720"/>
                </a:cubicBezTo>
                <a:close/>
                <a:moveTo>
                  <a:pt x="1095826" y="0"/>
                </a:moveTo>
                <a:lnTo>
                  <a:pt x="1560254" y="0"/>
                </a:lnTo>
                <a:lnTo>
                  <a:pt x="1570721" y="33720"/>
                </a:lnTo>
                <a:cubicBezTo>
                  <a:pt x="1574020" y="49846"/>
                  <a:pt x="1575753" y="66542"/>
                  <a:pt x="1575753" y="83643"/>
                </a:cubicBezTo>
                <a:cubicBezTo>
                  <a:pt x="1575753" y="220450"/>
                  <a:pt x="1464848" y="331355"/>
                  <a:pt x="1328039" y="331355"/>
                </a:cubicBezTo>
                <a:cubicBezTo>
                  <a:pt x="1191230" y="331355"/>
                  <a:pt x="1080326" y="220450"/>
                  <a:pt x="1080326" y="83643"/>
                </a:cubicBezTo>
                <a:cubicBezTo>
                  <a:pt x="1080326" y="66542"/>
                  <a:pt x="1082059" y="49846"/>
                  <a:pt x="1085359" y="33720"/>
                </a:cubicBezTo>
                <a:close/>
                <a:moveTo>
                  <a:pt x="568058" y="0"/>
                </a:moveTo>
                <a:lnTo>
                  <a:pt x="1033030" y="0"/>
                </a:lnTo>
                <a:lnTo>
                  <a:pt x="1043163" y="32644"/>
                </a:lnTo>
                <a:cubicBezTo>
                  <a:pt x="1046462" y="48765"/>
                  <a:pt x="1048194" y="65457"/>
                  <a:pt x="1048194" y="82554"/>
                </a:cubicBezTo>
                <a:cubicBezTo>
                  <a:pt x="1048194" y="219327"/>
                  <a:pt x="937323" y="330204"/>
                  <a:pt x="800544" y="330204"/>
                </a:cubicBezTo>
                <a:cubicBezTo>
                  <a:pt x="663765" y="330204"/>
                  <a:pt x="552894" y="219327"/>
                  <a:pt x="552894" y="82554"/>
                </a:cubicBezTo>
                <a:cubicBezTo>
                  <a:pt x="552894" y="65457"/>
                  <a:pt x="554627" y="48765"/>
                  <a:pt x="557925" y="32644"/>
                </a:cubicBezTo>
                <a:close/>
                <a:moveTo>
                  <a:pt x="34554" y="0"/>
                </a:moveTo>
                <a:lnTo>
                  <a:pt x="499736" y="0"/>
                </a:lnTo>
                <a:lnTo>
                  <a:pt x="509826" y="32505"/>
                </a:lnTo>
                <a:cubicBezTo>
                  <a:pt x="513125" y="48631"/>
                  <a:pt x="514858" y="65327"/>
                  <a:pt x="514858" y="82428"/>
                </a:cubicBezTo>
                <a:cubicBezTo>
                  <a:pt x="514858" y="219236"/>
                  <a:pt x="403953" y="330141"/>
                  <a:pt x="267144" y="330141"/>
                </a:cubicBezTo>
                <a:cubicBezTo>
                  <a:pt x="130336" y="330141"/>
                  <a:pt x="19431" y="219236"/>
                  <a:pt x="19431" y="82427"/>
                </a:cubicBezTo>
                <a:cubicBezTo>
                  <a:pt x="19431" y="65326"/>
                  <a:pt x="21164" y="48630"/>
                  <a:pt x="24464" y="325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FI"/>
              <a:t>Sapluuna kuva</a:t>
            </a:r>
          </a:p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EE3A3-E7B1-C74A-AC35-A02FD1692C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5404758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tx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6EDDD7F-C659-0747-BC29-EE16B3748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5404758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F9D158-2DC6-6B4E-83D4-A578A553B96B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9DA8800F-B9A2-764F-B556-0A1D067CB5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83643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NOSTO_shapluunakuva_C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BA616D-6357-D84B-A5A8-81FF2A0478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56" name="Picture Placeholder 555">
            <a:extLst>
              <a:ext uri="{FF2B5EF4-FFF2-40B4-BE49-F238E27FC236}">
                <a16:creationId xmlns:a16="http://schemas.microsoft.com/office/drawing/2014/main" id="{A474589C-F456-824F-9BE9-69C22370B5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69292" y="0"/>
            <a:ext cx="5922709" cy="6858000"/>
          </a:xfrm>
          <a:custGeom>
            <a:avLst/>
            <a:gdLst>
              <a:gd name="connsiteX0" fmla="*/ 5862891 w 5922709"/>
              <a:gd name="connsiteY0" fmla="*/ 6560883 h 6858000"/>
              <a:gd name="connsiteX1" fmla="*/ 5912814 w 5922709"/>
              <a:gd name="connsiteY1" fmla="*/ 6565916 h 6858000"/>
              <a:gd name="connsiteX2" fmla="*/ 5922709 w 5922709"/>
              <a:gd name="connsiteY2" fmla="*/ 6568987 h 6858000"/>
              <a:gd name="connsiteX3" fmla="*/ 5922709 w 5922709"/>
              <a:gd name="connsiteY3" fmla="*/ 6858000 h 6858000"/>
              <a:gd name="connsiteX4" fmla="*/ 5620158 w 5922709"/>
              <a:gd name="connsiteY4" fmla="*/ 6858000 h 6858000"/>
              <a:gd name="connsiteX5" fmla="*/ 5615178 w 5922709"/>
              <a:gd name="connsiteY5" fmla="*/ 6808596 h 6858000"/>
              <a:gd name="connsiteX6" fmla="*/ 5862891 w 5922709"/>
              <a:gd name="connsiteY6" fmla="*/ 6560883 h 6858000"/>
              <a:gd name="connsiteX7" fmla="*/ 5329555 w 5922709"/>
              <a:gd name="connsiteY7" fmla="*/ 6560883 h 6858000"/>
              <a:gd name="connsiteX8" fmla="*/ 5577269 w 5922709"/>
              <a:gd name="connsiteY8" fmla="*/ 6808596 h 6858000"/>
              <a:gd name="connsiteX9" fmla="*/ 5572289 w 5922709"/>
              <a:gd name="connsiteY9" fmla="*/ 6858000 h 6858000"/>
              <a:gd name="connsiteX10" fmla="*/ 5086822 w 5922709"/>
              <a:gd name="connsiteY10" fmla="*/ 6858000 h 6858000"/>
              <a:gd name="connsiteX11" fmla="*/ 5081842 w 5922709"/>
              <a:gd name="connsiteY11" fmla="*/ 6808596 h 6858000"/>
              <a:gd name="connsiteX12" fmla="*/ 5329555 w 5922709"/>
              <a:gd name="connsiteY12" fmla="*/ 6560883 h 6858000"/>
              <a:gd name="connsiteX13" fmla="*/ 4796218 w 5922709"/>
              <a:gd name="connsiteY13" fmla="*/ 6560883 h 6858000"/>
              <a:gd name="connsiteX14" fmla="*/ 5043932 w 5922709"/>
              <a:gd name="connsiteY14" fmla="*/ 6808596 h 6858000"/>
              <a:gd name="connsiteX15" fmla="*/ 5038952 w 5922709"/>
              <a:gd name="connsiteY15" fmla="*/ 6858000 h 6858000"/>
              <a:gd name="connsiteX16" fmla="*/ 4553485 w 5922709"/>
              <a:gd name="connsiteY16" fmla="*/ 6858000 h 6858000"/>
              <a:gd name="connsiteX17" fmla="*/ 4548505 w 5922709"/>
              <a:gd name="connsiteY17" fmla="*/ 6808596 h 6858000"/>
              <a:gd name="connsiteX18" fmla="*/ 4796218 w 5922709"/>
              <a:gd name="connsiteY18" fmla="*/ 6560883 h 6858000"/>
              <a:gd name="connsiteX19" fmla="*/ 4262945 w 5922709"/>
              <a:gd name="connsiteY19" fmla="*/ 6560883 h 6858000"/>
              <a:gd name="connsiteX20" fmla="*/ 4510659 w 5922709"/>
              <a:gd name="connsiteY20" fmla="*/ 6808596 h 6858000"/>
              <a:gd name="connsiteX21" fmla="*/ 4505679 w 5922709"/>
              <a:gd name="connsiteY21" fmla="*/ 6858000 h 6858000"/>
              <a:gd name="connsiteX22" fmla="*/ 4020212 w 5922709"/>
              <a:gd name="connsiteY22" fmla="*/ 6858000 h 6858000"/>
              <a:gd name="connsiteX23" fmla="*/ 4015232 w 5922709"/>
              <a:gd name="connsiteY23" fmla="*/ 6808596 h 6858000"/>
              <a:gd name="connsiteX24" fmla="*/ 4262945 w 5922709"/>
              <a:gd name="connsiteY24" fmla="*/ 6560883 h 6858000"/>
              <a:gd name="connsiteX25" fmla="*/ 3729610 w 5922709"/>
              <a:gd name="connsiteY25" fmla="*/ 6560883 h 6858000"/>
              <a:gd name="connsiteX26" fmla="*/ 3977323 w 5922709"/>
              <a:gd name="connsiteY26" fmla="*/ 6808596 h 6858000"/>
              <a:gd name="connsiteX27" fmla="*/ 3972343 w 5922709"/>
              <a:gd name="connsiteY27" fmla="*/ 6858000 h 6858000"/>
              <a:gd name="connsiteX28" fmla="*/ 3486876 w 5922709"/>
              <a:gd name="connsiteY28" fmla="*/ 6858000 h 6858000"/>
              <a:gd name="connsiteX29" fmla="*/ 3481896 w 5922709"/>
              <a:gd name="connsiteY29" fmla="*/ 6808596 h 6858000"/>
              <a:gd name="connsiteX30" fmla="*/ 3729610 w 5922709"/>
              <a:gd name="connsiteY30" fmla="*/ 6560883 h 6858000"/>
              <a:gd name="connsiteX31" fmla="*/ 3196273 w 5922709"/>
              <a:gd name="connsiteY31" fmla="*/ 6560883 h 6858000"/>
              <a:gd name="connsiteX32" fmla="*/ 3443986 w 5922709"/>
              <a:gd name="connsiteY32" fmla="*/ 6808596 h 6858000"/>
              <a:gd name="connsiteX33" fmla="*/ 3439006 w 5922709"/>
              <a:gd name="connsiteY33" fmla="*/ 6858000 h 6858000"/>
              <a:gd name="connsiteX34" fmla="*/ 2953539 w 5922709"/>
              <a:gd name="connsiteY34" fmla="*/ 6858000 h 6858000"/>
              <a:gd name="connsiteX35" fmla="*/ 2948559 w 5922709"/>
              <a:gd name="connsiteY35" fmla="*/ 6808596 h 6858000"/>
              <a:gd name="connsiteX36" fmla="*/ 3196273 w 5922709"/>
              <a:gd name="connsiteY36" fmla="*/ 6560883 h 6858000"/>
              <a:gd name="connsiteX37" fmla="*/ 2662937 w 5922709"/>
              <a:gd name="connsiteY37" fmla="*/ 6560883 h 6858000"/>
              <a:gd name="connsiteX38" fmla="*/ 2910650 w 5922709"/>
              <a:gd name="connsiteY38" fmla="*/ 6808596 h 6858000"/>
              <a:gd name="connsiteX39" fmla="*/ 2905670 w 5922709"/>
              <a:gd name="connsiteY39" fmla="*/ 6858000 h 6858000"/>
              <a:gd name="connsiteX40" fmla="*/ 2420203 w 5922709"/>
              <a:gd name="connsiteY40" fmla="*/ 6858000 h 6858000"/>
              <a:gd name="connsiteX41" fmla="*/ 2415223 w 5922709"/>
              <a:gd name="connsiteY41" fmla="*/ 6808596 h 6858000"/>
              <a:gd name="connsiteX42" fmla="*/ 2662937 w 5922709"/>
              <a:gd name="connsiteY42" fmla="*/ 6560883 h 6858000"/>
              <a:gd name="connsiteX43" fmla="*/ 2129600 w 5922709"/>
              <a:gd name="connsiteY43" fmla="*/ 6560883 h 6858000"/>
              <a:gd name="connsiteX44" fmla="*/ 2377313 w 5922709"/>
              <a:gd name="connsiteY44" fmla="*/ 6808596 h 6858000"/>
              <a:gd name="connsiteX45" fmla="*/ 2372333 w 5922709"/>
              <a:gd name="connsiteY45" fmla="*/ 6858000 h 6858000"/>
              <a:gd name="connsiteX46" fmla="*/ 1886867 w 5922709"/>
              <a:gd name="connsiteY46" fmla="*/ 6858000 h 6858000"/>
              <a:gd name="connsiteX47" fmla="*/ 1881886 w 5922709"/>
              <a:gd name="connsiteY47" fmla="*/ 6808596 h 6858000"/>
              <a:gd name="connsiteX48" fmla="*/ 2129600 w 5922709"/>
              <a:gd name="connsiteY48" fmla="*/ 6560883 h 6858000"/>
              <a:gd name="connsiteX49" fmla="*/ 1596264 w 5922709"/>
              <a:gd name="connsiteY49" fmla="*/ 6560883 h 6858000"/>
              <a:gd name="connsiteX50" fmla="*/ 1843977 w 5922709"/>
              <a:gd name="connsiteY50" fmla="*/ 6808596 h 6858000"/>
              <a:gd name="connsiteX51" fmla="*/ 1838997 w 5922709"/>
              <a:gd name="connsiteY51" fmla="*/ 6858000 h 6858000"/>
              <a:gd name="connsiteX52" fmla="*/ 1353531 w 5922709"/>
              <a:gd name="connsiteY52" fmla="*/ 6858000 h 6858000"/>
              <a:gd name="connsiteX53" fmla="*/ 1348550 w 5922709"/>
              <a:gd name="connsiteY53" fmla="*/ 6808596 h 6858000"/>
              <a:gd name="connsiteX54" fmla="*/ 1596264 w 5922709"/>
              <a:gd name="connsiteY54" fmla="*/ 6560883 h 6858000"/>
              <a:gd name="connsiteX55" fmla="*/ 1068768 w 5922709"/>
              <a:gd name="connsiteY55" fmla="*/ 6559677 h 6858000"/>
              <a:gd name="connsiteX56" fmla="*/ 1316482 w 5922709"/>
              <a:gd name="connsiteY56" fmla="*/ 6807391 h 6858000"/>
              <a:gd name="connsiteX57" fmla="*/ 1311450 w 5922709"/>
              <a:gd name="connsiteY57" fmla="*/ 6857314 h 6858000"/>
              <a:gd name="connsiteX58" fmla="*/ 1311237 w 5922709"/>
              <a:gd name="connsiteY58" fmla="*/ 6858000 h 6858000"/>
              <a:gd name="connsiteX59" fmla="*/ 826301 w 5922709"/>
              <a:gd name="connsiteY59" fmla="*/ 6858000 h 6858000"/>
              <a:gd name="connsiteX60" fmla="*/ 826088 w 5922709"/>
              <a:gd name="connsiteY60" fmla="*/ 6857314 h 6858000"/>
              <a:gd name="connsiteX61" fmla="*/ 821055 w 5922709"/>
              <a:gd name="connsiteY61" fmla="*/ 6807391 h 6858000"/>
              <a:gd name="connsiteX62" fmla="*/ 1068768 w 5922709"/>
              <a:gd name="connsiteY62" fmla="*/ 6559677 h 6858000"/>
              <a:gd name="connsiteX63" fmla="*/ 535431 w 5922709"/>
              <a:gd name="connsiteY63" fmla="*/ 6559677 h 6858000"/>
              <a:gd name="connsiteX64" fmla="*/ 783145 w 5922709"/>
              <a:gd name="connsiteY64" fmla="*/ 6807391 h 6858000"/>
              <a:gd name="connsiteX65" fmla="*/ 778113 w 5922709"/>
              <a:gd name="connsiteY65" fmla="*/ 6857314 h 6858000"/>
              <a:gd name="connsiteX66" fmla="*/ 777900 w 5922709"/>
              <a:gd name="connsiteY66" fmla="*/ 6858000 h 6858000"/>
              <a:gd name="connsiteX67" fmla="*/ 292964 w 5922709"/>
              <a:gd name="connsiteY67" fmla="*/ 6858000 h 6858000"/>
              <a:gd name="connsiteX68" fmla="*/ 292751 w 5922709"/>
              <a:gd name="connsiteY68" fmla="*/ 6857314 h 6858000"/>
              <a:gd name="connsiteX69" fmla="*/ 287718 w 5922709"/>
              <a:gd name="connsiteY69" fmla="*/ 6807391 h 6858000"/>
              <a:gd name="connsiteX70" fmla="*/ 535431 w 5922709"/>
              <a:gd name="connsiteY70" fmla="*/ 6559677 h 6858000"/>
              <a:gd name="connsiteX71" fmla="*/ 5591747 w 5922709"/>
              <a:gd name="connsiteY71" fmla="*/ 6114986 h 6858000"/>
              <a:gd name="connsiteX72" fmla="*/ 5839460 w 5922709"/>
              <a:gd name="connsiteY72" fmla="*/ 6362700 h 6858000"/>
              <a:gd name="connsiteX73" fmla="*/ 5591747 w 5922709"/>
              <a:gd name="connsiteY73" fmla="*/ 6610413 h 6858000"/>
              <a:gd name="connsiteX74" fmla="*/ 5344033 w 5922709"/>
              <a:gd name="connsiteY74" fmla="*/ 6362700 h 6858000"/>
              <a:gd name="connsiteX75" fmla="*/ 5591747 w 5922709"/>
              <a:gd name="connsiteY75" fmla="*/ 6114986 h 6858000"/>
              <a:gd name="connsiteX76" fmla="*/ 5058474 w 5922709"/>
              <a:gd name="connsiteY76" fmla="*/ 6114986 h 6858000"/>
              <a:gd name="connsiteX77" fmla="*/ 5306187 w 5922709"/>
              <a:gd name="connsiteY77" fmla="*/ 6362700 h 6858000"/>
              <a:gd name="connsiteX78" fmla="*/ 5058474 w 5922709"/>
              <a:gd name="connsiteY78" fmla="*/ 6610413 h 6858000"/>
              <a:gd name="connsiteX79" fmla="*/ 4810760 w 5922709"/>
              <a:gd name="connsiteY79" fmla="*/ 6362700 h 6858000"/>
              <a:gd name="connsiteX80" fmla="*/ 5058474 w 5922709"/>
              <a:gd name="connsiteY80" fmla="*/ 6114986 h 6858000"/>
              <a:gd name="connsiteX81" fmla="*/ 4525138 w 5922709"/>
              <a:gd name="connsiteY81" fmla="*/ 6114986 h 6858000"/>
              <a:gd name="connsiteX82" fmla="*/ 4772851 w 5922709"/>
              <a:gd name="connsiteY82" fmla="*/ 6362700 h 6858000"/>
              <a:gd name="connsiteX83" fmla="*/ 4525138 w 5922709"/>
              <a:gd name="connsiteY83" fmla="*/ 6610413 h 6858000"/>
              <a:gd name="connsiteX84" fmla="*/ 4277424 w 5922709"/>
              <a:gd name="connsiteY84" fmla="*/ 6362700 h 6858000"/>
              <a:gd name="connsiteX85" fmla="*/ 4525138 w 5922709"/>
              <a:gd name="connsiteY85" fmla="*/ 6114986 h 6858000"/>
              <a:gd name="connsiteX86" fmla="*/ 3991801 w 5922709"/>
              <a:gd name="connsiteY86" fmla="*/ 6114986 h 6858000"/>
              <a:gd name="connsiteX87" fmla="*/ 4239514 w 5922709"/>
              <a:gd name="connsiteY87" fmla="*/ 6362700 h 6858000"/>
              <a:gd name="connsiteX88" fmla="*/ 3991801 w 5922709"/>
              <a:gd name="connsiteY88" fmla="*/ 6610413 h 6858000"/>
              <a:gd name="connsiteX89" fmla="*/ 3744087 w 5922709"/>
              <a:gd name="connsiteY89" fmla="*/ 6362700 h 6858000"/>
              <a:gd name="connsiteX90" fmla="*/ 3991801 w 5922709"/>
              <a:gd name="connsiteY90" fmla="*/ 6114986 h 6858000"/>
              <a:gd name="connsiteX91" fmla="*/ 3458464 w 5922709"/>
              <a:gd name="connsiteY91" fmla="*/ 6114986 h 6858000"/>
              <a:gd name="connsiteX92" fmla="*/ 3706178 w 5922709"/>
              <a:gd name="connsiteY92" fmla="*/ 6362700 h 6858000"/>
              <a:gd name="connsiteX93" fmla="*/ 3458464 w 5922709"/>
              <a:gd name="connsiteY93" fmla="*/ 6610413 h 6858000"/>
              <a:gd name="connsiteX94" fmla="*/ 3210751 w 5922709"/>
              <a:gd name="connsiteY94" fmla="*/ 6362700 h 6858000"/>
              <a:gd name="connsiteX95" fmla="*/ 3458464 w 5922709"/>
              <a:gd name="connsiteY95" fmla="*/ 6114986 h 6858000"/>
              <a:gd name="connsiteX96" fmla="*/ 2925127 w 5922709"/>
              <a:gd name="connsiteY96" fmla="*/ 6114986 h 6858000"/>
              <a:gd name="connsiteX97" fmla="*/ 3172841 w 5922709"/>
              <a:gd name="connsiteY97" fmla="*/ 6362700 h 6858000"/>
              <a:gd name="connsiteX98" fmla="*/ 2925127 w 5922709"/>
              <a:gd name="connsiteY98" fmla="*/ 6610413 h 6858000"/>
              <a:gd name="connsiteX99" fmla="*/ 2677414 w 5922709"/>
              <a:gd name="connsiteY99" fmla="*/ 6362700 h 6858000"/>
              <a:gd name="connsiteX100" fmla="*/ 2925127 w 5922709"/>
              <a:gd name="connsiteY100" fmla="*/ 6114986 h 6858000"/>
              <a:gd name="connsiteX101" fmla="*/ 2391791 w 5922709"/>
              <a:gd name="connsiteY101" fmla="*/ 6114986 h 6858000"/>
              <a:gd name="connsiteX102" fmla="*/ 2639505 w 5922709"/>
              <a:gd name="connsiteY102" fmla="*/ 6362700 h 6858000"/>
              <a:gd name="connsiteX103" fmla="*/ 2391791 w 5922709"/>
              <a:gd name="connsiteY103" fmla="*/ 6610413 h 6858000"/>
              <a:gd name="connsiteX104" fmla="*/ 2144078 w 5922709"/>
              <a:gd name="connsiteY104" fmla="*/ 6362700 h 6858000"/>
              <a:gd name="connsiteX105" fmla="*/ 2391791 w 5922709"/>
              <a:gd name="connsiteY105" fmla="*/ 6114986 h 6858000"/>
              <a:gd name="connsiteX106" fmla="*/ 1858454 w 5922709"/>
              <a:gd name="connsiteY106" fmla="*/ 6114986 h 6858000"/>
              <a:gd name="connsiteX107" fmla="*/ 2106168 w 5922709"/>
              <a:gd name="connsiteY107" fmla="*/ 6362700 h 6858000"/>
              <a:gd name="connsiteX108" fmla="*/ 1858454 w 5922709"/>
              <a:gd name="connsiteY108" fmla="*/ 6610413 h 6858000"/>
              <a:gd name="connsiteX109" fmla="*/ 1610741 w 5922709"/>
              <a:gd name="connsiteY109" fmla="*/ 6362700 h 6858000"/>
              <a:gd name="connsiteX110" fmla="*/ 1858454 w 5922709"/>
              <a:gd name="connsiteY110" fmla="*/ 6114986 h 6858000"/>
              <a:gd name="connsiteX111" fmla="*/ 1322452 w 5922709"/>
              <a:gd name="connsiteY111" fmla="*/ 6114986 h 6858000"/>
              <a:gd name="connsiteX112" fmla="*/ 1570165 w 5922709"/>
              <a:gd name="connsiteY112" fmla="*/ 6362700 h 6858000"/>
              <a:gd name="connsiteX113" fmla="*/ 1322452 w 5922709"/>
              <a:gd name="connsiteY113" fmla="*/ 6610413 h 6858000"/>
              <a:gd name="connsiteX114" fmla="*/ 1074738 w 5922709"/>
              <a:gd name="connsiteY114" fmla="*/ 6362700 h 6858000"/>
              <a:gd name="connsiteX115" fmla="*/ 1322452 w 5922709"/>
              <a:gd name="connsiteY115" fmla="*/ 6114986 h 6858000"/>
              <a:gd name="connsiteX116" fmla="*/ 797624 w 5922709"/>
              <a:gd name="connsiteY116" fmla="*/ 6113843 h 6858000"/>
              <a:gd name="connsiteX117" fmla="*/ 1045337 w 5922709"/>
              <a:gd name="connsiteY117" fmla="*/ 6361557 h 6858000"/>
              <a:gd name="connsiteX118" fmla="*/ 797624 w 5922709"/>
              <a:gd name="connsiteY118" fmla="*/ 6609270 h 6858000"/>
              <a:gd name="connsiteX119" fmla="*/ 549910 w 5922709"/>
              <a:gd name="connsiteY119" fmla="*/ 6361556 h 6858000"/>
              <a:gd name="connsiteX120" fmla="*/ 797624 w 5922709"/>
              <a:gd name="connsiteY120" fmla="*/ 6113843 h 6858000"/>
              <a:gd name="connsiteX121" fmla="*/ 261556 w 5922709"/>
              <a:gd name="connsiteY121" fmla="*/ 6113843 h 6858000"/>
              <a:gd name="connsiteX122" fmla="*/ 509270 w 5922709"/>
              <a:gd name="connsiteY122" fmla="*/ 6361557 h 6858000"/>
              <a:gd name="connsiteX123" fmla="*/ 261556 w 5922709"/>
              <a:gd name="connsiteY123" fmla="*/ 6609270 h 6858000"/>
              <a:gd name="connsiteX124" fmla="*/ 13843 w 5922709"/>
              <a:gd name="connsiteY124" fmla="*/ 6361556 h 6858000"/>
              <a:gd name="connsiteX125" fmla="*/ 261556 w 5922709"/>
              <a:gd name="connsiteY125" fmla="*/ 6113843 h 6858000"/>
              <a:gd name="connsiteX126" fmla="*/ 5862891 w 5922709"/>
              <a:gd name="connsiteY126" fmla="*/ 5672010 h 6858000"/>
              <a:gd name="connsiteX127" fmla="*/ 5912814 w 5922709"/>
              <a:gd name="connsiteY127" fmla="*/ 5677043 h 6858000"/>
              <a:gd name="connsiteX128" fmla="*/ 5922709 w 5922709"/>
              <a:gd name="connsiteY128" fmla="*/ 5680114 h 6858000"/>
              <a:gd name="connsiteX129" fmla="*/ 5922709 w 5922709"/>
              <a:gd name="connsiteY129" fmla="*/ 6159333 h 6858000"/>
              <a:gd name="connsiteX130" fmla="*/ 5912814 w 5922709"/>
              <a:gd name="connsiteY130" fmla="*/ 6162405 h 6858000"/>
              <a:gd name="connsiteX131" fmla="*/ 5862891 w 5922709"/>
              <a:gd name="connsiteY131" fmla="*/ 6167437 h 6858000"/>
              <a:gd name="connsiteX132" fmla="*/ 5615178 w 5922709"/>
              <a:gd name="connsiteY132" fmla="*/ 5919723 h 6858000"/>
              <a:gd name="connsiteX133" fmla="*/ 5862891 w 5922709"/>
              <a:gd name="connsiteY133" fmla="*/ 5672010 h 6858000"/>
              <a:gd name="connsiteX134" fmla="*/ 5329555 w 5922709"/>
              <a:gd name="connsiteY134" fmla="*/ 5672010 h 6858000"/>
              <a:gd name="connsiteX135" fmla="*/ 5577269 w 5922709"/>
              <a:gd name="connsiteY135" fmla="*/ 5919723 h 6858000"/>
              <a:gd name="connsiteX136" fmla="*/ 5329555 w 5922709"/>
              <a:gd name="connsiteY136" fmla="*/ 6167437 h 6858000"/>
              <a:gd name="connsiteX137" fmla="*/ 5081842 w 5922709"/>
              <a:gd name="connsiteY137" fmla="*/ 5919723 h 6858000"/>
              <a:gd name="connsiteX138" fmla="*/ 5329555 w 5922709"/>
              <a:gd name="connsiteY138" fmla="*/ 5672010 h 6858000"/>
              <a:gd name="connsiteX139" fmla="*/ 4796218 w 5922709"/>
              <a:gd name="connsiteY139" fmla="*/ 5672010 h 6858000"/>
              <a:gd name="connsiteX140" fmla="*/ 5043932 w 5922709"/>
              <a:gd name="connsiteY140" fmla="*/ 5919723 h 6858000"/>
              <a:gd name="connsiteX141" fmla="*/ 4796218 w 5922709"/>
              <a:gd name="connsiteY141" fmla="*/ 6167437 h 6858000"/>
              <a:gd name="connsiteX142" fmla="*/ 4548505 w 5922709"/>
              <a:gd name="connsiteY142" fmla="*/ 5919723 h 6858000"/>
              <a:gd name="connsiteX143" fmla="*/ 4796218 w 5922709"/>
              <a:gd name="connsiteY143" fmla="*/ 5672010 h 6858000"/>
              <a:gd name="connsiteX144" fmla="*/ 4262945 w 5922709"/>
              <a:gd name="connsiteY144" fmla="*/ 5672010 h 6858000"/>
              <a:gd name="connsiteX145" fmla="*/ 4510659 w 5922709"/>
              <a:gd name="connsiteY145" fmla="*/ 5919723 h 6858000"/>
              <a:gd name="connsiteX146" fmla="*/ 4262945 w 5922709"/>
              <a:gd name="connsiteY146" fmla="*/ 6167437 h 6858000"/>
              <a:gd name="connsiteX147" fmla="*/ 4015232 w 5922709"/>
              <a:gd name="connsiteY147" fmla="*/ 5919723 h 6858000"/>
              <a:gd name="connsiteX148" fmla="*/ 4262945 w 5922709"/>
              <a:gd name="connsiteY148" fmla="*/ 5672010 h 6858000"/>
              <a:gd name="connsiteX149" fmla="*/ 3729610 w 5922709"/>
              <a:gd name="connsiteY149" fmla="*/ 5672010 h 6858000"/>
              <a:gd name="connsiteX150" fmla="*/ 3977323 w 5922709"/>
              <a:gd name="connsiteY150" fmla="*/ 5919723 h 6858000"/>
              <a:gd name="connsiteX151" fmla="*/ 3729610 w 5922709"/>
              <a:gd name="connsiteY151" fmla="*/ 6167437 h 6858000"/>
              <a:gd name="connsiteX152" fmla="*/ 3481896 w 5922709"/>
              <a:gd name="connsiteY152" fmla="*/ 5919723 h 6858000"/>
              <a:gd name="connsiteX153" fmla="*/ 3729610 w 5922709"/>
              <a:gd name="connsiteY153" fmla="*/ 5672010 h 6858000"/>
              <a:gd name="connsiteX154" fmla="*/ 3196273 w 5922709"/>
              <a:gd name="connsiteY154" fmla="*/ 5672010 h 6858000"/>
              <a:gd name="connsiteX155" fmla="*/ 3443986 w 5922709"/>
              <a:gd name="connsiteY155" fmla="*/ 5919723 h 6858000"/>
              <a:gd name="connsiteX156" fmla="*/ 3196273 w 5922709"/>
              <a:gd name="connsiteY156" fmla="*/ 6167437 h 6858000"/>
              <a:gd name="connsiteX157" fmla="*/ 2948559 w 5922709"/>
              <a:gd name="connsiteY157" fmla="*/ 5919723 h 6858000"/>
              <a:gd name="connsiteX158" fmla="*/ 3196273 w 5922709"/>
              <a:gd name="connsiteY158" fmla="*/ 5672010 h 6858000"/>
              <a:gd name="connsiteX159" fmla="*/ 2662937 w 5922709"/>
              <a:gd name="connsiteY159" fmla="*/ 5672010 h 6858000"/>
              <a:gd name="connsiteX160" fmla="*/ 2910650 w 5922709"/>
              <a:gd name="connsiteY160" fmla="*/ 5919723 h 6858000"/>
              <a:gd name="connsiteX161" fmla="*/ 2662937 w 5922709"/>
              <a:gd name="connsiteY161" fmla="*/ 6167437 h 6858000"/>
              <a:gd name="connsiteX162" fmla="*/ 2415223 w 5922709"/>
              <a:gd name="connsiteY162" fmla="*/ 5919723 h 6858000"/>
              <a:gd name="connsiteX163" fmla="*/ 2662937 w 5922709"/>
              <a:gd name="connsiteY163" fmla="*/ 5672010 h 6858000"/>
              <a:gd name="connsiteX164" fmla="*/ 2129600 w 5922709"/>
              <a:gd name="connsiteY164" fmla="*/ 5672010 h 6858000"/>
              <a:gd name="connsiteX165" fmla="*/ 2377313 w 5922709"/>
              <a:gd name="connsiteY165" fmla="*/ 5919723 h 6858000"/>
              <a:gd name="connsiteX166" fmla="*/ 2129600 w 5922709"/>
              <a:gd name="connsiteY166" fmla="*/ 6167437 h 6858000"/>
              <a:gd name="connsiteX167" fmla="*/ 1881886 w 5922709"/>
              <a:gd name="connsiteY167" fmla="*/ 5919723 h 6858000"/>
              <a:gd name="connsiteX168" fmla="*/ 2129600 w 5922709"/>
              <a:gd name="connsiteY168" fmla="*/ 5672010 h 6858000"/>
              <a:gd name="connsiteX169" fmla="*/ 1596264 w 5922709"/>
              <a:gd name="connsiteY169" fmla="*/ 5672010 h 6858000"/>
              <a:gd name="connsiteX170" fmla="*/ 1843977 w 5922709"/>
              <a:gd name="connsiteY170" fmla="*/ 5919723 h 6858000"/>
              <a:gd name="connsiteX171" fmla="*/ 1596264 w 5922709"/>
              <a:gd name="connsiteY171" fmla="*/ 6167437 h 6858000"/>
              <a:gd name="connsiteX172" fmla="*/ 1348550 w 5922709"/>
              <a:gd name="connsiteY172" fmla="*/ 5919723 h 6858000"/>
              <a:gd name="connsiteX173" fmla="*/ 1596264 w 5922709"/>
              <a:gd name="connsiteY173" fmla="*/ 5672010 h 6858000"/>
              <a:gd name="connsiteX174" fmla="*/ 1068768 w 5922709"/>
              <a:gd name="connsiteY174" fmla="*/ 5670867 h 6858000"/>
              <a:gd name="connsiteX175" fmla="*/ 1316482 w 5922709"/>
              <a:gd name="connsiteY175" fmla="*/ 5918580 h 6858000"/>
              <a:gd name="connsiteX176" fmla="*/ 1068768 w 5922709"/>
              <a:gd name="connsiteY176" fmla="*/ 6166294 h 6858000"/>
              <a:gd name="connsiteX177" fmla="*/ 821055 w 5922709"/>
              <a:gd name="connsiteY177" fmla="*/ 5918580 h 6858000"/>
              <a:gd name="connsiteX178" fmla="*/ 1068768 w 5922709"/>
              <a:gd name="connsiteY178" fmla="*/ 5670867 h 6858000"/>
              <a:gd name="connsiteX179" fmla="*/ 535431 w 5922709"/>
              <a:gd name="connsiteY179" fmla="*/ 5670867 h 6858000"/>
              <a:gd name="connsiteX180" fmla="*/ 783145 w 5922709"/>
              <a:gd name="connsiteY180" fmla="*/ 5918580 h 6858000"/>
              <a:gd name="connsiteX181" fmla="*/ 535431 w 5922709"/>
              <a:gd name="connsiteY181" fmla="*/ 6166294 h 6858000"/>
              <a:gd name="connsiteX182" fmla="*/ 287718 w 5922709"/>
              <a:gd name="connsiteY182" fmla="*/ 5918580 h 6858000"/>
              <a:gd name="connsiteX183" fmla="*/ 535431 w 5922709"/>
              <a:gd name="connsiteY183" fmla="*/ 5670867 h 6858000"/>
              <a:gd name="connsiteX184" fmla="*/ 5591747 w 5922709"/>
              <a:gd name="connsiteY184" fmla="*/ 5229669 h 6858000"/>
              <a:gd name="connsiteX185" fmla="*/ 5839460 w 5922709"/>
              <a:gd name="connsiteY185" fmla="*/ 5477383 h 6858000"/>
              <a:gd name="connsiteX186" fmla="*/ 5591747 w 5922709"/>
              <a:gd name="connsiteY186" fmla="*/ 5725096 h 6858000"/>
              <a:gd name="connsiteX187" fmla="*/ 5344033 w 5922709"/>
              <a:gd name="connsiteY187" fmla="*/ 5477383 h 6858000"/>
              <a:gd name="connsiteX188" fmla="*/ 5591747 w 5922709"/>
              <a:gd name="connsiteY188" fmla="*/ 5229669 h 6858000"/>
              <a:gd name="connsiteX189" fmla="*/ 5058474 w 5922709"/>
              <a:gd name="connsiteY189" fmla="*/ 5229669 h 6858000"/>
              <a:gd name="connsiteX190" fmla="*/ 5306187 w 5922709"/>
              <a:gd name="connsiteY190" fmla="*/ 5477383 h 6858000"/>
              <a:gd name="connsiteX191" fmla="*/ 5058474 w 5922709"/>
              <a:gd name="connsiteY191" fmla="*/ 5725096 h 6858000"/>
              <a:gd name="connsiteX192" fmla="*/ 4810760 w 5922709"/>
              <a:gd name="connsiteY192" fmla="*/ 5477383 h 6858000"/>
              <a:gd name="connsiteX193" fmla="*/ 5058474 w 5922709"/>
              <a:gd name="connsiteY193" fmla="*/ 5229669 h 6858000"/>
              <a:gd name="connsiteX194" fmla="*/ 4525138 w 5922709"/>
              <a:gd name="connsiteY194" fmla="*/ 5229669 h 6858000"/>
              <a:gd name="connsiteX195" fmla="*/ 4772851 w 5922709"/>
              <a:gd name="connsiteY195" fmla="*/ 5477383 h 6858000"/>
              <a:gd name="connsiteX196" fmla="*/ 4525138 w 5922709"/>
              <a:gd name="connsiteY196" fmla="*/ 5725096 h 6858000"/>
              <a:gd name="connsiteX197" fmla="*/ 4277424 w 5922709"/>
              <a:gd name="connsiteY197" fmla="*/ 5477383 h 6858000"/>
              <a:gd name="connsiteX198" fmla="*/ 4525138 w 5922709"/>
              <a:gd name="connsiteY198" fmla="*/ 5229669 h 6858000"/>
              <a:gd name="connsiteX199" fmla="*/ 3991801 w 5922709"/>
              <a:gd name="connsiteY199" fmla="*/ 5229669 h 6858000"/>
              <a:gd name="connsiteX200" fmla="*/ 4239514 w 5922709"/>
              <a:gd name="connsiteY200" fmla="*/ 5477383 h 6858000"/>
              <a:gd name="connsiteX201" fmla="*/ 3991801 w 5922709"/>
              <a:gd name="connsiteY201" fmla="*/ 5725096 h 6858000"/>
              <a:gd name="connsiteX202" fmla="*/ 3744087 w 5922709"/>
              <a:gd name="connsiteY202" fmla="*/ 5477383 h 6858000"/>
              <a:gd name="connsiteX203" fmla="*/ 3991801 w 5922709"/>
              <a:gd name="connsiteY203" fmla="*/ 5229669 h 6858000"/>
              <a:gd name="connsiteX204" fmla="*/ 3458464 w 5922709"/>
              <a:gd name="connsiteY204" fmla="*/ 5229669 h 6858000"/>
              <a:gd name="connsiteX205" fmla="*/ 3706178 w 5922709"/>
              <a:gd name="connsiteY205" fmla="*/ 5477383 h 6858000"/>
              <a:gd name="connsiteX206" fmla="*/ 3458464 w 5922709"/>
              <a:gd name="connsiteY206" fmla="*/ 5725096 h 6858000"/>
              <a:gd name="connsiteX207" fmla="*/ 3210751 w 5922709"/>
              <a:gd name="connsiteY207" fmla="*/ 5477383 h 6858000"/>
              <a:gd name="connsiteX208" fmla="*/ 3458464 w 5922709"/>
              <a:gd name="connsiteY208" fmla="*/ 5229669 h 6858000"/>
              <a:gd name="connsiteX209" fmla="*/ 2925127 w 5922709"/>
              <a:gd name="connsiteY209" fmla="*/ 5229669 h 6858000"/>
              <a:gd name="connsiteX210" fmla="*/ 3172841 w 5922709"/>
              <a:gd name="connsiteY210" fmla="*/ 5477383 h 6858000"/>
              <a:gd name="connsiteX211" fmla="*/ 2925127 w 5922709"/>
              <a:gd name="connsiteY211" fmla="*/ 5725096 h 6858000"/>
              <a:gd name="connsiteX212" fmla="*/ 2677414 w 5922709"/>
              <a:gd name="connsiteY212" fmla="*/ 5477383 h 6858000"/>
              <a:gd name="connsiteX213" fmla="*/ 2925127 w 5922709"/>
              <a:gd name="connsiteY213" fmla="*/ 5229669 h 6858000"/>
              <a:gd name="connsiteX214" fmla="*/ 2391791 w 5922709"/>
              <a:gd name="connsiteY214" fmla="*/ 5229669 h 6858000"/>
              <a:gd name="connsiteX215" fmla="*/ 2639505 w 5922709"/>
              <a:gd name="connsiteY215" fmla="*/ 5477383 h 6858000"/>
              <a:gd name="connsiteX216" fmla="*/ 2391791 w 5922709"/>
              <a:gd name="connsiteY216" fmla="*/ 5725096 h 6858000"/>
              <a:gd name="connsiteX217" fmla="*/ 2144078 w 5922709"/>
              <a:gd name="connsiteY217" fmla="*/ 5477383 h 6858000"/>
              <a:gd name="connsiteX218" fmla="*/ 2391791 w 5922709"/>
              <a:gd name="connsiteY218" fmla="*/ 5229669 h 6858000"/>
              <a:gd name="connsiteX219" fmla="*/ 1858454 w 5922709"/>
              <a:gd name="connsiteY219" fmla="*/ 5229669 h 6858000"/>
              <a:gd name="connsiteX220" fmla="*/ 2106168 w 5922709"/>
              <a:gd name="connsiteY220" fmla="*/ 5477383 h 6858000"/>
              <a:gd name="connsiteX221" fmla="*/ 1858454 w 5922709"/>
              <a:gd name="connsiteY221" fmla="*/ 5725096 h 6858000"/>
              <a:gd name="connsiteX222" fmla="*/ 1610741 w 5922709"/>
              <a:gd name="connsiteY222" fmla="*/ 5477383 h 6858000"/>
              <a:gd name="connsiteX223" fmla="*/ 1858454 w 5922709"/>
              <a:gd name="connsiteY223" fmla="*/ 5229669 h 6858000"/>
              <a:gd name="connsiteX224" fmla="*/ 1323340 w 5922709"/>
              <a:gd name="connsiteY224" fmla="*/ 5229606 h 6858000"/>
              <a:gd name="connsiteX225" fmla="*/ 1571054 w 5922709"/>
              <a:gd name="connsiteY225" fmla="*/ 5477320 h 6858000"/>
              <a:gd name="connsiteX226" fmla="*/ 1323340 w 5922709"/>
              <a:gd name="connsiteY226" fmla="*/ 5725033 h 6858000"/>
              <a:gd name="connsiteX227" fmla="*/ 1075627 w 5922709"/>
              <a:gd name="connsiteY227" fmla="*/ 5477320 h 6858000"/>
              <a:gd name="connsiteX228" fmla="*/ 1323340 w 5922709"/>
              <a:gd name="connsiteY228" fmla="*/ 5229606 h 6858000"/>
              <a:gd name="connsiteX229" fmla="*/ 797624 w 5922709"/>
              <a:gd name="connsiteY229" fmla="*/ 5228463 h 6858000"/>
              <a:gd name="connsiteX230" fmla="*/ 1045337 w 5922709"/>
              <a:gd name="connsiteY230" fmla="*/ 5476177 h 6858000"/>
              <a:gd name="connsiteX231" fmla="*/ 797624 w 5922709"/>
              <a:gd name="connsiteY231" fmla="*/ 5723890 h 6858000"/>
              <a:gd name="connsiteX232" fmla="*/ 549910 w 5922709"/>
              <a:gd name="connsiteY232" fmla="*/ 5476177 h 6858000"/>
              <a:gd name="connsiteX233" fmla="*/ 797624 w 5922709"/>
              <a:gd name="connsiteY233" fmla="*/ 5228463 h 6858000"/>
              <a:gd name="connsiteX234" fmla="*/ 262510 w 5922709"/>
              <a:gd name="connsiteY234" fmla="*/ 5228463 h 6858000"/>
              <a:gd name="connsiteX235" fmla="*/ 510223 w 5922709"/>
              <a:gd name="connsiteY235" fmla="*/ 5476177 h 6858000"/>
              <a:gd name="connsiteX236" fmla="*/ 262510 w 5922709"/>
              <a:gd name="connsiteY236" fmla="*/ 5723890 h 6858000"/>
              <a:gd name="connsiteX237" fmla="*/ 14796 w 5922709"/>
              <a:gd name="connsiteY237" fmla="*/ 5476177 h 6858000"/>
              <a:gd name="connsiteX238" fmla="*/ 262510 w 5922709"/>
              <a:gd name="connsiteY238" fmla="*/ 5228463 h 6858000"/>
              <a:gd name="connsiteX239" fmla="*/ 5843270 w 5922709"/>
              <a:gd name="connsiteY239" fmla="*/ 4769612 h 6858000"/>
              <a:gd name="connsiteX240" fmla="*/ 5893193 w 5922709"/>
              <a:gd name="connsiteY240" fmla="*/ 4774645 h 6858000"/>
              <a:gd name="connsiteX241" fmla="*/ 5922709 w 5922709"/>
              <a:gd name="connsiteY241" fmla="*/ 4783807 h 6858000"/>
              <a:gd name="connsiteX242" fmla="*/ 5922709 w 5922709"/>
              <a:gd name="connsiteY242" fmla="*/ 5250844 h 6858000"/>
              <a:gd name="connsiteX243" fmla="*/ 5893193 w 5922709"/>
              <a:gd name="connsiteY243" fmla="*/ 5260007 h 6858000"/>
              <a:gd name="connsiteX244" fmla="*/ 5843270 w 5922709"/>
              <a:gd name="connsiteY244" fmla="*/ 5265039 h 6858000"/>
              <a:gd name="connsiteX245" fmla="*/ 5595557 w 5922709"/>
              <a:gd name="connsiteY245" fmla="*/ 5017326 h 6858000"/>
              <a:gd name="connsiteX246" fmla="*/ 5843270 w 5922709"/>
              <a:gd name="connsiteY246" fmla="*/ 4769612 h 6858000"/>
              <a:gd name="connsiteX247" fmla="*/ 5309679 w 5922709"/>
              <a:gd name="connsiteY247" fmla="*/ 4769612 h 6858000"/>
              <a:gd name="connsiteX248" fmla="*/ 5557393 w 5922709"/>
              <a:gd name="connsiteY248" fmla="*/ 5017326 h 6858000"/>
              <a:gd name="connsiteX249" fmla="*/ 5309679 w 5922709"/>
              <a:gd name="connsiteY249" fmla="*/ 5265039 h 6858000"/>
              <a:gd name="connsiteX250" fmla="*/ 5061966 w 5922709"/>
              <a:gd name="connsiteY250" fmla="*/ 5017326 h 6858000"/>
              <a:gd name="connsiteX251" fmla="*/ 5309679 w 5922709"/>
              <a:gd name="connsiteY251" fmla="*/ 4769612 h 6858000"/>
              <a:gd name="connsiteX252" fmla="*/ 4776026 w 5922709"/>
              <a:gd name="connsiteY252" fmla="*/ 4769612 h 6858000"/>
              <a:gd name="connsiteX253" fmla="*/ 5023739 w 5922709"/>
              <a:gd name="connsiteY253" fmla="*/ 5017326 h 6858000"/>
              <a:gd name="connsiteX254" fmla="*/ 4776026 w 5922709"/>
              <a:gd name="connsiteY254" fmla="*/ 5265039 h 6858000"/>
              <a:gd name="connsiteX255" fmla="*/ 4528312 w 5922709"/>
              <a:gd name="connsiteY255" fmla="*/ 5017326 h 6858000"/>
              <a:gd name="connsiteX256" fmla="*/ 4776026 w 5922709"/>
              <a:gd name="connsiteY256" fmla="*/ 4769612 h 6858000"/>
              <a:gd name="connsiteX257" fmla="*/ 4242436 w 5922709"/>
              <a:gd name="connsiteY257" fmla="*/ 4769612 h 6858000"/>
              <a:gd name="connsiteX258" fmla="*/ 4490149 w 5922709"/>
              <a:gd name="connsiteY258" fmla="*/ 5017326 h 6858000"/>
              <a:gd name="connsiteX259" fmla="*/ 4242436 w 5922709"/>
              <a:gd name="connsiteY259" fmla="*/ 5265039 h 6858000"/>
              <a:gd name="connsiteX260" fmla="*/ 3994722 w 5922709"/>
              <a:gd name="connsiteY260" fmla="*/ 5017326 h 6858000"/>
              <a:gd name="connsiteX261" fmla="*/ 4242436 w 5922709"/>
              <a:gd name="connsiteY261" fmla="*/ 4769612 h 6858000"/>
              <a:gd name="connsiteX262" fmla="*/ 3708844 w 5922709"/>
              <a:gd name="connsiteY262" fmla="*/ 4769612 h 6858000"/>
              <a:gd name="connsiteX263" fmla="*/ 3956558 w 5922709"/>
              <a:gd name="connsiteY263" fmla="*/ 5017326 h 6858000"/>
              <a:gd name="connsiteX264" fmla="*/ 3708844 w 5922709"/>
              <a:gd name="connsiteY264" fmla="*/ 5265039 h 6858000"/>
              <a:gd name="connsiteX265" fmla="*/ 3461131 w 5922709"/>
              <a:gd name="connsiteY265" fmla="*/ 5017326 h 6858000"/>
              <a:gd name="connsiteX266" fmla="*/ 3708844 w 5922709"/>
              <a:gd name="connsiteY266" fmla="*/ 4769612 h 6858000"/>
              <a:gd name="connsiteX267" fmla="*/ 3175190 w 5922709"/>
              <a:gd name="connsiteY267" fmla="*/ 4769612 h 6858000"/>
              <a:gd name="connsiteX268" fmla="*/ 3422904 w 5922709"/>
              <a:gd name="connsiteY268" fmla="*/ 5017326 h 6858000"/>
              <a:gd name="connsiteX269" fmla="*/ 3175190 w 5922709"/>
              <a:gd name="connsiteY269" fmla="*/ 5265039 h 6858000"/>
              <a:gd name="connsiteX270" fmla="*/ 2927477 w 5922709"/>
              <a:gd name="connsiteY270" fmla="*/ 5017326 h 6858000"/>
              <a:gd name="connsiteX271" fmla="*/ 3175190 w 5922709"/>
              <a:gd name="connsiteY271" fmla="*/ 4769612 h 6858000"/>
              <a:gd name="connsiteX272" fmla="*/ 2641601 w 5922709"/>
              <a:gd name="connsiteY272" fmla="*/ 4769612 h 6858000"/>
              <a:gd name="connsiteX273" fmla="*/ 2889314 w 5922709"/>
              <a:gd name="connsiteY273" fmla="*/ 5017326 h 6858000"/>
              <a:gd name="connsiteX274" fmla="*/ 2641601 w 5922709"/>
              <a:gd name="connsiteY274" fmla="*/ 5265039 h 6858000"/>
              <a:gd name="connsiteX275" fmla="*/ 2393887 w 5922709"/>
              <a:gd name="connsiteY275" fmla="*/ 5017326 h 6858000"/>
              <a:gd name="connsiteX276" fmla="*/ 2641601 w 5922709"/>
              <a:gd name="connsiteY276" fmla="*/ 4769612 h 6858000"/>
              <a:gd name="connsiteX277" fmla="*/ 2108010 w 5922709"/>
              <a:gd name="connsiteY277" fmla="*/ 4769612 h 6858000"/>
              <a:gd name="connsiteX278" fmla="*/ 2355723 w 5922709"/>
              <a:gd name="connsiteY278" fmla="*/ 5017326 h 6858000"/>
              <a:gd name="connsiteX279" fmla="*/ 2108010 w 5922709"/>
              <a:gd name="connsiteY279" fmla="*/ 5265039 h 6858000"/>
              <a:gd name="connsiteX280" fmla="*/ 1860296 w 5922709"/>
              <a:gd name="connsiteY280" fmla="*/ 5017326 h 6858000"/>
              <a:gd name="connsiteX281" fmla="*/ 2108010 w 5922709"/>
              <a:gd name="connsiteY281" fmla="*/ 4769612 h 6858000"/>
              <a:gd name="connsiteX282" fmla="*/ 1574355 w 5922709"/>
              <a:gd name="connsiteY282" fmla="*/ 4769612 h 6858000"/>
              <a:gd name="connsiteX283" fmla="*/ 1822069 w 5922709"/>
              <a:gd name="connsiteY283" fmla="*/ 5017326 h 6858000"/>
              <a:gd name="connsiteX284" fmla="*/ 1574355 w 5922709"/>
              <a:gd name="connsiteY284" fmla="*/ 5265039 h 6858000"/>
              <a:gd name="connsiteX285" fmla="*/ 1326642 w 5922709"/>
              <a:gd name="connsiteY285" fmla="*/ 5017326 h 6858000"/>
              <a:gd name="connsiteX286" fmla="*/ 1574355 w 5922709"/>
              <a:gd name="connsiteY286" fmla="*/ 4769612 h 6858000"/>
              <a:gd name="connsiteX287" fmla="*/ 1047115 w 5922709"/>
              <a:gd name="connsiteY287" fmla="*/ 4768405 h 6858000"/>
              <a:gd name="connsiteX288" fmla="*/ 1294829 w 5922709"/>
              <a:gd name="connsiteY288" fmla="*/ 5016119 h 6858000"/>
              <a:gd name="connsiteX289" fmla="*/ 1047115 w 5922709"/>
              <a:gd name="connsiteY289" fmla="*/ 5263832 h 6858000"/>
              <a:gd name="connsiteX290" fmla="*/ 799402 w 5922709"/>
              <a:gd name="connsiteY290" fmla="*/ 5016119 h 6858000"/>
              <a:gd name="connsiteX291" fmla="*/ 1047115 w 5922709"/>
              <a:gd name="connsiteY291" fmla="*/ 4768405 h 6858000"/>
              <a:gd name="connsiteX292" fmla="*/ 513525 w 5922709"/>
              <a:gd name="connsiteY292" fmla="*/ 4768405 h 6858000"/>
              <a:gd name="connsiteX293" fmla="*/ 761238 w 5922709"/>
              <a:gd name="connsiteY293" fmla="*/ 5016119 h 6858000"/>
              <a:gd name="connsiteX294" fmla="*/ 513525 w 5922709"/>
              <a:gd name="connsiteY294" fmla="*/ 5263832 h 6858000"/>
              <a:gd name="connsiteX295" fmla="*/ 265811 w 5922709"/>
              <a:gd name="connsiteY295" fmla="*/ 5016119 h 6858000"/>
              <a:gd name="connsiteX296" fmla="*/ 513525 w 5922709"/>
              <a:gd name="connsiteY296" fmla="*/ 4768405 h 6858000"/>
              <a:gd name="connsiteX297" fmla="*/ 5575174 w 5922709"/>
              <a:gd name="connsiteY297" fmla="*/ 4317111 h 6858000"/>
              <a:gd name="connsiteX298" fmla="*/ 5822887 w 5922709"/>
              <a:gd name="connsiteY298" fmla="*/ 4564824 h 6858000"/>
              <a:gd name="connsiteX299" fmla="*/ 5575174 w 5922709"/>
              <a:gd name="connsiteY299" fmla="*/ 4812538 h 6858000"/>
              <a:gd name="connsiteX300" fmla="*/ 5327460 w 5922709"/>
              <a:gd name="connsiteY300" fmla="*/ 4564824 h 6858000"/>
              <a:gd name="connsiteX301" fmla="*/ 5575174 w 5922709"/>
              <a:gd name="connsiteY301" fmla="*/ 4317111 h 6858000"/>
              <a:gd name="connsiteX302" fmla="*/ 5041837 w 5922709"/>
              <a:gd name="connsiteY302" fmla="*/ 4317111 h 6858000"/>
              <a:gd name="connsiteX303" fmla="*/ 5289550 w 5922709"/>
              <a:gd name="connsiteY303" fmla="*/ 4564824 h 6858000"/>
              <a:gd name="connsiteX304" fmla="*/ 5041837 w 5922709"/>
              <a:gd name="connsiteY304" fmla="*/ 4812538 h 6858000"/>
              <a:gd name="connsiteX305" fmla="*/ 4794123 w 5922709"/>
              <a:gd name="connsiteY305" fmla="*/ 4564824 h 6858000"/>
              <a:gd name="connsiteX306" fmla="*/ 5041837 w 5922709"/>
              <a:gd name="connsiteY306" fmla="*/ 4317111 h 6858000"/>
              <a:gd name="connsiteX307" fmla="*/ 4508501 w 5922709"/>
              <a:gd name="connsiteY307" fmla="*/ 4317111 h 6858000"/>
              <a:gd name="connsiteX308" fmla="*/ 4756214 w 5922709"/>
              <a:gd name="connsiteY308" fmla="*/ 4564824 h 6858000"/>
              <a:gd name="connsiteX309" fmla="*/ 4508501 w 5922709"/>
              <a:gd name="connsiteY309" fmla="*/ 4812538 h 6858000"/>
              <a:gd name="connsiteX310" fmla="*/ 4260787 w 5922709"/>
              <a:gd name="connsiteY310" fmla="*/ 4564824 h 6858000"/>
              <a:gd name="connsiteX311" fmla="*/ 4508501 w 5922709"/>
              <a:gd name="connsiteY311" fmla="*/ 4317111 h 6858000"/>
              <a:gd name="connsiteX312" fmla="*/ 3975164 w 5922709"/>
              <a:gd name="connsiteY312" fmla="*/ 4317111 h 6858000"/>
              <a:gd name="connsiteX313" fmla="*/ 4222877 w 5922709"/>
              <a:gd name="connsiteY313" fmla="*/ 4564824 h 6858000"/>
              <a:gd name="connsiteX314" fmla="*/ 3975164 w 5922709"/>
              <a:gd name="connsiteY314" fmla="*/ 4812538 h 6858000"/>
              <a:gd name="connsiteX315" fmla="*/ 3727450 w 5922709"/>
              <a:gd name="connsiteY315" fmla="*/ 4564824 h 6858000"/>
              <a:gd name="connsiteX316" fmla="*/ 3975164 w 5922709"/>
              <a:gd name="connsiteY316" fmla="*/ 4317111 h 6858000"/>
              <a:gd name="connsiteX317" fmla="*/ 3441827 w 5922709"/>
              <a:gd name="connsiteY317" fmla="*/ 4317111 h 6858000"/>
              <a:gd name="connsiteX318" fmla="*/ 3689541 w 5922709"/>
              <a:gd name="connsiteY318" fmla="*/ 4564824 h 6858000"/>
              <a:gd name="connsiteX319" fmla="*/ 3441827 w 5922709"/>
              <a:gd name="connsiteY319" fmla="*/ 4812538 h 6858000"/>
              <a:gd name="connsiteX320" fmla="*/ 3194114 w 5922709"/>
              <a:gd name="connsiteY320" fmla="*/ 4564824 h 6858000"/>
              <a:gd name="connsiteX321" fmla="*/ 3441827 w 5922709"/>
              <a:gd name="connsiteY321" fmla="*/ 4317111 h 6858000"/>
              <a:gd name="connsiteX322" fmla="*/ 2908490 w 5922709"/>
              <a:gd name="connsiteY322" fmla="*/ 4317111 h 6858000"/>
              <a:gd name="connsiteX323" fmla="*/ 3156204 w 5922709"/>
              <a:gd name="connsiteY323" fmla="*/ 4564824 h 6858000"/>
              <a:gd name="connsiteX324" fmla="*/ 2908490 w 5922709"/>
              <a:gd name="connsiteY324" fmla="*/ 4812538 h 6858000"/>
              <a:gd name="connsiteX325" fmla="*/ 2660777 w 5922709"/>
              <a:gd name="connsiteY325" fmla="*/ 4564824 h 6858000"/>
              <a:gd name="connsiteX326" fmla="*/ 2908490 w 5922709"/>
              <a:gd name="connsiteY326" fmla="*/ 4317111 h 6858000"/>
              <a:gd name="connsiteX327" fmla="*/ 2375217 w 5922709"/>
              <a:gd name="connsiteY327" fmla="*/ 4317111 h 6858000"/>
              <a:gd name="connsiteX328" fmla="*/ 2622931 w 5922709"/>
              <a:gd name="connsiteY328" fmla="*/ 4564824 h 6858000"/>
              <a:gd name="connsiteX329" fmla="*/ 2375217 w 5922709"/>
              <a:gd name="connsiteY329" fmla="*/ 4812538 h 6858000"/>
              <a:gd name="connsiteX330" fmla="*/ 2127504 w 5922709"/>
              <a:gd name="connsiteY330" fmla="*/ 4564824 h 6858000"/>
              <a:gd name="connsiteX331" fmla="*/ 2375217 w 5922709"/>
              <a:gd name="connsiteY331" fmla="*/ 4317111 h 6858000"/>
              <a:gd name="connsiteX332" fmla="*/ 1841880 w 5922709"/>
              <a:gd name="connsiteY332" fmla="*/ 4317111 h 6858000"/>
              <a:gd name="connsiteX333" fmla="*/ 2089594 w 5922709"/>
              <a:gd name="connsiteY333" fmla="*/ 4564824 h 6858000"/>
              <a:gd name="connsiteX334" fmla="*/ 1841880 w 5922709"/>
              <a:gd name="connsiteY334" fmla="*/ 4812538 h 6858000"/>
              <a:gd name="connsiteX335" fmla="*/ 1594167 w 5922709"/>
              <a:gd name="connsiteY335" fmla="*/ 4564824 h 6858000"/>
              <a:gd name="connsiteX336" fmla="*/ 1841880 w 5922709"/>
              <a:gd name="connsiteY336" fmla="*/ 4317111 h 6858000"/>
              <a:gd name="connsiteX337" fmla="*/ 1308544 w 5922709"/>
              <a:gd name="connsiteY337" fmla="*/ 4317111 h 6858000"/>
              <a:gd name="connsiteX338" fmla="*/ 1556258 w 5922709"/>
              <a:gd name="connsiteY338" fmla="*/ 4564824 h 6858000"/>
              <a:gd name="connsiteX339" fmla="*/ 1308544 w 5922709"/>
              <a:gd name="connsiteY339" fmla="*/ 4812538 h 6858000"/>
              <a:gd name="connsiteX340" fmla="*/ 1060831 w 5922709"/>
              <a:gd name="connsiteY340" fmla="*/ 4564824 h 6858000"/>
              <a:gd name="connsiteX341" fmla="*/ 1308544 w 5922709"/>
              <a:gd name="connsiteY341" fmla="*/ 4317111 h 6858000"/>
              <a:gd name="connsiteX342" fmla="*/ 780987 w 5922709"/>
              <a:gd name="connsiteY342" fmla="*/ 4315904 h 6858000"/>
              <a:gd name="connsiteX343" fmla="*/ 1028700 w 5922709"/>
              <a:gd name="connsiteY343" fmla="*/ 4563617 h 6858000"/>
              <a:gd name="connsiteX344" fmla="*/ 780987 w 5922709"/>
              <a:gd name="connsiteY344" fmla="*/ 4811331 h 6858000"/>
              <a:gd name="connsiteX345" fmla="*/ 533273 w 5922709"/>
              <a:gd name="connsiteY345" fmla="*/ 4563617 h 6858000"/>
              <a:gd name="connsiteX346" fmla="*/ 780987 w 5922709"/>
              <a:gd name="connsiteY346" fmla="*/ 4315904 h 6858000"/>
              <a:gd name="connsiteX347" fmla="*/ 247714 w 5922709"/>
              <a:gd name="connsiteY347" fmla="*/ 4315904 h 6858000"/>
              <a:gd name="connsiteX348" fmla="*/ 495427 w 5922709"/>
              <a:gd name="connsiteY348" fmla="*/ 4563617 h 6858000"/>
              <a:gd name="connsiteX349" fmla="*/ 247714 w 5922709"/>
              <a:gd name="connsiteY349" fmla="*/ 4811331 h 6858000"/>
              <a:gd name="connsiteX350" fmla="*/ 0 w 5922709"/>
              <a:gd name="connsiteY350" fmla="*/ 4563617 h 6858000"/>
              <a:gd name="connsiteX351" fmla="*/ 247714 w 5922709"/>
              <a:gd name="connsiteY351" fmla="*/ 4315904 h 6858000"/>
              <a:gd name="connsiteX352" fmla="*/ 5850255 w 5922709"/>
              <a:gd name="connsiteY352" fmla="*/ 3867150 h 6858000"/>
              <a:gd name="connsiteX353" fmla="*/ 5900178 w 5922709"/>
              <a:gd name="connsiteY353" fmla="*/ 3872183 h 6858000"/>
              <a:gd name="connsiteX354" fmla="*/ 5922709 w 5922709"/>
              <a:gd name="connsiteY354" fmla="*/ 3879177 h 6858000"/>
              <a:gd name="connsiteX355" fmla="*/ 5922709 w 5922709"/>
              <a:gd name="connsiteY355" fmla="*/ 4350551 h 6858000"/>
              <a:gd name="connsiteX356" fmla="*/ 5900178 w 5922709"/>
              <a:gd name="connsiteY356" fmla="*/ 4357545 h 6858000"/>
              <a:gd name="connsiteX357" fmla="*/ 5850255 w 5922709"/>
              <a:gd name="connsiteY357" fmla="*/ 4362577 h 6858000"/>
              <a:gd name="connsiteX358" fmla="*/ 5602542 w 5922709"/>
              <a:gd name="connsiteY358" fmla="*/ 4114864 h 6858000"/>
              <a:gd name="connsiteX359" fmla="*/ 5850255 w 5922709"/>
              <a:gd name="connsiteY359" fmla="*/ 3867150 h 6858000"/>
              <a:gd name="connsiteX360" fmla="*/ 5316538 w 5922709"/>
              <a:gd name="connsiteY360" fmla="*/ 3867150 h 6858000"/>
              <a:gd name="connsiteX361" fmla="*/ 5564251 w 5922709"/>
              <a:gd name="connsiteY361" fmla="*/ 4114864 h 6858000"/>
              <a:gd name="connsiteX362" fmla="*/ 5316538 w 5922709"/>
              <a:gd name="connsiteY362" fmla="*/ 4362577 h 6858000"/>
              <a:gd name="connsiteX363" fmla="*/ 5068824 w 5922709"/>
              <a:gd name="connsiteY363" fmla="*/ 4114864 h 6858000"/>
              <a:gd name="connsiteX364" fmla="*/ 5316538 w 5922709"/>
              <a:gd name="connsiteY364" fmla="*/ 3867150 h 6858000"/>
              <a:gd name="connsiteX365" fmla="*/ 4782884 w 5922709"/>
              <a:gd name="connsiteY365" fmla="*/ 3867150 h 6858000"/>
              <a:gd name="connsiteX366" fmla="*/ 5030597 w 5922709"/>
              <a:gd name="connsiteY366" fmla="*/ 4114864 h 6858000"/>
              <a:gd name="connsiteX367" fmla="*/ 4782884 w 5922709"/>
              <a:gd name="connsiteY367" fmla="*/ 4362577 h 6858000"/>
              <a:gd name="connsiteX368" fmla="*/ 4535170 w 5922709"/>
              <a:gd name="connsiteY368" fmla="*/ 4114864 h 6858000"/>
              <a:gd name="connsiteX369" fmla="*/ 4782884 w 5922709"/>
              <a:gd name="connsiteY369" fmla="*/ 3867150 h 6858000"/>
              <a:gd name="connsiteX370" fmla="*/ 4249166 w 5922709"/>
              <a:gd name="connsiteY370" fmla="*/ 3867150 h 6858000"/>
              <a:gd name="connsiteX371" fmla="*/ 4496880 w 5922709"/>
              <a:gd name="connsiteY371" fmla="*/ 4114864 h 6858000"/>
              <a:gd name="connsiteX372" fmla="*/ 4249166 w 5922709"/>
              <a:gd name="connsiteY372" fmla="*/ 4362577 h 6858000"/>
              <a:gd name="connsiteX373" fmla="*/ 4001453 w 5922709"/>
              <a:gd name="connsiteY373" fmla="*/ 4114864 h 6858000"/>
              <a:gd name="connsiteX374" fmla="*/ 4249166 w 5922709"/>
              <a:gd name="connsiteY374" fmla="*/ 3867150 h 6858000"/>
              <a:gd name="connsiteX375" fmla="*/ 3715513 w 5922709"/>
              <a:gd name="connsiteY375" fmla="*/ 3867150 h 6858000"/>
              <a:gd name="connsiteX376" fmla="*/ 3963226 w 5922709"/>
              <a:gd name="connsiteY376" fmla="*/ 4114864 h 6858000"/>
              <a:gd name="connsiteX377" fmla="*/ 3715513 w 5922709"/>
              <a:gd name="connsiteY377" fmla="*/ 4362577 h 6858000"/>
              <a:gd name="connsiteX378" fmla="*/ 3467799 w 5922709"/>
              <a:gd name="connsiteY378" fmla="*/ 4114864 h 6858000"/>
              <a:gd name="connsiteX379" fmla="*/ 3715513 w 5922709"/>
              <a:gd name="connsiteY379" fmla="*/ 3867150 h 6858000"/>
              <a:gd name="connsiteX380" fmla="*/ 3181794 w 5922709"/>
              <a:gd name="connsiteY380" fmla="*/ 3867150 h 6858000"/>
              <a:gd name="connsiteX381" fmla="*/ 3429508 w 5922709"/>
              <a:gd name="connsiteY381" fmla="*/ 4114864 h 6858000"/>
              <a:gd name="connsiteX382" fmla="*/ 3181794 w 5922709"/>
              <a:gd name="connsiteY382" fmla="*/ 4362577 h 6858000"/>
              <a:gd name="connsiteX383" fmla="*/ 2934081 w 5922709"/>
              <a:gd name="connsiteY383" fmla="*/ 4114864 h 6858000"/>
              <a:gd name="connsiteX384" fmla="*/ 3181794 w 5922709"/>
              <a:gd name="connsiteY384" fmla="*/ 3867150 h 6858000"/>
              <a:gd name="connsiteX385" fmla="*/ 2648140 w 5922709"/>
              <a:gd name="connsiteY385" fmla="*/ 3867150 h 6858000"/>
              <a:gd name="connsiteX386" fmla="*/ 2895854 w 5922709"/>
              <a:gd name="connsiteY386" fmla="*/ 4114864 h 6858000"/>
              <a:gd name="connsiteX387" fmla="*/ 2648140 w 5922709"/>
              <a:gd name="connsiteY387" fmla="*/ 4362577 h 6858000"/>
              <a:gd name="connsiteX388" fmla="*/ 2400427 w 5922709"/>
              <a:gd name="connsiteY388" fmla="*/ 4114864 h 6858000"/>
              <a:gd name="connsiteX389" fmla="*/ 2648140 w 5922709"/>
              <a:gd name="connsiteY389" fmla="*/ 3867150 h 6858000"/>
              <a:gd name="connsiteX390" fmla="*/ 2114487 w 5922709"/>
              <a:gd name="connsiteY390" fmla="*/ 3867150 h 6858000"/>
              <a:gd name="connsiteX391" fmla="*/ 2362200 w 5922709"/>
              <a:gd name="connsiteY391" fmla="*/ 4114864 h 6858000"/>
              <a:gd name="connsiteX392" fmla="*/ 2114487 w 5922709"/>
              <a:gd name="connsiteY392" fmla="*/ 4362577 h 6858000"/>
              <a:gd name="connsiteX393" fmla="*/ 1866773 w 5922709"/>
              <a:gd name="connsiteY393" fmla="*/ 4114864 h 6858000"/>
              <a:gd name="connsiteX394" fmla="*/ 2114487 w 5922709"/>
              <a:gd name="connsiteY394" fmla="*/ 3867150 h 6858000"/>
              <a:gd name="connsiteX395" fmla="*/ 1580769 w 5922709"/>
              <a:gd name="connsiteY395" fmla="*/ 3867150 h 6858000"/>
              <a:gd name="connsiteX396" fmla="*/ 1828483 w 5922709"/>
              <a:gd name="connsiteY396" fmla="*/ 4114864 h 6858000"/>
              <a:gd name="connsiteX397" fmla="*/ 1580769 w 5922709"/>
              <a:gd name="connsiteY397" fmla="*/ 4362577 h 6858000"/>
              <a:gd name="connsiteX398" fmla="*/ 1333056 w 5922709"/>
              <a:gd name="connsiteY398" fmla="*/ 4114864 h 6858000"/>
              <a:gd name="connsiteX399" fmla="*/ 1580769 w 5922709"/>
              <a:gd name="connsiteY399" fmla="*/ 3867150 h 6858000"/>
              <a:gd name="connsiteX400" fmla="*/ 1053592 w 5922709"/>
              <a:gd name="connsiteY400" fmla="*/ 3866007 h 6858000"/>
              <a:gd name="connsiteX401" fmla="*/ 1301306 w 5922709"/>
              <a:gd name="connsiteY401" fmla="*/ 4113721 h 6858000"/>
              <a:gd name="connsiteX402" fmla="*/ 1053592 w 5922709"/>
              <a:gd name="connsiteY402" fmla="*/ 4361434 h 6858000"/>
              <a:gd name="connsiteX403" fmla="*/ 805879 w 5922709"/>
              <a:gd name="connsiteY403" fmla="*/ 4113721 h 6858000"/>
              <a:gd name="connsiteX404" fmla="*/ 1053592 w 5922709"/>
              <a:gd name="connsiteY404" fmla="*/ 3866007 h 6858000"/>
              <a:gd name="connsiteX405" fmla="*/ 519939 w 5922709"/>
              <a:gd name="connsiteY405" fmla="*/ 3866007 h 6858000"/>
              <a:gd name="connsiteX406" fmla="*/ 767652 w 5922709"/>
              <a:gd name="connsiteY406" fmla="*/ 4113721 h 6858000"/>
              <a:gd name="connsiteX407" fmla="*/ 519939 w 5922709"/>
              <a:gd name="connsiteY407" fmla="*/ 4361434 h 6858000"/>
              <a:gd name="connsiteX408" fmla="*/ 272225 w 5922709"/>
              <a:gd name="connsiteY408" fmla="*/ 4113721 h 6858000"/>
              <a:gd name="connsiteX409" fmla="*/ 519939 w 5922709"/>
              <a:gd name="connsiteY409" fmla="*/ 3866007 h 6858000"/>
              <a:gd name="connsiteX410" fmla="*/ 5584952 w 5922709"/>
              <a:gd name="connsiteY410" fmla="*/ 3415539 h 6858000"/>
              <a:gd name="connsiteX411" fmla="*/ 5832666 w 5922709"/>
              <a:gd name="connsiteY411" fmla="*/ 3663252 h 6858000"/>
              <a:gd name="connsiteX412" fmla="*/ 5584952 w 5922709"/>
              <a:gd name="connsiteY412" fmla="*/ 3910965 h 6858000"/>
              <a:gd name="connsiteX413" fmla="*/ 5337239 w 5922709"/>
              <a:gd name="connsiteY413" fmla="*/ 3663252 h 6858000"/>
              <a:gd name="connsiteX414" fmla="*/ 5584952 w 5922709"/>
              <a:gd name="connsiteY414" fmla="*/ 3415539 h 6858000"/>
              <a:gd name="connsiteX415" fmla="*/ 5051615 w 5922709"/>
              <a:gd name="connsiteY415" fmla="*/ 3415539 h 6858000"/>
              <a:gd name="connsiteX416" fmla="*/ 5299329 w 5922709"/>
              <a:gd name="connsiteY416" fmla="*/ 3663252 h 6858000"/>
              <a:gd name="connsiteX417" fmla="*/ 5051615 w 5922709"/>
              <a:gd name="connsiteY417" fmla="*/ 3910965 h 6858000"/>
              <a:gd name="connsiteX418" fmla="*/ 4803902 w 5922709"/>
              <a:gd name="connsiteY418" fmla="*/ 3663252 h 6858000"/>
              <a:gd name="connsiteX419" fmla="*/ 5051615 w 5922709"/>
              <a:gd name="connsiteY419" fmla="*/ 3415539 h 6858000"/>
              <a:gd name="connsiteX420" fmla="*/ 4518342 w 5922709"/>
              <a:gd name="connsiteY420" fmla="*/ 3415539 h 6858000"/>
              <a:gd name="connsiteX421" fmla="*/ 4766056 w 5922709"/>
              <a:gd name="connsiteY421" fmla="*/ 3663252 h 6858000"/>
              <a:gd name="connsiteX422" fmla="*/ 4518342 w 5922709"/>
              <a:gd name="connsiteY422" fmla="*/ 3910965 h 6858000"/>
              <a:gd name="connsiteX423" fmla="*/ 4270629 w 5922709"/>
              <a:gd name="connsiteY423" fmla="*/ 3663252 h 6858000"/>
              <a:gd name="connsiteX424" fmla="*/ 4518342 w 5922709"/>
              <a:gd name="connsiteY424" fmla="*/ 3415539 h 6858000"/>
              <a:gd name="connsiteX425" fmla="*/ 3985006 w 5922709"/>
              <a:gd name="connsiteY425" fmla="*/ 3415539 h 6858000"/>
              <a:gd name="connsiteX426" fmla="*/ 4232720 w 5922709"/>
              <a:gd name="connsiteY426" fmla="*/ 3663252 h 6858000"/>
              <a:gd name="connsiteX427" fmla="*/ 3985006 w 5922709"/>
              <a:gd name="connsiteY427" fmla="*/ 3910965 h 6858000"/>
              <a:gd name="connsiteX428" fmla="*/ 3737293 w 5922709"/>
              <a:gd name="connsiteY428" fmla="*/ 3663252 h 6858000"/>
              <a:gd name="connsiteX429" fmla="*/ 3985006 w 5922709"/>
              <a:gd name="connsiteY429" fmla="*/ 3415539 h 6858000"/>
              <a:gd name="connsiteX430" fmla="*/ 3451669 w 5922709"/>
              <a:gd name="connsiteY430" fmla="*/ 3415539 h 6858000"/>
              <a:gd name="connsiteX431" fmla="*/ 3699383 w 5922709"/>
              <a:gd name="connsiteY431" fmla="*/ 3663252 h 6858000"/>
              <a:gd name="connsiteX432" fmla="*/ 3451669 w 5922709"/>
              <a:gd name="connsiteY432" fmla="*/ 3910965 h 6858000"/>
              <a:gd name="connsiteX433" fmla="*/ 3203956 w 5922709"/>
              <a:gd name="connsiteY433" fmla="*/ 3663252 h 6858000"/>
              <a:gd name="connsiteX434" fmla="*/ 3451669 w 5922709"/>
              <a:gd name="connsiteY434" fmla="*/ 3415539 h 6858000"/>
              <a:gd name="connsiteX435" fmla="*/ 2918333 w 5922709"/>
              <a:gd name="connsiteY435" fmla="*/ 3415539 h 6858000"/>
              <a:gd name="connsiteX436" fmla="*/ 3166047 w 5922709"/>
              <a:gd name="connsiteY436" fmla="*/ 3663252 h 6858000"/>
              <a:gd name="connsiteX437" fmla="*/ 2918333 w 5922709"/>
              <a:gd name="connsiteY437" fmla="*/ 3910965 h 6858000"/>
              <a:gd name="connsiteX438" fmla="*/ 2670620 w 5922709"/>
              <a:gd name="connsiteY438" fmla="*/ 3663252 h 6858000"/>
              <a:gd name="connsiteX439" fmla="*/ 2918333 w 5922709"/>
              <a:gd name="connsiteY439" fmla="*/ 3415539 h 6858000"/>
              <a:gd name="connsiteX440" fmla="*/ 2384997 w 5922709"/>
              <a:gd name="connsiteY440" fmla="*/ 3415539 h 6858000"/>
              <a:gd name="connsiteX441" fmla="*/ 2632710 w 5922709"/>
              <a:gd name="connsiteY441" fmla="*/ 3663252 h 6858000"/>
              <a:gd name="connsiteX442" fmla="*/ 2384997 w 5922709"/>
              <a:gd name="connsiteY442" fmla="*/ 3910965 h 6858000"/>
              <a:gd name="connsiteX443" fmla="*/ 2137283 w 5922709"/>
              <a:gd name="connsiteY443" fmla="*/ 3663252 h 6858000"/>
              <a:gd name="connsiteX444" fmla="*/ 2384997 w 5922709"/>
              <a:gd name="connsiteY444" fmla="*/ 3415539 h 6858000"/>
              <a:gd name="connsiteX445" fmla="*/ 1851661 w 5922709"/>
              <a:gd name="connsiteY445" fmla="*/ 3415539 h 6858000"/>
              <a:gd name="connsiteX446" fmla="*/ 2099374 w 5922709"/>
              <a:gd name="connsiteY446" fmla="*/ 3663252 h 6858000"/>
              <a:gd name="connsiteX447" fmla="*/ 1851661 w 5922709"/>
              <a:gd name="connsiteY447" fmla="*/ 3910965 h 6858000"/>
              <a:gd name="connsiteX448" fmla="*/ 1603947 w 5922709"/>
              <a:gd name="connsiteY448" fmla="*/ 3663252 h 6858000"/>
              <a:gd name="connsiteX449" fmla="*/ 1851661 w 5922709"/>
              <a:gd name="connsiteY449" fmla="*/ 3415539 h 6858000"/>
              <a:gd name="connsiteX450" fmla="*/ 1318388 w 5922709"/>
              <a:gd name="connsiteY450" fmla="*/ 3415539 h 6858000"/>
              <a:gd name="connsiteX451" fmla="*/ 1566101 w 5922709"/>
              <a:gd name="connsiteY451" fmla="*/ 3663252 h 6858000"/>
              <a:gd name="connsiteX452" fmla="*/ 1318388 w 5922709"/>
              <a:gd name="connsiteY452" fmla="*/ 3910965 h 6858000"/>
              <a:gd name="connsiteX453" fmla="*/ 1070674 w 5922709"/>
              <a:gd name="connsiteY453" fmla="*/ 3663252 h 6858000"/>
              <a:gd name="connsiteX454" fmla="*/ 1318388 w 5922709"/>
              <a:gd name="connsiteY454" fmla="*/ 3415539 h 6858000"/>
              <a:gd name="connsiteX455" fmla="*/ 790829 w 5922709"/>
              <a:gd name="connsiteY455" fmla="*/ 3414331 h 6858000"/>
              <a:gd name="connsiteX456" fmla="*/ 1038543 w 5922709"/>
              <a:gd name="connsiteY456" fmla="*/ 3662045 h 6858000"/>
              <a:gd name="connsiteX457" fmla="*/ 790829 w 5922709"/>
              <a:gd name="connsiteY457" fmla="*/ 3909758 h 6858000"/>
              <a:gd name="connsiteX458" fmla="*/ 543116 w 5922709"/>
              <a:gd name="connsiteY458" fmla="*/ 3662045 h 6858000"/>
              <a:gd name="connsiteX459" fmla="*/ 790829 w 5922709"/>
              <a:gd name="connsiteY459" fmla="*/ 3414331 h 6858000"/>
              <a:gd name="connsiteX460" fmla="*/ 257492 w 5922709"/>
              <a:gd name="connsiteY460" fmla="*/ 3414331 h 6858000"/>
              <a:gd name="connsiteX461" fmla="*/ 505206 w 5922709"/>
              <a:gd name="connsiteY461" fmla="*/ 3662045 h 6858000"/>
              <a:gd name="connsiteX462" fmla="*/ 257492 w 5922709"/>
              <a:gd name="connsiteY462" fmla="*/ 3909758 h 6858000"/>
              <a:gd name="connsiteX463" fmla="*/ 9779 w 5922709"/>
              <a:gd name="connsiteY463" fmla="*/ 3662045 h 6858000"/>
              <a:gd name="connsiteX464" fmla="*/ 257492 w 5922709"/>
              <a:gd name="connsiteY464" fmla="*/ 3414331 h 6858000"/>
              <a:gd name="connsiteX465" fmla="*/ 5848922 w 5922709"/>
              <a:gd name="connsiteY465" fmla="*/ 2973708 h 6858000"/>
              <a:gd name="connsiteX466" fmla="*/ 5898845 w 5922709"/>
              <a:gd name="connsiteY466" fmla="*/ 2978741 h 6858000"/>
              <a:gd name="connsiteX467" fmla="*/ 5922709 w 5922709"/>
              <a:gd name="connsiteY467" fmla="*/ 2986149 h 6858000"/>
              <a:gd name="connsiteX468" fmla="*/ 5922709 w 5922709"/>
              <a:gd name="connsiteY468" fmla="*/ 3456692 h 6858000"/>
              <a:gd name="connsiteX469" fmla="*/ 5898845 w 5922709"/>
              <a:gd name="connsiteY469" fmla="*/ 3464100 h 6858000"/>
              <a:gd name="connsiteX470" fmla="*/ 5848922 w 5922709"/>
              <a:gd name="connsiteY470" fmla="*/ 3469132 h 6858000"/>
              <a:gd name="connsiteX471" fmla="*/ 5601208 w 5922709"/>
              <a:gd name="connsiteY471" fmla="*/ 3221422 h 6858000"/>
              <a:gd name="connsiteX472" fmla="*/ 5848922 w 5922709"/>
              <a:gd name="connsiteY472" fmla="*/ 2973708 h 6858000"/>
              <a:gd name="connsiteX473" fmla="*/ 5322761 w 5922709"/>
              <a:gd name="connsiteY473" fmla="*/ 2972569 h 6858000"/>
              <a:gd name="connsiteX474" fmla="*/ 5570474 w 5922709"/>
              <a:gd name="connsiteY474" fmla="*/ 3220283 h 6858000"/>
              <a:gd name="connsiteX475" fmla="*/ 5322761 w 5922709"/>
              <a:gd name="connsiteY475" fmla="*/ 3467989 h 6858000"/>
              <a:gd name="connsiteX476" fmla="*/ 5075047 w 5922709"/>
              <a:gd name="connsiteY476" fmla="*/ 3220283 h 6858000"/>
              <a:gd name="connsiteX477" fmla="*/ 5322761 w 5922709"/>
              <a:gd name="connsiteY477" fmla="*/ 2972569 h 6858000"/>
              <a:gd name="connsiteX478" fmla="*/ 4789425 w 5922709"/>
              <a:gd name="connsiteY478" fmla="*/ 2972569 h 6858000"/>
              <a:gd name="connsiteX479" fmla="*/ 5037138 w 5922709"/>
              <a:gd name="connsiteY479" fmla="*/ 3220283 h 6858000"/>
              <a:gd name="connsiteX480" fmla="*/ 4789425 w 5922709"/>
              <a:gd name="connsiteY480" fmla="*/ 3467989 h 6858000"/>
              <a:gd name="connsiteX481" fmla="*/ 4541711 w 5922709"/>
              <a:gd name="connsiteY481" fmla="*/ 3220283 h 6858000"/>
              <a:gd name="connsiteX482" fmla="*/ 4789425 w 5922709"/>
              <a:gd name="connsiteY482" fmla="*/ 2972569 h 6858000"/>
              <a:gd name="connsiteX483" fmla="*/ 4256088 w 5922709"/>
              <a:gd name="connsiteY483" fmla="*/ 2972569 h 6858000"/>
              <a:gd name="connsiteX484" fmla="*/ 4503801 w 5922709"/>
              <a:gd name="connsiteY484" fmla="*/ 3220283 h 6858000"/>
              <a:gd name="connsiteX485" fmla="*/ 4256088 w 5922709"/>
              <a:gd name="connsiteY485" fmla="*/ 3467989 h 6858000"/>
              <a:gd name="connsiteX486" fmla="*/ 4008374 w 5922709"/>
              <a:gd name="connsiteY486" fmla="*/ 3220283 h 6858000"/>
              <a:gd name="connsiteX487" fmla="*/ 4256088 w 5922709"/>
              <a:gd name="connsiteY487" fmla="*/ 2972569 h 6858000"/>
              <a:gd name="connsiteX488" fmla="*/ 3722814 w 5922709"/>
              <a:gd name="connsiteY488" fmla="*/ 2972569 h 6858000"/>
              <a:gd name="connsiteX489" fmla="*/ 3970528 w 5922709"/>
              <a:gd name="connsiteY489" fmla="*/ 3220283 h 6858000"/>
              <a:gd name="connsiteX490" fmla="*/ 3722814 w 5922709"/>
              <a:gd name="connsiteY490" fmla="*/ 3467989 h 6858000"/>
              <a:gd name="connsiteX491" fmla="*/ 3475101 w 5922709"/>
              <a:gd name="connsiteY491" fmla="*/ 3220283 h 6858000"/>
              <a:gd name="connsiteX492" fmla="*/ 3722814 w 5922709"/>
              <a:gd name="connsiteY492" fmla="*/ 2972569 h 6858000"/>
              <a:gd name="connsiteX493" fmla="*/ 3189478 w 5922709"/>
              <a:gd name="connsiteY493" fmla="*/ 2972569 h 6858000"/>
              <a:gd name="connsiteX494" fmla="*/ 3437192 w 5922709"/>
              <a:gd name="connsiteY494" fmla="*/ 3220283 h 6858000"/>
              <a:gd name="connsiteX495" fmla="*/ 3189478 w 5922709"/>
              <a:gd name="connsiteY495" fmla="*/ 3467989 h 6858000"/>
              <a:gd name="connsiteX496" fmla="*/ 2941765 w 5922709"/>
              <a:gd name="connsiteY496" fmla="*/ 3220283 h 6858000"/>
              <a:gd name="connsiteX497" fmla="*/ 3189478 w 5922709"/>
              <a:gd name="connsiteY497" fmla="*/ 2972569 h 6858000"/>
              <a:gd name="connsiteX498" fmla="*/ 2656141 w 5922709"/>
              <a:gd name="connsiteY498" fmla="*/ 2972569 h 6858000"/>
              <a:gd name="connsiteX499" fmla="*/ 2903855 w 5922709"/>
              <a:gd name="connsiteY499" fmla="*/ 3220283 h 6858000"/>
              <a:gd name="connsiteX500" fmla="*/ 2656141 w 5922709"/>
              <a:gd name="connsiteY500" fmla="*/ 3467989 h 6858000"/>
              <a:gd name="connsiteX501" fmla="*/ 2408428 w 5922709"/>
              <a:gd name="connsiteY501" fmla="*/ 3220283 h 6858000"/>
              <a:gd name="connsiteX502" fmla="*/ 2656141 w 5922709"/>
              <a:gd name="connsiteY502" fmla="*/ 2972569 h 6858000"/>
              <a:gd name="connsiteX503" fmla="*/ 2122805 w 5922709"/>
              <a:gd name="connsiteY503" fmla="*/ 2972569 h 6858000"/>
              <a:gd name="connsiteX504" fmla="*/ 2370519 w 5922709"/>
              <a:gd name="connsiteY504" fmla="*/ 3220283 h 6858000"/>
              <a:gd name="connsiteX505" fmla="*/ 2122805 w 5922709"/>
              <a:gd name="connsiteY505" fmla="*/ 3467989 h 6858000"/>
              <a:gd name="connsiteX506" fmla="*/ 1875092 w 5922709"/>
              <a:gd name="connsiteY506" fmla="*/ 3220283 h 6858000"/>
              <a:gd name="connsiteX507" fmla="*/ 2122805 w 5922709"/>
              <a:gd name="connsiteY507" fmla="*/ 2972569 h 6858000"/>
              <a:gd name="connsiteX508" fmla="*/ 1589468 w 5922709"/>
              <a:gd name="connsiteY508" fmla="*/ 2972569 h 6858000"/>
              <a:gd name="connsiteX509" fmla="*/ 1837182 w 5922709"/>
              <a:gd name="connsiteY509" fmla="*/ 3220283 h 6858000"/>
              <a:gd name="connsiteX510" fmla="*/ 1589468 w 5922709"/>
              <a:gd name="connsiteY510" fmla="*/ 3467989 h 6858000"/>
              <a:gd name="connsiteX511" fmla="*/ 1341755 w 5922709"/>
              <a:gd name="connsiteY511" fmla="*/ 3220283 h 6858000"/>
              <a:gd name="connsiteX512" fmla="*/ 1589468 w 5922709"/>
              <a:gd name="connsiteY512" fmla="*/ 2972569 h 6858000"/>
              <a:gd name="connsiteX513" fmla="*/ 1061975 w 5922709"/>
              <a:gd name="connsiteY513" fmla="*/ 2971358 h 6858000"/>
              <a:gd name="connsiteX514" fmla="*/ 1309688 w 5922709"/>
              <a:gd name="connsiteY514" fmla="*/ 3219072 h 6858000"/>
              <a:gd name="connsiteX515" fmla="*/ 1061975 w 5922709"/>
              <a:gd name="connsiteY515" fmla="*/ 3466782 h 6858000"/>
              <a:gd name="connsiteX516" fmla="*/ 814261 w 5922709"/>
              <a:gd name="connsiteY516" fmla="*/ 3219072 h 6858000"/>
              <a:gd name="connsiteX517" fmla="*/ 1061975 w 5922709"/>
              <a:gd name="connsiteY517" fmla="*/ 2971358 h 6858000"/>
              <a:gd name="connsiteX518" fmla="*/ 528638 w 5922709"/>
              <a:gd name="connsiteY518" fmla="*/ 2971358 h 6858000"/>
              <a:gd name="connsiteX519" fmla="*/ 776351 w 5922709"/>
              <a:gd name="connsiteY519" fmla="*/ 3219072 h 6858000"/>
              <a:gd name="connsiteX520" fmla="*/ 528638 w 5922709"/>
              <a:gd name="connsiteY520" fmla="*/ 3466782 h 6858000"/>
              <a:gd name="connsiteX521" fmla="*/ 280924 w 5922709"/>
              <a:gd name="connsiteY521" fmla="*/ 3219072 h 6858000"/>
              <a:gd name="connsiteX522" fmla="*/ 528638 w 5922709"/>
              <a:gd name="connsiteY522" fmla="*/ 2971358 h 6858000"/>
              <a:gd name="connsiteX523" fmla="*/ 5580380 w 5922709"/>
              <a:gd name="connsiteY523" fmla="*/ 2530733 h 6858000"/>
              <a:gd name="connsiteX524" fmla="*/ 5828094 w 5922709"/>
              <a:gd name="connsiteY524" fmla="*/ 2778447 h 6858000"/>
              <a:gd name="connsiteX525" fmla="*/ 5580380 w 5922709"/>
              <a:gd name="connsiteY525" fmla="*/ 3026161 h 6858000"/>
              <a:gd name="connsiteX526" fmla="*/ 5332667 w 5922709"/>
              <a:gd name="connsiteY526" fmla="*/ 2778447 h 6858000"/>
              <a:gd name="connsiteX527" fmla="*/ 5580380 w 5922709"/>
              <a:gd name="connsiteY527" fmla="*/ 2530733 h 6858000"/>
              <a:gd name="connsiteX528" fmla="*/ 5051615 w 5922709"/>
              <a:gd name="connsiteY528" fmla="*/ 2530162 h 6858000"/>
              <a:gd name="connsiteX529" fmla="*/ 5299329 w 5922709"/>
              <a:gd name="connsiteY529" fmla="*/ 2777877 h 6858000"/>
              <a:gd name="connsiteX530" fmla="*/ 5051615 w 5922709"/>
              <a:gd name="connsiteY530" fmla="*/ 3025590 h 6858000"/>
              <a:gd name="connsiteX531" fmla="*/ 4803902 w 5922709"/>
              <a:gd name="connsiteY531" fmla="*/ 2777877 h 6858000"/>
              <a:gd name="connsiteX532" fmla="*/ 5051615 w 5922709"/>
              <a:gd name="connsiteY532" fmla="*/ 2530162 h 6858000"/>
              <a:gd name="connsiteX533" fmla="*/ 4518342 w 5922709"/>
              <a:gd name="connsiteY533" fmla="*/ 2530162 h 6858000"/>
              <a:gd name="connsiteX534" fmla="*/ 4766056 w 5922709"/>
              <a:gd name="connsiteY534" fmla="*/ 2777877 h 6858000"/>
              <a:gd name="connsiteX535" fmla="*/ 4518342 w 5922709"/>
              <a:gd name="connsiteY535" fmla="*/ 3025590 h 6858000"/>
              <a:gd name="connsiteX536" fmla="*/ 4270629 w 5922709"/>
              <a:gd name="connsiteY536" fmla="*/ 2777877 h 6858000"/>
              <a:gd name="connsiteX537" fmla="*/ 4518342 w 5922709"/>
              <a:gd name="connsiteY537" fmla="*/ 2530162 h 6858000"/>
              <a:gd name="connsiteX538" fmla="*/ 3985006 w 5922709"/>
              <a:gd name="connsiteY538" fmla="*/ 2530162 h 6858000"/>
              <a:gd name="connsiteX539" fmla="*/ 4232720 w 5922709"/>
              <a:gd name="connsiteY539" fmla="*/ 2777877 h 6858000"/>
              <a:gd name="connsiteX540" fmla="*/ 3985006 w 5922709"/>
              <a:gd name="connsiteY540" fmla="*/ 3025590 h 6858000"/>
              <a:gd name="connsiteX541" fmla="*/ 3737293 w 5922709"/>
              <a:gd name="connsiteY541" fmla="*/ 2777877 h 6858000"/>
              <a:gd name="connsiteX542" fmla="*/ 3985006 w 5922709"/>
              <a:gd name="connsiteY542" fmla="*/ 2530162 h 6858000"/>
              <a:gd name="connsiteX543" fmla="*/ 3451669 w 5922709"/>
              <a:gd name="connsiteY543" fmla="*/ 2530162 h 6858000"/>
              <a:gd name="connsiteX544" fmla="*/ 3699383 w 5922709"/>
              <a:gd name="connsiteY544" fmla="*/ 2777877 h 6858000"/>
              <a:gd name="connsiteX545" fmla="*/ 3451669 w 5922709"/>
              <a:gd name="connsiteY545" fmla="*/ 3025590 h 6858000"/>
              <a:gd name="connsiteX546" fmla="*/ 3203956 w 5922709"/>
              <a:gd name="connsiteY546" fmla="*/ 2777877 h 6858000"/>
              <a:gd name="connsiteX547" fmla="*/ 3451669 w 5922709"/>
              <a:gd name="connsiteY547" fmla="*/ 2530162 h 6858000"/>
              <a:gd name="connsiteX548" fmla="*/ 2918333 w 5922709"/>
              <a:gd name="connsiteY548" fmla="*/ 2530162 h 6858000"/>
              <a:gd name="connsiteX549" fmla="*/ 3166047 w 5922709"/>
              <a:gd name="connsiteY549" fmla="*/ 2777877 h 6858000"/>
              <a:gd name="connsiteX550" fmla="*/ 2918333 w 5922709"/>
              <a:gd name="connsiteY550" fmla="*/ 3025590 h 6858000"/>
              <a:gd name="connsiteX551" fmla="*/ 2670620 w 5922709"/>
              <a:gd name="connsiteY551" fmla="*/ 2777877 h 6858000"/>
              <a:gd name="connsiteX552" fmla="*/ 2918333 w 5922709"/>
              <a:gd name="connsiteY552" fmla="*/ 2530162 h 6858000"/>
              <a:gd name="connsiteX553" fmla="*/ 2384997 w 5922709"/>
              <a:gd name="connsiteY553" fmla="*/ 2530162 h 6858000"/>
              <a:gd name="connsiteX554" fmla="*/ 2632710 w 5922709"/>
              <a:gd name="connsiteY554" fmla="*/ 2777877 h 6858000"/>
              <a:gd name="connsiteX555" fmla="*/ 2384997 w 5922709"/>
              <a:gd name="connsiteY555" fmla="*/ 3025590 h 6858000"/>
              <a:gd name="connsiteX556" fmla="*/ 2137283 w 5922709"/>
              <a:gd name="connsiteY556" fmla="*/ 2777877 h 6858000"/>
              <a:gd name="connsiteX557" fmla="*/ 2384997 w 5922709"/>
              <a:gd name="connsiteY557" fmla="*/ 2530162 h 6858000"/>
              <a:gd name="connsiteX558" fmla="*/ 1851661 w 5922709"/>
              <a:gd name="connsiteY558" fmla="*/ 2530162 h 6858000"/>
              <a:gd name="connsiteX559" fmla="*/ 2099374 w 5922709"/>
              <a:gd name="connsiteY559" fmla="*/ 2777877 h 6858000"/>
              <a:gd name="connsiteX560" fmla="*/ 1851661 w 5922709"/>
              <a:gd name="connsiteY560" fmla="*/ 3025590 h 6858000"/>
              <a:gd name="connsiteX561" fmla="*/ 1603947 w 5922709"/>
              <a:gd name="connsiteY561" fmla="*/ 2777877 h 6858000"/>
              <a:gd name="connsiteX562" fmla="*/ 1851661 w 5922709"/>
              <a:gd name="connsiteY562" fmla="*/ 2530162 h 6858000"/>
              <a:gd name="connsiteX563" fmla="*/ 1318388 w 5922709"/>
              <a:gd name="connsiteY563" fmla="*/ 2530162 h 6858000"/>
              <a:gd name="connsiteX564" fmla="*/ 1566101 w 5922709"/>
              <a:gd name="connsiteY564" fmla="*/ 2777877 h 6858000"/>
              <a:gd name="connsiteX565" fmla="*/ 1318388 w 5922709"/>
              <a:gd name="connsiteY565" fmla="*/ 3025590 h 6858000"/>
              <a:gd name="connsiteX566" fmla="*/ 1070674 w 5922709"/>
              <a:gd name="connsiteY566" fmla="*/ 2777877 h 6858000"/>
              <a:gd name="connsiteX567" fmla="*/ 1318388 w 5922709"/>
              <a:gd name="connsiteY567" fmla="*/ 2530162 h 6858000"/>
              <a:gd name="connsiteX568" fmla="*/ 790829 w 5922709"/>
              <a:gd name="connsiteY568" fmla="*/ 2529017 h 6858000"/>
              <a:gd name="connsiteX569" fmla="*/ 1038543 w 5922709"/>
              <a:gd name="connsiteY569" fmla="*/ 2776731 h 6858000"/>
              <a:gd name="connsiteX570" fmla="*/ 790829 w 5922709"/>
              <a:gd name="connsiteY570" fmla="*/ 3024444 h 6858000"/>
              <a:gd name="connsiteX571" fmla="*/ 543116 w 5922709"/>
              <a:gd name="connsiteY571" fmla="*/ 2776731 h 6858000"/>
              <a:gd name="connsiteX572" fmla="*/ 790829 w 5922709"/>
              <a:gd name="connsiteY572" fmla="*/ 2529017 h 6858000"/>
              <a:gd name="connsiteX573" fmla="*/ 257492 w 5922709"/>
              <a:gd name="connsiteY573" fmla="*/ 2529017 h 6858000"/>
              <a:gd name="connsiteX574" fmla="*/ 505206 w 5922709"/>
              <a:gd name="connsiteY574" fmla="*/ 2776731 h 6858000"/>
              <a:gd name="connsiteX575" fmla="*/ 257492 w 5922709"/>
              <a:gd name="connsiteY575" fmla="*/ 3024444 h 6858000"/>
              <a:gd name="connsiteX576" fmla="*/ 9779 w 5922709"/>
              <a:gd name="connsiteY576" fmla="*/ 2776731 h 6858000"/>
              <a:gd name="connsiteX577" fmla="*/ 257492 w 5922709"/>
              <a:gd name="connsiteY577" fmla="*/ 2529017 h 6858000"/>
              <a:gd name="connsiteX578" fmla="*/ 5852923 w 5922709"/>
              <a:gd name="connsiteY578" fmla="*/ 2075317 h 6858000"/>
              <a:gd name="connsiteX579" fmla="*/ 5902846 w 5922709"/>
              <a:gd name="connsiteY579" fmla="*/ 2080350 h 6858000"/>
              <a:gd name="connsiteX580" fmla="*/ 5922709 w 5922709"/>
              <a:gd name="connsiteY580" fmla="*/ 2086516 h 6858000"/>
              <a:gd name="connsiteX581" fmla="*/ 5922709 w 5922709"/>
              <a:gd name="connsiteY581" fmla="*/ 2559541 h 6858000"/>
              <a:gd name="connsiteX582" fmla="*/ 5902846 w 5922709"/>
              <a:gd name="connsiteY582" fmla="*/ 2565707 h 6858000"/>
              <a:gd name="connsiteX583" fmla="*/ 5852923 w 5922709"/>
              <a:gd name="connsiteY583" fmla="*/ 2570739 h 6858000"/>
              <a:gd name="connsiteX584" fmla="*/ 5605209 w 5922709"/>
              <a:gd name="connsiteY584" fmla="*/ 2323026 h 6858000"/>
              <a:gd name="connsiteX585" fmla="*/ 5852923 w 5922709"/>
              <a:gd name="connsiteY585" fmla="*/ 2075317 h 6858000"/>
              <a:gd name="connsiteX586" fmla="*/ 5319331 w 5922709"/>
              <a:gd name="connsiteY586" fmla="*/ 2075317 h 6858000"/>
              <a:gd name="connsiteX587" fmla="*/ 5567045 w 5922709"/>
              <a:gd name="connsiteY587" fmla="*/ 2323026 h 6858000"/>
              <a:gd name="connsiteX588" fmla="*/ 5319331 w 5922709"/>
              <a:gd name="connsiteY588" fmla="*/ 2570739 h 6858000"/>
              <a:gd name="connsiteX589" fmla="*/ 5071618 w 5922709"/>
              <a:gd name="connsiteY589" fmla="*/ 2323026 h 6858000"/>
              <a:gd name="connsiteX590" fmla="*/ 5319331 w 5922709"/>
              <a:gd name="connsiteY590" fmla="*/ 2075317 h 6858000"/>
              <a:gd name="connsiteX591" fmla="*/ 4785741 w 5922709"/>
              <a:gd name="connsiteY591" fmla="*/ 2075317 h 6858000"/>
              <a:gd name="connsiteX592" fmla="*/ 5033455 w 5922709"/>
              <a:gd name="connsiteY592" fmla="*/ 2323026 h 6858000"/>
              <a:gd name="connsiteX593" fmla="*/ 4785741 w 5922709"/>
              <a:gd name="connsiteY593" fmla="*/ 2570739 h 6858000"/>
              <a:gd name="connsiteX594" fmla="*/ 4538028 w 5922709"/>
              <a:gd name="connsiteY594" fmla="*/ 2323026 h 6858000"/>
              <a:gd name="connsiteX595" fmla="*/ 4785741 w 5922709"/>
              <a:gd name="connsiteY595" fmla="*/ 2075317 h 6858000"/>
              <a:gd name="connsiteX596" fmla="*/ 4252088 w 5922709"/>
              <a:gd name="connsiteY596" fmla="*/ 2075317 h 6858000"/>
              <a:gd name="connsiteX597" fmla="*/ 4499801 w 5922709"/>
              <a:gd name="connsiteY597" fmla="*/ 2323026 h 6858000"/>
              <a:gd name="connsiteX598" fmla="*/ 4252088 w 5922709"/>
              <a:gd name="connsiteY598" fmla="*/ 2570739 h 6858000"/>
              <a:gd name="connsiteX599" fmla="*/ 4004374 w 5922709"/>
              <a:gd name="connsiteY599" fmla="*/ 2323026 h 6858000"/>
              <a:gd name="connsiteX600" fmla="*/ 4252088 w 5922709"/>
              <a:gd name="connsiteY600" fmla="*/ 2075317 h 6858000"/>
              <a:gd name="connsiteX601" fmla="*/ 3718497 w 5922709"/>
              <a:gd name="connsiteY601" fmla="*/ 2075317 h 6858000"/>
              <a:gd name="connsiteX602" fmla="*/ 3966210 w 5922709"/>
              <a:gd name="connsiteY602" fmla="*/ 2323026 h 6858000"/>
              <a:gd name="connsiteX603" fmla="*/ 3718497 w 5922709"/>
              <a:gd name="connsiteY603" fmla="*/ 2570739 h 6858000"/>
              <a:gd name="connsiteX604" fmla="*/ 3470783 w 5922709"/>
              <a:gd name="connsiteY604" fmla="*/ 2323026 h 6858000"/>
              <a:gd name="connsiteX605" fmla="*/ 3718497 w 5922709"/>
              <a:gd name="connsiteY605" fmla="*/ 2075317 h 6858000"/>
              <a:gd name="connsiteX606" fmla="*/ 3184842 w 5922709"/>
              <a:gd name="connsiteY606" fmla="*/ 2075317 h 6858000"/>
              <a:gd name="connsiteX607" fmla="*/ 3432556 w 5922709"/>
              <a:gd name="connsiteY607" fmla="*/ 2323026 h 6858000"/>
              <a:gd name="connsiteX608" fmla="*/ 3184842 w 5922709"/>
              <a:gd name="connsiteY608" fmla="*/ 2570739 h 6858000"/>
              <a:gd name="connsiteX609" fmla="*/ 2937129 w 5922709"/>
              <a:gd name="connsiteY609" fmla="*/ 2323026 h 6858000"/>
              <a:gd name="connsiteX610" fmla="*/ 3184842 w 5922709"/>
              <a:gd name="connsiteY610" fmla="*/ 2075317 h 6858000"/>
              <a:gd name="connsiteX611" fmla="*/ 2651252 w 5922709"/>
              <a:gd name="connsiteY611" fmla="*/ 2075317 h 6858000"/>
              <a:gd name="connsiteX612" fmla="*/ 2898966 w 5922709"/>
              <a:gd name="connsiteY612" fmla="*/ 2323026 h 6858000"/>
              <a:gd name="connsiteX613" fmla="*/ 2651252 w 5922709"/>
              <a:gd name="connsiteY613" fmla="*/ 2570739 h 6858000"/>
              <a:gd name="connsiteX614" fmla="*/ 2403539 w 5922709"/>
              <a:gd name="connsiteY614" fmla="*/ 2323026 h 6858000"/>
              <a:gd name="connsiteX615" fmla="*/ 2651252 w 5922709"/>
              <a:gd name="connsiteY615" fmla="*/ 2075317 h 6858000"/>
              <a:gd name="connsiteX616" fmla="*/ 2117662 w 5922709"/>
              <a:gd name="connsiteY616" fmla="*/ 2075317 h 6858000"/>
              <a:gd name="connsiteX617" fmla="*/ 2365375 w 5922709"/>
              <a:gd name="connsiteY617" fmla="*/ 2323026 h 6858000"/>
              <a:gd name="connsiteX618" fmla="*/ 2117662 w 5922709"/>
              <a:gd name="connsiteY618" fmla="*/ 2570739 h 6858000"/>
              <a:gd name="connsiteX619" fmla="*/ 1869948 w 5922709"/>
              <a:gd name="connsiteY619" fmla="*/ 2323026 h 6858000"/>
              <a:gd name="connsiteX620" fmla="*/ 2117662 w 5922709"/>
              <a:gd name="connsiteY620" fmla="*/ 2075317 h 6858000"/>
              <a:gd name="connsiteX621" fmla="*/ 1584007 w 5922709"/>
              <a:gd name="connsiteY621" fmla="*/ 2075317 h 6858000"/>
              <a:gd name="connsiteX622" fmla="*/ 1831721 w 5922709"/>
              <a:gd name="connsiteY622" fmla="*/ 2323026 h 6858000"/>
              <a:gd name="connsiteX623" fmla="*/ 1584007 w 5922709"/>
              <a:gd name="connsiteY623" fmla="*/ 2570739 h 6858000"/>
              <a:gd name="connsiteX624" fmla="*/ 1336294 w 5922709"/>
              <a:gd name="connsiteY624" fmla="*/ 2323026 h 6858000"/>
              <a:gd name="connsiteX625" fmla="*/ 1584007 w 5922709"/>
              <a:gd name="connsiteY625" fmla="*/ 2075317 h 6858000"/>
              <a:gd name="connsiteX626" fmla="*/ 1056767 w 5922709"/>
              <a:gd name="connsiteY626" fmla="*/ 2074167 h 6858000"/>
              <a:gd name="connsiteX627" fmla="*/ 1304481 w 5922709"/>
              <a:gd name="connsiteY627" fmla="*/ 2321881 h 6858000"/>
              <a:gd name="connsiteX628" fmla="*/ 1056767 w 5922709"/>
              <a:gd name="connsiteY628" fmla="*/ 2569594 h 6858000"/>
              <a:gd name="connsiteX629" fmla="*/ 809054 w 5922709"/>
              <a:gd name="connsiteY629" fmla="*/ 2321881 h 6858000"/>
              <a:gd name="connsiteX630" fmla="*/ 1056767 w 5922709"/>
              <a:gd name="connsiteY630" fmla="*/ 2074167 h 6858000"/>
              <a:gd name="connsiteX631" fmla="*/ 523176 w 5922709"/>
              <a:gd name="connsiteY631" fmla="*/ 2074167 h 6858000"/>
              <a:gd name="connsiteX632" fmla="*/ 770890 w 5922709"/>
              <a:gd name="connsiteY632" fmla="*/ 2321881 h 6858000"/>
              <a:gd name="connsiteX633" fmla="*/ 523176 w 5922709"/>
              <a:gd name="connsiteY633" fmla="*/ 2569594 h 6858000"/>
              <a:gd name="connsiteX634" fmla="*/ 275463 w 5922709"/>
              <a:gd name="connsiteY634" fmla="*/ 2321881 h 6858000"/>
              <a:gd name="connsiteX635" fmla="*/ 523176 w 5922709"/>
              <a:gd name="connsiteY635" fmla="*/ 2074167 h 6858000"/>
              <a:gd name="connsiteX636" fmla="*/ 5584826 w 5922709"/>
              <a:gd name="connsiteY636" fmla="*/ 1622817 h 6858000"/>
              <a:gd name="connsiteX637" fmla="*/ 5832539 w 5922709"/>
              <a:gd name="connsiteY637" fmla="*/ 1870531 h 6858000"/>
              <a:gd name="connsiteX638" fmla="*/ 5584826 w 5922709"/>
              <a:gd name="connsiteY638" fmla="*/ 2118240 h 6858000"/>
              <a:gd name="connsiteX639" fmla="*/ 5337112 w 5922709"/>
              <a:gd name="connsiteY639" fmla="*/ 1870531 h 6858000"/>
              <a:gd name="connsiteX640" fmla="*/ 5584826 w 5922709"/>
              <a:gd name="connsiteY640" fmla="*/ 1622817 h 6858000"/>
              <a:gd name="connsiteX641" fmla="*/ 5051489 w 5922709"/>
              <a:gd name="connsiteY641" fmla="*/ 1622817 h 6858000"/>
              <a:gd name="connsiteX642" fmla="*/ 5299202 w 5922709"/>
              <a:gd name="connsiteY642" fmla="*/ 1870531 h 6858000"/>
              <a:gd name="connsiteX643" fmla="*/ 5051489 w 5922709"/>
              <a:gd name="connsiteY643" fmla="*/ 2118240 h 6858000"/>
              <a:gd name="connsiteX644" fmla="*/ 4803775 w 5922709"/>
              <a:gd name="connsiteY644" fmla="*/ 1870531 h 6858000"/>
              <a:gd name="connsiteX645" fmla="*/ 5051489 w 5922709"/>
              <a:gd name="connsiteY645" fmla="*/ 1622817 h 6858000"/>
              <a:gd name="connsiteX646" fmla="*/ 4518152 w 5922709"/>
              <a:gd name="connsiteY646" fmla="*/ 1622817 h 6858000"/>
              <a:gd name="connsiteX647" fmla="*/ 4765866 w 5922709"/>
              <a:gd name="connsiteY647" fmla="*/ 1870531 h 6858000"/>
              <a:gd name="connsiteX648" fmla="*/ 4518152 w 5922709"/>
              <a:gd name="connsiteY648" fmla="*/ 2118240 h 6858000"/>
              <a:gd name="connsiteX649" fmla="*/ 4270439 w 5922709"/>
              <a:gd name="connsiteY649" fmla="*/ 1870531 h 6858000"/>
              <a:gd name="connsiteX650" fmla="*/ 4518152 w 5922709"/>
              <a:gd name="connsiteY650" fmla="*/ 1622817 h 6858000"/>
              <a:gd name="connsiteX651" fmla="*/ 3984815 w 5922709"/>
              <a:gd name="connsiteY651" fmla="*/ 1622817 h 6858000"/>
              <a:gd name="connsiteX652" fmla="*/ 4232529 w 5922709"/>
              <a:gd name="connsiteY652" fmla="*/ 1870531 h 6858000"/>
              <a:gd name="connsiteX653" fmla="*/ 3984815 w 5922709"/>
              <a:gd name="connsiteY653" fmla="*/ 2118240 h 6858000"/>
              <a:gd name="connsiteX654" fmla="*/ 3737102 w 5922709"/>
              <a:gd name="connsiteY654" fmla="*/ 1870531 h 6858000"/>
              <a:gd name="connsiteX655" fmla="*/ 3984815 w 5922709"/>
              <a:gd name="connsiteY655" fmla="*/ 1622817 h 6858000"/>
              <a:gd name="connsiteX656" fmla="*/ 3451479 w 5922709"/>
              <a:gd name="connsiteY656" fmla="*/ 1622817 h 6858000"/>
              <a:gd name="connsiteX657" fmla="*/ 3699193 w 5922709"/>
              <a:gd name="connsiteY657" fmla="*/ 1870531 h 6858000"/>
              <a:gd name="connsiteX658" fmla="*/ 3451479 w 5922709"/>
              <a:gd name="connsiteY658" fmla="*/ 2118240 h 6858000"/>
              <a:gd name="connsiteX659" fmla="*/ 3203766 w 5922709"/>
              <a:gd name="connsiteY659" fmla="*/ 1870531 h 6858000"/>
              <a:gd name="connsiteX660" fmla="*/ 3451479 w 5922709"/>
              <a:gd name="connsiteY660" fmla="*/ 1622817 h 6858000"/>
              <a:gd name="connsiteX661" fmla="*/ 2918206 w 5922709"/>
              <a:gd name="connsiteY661" fmla="*/ 1622817 h 6858000"/>
              <a:gd name="connsiteX662" fmla="*/ 3165920 w 5922709"/>
              <a:gd name="connsiteY662" fmla="*/ 1870531 h 6858000"/>
              <a:gd name="connsiteX663" fmla="*/ 2918206 w 5922709"/>
              <a:gd name="connsiteY663" fmla="*/ 2118240 h 6858000"/>
              <a:gd name="connsiteX664" fmla="*/ 2670493 w 5922709"/>
              <a:gd name="connsiteY664" fmla="*/ 1870531 h 6858000"/>
              <a:gd name="connsiteX665" fmla="*/ 2918206 w 5922709"/>
              <a:gd name="connsiteY665" fmla="*/ 1622817 h 6858000"/>
              <a:gd name="connsiteX666" fmla="*/ 2384869 w 5922709"/>
              <a:gd name="connsiteY666" fmla="*/ 1622817 h 6858000"/>
              <a:gd name="connsiteX667" fmla="*/ 2632583 w 5922709"/>
              <a:gd name="connsiteY667" fmla="*/ 1870531 h 6858000"/>
              <a:gd name="connsiteX668" fmla="*/ 2384869 w 5922709"/>
              <a:gd name="connsiteY668" fmla="*/ 2118240 h 6858000"/>
              <a:gd name="connsiteX669" fmla="*/ 2137156 w 5922709"/>
              <a:gd name="connsiteY669" fmla="*/ 1870531 h 6858000"/>
              <a:gd name="connsiteX670" fmla="*/ 2384869 w 5922709"/>
              <a:gd name="connsiteY670" fmla="*/ 1622817 h 6858000"/>
              <a:gd name="connsiteX671" fmla="*/ 1851532 w 5922709"/>
              <a:gd name="connsiteY671" fmla="*/ 1622817 h 6858000"/>
              <a:gd name="connsiteX672" fmla="*/ 2099246 w 5922709"/>
              <a:gd name="connsiteY672" fmla="*/ 1870531 h 6858000"/>
              <a:gd name="connsiteX673" fmla="*/ 1851532 w 5922709"/>
              <a:gd name="connsiteY673" fmla="*/ 2118240 h 6858000"/>
              <a:gd name="connsiteX674" fmla="*/ 1603819 w 5922709"/>
              <a:gd name="connsiteY674" fmla="*/ 1870531 h 6858000"/>
              <a:gd name="connsiteX675" fmla="*/ 1851532 w 5922709"/>
              <a:gd name="connsiteY675" fmla="*/ 1622817 h 6858000"/>
              <a:gd name="connsiteX676" fmla="*/ 1318197 w 5922709"/>
              <a:gd name="connsiteY676" fmla="*/ 1622817 h 6858000"/>
              <a:gd name="connsiteX677" fmla="*/ 1565910 w 5922709"/>
              <a:gd name="connsiteY677" fmla="*/ 1870531 h 6858000"/>
              <a:gd name="connsiteX678" fmla="*/ 1318197 w 5922709"/>
              <a:gd name="connsiteY678" fmla="*/ 2118240 h 6858000"/>
              <a:gd name="connsiteX679" fmla="*/ 1070483 w 5922709"/>
              <a:gd name="connsiteY679" fmla="*/ 1870531 h 6858000"/>
              <a:gd name="connsiteX680" fmla="*/ 1318197 w 5922709"/>
              <a:gd name="connsiteY680" fmla="*/ 1622817 h 6858000"/>
              <a:gd name="connsiteX681" fmla="*/ 790702 w 5922709"/>
              <a:gd name="connsiteY681" fmla="*/ 1621603 h 6858000"/>
              <a:gd name="connsiteX682" fmla="*/ 1038416 w 5922709"/>
              <a:gd name="connsiteY682" fmla="*/ 1869317 h 6858000"/>
              <a:gd name="connsiteX683" fmla="*/ 790702 w 5922709"/>
              <a:gd name="connsiteY683" fmla="*/ 2117028 h 6858000"/>
              <a:gd name="connsiteX684" fmla="*/ 542989 w 5922709"/>
              <a:gd name="connsiteY684" fmla="*/ 1869317 h 6858000"/>
              <a:gd name="connsiteX685" fmla="*/ 790702 w 5922709"/>
              <a:gd name="connsiteY685" fmla="*/ 1621603 h 6858000"/>
              <a:gd name="connsiteX686" fmla="*/ 257365 w 5922709"/>
              <a:gd name="connsiteY686" fmla="*/ 1621603 h 6858000"/>
              <a:gd name="connsiteX687" fmla="*/ 505079 w 5922709"/>
              <a:gd name="connsiteY687" fmla="*/ 1869317 h 6858000"/>
              <a:gd name="connsiteX688" fmla="*/ 257365 w 5922709"/>
              <a:gd name="connsiteY688" fmla="*/ 2117028 h 6858000"/>
              <a:gd name="connsiteX689" fmla="*/ 9652 w 5922709"/>
              <a:gd name="connsiteY689" fmla="*/ 1869317 h 6858000"/>
              <a:gd name="connsiteX690" fmla="*/ 257365 w 5922709"/>
              <a:gd name="connsiteY690" fmla="*/ 1621603 h 6858000"/>
              <a:gd name="connsiteX691" fmla="*/ 5859907 w 5922709"/>
              <a:gd name="connsiteY691" fmla="*/ 1172919 h 6858000"/>
              <a:gd name="connsiteX692" fmla="*/ 5909830 w 5922709"/>
              <a:gd name="connsiteY692" fmla="*/ 1177952 h 6858000"/>
              <a:gd name="connsiteX693" fmla="*/ 5922709 w 5922709"/>
              <a:gd name="connsiteY693" fmla="*/ 1181950 h 6858000"/>
              <a:gd name="connsiteX694" fmla="*/ 5922709 w 5922709"/>
              <a:gd name="connsiteY694" fmla="*/ 1659316 h 6858000"/>
              <a:gd name="connsiteX695" fmla="*/ 5909830 w 5922709"/>
              <a:gd name="connsiteY695" fmla="*/ 1663314 h 6858000"/>
              <a:gd name="connsiteX696" fmla="*/ 5859907 w 5922709"/>
              <a:gd name="connsiteY696" fmla="*/ 1668346 h 6858000"/>
              <a:gd name="connsiteX697" fmla="*/ 5612194 w 5922709"/>
              <a:gd name="connsiteY697" fmla="*/ 1420633 h 6858000"/>
              <a:gd name="connsiteX698" fmla="*/ 5859907 w 5922709"/>
              <a:gd name="connsiteY698" fmla="*/ 1172919 h 6858000"/>
              <a:gd name="connsiteX699" fmla="*/ 5326189 w 5922709"/>
              <a:gd name="connsiteY699" fmla="*/ 1172919 h 6858000"/>
              <a:gd name="connsiteX700" fmla="*/ 5573903 w 5922709"/>
              <a:gd name="connsiteY700" fmla="*/ 1420633 h 6858000"/>
              <a:gd name="connsiteX701" fmla="*/ 5326189 w 5922709"/>
              <a:gd name="connsiteY701" fmla="*/ 1668346 h 6858000"/>
              <a:gd name="connsiteX702" fmla="*/ 5078476 w 5922709"/>
              <a:gd name="connsiteY702" fmla="*/ 1420633 h 6858000"/>
              <a:gd name="connsiteX703" fmla="*/ 5326189 w 5922709"/>
              <a:gd name="connsiteY703" fmla="*/ 1172919 h 6858000"/>
              <a:gd name="connsiteX704" fmla="*/ 4792536 w 5922709"/>
              <a:gd name="connsiteY704" fmla="*/ 1172919 h 6858000"/>
              <a:gd name="connsiteX705" fmla="*/ 5040249 w 5922709"/>
              <a:gd name="connsiteY705" fmla="*/ 1420633 h 6858000"/>
              <a:gd name="connsiteX706" fmla="*/ 4792536 w 5922709"/>
              <a:gd name="connsiteY706" fmla="*/ 1668346 h 6858000"/>
              <a:gd name="connsiteX707" fmla="*/ 4544822 w 5922709"/>
              <a:gd name="connsiteY707" fmla="*/ 1420633 h 6858000"/>
              <a:gd name="connsiteX708" fmla="*/ 4792536 w 5922709"/>
              <a:gd name="connsiteY708" fmla="*/ 1172919 h 6858000"/>
              <a:gd name="connsiteX709" fmla="*/ 4258818 w 5922709"/>
              <a:gd name="connsiteY709" fmla="*/ 1172919 h 6858000"/>
              <a:gd name="connsiteX710" fmla="*/ 4506532 w 5922709"/>
              <a:gd name="connsiteY710" fmla="*/ 1420633 h 6858000"/>
              <a:gd name="connsiteX711" fmla="*/ 4258818 w 5922709"/>
              <a:gd name="connsiteY711" fmla="*/ 1668346 h 6858000"/>
              <a:gd name="connsiteX712" fmla="*/ 4011105 w 5922709"/>
              <a:gd name="connsiteY712" fmla="*/ 1420633 h 6858000"/>
              <a:gd name="connsiteX713" fmla="*/ 4258818 w 5922709"/>
              <a:gd name="connsiteY713" fmla="*/ 1172919 h 6858000"/>
              <a:gd name="connsiteX714" fmla="*/ 3725164 w 5922709"/>
              <a:gd name="connsiteY714" fmla="*/ 1172919 h 6858000"/>
              <a:gd name="connsiteX715" fmla="*/ 3972878 w 5922709"/>
              <a:gd name="connsiteY715" fmla="*/ 1420633 h 6858000"/>
              <a:gd name="connsiteX716" fmla="*/ 3725164 w 5922709"/>
              <a:gd name="connsiteY716" fmla="*/ 1668346 h 6858000"/>
              <a:gd name="connsiteX717" fmla="*/ 3477451 w 5922709"/>
              <a:gd name="connsiteY717" fmla="*/ 1420633 h 6858000"/>
              <a:gd name="connsiteX718" fmla="*/ 3725164 w 5922709"/>
              <a:gd name="connsiteY718" fmla="*/ 1172919 h 6858000"/>
              <a:gd name="connsiteX719" fmla="*/ 3191511 w 5922709"/>
              <a:gd name="connsiteY719" fmla="*/ 1172919 h 6858000"/>
              <a:gd name="connsiteX720" fmla="*/ 3439224 w 5922709"/>
              <a:gd name="connsiteY720" fmla="*/ 1420633 h 6858000"/>
              <a:gd name="connsiteX721" fmla="*/ 3191511 w 5922709"/>
              <a:gd name="connsiteY721" fmla="*/ 1668346 h 6858000"/>
              <a:gd name="connsiteX722" fmla="*/ 2943797 w 5922709"/>
              <a:gd name="connsiteY722" fmla="*/ 1420633 h 6858000"/>
              <a:gd name="connsiteX723" fmla="*/ 3191511 w 5922709"/>
              <a:gd name="connsiteY723" fmla="*/ 1172919 h 6858000"/>
              <a:gd name="connsiteX724" fmla="*/ 2657792 w 5922709"/>
              <a:gd name="connsiteY724" fmla="*/ 1172919 h 6858000"/>
              <a:gd name="connsiteX725" fmla="*/ 2905506 w 5922709"/>
              <a:gd name="connsiteY725" fmla="*/ 1420633 h 6858000"/>
              <a:gd name="connsiteX726" fmla="*/ 2657792 w 5922709"/>
              <a:gd name="connsiteY726" fmla="*/ 1668346 h 6858000"/>
              <a:gd name="connsiteX727" fmla="*/ 2410079 w 5922709"/>
              <a:gd name="connsiteY727" fmla="*/ 1420633 h 6858000"/>
              <a:gd name="connsiteX728" fmla="*/ 2657792 w 5922709"/>
              <a:gd name="connsiteY728" fmla="*/ 1172919 h 6858000"/>
              <a:gd name="connsiteX729" fmla="*/ 2124139 w 5922709"/>
              <a:gd name="connsiteY729" fmla="*/ 1172919 h 6858000"/>
              <a:gd name="connsiteX730" fmla="*/ 2371852 w 5922709"/>
              <a:gd name="connsiteY730" fmla="*/ 1420633 h 6858000"/>
              <a:gd name="connsiteX731" fmla="*/ 2124139 w 5922709"/>
              <a:gd name="connsiteY731" fmla="*/ 1668346 h 6858000"/>
              <a:gd name="connsiteX732" fmla="*/ 1876425 w 5922709"/>
              <a:gd name="connsiteY732" fmla="*/ 1420633 h 6858000"/>
              <a:gd name="connsiteX733" fmla="*/ 2124139 w 5922709"/>
              <a:gd name="connsiteY733" fmla="*/ 1172919 h 6858000"/>
              <a:gd name="connsiteX734" fmla="*/ 1590422 w 5922709"/>
              <a:gd name="connsiteY734" fmla="*/ 1172919 h 6858000"/>
              <a:gd name="connsiteX735" fmla="*/ 1838135 w 5922709"/>
              <a:gd name="connsiteY735" fmla="*/ 1420633 h 6858000"/>
              <a:gd name="connsiteX736" fmla="*/ 1590422 w 5922709"/>
              <a:gd name="connsiteY736" fmla="*/ 1668346 h 6858000"/>
              <a:gd name="connsiteX737" fmla="*/ 1342708 w 5922709"/>
              <a:gd name="connsiteY737" fmla="*/ 1420633 h 6858000"/>
              <a:gd name="connsiteX738" fmla="*/ 1590422 w 5922709"/>
              <a:gd name="connsiteY738" fmla="*/ 1172919 h 6858000"/>
              <a:gd name="connsiteX739" fmla="*/ 1063244 w 5922709"/>
              <a:gd name="connsiteY739" fmla="*/ 1171706 h 6858000"/>
              <a:gd name="connsiteX740" fmla="*/ 1310958 w 5922709"/>
              <a:gd name="connsiteY740" fmla="*/ 1419420 h 6858000"/>
              <a:gd name="connsiteX741" fmla="*/ 1063244 w 5922709"/>
              <a:gd name="connsiteY741" fmla="*/ 1667133 h 6858000"/>
              <a:gd name="connsiteX742" fmla="*/ 815531 w 5922709"/>
              <a:gd name="connsiteY742" fmla="*/ 1419420 h 6858000"/>
              <a:gd name="connsiteX743" fmla="*/ 1063244 w 5922709"/>
              <a:gd name="connsiteY743" fmla="*/ 1171706 h 6858000"/>
              <a:gd name="connsiteX744" fmla="*/ 529590 w 5922709"/>
              <a:gd name="connsiteY744" fmla="*/ 1171706 h 6858000"/>
              <a:gd name="connsiteX745" fmla="*/ 777304 w 5922709"/>
              <a:gd name="connsiteY745" fmla="*/ 1419420 h 6858000"/>
              <a:gd name="connsiteX746" fmla="*/ 529590 w 5922709"/>
              <a:gd name="connsiteY746" fmla="*/ 1667133 h 6858000"/>
              <a:gd name="connsiteX747" fmla="*/ 281877 w 5922709"/>
              <a:gd name="connsiteY747" fmla="*/ 1419420 h 6858000"/>
              <a:gd name="connsiteX748" fmla="*/ 529590 w 5922709"/>
              <a:gd name="connsiteY748" fmla="*/ 1171706 h 6858000"/>
              <a:gd name="connsiteX749" fmla="*/ 5594604 w 5922709"/>
              <a:gd name="connsiteY749" fmla="*/ 721244 h 6858000"/>
              <a:gd name="connsiteX750" fmla="*/ 5842318 w 5922709"/>
              <a:gd name="connsiteY750" fmla="*/ 968956 h 6858000"/>
              <a:gd name="connsiteX751" fmla="*/ 5594604 w 5922709"/>
              <a:gd name="connsiteY751" fmla="*/ 1216671 h 6858000"/>
              <a:gd name="connsiteX752" fmla="*/ 5346891 w 5922709"/>
              <a:gd name="connsiteY752" fmla="*/ 968956 h 6858000"/>
              <a:gd name="connsiteX753" fmla="*/ 5594604 w 5922709"/>
              <a:gd name="connsiteY753" fmla="*/ 721244 h 6858000"/>
              <a:gd name="connsiteX754" fmla="*/ 5061331 w 5922709"/>
              <a:gd name="connsiteY754" fmla="*/ 721244 h 6858000"/>
              <a:gd name="connsiteX755" fmla="*/ 5309045 w 5922709"/>
              <a:gd name="connsiteY755" fmla="*/ 968956 h 6858000"/>
              <a:gd name="connsiteX756" fmla="*/ 5061331 w 5922709"/>
              <a:gd name="connsiteY756" fmla="*/ 1216671 h 6858000"/>
              <a:gd name="connsiteX757" fmla="*/ 4813618 w 5922709"/>
              <a:gd name="connsiteY757" fmla="*/ 968956 h 6858000"/>
              <a:gd name="connsiteX758" fmla="*/ 5061331 w 5922709"/>
              <a:gd name="connsiteY758" fmla="*/ 721244 h 6858000"/>
              <a:gd name="connsiteX759" fmla="*/ 4527994 w 5922709"/>
              <a:gd name="connsiteY759" fmla="*/ 721244 h 6858000"/>
              <a:gd name="connsiteX760" fmla="*/ 4775708 w 5922709"/>
              <a:gd name="connsiteY760" fmla="*/ 968956 h 6858000"/>
              <a:gd name="connsiteX761" fmla="*/ 4527994 w 5922709"/>
              <a:gd name="connsiteY761" fmla="*/ 1216671 h 6858000"/>
              <a:gd name="connsiteX762" fmla="*/ 4280281 w 5922709"/>
              <a:gd name="connsiteY762" fmla="*/ 968956 h 6858000"/>
              <a:gd name="connsiteX763" fmla="*/ 4527994 w 5922709"/>
              <a:gd name="connsiteY763" fmla="*/ 721244 h 6858000"/>
              <a:gd name="connsiteX764" fmla="*/ 3994658 w 5922709"/>
              <a:gd name="connsiteY764" fmla="*/ 721244 h 6858000"/>
              <a:gd name="connsiteX765" fmla="*/ 4242372 w 5922709"/>
              <a:gd name="connsiteY765" fmla="*/ 968956 h 6858000"/>
              <a:gd name="connsiteX766" fmla="*/ 3994658 w 5922709"/>
              <a:gd name="connsiteY766" fmla="*/ 1216671 h 6858000"/>
              <a:gd name="connsiteX767" fmla="*/ 3746945 w 5922709"/>
              <a:gd name="connsiteY767" fmla="*/ 968956 h 6858000"/>
              <a:gd name="connsiteX768" fmla="*/ 3994658 w 5922709"/>
              <a:gd name="connsiteY768" fmla="*/ 721244 h 6858000"/>
              <a:gd name="connsiteX769" fmla="*/ 3461322 w 5922709"/>
              <a:gd name="connsiteY769" fmla="*/ 721244 h 6858000"/>
              <a:gd name="connsiteX770" fmla="*/ 3709035 w 5922709"/>
              <a:gd name="connsiteY770" fmla="*/ 968956 h 6858000"/>
              <a:gd name="connsiteX771" fmla="*/ 3461322 w 5922709"/>
              <a:gd name="connsiteY771" fmla="*/ 1216671 h 6858000"/>
              <a:gd name="connsiteX772" fmla="*/ 3213608 w 5922709"/>
              <a:gd name="connsiteY772" fmla="*/ 968956 h 6858000"/>
              <a:gd name="connsiteX773" fmla="*/ 3461322 w 5922709"/>
              <a:gd name="connsiteY773" fmla="*/ 721244 h 6858000"/>
              <a:gd name="connsiteX774" fmla="*/ 2927986 w 5922709"/>
              <a:gd name="connsiteY774" fmla="*/ 721244 h 6858000"/>
              <a:gd name="connsiteX775" fmla="*/ 3175699 w 5922709"/>
              <a:gd name="connsiteY775" fmla="*/ 968956 h 6858000"/>
              <a:gd name="connsiteX776" fmla="*/ 2927986 w 5922709"/>
              <a:gd name="connsiteY776" fmla="*/ 1216671 h 6858000"/>
              <a:gd name="connsiteX777" fmla="*/ 2680272 w 5922709"/>
              <a:gd name="connsiteY777" fmla="*/ 968956 h 6858000"/>
              <a:gd name="connsiteX778" fmla="*/ 2927986 w 5922709"/>
              <a:gd name="connsiteY778" fmla="*/ 721244 h 6858000"/>
              <a:gd name="connsiteX779" fmla="*/ 2394649 w 5922709"/>
              <a:gd name="connsiteY779" fmla="*/ 721244 h 6858000"/>
              <a:gd name="connsiteX780" fmla="*/ 2642362 w 5922709"/>
              <a:gd name="connsiteY780" fmla="*/ 968956 h 6858000"/>
              <a:gd name="connsiteX781" fmla="*/ 2394649 w 5922709"/>
              <a:gd name="connsiteY781" fmla="*/ 1216671 h 6858000"/>
              <a:gd name="connsiteX782" fmla="*/ 2146935 w 5922709"/>
              <a:gd name="connsiteY782" fmla="*/ 968956 h 6858000"/>
              <a:gd name="connsiteX783" fmla="*/ 2394649 w 5922709"/>
              <a:gd name="connsiteY783" fmla="*/ 721244 h 6858000"/>
              <a:gd name="connsiteX784" fmla="*/ 1861313 w 5922709"/>
              <a:gd name="connsiteY784" fmla="*/ 721244 h 6858000"/>
              <a:gd name="connsiteX785" fmla="*/ 2109026 w 5922709"/>
              <a:gd name="connsiteY785" fmla="*/ 968956 h 6858000"/>
              <a:gd name="connsiteX786" fmla="*/ 1861313 w 5922709"/>
              <a:gd name="connsiteY786" fmla="*/ 1216671 h 6858000"/>
              <a:gd name="connsiteX787" fmla="*/ 1613599 w 5922709"/>
              <a:gd name="connsiteY787" fmla="*/ 968956 h 6858000"/>
              <a:gd name="connsiteX788" fmla="*/ 1861313 w 5922709"/>
              <a:gd name="connsiteY788" fmla="*/ 721244 h 6858000"/>
              <a:gd name="connsiteX789" fmla="*/ 1328039 w 5922709"/>
              <a:gd name="connsiteY789" fmla="*/ 721244 h 6858000"/>
              <a:gd name="connsiteX790" fmla="*/ 1575753 w 5922709"/>
              <a:gd name="connsiteY790" fmla="*/ 968956 h 6858000"/>
              <a:gd name="connsiteX791" fmla="*/ 1328039 w 5922709"/>
              <a:gd name="connsiteY791" fmla="*/ 1216671 h 6858000"/>
              <a:gd name="connsiteX792" fmla="*/ 1080326 w 5922709"/>
              <a:gd name="connsiteY792" fmla="*/ 968956 h 6858000"/>
              <a:gd name="connsiteX793" fmla="*/ 1328039 w 5922709"/>
              <a:gd name="connsiteY793" fmla="*/ 721244 h 6858000"/>
              <a:gd name="connsiteX794" fmla="*/ 800544 w 5922709"/>
              <a:gd name="connsiteY794" fmla="*/ 720156 h 6858000"/>
              <a:gd name="connsiteX795" fmla="*/ 1048194 w 5922709"/>
              <a:gd name="connsiteY795" fmla="*/ 967806 h 6858000"/>
              <a:gd name="connsiteX796" fmla="*/ 800544 w 5922709"/>
              <a:gd name="connsiteY796" fmla="*/ 1215457 h 6858000"/>
              <a:gd name="connsiteX797" fmla="*/ 552894 w 5922709"/>
              <a:gd name="connsiteY797" fmla="*/ 967806 h 6858000"/>
              <a:gd name="connsiteX798" fmla="*/ 800544 w 5922709"/>
              <a:gd name="connsiteY798" fmla="*/ 720156 h 6858000"/>
              <a:gd name="connsiteX799" fmla="*/ 267144 w 5922709"/>
              <a:gd name="connsiteY799" fmla="*/ 720094 h 6858000"/>
              <a:gd name="connsiteX800" fmla="*/ 514858 w 5922709"/>
              <a:gd name="connsiteY800" fmla="*/ 967807 h 6858000"/>
              <a:gd name="connsiteX801" fmla="*/ 267144 w 5922709"/>
              <a:gd name="connsiteY801" fmla="*/ 1215521 h 6858000"/>
              <a:gd name="connsiteX802" fmla="*/ 19431 w 5922709"/>
              <a:gd name="connsiteY802" fmla="*/ 967807 h 6858000"/>
              <a:gd name="connsiteX803" fmla="*/ 267144 w 5922709"/>
              <a:gd name="connsiteY803" fmla="*/ 720094 h 6858000"/>
              <a:gd name="connsiteX804" fmla="*/ 5866828 w 5922709"/>
              <a:gd name="connsiteY804" fmla="*/ 278522 h 6858000"/>
              <a:gd name="connsiteX805" fmla="*/ 5916751 w 5922709"/>
              <a:gd name="connsiteY805" fmla="*/ 283555 h 6858000"/>
              <a:gd name="connsiteX806" fmla="*/ 5922709 w 5922709"/>
              <a:gd name="connsiteY806" fmla="*/ 285404 h 6858000"/>
              <a:gd name="connsiteX807" fmla="*/ 5922709 w 5922709"/>
              <a:gd name="connsiteY807" fmla="*/ 767066 h 6858000"/>
              <a:gd name="connsiteX808" fmla="*/ 5916751 w 5922709"/>
              <a:gd name="connsiteY808" fmla="*/ 768916 h 6858000"/>
              <a:gd name="connsiteX809" fmla="*/ 5866828 w 5922709"/>
              <a:gd name="connsiteY809" fmla="*/ 773948 h 6858000"/>
              <a:gd name="connsiteX810" fmla="*/ 5619115 w 5922709"/>
              <a:gd name="connsiteY810" fmla="*/ 526236 h 6858000"/>
              <a:gd name="connsiteX811" fmla="*/ 5866828 w 5922709"/>
              <a:gd name="connsiteY811" fmla="*/ 278522 h 6858000"/>
              <a:gd name="connsiteX812" fmla="*/ 5332413 w 5922709"/>
              <a:gd name="connsiteY812" fmla="*/ 278268 h 6858000"/>
              <a:gd name="connsiteX813" fmla="*/ 5580126 w 5922709"/>
              <a:gd name="connsiteY813" fmla="*/ 525982 h 6858000"/>
              <a:gd name="connsiteX814" fmla="*/ 5332413 w 5922709"/>
              <a:gd name="connsiteY814" fmla="*/ 773694 h 6858000"/>
              <a:gd name="connsiteX815" fmla="*/ 5084699 w 5922709"/>
              <a:gd name="connsiteY815" fmla="*/ 525982 h 6858000"/>
              <a:gd name="connsiteX816" fmla="*/ 5332413 w 5922709"/>
              <a:gd name="connsiteY816" fmla="*/ 278268 h 6858000"/>
              <a:gd name="connsiteX817" fmla="*/ 4799077 w 5922709"/>
              <a:gd name="connsiteY817" fmla="*/ 278268 h 6858000"/>
              <a:gd name="connsiteX818" fmla="*/ 5046790 w 5922709"/>
              <a:gd name="connsiteY818" fmla="*/ 525982 h 6858000"/>
              <a:gd name="connsiteX819" fmla="*/ 4799077 w 5922709"/>
              <a:gd name="connsiteY819" fmla="*/ 773694 h 6858000"/>
              <a:gd name="connsiteX820" fmla="*/ 4551363 w 5922709"/>
              <a:gd name="connsiteY820" fmla="*/ 525982 h 6858000"/>
              <a:gd name="connsiteX821" fmla="*/ 4799077 w 5922709"/>
              <a:gd name="connsiteY821" fmla="*/ 278268 h 6858000"/>
              <a:gd name="connsiteX822" fmla="*/ 4265803 w 5922709"/>
              <a:gd name="connsiteY822" fmla="*/ 278268 h 6858000"/>
              <a:gd name="connsiteX823" fmla="*/ 4513517 w 5922709"/>
              <a:gd name="connsiteY823" fmla="*/ 525982 h 6858000"/>
              <a:gd name="connsiteX824" fmla="*/ 4265803 w 5922709"/>
              <a:gd name="connsiteY824" fmla="*/ 773694 h 6858000"/>
              <a:gd name="connsiteX825" fmla="*/ 4018090 w 5922709"/>
              <a:gd name="connsiteY825" fmla="*/ 525982 h 6858000"/>
              <a:gd name="connsiteX826" fmla="*/ 4265803 w 5922709"/>
              <a:gd name="connsiteY826" fmla="*/ 278268 h 6858000"/>
              <a:gd name="connsiteX827" fmla="*/ 3732466 w 5922709"/>
              <a:gd name="connsiteY827" fmla="*/ 278268 h 6858000"/>
              <a:gd name="connsiteX828" fmla="*/ 3980180 w 5922709"/>
              <a:gd name="connsiteY828" fmla="*/ 525982 h 6858000"/>
              <a:gd name="connsiteX829" fmla="*/ 3732466 w 5922709"/>
              <a:gd name="connsiteY829" fmla="*/ 773694 h 6858000"/>
              <a:gd name="connsiteX830" fmla="*/ 3484753 w 5922709"/>
              <a:gd name="connsiteY830" fmla="*/ 525982 h 6858000"/>
              <a:gd name="connsiteX831" fmla="*/ 3732466 w 5922709"/>
              <a:gd name="connsiteY831" fmla="*/ 278268 h 6858000"/>
              <a:gd name="connsiteX832" fmla="*/ 3199130 w 5922709"/>
              <a:gd name="connsiteY832" fmla="*/ 278268 h 6858000"/>
              <a:gd name="connsiteX833" fmla="*/ 3446844 w 5922709"/>
              <a:gd name="connsiteY833" fmla="*/ 525982 h 6858000"/>
              <a:gd name="connsiteX834" fmla="*/ 3199130 w 5922709"/>
              <a:gd name="connsiteY834" fmla="*/ 773694 h 6858000"/>
              <a:gd name="connsiteX835" fmla="*/ 2951417 w 5922709"/>
              <a:gd name="connsiteY835" fmla="*/ 525982 h 6858000"/>
              <a:gd name="connsiteX836" fmla="*/ 3199130 w 5922709"/>
              <a:gd name="connsiteY836" fmla="*/ 278268 h 6858000"/>
              <a:gd name="connsiteX837" fmla="*/ 2665793 w 5922709"/>
              <a:gd name="connsiteY837" fmla="*/ 278268 h 6858000"/>
              <a:gd name="connsiteX838" fmla="*/ 2913507 w 5922709"/>
              <a:gd name="connsiteY838" fmla="*/ 525982 h 6858000"/>
              <a:gd name="connsiteX839" fmla="*/ 2665793 w 5922709"/>
              <a:gd name="connsiteY839" fmla="*/ 773694 h 6858000"/>
              <a:gd name="connsiteX840" fmla="*/ 2418080 w 5922709"/>
              <a:gd name="connsiteY840" fmla="*/ 525982 h 6858000"/>
              <a:gd name="connsiteX841" fmla="*/ 2665793 w 5922709"/>
              <a:gd name="connsiteY841" fmla="*/ 278268 h 6858000"/>
              <a:gd name="connsiteX842" fmla="*/ 2132456 w 5922709"/>
              <a:gd name="connsiteY842" fmla="*/ 278268 h 6858000"/>
              <a:gd name="connsiteX843" fmla="*/ 2380170 w 5922709"/>
              <a:gd name="connsiteY843" fmla="*/ 525982 h 6858000"/>
              <a:gd name="connsiteX844" fmla="*/ 2132456 w 5922709"/>
              <a:gd name="connsiteY844" fmla="*/ 773694 h 6858000"/>
              <a:gd name="connsiteX845" fmla="*/ 1884743 w 5922709"/>
              <a:gd name="connsiteY845" fmla="*/ 525982 h 6858000"/>
              <a:gd name="connsiteX846" fmla="*/ 2132456 w 5922709"/>
              <a:gd name="connsiteY846" fmla="*/ 278268 h 6858000"/>
              <a:gd name="connsiteX847" fmla="*/ 1599120 w 5922709"/>
              <a:gd name="connsiteY847" fmla="*/ 278268 h 6858000"/>
              <a:gd name="connsiteX848" fmla="*/ 1846834 w 5922709"/>
              <a:gd name="connsiteY848" fmla="*/ 525982 h 6858000"/>
              <a:gd name="connsiteX849" fmla="*/ 1599120 w 5922709"/>
              <a:gd name="connsiteY849" fmla="*/ 773694 h 6858000"/>
              <a:gd name="connsiteX850" fmla="*/ 1351407 w 5922709"/>
              <a:gd name="connsiteY850" fmla="*/ 525982 h 6858000"/>
              <a:gd name="connsiteX851" fmla="*/ 1599120 w 5922709"/>
              <a:gd name="connsiteY851" fmla="*/ 278268 h 6858000"/>
              <a:gd name="connsiteX852" fmla="*/ 1071627 w 5922709"/>
              <a:gd name="connsiteY852" fmla="*/ 277118 h 6858000"/>
              <a:gd name="connsiteX853" fmla="*/ 1319340 w 5922709"/>
              <a:gd name="connsiteY853" fmla="*/ 524832 h 6858000"/>
              <a:gd name="connsiteX854" fmla="*/ 1071627 w 5922709"/>
              <a:gd name="connsiteY854" fmla="*/ 772545 h 6858000"/>
              <a:gd name="connsiteX855" fmla="*/ 823913 w 5922709"/>
              <a:gd name="connsiteY855" fmla="*/ 524832 h 6858000"/>
              <a:gd name="connsiteX856" fmla="*/ 1071627 w 5922709"/>
              <a:gd name="connsiteY856" fmla="*/ 277118 h 6858000"/>
              <a:gd name="connsiteX857" fmla="*/ 538289 w 5922709"/>
              <a:gd name="connsiteY857" fmla="*/ 277118 h 6858000"/>
              <a:gd name="connsiteX858" fmla="*/ 786003 w 5922709"/>
              <a:gd name="connsiteY858" fmla="*/ 524832 h 6858000"/>
              <a:gd name="connsiteX859" fmla="*/ 538289 w 5922709"/>
              <a:gd name="connsiteY859" fmla="*/ 772545 h 6858000"/>
              <a:gd name="connsiteX860" fmla="*/ 290576 w 5922709"/>
              <a:gd name="connsiteY860" fmla="*/ 524832 h 6858000"/>
              <a:gd name="connsiteX861" fmla="*/ 538289 w 5922709"/>
              <a:gd name="connsiteY861" fmla="*/ 277118 h 6858000"/>
              <a:gd name="connsiteX862" fmla="*/ 5363764 w 5922709"/>
              <a:gd name="connsiteY862" fmla="*/ 0 h 6858000"/>
              <a:gd name="connsiteX863" fmla="*/ 5828239 w 5922709"/>
              <a:gd name="connsiteY863" fmla="*/ 0 h 6858000"/>
              <a:gd name="connsiteX864" fmla="*/ 5838682 w 5922709"/>
              <a:gd name="connsiteY864" fmla="*/ 33644 h 6858000"/>
              <a:gd name="connsiteX865" fmla="*/ 5843715 w 5922709"/>
              <a:gd name="connsiteY865" fmla="*/ 83567 h 6858000"/>
              <a:gd name="connsiteX866" fmla="*/ 5596002 w 5922709"/>
              <a:gd name="connsiteY866" fmla="*/ 331280 h 6858000"/>
              <a:gd name="connsiteX867" fmla="*/ 5348288 w 5922709"/>
              <a:gd name="connsiteY867" fmla="*/ 83566 h 6858000"/>
              <a:gd name="connsiteX868" fmla="*/ 5353321 w 5922709"/>
              <a:gd name="connsiteY868" fmla="*/ 33643 h 6858000"/>
              <a:gd name="connsiteX869" fmla="*/ 4829118 w 5922709"/>
              <a:gd name="connsiteY869" fmla="*/ 0 h 6858000"/>
              <a:gd name="connsiteX870" fmla="*/ 5293545 w 5922709"/>
              <a:gd name="connsiteY870" fmla="*/ 0 h 6858000"/>
              <a:gd name="connsiteX871" fmla="*/ 5304012 w 5922709"/>
              <a:gd name="connsiteY871" fmla="*/ 33720 h 6858000"/>
              <a:gd name="connsiteX872" fmla="*/ 5309045 w 5922709"/>
              <a:gd name="connsiteY872" fmla="*/ 83643 h 6858000"/>
              <a:gd name="connsiteX873" fmla="*/ 5061331 w 5922709"/>
              <a:gd name="connsiteY873" fmla="*/ 331355 h 6858000"/>
              <a:gd name="connsiteX874" fmla="*/ 4813618 w 5922709"/>
              <a:gd name="connsiteY874" fmla="*/ 83643 h 6858000"/>
              <a:gd name="connsiteX875" fmla="*/ 4818651 w 5922709"/>
              <a:gd name="connsiteY875" fmla="*/ 33720 h 6858000"/>
              <a:gd name="connsiteX876" fmla="*/ 4295781 w 5922709"/>
              <a:gd name="connsiteY876" fmla="*/ 0 h 6858000"/>
              <a:gd name="connsiteX877" fmla="*/ 4760208 w 5922709"/>
              <a:gd name="connsiteY877" fmla="*/ 0 h 6858000"/>
              <a:gd name="connsiteX878" fmla="*/ 4770675 w 5922709"/>
              <a:gd name="connsiteY878" fmla="*/ 33720 h 6858000"/>
              <a:gd name="connsiteX879" fmla="*/ 4775708 w 5922709"/>
              <a:gd name="connsiteY879" fmla="*/ 83643 h 6858000"/>
              <a:gd name="connsiteX880" fmla="*/ 4527994 w 5922709"/>
              <a:gd name="connsiteY880" fmla="*/ 331355 h 6858000"/>
              <a:gd name="connsiteX881" fmla="*/ 4280281 w 5922709"/>
              <a:gd name="connsiteY881" fmla="*/ 83643 h 6858000"/>
              <a:gd name="connsiteX882" fmla="*/ 4285314 w 5922709"/>
              <a:gd name="connsiteY882" fmla="*/ 33720 h 6858000"/>
              <a:gd name="connsiteX883" fmla="*/ 3762445 w 5922709"/>
              <a:gd name="connsiteY883" fmla="*/ 0 h 6858000"/>
              <a:gd name="connsiteX884" fmla="*/ 4226872 w 5922709"/>
              <a:gd name="connsiteY884" fmla="*/ 0 h 6858000"/>
              <a:gd name="connsiteX885" fmla="*/ 4237339 w 5922709"/>
              <a:gd name="connsiteY885" fmla="*/ 33720 h 6858000"/>
              <a:gd name="connsiteX886" fmla="*/ 4242372 w 5922709"/>
              <a:gd name="connsiteY886" fmla="*/ 83643 h 6858000"/>
              <a:gd name="connsiteX887" fmla="*/ 3994658 w 5922709"/>
              <a:gd name="connsiteY887" fmla="*/ 331355 h 6858000"/>
              <a:gd name="connsiteX888" fmla="*/ 3746945 w 5922709"/>
              <a:gd name="connsiteY888" fmla="*/ 83643 h 6858000"/>
              <a:gd name="connsiteX889" fmla="*/ 3751978 w 5922709"/>
              <a:gd name="connsiteY889" fmla="*/ 33720 h 6858000"/>
              <a:gd name="connsiteX890" fmla="*/ 3229108 w 5922709"/>
              <a:gd name="connsiteY890" fmla="*/ 0 h 6858000"/>
              <a:gd name="connsiteX891" fmla="*/ 3693535 w 5922709"/>
              <a:gd name="connsiteY891" fmla="*/ 0 h 6858000"/>
              <a:gd name="connsiteX892" fmla="*/ 3704002 w 5922709"/>
              <a:gd name="connsiteY892" fmla="*/ 33720 h 6858000"/>
              <a:gd name="connsiteX893" fmla="*/ 3709035 w 5922709"/>
              <a:gd name="connsiteY893" fmla="*/ 83643 h 6858000"/>
              <a:gd name="connsiteX894" fmla="*/ 3461322 w 5922709"/>
              <a:gd name="connsiteY894" fmla="*/ 331355 h 6858000"/>
              <a:gd name="connsiteX895" fmla="*/ 3213608 w 5922709"/>
              <a:gd name="connsiteY895" fmla="*/ 83643 h 6858000"/>
              <a:gd name="connsiteX896" fmla="*/ 3218641 w 5922709"/>
              <a:gd name="connsiteY896" fmla="*/ 33720 h 6858000"/>
              <a:gd name="connsiteX897" fmla="*/ 2695772 w 5922709"/>
              <a:gd name="connsiteY897" fmla="*/ 0 h 6858000"/>
              <a:gd name="connsiteX898" fmla="*/ 3160199 w 5922709"/>
              <a:gd name="connsiteY898" fmla="*/ 0 h 6858000"/>
              <a:gd name="connsiteX899" fmla="*/ 3170666 w 5922709"/>
              <a:gd name="connsiteY899" fmla="*/ 33720 h 6858000"/>
              <a:gd name="connsiteX900" fmla="*/ 3175699 w 5922709"/>
              <a:gd name="connsiteY900" fmla="*/ 83643 h 6858000"/>
              <a:gd name="connsiteX901" fmla="*/ 2927986 w 5922709"/>
              <a:gd name="connsiteY901" fmla="*/ 331355 h 6858000"/>
              <a:gd name="connsiteX902" fmla="*/ 2680272 w 5922709"/>
              <a:gd name="connsiteY902" fmla="*/ 83643 h 6858000"/>
              <a:gd name="connsiteX903" fmla="*/ 2685305 w 5922709"/>
              <a:gd name="connsiteY903" fmla="*/ 33720 h 6858000"/>
              <a:gd name="connsiteX904" fmla="*/ 2162435 w 5922709"/>
              <a:gd name="connsiteY904" fmla="*/ 0 h 6858000"/>
              <a:gd name="connsiteX905" fmla="*/ 2626862 w 5922709"/>
              <a:gd name="connsiteY905" fmla="*/ 0 h 6858000"/>
              <a:gd name="connsiteX906" fmla="*/ 2637329 w 5922709"/>
              <a:gd name="connsiteY906" fmla="*/ 33720 h 6858000"/>
              <a:gd name="connsiteX907" fmla="*/ 2642362 w 5922709"/>
              <a:gd name="connsiteY907" fmla="*/ 83643 h 6858000"/>
              <a:gd name="connsiteX908" fmla="*/ 2394649 w 5922709"/>
              <a:gd name="connsiteY908" fmla="*/ 331355 h 6858000"/>
              <a:gd name="connsiteX909" fmla="*/ 2146935 w 5922709"/>
              <a:gd name="connsiteY909" fmla="*/ 83643 h 6858000"/>
              <a:gd name="connsiteX910" fmla="*/ 2151968 w 5922709"/>
              <a:gd name="connsiteY910" fmla="*/ 33720 h 6858000"/>
              <a:gd name="connsiteX911" fmla="*/ 1629099 w 5922709"/>
              <a:gd name="connsiteY911" fmla="*/ 0 h 6858000"/>
              <a:gd name="connsiteX912" fmla="*/ 2093527 w 5922709"/>
              <a:gd name="connsiteY912" fmla="*/ 0 h 6858000"/>
              <a:gd name="connsiteX913" fmla="*/ 2103994 w 5922709"/>
              <a:gd name="connsiteY913" fmla="*/ 33720 h 6858000"/>
              <a:gd name="connsiteX914" fmla="*/ 2109026 w 5922709"/>
              <a:gd name="connsiteY914" fmla="*/ 83643 h 6858000"/>
              <a:gd name="connsiteX915" fmla="*/ 1861313 w 5922709"/>
              <a:gd name="connsiteY915" fmla="*/ 331355 h 6858000"/>
              <a:gd name="connsiteX916" fmla="*/ 1613599 w 5922709"/>
              <a:gd name="connsiteY916" fmla="*/ 83643 h 6858000"/>
              <a:gd name="connsiteX917" fmla="*/ 1618632 w 5922709"/>
              <a:gd name="connsiteY917" fmla="*/ 33720 h 6858000"/>
              <a:gd name="connsiteX918" fmla="*/ 1095826 w 5922709"/>
              <a:gd name="connsiteY918" fmla="*/ 0 h 6858000"/>
              <a:gd name="connsiteX919" fmla="*/ 1560254 w 5922709"/>
              <a:gd name="connsiteY919" fmla="*/ 0 h 6858000"/>
              <a:gd name="connsiteX920" fmla="*/ 1570721 w 5922709"/>
              <a:gd name="connsiteY920" fmla="*/ 33720 h 6858000"/>
              <a:gd name="connsiteX921" fmla="*/ 1575753 w 5922709"/>
              <a:gd name="connsiteY921" fmla="*/ 83643 h 6858000"/>
              <a:gd name="connsiteX922" fmla="*/ 1328039 w 5922709"/>
              <a:gd name="connsiteY922" fmla="*/ 331355 h 6858000"/>
              <a:gd name="connsiteX923" fmla="*/ 1080326 w 5922709"/>
              <a:gd name="connsiteY923" fmla="*/ 83643 h 6858000"/>
              <a:gd name="connsiteX924" fmla="*/ 1085359 w 5922709"/>
              <a:gd name="connsiteY924" fmla="*/ 33720 h 6858000"/>
              <a:gd name="connsiteX925" fmla="*/ 568058 w 5922709"/>
              <a:gd name="connsiteY925" fmla="*/ 0 h 6858000"/>
              <a:gd name="connsiteX926" fmla="*/ 1033030 w 5922709"/>
              <a:gd name="connsiteY926" fmla="*/ 0 h 6858000"/>
              <a:gd name="connsiteX927" fmla="*/ 1043163 w 5922709"/>
              <a:gd name="connsiteY927" fmla="*/ 32644 h 6858000"/>
              <a:gd name="connsiteX928" fmla="*/ 1048194 w 5922709"/>
              <a:gd name="connsiteY928" fmla="*/ 82554 h 6858000"/>
              <a:gd name="connsiteX929" fmla="*/ 800544 w 5922709"/>
              <a:gd name="connsiteY929" fmla="*/ 330204 h 6858000"/>
              <a:gd name="connsiteX930" fmla="*/ 552894 w 5922709"/>
              <a:gd name="connsiteY930" fmla="*/ 82554 h 6858000"/>
              <a:gd name="connsiteX931" fmla="*/ 557925 w 5922709"/>
              <a:gd name="connsiteY931" fmla="*/ 32644 h 6858000"/>
              <a:gd name="connsiteX932" fmla="*/ 34554 w 5922709"/>
              <a:gd name="connsiteY932" fmla="*/ 0 h 6858000"/>
              <a:gd name="connsiteX933" fmla="*/ 499736 w 5922709"/>
              <a:gd name="connsiteY933" fmla="*/ 0 h 6858000"/>
              <a:gd name="connsiteX934" fmla="*/ 509826 w 5922709"/>
              <a:gd name="connsiteY934" fmla="*/ 32505 h 6858000"/>
              <a:gd name="connsiteX935" fmla="*/ 514858 w 5922709"/>
              <a:gd name="connsiteY935" fmla="*/ 82428 h 6858000"/>
              <a:gd name="connsiteX936" fmla="*/ 267144 w 5922709"/>
              <a:gd name="connsiteY936" fmla="*/ 330141 h 6858000"/>
              <a:gd name="connsiteX937" fmla="*/ 19431 w 5922709"/>
              <a:gd name="connsiteY937" fmla="*/ 82427 h 6858000"/>
              <a:gd name="connsiteX938" fmla="*/ 24464 w 5922709"/>
              <a:gd name="connsiteY938" fmla="*/ 32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</a:cxnLst>
            <a:rect l="l" t="t" r="r" b="b"/>
            <a:pathLst>
              <a:path w="5922709" h="6858000">
                <a:moveTo>
                  <a:pt x="5862891" y="6560883"/>
                </a:moveTo>
                <a:cubicBezTo>
                  <a:pt x="5879992" y="6560883"/>
                  <a:pt x="5896688" y="6562616"/>
                  <a:pt x="5912814" y="6565916"/>
                </a:cubicBezTo>
                <a:lnTo>
                  <a:pt x="5922709" y="6568987"/>
                </a:lnTo>
                <a:lnTo>
                  <a:pt x="5922709" y="6858000"/>
                </a:lnTo>
                <a:lnTo>
                  <a:pt x="5620158" y="6858000"/>
                </a:lnTo>
                <a:lnTo>
                  <a:pt x="5615178" y="6808596"/>
                </a:lnTo>
                <a:cubicBezTo>
                  <a:pt x="5615178" y="6671788"/>
                  <a:pt x="5726083" y="6560883"/>
                  <a:pt x="5862891" y="6560883"/>
                </a:cubicBezTo>
                <a:close/>
                <a:moveTo>
                  <a:pt x="5329555" y="6560883"/>
                </a:moveTo>
                <a:cubicBezTo>
                  <a:pt x="5466364" y="6560883"/>
                  <a:pt x="5577269" y="6671788"/>
                  <a:pt x="5577269" y="6808596"/>
                </a:cubicBezTo>
                <a:lnTo>
                  <a:pt x="5572289" y="6858000"/>
                </a:lnTo>
                <a:lnTo>
                  <a:pt x="5086822" y="6858000"/>
                </a:lnTo>
                <a:lnTo>
                  <a:pt x="5081842" y="6808596"/>
                </a:lnTo>
                <a:cubicBezTo>
                  <a:pt x="5081842" y="6671788"/>
                  <a:pt x="5192747" y="6560883"/>
                  <a:pt x="5329555" y="6560883"/>
                </a:cubicBezTo>
                <a:close/>
                <a:moveTo>
                  <a:pt x="4796218" y="6560883"/>
                </a:moveTo>
                <a:cubicBezTo>
                  <a:pt x="4933027" y="6560883"/>
                  <a:pt x="5043932" y="6671788"/>
                  <a:pt x="5043932" y="6808596"/>
                </a:cubicBezTo>
                <a:lnTo>
                  <a:pt x="5038952" y="6858000"/>
                </a:lnTo>
                <a:lnTo>
                  <a:pt x="4553485" y="6858000"/>
                </a:lnTo>
                <a:lnTo>
                  <a:pt x="4548505" y="6808596"/>
                </a:lnTo>
                <a:cubicBezTo>
                  <a:pt x="4548505" y="6671788"/>
                  <a:pt x="4659410" y="6560883"/>
                  <a:pt x="4796218" y="6560883"/>
                </a:cubicBezTo>
                <a:close/>
                <a:moveTo>
                  <a:pt x="4262945" y="6560883"/>
                </a:moveTo>
                <a:cubicBezTo>
                  <a:pt x="4399754" y="6560883"/>
                  <a:pt x="4510659" y="6671788"/>
                  <a:pt x="4510659" y="6808596"/>
                </a:cubicBezTo>
                <a:lnTo>
                  <a:pt x="4505679" y="6858000"/>
                </a:lnTo>
                <a:lnTo>
                  <a:pt x="4020212" y="6858000"/>
                </a:lnTo>
                <a:lnTo>
                  <a:pt x="4015232" y="6808596"/>
                </a:lnTo>
                <a:cubicBezTo>
                  <a:pt x="4015232" y="6671788"/>
                  <a:pt x="4126137" y="6560883"/>
                  <a:pt x="4262945" y="6560883"/>
                </a:cubicBezTo>
                <a:close/>
                <a:moveTo>
                  <a:pt x="3729610" y="6560883"/>
                </a:moveTo>
                <a:cubicBezTo>
                  <a:pt x="3866418" y="6560883"/>
                  <a:pt x="3977323" y="6671788"/>
                  <a:pt x="3977323" y="6808596"/>
                </a:cubicBezTo>
                <a:lnTo>
                  <a:pt x="3972343" y="6858000"/>
                </a:lnTo>
                <a:lnTo>
                  <a:pt x="3486876" y="6858000"/>
                </a:lnTo>
                <a:lnTo>
                  <a:pt x="3481896" y="6808596"/>
                </a:lnTo>
                <a:cubicBezTo>
                  <a:pt x="3481896" y="6671788"/>
                  <a:pt x="3592801" y="6560883"/>
                  <a:pt x="3729610" y="6560883"/>
                </a:cubicBezTo>
                <a:close/>
                <a:moveTo>
                  <a:pt x="3196273" y="6560883"/>
                </a:moveTo>
                <a:cubicBezTo>
                  <a:pt x="3333081" y="6560883"/>
                  <a:pt x="3443986" y="6671788"/>
                  <a:pt x="3443986" y="6808596"/>
                </a:cubicBezTo>
                <a:lnTo>
                  <a:pt x="3439006" y="6858000"/>
                </a:lnTo>
                <a:lnTo>
                  <a:pt x="2953539" y="6858000"/>
                </a:lnTo>
                <a:lnTo>
                  <a:pt x="2948559" y="6808596"/>
                </a:lnTo>
                <a:cubicBezTo>
                  <a:pt x="2948559" y="6671788"/>
                  <a:pt x="3059464" y="6560883"/>
                  <a:pt x="3196273" y="6560883"/>
                </a:cubicBezTo>
                <a:close/>
                <a:moveTo>
                  <a:pt x="2662937" y="6560883"/>
                </a:moveTo>
                <a:cubicBezTo>
                  <a:pt x="2799745" y="6560883"/>
                  <a:pt x="2910650" y="6671788"/>
                  <a:pt x="2910650" y="6808596"/>
                </a:cubicBezTo>
                <a:lnTo>
                  <a:pt x="2905670" y="6858000"/>
                </a:lnTo>
                <a:lnTo>
                  <a:pt x="2420203" y="6858000"/>
                </a:lnTo>
                <a:lnTo>
                  <a:pt x="2415223" y="6808596"/>
                </a:lnTo>
                <a:cubicBezTo>
                  <a:pt x="2415223" y="6671788"/>
                  <a:pt x="2526128" y="6560883"/>
                  <a:pt x="2662937" y="6560883"/>
                </a:cubicBezTo>
                <a:close/>
                <a:moveTo>
                  <a:pt x="2129600" y="6560883"/>
                </a:moveTo>
                <a:cubicBezTo>
                  <a:pt x="2266408" y="6560883"/>
                  <a:pt x="2377313" y="6671788"/>
                  <a:pt x="2377313" y="6808596"/>
                </a:cubicBezTo>
                <a:lnTo>
                  <a:pt x="2372333" y="6858000"/>
                </a:lnTo>
                <a:lnTo>
                  <a:pt x="1886867" y="6858000"/>
                </a:lnTo>
                <a:lnTo>
                  <a:pt x="1881886" y="6808596"/>
                </a:lnTo>
                <a:cubicBezTo>
                  <a:pt x="1881886" y="6671788"/>
                  <a:pt x="1992791" y="6560883"/>
                  <a:pt x="2129600" y="6560883"/>
                </a:cubicBezTo>
                <a:close/>
                <a:moveTo>
                  <a:pt x="1596264" y="6560883"/>
                </a:moveTo>
                <a:cubicBezTo>
                  <a:pt x="1733072" y="6560883"/>
                  <a:pt x="1843977" y="6671788"/>
                  <a:pt x="1843977" y="6808596"/>
                </a:cubicBezTo>
                <a:lnTo>
                  <a:pt x="1838997" y="6858000"/>
                </a:lnTo>
                <a:lnTo>
                  <a:pt x="1353531" y="6858000"/>
                </a:lnTo>
                <a:lnTo>
                  <a:pt x="1348550" y="6808596"/>
                </a:lnTo>
                <a:cubicBezTo>
                  <a:pt x="1348550" y="6671788"/>
                  <a:pt x="1459455" y="6560883"/>
                  <a:pt x="1596264" y="6560883"/>
                </a:cubicBezTo>
                <a:close/>
                <a:moveTo>
                  <a:pt x="1068768" y="6559677"/>
                </a:moveTo>
                <a:cubicBezTo>
                  <a:pt x="1205577" y="6559677"/>
                  <a:pt x="1316482" y="6670582"/>
                  <a:pt x="1316482" y="6807391"/>
                </a:cubicBezTo>
                <a:cubicBezTo>
                  <a:pt x="1316482" y="6824492"/>
                  <a:pt x="1314749" y="6841189"/>
                  <a:pt x="1311450" y="6857314"/>
                </a:cubicBezTo>
                <a:lnTo>
                  <a:pt x="1311237" y="6858000"/>
                </a:lnTo>
                <a:lnTo>
                  <a:pt x="826301" y="6858000"/>
                </a:lnTo>
                <a:lnTo>
                  <a:pt x="826088" y="6857314"/>
                </a:lnTo>
                <a:cubicBezTo>
                  <a:pt x="822788" y="6841189"/>
                  <a:pt x="821055" y="6824492"/>
                  <a:pt x="821055" y="6807391"/>
                </a:cubicBezTo>
                <a:cubicBezTo>
                  <a:pt x="821055" y="6670582"/>
                  <a:pt x="931960" y="6559677"/>
                  <a:pt x="1068768" y="6559677"/>
                </a:cubicBezTo>
                <a:close/>
                <a:moveTo>
                  <a:pt x="535431" y="6559677"/>
                </a:moveTo>
                <a:cubicBezTo>
                  <a:pt x="672240" y="6559677"/>
                  <a:pt x="783145" y="6670582"/>
                  <a:pt x="783145" y="6807391"/>
                </a:cubicBezTo>
                <a:cubicBezTo>
                  <a:pt x="783145" y="6824492"/>
                  <a:pt x="781412" y="6841189"/>
                  <a:pt x="778113" y="6857314"/>
                </a:cubicBezTo>
                <a:lnTo>
                  <a:pt x="777900" y="6858000"/>
                </a:lnTo>
                <a:lnTo>
                  <a:pt x="292964" y="6858000"/>
                </a:lnTo>
                <a:lnTo>
                  <a:pt x="292751" y="6857314"/>
                </a:lnTo>
                <a:cubicBezTo>
                  <a:pt x="289451" y="6841189"/>
                  <a:pt x="287718" y="6824492"/>
                  <a:pt x="287718" y="6807391"/>
                </a:cubicBezTo>
                <a:cubicBezTo>
                  <a:pt x="287718" y="6670582"/>
                  <a:pt x="398623" y="6559677"/>
                  <a:pt x="535431" y="6559677"/>
                </a:cubicBezTo>
                <a:close/>
                <a:moveTo>
                  <a:pt x="5591747" y="6114986"/>
                </a:moveTo>
                <a:cubicBezTo>
                  <a:pt x="5728555" y="6114986"/>
                  <a:pt x="5839460" y="6225891"/>
                  <a:pt x="5839460" y="6362700"/>
                </a:cubicBezTo>
                <a:cubicBezTo>
                  <a:pt x="5839460" y="6499508"/>
                  <a:pt x="5728555" y="6610413"/>
                  <a:pt x="5591747" y="6610413"/>
                </a:cubicBezTo>
                <a:cubicBezTo>
                  <a:pt x="5454938" y="6610413"/>
                  <a:pt x="5344033" y="6499508"/>
                  <a:pt x="5344033" y="6362700"/>
                </a:cubicBezTo>
                <a:cubicBezTo>
                  <a:pt x="5344033" y="6225891"/>
                  <a:pt x="5454938" y="6114986"/>
                  <a:pt x="5591747" y="6114986"/>
                </a:cubicBezTo>
                <a:close/>
                <a:moveTo>
                  <a:pt x="5058474" y="6114986"/>
                </a:moveTo>
                <a:cubicBezTo>
                  <a:pt x="5195282" y="6114986"/>
                  <a:pt x="5306187" y="6225891"/>
                  <a:pt x="5306187" y="6362700"/>
                </a:cubicBezTo>
                <a:cubicBezTo>
                  <a:pt x="5306187" y="6499508"/>
                  <a:pt x="5195282" y="6610413"/>
                  <a:pt x="5058474" y="6610413"/>
                </a:cubicBezTo>
                <a:cubicBezTo>
                  <a:pt x="4921665" y="6610413"/>
                  <a:pt x="4810760" y="6499508"/>
                  <a:pt x="4810760" y="6362700"/>
                </a:cubicBezTo>
                <a:cubicBezTo>
                  <a:pt x="4810760" y="6225891"/>
                  <a:pt x="4921665" y="6114986"/>
                  <a:pt x="5058474" y="6114986"/>
                </a:cubicBezTo>
                <a:close/>
                <a:moveTo>
                  <a:pt x="4525138" y="6114986"/>
                </a:moveTo>
                <a:cubicBezTo>
                  <a:pt x="4661946" y="6114986"/>
                  <a:pt x="4772851" y="6225891"/>
                  <a:pt x="4772851" y="6362700"/>
                </a:cubicBezTo>
                <a:cubicBezTo>
                  <a:pt x="4772851" y="6499508"/>
                  <a:pt x="4661946" y="6610413"/>
                  <a:pt x="4525138" y="6610413"/>
                </a:cubicBezTo>
                <a:cubicBezTo>
                  <a:pt x="4388329" y="6610413"/>
                  <a:pt x="4277424" y="6499508"/>
                  <a:pt x="4277424" y="6362700"/>
                </a:cubicBezTo>
                <a:cubicBezTo>
                  <a:pt x="4277424" y="6225891"/>
                  <a:pt x="4388329" y="6114986"/>
                  <a:pt x="4525138" y="6114986"/>
                </a:cubicBezTo>
                <a:close/>
                <a:moveTo>
                  <a:pt x="3991801" y="6114986"/>
                </a:moveTo>
                <a:cubicBezTo>
                  <a:pt x="4128609" y="6114986"/>
                  <a:pt x="4239514" y="6225891"/>
                  <a:pt x="4239514" y="6362700"/>
                </a:cubicBezTo>
                <a:cubicBezTo>
                  <a:pt x="4239514" y="6499508"/>
                  <a:pt x="4128609" y="6610413"/>
                  <a:pt x="3991801" y="6610413"/>
                </a:cubicBezTo>
                <a:cubicBezTo>
                  <a:pt x="3854992" y="6610413"/>
                  <a:pt x="3744087" y="6499508"/>
                  <a:pt x="3744087" y="6362700"/>
                </a:cubicBezTo>
                <a:cubicBezTo>
                  <a:pt x="3744087" y="6225891"/>
                  <a:pt x="3854992" y="6114986"/>
                  <a:pt x="3991801" y="6114986"/>
                </a:cubicBezTo>
                <a:close/>
                <a:moveTo>
                  <a:pt x="3458464" y="6114986"/>
                </a:moveTo>
                <a:cubicBezTo>
                  <a:pt x="3595273" y="6114986"/>
                  <a:pt x="3706178" y="6225891"/>
                  <a:pt x="3706178" y="6362700"/>
                </a:cubicBezTo>
                <a:cubicBezTo>
                  <a:pt x="3706178" y="6499508"/>
                  <a:pt x="3595273" y="6610413"/>
                  <a:pt x="3458464" y="6610413"/>
                </a:cubicBezTo>
                <a:cubicBezTo>
                  <a:pt x="3321655" y="6610413"/>
                  <a:pt x="3210751" y="6499508"/>
                  <a:pt x="3210751" y="6362700"/>
                </a:cubicBezTo>
                <a:cubicBezTo>
                  <a:pt x="3210751" y="6225891"/>
                  <a:pt x="3321655" y="6114986"/>
                  <a:pt x="3458464" y="6114986"/>
                </a:cubicBezTo>
                <a:close/>
                <a:moveTo>
                  <a:pt x="2925127" y="6114986"/>
                </a:moveTo>
                <a:cubicBezTo>
                  <a:pt x="3061936" y="6114986"/>
                  <a:pt x="3172841" y="6225891"/>
                  <a:pt x="3172841" y="6362700"/>
                </a:cubicBezTo>
                <a:cubicBezTo>
                  <a:pt x="3172841" y="6499508"/>
                  <a:pt x="3061936" y="6610413"/>
                  <a:pt x="2925127" y="6610413"/>
                </a:cubicBezTo>
                <a:cubicBezTo>
                  <a:pt x="2788318" y="6610413"/>
                  <a:pt x="2677414" y="6499508"/>
                  <a:pt x="2677414" y="6362700"/>
                </a:cubicBezTo>
                <a:cubicBezTo>
                  <a:pt x="2677414" y="6225891"/>
                  <a:pt x="2788318" y="6114986"/>
                  <a:pt x="2925127" y="6114986"/>
                </a:cubicBezTo>
                <a:close/>
                <a:moveTo>
                  <a:pt x="2391791" y="6114986"/>
                </a:moveTo>
                <a:cubicBezTo>
                  <a:pt x="2528600" y="6114986"/>
                  <a:pt x="2639505" y="6225891"/>
                  <a:pt x="2639505" y="6362700"/>
                </a:cubicBezTo>
                <a:cubicBezTo>
                  <a:pt x="2639505" y="6499508"/>
                  <a:pt x="2528600" y="6610413"/>
                  <a:pt x="2391791" y="6610413"/>
                </a:cubicBezTo>
                <a:cubicBezTo>
                  <a:pt x="2254982" y="6610413"/>
                  <a:pt x="2144078" y="6499508"/>
                  <a:pt x="2144078" y="6362700"/>
                </a:cubicBezTo>
                <a:cubicBezTo>
                  <a:pt x="2144078" y="6225891"/>
                  <a:pt x="2254982" y="6114986"/>
                  <a:pt x="2391791" y="6114986"/>
                </a:cubicBezTo>
                <a:close/>
                <a:moveTo>
                  <a:pt x="1858454" y="6114986"/>
                </a:moveTo>
                <a:cubicBezTo>
                  <a:pt x="1995263" y="6114986"/>
                  <a:pt x="2106168" y="6225891"/>
                  <a:pt x="2106168" y="6362700"/>
                </a:cubicBezTo>
                <a:cubicBezTo>
                  <a:pt x="2106168" y="6499508"/>
                  <a:pt x="1995263" y="6610413"/>
                  <a:pt x="1858454" y="6610413"/>
                </a:cubicBezTo>
                <a:cubicBezTo>
                  <a:pt x="1721646" y="6610413"/>
                  <a:pt x="1610741" y="6499508"/>
                  <a:pt x="1610741" y="6362700"/>
                </a:cubicBezTo>
                <a:cubicBezTo>
                  <a:pt x="1610741" y="6225891"/>
                  <a:pt x="1721646" y="6114986"/>
                  <a:pt x="1858454" y="6114986"/>
                </a:cubicBezTo>
                <a:close/>
                <a:moveTo>
                  <a:pt x="1322452" y="6114986"/>
                </a:moveTo>
                <a:cubicBezTo>
                  <a:pt x="1459261" y="6114986"/>
                  <a:pt x="1570165" y="6225891"/>
                  <a:pt x="1570165" y="6362700"/>
                </a:cubicBezTo>
                <a:cubicBezTo>
                  <a:pt x="1570165" y="6499508"/>
                  <a:pt x="1459261" y="6610413"/>
                  <a:pt x="1322452" y="6610413"/>
                </a:cubicBezTo>
                <a:cubicBezTo>
                  <a:pt x="1185643" y="6610413"/>
                  <a:pt x="1074738" y="6499508"/>
                  <a:pt x="1074738" y="6362700"/>
                </a:cubicBezTo>
                <a:cubicBezTo>
                  <a:pt x="1074738" y="6225891"/>
                  <a:pt x="1185643" y="6114986"/>
                  <a:pt x="1322452" y="6114986"/>
                </a:cubicBezTo>
                <a:close/>
                <a:moveTo>
                  <a:pt x="797624" y="6113843"/>
                </a:moveTo>
                <a:cubicBezTo>
                  <a:pt x="934432" y="6113843"/>
                  <a:pt x="1045337" y="6224748"/>
                  <a:pt x="1045337" y="6361557"/>
                </a:cubicBezTo>
                <a:cubicBezTo>
                  <a:pt x="1045337" y="6498365"/>
                  <a:pt x="934432" y="6609270"/>
                  <a:pt x="797624" y="6609270"/>
                </a:cubicBezTo>
                <a:cubicBezTo>
                  <a:pt x="660815" y="6609270"/>
                  <a:pt x="549910" y="6498364"/>
                  <a:pt x="549910" y="6361556"/>
                </a:cubicBezTo>
                <a:cubicBezTo>
                  <a:pt x="549910" y="6224748"/>
                  <a:pt x="660815" y="6113843"/>
                  <a:pt x="797624" y="6113843"/>
                </a:cubicBezTo>
                <a:close/>
                <a:moveTo>
                  <a:pt x="261556" y="6113843"/>
                </a:moveTo>
                <a:cubicBezTo>
                  <a:pt x="398365" y="6113843"/>
                  <a:pt x="509270" y="6224748"/>
                  <a:pt x="509270" y="6361557"/>
                </a:cubicBezTo>
                <a:cubicBezTo>
                  <a:pt x="509270" y="6498365"/>
                  <a:pt x="398365" y="6609270"/>
                  <a:pt x="261556" y="6609270"/>
                </a:cubicBezTo>
                <a:cubicBezTo>
                  <a:pt x="124748" y="6609270"/>
                  <a:pt x="13843" y="6498364"/>
                  <a:pt x="13843" y="6361556"/>
                </a:cubicBezTo>
                <a:cubicBezTo>
                  <a:pt x="13843" y="6224748"/>
                  <a:pt x="124748" y="6113843"/>
                  <a:pt x="261556" y="6113843"/>
                </a:cubicBezTo>
                <a:close/>
                <a:moveTo>
                  <a:pt x="5862891" y="5672010"/>
                </a:moveTo>
                <a:cubicBezTo>
                  <a:pt x="5879992" y="5672010"/>
                  <a:pt x="5896688" y="5673743"/>
                  <a:pt x="5912814" y="5677043"/>
                </a:cubicBezTo>
                <a:lnTo>
                  <a:pt x="5922709" y="5680114"/>
                </a:lnTo>
                <a:lnTo>
                  <a:pt x="5922709" y="6159333"/>
                </a:lnTo>
                <a:lnTo>
                  <a:pt x="5912814" y="6162405"/>
                </a:lnTo>
                <a:cubicBezTo>
                  <a:pt x="5896688" y="6165704"/>
                  <a:pt x="5879992" y="6167437"/>
                  <a:pt x="5862891" y="6167437"/>
                </a:cubicBezTo>
                <a:cubicBezTo>
                  <a:pt x="5726083" y="6167437"/>
                  <a:pt x="5615178" y="6056532"/>
                  <a:pt x="5615178" y="5919723"/>
                </a:cubicBezTo>
                <a:cubicBezTo>
                  <a:pt x="5615178" y="5782915"/>
                  <a:pt x="5726083" y="5672010"/>
                  <a:pt x="5862891" y="5672010"/>
                </a:cubicBezTo>
                <a:close/>
                <a:moveTo>
                  <a:pt x="5329555" y="5672010"/>
                </a:moveTo>
                <a:cubicBezTo>
                  <a:pt x="5466364" y="5672010"/>
                  <a:pt x="5577269" y="5782915"/>
                  <a:pt x="5577269" y="5919723"/>
                </a:cubicBezTo>
                <a:cubicBezTo>
                  <a:pt x="5577269" y="6056532"/>
                  <a:pt x="5466364" y="6167437"/>
                  <a:pt x="5329555" y="6167437"/>
                </a:cubicBezTo>
                <a:cubicBezTo>
                  <a:pt x="5192747" y="6167437"/>
                  <a:pt x="5081842" y="6056532"/>
                  <a:pt x="5081842" y="5919723"/>
                </a:cubicBezTo>
                <a:cubicBezTo>
                  <a:pt x="5081842" y="5782915"/>
                  <a:pt x="5192747" y="5672010"/>
                  <a:pt x="5329555" y="5672010"/>
                </a:cubicBezTo>
                <a:close/>
                <a:moveTo>
                  <a:pt x="4796218" y="5672010"/>
                </a:moveTo>
                <a:cubicBezTo>
                  <a:pt x="4933027" y="5672010"/>
                  <a:pt x="5043932" y="5782915"/>
                  <a:pt x="5043932" y="5919723"/>
                </a:cubicBezTo>
                <a:cubicBezTo>
                  <a:pt x="5043932" y="6056532"/>
                  <a:pt x="4933027" y="6167437"/>
                  <a:pt x="4796218" y="6167437"/>
                </a:cubicBezTo>
                <a:cubicBezTo>
                  <a:pt x="4659410" y="6167437"/>
                  <a:pt x="4548505" y="6056532"/>
                  <a:pt x="4548505" y="5919723"/>
                </a:cubicBezTo>
                <a:cubicBezTo>
                  <a:pt x="4548505" y="5782915"/>
                  <a:pt x="4659410" y="5672010"/>
                  <a:pt x="4796218" y="5672010"/>
                </a:cubicBezTo>
                <a:close/>
                <a:moveTo>
                  <a:pt x="4262945" y="5672010"/>
                </a:moveTo>
                <a:cubicBezTo>
                  <a:pt x="4399754" y="5672010"/>
                  <a:pt x="4510659" y="5782915"/>
                  <a:pt x="4510659" y="5919723"/>
                </a:cubicBezTo>
                <a:cubicBezTo>
                  <a:pt x="4510659" y="6056532"/>
                  <a:pt x="4399754" y="6167437"/>
                  <a:pt x="4262945" y="6167437"/>
                </a:cubicBezTo>
                <a:cubicBezTo>
                  <a:pt x="4126137" y="6167437"/>
                  <a:pt x="4015232" y="6056532"/>
                  <a:pt x="4015232" y="5919723"/>
                </a:cubicBezTo>
                <a:cubicBezTo>
                  <a:pt x="4015232" y="5782915"/>
                  <a:pt x="4126137" y="5672010"/>
                  <a:pt x="4262945" y="5672010"/>
                </a:cubicBezTo>
                <a:close/>
                <a:moveTo>
                  <a:pt x="3729610" y="5672010"/>
                </a:moveTo>
                <a:cubicBezTo>
                  <a:pt x="3866418" y="5672010"/>
                  <a:pt x="3977323" y="5782915"/>
                  <a:pt x="3977323" y="5919723"/>
                </a:cubicBezTo>
                <a:cubicBezTo>
                  <a:pt x="3977323" y="6056532"/>
                  <a:pt x="3866418" y="6167437"/>
                  <a:pt x="3729610" y="6167437"/>
                </a:cubicBezTo>
                <a:cubicBezTo>
                  <a:pt x="3592801" y="6167437"/>
                  <a:pt x="3481896" y="6056532"/>
                  <a:pt x="3481896" y="5919723"/>
                </a:cubicBezTo>
                <a:cubicBezTo>
                  <a:pt x="3481896" y="5782915"/>
                  <a:pt x="3592801" y="5672010"/>
                  <a:pt x="3729610" y="5672010"/>
                </a:cubicBezTo>
                <a:close/>
                <a:moveTo>
                  <a:pt x="3196273" y="5672010"/>
                </a:moveTo>
                <a:cubicBezTo>
                  <a:pt x="3333081" y="5672010"/>
                  <a:pt x="3443986" y="5782915"/>
                  <a:pt x="3443986" y="5919723"/>
                </a:cubicBezTo>
                <a:cubicBezTo>
                  <a:pt x="3443986" y="6056532"/>
                  <a:pt x="3333081" y="6167437"/>
                  <a:pt x="3196273" y="6167437"/>
                </a:cubicBezTo>
                <a:cubicBezTo>
                  <a:pt x="3059464" y="6167437"/>
                  <a:pt x="2948559" y="6056532"/>
                  <a:pt x="2948559" y="5919723"/>
                </a:cubicBezTo>
                <a:cubicBezTo>
                  <a:pt x="2948559" y="5782915"/>
                  <a:pt x="3059464" y="5672010"/>
                  <a:pt x="3196273" y="5672010"/>
                </a:cubicBezTo>
                <a:close/>
                <a:moveTo>
                  <a:pt x="2662937" y="5672010"/>
                </a:moveTo>
                <a:cubicBezTo>
                  <a:pt x="2799745" y="5672010"/>
                  <a:pt x="2910650" y="5782915"/>
                  <a:pt x="2910650" y="5919723"/>
                </a:cubicBezTo>
                <a:cubicBezTo>
                  <a:pt x="2910650" y="6056532"/>
                  <a:pt x="2799745" y="6167437"/>
                  <a:pt x="2662937" y="6167437"/>
                </a:cubicBezTo>
                <a:cubicBezTo>
                  <a:pt x="2526128" y="6167437"/>
                  <a:pt x="2415223" y="6056532"/>
                  <a:pt x="2415223" y="5919723"/>
                </a:cubicBezTo>
                <a:cubicBezTo>
                  <a:pt x="2415223" y="5782915"/>
                  <a:pt x="2526128" y="5672010"/>
                  <a:pt x="2662937" y="5672010"/>
                </a:cubicBezTo>
                <a:close/>
                <a:moveTo>
                  <a:pt x="2129600" y="5672010"/>
                </a:moveTo>
                <a:cubicBezTo>
                  <a:pt x="2266408" y="5672010"/>
                  <a:pt x="2377313" y="5782915"/>
                  <a:pt x="2377313" y="5919723"/>
                </a:cubicBezTo>
                <a:cubicBezTo>
                  <a:pt x="2377313" y="6056532"/>
                  <a:pt x="2266408" y="6167437"/>
                  <a:pt x="2129600" y="6167437"/>
                </a:cubicBezTo>
                <a:cubicBezTo>
                  <a:pt x="1992791" y="6167437"/>
                  <a:pt x="1881886" y="6056532"/>
                  <a:pt x="1881886" y="5919723"/>
                </a:cubicBezTo>
                <a:cubicBezTo>
                  <a:pt x="1881886" y="5782915"/>
                  <a:pt x="1992791" y="5672010"/>
                  <a:pt x="2129600" y="5672010"/>
                </a:cubicBezTo>
                <a:close/>
                <a:moveTo>
                  <a:pt x="1596264" y="5672010"/>
                </a:moveTo>
                <a:cubicBezTo>
                  <a:pt x="1733072" y="5672010"/>
                  <a:pt x="1843977" y="5782915"/>
                  <a:pt x="1843977" y="5919723"/>
                </a:cubicBezTo>
                <a:cubicBezTo>
                  <a:pt x="1843977" y="6056532"/>
                  <a:pt x="1733072" y="6167437"/>
                  <a:pt x="1596264" y="6167437"/>
                </a:cubicBezTo>
                <a:cubicBezTo>
                  <a:pt x="1459455" y="6167437"/>
                  <a:pt x="1348550" y="6056532"/>
                  <a:pt x="1348550" y="5919723"/>
                </a:cubicBezTo>
                <a:cubicBezTo>
                  <a:pt x="1348550" y="5782915"/>
                  <a:pt x="1459455" y="5672010"/>
                  <a:pt x="1596264" y="5672010"/>
                </a:cubicBezTo>
                <a:close/>
                <a:moveTo>
                  <a:pt x="1068768" y="5670867"/>
                </a:moveTo>
                <a:cubicBezTo>
                  <a:pt x="1205577" y="5670867"/>
                  <a:pt x="1316482" y="5781772"/>
                  <a:pt x="1316482" y="5918580"/>
                </a:cubicBezTo>
                <a:cubicBezTo>
                  <a:pt x="1316482" y="6055389"/>
                  <a:pt x="1205577" y="6166294"/>
                  <a:pt x="1068768" y="6166294"/>
                </a:cubicBezTo>
                <a:cubicBezTo>
                  <a:pt x="931960" y="6166294"/>
                  <a:pt x="821055" y="6055389"/>
                  <a:pt x="821055" y="5918580"/>
                </a:cubicBezTo>
                <a:cubicBezTo>
                  <a:pt x="821055" y="5781772"/>
                  <a:pt x="931960" y="5670867"/>
                  <a:pt x="1068768" y="5670867"/>
                </a:cubicBezTo>
                <a:close/>
                <a:moveTo>
                  <a:pt x="535431" y="5670867"/>
                </a:moveTo>
                <a:cubicBezTo>
                  <a:pt x="672240" y="5670867"/>
                  <a:pt x="783145" y="5781772"/>
                  <a:pt x="783145" y="5918580"/>
                </a:cubicBezTo>
                <a:cubicBezTo>
                  <a:pt x="783145" y="6055389"/>
                  <a:pt x="672240" y="6166294"/>
                  <a:pt x="535431" y="6166294"/>
                </a:cubicBezTo>
                <a:cubicBezTo>
                  <a:pt x="398623" y="6166294"/>
                  <a:pt x="287718" y="6055389"/>
                  <a:pt x="287718" y="5918580"/>
                </a:cubicBezTo>
                <a:cubicBezTo>
                  <a:pt x="287718" y="5781772"/>
                  <a:pt x="398623" y="5670867"/>
                  <a:pt x="535431" y="5670867"/>
                </a:cubicBezTo>
                <a:close/>
                <a:moveTo>
                  <a:pt x="5591747" y="5229669"/>
                </a:moveTo>
                <a:cubicBezTo>
                  <a:pt x="5728555" y="5229669"/>
                  <a:pt x="5839460" y="5340574"/>
                  <a:pt x="5839460" y="5477383"/>
                </a:cubicBezTo>
                <a:cubicBezTo>
                  <a:pt x="5839460" y="5614191"/>
                  <a:pt x="5728555" y="5725096"/>
                  <a:pt x="5591747" y="5725096"/>
                </a:cubicBezTo>
                <a:cubicBezTo>
                  <a:pt x="5454938" y="5725096"/>
                  <a:pt x="5344033" y="5614191"/>
                  <a:pt x="5344033" y="5477383"/>
                </a:cubicBezTo>
                <a:cubicBezTo>
                  <a:pt x="5344033" y="5340574"/>
                  <a:pt x="5454938" y="5229669"/>
                  <a:pt x="5591747" y="5229669"/>
                </a:cubicBezTo>
                <a:close/>
                <a:moveTo>
                  <a:pt x="5058474" y="5229669"/>
                </a:moveTo>
                <a:cubicBezTo>
                  <a:pt x="5195282" y="5229669"/>
                  <a:pt x="5306187" y="5340574"/>
                  <a:pt x="5306187" y="5477383"/>
                </a:cubicBezTo>
                <a:cubicBezTo>
                  <a:pt x="5306187" y="5614191"/>
                  <a:pt x="5195282" y="5725096"/>
                  <a:pt x="5058474" y="5725096"/>
                </a:cubicBezTo>
                <a:cubicBezTo>
                  <a:pt x="4921665" y="5725096"/>
                  <a:pt x="4810760" y="5614191"/>
                  <a:pt x="4810760" y="5477383"/>
                </a:cubicBezTo>
                <a:cubicBezTo>
                  <a:pt x="4810760" y="5340574"/>
                  <a:pt x="4921665" y="5229669"/>
                  <a:pt x="5058474" y="5229669"/>
                </a:cubicBezTo>
                <a:close/>
                <a:moveTo>
                  <a:pt x="4525138" y="5229669"/>
                </a:moveTo>
                <a:cubicBezTo>
                  <a:pt x="4661946" y="5229669"/>
                  <a:pt x="4772851" y="5340574"/>
                  <a:pt x="4772851" y="5477383"/>
                </a:cubicBezTo>
                <a:cubicBezTo>
                  <a:pt x="4772851" y="5614191"/>
                  <a:pt x="4661946" y="5725096"/>
                  <a:pt x="4525138" y="5725096"/>
                </a:cubicBezTo>
                <a:cubicBezTo>
                  <a:pt x="4388329" y="5725096"/>
                  <a:pt x="4277424" y="5614191"/>
                  <a:pt x="4277424" y="5477383"/>
                </a:cubicBezTo>
                <a:cubicBezTo>
                  <a:pt x="4277424" y="5340574"/>
                  <a:pt x="4388329" y="5229669"/>
                  <a:pt x="4525138" y="5229669"/>
                </a:cubicBezTo>
                <a:close/>
                <a:moveTo>
                  <a:pt x="3991801" y="5229669"/>
                </a:moveTo>
                <a:cubicBezTo>
                  <a:pt x="4128609" y="5229669"/>
                  <a:pt x="4239514" y="5340574"/>
                  <a:pt x="4239514" y="5477383"/>
                </a:cubicBezTo>
                <a:cubicBezTo>
                  <a:pt x="4239514" y="5614191"/>
                  <a:pt x="4128609" y="5725096"/>
                  <a:pt x="3991801" y="5725096"/>
                </a:cubicBezTo>
                <a:cubicBezTo>
                  <a:pt x="3854992" y="5725096"/>
                  <a:pt x="3744087" y="5614191"/>
                  <a:pt x="3744087" y="5477383"/>
                </a:cubicBezTo>
                <a:cubicBezTo>
                  <a:pt x="3744087" y="5340574"/>
                  <a:pt x="3854992" y="5229669"/>
                  <a:pt x="3991801" y="5229669"/>
                </a:cubicBezTo>
                <a:close/>
                <a:moveTo>
                  <a:pt x="3458464" y="5229669"/>
                </a:moveTo>
                <a:cubicBezTo>
                  <a:pt x="3595273" y="5229669"/>
                  <a:pt x="3706178" y="5340574"/>
                  <a:pt x="3706178" y="5477383"/>
                </a:cubicBezTo>
                <a:cubicBezTo>
                  <a:pt x="3706178" y="5614191"/>
                  <a:pt x="3595273" y="5725096"/>
                  <a:pt x="3458464" y="5725096"/>
                </a:cubicBezTo>
                <a:cubicBezTo>
                  <a:pt x="3321655" y="5725096"/>
                  <a:pt x="3210751" y="5614191"/>
                  <a:pt x="3210751" y="5477383"/>
                </a:cubicBezTo>
                <a:cubicBezTo>
                  <a:pt x="3210751" y="5340574"/>
                  <a:pt x="3321655" y="5229669"/>
                  <a:pt x="3458464" y="5229669"/>
                </a:cubicBezTo>
                <a:close/>
                <a:moveTo>
                  <a:pt x="2925127" y="5229669"/>
                </a:moveTo>
                <a:cubicBezTo>
                  <a:pt x="3061936" y="5229669"/>
                  <a:pt x="3172841" y="5340574"/>
                  <a:pt x="3172841" y="5477383"/>
                </a:cubicBezTo>
                <a:cubicBezTo>
                  <a:pt x="3172841" y="5614191"/>
                  <a:pt x="3061936" y="5725096"/>
                  <a:pt x="2925127" y="5725096"/>
                </a:cubicBezTo>
                <a:cubicBezTo>
                  <a:pt x="2788318" y="5725096"/>
                  <a:pt x="2677414" y="5614191"/>
                  <a:pt x="2677414" y="5477383"/>
                </a:cubicBezTo>
                <a:cubicBezTo>
                  <a:pt x="2677414" y="5340574"/>
                  <a:pt x="2788318" y="5229669"/>
                  <a:pt x="2925127" y="5229669"/>
                </a:cubicBezTo>
                <a:close/>
                <a:moveTo>
                  <a:pt x="2391791" y="5229669"/>
                </a:moveTo>
                <a:cubicBezTo>
                  <a:pt x="2528600" y="5229669"/>
                  <a:pt x="2639505" y="5340574"/>
                  <a:pt x="2639505" y="5477383"/>
                </a:cubicBezTo>
                <a:cubicBezTo>
                  <a:pt x="2639505" y="5614191"/>
                  <a:pt x="2528600" y="5725096"/>
                  <a:pt x="2391791" y="5725096"/>
                </a:cubicBezTo>
                <a:cubicBezTo>
                  <a:pt x="2254982" y="5725096"/>
                  <a:pt x="2144078" y="5614191"/>
                  <a:pt x="2144078" y="5477383"/>
                </a:cubicBezTo>
                <a:cubicBezTo>
                  <a:pt x="2144078" y="5340574"/>
                  <a:pt x="2254982" y="5229669"/>
                  <a:pt x="2391791" y="5229669"/>
                </a:cubicBezTo>
                <a:close/>
                <a:moveTo>
                  <a:pt x="1858454" y="5229669"/>
                </a:moveTo>
                <a:cubicBezTo>
                  <a:pt x="1995263" y="5229669"/>
                  <a:pt x="2106168" y="5340574"/>
                  <a:pt x="2106168" y="5477383"/>
                </a:cubicBezTo>
                <a:cubicBezTo>
                  <a:pt x="2106168" y="5614191"/>
                  <a:pt x="1995263" y="5725096"/>
                  <a:pt x="1858454" y="5725096"/>
                </a:cubicBezTo>
                <a:cubicBezTo>
                  <a:pt x="1721646" y="5725096"/>
                  <a:pt x="1610741" y="5614191"/>
                  <a:pt x="1610741" y="5477383"/>
                </a:cubicBezTo>
                <a:cubicBezTo>
                  <a:pt x="1610741" y="5340574"/>
                  <a:pt x="1721646" y="5229669"/>
                  <a:pt x="1858454" y="5229669"/>
                </a:cubicBezTo>
                <a:close/>
                <a:moveTo>
                  <a:pt x="1323340" y="5229606"/>
                </a:moveTo>
                <a:cubicBezTo>
                  <a:pt x="1460149" y="5229606"/>
                  <a:pt x="1571054" y="5340511"/>
                  <a:pt x="1571054" y="5477320"/>
                </a:cubicBezTo>
                <a:cubicBezTo>
                  <a:pt x="1571054" y="5614128"/>
                  <a:pt x="1460149" y="5725033"/>
                  <a:pt x="1323340" y="5725033"/>
                </a:cubicBezTo>
                <a:cubicBezTo>
                  <a:pt x="1186531" y="5725033"/>
                  <a:pt x="1075627" y="5614128"/>
                  <a:pt x="1075627" y="5477320"/>
                </a:cubicBezTo>
                <a:cubicBezTo>
                  <a:pt x="1075627" y="5340511"/>
                  <a:pt x="1186531" y="5229606"/>
                  <a:pt x="1323340" y="5229606"/>
                </a:cubicBezTo>
                <a:close/>
                <a:moveTo>
                  <a:pt x="797624" y="5228463"/>
                </a:moveTo>
                <a:cubicBezTo>
                  <a:pt x="934432" y="5228463"/>
                  <a:pt x="1045337" y="5339368"/>
                  <a:pt x="1045337" y="5476177"/>
                </a:cubicBezTo>
                <a:cubicBezTo>
                  <a:pt x="1045337" y="5612985"/>
                  <a:pt x="934432" y="5723890"/>
                  <a:pt x="797624" y="5723890"/>
                </a:cubicBezTo>
                <a:cubicBezTo>
                  <a:pt x="660815" y="5723890"/>
                  <a:pt x="549910" y="5612985"/>
                  <a:pt x="549910" y="5476177"/>
                </a:cubicBezTo>
                <a:cubicBezTo>
                  <a:pt x="549910" y="5339368"/>
                  <a:pt x="660815" y="5228463"/>
                  <a:pt x="797624" y="5228463"/>
                </a:cubicBezTo>
                <a:close/>
                <a:moveTo>
                  <a:pt x="262510" y="5228463"/>
                </a:moveTo>
                <a:cubicBezTo>
                  <a:pt x="399318" y="5228463"/>
                  <a:pt x="510223" y="5339368"/>
                  <a:pt x="510223" y="5476177"/>
                </a:cubicBezTo>
                <a:cubicBezTo>
                  <a:pt x="510223" y="5612985"/>
                  <a:pt x="399318" y="5723890"/>
                  <a:pt x="262510" y="5723890"/>
                </a:cubicBezTo>
                <a:cubicBezTo>
                  <a:pt x="125701" y="5723890"/>
                  <a:pt x="14796" y="5612985"/>
                  <a:pt x="14796" y="5476177"/>
                </a:cubicBezTo>
                <a:cubicBezTo>
                  <a:pt x="14796" y="5339368"/>
                  <a:pt x="125701" y="5228463"/>
                  <a:pt x="262510" y="5228463"/>
                </a:cubicBezTo>
                <a:close/>
                <a:moveTo>
                  <a:pt x="5843270" y="4769612"/>
                </a:moveTo>
                <a:cubicBezTo>
                  <a:pt x="5860371" y="4769612"/>
                  <a:pt x="5877067" y="4771345"/>
                  <a:pt x="5893193" y="4774645"/>
                </a:cubicBezTo>
                <a:lnTo>
                  <a:pt x="5922709" y="4783807"/>
                </a:lnTo>
                <a:lnTo>
                  <a:pt x="5922709" y="5250844"/>
                </a:lnTo>
                <a:lnTo>
                  <a:pt x="5893193" y="5260007"/>
                </a:lnTo>
                <a:cubicBezTo>
                  <a:pt x="5877067" y="5263306"/>
                  <a:pt x="5860371" y="5265039"/>
                  <a:pt x="5843270" y="5265039"/>
                </a:cubicBezTo>
                <a:cubicBezTo>
                  <a:pt x="5706462" y="5265039"/>
                  <a:pt x="5595557" y="5154134"/>
                  <a:pt x="5595557" y="5017326"/>
                </a:cubicBezTo>
                <a:cubicBezTo>
                  <a:pt x="5595557" y="4880517"/>
                  <a:pt x="5706462" y="4769612"/>
                  <a:pt x="5843270" y="4769612"/>
                </a:cubicBezTo>
                <a:close/>
                <a:moveTo>
                  <a:pt x="5309679" y="4769612"/>
                </a:moveTo>
                <a:cubicBezTo>
                  <a:pt x="5446488" y="4769612"/>
                  <a:pt x="5557393" y="4880517"/>
                  <a:pt x="5557393" y="5017326"/>
                </a:cubicBezTo>
                <a:cubicBezTo>
                  <a:pt x="5557393" y="5154134"/>
                  <a:pt x="5446488" y="5265039"/>
                  <a:pt x="5309679" y="5265039"/>
                </a:cubicBezTo>
                <a:cubicBezTo>
                  <a:pt x="5172871" y="5265039"/>
                  <a:pt x="5061966" y="5154134"/>
                  <a:pt x="5061966" y="5017326"/>
                </a:cubicBezTo>
                <a:cubicBezTo>
                  <a:pt x="5061966" y="4880517"/>
                  <a:pt x="5172871" y="4769612"/>
                  <a:pt x="5309679" y="4769612"/>
                </a:cubicBezTo>
                <a:close/>
                <a:moveTo>
                  <a:pt x="4776026" y="4769612"/>
                </a:moveTo>
                <a:cubicBezTo>
                  <a:pt x="4912834" y="4769612"/>
                  <a:pt x="5023739" y="4880517"/>
                  <a:pt x="5023739" y="5017326"/>
                </a:cubicBezTo>
                <a:cubicBezTo>
                  <a:pt x="5023739" y="5154134"/>
                  <a:pt x="4912834" y="5265039"/>
                  <a:pt x="4776026" y="5265039"/>
                </a:cubicBezTo>
                <a:cubicBezTo>
                  <a:pt x="4639217" y="5265039"/>
                  <a:pt x="4528312" y="5154134"/>
                  <a:pt x="4528312" y="5017326"/>
                </a:cubicBezTo>
                <a:cubicBezTo>
                  <a:pt x="4528312" y="4880517"/>
                  <a:pt x="4639217" y="4769612"/>
                  <a:pt x="4776026" y="4769612"/>
                </a:cubicBezTo>
                <a:close/>
                <a:moveTo>
                  <a:pt x="4242436" y="4769612"/>
                </a:moveTo>
                <a:cubicBezTo>
                  <a:pt x="4379244" y="4769612"/>
                  <a:pt x="4490149" y="4880517"/>
                  <a:pt x="4490149" y="5017326"/>
                </a:cubicBezTo>
                <a:cubicBezTo>
                  <a:pt x="4490149" y="5154134"/>
                  <a:pt x="4379244" y="5265039"/>
                  <a:pt x="4242436" y="5265039"/>
                </a:cubicBezTo>
                <a:cubicBezTo>
                  <a:pt x="4105627" y="5265039"/>
                  <a:pt x="3994722" y="5154134"/>
                  <a:pt x="3994722" y="5017326"/>
                </a:cubicBezTo>
                <a:cubicBezTo>
                  <a:pt x="3994722" y="4880517"/>
                  <a:pt x="4105627" y="4769612"/>
                  <a:pt x="4242436" y="4769612"/>
                </a:cubicBezTo>
                <a:close/>
                <a:moveTo>
                  <a:pt x="3708844" y="4769612"/>
                </a:moveTo>
                <a:cubicBezTo>
                  <a:pt x="3845653" y="4769612"/>
                  <a:pt x="3956558" y="4880517"/>
                  <a:pt x="3956558" y="5017326"/>
                </a:cubicBezTo>
                <a:cubicBezTo>
                  <a:pt x="3956558" y="5154134"/>
                  <a:pt x="3845653" y="5265039"/>
                  <a:pt x="3708844" y="5265039"/>
                </a:cubicBezTo>
                <a:cubicBezTo>
                  <a:pt x="3572036" y="5265039"/>
                  <a:pt x="3461131" y="5154134"/>
                  <a:pt x="3461131" y="5017326"/>
                </a:cubicBezTo>
                <a:cubicBezTo>
                  <a:pt x="3461131" y="4880517"/>
                  <a:pt x="3572036" y="4769612"/>
                  <a:pt x="3708844" y="4769612"/>
                </a:cubicBezTo>
                <a:close/>
                <a:moveTo>
                  <a:pt x="3175190" y="4769612"/>
                </a:moveTo>
                <a:cubicBezTo>
                  <a:pt x="3311999" y="4769612"/>
                  <a:pt x="3422904" y="4880517"/>
                  <a:pt x="3422904" y="5017326"/>
                </a:cubicBezTo>
                <a:cubicBezTo>
                  <a:pt x="3422904" y="5154134"/>
                  <a:pt x="3311999" y="5265039"/>
                  <a:pt x="3175190" y="5265039"/>
                </a:cubicBezTo>
                <a:cubicBezTo>
                  <a:pt x="3038381" y="5265039"/>
                  <a:pt x="2927477" y="5154134"/>
                  <a:pt x="2927477" y="5017326"/>
                </a:cubicBezTo>
                <a:cubicBezTo>
                  <a:pt x="2927477" y="4880517"/>
                  <a:pt x="3038381" y="4769612"/>
                  <a:pt x="3175190" y="4769612"/>
                </a:cubicBezTo>
                <a:close/>
                <a:moveTo>
                  <a:pt x="2641601" y="4769612"/>
                </a:moveTo>
                <a:cubicBezTo>
                  <a:pt x="2778409" y="4769612"/>
                  <a:pt x="2889314" y="4880517"/>
                  <a:pt x="2889314" y="5017326"/>
                </a:cubicBezTo>
                <a:cubicBezTo>
                  <a:pt x="2889314" y="5154134"/>
                  <a:pt x="2778409" y="5265039"/>
                  <a:pt x="2641601" y="5265039"/>
                </a:cubicBezTo>
                <a:cubicBezTo>
                  <a:pt x="2504792" y="5265039"/>
                  <a:pt x="2393887" y="5154134"/>
                  <a:pt x="2393887" y="5017326"/>
                </a:cubicBezTo>
                <a:cubicBezTo>
                  <a:pt x="2393887" y="4880517"/>
                  <a:pt x="2504792" y="4769612"/>
                  <a:pt x="2641601" y="4769612"/>
                </a:cubicBezTo>
                <a:close/>
                <a:moveTo>
                  <a:pt x="2108010" y="4769612"/>
                </a:moveTo>
                <a:cubicBezTo>
                  <a:pt x="2244818" y="4769612"/>
                  <a:pt x="2355723" y="4880517"/>
                  <a:pt x="2355723" y="5017326"/>
                </a:cubicBezTo>
                <a:cubicBezTo>
                  <a:pt x="2355723" y="5154134"/>
                  <a:pt x="2244818" y="5265039"/>
                  <a:pt x="2108010" y="5265039"/>
                </a:cubicBezTo>
                <a:cubicBezTo>
                  <a:pt x="1971201" y="5265039"/>
                  <a:pt x="1860296" y="5154134"/>
                  <a:pt x="1860296" y="5017326"/>
                </a:cubicBezTo>
                <a:cubicBezTo>
                  <a:pt x="1860296" y="4880517"/>
                  <a:pt x="1971201" y="4769612"/>
                  <a:pt x="2108010" y="4769612"/>
                </a:cubicBezTo>
                <a:close/>
                <a:moveTo>
                  <a:pt x="1574355" y="4769612"/>
                </a:moveTo>
                <a:cubicBezTo>
                  <a:pt x="1711164" y="4769612"/>
                  <a:pt x="1822069" y="4880517"/>
                  <a:pt x="1822069" y="5017326"/>
                </a:cubicBezTo>
                <a:cubicBezTo>
                  <a:pt x="1822069" y="5154134"/>
                  <a:pt x="1711164" y="5265039"/>
                  <a:pt x="1574355" y="5265039"/>
                </a:cubicBezTo>
                <a:cubicBezTo>
                  <a:pt x="1437547" y="5265039"/>
                  <a:pt x="1326642" y="5154134"/>
                  <a:pt x="1326642" y="5017326"/>
                </a:cubicBezTo>
                <a:cubicBezTo>
                  <a:pt x="1326642" y="4880517"/>
                  <a:pt x="1437547" y="4769612"/>
                  <a:pt x="1574355" y="4769612"/>
                </a:cubicBezTo>
                <a:close/>
                <a:moveTo>
                  <a:pt x="1047115" y="4768405"/>
                </a:moveTo>
                <a:cubicBezTo>
                  <a:pt x="1183924" y="4768405"/>
                  <a:pt x="1294829" y="4879310"/>
                  <a:pt x="1294829" y="5016119"/>
                </a:cubicBezTo>
                <a:cubicBezTo>
                  <a:pt x="1294829" y="5152927"/>
                  <a:pt x="1183924" y="5263832"/>
                  <a:pt x="1047115" y="5263832"/>
                </a:cubicBezTo>
                <a:cubicBezTo>
                  <a:pt x="910306" y="5263832"/>
                  <a:pt x="799402" y="5152927"/>
                  <a:pt x="799402" y="5016119"/>
                </a:cubicBezTo>
                <a:cubicBezTo>
                  <a:pt x="799402" y="4879310"/>
                  <a:pt x="910306" y="4768405"/>
                  <a:pt x="1047115" y="4768405"/>
                </a:cubicBezTo>
                <a:close/>
                <a:moveTo>
                  <a:pt x="513525" y="4768405"/>
                </a:moveTo>
                <a:cubicBezTo>
                  <a:pt x="650333" y="4768405"/>
                  <a:pt x="761238" y="4879310"/>
                  <a:pt x="761238" y="5016119"/>
                </a:cubicBezTo>
                <a:cubicBezTo>
                  <a:pt x="761238" y="5152927"/>
                  <a:pt x="650333" y="5263832"/>
                  <a:pt x="513525" y="5263832"/>
                </a:cubicBezTo>
                <a:cubicBezTo>
                  <a:pt x="376716" y="5263832"/>
                  <a:pt x="265811" y="5152927"/>
                  <a:pt x="265811" y="5016119"/>
                </a:cubicBezTo>
                <a:cubicBezTo>
                  <a:pt x="265811" y="4879310"/>
                  <a:pt x="376716" y="4768405"/>
                  <a:pt x="513525" y="4768405"/>
                </a:cubicBezTo>
                <a:close/>
                <a:moveTo>
                  <a:pt x="5575174" y="4317111"/>
                </a:moveTo>
                <a:cubicBezTo>
                  <a:pt x="5711982" y="4317111"/>
                  <a:pt x="5822887" y="4428016"/>
                  <a:pt x="5822887" y="4564824"/>
                </a:cubicBezTo>
                <a:cubicBezTo>
                  <a:pt x="5822887" y="4701633"/>
                  <a:pt x="5711982" y="4812538"/>
                  <a:pt x="5575174" y="4812538"/>
                </a:cubicBezTo>
                <a:cubicBezTo>
                  <a:pt x="5438365" y="4812538"/>
                  <a:pt x="5327460" y="4701633"/>
                  <a:pt x="5327460" y="4564824"/>
                </a:cubicBezTo>
                <a:cubicBezTo>
                  <a:pt x="5327460" y="4428016"/>
                  <a:pt x="5438365" y="4317111"/>
                  <a:pt x="5575174" y="4317111"/>
                </a:cubicBezTo>
                <a:close/>
                <a:moveTo>
                  <a:pt x="5041837" y="4317111"/>
                </a:moveTo>
                <a:cubicBezTo>
                  <a:pt x="5178645" y="4317111"/>
                  <a:pt x="5289550" y="4428016"/>
                  <a:pt x="5289550" y="4564824"/>
                </a:cubicBezTo>
                <a:cubicBezTo>
                  <a:pt x="5289550" y="4701633"/>
                  <a:pt x="5178645" y="4812538"/>
                  <a:pt x="5041837" y="4812538"/>
                </a:cubicBezTo>
                <a:cubicBezTo>
                  <a:pt x="4905028" y="4812538"/>
                  <a:pt x="4794123" y="4701633"/>
                  <a:pt x="4794123" y="4564824"/>
                </a:cubicBezTo>
                <a:cubicBezTo>
                  <a:pt x="4794123" y="4428016"/>
                  <a:pt x="4905028" y="4317111"/>
                  <a:pt x="5041837" y="4317111"/>
                </a:cubicBezTo>
                <a:close/>
                <a:moveTo>
                  <a:pt x="4508501" y="4317111"/>
                </a:moveTo>
                <a:cubicBezTo>
                  <a:pt x="4645309" y="4317111"/>
                  <a:pt x="4756214" y="4428016"/>
                  <a:pt x="4756214" y="4564824"/>
                </a:cubicBezTo>
                <a:cubicBezTo>
                  <a:pt x="4756214" y="4701633"/>
                  <a:pt x="4645309" y="4812538"/>
                  <a:pt x="4508501" y="4812538"/>
                </a:cubicBezTo>
                <a:cubicBezTo>
                  <a:pt x="4371692" y="4812538"/>
                  <a:pt x="4260787" y="4701633"/>
                  <a:pt x="4260787" y="4564824"/>
                </a:cubicBezTo>
                <a:cubicBezTo>
                  <a:pt x="4260787" y="4428016"/>
                  <a:pt x="4371692" y="4317111"/>
                  <a:pt x="4508501" y="4317111"/>
                </a:cubicBezTo>
                <a:close/>
                <a:moveTo>
                  <a:pt x="3975164" y="4317111"/>
                </a:moveTo>
                <a:cubicBezTo>
                  <a:pt x="4111973" y="4317111"/>
                  <a:pt x="4222877" y="4428016"/>
                  <a:pt x="4222877" y="4564824"/>
                </a:cubicBezTo>
                <a:cubicBezTo>
                  <a:pt x="4222877" y="4701633"/>
                  <a:pt x="4111973" y="4812538"/>
                  <a:pt x="3975164" y="4812538"/>
                </a:cubicBezTo>
                <a:cubicBezTo>
                  <a:pt x="3838355" y="4812538"/>
                  <a:pt x="3727450" y="4701633"/>
                  <a:pt x="3727450" y="4564824"/>
                </a:cubicBezTo>
                <a:cubicBezTo>
                  <a:pt x="3727450" y="4428016"/>
                  <a:pt x="3838355" y="4317111"/>
                  <a:pt x="3975164" y="4317111"/>
                </a:cubicBezTo>
                <a:close/>
                <a:moveTo>
                  <a:pt x="3441827" y="4317111"/>
                </a:moveTo>
                <a:cubicBezTo>
                  <a:pt x="3578636" y="4317111"/>
                  <a:pt x="3689541" y="4428016"/>
                  <a:pt x="3689541" y="4564824"/>
                </a:cubicBezTo>
                <a:cubicBezTo>
                  <a:pt x="3689541" y="4701633"/>
                  <a:pt x="3578636" y="4812538"/>
                  <a:pt x="3441827" y="4812538"/>
                </a:cubicBezTo>
                <a:cubicBezTo>
                  <a:pt x="3305018" y="4812538"/>
                  <a:pt x="3194114" y="4701633"/>
                  <a:pt x="3194114" y="4564824"/>
                </a:cubicBezTo>
                <a:cubicBezTo>
                  <a:pt x="3194114" y="4428016"/>
                  <a:pt x="3305018" y="4317111"/>
                  <a:pt x="3441827" y="4317111"/>
                </a:cubicBezTo>
                <a:close/>
                <a:moveTo>
                  <a:pt x="2908490" y="4317111"/>
                </a:moveTo>
                <a:cubicBezTo>
                  <a:pt x="3045299" y="4317111"/>
                  <a:pt x="3156204" y="4428016"/>
                  <a:pt x="3156204" y="4564824"/>
                </a:cubicBezTo>
                <a:cubicBezTo>
                  <a:pt x="3156204" y="4701633"/>
                  <a:pt x="3045299" y="4812538"/>
                  <a:pt x="2908490" y="4812538"/>
                </a:cubicBezTo>
                <a:cubicBezTo>
                  <a:pt x="2771681" y="4812538"/>
                  <a:pt x="2660777" y="4701633"/>
                  <a:pt x="2660777" y="4564824"/>
                </a:cubicBezTo>
                <a:cubicBezTo>
                  <a:pt x="2660777" y="4428016"/>
                  <a:pt x="2771681" y="4317111"/>
                  <a:pt x="2908490" y="4317111"/>
                </a:cubicBezTo>
                <a:close/>
                <a:moveTo>
                  <a:pt x="2375217" y="4317111"/>
                </a:moveTo>
                <a:cubicBezTo>
                  <a:pt x="2512026" y="4317111"/>
                  <a:pt x="2622931" y="4428016"/>
                  <a:pt x="2622931" y="4564824"/>
                </a:cubicBezTo>
                <a:cubicBezTo>
                  <a:pt x="2622931" y="4701633"/>
                  <a:pt x="2512026" y="4812538"/>
                  <a:pt x="2375217" y="4812538"/>
                </a:cubicBezTo>
                <a:cubicBezTo>
                  <a:pt x="2238409" y="4812538"/>
                  <a:pt x="2127504" y="4701633"/>
                  <a:pt x="2127504" y="4564824"/>
                </a:cubicBezTo>
                <a:cubicBezTo>
                  <a:pt x="2127504" y="4428016"/>
                  <a:pt x="2238409" y="4317111"/>
                  <a:pt x="2375217" y="4317111"/>
                </a:cubicBezTo>
                <a:close/>
                <a:moveTo>
                  <a:pt x="1841880" y="4317111"/>
                </a:moveTo>
                <a:cubicBezTo>
                  <a:pt x="1978689" y="4317111"/>
                  <a:pt x="2089594" y="4428016"/>
                  <a:pt x="2089594" y="4564824"/>
                </a:cubicBezTo>
                <a:cubicBezTo>
                  <a:pt x="2089594" y="4701633"/>
                  <a:pt x="1978689" y="4812538"/>
                  <a:pt x="1841880" y="4812538"/>
                </a:cubicBezTo>
                <a:cubicBezTo>
                  <a:pt x="1705072" y="4812538"/>
                  <a:pt x="1594167" y="4701633"/>
                  <a:pt x="1594167" y="4564824"/>
                </a:cubicBezTo>
                <a:cubicBezTo>
                  <a:pt x="1594167" y="4428016"/>
                  <a:pt x="1705072" y="4317111"/>
                  <a:pt x="1841880" y="4317111"/>
                </a:cubicBezTo>
                <a:close/>
                <a:moveTo>
                  <a:pt x="1308544" y="4317111"/>
                </a:moveTo>
                <a:cubicBezTo>
                  <a:pt x="1445353" y="4317111"/>
                  <a:pt x="1556258" y="4428016"/>
                  <a:pt x="1556258" y="4564824"/>
                </a:cubicBezTo>
                <a:cubicBezTo>
                  <a:pt x="1556258" y="4701633"/>
                  <a:pt x="1445353" y="4812538"/>
                  <a:pt x="1308544" y="4812538"/>
                </a:cubicBezTo>
                <a:cubicBezTo>
                  <a:pt x="1171736" y="4812538"/>
                  <a:pt x="1060831" y="4701633"/>
                  <a:pt x="1060831" y="4564824"/>
                </a:cubicBezTo>
                <a:cubicBezTo>
                  <a:pt x="1060831" y="4428016"/>
                  <a:pt x="1171736" y="4317111"/>
                  <a:pt x="1308544" y="4317111"/>
                </a:cubicBezTo>
                <a:close/>
                <a:moveTo>
                  <a:pt x="780987" y="4315904"/>
                </a:moveTo>
                <a:cubicBezTo>
                  <a:pt x="917795" y="4315904"/>
                  <a:pt x="1028700" y="4426809"/>
                  <a:pt x="1028700" y="4563617"/>
                </a:cubicBezTo>
                <a:cubicBezTo>
                  <a:pt x="1028700" y="4700426"/>
                  <a:pt x="917795" y="4811331"/>
                  <a:pt x="780987" y="4811331"/>
                </a:cubicBezTo>
                <a:cubicBezTo>
                  <a:pt x="644178" y="4811331"/>
                  <a:pt x="533273" y="4700426"/>
                  <a:pt x="533273" y="4563617"/>
                </a:cubicBezTo>
                <a:cubicBezTo>
                  <a:pt x="533273" y="4426809"/>
                  <a:pt x="644178" y="4315904"/>
                  <a:pt x="780987" y="4315904"/>
                </a:cubicBezTo>
                <a:close/>
                <a:moveTo>
                  <a:pt x="247714" y="4315904"/>
                </a:moveTo>
                <a:cubicBezTo>
                  <a:pt x="384523" y="4315904"/>
                  <a:pt x="495427" y="4426809"/>
                  <a:pt x="495427" y="4563617"/>
                </a:cubicBezTo>
                <a:cubicBezTo>
                  <a:pt x="495427" y="4700426"/>
                  <a:pt x="384523" y="4811331"/>
                  <a:pt x="247714" y="4811331"/>
                </a:cubicBezTo>
                <a:cubicBezTo>
                  <a:pt x="110905" y="4811331"/>
                  <a:pt x="0" y="4700426"/>
                  <a:pt x="0" y="4563617"/>
                </a:cubicBezTo>
                <a:cubicBezTo>
                  <a:pt x="0" y="4426809"/>
                  <a:pt x="110905" y="4315904"/>
                  <a:pt x="247714" y="4315904"/>
                </a:cubicBezTo>
                <a:close/>
                <a:moveTo>
                  <a:pt x="5850255" y="3867150"/>
                </a:moveTo>
                <a:cubicBezTo>
                  <a:pt x="5867356" y="3867150"/>
                  <a:pt x="5884052" y="3868883"/>
                  <a:pt x="5900178" y="3872183"/>
                </a:cubicBezTo>
                <a:lnTo>
                  <a:pt x="5922709" y="3879177"/>
                </a:lnTo>
                <a:lnTo>
                  <a:pt x="5922709" y="4350551"/>
                </a:lnTo>
                <a:lnTo>
                  <a:pt x="5900178" y="4357545"/>
                </a:lnTo>
                <a:cubicBezTo>
                  <a:pt x="5884052" y="4360844"/>
                  <a:pt x="5867356" y="4362577"/>
                  <a:pt x="5850255" y="4362577"/>
                </a:cubicBezTo>
                <a:cubicBezTo>
                  <a:pt x="5713447" y="4362577"/>
                  <a:pt x="5602542" y="4251672"/>
                  <a:pt x="5602542" y="4114864"/>
                </a:cubicBezTo>
                <a:cubicBezTo>
                  <a:pt x="5602542" y="3978055"/>
                  <a:pt x="5713447" y="3867150"/>
                  <a:pt x="5850255" y="3867150"/>
                </a:cubicBezTo>
                <a:close/>
                <a:moveTo>
                  <a:pt x="5316538" y="3867150"/>
                </a:moveTo>
                <a:cubicBezTo>
                  <a:pt x="5453346" y="3867150"/>
                  <a:pt x="5564251" y="3978055"/>
                  <a:pt x="5564251" y="4114864"/>
                </a:cubicBezTo>
                <a:cubicBezTo>
                  <a:pt x="5564251" y="4251672"/>
                  <a:pt x="5453346" y="4362577"/>
                  <a:pt x="5316538" y="4362577"/>
                </a:cubicBezTo>
                <a:cubicBezTo>
                  <a:pt x="5179729" y="4362577"/>
                  <a:pt x="5068824" y="4251672"/>
                  <a:pt x="5068824" y="4114864"/>
                </a:cubicBezTo>
                <a:cubicBezTo>
                  <a:pt x="5068824" y="3978055"/>
                  <a:pt x="5179729" y="3867150"/>
                  <a:pt x="5316538" y="3867150"/>
                </a:cubicBezTo>
                <a:close/>
                <a:moveTo>
                  <a:pt x="4782884" y="3867150"/>
                </a:moveTo>
                <a:cubicBezTo>
                  <a:pt x="4919692" y="3867150"/>
                  <a:pt x="5030597" y="3978055"/>
                  <a:pt x="5030597" y="4114864"/>
                </a:cubicBezTo>
                <a:cubicBezTo>
                  <a:pt x="5030597" y="4251672"/>
                  <a:pt x="4919692" y="4362577"/>
                  <a:pt x="4782884" y="4362577"/>
                </a:cubicBezTo>
                <a:cubicBezTo>
                  <a:pt x="4646075" y="4362577"/>
                  <a:pt x="4535170" y="4251672"/>
                  <a:pt x="4535170" y="4114864"/>
                </a:cubicBezTo>
                <a:cubicBezTo>
                  <a:pt x="4535170" y="3978055"/>
                  <a:pt x="4646075" y="3867150"/>
                  <a:pt x="4782884" y="3867150"/>
                </a:cubicBezTo>
                <a:close/>
                <a:moveTo>
                  <a:pt x="4249166" y="3867150"/>
                </a:moveTo>
                <a:cubicBezTo>
                  <a:pt x="4385975" y="3867150"/>
                  <a:pt x="4496880" y="3978055"/>
                  <a:pt x="4496880" y="4114864"/>
                </a:cubicBezTo>
                <a:cubicBezTo>
                  <a:pt x="4496880" y="4251672"/>
                  <a:pt x="4385975" y="4362577"/>
                  <a:pt x="4249166" y="4362577"/>
                </a:cubicBezTo>
                <a:cubicBezTo>
                  <a:pt x="4112357" y="4362577"/>
                  <a:pt x="4001453" y="4251672"/>
                  <a:pt x="4001453" y="4114864"/>
                </a:cubicBezTo>
                <a:cubicBezTo>
                  <a:pt x="4001453" y="3978055"/>
                  <a:pt x="4112357" y="3867150"/>
                  <a:pt x="4249166" y="3867150"/>
                </a:cubicBezTo>
                <a:close/>
                <a:moveTo>
                  <a:pt x="3715513" y="3867150"/>
                </a:moveTo>
                <a:cubicBezTo>
                  <a:pt x="3852321" y="3867150"/>
                  <a:pt x="3963226" y="3978055"/>
                  <a:pt x="3963226" y="4114864"/>
                </a:cubicBezTo>
                <a:cubicBezTo>
                  <a:pt x="3963226" y="4251672"/>
                  <a:pt x="3852321" y="4362577"/>
                  <a:pt x="3715513" y="4362577"/>
                </a:cubicBezTo>
                <a:cubicBezTo>
                  <a:pt x="3578704" y="4362577"/>
                  <a:pt x="3467799" y="4251672"/>
                  <a:pt x="3467799" y="4114864"/>
                </a:cubicBezTo>
                <a:cubicBezTo>
                  <a:pt x="3467799" y="3978055"/>
                  <a:pt x="3578704" y="3867150"/>
                  <a:pt x="3715513" y="3867150"/>
                </a:cubicBezTo>
                <a:close/>
                <a:moveTo>
                  <a:pt x="3181794" y="3867150"/>
                </a:moveTo>
                <a:cubicBezTo>
                  <a:pt x="3318603" y="3867150"/>
                  <a:pt x="3429508" y="3978055"/>
                  <a:pt x="3429508" y="4114864"/>
                </a:cubicBezTo>
                <a:cubicBezTo>
                  <a:pt x="3429508" y="4251672"/>
                  <a:pt x="3318603" y="4362577"/>
                  <a:pt x="3181794" y="4362577"/>
                </a:cubicBezTo>
                <a:cubicBezTo>
                  <a:pt x="3044986" y="4362577"/>
                  <a:pt x="2934081" y="4251672"/>
                  <a:pt x="2934081" y="4114864"/>
                </a:cubicBezTo>
                <a:cubicBezTo>
                  <a:pt x="2934081" y="3978055"/>
                  <a:pt x="3044986" y="3867150"/>
                  <a:pt x="3181794" y="3867150"/>
                </a:cubicBezTo>
                <a:close/>
                <a:moveTo>
                  <a:pt x="2648140" y="3867150"/>
                </a:moveTo>
                <a:cubicBezTo>
                  <a:pt x="2784949" y="3867150"/>
                  <a:pt x="2895854" y="3978055"/>
                  <a:pt x="2895854" y="4114864"/>
                </a:cubicBezTo>
                <a:cubicBezTo>
                  <a:pt x="2895854" y="4251672"/>
                  <a:pt x="2784949" y="4362577"/>
                  <a:pt x="2648140" y="4362577"/>
                </a:cubicBezTo>
                <a:cubicBezTo>
                  <a:pt x="2511331" y="4362577"/>
                  <a:pt x="2400427" y="4251672"/>
                  <a:pt x="2400427" y="4114864"/>
                </a:cubicBezTo>
                <a:cubicBezTo>
                  <a:pt x="2400427" y="3978055"/>
                  <a:pt x="2511331" y="3867150"/>
                  <a:pt x="2648140" y="3867150"/>
                </a:cubicBezTo>
                <a:close/>
                <a:moveTo>
                  <a:pt x="2114487" y="3867150"/>
                </a:moveTo>
                <a:cubicBezTo>
                  <a:pt x="2251295" y="3867150"/>
                  <a:pt x="2362200" y="3978055"/>
                  <a:pt x="2362200" y="4114864"/>
                </a:cubicBezTo>
                <a:cubicBezTo>
                  <a:pt x="2362200" y="4251672"/>
                  <a:pt x="2251295" y="4362577"/>
                  <a:pt x="2114487" y="4362577"/>
                </a:cubicBezTo>
                <a:cubicBezTo>
                  <a:pt x="1977678" y="4362577"/>
                  <a:pt x="1866773" y="4251672"/>
                  <a:pt x="1866773" y="4114864"/>
                </a:cubicBezTo>
                <a:cubicBezTo>
                  <a:pt x="1866773" y="3978055"/>
                  <a:pt x="1977678" y="3867150"/>
                  <a:pt x="2114487" y="3867150"/>
                </a:cubicBezTo>
                <a:close/>
                <a:moveTo>
                  <a:pt x="1580769" y="3867150"/>
                </a:moveTo>
                <a:cubicBezTo>
                  <a:pt x="1717578" y="3867150"/>
                  <a:pt x="1828483" y="3978055"/>
                  <a:pt x="1828483" y="4114864"/>
                </a:cubicBezTo>
                <a:cubicBezTo>
                  <a:pt x="1828483" y="4251672"/>
                  <a:pt x="1717578" y="4362577"/>
                  <a:pt x="1580769" y="4362577"/>
                </a:cubicBezTo>
                <a:cubicBezTo>
                  <a:pt x="1443961" y="4362577"/>
                  <a:pt x="1333056" y="4251672"/>
                  <a:pt x="1333056" y="4114864"/>
                </a:cubicBezTo>
                <a:cubicBezTo>
                  <a:pt x="1333056" y="3978055"/>
                  <a:pt x="1443961" y="3867150"/>
                  <a:pt x="1580769" y="3867150"/>
                </a:cubicBezTo>
                <a:close/>
                <a:moveTo>
                  <a:pt x="1053592" y="3866007"/>
                </a:moveTo>
                <a:cubicBezTo>
                  <a:pt x="1190401" y="3866007"/>
                  <a:pt x="1301306" y="3976912"/>
                  <a:pt x="1301306" y="4113721"/>
                </a:cubicBezTo>
                <a:cubicBezTo>
                  <a:pt x="1301306" y="4250529"/>
                  <a:pt x="1190401" y="4361434"/>
                  <a:pt x="1053592" y="4361434"/>
                </a:cubicBezTo>
                <a:cubicBezTo>
                  <a:pt x="916784" y="4361434"/>
                  <a:pt x="805879" y="4250529"/>
                  <a:pt x="805879" y="4113721"/>
                </a:cubicBezTo>
                <a:cubicBezTo>
                  <a:pt x="805879" y="3976912"/>
                  <a:pt x="916784" y="3866007"/>
                  <a:pt x="1053592" y="3866007"/>
                </a:cubicBezTo>
                <a:close/>
                <a:moveTo>
                  <a:pt x="519939" y="3866007"/>
                </a:moveTo>
                <a:cubicBezTo>
                  <a:pt x="656747" y="3866007"/>
                  <a:pt x="767652" y="3976912"/>
                  <a:pt x="767652" y="4113721"/>
                </a:cubicBezTo>
                <a:cubicBezTo>
                  <a:pt x="767652" y="4250529"/>
                  <a:pt x="656747" y="4361434"/>
                  <a:pt x="519939" y="4361434"/>
                </a:cubicBezTo>
                <a:cubicBezTo>
                  <a:pt x="383130" y="4361434"/>
                  <a:pt x="272225" y="4250529"/>
                  <a:pt x="272225" y="4113721"/>
                </a:cubicBezTo>
                <a:cubicBezTo>
                  <a:pt x="272225" y="3976912"/>
                  <a:pt x="383130" y="3866007"/>
                  <a:pt x="519939" y="3866007"/>
                </a:cubicBezTo>
                <a:close/>
                <a:moveTo>
                  <a:pt x="5584952" y="3415539"/>
                </a:moveTo>
                <a:cubicBezTo>
                  <a:pt x="5721761" y="3415539"/>
                  <a:pt x="5832666" y="3526443"/>
                  <a:pt x="5832666" y="3663252"/>
                </a:cubicBezTo>
                <a:cubicBezTo>
                  <a:pt x="5832666" y="3800060"/>
                  <a:pt x="5721761" y="3910965"/>
                  <a:pt x="5584952" y="3910965"/>
                </a:cubicBezTo>
                <a:cubicBezTo>
                  <a:pt x="5448143" y="3910965"/>
                  <a:pt x="5337239" y="3800060"/>
                  <a:pt x="5337239" y="3663252"/>
                </a:cubicBezTo>
                <a:cubicBezTo>
                  <a:pt x="5337239" y="3526443"/>
                  <a:pt x="5448143" y="3415539"/>
                  <a:pt x="5584952" y="3415539"/>
                </a:cubicBezTo>
                <a:close/>
                <a:moveTo>
                  <a:pt x="5051615" y="3415539"/>
                </a:moveTo>
                <a:cubicBezTo>
                  <a:pt x="5188424" y="3415539"/>
                  <a:pt x="5299329" y="3526443"/>
                  <a:pt x="5299329" y="3663252"/>
                </a:cubicBezTo>
                <a:cubicBezTo>
                  <a:pt x="5299329" y="3800060"/>
                  <a:pt x="5188424" y="3910965"/>
                  <a:pt x="5051615" y="3910965"/>
                </a:cubicBezTo>
                <a:cubicBezTo>
                  <a:pt x="4914806" y="3910965"/>
                  <a:pt x="4803902" y="3800060"/>
                  <a:pt x="4803902" y="3663252"/>
                </a:cubicBezTo>
                <a:cubicBezTo>
                  <a:pt x="4803902" y="3526443"/>
                  <a:pt x="4914806" y="3415539"/>
                  <a:pt x="5051615" y="3415539"/>
                </a:cubicBezTo>
                <a:close/>
                <a:moveTo>
                  <a:pt x="4518342" y="3415539"/>
                </a:moveTo>
                <a:cubicBezTo>
                  <a:pt x="4655151" y="3415539"/>
                  <a:pt x="4766056" y="3526443"/>
                  <a:pt x="4766056" y="3663252"/>
                </a:cubicBezTo>
                <a:cubicBezTo>
                  <a:pt x="4766056" y="3800060"/>
                  <a:pt x="4655151" y="3910965"/>
                  <a:pt x="4518342" y="3910965"/>
                </a:cubicBezTo>
                <a:cubicBezTo>
                  <a:pt x="4381534" y="3910965"/>
                  <a:pt x="4270629" y="3800060"/>
                  <a:pt x="4270629" y="3663252"/>
                </a:cubicBezTo>
                <a:cubicBezTo>
                  <a:pt x="4270629" y="3526443"/>
                  <a:pt x="4381534" y="3415539"/>
                  <a:pt x="4518342" y="3415539"/>
                </a:cubicBezTo>
                <a:close/>
                <a:moveTo>
                  <a:pt x="3985006" y="3415539"/>
                </a:moveTo>
                <a:cubicBezTo>
                  <a:pt x="4121815" y="3415539"/>
                  <a:pt x="4232720" y="3526443"/>
                  <a:pt x="4232720" y="3663252"/>
                </a:cubicBezTo>
                <a:cubicBezTo>
                  <a:pt x="4232720" y="3800060"/>
                  <a:pt x="4121815" y="3910965"/>
                  <a:pt x="3985006" y="3910965"/>
                </a:cubicBezTo>
                <a:cubicBezTo>
                  <a:pt x="3848198" y="3910965"/>
                  <a:pt x="3737293" y="3800060"/>
                  <a:pt x="3737293" y="3663252"/>
                </a:cubicBezTo>
                <a:cubicBezTo>
                  <a:pt x="3737293" y="3526443"/>
                  <a:pt x="3848198" y="3415539"/>
                  <a:pt x="3985006" y="3415539"/>
                </a:cubicBezTo>
                <a:close/>
                <a:moveTo>
                  <a:pt x="3451669" y="3415539"/>
                </a:moveTo>
                <a:cubicBezTo>
                  <a:pt x="3588478" y="3415539"/>
                  <a:pt x="3699383" y="3526443"/>
                  <a:pt x="3699383" y="3663252"/>
                </a:cubicBezTo>
                <a:cubicBezTo>
                  <a:pt x="3699383" y="3800060"/>
                  <a:pt x="3588478" y="3910965"/>
                  <a:pt x="3451669" y="3910965"/>
                </a:cubicBezTo>
                <a:cubicBezTo>
                  <a:pt x="3314861" y="3910965"/>
                  <a:pt x="3203956" y="3800060"/>
                  <a:pt x="3203956" y="3663252"/>
                </a:cubicBezTo>
                <a:cubicBezTo>
                  <a:pt x="3203956" y="3526443"/>
                  <a:pt x="3314861" y="3415539"/>
                  <a:pt x="3451669" y="3415539"/>
                </a:cubicBezTo>
                <a:close/>
                <a:moveTo>
                  <a:pt x="2918333" y="3415539"/>
                </a:moveTo>
                <a:cubicBezTo>
                  <a:pt x="3055142" y="3415539"/>
                  <a:pt x="3166047" y="3526443"/>
                  <a:pt x="3166047" y="3663252"/>
                </a:cubicBezTo>
                <a:cubicBezTo>
                  <a:pt x="3166047" y="3800060"/>
                  <a:pt x="3055142" y="3910965"/>
                  <a:pt x="2918333" y="3910965"/>
                </a:cubicBezTo>
                <a:cubicBezTo>
                  <a:pt x="2781525" y="3910965"/>
                  <a:pt x="2670620" y="3800060"/>
                  <a:pt x="2670620" y="3663252"/>
                </a:cubicBezTo>
                <a:cubicBezTo>
                  <a:pt x="2670620" y="3526443"/>
                  <a:pt x="2781525" y="3415539"/>
                  <a:pt x="2918333" y="3415539"/>
                </a:cubicBezTo>
                <a:close/>
                <a:moveTo>
                  <a:pt x="2384997" y="3415539"/>
                </a:moveTo>
                <a:cubicBezTo>
                  <a:pt x="2521805" y="3415539"/>
                  <a:pt x="2632710" y="3526443"/>
                  <a:pt x="2632710" y="3663252"/>
                </a:cubicBezTo>
                <a:cubicBezTo>
                  <a:pt x="2632710" y="3800060"/>
                  <a:pt x="2521805" y="3910965"/>
                  <a:pt x="2384997" y="3910965"/>
                </a:cubicBezTo>
                <a:cubicBezTo>
                  <a:pt x="2248188" y="3910965"/>
                  <a:pt x="2137283" y="3800060"/>
                  <a:pt x="2137283" y="3663252"/>
                </a:cubicBezTo>
                <a:cubicBezTo>
                  <a:pt x="2137283" y="3526443"/>
                  <a:pt x="2248188" y="3415539"/>
                  <a:pt x="2384997" y="3415539"/>
                </a:cubicBezTo>
                <a:close/>
                <a:moveTo>
                  <a:pt x="1851661" y="3415539"/>
                </a:moveTo>
                <a:cubicBezTo>
                  <a:pt x="1988469" y="3415539"/>
                  <a:pt x="2099374" y="3526443"/>
                  <a:pt x="2099374" y="3663252"/>
                </a:cubicBezTo>
                <a:cubicBezTo>
                  <a:pt x="2099374" y="3800060"/>
                  <a:pt x="1988469" y="3910965"/>
                  <a:pt x="1851661" y="3910965"/>
                </a:cubicBezTo>
                <a:cubicBezTo>
                  <a:pt x="1714852" y="3910965"/>
                  <a:pt x="1603947" y="3800060"/>
                  <a:pt x="1603947" y="3663252"/>
                </a:cubicBezTo>
                <a:cubicBezTo>
                  <a:pt x="1603947" y="3526443"/>
                  <a:pt x="1714852" y="3415539"/>
                  <a:pt x="1851661" y="3415539"/>
                </a:cubicBezTo>
                <a:close/>
                <a:moveTo>
                  <a:pt x="1318388" y="3415539"/>
                </a:moveTo>
                <a:cubicBezTo>
                  <a:pt x="1455196" y="3415539"/>
                  <a:pt x="1566101" y="3526443"/>
                  <a:pt x="1566101" y="3663252"/>
                </a:cubicBezTo>
                <a:cubicBezTo>
                  <a:pt x="1566101" y="3800060"/>
                  <a:pt x="1455196" y="3910965"/>
                  <a:pt x="1318388" y="3910965"/>
                </a:cubicBezTo>
                <a:cubicBezTo>
                  <a:pt x="1181579" y="3910965"/>
                  <a:pt x="1070674" y="3800060"/>
                  <a:pt x="1070674" y="3663252"/>
                </a:cubicBezTo>
                <a:cubicBezTo>
                  <a:pt x="1070674" y="3526443"/>
                  <a:pt x="1181579" y="3415539"/>
                  <a:pt x="1318388" y="3415539"/>
                </a:cubicBezTo>
                <a:close/>
                <a:moveTo>
                  <a:pt x="790829" y="3414331"/>
                </a:moveTo>
                <a:cubicBezTo>
                  <a:pt x="927638" y="3414331"/>
                  <a:pt x="1038543" y="3525236"/>
                  <a:pt x="1038543" y="3662045"/>
                </a:cubicBezTo>
                <a:cubicBezTo>
                  <a:pt x="1038543" y="3798853"/>
                  <a:pt x="927638" y="3909758"/>
                  <a:pt x="790829" y="3909758"/>
                </a:cubicBezTo>
                <a:cubicBezTo>
                  <a:pt x="654021" y="3909758"/>
                  <a:pt x="543116" y="3798853"/>
                  <a:pt x="543116" y="3662045"/>
                </a:cubicBezTo>
                <a:cubicBezTo>
                  <a:pt x="543116" y="3525236"/>
                  <a:pt x="654021" y="3414331"/>
                  <a:pt x="790829" y="3414331"/>
                </a:cubicBezTo>
                <a:close/>
                <a:moveTo>
                  <a:pt x="257492" y="3414331"/>
                </a:moveTo>
                <a:cubicBezTo>
                  <a:pt x="394301" y="3414331"/>
                  <a:pt x="505206" y="3525236"/>
                  <a:pt x="505206" y="3662045"/>
                </a:cubicBezTo>
                <a:cubicBezTo>
                  <a:pt x="505206" y="3798853"/>
                  <a:pt x="394301" y="3909758"/>
                  <a:pt x="257492" y="3909758"/>
                </a:cubicBezTo>
                <a:cubicBezTo>
                  <a:pt x="120684" y="3909758"/>
                  <a:pt x="9779" y="3798853"/>
                  <a:pt x="9779" y="3662045"/>
                </a:cubicBezTo>
                <a:cubicBezTo>
                  <a:pt x="9779" y="3525236"/>
                  <a:pt x="120684" y="3414331"/>
                  <a:pt x="257492" y="3414331"/>
                </a:cubicBezTo>
                <a:close/>
                <a:moveTo>
                  <a:pt x="5848922" y="2973708"/>
                </a:moveTo>
                <a:cubicBezTo>
                  <a:pt x="5866023" y="2973708"/>
                  <a:pt x="5882719" y="2975441"/>
                  <a:pt x="5898845" y="2978741"/>
                </a:cubicBezTo>
                <a:lnTo>
                  <a:pt x="5922709" y="2986149"/>
                </a:lnTo>
                <a:lnTo>
                  <a:pt x="5922709" y="3456692"/>
                </a:lnTo>
                <a:lnTo>
                  <a:pt x="5898845" y="3464100"/>
                </a:lnTo>
                <a:cubicBezTo>
                  <a:pt x="5882719" y="3467399"/>
                  <a:pt x="5866023" y="3469132"/>
                  <a:pt x="5848922" y="3469132"/>
                </a:cubicBezTo>
                <a:cubicBezTo>
                  <a:pt x="5712113" y="3469132"/>
                  <a:pt x="5601208" y="3358228"/>
                  <a:pt x="5601208" y="3221422"/>
                </a:cubicBezTo>
                <a:cubicBezTo>
                  <a:pt x="5601208" y="3084615"/>
                  <a:pt x="5712113" y="2973708"/>
                  <a:pt x="5848922" y="2973708"/>
                </a:cubicBezTo>
                <a:close/>
                <a:moveTo>
                  <a:pt x="5322761" y="2972569"/>
                </a:moveTo>
                <a:cubicBezTo>
                  <a:pt x="5459569" y="2972569"/>
                  <a:pt x="5570474" y="3083471"/>
                  <a:pt x="5570474" y="3220283"/>
                </a:cubicBezTo>
                <a:cubicBezTo>
                  <a:pt x="5570474" y="3357085"/>
                  <a:pt x="5459569" y="3467989"/>
                  <a:pt x="5322761" y="3467989"/>
                </a:cubicBezTo>
                <a:cubicBezTo>
                  <a:pt x="5185952" y="3467989"/>
                  <a:pt x="5075047" y="3357085"/>
                  <a:pt x="5075047" y="3220283"/>
                </a:cubicBezTo>
                <a:cubicBezTo>
                  <a:pt x="5075047" y="3083471"/>
                  <a:pt x="5185952" y="2972569"/>
                  <a:pt x="5322761" y="2972569"/>
                </a:cubicBezTo>
                <a:close/>
                <a:moveTo>
                  <a:pt x="4789425" y="2972569"/>
                </a:moveTo>
                <a:cubicBezTo>
                  <a:pt x="4926233" y="2972569"/>
                  <a:pt x="5037138" y="3083471"/>
                  <a:pt x="5037138" y="3220283"/>
                </a:cubicBezTo>
                <a:cubicBezTo>
                  <a:pt x="5037138" y="3357085"/>
                  <a:pt x="4926233" y="3467989"/>
                  <a:pt x="4789425" y="3467989"/>
                </a:cubicBezTo>
                <a:cubicBezTo>
                  <a:pt x="4652616" y="3467989"/>
                  <a:pt x="4541711" y="3357085"/>
                  <a:pt x="4541711" y="3220283"/>
                </a:cubicBezTo>
                <a:cubicBezTo>
                  <a:pt x="4541711" y="3083471"/>
                  <a:pt x="4652616" y="2972569"/>
                  <a:pt x="4789425" y="2972569"/>
                </a:cubicBezTo>
                <a:close/>
                <a:moveTo>
                  <a:pt x="4256088" y="2972569"/>
                </a:moveTo>
                <a:cubicBezTo>
                  <a:pt x="4392896" y="2972569"/>
                  <a:pt x="4503801" y="3083471"/>
                  <a:pt x="4503801" y="3220283"/>
                </a:cubicBezTo>
                <a:cubicBezTo>
                  <a:pt x="4503801" y="3357085"/>
                  <a:pt x="4392896" y="3467989"/>
                  <a:pt x="4256088" y="3467989"/>
                </a:cubicBezTo>
                <a:cubicBezTo>
                  <a:pt x="4119279" y="3467989"/>
                  <a:pt x="4008374" y="3357085"/>
                  <a:pt x="4008374" y="3220283"/>
                </a:cubicBezTo>
                <a:cubicBezTo>
                  <a:pt x="4008374" y="3083471"/>
                  <a:pt x="4119279" y="2972569"/>
                  <a:pt x="4256088" y="2972569"/>
                </a:cubicBezTo>
                <a:close/>
                <a:moveTo>
                  <a:pt x="3722814" y="2972569"/>
                </a:moveTo>
                <a:cubicBezTo>
                  <a:pt x="3859623" y="2972569"/>
                  <a:pt x="3970528" y="3083471"/>
                  <a:pt x="3970528" y="3220283"/>
                </a:cubicBezTo>
                <a:cubicBezTo>
                  <a:pt x="3970528" y="3357085"/>
                  <a:pt x="3859623" y="3467989"/>
                  <a:pt x="3722814" y="3467989"/>
                </a:cubicBezTo>
                <a:cubicBezTo>
                  <a:pt x="3586005" y="3467989"/>
                  <a:pt x="3475101" y="3357085"/>
                  <a:pt x="3475101" y="3220283"/>
                </a:cubicBezTo>
                <a:cubicBezTo>
                  <a:pt x="3475101" y="3083471"/>
                  <a:pt x="3586005" y="2972569"/>
                  <a:pt x="3722814" y="2972569"/>
                </a:cubicBezTo>
                <a:close/>
                <a:moveTo>
                  <a:pt x="3189478" y="2972569"/>
                </a:moveTo>
                <a:cubicBezTo>
                  <a:pt x="3326287" y="2972569"/>
                  <a:pt x="3437192" y="3083471"/>
                  <a:pt x="3437192" y="3220283"/>
                </a:cubicBezTo>
                <a:cubicBezTo>
                  <a:pt x="3437192" y="3357085"/>
                  <a:pt x="3326287" y="3467989"/>
                  <a:pt x="3189478" y="3467989"/>
                </a:cubicBezTo>
                <a:cubicBezTo>
                  <a:pt x="3052669" y="3467989"/>
                  <a:pt x="2941765" y="3357085"/>
                  <a:pt x="2941765" y="3220283"/>
                </a:cubicBezTo>
                <a:cubicBezTo>
                  <a:pt x="2941765" y="3083471"/>
                  <a:pt x="3052669" y="2972569"/>
                  <a:pt x="3189478" y="2972569"/>
                </a:cubicBezTo>
                <a:close/>
                <a:moveTo>
                  <a:pt x="2656141" y="2972569"/>
                </a:moveTo>
                <a:cubicBezTo>
                  <a:pt x="2792950" y="2972569"/>
                  <a:pt x="2903855" y="3083471"/>
                  <a:pt x="2903855" y="3220283"/>
                </a:cubicBezTo>
                <a:cubicBezTo>
                  <a:pt x="2903855" y="3357085"/>
                  <a:pt x="2792950" y="3467989"/>
                  <a:pt x="2656141" y="3467989"/>
                </a:cubicBezTo>
                <a:cubicBezTo>
                  <a:pt x="2519333" y="3467989"/>
                  <a:pt x="2408428" y="3357085"/>
                  <a:pt x="2408428" y="3220283"/>
                </a:cubicBezTo>
                <a:cubicBezTo>
                  <a:pt x="2408428" y="3083471"/>
                  <a:pt x="2519333" y="2972569"/>
                  <a:pt x="2656141" y="2972569"/>
                </a:cubicBezTo>
                <a:close/>
                <a:moveTo>
                  <a:pt x="2122805" y="2972569"/>
                </a:moveTo>
                <a:cubicBezTo>
                  <a:pt x="2259614" y="2972569"/>
                  <a:pt x="2370519" y="3083471"/>
                  <a:pt x="2370519" y="3220283"/>
                </a:cubicBezTo>
                <a:cubicBezTo>
                  <a:pt x="2370519" y="3357085"/>
                  <a:pt x="2259614" y="3467989"/>
                  <a:pt x="2122805" y="3467989"/>
                </a:cubicBezTo>
                <a:cubicBezTo>
                  <a:pt x="1985997" y="3467989"/>
                  <a:pt x="1875092" y="3357085"/>
                  <a:pt x="1875092" y="3220283"/>
                </a:cubicBezTo>
                <a:cubicBezTo>
                  <a:pt x="1875092" y="3083471"/>
                  <a:pt x="1985997" y="2972569"/>
                  <a:pt x="2122805" y="2972569"/>
                </a:cubicBezTo>
                <a:close/>
                <a:moveTo>
                  <a:pt x="1589468" y="2972569"/>
                </a:moveTo>
                <a:cubicBezTo>
                  <a:pt x="1726277" y="2972569"/>
                  <a:pt x="1837182" y="3083471"/>
                  <a:pt x="1837182" y="3220283"/>
                </a:cubicBezTo>
                <a:cubicBezTo>
                  <a:pt x="1837182" y="3357085"/>
                  <a:pt x="1726277" y="3467989"/>
                  <a:pt x="1589468" y="3467989"/>
                </a:cubicBezTo>
                <a:cubicBezTo>
                  <a:pt x="1452660" y="3467989"/>
                  <a:pt x="1341755" y="3357085"/>
                  <a:pt x="1341755" y="3220283"/>
                </a:cubicBezTo>
                <a:cubicBezTo>
                  <a:pt x="1341755" y="3083471"/>
                  <a:pt x="1452660" y="2972569"/>
                  <a:pt x="1589468" y="2972569"/>
                </a:cubicBezTo>
                <a:close/>
                <a:moveTo>
                  <a:pt x="1061975" y="2971358"/>
                </a:moveTo>
                <a:cubicBezTo>
                  <a:pt x="1198783" y="2971358"/>
                  <a:pt x="1309688" y="3082263"/>
                  <a:pt x="1309688" y="3219072"/>
                </a:cubicBezTo>
                <a:cubicBezTo>
                  <a:pt x="1309688" y="3355878"/>
                  <a:pt x="1198783" y="3466782"/>
                  <a:pt x="1061975" y="3466782"/>
                </a:cubicBezTo>
                <a:cubicBezTo>
                  <a:pt x="925166" y="3466782"/>
                  <a:pt x="814261" y="3355878"/>
                  <a:pt x="814261" y="3219072"/>
                </a:cubicBezTo>
                <a:cubicBezTo>
                  <a:pt x="814261" y="3082263"/>
                  <a:pt x="925166" y="2971358"/>
                  <a:pt x="1061975" y="2971358"/>
                </a:cubicBezTo>
                <a:close/>
                <a:moveTo>
                  <a:pt x="528638" y="2971358"/>
                </a:moveTo>
                <a:cubicBezTo>
                  <a:pt x="665446" y="2971358"/>
                  <a:pt x="776351" y="3082262"/>
                  <a:pt x="776351" y="3219072"/>
                </a:cubicBezTo>
                <a:cubicBezTo>
                  <a:pt x="776351" y="3355878"/>
                  <a:pt x="665446" y="3466782"/>
                  <a:pt x="528638" y="3466782"/>
                </a:cubicBezTo>
                <a:cubicBezTo>
                  <a:pt x="391829" y="3466782"/>
                  <a:pt x="280924" y="3355878"/>
                  <a:pt x="280924" y="3219072"/>
                </a:cubicBezTo>
                <a:cubicBezTo>
                  <a:pt x="280924" y="3082262"/>
                  <a:pt x="391829" y="2971358"/>
                  <a:pt x="528638" y="2971358"/>
                </a:cubicBezTo>
                <a:close/>
                <a:moveTo>
                  <a:pt x="5580380" y="2530733"/>
                </a:moveTo>
                <a:cubicBezTo>
                  <a:pt x="5717189" y="2530733"/>
                  <a:pt x="5828094" y="2641638"/>
                  <a:pt x="5828094" y="2778447"/>
                </a:cubicBezTo>
                <a:cubicBezTo>
                  <a:pt x="5828094" y="2915255"/>
                  <a:pt x="5717189" y="3026161"/>
                  <a:pt x="5580380" y="3026161"/>
                </a:cubicBezTo>
                <a:cubicBezTo>
                  <a:pt x="5443572" y="3026161"/>
                  <a:pt x="5332667" y="2915255"/>
                  <a:pt x="5332667" y="2778447"/>
                </a:cubicBezTo>
                <a:cubicBezTo>
                  <a:pt x="5332667" y="2641638"/>
                  <a:pt x="5443572" y="2530733"/>
                  <a:pt x="5580380" y="2530733"/>
                </a:cubicBezTo>
                <a:close/>
                <a:moveTo>
                  <a:pt x="5051615" y="2530162"/>
                </a:moveTo>
                <a:cubicBezTo>
                  <a:pt x="5188424" y="2530162"/>
                  <a:pt x="5299329" y="2641068"/>
                  <a:pt x="5299329" y="2777877"/>
                </a:cubicBezTo>
                <a:cubicBezTo>
                  <a:pt x="5299329" y="2914685"/>
                  <a:pt x="5188424" y="3025590"/>
                  <a:pt x="5051615" y="3025590"/>
                </a:cubicBezTo>
                <a:cubicBezTo>
                  <a:pt x="4914806" y="3025590"/>
                  <a:pt x="4803902" y="2914685"/>
                  <a:pt x="4803902" y="2777877"/>
                </a:cubicBezTo>
                <a:cubicBezTo>
                  <a:pt x="4803902" y="2641068"/>
                  <a:pt x="4914806" y="2530162"/>
                  <a:pt x="5051615" y="2530162"/>
                </a:cubicBezTo>
                <a:close/>
                <a:moveTo>
                  <a:pt x="4518342" y="2530162"/>
                </a:moveTo>
                <a:cubicBezTo>
                  <a:pt x="4655151" y="2530162"/>
                  <a:pt x="4766056" y="2641068"/>
                  <a:pt x="4766056" y="2777877"/>
                </a:cubicBezTo>
                <a:cubicBezTo>
                  <a:pt x="4766056" y="2914685"/>
                  <a:pt x="4655151" y="3025590"/>
                  <a:pt x="4518342" y="3025590"/>
                </a:cubicBezTo>
                <a:cubicBezTo>
                  <a:pt x="4381534" y="3025590"/>
                  <a:pt x="4270629" y="2914685"/>
                  <a:pt x="4270629" y="2777877"/>
                </a:cubicBezTo>
                <a:cubicBezTo>
                  <a:pt x="4270629" y="2641068"/>
                  <a:pt x="4381534" y="2530162"/>
                  <a:pt x="4518342" y="2530162"/>
                </a:cubicBezTo>
                <a:close/>
                <a:moveTo>
                  <a:pt x="3985006" y="2530162"/>
                </a:moveTo>
                <a:cubicBezTo>
                  <a:pt x="4121815" y="2530162"/>
                  <a:pt x="4232720" y="2641068"/>
                  <a:pt x="4232720" y="2777877"/>
                </a:cubicBezTo>
                <a:cubicBezTo>
                  <a:pt x="4232720" y="2914685"/>
                  <a:pt x="4121815" y="3025590"/>
                  <a:pt x="3985006" y="3025590"/>
                </a:cubicBezTo>
                <a:cubicBezTo>
                  <a:pt x="3848198" y="3025590"/>
                  <a:pt x="3737293" y="2914685"/>
                  <a:pt x="3737293" y="2777877"/>
                </a:cubicBezTo>
                <a:cubicBezTo>
                  <a:pt x="3737293" y="2641068"/>
                  <a:pt x="3848198" y="2530162"/>
                  <a:pt x="3985006" y="2530162"/>
                </a:cubicBezTo>
                <a:close/>
                <a:moveTo>
                  <a:pt x="3451669" y="2530162"/>
                </a:moveTo>
                <a:cubicBezTo>
                  <a:pt x="3588478" y="2530162"/>
                  <a:pt x="3699383" y="2641068"/>
                  <a:pt x="3699383" y="2777877"/>
                </a:cubicBezTo>
                <a:cubicBezTo>
                  <a:pt x="3699383" y="2914685"/>
                  <a:pt x="3588478" y="3025590"/>
                  <a:pt x="3451669" y="3025590"/>
                </a:cubicBezTo>
                <a:cubicBezTo>
                  <a:pt x="3314861" y="3025590"/>
                  <a:pt x="3203956" y="2914685"/>
                  <a:pt x="3203956" y="2777877"/>
                </a:cubicBezTo>
                <a:cubicBezTo>
                  <a:pt x="3203956" y="2641068"/>
                  <a:pt x="3314861" y="2530162"/>
                  <a:pt x="3451669" y="2530162"/>
                </a:cubicBezTo>
                <a:close/>
                <a:moveTo>
                  <a:pt x="2918333" y="2530162"/>
                </a:moveTo>
                <a:cubicBezTo>
                  <a:pt x="3055142" y="2530162"/>
                  <a:pt x="3166047" y="2641068"/>
                  <a:pt x="3166047" y="2777877"/>
                </a:cubicBezTo>
                <a:cubicBezTo>
                  <a:pt x="3166047" y="2914685"/>
                  <a:pt x="3055142" y="3025590"/>
                  <a:pt x="2918333" y="3025590"/>
                </a:cubicBezTo>
                <a:cubicBezTo>
                  <a:pt x="2781525" y="3025590"/>
                  <a:pt x="2670620" y="2914685"/>
                  <a:pt x="2670620" y="2777877"/>
                </a:cubicBezTo>
                <a:cubicBezTo>
                  <a:pt x="2670620" y="2641068"/>
                  <a:pt x="2781525" y="2530162"/>
                  <a:pt x="2918333" y="2530162"/>
                </a:cubicBezTo>
                <a:close/>
                <a:moveTo>
                  <a:pt x="2384997" y="2530162"/>
                </a:moveTo>
                <a:cubicBezTo>
                  <a:pt x="2521805" y="2530162"/>
                  <a:pt x="2632710" y="2641068"/>
                  <a:pt x="2632710" y="2777877"/>
                </a:cubicBezTo>
                <a:cubicBezTo>
                  <a:pt x="2632710" y="2914685"/>
                  <a:pt x="2521805" y="3025590"/>
                  <a:pt x="2384997" y="3025590"/>
                </a:cubicBezTo>
                <a:cubicBezTo>
                  <a:pt x="2248188" y="3025590"/>
                  <a:pt x="2137283" y="2914685"/>
                  <a:pt x="2137283" y="2777877"/>
                </a:cubicBezTo>
                <a:cubicBezTo>
                  <a:pt x="2137283" y="2641068"/>
                  <a:pt x="2248188" y="2530162"/>
                  <a:pt x="2384997" y="2530162"/>
                </a:cubicBezTo>
                <a:close/>
                <a:moveTo>
                  <a:pt x="1851661" y="2530162"/>
                </a:moveTo>
                <a:cubicBezTo>
                  <a:pt x="1988469" y="2530162"/>
                  <a:pt x="2099374" y="2641068"/>
                  <a:pt x="2099374" y="2777877"/>
                </a:cubicBezTo>
                <a:cubicBezTo>
                  <a:pt x="2099374" y="2914685"/>
                  <a:pt x="1988469" y="3025590"/>
                  <a:pt x="1851661" y="3025590"/>
                </a:cubicBezTo>
                <a:cubicBezTo>
                  <a:pt x="1714852" y="3025590"/>
                  <a:pt x="1603947" y="2914685"/>
                  <a:pt x="1603947" y="2777877"/>
                </a:cubicBezTo>
                <a:cubicBezTo>
                  <a:pt x="1603947" y="2641068"/>
                  <a:pt x="1714852" y="2530162"/>
                  <a:pt x="1851661" y="2530162"/>
                </a:cubicBezTo>
                <a:close/>
                <a:moveTo>
                  <a:pt x="1318388" y="2530162"/>
                </a:moveTo>
                <a:cubicBezTo>
                  <a:pt x="1455196" y="2530162"/>
                  <a:pt x="1566101" y="2641068"/>
                  <a:pt x="1566101" y="2777877"/>
                </a:cubicBezTo>
                <a:cubicBezTo>
                  <a:pt x="1566101" y="2914685"/>
                  <a:pt x="1455196" y="3025590"/>
                  <a:pt x="1318388" y="3025590"/>
                </a:cubicBezTo>
                <a:cubicBezTo>
                  <a:pt x="1181579" y="3025590"/>
                  <a:pt x="1070674" y="2914685"/>
                  <a:pt x="1070674" y="2777877"/>
                </a:cubicBezTo>
                <a:cubicBezTo>
                  <a:pt x="1070674" y="2641068"/>
                  <a:pt x="1181579" y="2530162"/>
                  <a:pt x="1318388" y="2530162"/>
                </a:cubicBezTo>
                <a:close/>
                <a:moveTo>
                  <a:pt x="790829" y="2529017"/>
                </a:moveTo>
                <a:cubicBezTo>
                  <a:pt x="927638" y="2529017"/>
                  <a:pt x="1038543" y="2639922"/>
                  <a:pt x="1038543" y="2776731"/>
                </a:cubicBezTo>
                <a:cubicBezTo>
                  <a:pt x="1038543" y="2913538"/>
                  <a:pt x="927638" y="3024444"/>
                  <a:pt x="790829" y="3024444"/>
                </a:cubicBezTo>
                <a:cubicBezTo>
                  <a:pt x="654021" y="3024444"/>
                  <a:pt x="543116" y="2913538"/>
                  <a:pt x="543116" y="2776731"/>
                </a:cubicBezTo>
                <a:cubicBezTo>
                  <a:pt x="543116" y="2639922"/>
                  <a:pt x="654021" y="2529017"/>
                  <a:pt x="790829" y="2529017"/>
                </a:cubicBezTo>
                <a:close/>
                <a:moveTo>
                  <a:pt x="257492" y="2529017"/>
                </a:moveTo>
                <a:cubicBezTo>
                  <a:pt x="394301" y="2529017"/>
                  <a:pt x="505206" y="2639922"/>
                  <a:pt x="505206" y="2776731"/>
                </a:cubicBezTo>
                <a:cubicBezTo>
                  <a:pt x="505206" y="2913540"/>
                  <a:pt x="394301" y="3024444"/>
                  <a:pt x="257492" y="3024444"/>
                </a:cubicBezTo>
                <a:cubicBezTo>
                  <a:pt x="120684" y="3024444"/>
                  <a:pt x="9779" y="2913540"/>
                  <a:pt x="9779" y="2776731"/>
                </a:cubicBezTo>
                <a:cubicBezTo>
                  <a:pt x="9779" y="2639922"/>
                  <a:pt x="120684" y="2529017"/>
                  <a:pt x="257492" y="2529017"/>
                </a:cubicBezTo>
                <a:close/>
                <a:moveTo>
                  <a:pt x="5852923" y="2075317"/>
                </a:moveTo>
                <a:cubicBezTo>
                  <a:pt x="5870024" y="2075317"/>
                  <a:pt x="5886720" y="2077050"/>
                  <a:pt x="5902846" y="2080350"/>
                </a:cubicBezTo>
                <a:lnTo>
                  <a:pt x="5922709" y="2086516"/>
                </a:lnTo>
                <a:lnTo>
                  <a:pt x="5922709" y="2559541"/>
                </a:lnTo>
                <a:lnTo>
                  <a:pt x="5902846" y="2565707"/>
                </a:lnTo>
                <a:cubicBezTo>
                  <a:pt x="5886720" y="2569006"/>
                  <a:pt x="5870024" y="2570739"/>
                  <a:pt x="5852923" y="2570739"/>
                </a:cubicBezTo>
                <a:cubicBezTo>
                  <a:pt x="5716114" y="2570739"/>
                  <a:pt x="5605209" y="2459835"/>
                  <a:pt x="5605209" y="2323026"/>
                </a:cubicBezTo>
                <a:cubicBezTo>
                  <a:pt x="5605209" y="2186220"/>
                  <a:pt x="5716114" y="2075317"/>
                  <a:pt x="5852923" y="2075317"/>
                </a:cubicBezTo>
                <a:close/>
                <a:moveTo>
                  <a:pt x="5319331" y="2075317"/>
                </a:moveTo>
                <a:cubicBezTo>
                  <a:pt x="5456140" y="2075317"/>
                  <a:pt x="5567045" y="2186220"/>
                  <a:pt x="5567045" y="2323026"/>
                </a:cubicBezTo>
                <a:cubicBezTo>
                  <a:pt x="5567045" y="2459835"/>
                  <a:pt x="5456140" y="2570739"/>
                  <a:pt x="5319331" y="2570739"/>
                </a:cubicBezTo>
                <a:cubicBezTo>
                  <a:pt x="5182523" y="2570739"/>
                  <a:pt x="5071618" y="2459835"/>
                  <a:pt x="5071618" y="2323026"/>
                </a:cubicBezTo>
                <a:cubicBezTo>
                  <a:pt x="5071618" y="2186220"/>
                  <a:pt x="5182523" y="2075317"/>
                  <a:pt x="5319331" y="2075317"/>
                </a:cubicBezTo>
                <a:close/>
                <a:moveTo>
                  <a:pt x="4785741" y="2075317"/>
                </a:moveTo>
                <a:cubicBezTo>
                  <a:pt x="4922550" y="2075317"/>
                  <a:pt x="5033455" y="2186220"/>
                  <a:pt x="5033455" y="2323026"/>
                </a:cubicBezTo>
                <a:cubicBezTo>
                  <a:pt x="5033455" y="2459835"/>
                  <a:pt x="4922550" y="2570739"/>
                  <a:pt x="4785741" y="2570739"/>
                </a:cubicBezTo>
                <a:cubicBezTo>
                  <a:pt x="4648932" y="2570739"/>
                  <a:pt x="4538028" y="2459835"/>
                  <a:pt x="4538028" y="2323026"/>
                </a:cubicBezTo>
                <a:cubicBezTo>
                  <a:pt x="4538028" y="2186220"/>
                  <a:pt x="4648932" y="2075317"/>
                  <a:pt x="4785741" y="2075317"/>
                </a:cubicBezTo>
                <a:close/>
                <a:moveTo>
                  <a:pt x="4252088" y="2075317"/>
                </a:moveTo>
                <a:cubicBezTo>
                  <a:pt x="4388896" y="2075317"/>
                  <a:pt x="4499801" y="2186220"/>
                  <a:pt x="4499801" y="2323026"/>
                </a:cubicBezTo>
                <a:cubicBezTo>
                  <a:pt x="4499801" y="2459835"/>
                  <a:pt x="4388896" y="2570739"/>
                  <a:pt x="4252088" y="2570739"/>
                </a:cubicBezTo>
                <a:cubicBezTo>
                  <a:pt x="4115279" y="2570739"/>
                  <a:pt x="4004374" y="2459835"/>
                  <a:pt x="4004374" y="2323026"/>
                </a:cubicBezTo>
                <a:cubicBezTo>
                  <a:pt x="4004374" y="2186220"/>
                  <a:pt x="4115279" y="2075317"/>
                  <a:pt x="4252088" y="2075317"/>
                </a:cubicBezTo>
                <a:close/>
                <a:moveTo>
                  <a:pt x="3718497" y="2075317"/>
                </a:moveTo>
                <a:cubicBezTo>
                  <a:pt x="3855305" y="2075317"/>
                  <a:pt x="3966210" y="2186220"/>
                  <a:pt x="3966210" y="2323026"/>
                </a:cubicBezTo>
                <a:cubicBezTo>
                  <a:pt x="3966210" y="2459835"/>
                  <a:pt x="3855305" y="2570739"/>
                  <a:pt x="3718497" y="2570739"/>
                </a:cubicBezTo>
                <a:cubicBezTo>
                  <a:pt x="3581688" y="2570739"/>
                  <a:pt x="3470783" y="2459835"/>
                  <a:pt x="3470783" y="2323026"/>
                </a:cubicBezTo>
                <a:cubicBezTo>
                  <a:pt x="3470783" y="2186220"/>
                  <a:pt x="3581688" y="2075317"/>
                  <a:pt x="3718497" y="2075317"/>
                </a:cubicBezTo>
                <a:close/>
                <a:moveTo>
                  <a:pt x="3184842" y="2075317"/>
                </a:moveTo>
                <a:cubicBezTo>
                  <a:pt x="3321651" y="2075317"/>
                  <a:pt x="3432556" y="2186220"/>
                  <a:pt x="3432556" y="2323026"/>
                </a:cubicBezTo>
                <a:cubicBezTo>
                  <a:pt x="3432556" y="2459835"/>
                  <a:pt x="3321651" y="2570739"/>
                  <a:pt x="3184842" y="2570739"/>
                </a:cubicBezTo>
                <a:cubicBezTo>
                  <a:pt x="3048034" y="2570739"/>
                  <a:pt x="2937129" y="2459835"/>
                  <a:pt x="2937129" y="2323026"/>
                </a:cubicBezTo>
                <a:cubicBezTo>
                  <a:pt x="2937129" y="2186220"/>
                  <a:pt x="3048034" y="2075317"/>
                  <a:pt x="3184842" y="2075317"/>
                </a:cubicBezTo>
                <a:close/>
                <a:moveTo>
                  <a:pt x="2651252" y="2075317"/>
                </a:moveTo>
                <a:cubicBezTo>
                  <a:pt x="2788061" y="2075317"/>
                  <a:pt x="2898966" y="2186220"/>
                  <a:pt x="2898966" y="2323026"/>
                </a:cubicBezTo>
                <a:cubicBezTo>
                  <a:pt x="2898966" y="2459835"/>
                  <a:pt x="2788061" y="2570739"/>
                  <a:pt x="2651252" y="2570739"/>
                </a:cubicBezTo>
                <a:cubicBezTo>
                  <a:pt x="2514443" y="2570739"/>
                  <a:pt x="2403539" y="2459835"/>
                  <a:pt x="2403539" y="2323026"/>
                </a:cubicBezTo>
                <a:cubicBezTo>
                  <a:pt x="2403539" y="2186220"/>
                  <a:pt x="2514443" y="2075317"/>
                  <a:pt x="2651252" y="2075317"/>
                </a:cubicBezTo>
                <a:close/>
                <a:moveTo>
                  <a:pt x="2117662" y="2075317"/>
                </a:moveTo>
                <a:cubicBezTo>
                  <a:pt x="2254470" y="2075317"/>
                  <a:pt x="2365375" y="2186220"/>
                  <a:pt x="2365375" y="2323026"/>
                </a:cubicBezTo>
                <a:cubicBezTo>
                  <a:pt x="2365375" y="2459835"/>
                  <a:pt x="2254470" y="2570739"/>
                  <a:pt x="2117662" y="2570739"/>
                </a:cubicBezTo>
                <a:cubicBezTo>
                  <a:pt x="1980853" y="2570739"/>
                  <a:pt x="1869948" y="2459835"/>
                  <a:pt x="1869948" y="2323026"/>
                </a:cubicBezTo>
                <a:cubicBezTo>
                  <a:pt x="1869948" y="2186220"/>
                  <a:pt x="1980853" y="2075317"/>
                  <a:pt x="2117662" y="2075317"/>
                </a:cubicBezTo>
                <a:close/>
                <a:moveTo>
                  <a:pt x="1584007" y="2075317"/>
                </a:moveTo>
                <a:cubicBezTo>
                  <a:pt x="1720816" y="2075317"/>
                  <a:pt x="1831721" y="2186220"/>
                  <a:pt x="1831721" y="2323026"/>
                </a:cubicBezTo>
                <a:cubicBezTo>
                  <a:pt x="1831721" y="2459835"/>
                  <a:pt x="1720816" y="2570739"/>
                  <a:pt x="1584007" y="2570739"/>
                </a:cubicBezTo>
                <a:cubicBezTo>
                  <a:pt x="1447199" y="2570739"/>
                  <a:pt x="1336294" y="2459835"/>
                  <a:pt x="1336294" y="2323026"/>
                </a:cubicBezTo>
                <a:cubicBezTo>
                  <a:pt x="1336294" y="2186220"/>
                  <a:pt x="1447199" y="2075317"/>
                  <a:pt x="1584007" y="2075317"/>
                </a:cubicBezTo>
                <a:close/>
                <a:moveTo>
                  <a:pt x="1056767" y="2074167"/>
                </a:moveTo>
                <a:cubicBezTo>
                  <a:pt x="1193576" y="2074167"/>
                  <a:pt x="1304481" y="2185072"/>
                  <a:pt x="1304481" y="2321881"/>
                </a:cubicBezTo>
                <a:cubicBezTo>
                  <a:pt x="1304481" y="2458689"/>
                  <a:pt x="1193576" y="2569594"/>
                  <a:pt x="1056767" y="2569594"/>
                </a:cubicBezTo>
                <a:cubicBezTo>
                  <a:pt x="919959" y="2569594"/>
                  <a:pt x="809054" y="2458689"/>
                  <a:pt x="809054" y="2321881"/>
                </a:cubicBezTo>
                <a:cubicBezTo>
                  <a:pt x="809054" y="2185072"/>
                  <a:pt x="919959" y="2074167"/>
                  <a:pt x="1056767" y="2074167"/>
                </a:cubicBezTo>
                <a:close/>
                <a:moveTo>
                  <a:pt x="523176" y="2074167"/>
                </a:moveTo>
                <a:cubicBezTo>
                  <a:pt x="659985" y="2074167"/>
                  <a:pt x="770890" y="2185072"/>
                  <a:pt x="770890" y="2321881"/>
                </a:cubicBezTo>
                <a:cubicBezTo>
                  <a:pt x="770890" y="2458689"/>
                  <a:pt x="659985" y="2569594"/>
                  <a:pt x="523176" y="2569594"/>
                </a:cubicBezTo>
                <a:cubicBezTo>
                  <a:pt x="386367" y="2569594"/>
                  <a:pt x="275463" y="2458689"/>
                  <a:pt x="275463" y="2321881"/>
                </a:cubicBezTo>
                <a:cubicBezTo>
                  <a:pt x="275463" y="2185072"/>
                  <a:pt x="386367" y="2074167"/>
                  <a:pt x="523176" y="2074167"/>
                </a:cubicBezTo>
                <a:close/>
                <a:moveTo>
                  <a:pt x="5584826" y="1622817"/>
                </a:moveTo>
                <a:cubicBezTo>
                  <a:pt x="5721634" y="1622817"/>
                  <a:pt x="5832539" y="1733722"/>
                  <a:pt x="5832539" y="1870531"/>
                </a:cubicBezTo>
                <a:cubicBezTo>
                  <a:pt x="5832539" y="2007338"/>
                  <a:pt x="5721634" y="2118240"/>
                  <a:pt x="5584826" y="2118240"/>
                </a:cubicBezTo>
                <a:cubicBezTo>
                  <a:pt x="5448017" y="2118240"/>
                  <a:pt x="5337112" y="2007338"/>
                  <a:pt x="5337112" y="1870531"/>
                </a:cubicBezTo>
                <a:cubicBezTo>
                  <a:pt x="5337112" y="1733722"/>
                  <a:pt x="5448017" y="1622817"/>
                  <a:pt x="5584826" y="1622817"/>
                </a:cubicBezTo>
                <a:close/>
                <a:moveTo>
                  <a:pt x="5051489" y="1622817"/>
                </a:moveTo>
                <a:cubicBezTo>
                  <a:pt x="5188298" y="1622817"/>
                  <a:pt x="5299202" y="1733722"/>
                  <a:pt x="5299202" y="1870531"/>
                </a:cubicBezTo>
                <a:cubicBezTo>
                  <a:pt x="5299202" y="2007338"/>
                  <a:pt x="5188298" y="2118240"/>
                  <a:pt x="5051489" y="2118240"/>
                </a:cubicBezTo>
                <a:cubicBezTo>
                  <a:pt x="4914680" y="2118240"/>
                  <a:pt x="4803775" y="2007338"/>
                  <a:pt x="4803775" y="1870531"/>
                </a:cubicBezTo>
                <a:cubicBezTo>
                  <a:pt x="4803775" y="1733722"/>
                  <a:pt x="4914680" y="1622817"/>
                  <a:pt x="5051489" y="1622817"/>
                </a:cubicBezTo>
                <a:close/>
                <a:moveTo>
                  <a:pt x="4518152" y="1622817"/>
                </a:moveTo>
                <a:cubicBezTo>
                  <a:pt x="4654961" y="1622817"/>
                  <a:pt x="4765866" y="1733722"/>
                  <a:pt x="4765866" y="1870531"/>
                </a:cubicBezTo>
                <a:cubicBezTo>
                  <a:pt x="4765866" y="2007338"/>
                  <a:pt x="4654961" y="2118240"/>
                  <a:pt x="4518152" y="2118240"/>
                </a:cubicBezTo>
                <a:cubicBezTo>
                  <a:pt x="4381343" y="2118240"/>
                  <a:pt x="4270439" y="2007338"/>
                  <a:pt x="4270439" y="1870531"/>
                </a:cubicBezTo>
                <a:cubicBezTo>
                  <a:pt x="4270439" y="1733722"/>
                  <a:pt x="4381343" y="1622817"/>
                  <a:pt x="4518152" y="1622817"/>
                </a:cubicBezTo>
                <a:close/>
                <a:moveTo>
                  <a:pt x="3984815" y="1622817"/>
                </a:moveTo>
                <a:cubicBezTo>
                  <a:pt x="4121624" y="1622817"/>
                  <a:pt x="4232529" y="1733722"/>
                  <a:pt x="4232529" y="1870531"/>
                </a:cubicBezTo>
                <a:cubicBezTo>
                  <a:pt x="4232529" y="2007338"/>
                  <a:pt x="4121624" y="2118240"/>
                  <a:pt x="3984815" y="2118240"/>
                </a:cubicBezTo>
                <a:cubicBezTo>
                  <a:pt x="3848006" y="2118240"/>
                  <a:pt x="3737102" y="2007338"/>
                  <a:pt x="3737102" y="1870531"/>
                </a:cubicBezTo>
                <a:cubicBezTo>
                  <a:pt x="3737102" y="1733722"/>
                  <a:pt x="3848006" y="1622817"/>
                  <a:pt x="3984815" y="1622817"/>
                </a:cubicBezTo>
                <a:close/>
                <a:moveTo>
                  <a:pt x="3451479" y="1622817"/>
                </a:moveTo>
                <a:cubicBezTo>
                  <a:pt x="3588288" y="1622817"/>
                  <a:pt x="3699193" y="1733722"/>
                  <a:pt x="3699193" y="1870531"/>
                </a:cubicBezTo>
                <a:cubicBezTo>
                  <a:pt x="3699193" y="2007338"/>
                  <a:pt x="3588288" y="2118240"/>
                  <a:pt x="3451479" y="2118240"/>
                </a:cubicBezTo>
                <a:cubicBezTo>
                  <a:pt x="3314671" y="2118240"/>
                  <a:pt x="3203766" y="2007338"/>
                  <a:pt x="3203766" y="1870531"/>
                </a:cubicBezTo>
                <a:cubicBezTo>
                  <a:pt x="3203766" y="1733722"/>
                  <a:pt x="3314671" y="1622817"/>
                  <a:pt x="3451479" y="1622817"/>
                </a:cubicBezTo>
                <a:close/>
                <a:moveTo>
                  <a:pt x="2918206" y="1622817"/>
                </a:moveTo>
                <a:cubicBezTo>
                  <a:pt x="3055015" y="1622817"/>
                  <a:pt x="3165920" y="1733722"/>
                  <a:pt x="3165920" y="1870531"/>
                </a:cubicBezTo>
                <a:cubicBezTo>
                  <a:pt x="3165920" y="2007338"/>
                  <a:pt x="3055015" y="2118240"/>
                  <a:pt x="2918206" y="2118240"/>
                </a:cubicBezTo>
                <a:cubicBezTo>
                  <a:pt x="2781398" y="2118240"/>
                  <a:pt x="2670493" y="2007338"/>
                  <a:pt x="2670493" y="1870531"/>
                </a:cubicBezTo>
                <a:cubicBezTo>
                  <a:pt x="2670493" y="1733722"/>
                  <a:pt x="2781398" y="1622817"/>
                  <a:pt x="2918206" y="1622817"/>
                </a:cubicBezTo>
                <a:close/>
                <a:moveTo>
                  <a:pt x="2384869" y="1622817"/>
                </a:moveTo>
                <a:cubicBezTo>
                  <a:pt x="2521678" y="1622817"/>
                  <a:pt x="2632583" y="1733722"/>
                  <a:pt x="2632583" y="1870531"/>
                </a:cubicBezTo>
                <a:cubicBezTo>
                  <a:pt x="2632583" y="2007338"/>
                  <a:pt x="2521678" y="2118240"/>
                  <a:pt x="2384869" y="2118240"/>
                </a:cubicBezTo>
                <a:cubicBezTo>
                  <a:pt x="2248061" y="2118240"/>
                  <a:pt x="2137156" y="2007338"/>
                  <a:pt x="2137156" y="1870531"/>
                </a:cubicBezTo>
                <a:cubicBezTo>
                  <a:pt x="2137156" y="1733722"/>
                  <a:pt x="2248061" y="1622817"/>
                  <a:pt x="2384869" y="1622817"/>
                </a:cubicBezTo>
                <a:close/>
                <a:moveTo>
                  <a:pt x="1851532" y="1622817"/>
                </a:moveTo>
                <a:cubicBezTo>
                  <a:pt x="1988341" y="1622817"/>
                  <a:pt x="2099246" y="1733722"/>
                  <a:pt x="2099246" y="1870531"/>
                </a:cubicBezTo>
                <a:cubicBezTo>
                  <a:pt x="2099246" y="2007338"/>
                  <a:pt x="1988341" y="2118240"/>
                  <a:pt x="1851532" y="2118240"/>
                </a:cubicBezTo>
                <a:cubicBezTo>
                  <a:pt x="1714724" y="2118240"/>
                  <a:pt x="1603819" y="2007338"/>
                  <a:pt x="1603819" y="1870531"/>
                </a:cubicBezTo>
                <a:cubicBezTo>
                  <a:pt x="1603819" y="1733722"/>
                  <a:pt x="1714724" y="1622817"/>
                  <a:pt x="1851532" y="1622817"/>
                </a:cubicBezTo>
                <a:close/>
                <a:moveTo>
                  <a:pt x="1318197" y="1622817"/>
                </a:moveTo>
                <a:cubicBezTo>
                  <a:pt x="1455005" y="1622817"/>
                  <a:pt x="1565910" y="1733722"/>
                  <a:pt x="1565910" y="1870531"/>
                </a:cubicBezTo>
                <a:cubicBezTo>
                  <a:pt x="1565910" y="2007338"/>
                  <a:pt x="1455005" y="2118240"/>
                  <a:pt x="1318197" y="2118240"/>
                </a:cubicBezTo>
                <a:cubicBezTo>
                  <a:pt x="1181388" y="2118240"/>
                  <a:pt x="1070483" y="2007338"/>
                  <a:pt x="1070483" y="1870531"/>
                </a:cubicBezTo>
                <a:cubicBezTo>
                  <a:pt x="1070483" y="1733722"/>
                  <a:pt x="1181388" y="1622817"/>
                  <a:pt x="1318197" y="1622817"/>
                </a:cubicBezTo>
                <a:close/>
                <a:moveTo>
                  <a:pt x="790702" y="1621603"/>
                </a:moveTo>
                <a:cubicBezTo>
                  <a:pt x="927511" y="1621603"/>
                  <a:pt x="1038416" y="1732508"/>
                  <a:pt x="1038416" y="1869317"/>
                </a:cubicBezTo>
                <a:cubicBezTo>
                  <a:pt x="1038416" y="2006125"/>
                  <a:pt x="927511" y="2117028"/>
                  <a:pt x="790702" y="2117028"/>
                </a:cubicBezTo>
                <a:cubicBezTo>
                  <a:pt x="653893" y="2117028"/>
                  <a:pt x="542989" y="2006125"/>
                  <a:pt x="542989" y="1869317"/>
                </a:cubicBezTo>
                <a:cubicBezTo>
                  <a:pt x="542989" y="1732508"/>
                  <a:pt x="653893" y="1621603"/>
                  <a:pt x="790702" y="1621603"/>
                </a:cubicBezTo>
                <a:close/>
                <a:moveTo>
                  <a:pt x="257365" y="1621603"/>
                </a:moveTo>
                <a:cubicBezTo>
                  <a:pt x="394174" y="1621603"/>
                  <a:pt x="505079" y="1732508"/>
                  <a:pt x="505079" y="1869317"/>
                </a:cubicBezTo>
                <a:cubicBezTo>
                  <a:pt x="505079" y="2006125"/>
                  <a:pt x="394174" y="2117028"/>
                  <a:pt x="257365" y="2117028"/>
                </a:cubicBezTo>
                <a:cubicBezTo>
                  <a:pt x="120557" y="2117028"/>
                  <a:pt x="9652" y="2006125"/>
                  <a:pt x="9652" y="1869317"/>
                </a:cubicBezTo>
                <a:cubicBezTo>
                  <a:pt x="9652" y="1732508"/>
                  <a:pt x="120557" y="1621603"/>
                  <a:pt x="257365" y="1621603"/>
                </a:cubicBezTo>
                <a:close/>
                <a:moveTo>
                  <a:pt x="5859907" y="1172919"/>
                </a:moveTo>
                <a:cubicBezTo>
                  <a:pt x="5877008" y="1172919"/>
                  <a:pt x="5893704" y="1174652"/>
                  <a:pt x="5909830" y="1177952"/>
                </a:cubicBezTo>
                <a:lnTo>
                  <a:pt x="5922709" y="1181950"/>
                </a:lnTo>
                <a:lnTo>
                  <a:pt x="5922709" y="1659316"/>
                </a:lnTo>
                <a:lnTo>
                  <a:pt x="5909830" y="1663314"/>
                </a:lnTo>
                <a:cubicBezTo>
                  <a:pt x="5893704" y="1666613"/>
                  <a:pt x="5877008" y="1668346"/>
                  <a:pt x="5859907" y="1668346"/>
                </a:cubicBezTo>
                <a:cubicBezTo>
                  <a:pt x="5723099" y="1668346"/>
                  <a:pt x="5612194" y="1557441"/>
                  <a:pt x="5612194" y="1420633"/>
                </a:cubicBezTo>
                <a:cubicBezTo>
                  <a:pt x="5612194" y="1283824"/>
                  <a:pt x="5723099" y="1172919"/>
                  <a:pt x="5859907" y="1172919"/>
                </a:cubicBezTo>
                <a:close/>
                <a:moveTo>
                  <a:pt x="5326189" y="1172919"/>
                </a:moveTo>
                <a:cubicBezTo>
                  <a:pt x="5462998" y="1172919"/>
                  <a:pt x="5573903" y="1283824"/>
                  <a:pt x="5573903" y="1420633"/>
                </a:cubicBezTo>
                <a:cubicBezTo>
                  <a:pt x="5573903" y="1557441"/>
                  <a:pt x="5462998" y="1668346"/>
                  <a:pt x="5326189" y="1668346"/>
                </a:cubicBezTo>
                <a:cubicBezTo>
                  <a:pt x="5189380" y="1668346"/>
                  <a:pt x="5078476" y="1557441"/>
                  <a:pt x="5078476" y="1420633"/>
                </a:cubicBezTo>
                <a:cubicBezTo>
                  <a:pt x="5078476" y="1283824"/>
                  <a:pt x="5189380" y="1172919"/>
                  <a:pt x="5326189" y="1172919"/>
                </a:cubicBezTo>
                <a:close/>
                <a:moveTo>
                  <a:pt x="4792536" y="1172919"/>
                </a:moveTo>
                <a:cubicBezTo>
                  <a:pt x="4929344" y="1172919"/>
                  <a:pt x="5040249" y="1283824"/>
                  <a:pt x="5040249" y="1420633"/>
                </a:cubicBezTo>
                <a:cubicBezTo>
                  <a:pt x="5040249" y="1557441"/>
                  <a:pt x="4929344" y="1668346"/>
                  <a:pt x="4792536" y="1668346"/>
                </a:cubicBezTo>
                <a:cubicBezTo>
                  <a:pt x="4655727" y="1668346"/>
                  <a:pt x="4544822" y="1557441"/>
                  <a:pt x="4544822" y="1420633"/>
                </a:cubicBezTo>
                <a:cubicBezTo>
                  <a:pt x="4544822" y="1283824"/>
                  <a:pt x="4655727" y="1172919"/>
                  <a:pt x="4792536" y="1172919"/>
                </a:cubicBezTo>
                <a:close/>
                <a:moveTo>
                  <a:pt x="4258818" y="1172919"/>
                </a:moveTo>
                <a:cubicBezTo>
                  <a:pt x="4395627" y="1172919"/>
                  <a:pt x="4506532" y="1283824"/>
                  <a:pt x="4506532" y="1420633"/>
                </a:cubicBezTo>
                <a:cubicBezTo>
                  <a:pt x="4506532" y="1557441"/>
                  <a:pt x="4395627" y="1668346"/>
                  <a:pt x="4258818" y="1668346"/>
                </a:cubicBezTo>
                <a:cubicBezTo>
                  <a:pt x="4122010" y="1668346"/>
                  <a:pt x="4011105" y="1557441"/>
                  <a:pt x="4011105" y="1420633"/>
                </a:cubicBezTo>
                <a:cubicBezTo>
                  <a:pt x="4011105" y="1283824"/>
                  <a:pt x="4122010" y="1172919"/>
                  <a:pt x="4258818" y="1172919"/>
                </a:cubicBezTo>
                <a:close/>
                <a:moveTo>
                  <a:pt x="3725164" y="1172919"/>
                </a:moveTo>
                <a:cubicBezTo>
                  <a:pt x="3861973" y="1172919"/>
                  <a:pt x="3972878" y="1283824"/>
                  <a:pt x="3972878" y="1420633"/>
                </a:cubicBezTo>
                <a:cubicBezTo>
                  <a:pt x="3972878" y="1557441"/>
                  <a:pt x="3861973" y="1668346"/>
                  <a:pt x="3725164" y="1668346"/>
                </a:cubicBezTo>
                <a:cubicBezTo>
                  <a:pt x="3588355" y="1668346"/>
                  <a:pt x="3477451" y="1557441"/>
                  <a:pt x="3477451" y="1420633"/>
                </a:cubicBezTo>
                <a:cubicBezTo>
                  <a:pt x="3477451" y="1283824"/>
                  <a:pt x="3588355" y="1172919"/>
                  <a:pt x="3725164" y="1172919"/>
                </a:cubicBezTo>
                <a:close/>
                <a:moveTo>
                  <a:pt x="3191511" y="1172919"/>
                </a:moveTo>
                <a:cubicBezTo>
                  <a:pt x="3328319" y="1172919"/>
                  <a:pt x="3439224" y="1283824"/>
                  <a:pt x="3439224" y="1420633"/>
                </a:cubicBezTo>
                <a:cubicBezTo>
                  <a:pt x="3439224" y="1557441"/>
                  <a:pt x="3328319" y="1668346"/>
                  <a:pt x="3191511" y="1668346"/>
                </a:cubicBezTo>
                <a:cubicBezTo>
                  <a:pt x="3054702" y="1668346"/>
                  <a:pt x="2943797" y="1557441"/>
                  <a:pt x="2943797" y="1420633"/>
                </a:cubicBezTo>
                <a:cubicBezTo>
                  <a:pt x="2943797" y="1283824"/>
                  <a:pt x="3054702" y="1172919"/>
                  <a:pt x="3191511" y="1172919"/>
                </a:cubicBezTo>
                <a:close/>
                <a:moveTo>
                  <a:pt x="2657792" y="1172919"/>
                </a:moveTo>
                <a:cubicBezTo>
                  <a:pt x="2794601" y="1172919"/>
                  <a:pt x="2905506" y="1283824"/>
                  <a:pt x="2905506" y="1420633"/>
                </a:cubicBezTo>
                <a:cubicBezTo>
                  <a:pt x="2905506" y="1557441"/>
                  <a:pt x="2794601" y="1668346"/>
                  <a:pt x="2657792" y="1668346"/>
                </a:cubicBezTo>
                <a:cubicBezTo>
                  <a:pt x="2520984" y="1668346"/>
                  <a:pt x="2410079" y="1557441"/>
                  <a:pt x="2410079" y="1420633"/>
                </a:cubicBezTo>
                <a:cubicBezTo>
                  <a:pt x="2410079" y="1283824"/>
                  <a:pt x="2520984" y="1172919"/>
                  <a:pt x="2657792" y="1172919"/>
                </a:cubicBezTo>
                <a:close/>
                <a:moveTo>
                  <a:pt x="2124139" y="1172919"/>
                </a:moveTo>
                <a:cubicBezTo>
                  <a:pt x="2260948" y="1172919"/>
                  <a:pt x="2371852" y="1283824"/>
                  <a:pt x="2371852" y="1420633"/>
                </a:cubicBezTo>
                <a:cubicBezTo>
                  <a:pt x="2371852" y="1557441"/>
                  <a:pt x="2260948" y="1668346"/>
                  <a:pt x="2124139" y="1668346"/>
                </a:cubicBezTo>
                <a:cubicBezTo>
                  <a:pt x="1987330" y="1668346"/>
                  <a:pt x="1876425" y="1557441"/>
                  <a:pt x="1876425" y="1420633"/>
                </a:cubicBezTo>
                <a:cubicBezTo>
                  <a:pt x="1876425" y="1283824"/>
                  <a:pt x="1987330" y="1172919"/>
                  <a:pt x="2124139" y="1172919"/>
                </a:cubicBezTo>
                <a:close/>
                <a:moveTo>
                  <a:pt x="1590422" y="1172919"/>
                </a:moveTo>
                <a:cubicBezTo>
                  <a:pt x="1727230" y="1172919"/>
                  <a:pt x="1838135" y="1283824"/>
                  <a:pt x="1838135" y="1420633"/>
                </a:cubicBezTo>
                <a:cubicBezTo>
                  <a:pt x="1838135" y="1557441"/>
                  <a:pt x="1727230" y="1668346"/>
                  <a:pt x="1590422" y="1668346"/>
                </a:cubicBezTo>
                <a:cubicBezTo>
                  <a:pt x="1453613" y="1668346"/>
                  <a:pt x="1342708" y="1557441"/>
                  <a:pt x="1342708" y="1420633"/>
                </a:cubicBezTo>
                <a:cubicBezTo>
                  <a:pt x="1342708" y="1283824"/>
                  <a:pt x="1453613" y="1172919"/>
                  <a:pt x="1590422" y="1172919"/>
                </a:cubicBezTo>
                <a:close/>
                <a:moveTo>
                  <a:pt x="1063244" y="1171706"/>
                </a:moveTo>
                <a:cubicBezTo>
                  <a:pt x="1200053" y="1171706"/>
                  <a:pt x="1310958" y="1282611"/>
                  <a:pt x="1310958" y="1419420"/>
                </a:cubicBezTo>
                <a:cubicBezTo>
                  <a:pt x="1310958" y="1556228"/>
                  <a:pt x="1200053" y="1667133"/>
                  <a:pt x="1063244" y="1667133"/>
                </a:cubicBezTo>
                <a:cubicBezTo>
                  <a:pt x="926436" y="1667133"/>
                  <a:pt x="815531" y="1556228"/>
                  <a:pt x="815531" y="1419420"/>
                </a:cubicBezTo>
                <a:cubicBezTo>
                  <a:pt x="815531" y="1282611"/>
                  <a:pt x="926436" y="1171706"/>
                  <a:pt x="1063244" y="1171706"/>
                </a:cubicBezTo>
                <a:close/>
                <a:moveTo>
                  <a:pt x="529590" y="1171706"/>
                </a:moveTo>
                <a:cubicBezTo>
                  <a:pt x="666399" y="1171706"/>
                  <a:pt x="777304" y="1282611"/>
                  <a:pt x="777304" y="1419420"/>
                </a:cubicBezTo>
                <a:cubicBezTo>
                  <a:pt x="777304" y="1556228"/>
                  <a:pt x="666399" y="1667133"/>
                  <a:pt x="529590" y="1667133"/>
                </a:cubicBezTo>
                <a:cubicBezTo>
                  <a:pt x="392781" y="1667133"/>
                  <a:pt x="281877" y="1556228"/>
                  <a:pt x="281877" y="1419420"/>
                </a:cubicBezTo>
                <a:cubicBezTo>
                  <a:pt x="281877" y="1282611"/>
                  <a:pt x="392781" y="1171706"/>
                  <a:pt x="529590" y="1171706"/>
                </a:cubicBezTo>
                <a:close/>
                <a:moveTo>
                  <a:pt x="5594604" y="721244"/>
                </a:moveTo>
                <a:cubicBezTo>
                  <a:pt x="5731413" y="721244"/>
                  <a:pt x="5842318" y="832148"/>
                  <a:pt x="5842318" y="968956"/>
                </a:cubicBezTo>
                <a:cubicBezTo>
                  <a:pt x="5842318" y="1105766"/>
                  <a:pt x="5731413" y="1216671"/>
                  <a:pt x="5594604" y="1216671"/>
                </a:cubicBezTo>
                <a:cubicBezTo>
                  <a:pt x="5457796" y="1216671"/>
                  <a:pt x="5346891" y="1105766"/>
                  <a:pt x="5346891" y="968956"/>
                </a:cubicBezTo>
                <a:cubicBezTo>
                  <a:pt x="5346891" y="832148"/>
                  <a:pt x="5457796" y="721244"/>
                  <a:pt x="5594604" y="721244"/>
                </a:cubicBezTo>
                <a:close/>
                <a:moveTo>
                  <a:pt x="5061331" y="721244"/>
                </a:moveTo>
                <a:cubicBezTo>
                  <a:pt x="5198140" y="721244"/>
                  <a:pt x="5309045" y="832148"/>
                  <a:pt x="5309045" y="968956"/>
                </a:cubicBezTo>
                <a:cubicBezTo>
                  <a:pt x="5309045" y="1105766"/>
                  <a:pt x="5198140" y="1216671"/>
                  <a:pt x="5061331" y="1216671"/>
                </a:cubicBezTo>
                <a:cubicBezTo>
                  <a:pt x="4924523" y="1216671"/>
                  <a:pt x="4813618" y="1105766"/>
                  <a:pt x="4813618" y="968956"/>
                </a:cubicBezTo>
                <a:cubicBezTo>
                  <a:pt x="4813618" y="832148"/>
                  <a:pt x="4924523" y="721244"/>
                  <a:pt x="5061331" y="721244"/>
                </a:cubicBezTo>
                <a:close/>
                <a:moveTo>
                  <a:pt x="4527994" y="721244"/>
                </a:moveTo>
                <a:cubicBezTo>
                  <a:pt x="4664803" y="721244"/>
                  <a:pt x="4775708" y="832148"/>
                  <a:pt x="4775708" y="968956"/>
                </a:cubicBezTo>
                <a:cubicBezTo>
                  <a:pt x="4775708" y="1105766"/>
                  <a:pt x="4664803" y="1216671"/>
                  <a:pt x="4527994" y="1216671"/>
                </a:cubicBezTo>
                <a:cubicBezTo>
                  <a:pt x="4391186" y="1216671"/>
                  <a:pt x="4280281" y="1105766"/>
                  <a:pt x="4280281" y="968956"/>
                </a:cubicBezTo>
                <a:cubicBezTo>
                  <a:pt x="4280281" y="832148"/>
                  <a:pt x="4391186" y="721244"/>
                  <a:pt x="4527994" y="721244"/>
                </a:cubicBezTo>
                <a:close/>
                <a:moveTo>
                  <a:pt x="3994658" y="721244"/>
                </a:moveTo>
                <a:cubicBezTo>
                  <a:pt x="4131467" y="721244"/>
                  <a:pt x="4242372" y="832148"/>
                  <a:pt x="4242372" y="968956"/>
                </a:cubicBezTo>
                <a:cubicBezTo>
                  <a:pt x="4242372" y="1105766"/>
                  <a:pt x="4131467" y="1216671"/>
                  <a:pt x="3994658" y="1216671"/>
                </a:cubicBezTo>
                <a:cubicBezTo>
                  <a:pt x="3857850" y="1216671"/>
                  <a:pt x="3746945" y="1105766"/>
                  <a:pt x="3746945" y="968956"/>
                </a:cubicBezTo>
                <a:cubicBezTo>
                  <a:pt x="3746945" y="832148"/>
                  <a:pt x="3857850" y="721244"/>
                  <a:pt x="3994658" y="721244"/>
                </a:cubicBezTo>
                <a:close/>
                <a:moveTo>
                  <a:pt x="3461322" y="721244"/>
                </a:moveTo>
                <a:cubicBezTo>
                  <a:pt x="3598130" y="721244"/>
                  <a:pt x="3709035" y="832148"/>
                  <a:pt x="3709035" y="968956"/>
                </a:cubicBezTo>
                <a:cubicBezTo>
                  <a:pt x="3709035" y="1105766"/>
                  <a:pt x="3598130" y="1216671"/>
                  <a:pt x="3461322" y="1216671"/>
                </a:cubicBezTo>
                <a:cubicBezTo>
                  <a:pt x="3324513" y="1216671"/>
                  <a:pt x="3213608" y="1105766"/>
                  <a:pt x="3213608" y="968956"/>
                </a:cubicBezTo>
                <a:cubicBezTo>
                  <a:pt x="3213608" y="832148"/>
                  <a:pt x="3324513" y="721244"/>
                  <a:pt x="3461322" y="721244"/>
                </a:cubicBezTo>
                <a:close/>
                <a:moveTo>
                  <a:pt x="2927986" y="721244"/>
                </a:moveTo>
                <a:cubicBezTo>
                  <a:pt x="3064794" y="721244"/>
                  <a:pt x="3175699" y="832148"/>
                  <a:pt x="3175699" y="968956"/>
                </a:cubicBezTo>
                <a:cubicBezTo>
                  <a:pt x="3175699" y="1105766"/>
                  <a:pt x="3064794" y="1216671"/>
                  <a:pt x="2927986" y="1216671"/>
                </a:cubicBezTo>
                <a:cubicBezTo>
                  <a:pt x="2791177" y="1216671"/>
                  <a:pt x="2680272" y="1105766"/>
                  <a:pt x="2680272" y="968956"/>
                </a:cubicBezTo>
                <a:cubicBezTo>
                  <a:pt x="2680272" y="832148"/>
                  <a:pt x="2791177" y="721244"/>
                  <a:pt x="2927986" y="721244"/>
                </a:cubicBezTo>
                <a:close/>
                <a:moveTo>
                  <a:pt x="2394649" y="721244"/>
                </a:moveTo>
                <a:cubicBezTo>
                  <a:pt x="2531457" y="721244"/>
                  <a:pt x="2642362" y="832148"/>
                  <a:pt x="2642362" y="968956"/>
                </a:cubicBezTo>
                <a:cubicBezTo>
                  <a:pt x="2642362" y="1105766"/>
                  <a:pt x="2531457" y="1216671"/>
                  <a:pt x="2394649" y="1216671"/>
                </a:cubicBezTo>
                <a:cubicBezTo>
                  <a:pt x="2257840" y="1216671"/>
                  <a:pt x="2146935" y="1105766"/>
                  <a:pt x="2146935" y="968956"/>
                </a:cubicBezTo>
                <a:cubicBezTo>
                  <a:pt x="2146935" y="832148"/>
                  <a:pt x="2257840" y="721244"/>
                  <a:pt x="2394649" y="721244"/>
                </a:cubicBezTo>
                <a:close/>
                <a:moveTo>
                  <a:pt x="1861313" y="721244"/>
                </a:moveTo>
                <a:cubicBezTo>
                  <a:pt x="1998121" y="721244"/>
                  <a:pt x="2109026" y="832148"/>
                  <a:pt x="2109026" y="968956"/>
                </a:cubicBezTo>
                <a:cubicBezTo>
                  <a:pt x="2109026" y="1105766"/>
                  <a:pt x="1998121" y="1216671"/>
                  <a:pt x="1861313" y="1216671"/>
                </a:cubicBezTo>
                <a:cubicBezTo>
                  <a:pt x="1724504" y="1216671"/>
                  <a:pt x="1613599" y="1105766"/>
                  <a:pt x="1613599" y="968956"/>
                </a:cubicBezTo>
                <a:cubicBezTo>
                  <a:pt x="1613599" y="832148"/>
                  <a:pt x="1724504" y="721244"/>
                  <a:pt x="1861313" y="721244"/>
                </a:cubicBezTo>
                <a:close/>
                <a:moveTo>
                  <a:pt x="1328039" y="721244"/>
                </a:moveTo>
                <a:cubicBezTo>
                  <a:pt x="1464848" y="721244"/>
                  <a:pt x="1575753" y="832148"/>
                  <a:pt x="1575753" y="968956"/>
                </a:cubicBezTo>
                <a:cubicBezTo>
                  <a:pt x="1575753" y="1105766"/>
                  <a:pt x="1464848" y="1216671"/>
                  <a:pt x="1328039" y="1216671"/>
                </a:cubicBezTo>
                <a:cubicBezTo>
                  <a:pt x="1191230" y="1216671"/>
                  <a:pt x="1080326" y="1105766"/>
                  <a:pt x="1080326" y="968956"/>
                </a:cubicBezTo>
                <a:cubicBezTo>
                  <a:pt x="1080326" y="832148"/>
                  <a:pt x="1191230" y="721244"/>
                  <a:pt x="1328039" y="721244"/>
                </a:cubicBezTo>
                <a:close/>
                <a:moveTo>
                  <a:pt x="800544" y="720156"/>
                </a:moveTo>
                <a:cubicBezTo>
                  <a:pt x="937323" y="720156"/>
                  <a:pt x="1048194" y="831033"/>
                  <a:pt x="1048194" y="967806"/>
                </a:cubicBezTo>
                <a:cubicBezTo>
                  <a:pt x="1048194" y="1104580"/>
                  <a:pt x="937323" y="1215457"/>
                  <a:pt x="800544" y="1215457"/>
                </a:cubicBezTo>
                <a:cubicBezTo>
                  <a:pt x="663765" y="1215457"/>
                  <a:pt x="552894" y="1104580"/>
                  <a:pt x="552894" y="967806"/>
                </a:cubicBezTo>
                <a:cubicBezTo>
                  <a:pt x="552894" y="831033"/>
                  <a:pt x="663765" y="720156"/>
                  <a:pt x="800544" y="720156"/>
                </a:cubicBezTo>
                <a:close/>
                <a:moveTo>
                  <a:pt x="267144" y="720094"/>
                </a:moveTo>
                <a:cubicBezTo>
                  <a:pt x="403953" y="720094"/>
                  <a:pt x="514858" y="830998"/>
                  <a:pt x="514858" y="967807"/>
                </a:cubicBezTo>
                <a:cubicBezTo>
                  <a:pt x="514858" y="1104616"/>
                  <a:pt x="403953" y="1215521"/>
                  <a:pt x="267144" y="1215521"/>
                </a:cubicBezTo>
                <a:cubicBezTo>
                  <a:pt x="130336" y="1215521"/>
                  <a:pt x="19431" y="1104616"/>
                  <a:pt x="19431" y="967807"/>
                </a:cubicBezTo>
                <a:cubicBezTo>
                  <a:pt x="19431" y="830998"/>
                  <a:pt x="130336" y="720094"/>
                  <a:pt x="267144" y="720094"/>
                </a:cubicBezTo>
                <a:close/>
                <a:moveTo>
                  <a:pt x="5866828" y="278522"/>
                </a:moveTo>
                <a:cubicBezTo>
                  <a:pt x="5883929" y="278522"/>
                  <a:pt x="5900625" y="280255"/>
                  <a:pt x="5916751" y="283555"/>
                </a:cubicBezTo>
                <a:lnTo>
                  <a:pt x="5922709" y="285404"/>
                </a:lnTo>
                <a:lnTo>
                  <a:pt x="5922709" y="767066"/>
                </a:lnTo>
                <a:lnTo>
                  <a:pt x="5916751" y="768916"/>
                </a:lnTo>
                <a:cubicBezTo>
                  <a:pt x="5900625" y="772215"/>
                  <a:pt x="5883929" y="773948"/>
                  <a:pt x="5866828" y="773948"/>
                </a:cubicBezTo>
                <a:cubicBezTo>
                  <a:pt x="5730019" y="773948"/>
                  <a:pt x="5619115" y="663044"/>
                  <a:pt x="5619115" y="526236"/>
                </a:cubicBezTo>
                <a:cubicBezTo>
                  <a:pt x="5619115" y="389427"/>
                  <a:pt x="5730019" y="278522"/>
                  <a:pt x="5866828" y="278522"/>
                </a:cubicBezTo>
                <a:close/>
                <a:moveTo>
                  <a:pt x="5332413" y="278268"/>
                </a:moveTo>
                <a:cubicBezTo>
                  <a:pt x="5469221" y="278268"/>
                  <a:pt x="5580126" y="389173"/>
                  <a:pt x="5580126" y="525982"/>
                </a:cubicBezTo>
                <a:cubicBezTo>
                  <a:pt x="5580126" y="662790"/>
                  <a:pt x="5469221" y="773694"/>
                  <a:pt x="5332413" y="773694"/>
                </a:cubicBezTo>
                <a:cubicBezTo>
                  <a:pt x="5195604" y="773694"/>
                  <a:pt x="5084699" y="662790"/>
                  <a:pt x="5084699" y="525982"/>
                </a:cubicBezTo>
                <a:cubicBezTo>
                  <a:pt x="5084699" y="389173"/>
                  <a:pt x="5195604" y="278268"/>
                  <a:pt x="5332413" y="278268"/>
                </a:cubicBezTo>
                <a:close/>
                <a:moveTo>
                  <a:pt x="4799077" y="278268"/>
                </a:moveTo>
                <a:cubicBezTo>
                  <a:pt x="4935886" y="278268"/>
                  <a:pt x="5046790" y="389173"/>
                  <a:pt x="5046790" y="525982"/>
                </a:cubicBezTo>
                <a:cubicBezTo>
                  <a:pt x="5046790" y="662790"/>
                  <a:pt x="4935886" y="773694"/>
                  <a:pt x="4799077" y="773694"/>
                </a:cubicBezTo>
                <a:cubicBezTo>
                  <a:pt x="4662268" y="773694"/>
                  <a:pt x="4551363" y="662790"/>
                  <a:pt x="4551363" y="525982"/>
                </a:cubicBezTo>
                <a:cubicBezTo>
                  <a:pt x="4551363" y="389173"/>
                  <a:pt x="4662268" y="278268"/>
                  <a:pt x="4799077" y="278268"/>
                </a:cubicBezTo>
                <a:close/>
                <a:moveTo>
                  <a:pt x="4265803" y="278268"/>
                </a:moveTo>
                <a:cubicBezTo>
                  <a:pt x="4402612" y="278268"/>
                  <a:pt x="4513517" y="389173"/>
                  <a:pt x="4513517" y="525982"/>
                </a:cubicBezTo>
                <a:cubicBezTo>
                  <a:pt x="4513517" y="662790"/>
                  <a:pt x="4402612" y="773694"/>
                  <a:pt x="4265803" y="773694"/>
                </a:cubicBezTo>
                <a:cubicBezTo>
                  <a:pt x="4128994" y="773694"/>
                  <a:pt x="4018090" y="662790"/>
                  <a:pt x="4018090" y="525982"/>
                </a:cubicBezTo>
                <a:cubicBezTo>
                  <a:pt x="4018090" y="389173"/>
                  <a:pt x="4128994" y="278268"/>
                  <a:pt x="4265803" y="278268"/>
                </a:cubicBezTo>
                <a:close/>
                <a:moveTo>
                  <a:pt x="3732466" y="278268"/>
                </a:moveTo>
                <a:cubicBezTo>
                  <a:pt x="3869275" y="278268"/>
                  <a:pt x="3980180" y="389173"/>
                  <a:pt x="3980180" y="525982"/>
                </a:cubicBezTo>
                <a:cubicBezTo>
                  <a:pt x="3980180" y="662790"/>
                  <a:pt x="3869275" y="773694"/>
                  <a:pt x="3732466" y="773694"/>
                </a:cubicBezTo>
                <a:cubicBezTo>
                  <a:pt x="3595658" y="773694"/>
                  <a:pt x="3484753" y="662790"/>
                  <a:pt x="3484753" y="525982"/>
                </a:cubicBezTo>
                <a:cubicBezTo>
                  <a:pt x="3484753" y="389173"/>
                  <a:pt x="3595658" y="278268"/>
                  <a:pt x="3732466" y="278268"/>
                </a:cubicBezTo>
                <a:close/>
                <a:moveTo>
                  <a:pt x="3199130" y="278268"/>
                </a:moveTo>
                <a:cubicBezTo>
                  <a:pt x="3335939" y="278268"/>
                  <a:pt x="3446844" y="389173"/>
                  <a:pt x="3446844" y="525982"/>
                </a:cubicBezTo>
                <a:cubicBezTo>
                  <a:pt x="3446844" y="662790"/>
                  <a:pt x="3335939" y="773694"/>
                  <a:pt x="3199130" y="773694"/>
                </a:cubicBezTo>
                <a:cubicBezTo>
                  <a:pt x="3062322" y="773694"/>
                  <a:pt x="2951417" y="662790"/>
                  <a:pt x="2951417" y="525982"/>
                </a:cubicBezTo>
                <a:cubicBezTo>
                  <a:pt x="2951417" y="389173"/>
                  <a:pt x="3062322" y="278268"/>
                  <a:pt x="3199130" y="278268"/>
                </a:cubicBezTo>
                <a:close/>
                <a:moveTo>
                  <a:pt x="2665793" y="278268"/>
                </a:moveTo>
                <a:cubicBezTo>
                  <a:pt x="2802602" y="278268"/>
                  <a:pt x="2913507" y="389173"/>
                  <a:pt x="2913507" y="525982"/>
                </a:cubicBezTo>
                <a:cubicBezTo>
                  <a:pt x="2913507" y="662790"/>
                  <a:pt x="2802602" y="773694"/>
                  <a:pt x="2665793" y="773694"/>
                </a:cubicBezTo>
                <a:cubicBezTo>
                  <a:pt x="2528985" y="773694"/>
                  <a:pt x="2418080" y="662790"/>
                  <a:pt x="2418080" y="525982"/>
                </a:cubicBezTo>
                <a:cubicBezTo>
                  <a:pt x="2418080" y="389173"/>
                  <a:pt x="2528985" y="278268"/>
                  <a:pt x="2665793" y="278268"/>
                </a:cubicBezTo>
                <a:close/>
                <a:moveTo>
                  <a:pt x="2132456" y="278268"/>
                </a:moveTo>
                <a:cubicBezTo>
                  <a:pt x="2269265" y="278268"/>
                  <a:pt x="2380170" y="389173"/>
                  <a:pt x="2380170" y="525982"/>
                </a:cubicBezTo>
                <a:cubicBezTo>
                  <a:pt x="2380170" y="662790"/>
                  <a:pt x="2269265" y="773694"/>
                  <a:pt x="2132456" y="773694"/>
                </a:cubicBezTo>
                <a:cubicBezTo>
                  <a:pt x="1995648" y="773694"/>
                  <a:pt x="1884743" y="662790"/>
                  <a:pt x="1884743" y="525982"/>
                </a:cubicBezTo>
                <a:cubicBezTo>
                  <a:pt x="1884743" y="389173"/>
                  <a:pt x="1995648" y="278268"/>
                  <a:pt x="2132456" y="278268"/>
                </a:cubicBezTo>
                <a:close/>
                <a:moveTo>
                  <a:pt x="1599120" y="278268"/>
                </a:moveTo>
                <a:cubicBezTo>
                  <a:pt x="1735929" y="278268"/>
                  <a:pt x="1846834" y="389173"/>
                  <a:pt x="1846834" y="525982"/>
                </a:cubicBezTo>
                <a:cubicBezTo>
                  <a:pt x="1846834" y="662790"/>
                  <a:pt x="1735929" y="773694"/>
                  <a:pt x="1599120" y="773694"/>
                </a:cubicBezTo>
                <a:cubicBezTo>
                  <a:pt x="1462312" y="773694"/>
                  <a:pt x="1351407" y="662790"/>
                  <a:pt x="1351407" y="525982"/>
                </a:cubicBezTo>
                <a:cubicBezTo>
                  <a:pt x="1351407" y="389173"/>
                  <a:pt x="1462312" y="278268"/>
                  <a:pt x="1599120" y="278268"/>
                </a:cubicBezTo>
                <a:close/>
                <a:moveTo>
                  <a:pt x="1071627" y="277118"/>
                </a:moveTo>
                <a:cubicBezTo>
                  <a:pt x="1208436" y="277118"/>
                  <a:pt x="1319340" y="388023"/>
                  <a:pt x="1319340" y="524832"/>
                </a:cubicBezTo>
                <a:cubicBezTo>
                  <a:pt x="1319340" y="661640"/>
                  <a:pt x="1208436" y="772545"/>
                  <a:pt x="1071627" y="772545"/>
                </a:cubicBezTo>
                <a:cubicBezTo>
                  <a:pt x="934818" y="772545"/>
                  <a:pt x="823913" y="661640"/>
                  <a:pt x="823913" y="524832"/>
                </a:cubicBezTo>
                <a:cubicBezTo>
                  <a:pt x="823913" y="388023"/>
                  <a:pt x="934818" y="277118"/>
                  <a:pt x="1071627" y="277118"/>
                </a:cubicBezTo>
                <a:close/>
                <a:moveTo>
                  <a:pt x="538289" y="277118"/>
                </a:moveTo>
                <a:cubicBezTo>
                  <a:pt x="675098" y="277118"/>
                  <a:pt x="786003" y="388023"/>
                  <a:pt x="786003" y="524832"/>
                </a:cubicBezTo>
                <a:cubicBezTo>
                  <a:pt x="786003" y="661640"/>
                  <a:pt x="675098" y="772545"/>
                  <a:pt x="538289" y="772545"/>
                </a:cubicBezTo>
                <a:cubicBezTo>
                  <a:pt x="401480" y="772545"/>
                  <a:pt x="290576" y="661640"/>
                  <a:pt x="290576" y="524832"/>
                </a:cubicBezTo>
                <a:cubicBezTo>
                  <a:pt x="290576" y="388023"/>
                  <a:pt x="401480" y="277118"/>
                  <a:pt x="538289" y="277118"/>
                </a:cubicBezTo>
                <a:close/>
                <a:moveTo>
                  <a:pt x="5363764" y="0"/>
                </a:moveTo>
                <a:lnTo>
                  <a:pt x="5828239" y="0"/>
                </a:lnTo>
                <a:lnTo>
                  <a:pt x="5838682" y="33644"/>
                </a:lnTo>
                <a:cubicBezTo>
                  <a:pt x="5841982" y="49770"/>
                  <a:pt x="5843715" y="66466"/>
                  <a:pt x="5843715" y="83567"/>
                </a:cubicBezTo>
                <a:cubicBezTo>
                  <a:pt x="5843715" y="220375"/>
                  <a:pt x="5732811" y="331280"/>
                  <a:pt x="5596002" y="331280"/>
                </a:cubicBezTo>
                <a:cubicBezTo>
                  <a:pt x="5459193" y="331280"/>
                  <a:pt x="5348288" y="220375"/>
                  <a:pt x="5348288" y="83566"/>
                </a:cubicBezTo>
                <a:cubicBezTo>
                  <a:pt x="5348288" y="66465"/>
                  <a:pt x="5350021" y="49769"/>
                  <a:pt x="5353321" y="33643"/>
                </a:cubicBezTo>
                <a:close/>
                <a:moveTo>
                  <a:pt x="4829118" y="0"/>
                </a:moveTo>
                <a:lnTo>
                  <a:pt x="5293545" y="0"/>
                </a:lnTo>
                <a:lnTo>
                  <a:pt x="5304012" y="33720"/>
                </a:lnTo>
                <a:cubicBezTo>
                  <a:pt x="5307312" y="49846"/>
                  <a:pt x="5309045" y="66542"/>
                  <a:pt x="5309045" y="83643"/>
                </a:cubicBezTo>
                <a:cubicBezTo>
                  <a:pt x="5309045" y="220450"/>
                  <a:pt x="5198140" y="331355"/>
                  <a:pt x="5061331" y="331355"/>
                </a:cubicBezTo>
                <a:cubicBezTo>
                  <a:pt x="4924523" y="331355"/>
                  <a:pt x="4813618" y="220450"/>
                  <a:pt x="4813618" y="83643"/>
                </a:cubicBezTo>
                <a:cubicBezTo>
                  <a:pt x="4813618" y="66542"/>
                  <a:pt x="4815351" y="49846"/>
                  <a:pt x="4818651" y="33720"/>
                </a:cubicBezTo>
                <a:close/>
                <a:moveTo>
                  <a:pt x="4295781" y="0"/>
                </a:moveTo>
                <a:lnTo>
                  <a:pt x="4760208" y="0"/>
                </a:lnTo>
                <a:lnTo>
                  <a:pt x="4770675" y="33720"/>
                </a:lnTo>
                <a:cubicBezTo>
                  <a:pt x="4773975" y="49846"/>
                  <a:pt x="4775708" y="66542"/>
                  <a:pt x="4775708" y="83643"/>
                </a:cubicBezTo>
                <a:cubicBezTo>
                  <a:pt x="4775708" y="220450"/>
                  <a:pt x="4664803" y="331355"/>
                  <a:pt x="4527994" y="331355"/>
                </a:cubicBezTo>
                <a:cubicBezTo>
                  <a:pt x="4391186" y="331355"/>
                  <a:pt x="4280281" y="220450"/>
                  <a:pt x="4280281" y="83643"/>
                </a:cubicBezTo>
                <a:cubicBezTo>
                  <a:pt x="4280281" y="66542"/>
                  <a:pt x="4282014" y="49846"/>
                  <a:pt x="4285314" y="33720"/>
                </a:cubicBezTo>
                <a:close/>
                <a:moveTo>
                  <a:pt x="3762445" y="0"/>
                </a:moveTo>
                <a:lnTo>
                  <a:pt x="4226872" y="0"/>
                </a:lnTo>
                <a:lnTo>
                  <a:pt x="4237339" y="33720"/>
                </a:lnTo>
                <a:cubicBezTo>
                  <a:pt x="4240639" y="49846"/>
                  <a:pt x="4242372" y="66542"/>
                  <a:pt x="4242372" y="83643"/>
                </a:cubicBezTo>
                <a:cubicBezTo>
                  <a:pt x="4242372" y="220450"/>
                  <a:pt x="4131467" y="331355"/>
                  <a:pt x="3994658" y="331355"/>
                </a:cubicBezTo>
                <a:cubicBezTo>
                  <a:pt x="3857850" y="331355"/>
                  <a:pt x="3746945" y="220450"/>
                  <a:pt x="3746945" y="83643"/>
                </a:cubicBezTo>
                <a:cubicBezTo>
                  <a:pt x="3746945" y="66542"/>
                  <a:pt x="3748678" y="49846"/>
                  <a:pt x="3751978" y="33720"/>
                </a:cubicBezTo>
                <a:close/>
                <a:moveTo>
                  <a:pt x="3229108" y="0"/>
                </a:moveTo>
                <a:lnTo>
                  <a:pt x="3693535" y="0"/>
                </a:lnTo>
                <a:lnTo>
                  <a:pt x="3704002" y="33720"/>
                </a:lnTo>
                <a:cubicBezTo>
                  <a:pt x="3707302" y="49846"/>
                  <a:pt x="3709035" y="66542"/>
                  <a:pt x="3709035" y="83643"/>
                </a:cubicBezTo>
                <a:cubicBezTo>
                  <a:pt x="3709035" y="220450"/>
                  <a:pt x="3598130" y="331355"/>
                  <a:pt x="3461322" y="331355"/>
                </a:cubicBezTo>
                <a:cubicBezTo>
                  <a:pt x="3324513" y="331355"/>
                  <a:pt x="3213608" y="220450"/>
                  <a:pt x="3213608" y="83643"/>
                </a:cubicBezTo>
                <a:cubicBezTo>
                  <a:pt x="3213608" y="66542"/>
                  <a:pt x="3215341" y="49846"/>
                  <a:pt x="3218641" y="33720"/>
                </a:cubicBezTo>
                <a:close/>
                <a:moveTo>
                  <a:pt x="2695772" y="0"/>
                </a:moveTo>
                <a:lnTo>
                  <a:pt x="3160199" y="0"/>
                </a:lnTo>
                <a:lnTo>
                  <a:pt x="3170666" y="33720"/>
                </a:lnTo>
                <a:cubicBezTo>
                  <a:pt x="3173966" y="49846"/>
                  <a:pt x="3175699" y="66542"/>
                  <a:pt x="3175699" y="83643"/>
                </a:cubicBezTo>
                <a:cubicBezTo>
                  <a:pt x="3175699" y="220450"/>
                  <a:pt x="3064794" y="331355"/>
                  <a:pt x="2927986" y="331355"/>
                </a:cubicBezTo>
                <a:cubicBezTo>
                  <a:pt x="2791177" y="331355"/>
                  <a:pt x="2680272" y="220450"/>
                  <a:pt x="2680272" y="83643"/>
                </a:cubicBezTo>
                <a:cubicBezTo>
                  <a:pt x="2680272" y="66542"/>
                  <a:pt x="2682005" y="49846"/>
                  <a:pt x="2685305" y="33720"/>
                </a:cubicBezTo>
                <a:close/>
                <a:moveTo>
                  <a:pt x="2162435" y="0"/>
                </a:moveTo>
                <a:lnTo>
                  <a:pt x="2626862" y="0"/>
                </a:lnTo>
                <a:lnTo>
                  <a:pt x="2637329" y="33720"/>
                </a:lnTo>
                <a:cubicBezTo>
                  <a:pt x="2640629" y="49846"/>
                  <a:pt x="2642362" y="66542"/>
                  <a:pt x="2642362" y="83643"/>
                </a:cubicBezTo>
                <a:cubicBezTo>
                  <a:pt x="2642362" y="220450"/>
                  <a:pt x="2531457" y="331355"/>
                  <a:pt x="2394649" y="331355"/>
                </a:cubicBezTo>
                <a:cubicBezTo>
                  <a:pt x="2257840" y="331355"/>
                  <a:pt x="2146935" y="220450"/>
                  <a:pt x="2146935" y="83643"/>
                </a:cubicBezTo>
                <a:cubicBezTo>
                  <a:pt x="2146935" y="66542"/>
                  <a:pt x="2148668" y="49846"/>
                  <a:pt x="2151968" y="33720"/>
                </a:cubicBezTo>
                <a:close/>
                <a:moveTo>
                  <a:pt x="1629099" y="0"/>
                </a:moveTo>
                <a:lnTo>
                  <a:pt x="2093527" y="0"/>
                </a:lnTo>
                <a:lnTo>
                  <a:pt x="2103994" y="33720"/>
                </a:lnTo>
                <a:cubicBezTo>
                  <a:pt x="2107293" y="49846"/>
                  <a:pt x="2109026" y="66542"/>
                  <a:pt x="2109026" y="83643"/>
                </a:cubicBezTo>
                <a:cubicBezTo>
                  <a:pt x="2109026" y="220450"/>
                  <a:pt x="1998121" y="331355"/>
                  <a:pt x="1861313" y="331355"/>
                </a:cubicBezTo>
                <a:cubicBezTo>
                  <a:pt x="1724504" y="331355"/>
                  <a:pt x="1613599" y="220450"/>
                  <a:pt x="1613599" y="83643"/>
                </a:cubicBezTo>
                <a:cubicBezTo>
                  <a:pt x="1613599" y="66542"/>
                  <a:pt x="1615332" y="49846"/>
                  <a:pt x="1618632" y="33720"/>
                </a:cubicBezTo>
                <a:close/>
                <a:moveTo>
                  <a:pt x="1095826" y="0"/>
                </a:moveTo>
                <a:lnTo>
                  <a:pt x="1560254" y="0"/>
                </a:lnTo>
                <a:lnTo>
                  <a:pt x="1570721" y="33720"/>
                </a:lnTo>
                <a:cubicBezTo>
                  <a:pt x="1574020" y="49846"/>
                  <a:pt x="1575753" y="66542"/>
                  <a:pt x="1575753" y="83643"/>
                </a:cubicBezTo>
                <a:cubicBezTo>
                  <a:pt x="1575753" y="220450"/>
                  <a:pt x="1464848" y="331355"/>
                  <a:pt x="1328039" y="331355"/>
                </a:cubicBezTo>
                <a:cubicBezTo>
                  <a:pt x="1191230" y="331355"/>
                  <a:pt x="1080326" y="220450"/>
                  <a:pt x="1080326" y="83643"/>
                </a:cubicBezTo>
                <a:cubicBezTo>
                  <a:pt x="1080326" y="66542"/>
                  <a:pt x="1082059" y="49846"/>
                  <a:pt x="1085359" y="33720"/>
                </a:cubicBezTo>
                <a:close/>
                <a:moveTo>
                  <a:pt x="568058" y="0"/>
                </a:moveTo>
                <a:lnTo>
                  <a:pt x="1033030" y="0"/>
                </a:lnTo>
                <a:lnTo>
                  <a:pt x="1043163" y="32644"/>
                </a:lnTo>
                <a:cubicBezTo>
                  <a:pt x="1046462" y="48765"/>
                  <a:pt x="1048194" y="65457"/>
                  <a:pt x="1048194" y="82554"/>
                </a:cubicBezTo>
                <a:cubicBezTo>
                  <a:pt x="1048194" y="219327"/>
                  <a:pt x="937323" y="330204"/>
                  <a:pt x="800544" y="330204"/>
                </a:cubicBezTo>
                <a:cubicBezTo>
                  <a:pt x="663765" y="330204"/>
                  <a:pt x="552894" y="219327"/>
                  <a:pt x="552894" y="82554"/>
                </a:cubicBezTo>
                <a:cubicBezTo>
                  <a:pt x="552894" y="65457"/>
                  <a:pt x="554627" y="48765"/>
                  <a:pt x="557925" y="32644"/>
                </a:cubicBezTo>
                <a:close/>
                <a:moveTo>
                  <a:pt x="34554" y="0"/>
                </a:moveTo>
                <a:lnTo>
                  <a:pt x="499736" y="0"/>
                </a:lnTo>
                <a:lnTo>
                  <a:pt x="509826" y="32505"/>
                </a:lnTo>
                <a:cubicBezTo>
                  <a:pt x="513125" y="48631"/>
                  <a:pt x="514858" y="65327"/>
                  <a:pt x="514858" y="82428"/>
                </a:cubicBezTo>
                <a:cubicBezTo>
                  <a:pt x="514858" y="219236"/>
                  <a:pt x="403953" y="330141"/>
                  <a:pt x="267144" y="330141"/>
                </a:cubicBezTo>
                <a:cubicBezTo>
                  <a:pt x="130336" y="330141"/>
                  <a:pt x="19431" y="219236"/>
                  <a:pt x="19431" y="82427"/>
                </a:cubicBezTo>
                <a:cubicBezTo>
                  <a:pt x="19431" y="65326"/>
                  <a:pt x="21164" y="48630"/>
                  <a:pt x="24464" y="325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FI"/>
              <a:t>Sapluuna kuva</a:t>
            </a:r>
          </a:p>
          <a:p>
            <a:endParaRPr lang="en-FI"/>
          </a:p>
        </p:txBody>
      </p:sp>
      <p:sp>
        <p:nvSpPr>
          <p:cNvPr id="557" name="Picture Placeholder 32">
            <a:extLst>
              <a:ext uri="{FF2B5EF4-FFF2-40B4-BE49-F238E27FC236}">
                <a16:creationId xmlns:a16="http://schemas.microsoft.com/office/drawing/2014/main" id="{6F149EC0-8895-334E-A5FC-532AA1E9E6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045067-41D2-D347-8EEA-8BF027D538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242" y="2238296"/>
            <a:ext cx="5404758" cy="41624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  <a:defRPr sz="2000" b="1" i="0" spc="50" baseline="0">
                <a:solidFill>
                  <a:schemeClr val="bg1"/>
                </a:solidFill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 sz="2000"/>
            </a:lvl2pPr>
          </a:lstStyle>
          <a:p>
            <a:pPr lvl="0"/>
            <a:r>
              <a:rPr lang="en-GB" err="1"/>
              <a:t>Pääkohdat</a:t>
            </a:r>
            <a:r>
              <a:rPr lang="en-GB"/>
              <a:t>, </a:t>
            </a:r>
            <a:r>
              <a:rPr lang="en-GB" err="1"/>
              <a:t>kiteytykset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CBE36E-4EA2-D749-B8D9-BA3525753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791845"/>
            <a:ext cx="5404758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000"/>
              </a:lnSpc>
              <a:defRPr sz="3000" b="1" i="0" cap="all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TEHOSISÄLTÖ </a:t>
            </a:r>
            <a:br>
              <a:rPr lang="en-GB"/>
            </a:br>
            <a:r>
              <a:rPr lang="en-GB"/>
              <a:t>SAPLUUNA-</a:t>
            </a:r>
            <a:br>
              <a:rPr lang="en-GB"/>
            </a:br>
            <a:r>
              <a:rPr lang="en-GB"/>
              <a:t>KUVALLA</a:t>
            </a:r>
            <a:endParaRPr lang="en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478C89-F5AB-0D44-9999-BDC883AB0DD8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384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_KANTALAATIKKO_nosto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5F4A15-2CEC-CC44-9E2E-52D43102FDA8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F7C414B-D539-1542-9994-5F3897C1914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321AC7-24DD-5842-8A72-AD151110C271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A974FB4A-8709-D44B-A574-A02F286175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2C9D1C-81C7-EE4B-8884-E095ED363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FE5DEA-6EE1-0144-B8E6-269B3AC641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49717" y="1019866"/>
            <a:ext cx="5689948" cy="952500"/>
          </a:xfrm>
          <a:prstGeom prst="rect">
            <a:avLst/>
          </a:prstGeom>
          <a:solidFill>
            <a:srgbClr val="FCE5F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6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 cap="all" spc="50" baseline="0">
                <a:latin typeface="Merriweather Sans Extra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KANTALAATIKKO. NAPAKKA </a:t>
            </a:r>
            <a:r>
              <a:rPr lang="en-GB" err="1"/>
              <a:t>aiheen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. SOVITA </a:t>
            </a:r>
            <a:r>
              <a:rPr lang="en-GB" err="1"/>
              <a:t>tekstilaatikko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mukaan</a:t>
            </a:r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55FB002-71DB-654A-826A-62222720B8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5140" y="2387009"/>
            <a:ext cx="4235691" cy="3321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2000" b="1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Kiteytä</a:t>
            </a:r>
            <a:r>
              <a:rPr lang="en-GB"/>
              <a:t> </a:t>
            </a:r>
            <a:r>
              <a:rPr lang="en-GB" err="1"/>
              <a:t>FA:n</a:t>
            </a:r>
            <a:r>
              <a:rPr lang="en-GB"/>
              <a:t> </a:t>
            </a:r>
            <a:r>
              <a:rPr lang="en-GB" err="1"/>
              <a:t>kanta</a:t>
            </a:r>
            <a:r>
              <a:rPr lang="en-GB"/>
              <a:t> </a:t>
            </a:r>
            <a:r>
              <a:rPr lang="en-GB" err="1"/>
              <a:t>napakkaa</a:t>
            </a:r>
            <a:r>
              <a:rPr lang="en-GB"/>
              <a:t> </a:t>
            </a:r>
            <a:r>
              <a:rPr lang="en-GB" err="1"/>
              <a:t>muotoon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B002024-E93F-F643-A849-67B3539BB90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409221"/>
            <a:ext cx="4235691" cy="3321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2000" b="1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Kiteytä</a:t>
            </a:r>
            <a:r>
              <a:rPr lang="en-GB"/>
              <a:t> </a:t>
            </a:r>
            <a:r>
              <a:rPr lang="en-GB" err="1"/>
              <a:t>FA:n</a:t>
            </a:r>
            <a:r>
              <a:rPr lang="en-GB"/>
              <a:t> </a:t>
            </a:r>
            <a:r>
              <a:rPr lang="en-GB" err="1"/>
              <a:t>kanta</a:t>
            </a:r>
            <a:r>
              <a:rPr lang="en-GB"/>
              <a:t> </a:t>
            </a:r>
            <a:r>
              <a:rPr lang="en-GB" err="1"/>
              <a:t>napakkaa</a:t>
            </a:r>
            <a:r>
              <a:rPr lang="en-GB"/>
              <a:t> </a:t>
            </a:r>
            <a:r>
              <a:rPr lang="en-GB" err="1"/>
              <a:t>muotoon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19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6EF348-8186-9543-8303-F32B52A92807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D0EDE13-AE46-FF4E-BC21-B1CA154845A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5763585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02532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2042934 w 10716768"/>
              <a:gd name="connsiteY0" fmla="*/ 2855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2042934" y="28559"/>
                </a:moveTo>
                <a:cubicBezTo>
                  <a:pt x="2024796" y="30442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EE6E42-DC67-204B-BE0A-774CB0DC5F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5140" y="2387009"/>
            <a:ext cx="8718062" cy="3321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2000" b="1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Kiteytä</a:t>
            </a:r>
            <a:r>
              <a:rPr lang="en-GB"/>
              <a:t> </a:t>
            </a:r>
            <a:r>
              <a:rPr lang="en-GB" err="1"/>
              <a:t>FA:n</a:t>
            </a:r>
            <a:r>
              <a:rPr lang="en-GB"/>
              <a:t> </a:t>
            </a:r>
            <a:r>
              <a:rPr lang="en-GB" err="1"/>
              <a:t>kanta</a:t>
            </a:r>
            <a:r>
              <a:rPr lang="en-GB"/>
              <a:t> </a:t>
            </a:r>
            <a:r>
              <a:rPr lang="en-GB" err="1"/>
              <a:t>napakkaa</a:t>
            </a:r>
            <a:r>
              <a:rPr lang="en-GB"/>
              <a:t> </a:t>
            </a:r>
            <a:r>
              <a:rPr lang="en-GB" err="1"/>
              <a:t>muotoon</a:t>
            </a:r>
            <a:endParaRPr lang="en-GB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F3F3E3DF-A90F-2045-B6FB-6291B1750B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38257DC-B028-CE48-B76B-1878844C7C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742BEF6-0BAD-FA49-9EE9-D87208D519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49717" y="1019866"/>
            <a:ext cx="5689948" cy="952500"/>
          </a:xfrm>
          <a:prstGeom prst="rect">
            <a:avLst/>
          </a:prstGeom>
          <a:solidFill>
            <a:srgbClr val="FCE5F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6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 cap="all" spc="50" baseline="0">
                <a:latin typeface="Merriweather Sans Extra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KANTALAATIKKO. NAPAKKA </a:t>
            </a:r>
            <a:r>
              <a:rPr lang="en-GB" err="1"/>
              <a:t>aiheen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. SOVITA </a:t>
            </a:r>
            <a:r>
              <a:rPr lang="en-GB" err="1"/>
              <a:t>tekstilaatikko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mukaan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572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kaks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8B9EF3-01F5-264E-908D-9D971A6597F0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1F75FD-FC74-D144-AB72-06ED6AD76E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5140" y="2387009"/>
            <a:ext cx="4235691" cy="3321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2000" b="1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Kiteytä</a:t>
            </a:r>
            <a:r>
              <a:rPr lang="en-GB"/>
              <a:t> </a:t>
            </a:r>
            <a:r>
              <a:rPr lang="en-GB" err="1"/>
              <a:t>napakasti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7D47A6-1400-A747-85A9-0E75351FE51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409221"/>
            <a:ext cx="4235691" cy="3321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2000" b="1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Kiteytä</a:t>
            </a:r>
            <a:r>
              <a:rPr lang="en-GB"/>
              <a:t> </a:t>
            </a:r>
            <a:r>
              <a:rPr lang="en-GB" err="1"/>
              <a:t>napakasti</a:t>
            </a:r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077413D-6EE5-D142-8C6E-86DFB06F8E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49717" y="1019866"/>
            <a:ext cx="6579627" cy="90772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6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 cap="all" spc="50" baseline="0">
                <a:latin typeface="Merriweather Sans Extra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HUOMIO-KOONTILAATIKKO. SOVITA </a:t>
            </a:r>
            <a:r>
              <a:rPr lang="en-GB" err="1"/>
              <a:t>tekstilaatikON</a:t>
            </a:r>
            <a:r>
              <a:rPr lang="en-GB"/>
              <a:t> </a:t>
            </a:r>
            <a:r>
              <a:rPr lang="en-GB" err="1"/>
              <a:t>TAUsTA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KOON </a:t>
            </a:r>
            <a:r>
              <a:rPr lang="en-GB" err="1"/>
              <a:t>mukaan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823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UTO/KOONTILAATIKKO_yksi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013EF11-B755-3A4C-AC85-0E7A5F3400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A361CE6E-D7A2-A744-A25D-EFA8F66407CF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A13340C-6955-9D42-8D85-B49647B6CC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49716" y="1019866"/>
            <a:ext cx="7342552" cy="952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64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 cap="all" spc="50" baseline="0">
                <a:latin typeface="Merriweather Sans Extra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HUOMIOLAATIKKO. KOKOA AIHEEN KESKEISET POINTIT/LOPPUTULOKSET/SELVITETTÄVÄT ASIAT TÄHÄN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C1C56A-27AA-AD43-BA58-6F1D65A9EF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5140" y="2387009"/>
            <a:ext cx="8718062" cy="3321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2000" b="1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Kiteytä</a:t>
            </a:r>
            <a:r>
              <a:rPr lang="en-GB"/>
              <a:t> </a:t>
            </a:r>
            <a:r>
              <a:rPr lang="en-GB" err="1"/>
              <a:t>FA:n</a:t>
            </a:r>
            <a:r>
              <a:rPr lang="en-GB"/>
              <a:t> </a:t>
            </a:r>
            <a:r>
              <a:rPr lang="en-GB" err="1"/>
              <a:t>kanta</a:t>
            </a:r>
            <a:r>
              <a:rPr lang="en-GB"/>
              <a:t> </a:t>
            </a:r>
            <a:r>
              <a:rPr lang="en-GB" err="1"/>
              <a:t>napakkaa</a:t>
            </a:r>
            <a:r>
              <a:rPr lang="en-GB"/>
              <a:t> </a:t>
            </a:r>
            <a:r>
              <a:rPr lang="en-GB" err="1"/>
              <a:t>muotoon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99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- yksi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17C82C-0BE8-9841-A55C-5104687BA2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22064"/>
            <a:ext cx="10208012" cy="47405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6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16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Sisältö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2A82F3-1A57-9D44-B031-5AE6719ECFA0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DB4658E-C713-4A48-B46C-344026420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000" cap="all" spc="50" baseline="0"/>
            </a:lvl1pPr>
          </a:lstStyle>
          <a:p>
            <a:r>
              <a:rPr lang="en-FI"/>
              <a:t>TEKSTIPOHJA </a:t>
            </a:r>
            <a:br>
              <a:rPr lang="en-FI"/>
            </a:br>
            <a:r>
              <a:rPr lang="en-FI"/>
              <a:t>SISÄLTÖPITOINEN</a:t>
            </a:r>
          </a:p>
        </p:txBody>
      </p:sp>
    </p:spTree>
    <p:extLst>
      <p:ext uri="{BB962C8B-B14F-4D97-AF65-F5344CB8AC3E}">
        <p14:creationId xmlns:p14="http://schemas.microsoft.com/office/powerpoint/2010/main" val="89542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bränd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F0703642-61F5-EF4F-83F8-6E114666C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4696B-AC97-164F-9D94-7D1B264692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98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HUOMIO-</a:t>
            </a:r>
            <a:br>
              <a:rPr lang="en-GB"/>
            </a:br>
            <a:r>
              <a:rPr lang="en-GB"/>
              <a:t>SANAT</a:t>
            </a:r>
            <a:endParaRPr lang="en-FI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E6A56124-B570-0646-AB41-7F9470D15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BEA428D-033A-464F-A963-5D472D40D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 –ja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437347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kaks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AD1971-EDC4-1944-A5F1-081D71972E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cap="all" spc="50" baseline="0"/>
            </a:lvl1pPr>
          </a:lstStyle>
          <a:p>
            <a:r>
              <a:rPr lang="en-FI"/>
              <a:t>TEKSTIPOHJA </a:t>
            </a:r>
            <a:br>
              <a:rPr lang="en-FI"/>
            </a:br>
            <a:r>
              <a:rPr lang="en-FI"/>
              <a:t>SISÄLTÖPITOINEN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8770F5-9555-664E-95CE-FFEB18863F9A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BD1A33-BF39-9846-A232-B352ED51B486}"/>
              </a:ext>
            </a:extLst>
          </p:cNvPr>
          <p:cNvCxnSpPr>
            <a:cxnSpLocks/>
          </p:cNvCxnSpPr>
          <p:nvPr userDrawn="1"/>
        </p:nvCxnSpPr>
        <p:spPr>
          <a:xfrm flipV="1">
            <a:off x="5972564" y="1751013"/>
            <a:ext cx="0" cy="449129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2FC116-AB10-5A45-85AF-AC441C116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722064"/>
            <a:ext cx="4991100" cy="4740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6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16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Sisältö</a:t>
            </a:r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DF15824-4F1C-0C47-A392-95C88053EAA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115828" y="1722064"/>
            <a:ext cx="4930382" cy="4740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6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16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Sisältö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45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NOSTO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30B109-4094-A740-B209-20625D6CB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32613" y="1716281"/>
            <a:ext cx="4902200" cy="4719444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0733B6-9BDC-1143-82A8-9ECEAFFA99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4568" y="1738294"/>
            <a:ext cx="4620127" cy="4620127"/>
          </a:xfrm>
          <a:custGeom>
            <a:avLst/>
            <a:gdLst>
              <a:gd name="connsiteX0" fmla="*/ 2344479 w 4688958"/>
              <a:gd name="connsiteY0" fmla="*/ 0 h 4688958"/>
              <a:gd name="connsiteX1" fmla="*/ 4688958 w 4688958"/>
              <a:gd name="connsiteY1" fmla="*/ 2344479 h 4688958"/>
              <a:gd name="connsiteX2" fmla="*/ 2344479 w 4688958"/>
              <a:gd name="connsiteY2" fmla="*/ 4688958 h 4688958"/>
              <a:gd name="connsiteX3" fmla="*/ 0 w 4688958"/>
              <a:gd name="connsiteY3" fmla="*/ 2344479 h 4688958"/>
              <a:gd name="connsiteX4" fmla="*/ 2344479 w 4688958"/>
              <a:gd name="connsiteY4" fmla="*/ 0 h 468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8958" h="4688958">
                <a:moveTo>
                  <a:pt x="2344479" y="0"/>
                </a:moveTo>
                <a:cubicBezTo>
                  <a:pt x="3639299" y="0"/>
                  <a:pt x="4688958" y="1049659"/>
                  <a:pt x="4688958" y="2344479"/>
                </a:cubicBezTo>
                <a:cubicBezTo>
                  <a:pt x="4688958" y="3639299"/>
                  <a:pt x="3639299" y="4688958"/>
                  <a:pt x="2344479" y="4688958"/>
                </a:cubicBezTo>
                <a:cubicBezTo>
                  <a:pt x="1049659" y="4688958"/>
                  <a:pt x="0" y="3639299"/>
                  <a:pt x="0" y="2344479"/>
                </a:cubicBezTo>
                <a:cubicBezTo>
                  <a:pt x="0" y="1049659"/>
                  <a:pt x="1049659" y="0"/>
                  <a:pt x="23444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F1F62B-B236-6A41-8125-7DAB41400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0" cap="all" spc="50" baseline="0"/>
            </a:lvl1pPr>
          </a:lstStyle>
          <a:p>
            <a:r>
              <a:rPr lang="en-FI"/>
              <a:t>TEKSTIPOHJA </a:t>
            </a:r>
            <a:br>
              <a:rPr lang="en-FI"/>
            </a:br>
            <a:r>
              <a:rPr lang="en-FI"/>
              <a:t>SISÄLTÖPITOINEN ½ KUVALLA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66613A-09D4-8F46-9E07-CC897A8FED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22064"/>
            <a:ext cx="5846805" cy="4713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6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16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Sisältö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615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_PASTEPOHJA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4AD46B9-CAD2-4D47-9D6B-6F86545C03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0" cap="all" spc="50" baseline="0"/>
            </a:lvl1pPr>
          </a:lstStyle>
          <a:p>
            <a:r>
              <a:rPr lang="en-FI"/>
              <a:t>COPYPASTEPOHJA </a:t>
            </a:r>
            <a:br>
              <a:rPr lang="en-FI"/>
            </a:br>
            <a:r>
              <a:rPr lang="en-FI"/>
              <a:t>SISÄLTÖPITOINEN ½ KUVALLA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6F190D8-21DE-3846-B13B-5DAA06261B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722063"/>
            <a:ext cx="10208011" cy="4747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6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16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Sisältö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F0F041-DFE1-BA49-9574-A6FFEC179DF9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18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PASTE sisältösivu 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FDDEBB-383B-1648-BA93-44EE4DB7A38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000" b="0" cap="all" spc="50" baseline="0"/>
            </a:lvl1pPr>
          </a:lstStyle>
          <a:p>
            <a:r>
              <a:rPr lang="en-FI"/>
              <a:t>COPYPASTEPOHJA </a:t>
            </a:r>
            <a:br>
              <a:rPr lang="en-FI"/>
            </a:br>
            <a:r>
              <a:rPr lang="en-FI"/>
              <a:t>SISÄLTÖPITOINEN TEKSTISLIDE ½ KUVALLA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DBDBF0-A35C-C242-BAF5-24B3A94E5B4E}"/>
              </a:ext>
            </a:extLst>
          </p:cNvPr>
          <p:cNvCxnSpPr>
            <a:cxnSpLocks/>
          </p:cNvCxnSpPr>
          <p:nvPr userDrawn="1"/>
        </p:nvCxnSpPr>
        <p:spPr>
          <a:xfrm flipV="1">
            <a:off x="5972564" y="1751013"/>
            <a:ext cx="0" cy="449129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6E50101-5E5F-C548-B399-E3F86F5A4E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722064"/>
            <a:ext cx="4991100" cy="4740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16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16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Sisältö</a:t>
            </a:r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1B3DC3C-AC6A-5F48-959A-3A8BCDEBD3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15828" y="1722064"/>
            <a:ext cx="4930382" cy="4740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16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16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 err="1"/>
              <a:t>Sisältö</a:t>
            </a:r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4E0579-6145-2043-B7D4-597E712E7DCF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979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TAUSTEKSTI_koko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4B8C188-1734-C14F-88CB-E565143D61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ts val="2160"/>
              </a:lnSpc>
              <a:defRPr sz="1800" cap="all" spc="30" baseline="0"/>
            </a:lvl1pPr>
          </a:lstStyle>
          <a:p>
            <a:r>
              <a:rPr lang="en-FI"/>
              <a:t>AHTAUSPOHJA 18 PT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2BA35A-C68C-B346-B7FF-667A989FF5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722060"/>
            <a:ext cx="10996614" cy="474050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lnSpc>
                <a:spcPts val="170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None/>
              <a:defRPr sz="14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/>
              <a:t>14 </a:t>
            </a:r>
            <a:r>
              <a:rPr lang="en-GB" err="1"/>
              <a:t>pt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718EDC-758C-864C-B8C9-DC5884CE3B0B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2671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TAUS_yksi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9B2A005-2D6F-4243-B9F9-472AB7F4C00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5566" y="1719055"/>
            <a:ext cx="5350502" cy="4740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SzPct val="120000"/>
              <a:buFontTx/>
              <a:buNone/>
              <a:defRPr sz="14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/>
              <a:t>14 </a:t>
            </a:r>
            <a:r>
              <a:rPr lang="en-GB" err="1"/>
              <a:t>pt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FBA8FB-72AE-4041-8E6C-7A3637217B8A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F002E7A9-59EA-AF4E-A928-EC6FFCF20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1800" cap="all" spc="30" baseline="0"/>
            </a:lvl1pPr>
          </a:lstStyle>
          <a:p>
            <a:r>
              <a:rPr lang="en-FI"/>
              <a:t>AHTAUSPOHJA 18 PT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6751BC-DE08-0542-BAE9-52C7AB0D2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17147"/>
            <a:ext cx="5350502" cy="4740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SzPct val="120000"/>
              <a:buFontTx/>
              <a:buNone/>
              <a:defRPr sz="14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/>
              <a:t>14 </a:t>
            </a:r>
            <a:r>
              <a:rPr lang="en-GB" err="1"/>
              <a:t>pt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3D254-CF29-9B41-A197-1A2E5680CB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6506" y="1751013"/>
            <a:ext cx="1256" cy="4711556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518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TAUS_otsikko_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6BD4D08-51EB-094A-806F-01487DCB1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5185976" cy="10207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ts val="2160"/>
              </a:lnSpc>
              <a:defRPr sz="1800" cap="all" spc="30" baseline="0"/>
            </a:lvl1pPr>
          </a:lstStyle>
          <a:p>
            <a:r>
              <a:rPr lang="en-FI"/>
              <a:t>AHTAUS 18PT KUVALLA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1FEE10-8325-C44A-8135-76FA5A380106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5185976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59F14E6-D3BF-9944-B83E-39DCE84CDB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421936-7D14-E548-8FAB-27173B4689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17147"/>
            <a:ext cx="5145088" cy="4740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SzPct val="120000"/>
              <a:buFontTx/>
              <a:buNone/>
              <a:defRPr sz="1400" b="0" i="0">
                <a:latin typeface="Merriweather Sans" pitchFamily="2" charset="77"/>
              </a:defRPr>
            </a:lvl1pPr>
            <a:lvl2pPr marL="457200" indent="0">
              <a:buSzPct val="120000"/>
              <a:buFontTx/>
              <a:buNone/>
              <a:defRPr/>
            </a:lvl2pPr>
          </a:lstStyle>
          <a:p>
            <a:pPr lvl="0"/>
            <a:r>
              <a:rPr lang="en-GB"/>
              <a:t>14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D65E09DF-05AD-E943-8B91-9AFB19FF7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600323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/DIAGRAMMI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BBE439-C03C-664A-BDBC-59E513720C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FEF5B8F-1236-FC42-BBC3-27D39E25008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87234" y="1620456"/>
            <a:ext cx="11037501" cy="5237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D1DA7E3-D4D9-CD41-9771-51BA82830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000" cap="all" spc="50" baseline="0"/>
            </a:lvl1pPr>
          </a:lstStyle>
          <a:p>
            <a:r>
              <a:rPr lang="en-FI"/>
              <a:t>TAULUKKO </a:t>
            </a:r>
            <a:br>
              <a:rPr lang="en-FI"/>
            </a:br>
            <a:r>
              <a:rPr lang="en-FI"/>
              <a:t>DIAGRAMMI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1E6083-B51E-A34F-9633-23EF9980DACE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0580602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9355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/DIAGRAMMI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B10B72-A056-B441-8B20-4A8F034C82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4" name="Picture Placeholder 32">
            <a:extLst>
              <a:ext uri="{FF2B5EF4-FFF2-40B4-BE49-F238E27FC236}">
                <a16:creationId xmlns:a16="http://schemas.microsoft.com/office/drawing/2014/main" id="{19A0D846-955C-6447-B6FC-B4F573804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599767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31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5E7F848D-8381-A342-B470-E5BD5B769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2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C2DEEE-4E2C-5F47-A2D9-4FBB1BFA64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446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8EDE71-E002-5D4A-AF93-9D6CD9C99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HUOMIO-</a:t>
            </a:r>
            <a:br>
              <a:rPr lang="en-GB"/>
            </a:br>
            <a:r>
              <a:rPr lang="en-GB"/>
              <a:t>SANAT</a:t>
            </a:r>
            <a:endParaRPr lang="en-FI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8F1A5F10-1DCF-C04B-B5BE-3DAB754EBE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E84DFB4-0EB9-1C44-8F6A-501251F2B6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 –ja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039006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3612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äliotsikko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3A0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992" y="245986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tähän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08AD067-01DD-43DD-9D83-33CD3742E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79"/>
          <a:stretch/>
        </p:blipFill>
        <p:spPr>
          <a:xfrm>
            <a:off x="10883962" y="159945"/>
            <a:ext cx="1117538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70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-brändi_1_valmis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A19763B-1DBE-F341-AF05-CBA5C353DE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672" r="19270" b="23735"/>
          <a:stretch/>
        </p:blipFill>
        <p:spPr>
          <a:xfrm>
            <a:off x="0" y="0"/>
            <a:ext cx="12192000" cy="68768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FD52E8-8679-6347-BBA4-D14767F9D4B7}"/>
              </a:ext>
            </a:extLst>
          </p:cNvPr>
          <p:cNvSpPr/>
          <p:nvPr userDrawn="1"/>
        </p:nvSpPr>
        <p:spPr>
          <a:xfrm>
            <a:off x="-228478" y="-19605"/>
            <a:ext cx="12400536" cy="6877605"/>
          </a:xfrm>
          <a:prstGeom prst="rect">
            <a:avLst/>
          </a:prstGeom>
          <a:solidFill>
            <a:srgbClr val="0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16A307-1515-9241-BEEE-2924F140F611}"/>
              </a:ext>
            </a:extLst>
          </p:cNvPr>
          <p:cNvSpPr/>
          <p:nvPr userDrawn="1"/>
        </p:nvSpPr>
        <p:spPr>
          <a:xfrm>
            <a:off x="9505506" y="1"/>
            <a:ext cx="2818951" cy="2254102"/>
          </a:xfrm>
          <a:prstGeom prst="rect">
            <a:avLst/>
          </a:prstGeom>
          <a:solidFill>
            <a:srgbClr val="0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0A47754-CE4B-ED4B-BBB5-F46B0DB54882}"/>
              </a:ext>
            </a:extLst>
          </p:cNvPr>
          <p:cNvSpPr/>
          <p:nvPr userDrawn="1"/>
        </p:nvSpPr>
        <p:spPr>
          <a:xfrm>
            <a:off x="4206175" y="-60568"/>
            <a:ext cx="8051789" cy="6347068"/>
          </a:xfrm>
          <a:custGeom>
            <a:avLst/>
            <a:gdLst>
              <a:gd name="connsiteX0" fmla="*/ 3012630 w 8035988"/>
              <a:gd name="connsiteY0" fmla="*/ 0 h 6334612"/>
              <a:gd name="connsiteX1" fmla="*/ 0 w 8035988"/>
              <a:gd name="connsiteY1" fmla="*/ 0 h 6334612"/>
              <a:gd name="connsiteX2" fmla="*/ 2542667 w 8035988"/>
              <a:gd name="connsiteY2" fmla="*/ 4724781 h 6334612"/>
              <a:gd name="connsiteX3" fmla="*/ 8023924 w 8035988"/>
              <a:gd name="connsiteY3" fmla="*/ 6315393 h 6334612"/>
              <a:gd name="connsiteX4" fmla="*/ 8035989 w 8035988"/>
              <a:gd name="connsiteY4" fmla="*/ 3363024 h 6334612"/>
              <a:gd name="connsiteX5" fmla="*/ 4615370 w 8035988"/>
              <a:gd name="connsiteY5" fmla="*/ 2471293 h 6334612"/>
              <a:gd name="connsiteX6" fmla="*/ 3012630 w 8035988"/>
              <a:gd name="connsiteY6" fmla="*/ 0 h 633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5988" h="6334612">
                <a:moveTo>
                  <a:pt x="3012630" y="0"/>
                </a:moveTo>
                <a:lnTo>
                  <a:pt x="0" y="0"/>
                </a:lnTo>
                <a:cubicBezTo>
                  <a:pt x="0" y="0"/>
                  <a:pt x="36132" y="2820797"/>
                  <a:pt x="2542667" y="4724781"/>
                </a:cubicBezTo>
                <a:cubicBezTo>
                  <a:pt x="5049203" y="6628765"/>
                  <a:pt x="8023924" y="6315393"/>
                  <a:pt x="8023924" y="6315393"/>
                </a:cubicBezTo>
                <a:lnTo>
                  <a:pt x="8035989" y="3363024"/>
                </a:lnTo>
                <a:cubicBezTo>
                  <a:pt x="8035989" y="3363024"/>
                  <a:pt x="5820474" y="3423285"/>
                  <a:pt x="4615370" y="2471293"/>
                </a:cubicBezTo>
                <a:cubicBezTo>
                  <a:pt x="3156267" y="1318641"/>
                  <a:pt x="3012630" y="0"/>
                  <a:pt x="3012630" y="0"/>
                </a:cubicBezTo>
                <a:close/>
              </a:path>
            </a:pathLst>
          </a:custGeom>
          <a:solidFill>
            <a:srgbClr val="E6007E">
              <a:alpha val="60784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01F628C-BEEC-384F-A5EF-3690FF292270}"/>
              </a:ext>
            </a:extLst>
          </p:cNvPr>
          <p:cNvSpPr/>
          <p:nvPr userDrawn="1"/>
        </p:nvSpPr>
        <p:spPr>
          <a:xfrm>
            <a:off x="-24227" y="-19604"/>
            <a:ext cx="2708340" cy="6959923"/>
          </a:xfrm>
          <a:custGeom>
            <a:avLst/>
            <a:gdLst>
              <a:gd name="connsiteX0" fmla="*/ 0 w 2679699"/>
              <a:gd name="connsiteY0" fmla="*/ 0 h 6886321"/>
              <a:gd name="connsiteX1" fmla="*/ 0 w 2679699"/>
              <a:gd name="connsiteY1" fmla="*/ 6886321 h 6886321"/>
              <a:gd name="connsiteX2" fmla="*/ 2679700 w 2679699"/>
              <a:gd name="connsiteY2" fmla="*/ 6865557 h 6886321"/>
              <a:gd name="connsiteX3" fmla="*/ 1174750 w 2679699"/>
              <a:gd name="connsiteY3" fmla="*/ 4768850 h 6886321"/>
              <a:gd name="connsiteX4" fmla="*/ 240729 w 2679699"/>
              <a:gd name="connsiteY4" fmla="*/ 2159 h 688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699" h="6886321">
                <a:moveTo>
                  <a:pt x="0" y="0"/>
                </a:moveTo>
                <a:lnTo>
                  <a:pt x="0" y="6886321"/>
                </a:lnTo>
                <a:lnTo>
                  <a:pt x="2679700" y="6865557"/>
                </a:lnTo>
                <a:cubicBezTo>
                  <a:pt x="2679700" y="6865557"/>
                  <a:pt x="1755839" y="6035167"/>
                  <a:pt x="1174750" y="4768850"/>
                </a:cubicBezTo>
                <a:cubicBezTo>
                  <a:pt x="295148" y="2852801"/>
                  <a:pt x="240729" y="2159"/>
                  <a:pt x="240729" y="2159"/>
                </a:cubicBezTo>
                <a:close/>
              </a:path>
            </a:pathLst>
          </a:custGeom>
          <a:solidFill>
            <a:srgbClr val="E6007E">
              <a:alpha val="60000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85439-CDD7-EF49-949B-831FB18F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0907" y="244475"/>
            <a:ext cx="3378302" cy="6365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5CF9B-884E-6147-9936-307C47B360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937" y="3106738"/>
            <a:ext cx="9031287" cy="3001962"/>
          </a:xfrm>
          <a:prstGeom prst="rect">
            <a:avLst/>
          </a:prstGeom>
          <a:noFill/>
        </p:spPr>
        <p:txBody>
          <a:bodyPr bIns="0" anchor="b" anchorCtr="0"/>
          <a:lstStyle>
            <a:lvl1pPr marL="0" indent="0">
              <a:buFontTx/>
              <a:buNone/>
              <a:defRPr sz="6000" b="1" i="0" cap="all" baseline="0">
                <a:solidFill>
                  <a:schemeClr val="bg1"/>
                </a:solidFill>
                <a:latin typeface="Merriweather Sans ExtraBold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5D62E-56E3-9B45-AD80-9DA57F2E4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936" y="6108700"/>
            <a:ext cx="9031287" cy="320675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lvl="0"/>
            <a:r>
              <a:rPr lang="en-FI" b="1" i="0">
                <a:latin typeface="Merriweather Sans" pitchFamily="2" charset="77"/>
              </a:rPr>
              <a:t>ETU SUKUNIMI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064895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-brändi_2_valmis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C9F412E2-7EA7-E740-899B-09DEE9A4B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70CA2B-7AB0-0247-8CFE-DA1321883EB9}"/>
              </a:ext>
            </a:extLst>
          </p:cNvPr>
          <p:cNvSpPr/>
          <p:nvPr userDrawn="1"/>
        </p:nvSpPr>
        <p:spPr>
          <a:xfrm>
            <a:off x="0" y="-34165"/>
            <a:ext cx="12192000" cy="6892165"/>
          </a:xfrm>
          <a:prstGeom prst="rect">
            <a:avLst/>
          </a:prstGeom>
          <a:solidFill>
            <a:srgbClr val="000000">
              <a:alpha val="4687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755F25E-9669-E34E-AF71-49BF7BC91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9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B3AB7D-468B-8A4B-B55E-3D96D24FC1C2}"/>
              </a:ext>
            </a:extLst>
          </p:cNvPr>
          <p:cNvSpPr/>
          <p:nvPr userDrawn="1"/>
        </p:nvSpPr>
        <p:spPr>
          <a:xfrm>
            <a:off x="7796981" y="0"/>
            <a:ext cx="4395019" cy="1710813"/>
          </a:xfrm>
          <a:prstGeom prst="rect">
            <a:avLst/>
          </a:prstGeom>
          <a:solidFill>
            <a:srgbClr val="000000">
              <a:alpha val="4687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85439-CDD7-EF49-949B-831FB18F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0907" y="244475"/>
            <a:ext cx="3378302" cy="63658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5CF9B-884E-6147-9936-307C47B360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937" y="3106738"/>
            <a:ext cx="9031287" cy="3001962"/>
          </a:xfrm>
          <a:prstGeom prst="rect">
            <a:avLst/>
          </a:prstGeom>
          <a:solidFill>
            <a:srgbClr val="000000">
              <a:alpha val="40156"/>
            </a:srgbClr>
          </a:solidFill>
        </p:spPr>
        <p:txBody>
          <a:bodyPr bIns="0" anchor="b" anchorCtr="0"/>
          <a:lstStyle>
            <a:lvl1pPr marL="0" indent="0">
              <a:buFontTx/>
              <a:buNone/>
              <a:defRPr sz="6000" b="1" i="0" cap="all" baseline="0">
                <a:solidFill>
                  <a:schemeClr val="bg1"/>
                </a:solidFill>
                <a:latin typeface="Merriweather Sans ExtraBold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5D62E-56E3-9B45-AD80-9DA57F2E4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936" y="6108700"/>
            <a:ext cx="9031287" cy="320675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lvl="0"/>
            <a:r>
              <a:rPr lang="en-FI" b="1" i="0">
                <a:latin typeface="Merriweather Sans" pitchFamily="2" charset="77"/>
              </a:rPr>
              <a:t>ETU SUKUNIMI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388378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brändi_3_valmis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6931ECD6-E596-024F-BB94-9982A35B67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28" t="2205" r="21539" b="23586"/>
          <a:stretch/>
        </p:blipFill>
        <p:spPr>
          <a:xfrm>
            <a:off x="-51306" y="-1"/>
            <a:ext cx="12243306" cy="69501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258C5E-174B-F34C-ACBF-AB9354D68877}"/>
              </a:ext>
            </a:extLst>
          </p:cNvPr>
          <p:cNvSpPr/>
          <p:nvPr userDrawn="1"/>
        </p:nvSpPr>
        <p:spPr>
          <a:xfrm>
            <a:off x="-51306" y="0"/>
            <a:ext cx="12243306" cy="6962152"/>
          </a:xfrm>
          <a:prstGeom prst="rect">
            <a:avLst/>
          </a:prstGeom>
          <a:solidFill>
            <a:srgbClr val="0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FE729D-D7D6-4E45-85F0-8E40652D6631}"/>
              </a:ext>
            </a:extLst>
          </p:cNvPr>
          <p:cNvSpPr/>
          <p:nvPr userDrawn="1"/>
        </p:nvSpPr>
        <p:spPr>
          <a:xfrm>
            <a:off x="7399606" y="0"/>
            <a:ext cx="4792395" cy="2152357"/>
          </a:xfrm>
          <a:prstGeom prst="rect">
            <a:avLst/>
          </a:prstGeom>
          <a:solidFill>
            <a:srgbClr val="0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D3E2B04-F1B4-2742-A915-F256EEC9E04A}"/>
              </a:ext>
            </a:extLst>
          </p:cNvPr>
          <p:cNvSpPr/>
          <p:nvPr userDrawn="1"/>
        </p:nvSpPr>
        <p:spPr>
          <a:xfrm>
            <a:off x="-51306" y="-11991"/>
            <a:ext cx="4362675" cy="6982987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7314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2FC6DC1-50F6-3646-A1A7-B63140FA03AD}"/>
              </a:ext>
            </a:extLst>
          </p:cNvPr>
          <p:cNvSpPr/>
          <p:nvPr userDrawn="1"/>
        </p:nvSpPr>
        <p:spPr>
          <a:xfrm>
            <a:off x="3508805" y="-11989"/>
            <a:ext cx="6879230" cy="6982986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accent6">
              <a:alpha val="7314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C5001BC-3144-FC43-A42A-812EEFE23A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0907" y="244475"/>
            <a:ext cx="3378302" cy="6365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9C01411-F0A7-AE4C-A2CC-62BF5AA220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937" y="3106738"/>
            <a:ext cx="9031287" cy="3001962"/>
          </a:xfrm>
          <a:prstGeom prst="rect">
            <a:avLst/>
          </a:prstGeom>
          <a:noFill/>
        </p:spPr>
        <p:txBody>
          <a:bodyPr bIns="0" anchor="b" anchorCtr="0"/>
          <a:lstStyle>
            <a:lvl1pPr marL="0" indent="0">
              <a:buFontTx/>
              <a:buNone/>
              <a:defRPr sz="6000" b="1" i="0" cap="all" baseline="0">
                <a:solidFill>
                  <a:schemeClr val="bg1"/>
                </a:solidFill>
                <a:latin typeface="Merriweather Sans ExtraBold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9454684-B755-4A4D-9E8F-49ADDA07D2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936" y="6108700"/>
            <a:ext cx="9031287" cy="320675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lvl="0"/>
            <a:r>
              <a:rPr lang="en-FI" b="1" i="0">
                <a:latin typeface="Merriweather Sans" pitchFamily="2" charset="77"/>
              </a:rPr>
              <a:t>ETU SUKUNIMI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945062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7BDB7BA-DD8C-5C4A-9DCF-FE7D5772AEAE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589F367-69AA-E64C-9C96-C24404AFAACD}"/>
              </a:ext>
            </a:extLst>
          </p:cNvPr>
          <p:cNvSpPr/>
          <p:nvPr userDrawn="1"/>
        </p:nvSpPr>
        <p:spPr>
          <a:xfrm>
            <a:off x="3745" y="-23582"/>
            <a:ext cx="4299679" cy="688215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205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E7397EA-E29E-1C4F-B28B-B356FC4353F6}"/>
              </a:ext>
            </a:extLst>
          </p:cNvPr>
          <p:cNvSpPr/>
          <p:nvPr userDrawn="1"/>
        </p:nvSpPr>
        <p:spPr>
          <a:xfrm>
            <a:off x="3575684" y="-23582"/>
            <a:ext cx="6779896" cy="6882153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5205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366B29-DBC3-6047-8D28-865D672E38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BCF00B-5B07-C047-B010-0F64DDB010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en-FI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24C162E-CE31-6349-BB7B-6B418D4D6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lvl="0"/>
            <a:r>
              <a:rPr lang="en-FI" b="1" i="0">
                <a:latin typeface="Merriweather Sans" pitchFamily="2" charset="77"/>
              </a:rPr>
              <a:t>ETU-JA SUKUNIMI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521022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FFCC9C-8415-FE4E-B785-4258DED4D33E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D8D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6FE74A2-E161-454A-B5FB-59755632AB94}"/>
              </a:ext>
            </a:extLst>
          </p:cNvPr>
          <p:cNvSpPr/>
          <p:nvPr userDrawn="1"/>
        </p:nvSpPr>
        <p:spPr>
          <a:xfrm>
            <a:off x="3745" y="-23582"/>
            <a:ext cx="4299679" cy="688215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6297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6784E94-4C50-7E47-8FE3-A2BDF024B936}"/>
              </a:ext>
            </a:extLst>
          </p:cNvPr>
          <p:cNvSpPr/>
          <p:nvPr userDrawn="1"/>
        </p:nvSpPr>
        <p:spPr>
          <a:xfrm>
            <a:off x="3575684" y="-23582"/>
            <a:ext cx="6779896" cy="6882153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36297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946F1EB-A968-6F47-9C96-7766EE7CEC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E870AA-B5D7-B249-9CA4-5FF97921D7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en-FI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59B921B-D31B-9D4E-914C-BB7906218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lvl="0"/>
            <a:r>
              <a:rPr lang="en-FI" b="1" i="0">
                <a:latin typeface="Merriweather Sans" pitchFamily="2" charset="77"/>
              </a:rPr>
              <a:t>ETU-JA SUKUNIMI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47094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KANSI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52FEF9-CC4C-2240-B490-229C4D5B52AF}"/>
              </a:ext>
            </a:extLst>
          </p:cNvPr>
          <p:cNvSpPr/>
          <p:nvPr userDrawn="1"/>
        </p:nvSpPr>
        <p:spPr>
          <a:xfrm>
            <a:off x="-34547" y="0"/>
            <a:ext cx="12226547" cy="6872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A26D0DD-8A73-C141-9F75-1980844EAE80}"/>
              </a:ext>
            </a:extLst>
          </p:cNvPr>
          <p:cNvSpPr/>
          <p:nvPr userDrawn="1"/>
        </p:nvSpPr>
        <p:spPr>
          <a:xfrm>
            <a:off x="-30801" y="0"/>
            <a:ext cx="4293872" cy="6872859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3BBF9B8-0D49-1D4D-A7B2-5887011E9197}"/>
              </a:ext>
            </a:extLst>
          </p:cNvPr>
          <p:cNvSpPr/>
          <p:nvPr userDrawn="1"/>
        </p:nvSpPr>
        <p:spPr>
          <a:xfrm>
            <a:off x="3541137" y="0"/>
            <a:ext cx="6770740" cy="6872859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366B29-DBC3-6047-8D28-865D672E38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692C47-B711-6048-B7BA-36EC00DF79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en-FI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5B2982-1CFC-8F41-90AE-A4BE1A3486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lvl="0"/>
            <a:r>
              <a:rPr lang="en-FI" b="1" i="0">
                <a:latin typeface="Merriweather Sans" pitchFamily="2" charset="77"/>
              </a:rPr>
              <a:t>ETU-JA SUKUNIMI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924705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CC7871-EC6E-A342-9EF8-EFA157FB0E3F}"/>
              </a:ext>
            </a:extLst>
          </p:cNvPr>
          <p:cNvSpPr/>
          <p:nvPr userDrawn="1"/>
        </p:nvSpPr>
        <p:spPr>
          <a:xfrm>
            <a:off x="0" y="0"/>
            <a:ext cx="12226547" cy="687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422769E-3B40-DD4C-9DE9-287F2E14B184}"/>
              </a:ext>
            </a:extLst>
          </p:cNvPr>
          <p:cNvSpPr/>
          <p:nvPr userDrawn="1"/>
        </p:nvSpPr>
        <p:spPr>
          <a:xfrm>
            <a:off x="3745" y="7874"/>
            <a:ext cx="4293515" cy="6872288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6297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9A740AC-A159-7A4B-AA74-65A08FE7377A}"/>
              </a:ext>
            </a:extLst>
          </p:cNvPr>
          <p:cNvSpPr/>
          <p:nvPr userDrawn="1"/>
        </p:nvSpPr>
        <p:spPr>
          <a:xfrm>
            <a:off x="3575684" y="7874"/>
            <a:ext cx="6770177" cy="6872288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36297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B000C8-01EA-004B-A68D-2A95F8002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en-FI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2F3AFE3-74CF-E844-AEE8-45BB076F6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lvl="0"/>
            <a:r>
              <a:rPr lang="en-FI" b="1" i="0">
                <a:latin typeface="Merriweather Sans" pitchFamily="2" charset="77"/>
              </a:rPr>
              <a:t>ETU-JA SUKUNIMI</a:t>
            </a:r>
            <a:endParaRPr lang="en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788621D-363A-974E-90D2-69F896E304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152273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VAHVA BRÄNDIN SAN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7EFE2D-6B5E-4F42-8E45-1DF88DC69665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D137895-AFC2-9943-A82A-1199606EBD1E}"/>
              </a:ext>
            </a:extLst>
          </p:cNvPr>
          <p:cNvSpPr/>
          <p:nvPr userDrawn="1"/>
        </p:nvSpPr>
        <p:spPr>
          <a:xfrm>
            <a:off x="3746" y="-22954"/>
            <a:ext cx="4299286" cy="6881525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rgbClr val="E6007E">
              <a:alpha val="55895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800E7D6-8205-6C48-A5F1-3F531187A899}"/>
              </a:ext>
            </a:extLst>
          </p:cNvPr>
          <p:cNvSpPr/>
          <p:nvPr userDrawn="1"/>
        </p:nvSpPr>
        <p:spPr>
          <a:xfrm>
            <a:off x="3575684" y="-22954"/>
            <a:ext cx="6779277" cy="6881525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rgbClr val="E6007E">
              <a:alpha val="55895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92CA5AA-8891-A64F-8571-46273A2738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F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A7A9FCD-FE76-3944-9459-1E84F2F5F9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en-FI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BD5E7CD-3647-1549-AD02-2A46CA4F67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lvl="0"/>
            <a:r>
              <a:rPr lang="en-FI" b="1" i="0">
                <a:latin typeface="Merriweather Sans" pitchFamily="2" charset="77"/>
              </a:rPr>
              <a:t>ETU-JA SUKUNIMI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8167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C26029-F1D1-DC4D-ADE4-30C9E193072C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34A1660-5154-8243-AC04-32A8821628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9000"/>
          </a:blip>
          <a:stretch>
            <a:fillRect/>
          </a:stretch>
        </p:blipFill>
        <p:spPr>
          <a:xfrm>
            <a:off x="17273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68D20A-6ACD-9E4B-BD59-120EEF669A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HUOMIO-</a:t>
            </a:r>
            <a:br>
              <a:rPr lang="en-GB"/>
            </a:br>
            <a:r>
              <a:rPr lang="en-GB"/>
              <a:t>SANAT</a:t>
            </a:r>
            <a:endParaRPr lang="en-FI"/>
          </a:p>
        </p:txBody>
      </p:sp>
      <p:sp>
        <p:nvSpPr>
          <p:cNvPr id="5" name="Picture Placeholder 32">
            <a:extLst>
              <a:ext uri="{FF2B5EF4-FFF2-40B4-BE49-F238E27FC236}">
                <a16:creationId xmlns:a16="http://schemas.microsoft.com/office/drawing/2014/main" id="{41685DFC-AE6C-0C49-81F5-230C758010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6AE6745-0C2A-C24E-96E9-BB0F2212AD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 –ja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40517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43138-BEA8-0C4E-B3FA-C8EF150C57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89A7296-2FC7-494D-8397-C916C5B145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13D261-2B9D-E14E-B760-3E7AF48C19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en-FI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A9BCAAF-A487-C149-8F1B-AFB2B0A532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lvl="0"/>
            <a:r>
              <a:rPr lang="en-FI" b="1" i="0">
                <a:latin typeface="Merriweather Sans" pitchFamily="2" charset="77"/>
              </a:rPr>
              <a:t>ETU-JA SUKUNIMI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411510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112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llinen_Otsikkodia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" y="-54591"/>
            <a:ext cx="12269335" cy="701104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/>
              <a:t>Lisää otsikko tähän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tähän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Merriweather Sans" panose="0200050306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err="1"/>
              <a:t>Tilaisuus</a:t>
            </a:r>
            <a:r>
              <a:rPr lang="en-US"/>
              <a:t> ja </a:t>
            </a:r>
            <a:r>
              <a:rPr lang="en-US" err="1"/>
              <a:t>päiväys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26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/>
              <a:t>Lisää otsikko tähän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tähän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err="1"/>
              <a:t>Tilaisuus</a:t>
            </a:r>
            <a:r>
              <a:rPr lang="en-US"/>
              <a:t> ja </a:t>
            </a:r>
            <a:r>
              <a:rPr lang="en-US" err="1"/>
              <a:t>päiväys</a:t>
            </a:r>
            <a:endParaRPr lang="en-US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912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3A0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992" y="245986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tähän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08AD067-01DD-43DD-9D83-33CD3742E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79"/>
          <a:stretch/>
        </p:blipFill>
        <p:spPr>
          <a:xfrm>
            <a:off x="10883962" y="159945"/>
            <a:ext cx="1117538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890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i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i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i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1486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80" y="412596"/>
            <a:ext cx="10514012" cy="90324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5257" y="1709271"/>
            <a:ext cx="7030131" cy="39740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732" y="1709271"/>
            <a:ext cx="2924898" cy="39740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229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mmentti_tai_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44"/>
            <a:ext cx="12192000" cy="7107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0400" y="2827339"/>
            <a:ext cx="8297333" cy="12931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/>
              <a:t>”Lainaus”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30400" y="4459112"/>
            <a:ext cx="8297333" cy="737177"/>
          </a:xfrm>
        </p:spPr>
        <p:txBody>
          <a:bodyPr>
            <a:normAutofit/>
          </a:bodyPr>
          <a:lstStyle>
            <a:lvl1pPr marL="0" indent="0" algn="ctr">
              <a:buNone/>
              <a:defRPr sz="2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- Keneltä lainattu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707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312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3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VÄLILEHTI - ympyrakuvalla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0A6C5F-EAD3-8049-8248-6053676211E9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2646C35-D517-1A4B-8DAF-A1B81BDAB7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474B9E3-1AD7-FE4F-B0FA-E9A82F9830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0046B87-EEDC-BF40-BADD-396DC0A179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HUOMIO-</a:t>
            </a:r>
            <a:br>
              <a:rPr lang="en-GB"/>
            </a:br>
            <a:r>
              <a:rPr lang="en-GB"/>
              <a:t>SANAT</a:t>
            </a:r>
            <a:endParaRPr lang="en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A3810CF-EAA5-EF4F-8E81-66728B2189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 –ja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15261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096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sisältökohdetta_Ei_tasakoko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38265"/>
            <a:ext cx="6172200" cy="38732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300"/>
            </a:lvl1pPr>
            <a:lvl2pPr>
              <a:lnSpc>
                <a:spcPct val="100000"/>
              </a:lnSpc>
              <a:defRPr sz="2300" i="0"/>
            </a:lvl2pPr>
            <a:lvl3pPr>
              <a:lnSpc>
                <a:spcPct val="100000"/>
              </a:lnSpc>
              <a:defRPr sz="2300" i="0"/>
            </a:lvl3pPr>
            <a:lvl4pPr>
              <a:lnSpc>
                <a:spcPct val="100000"/>
              </a:lnSpc>
              <a:defRPr sz="2300" i="0"/>
            </a:lvl4pPr>
            <a:lvl5pPr>
              <a:lnSpc>
                <a:spcPct val="100000"/>
              </a:lnSpc>
              <a:defRPr sz="230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748992" y="1814474"/>
            <a:ext cx="4090637" cy="389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49300" y="728420"/>
            <a:ext cx="10606088" cy="83685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444969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-sivun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2113655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361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8856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88561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019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_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>
              <a:solidFill>
                <a:schemeClr val="accent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9" name="TextBox 6"/>
          <p:cNvSpPr txBox="1"/>
          <p:nvPr userDrawn="1"/>
        </p:nvSpPr>
        <p:spPr>
          <a:xfrm>
            <a:off x="4425647" y="5007324"/>
            <a:ext cx="333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spc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773933" y="2756164"/>
            <a:ext cx="4637327" cy="211125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Titteli</a:t>
            </a:r>
            <a:br>
              <a:rPr lang="fi-FI"/>
            </a:br>
            <a:r>
              <a:rPr lang="fi-FI"/>
              <a:t>etunimi.sukunimi@finanssiala.fi </a:t>
            </a:r>
            <a:br>
              <a:rPr lang="fi-FI"/>
            </a:br>
            <a:r>
              <a:rPr lang="fi-FI"/>
              <a:t>+358 20 793 XXXX</a:t>
            </a:r>
            <a:br>
              <a:rPr lang="fi-FI"/>
            </a:br>
            <a:r>
              <a:rPr lang="fi-FI" err="1"/>
              <a:t>Twitter.käyttäjätunnus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75830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>
              <a:solidFill>
                <a:schemeClr val="bg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 hasCustomPrompt="1"/>
          </p:nvPr>
        </p:nvSpPr>
        <p:spPr>
          <a:xfrm>
            <a:off x="3773933" y="2756164"/>
            <a:ext cx="4637327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Titteli</a:t>
            </a:r>
            <a:br>
              <a:rPr lang="fi-FI"/>
            </a:br>
            <a:r>
              <a:rPr lang="fi-FI"/>
              <a:t>etunimi.sukunimi@finanssiala.fi </a:t>
            </a:r>
            <a:br>
              <a:rPr lang="fi-FI"/>
            </a:br>
            <a:r>
              <a:rPr lang="fi-FI"/>
              <a:t>+358 20 793 XXXX</a:t>
            </a:r>
            <a:br>
              <a:rPr lang="fi-FI"/>
            </a:br>
            <a:r>
              <a:rPr lang="fi-FI" err="1"/>
              <a:t>Twitter.käyttäjätunnus</a:t>
            </a:r>
            <a:endParaRPr lang="fi-FI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6320" y="5008757"/>
            <a:ext cx="289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048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VÄLILEHTI - ympyrakuvalla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655701-C159-8B4F-9E87-397C62F895D1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D8D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E4DAC4D-A0C9-6E49-89D0-67CD93E69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95D253AC-AD6A-E24B-8130-B73EF74D21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521C5F7-BCAE-E449-84E5-87A044FFB3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HUOMIO-</a:t>
            </a:r>
            <a:br>
              <a:rPr lang="en-GB"/>
            </a:br>
            <a:r>
              <a:rPr lang="en-GB"/>
              <a:t>SANAT</a:t>
            </a:r>
            <a:endParaRPr lang="en-FI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58F0775-F95F-094F-AE3F-5974478809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 –ja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9728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FAAC9F-A032-FB41-B35E-F20A7F8B4615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CEC51B1-BB7D-954E-B0E8-1772D55AC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9E11A407-317C-624F-990B-EC24303239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031B4E6-A796-C24C-B274-C18D7654CF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3720704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VÄLILEHTI</a:t>
            </a:r>
            <a:br>
              <a:rPr lang="en-GB"/>
            </a:br>
            <a:r>
              <a:rPr lang="en-GB"/>
              <a:t>HUOMIO-</a:t>
            </a:r>
            <a:br>
              <a:rPr lang="en-GB"/>
            </a:br>
            <a:r>
              <a:rPr lang="en-GB"/>
              <a:t>SANAT</a:t>
            </a:r>
            <a:endParaRPr lang="en-FI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123BACD-674F-5047-93E5-2B0B01AECF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 –ja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7624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D48AE2-2877-744D-A0C9-F440E6403286}"/>
              </a:ext>
            </a:extLst>
          </p:cNvPr>
          <p:cNvPicPr>
            <a:picLocks noChangeAspect="1"/>
          </p:cNvPicPr>
          <p:nvPr userDrawn="1"/>
        </p:nvPicPr>
        <p:blipFill>
          <a:blip r:embed="rId53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8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70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C7A4C8-2317-A24C-8E7D-ADB2EEF4CFA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48170" y="229875"/>
            <a:ext cx="3378302" cy="65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0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992" y="1814474"/>
            <a:ext cx="10515600" cy="393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Ensimmäinen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  <a:p>
            <a:pPr lvl="1"/>
            <a:r>
              <a:rPr lang="en-US" err="1"/>
              <a:t>Toinen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  <a:p>
            <a:pPr lvl="2"/>
            <a:r>
              <a:rPr lang="en-US" err="1"/>
              <a:t>Kolmas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  <a:p>
            <a:pPr lvl="3"/>
            <a:r>
              <a:rPr lang="en-US" err="1"/>
              <a:t>Neljäs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  <a:p>
            <a:pPr lvl="4"/>
            <a:r>
              <a:rPr lang="en-US" err="1"/>
              <a:t>Viides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30" y="6356350"/>
            <a:ext cx="11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3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0891" y="6356350"/>
            <a:ext cx="2348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97" y="5865832"/>
            <a:ext cx="2810691" cy="5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7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BC4657B-8F2B-4DEF-B55B-3723031B31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6C3A4B3-7C51-41B7-B730-189A620C7C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/>
              <a:t>KANSALAISKYSELY HUHTIKUU 2022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FBEAA2F-B1BF-4513-B1E9-A7B9379A3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936" y="6108700"/>
            <a:ext cx="10543121" cy="320675"/>
          </a:xfrm>
        </p:spPr>
        <p:txBody>
          <a:bodyPr/>
          <a:lstStyle/>
          <a:p>
            <a:r>
              <a:rPr lang="fi-FI" err="1"/>
              <a:t>Norstat</a:t>
            </a:r>
            <a:r>
              <a:rPr lang="fi-FI"/>
              <a:t> Finland Oy:n PaneeliNet </a:t>
            </a:r>
            <a:r>
              <a:rPr lang="fi-FI" err="1"/>
              <a:t>online</a:t>
            </a:r>
            <a:r>
              <a:rPr lang="fi-FI"/>
              <a:t>, 12. – 18.4.2022, 2011 henkilöä</a:t>
            </a:r>
          </a:p>
        </p:txBody>
      </p:sp>
    </p:spTree>
    <p:extLst>
      <p:ext uri="{BB962C8B-B14F-4D97-AF65-F5344CB8AC3E}">
        <p14:creationId xmlns:p14="http://schemas.microsoft.com/office/powerpoint/2010/main" val="127063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F88C9-F8B2-4F2F-A0D3-5DB5AD82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>
            <a:normAutofit/>
          </a:bodyPr>
          <a:lstStyle/>
          <a:p>
            <a:r>
              <a:rPr lang="fi-FI">
                <a:latin typeface="Merriweather Sans ExtraBold"/>
              </a:rPr>
              <a:t>Epävakaan maailmanpoliittisen </a:t>
            </a:r>
            <a:br>
              <a:rPr lang="fi-FI">
                <a:latin typeface="Merriweather Sans ExtraBold"/>
              </a:rPr>
            </a:br>
            <a:r>
              <a:rPr lang="fi-FI">
                <a:latin typeface="Merriweather Sans ExtraBold"/>
              </a:rPr>
              <a:t>tilanteen vaikutus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97312" y="1500207"/>
            <a:ext cx="11094557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Miten epävakaa maailmanpoliittinen tilanne on vaikuttanut omiin tai perheesi investointisuunnitelmiin esim. asunnon tai vapaa-ajan asunnon ostamiseen tai remontointiin? </a:t>
            </a:r>
          </a:p>
        </p:txBody>
      </p:sp>
      <p:graphicFrame>
        <p:nvGraphicFramePr>
          <p:cNvPr id="7" name="Sisällön paikkamerkki 7">
            <a:extLst>
              <a:ext uri="{FF2B5EF4-FFF2-40B4-BE49-F238E27FC236}">
                <a16:creationId xmlns:a16="http://schemas.microsoft.com/office/drawing/2014/main" id="{A48EF689-F9EF-4F82-95D8-7A6CE5DBE2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637222"/>
              </p:ext>
            </p:extLst>
          </p:nvPr>
        </p:nvGraphicFramePr>
        <p:xfrm>
          <a:off x="184355" y="1879600"/>
          <a:ext cx="11437583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4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F88C9-F8B2-4F2F-A0D3-5DB5AD82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>
            <a:normAutofit/>
          </a:bodyPr>
          <a:lstStyle/>
          <a:p>
            <a:r>
              <a:rPr lang="fi-FI">
                <a:latin typeface="Merriweather Sans ExtraBold"/>
              </a:rPr>
              <a:t>Epävakaan maailmanpoliittisen </a:t>
            </a:r>
            <a:br>
              <a:rPr lang="fi-FI">
                <a:latin typeface="Merriweather Sans ExtraBold"/>
              </a:rPr>
            </a:br>
            <a:r>
              <a:rPr lang="fi-FI">
                <a:latin typeface="Merriweather Sans ExtraBold"/>
              </a:rPr>
              <a:t>tilanteen vaikutus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97312" y="1500207"/>
            <a:ext cx="11094557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Miten epävakaa maailmanpoliittinen tilanne on vaikuttanut omiin tai perheesi investointisuunnitelmiin esim. asunnon tai vapaa-ajan asunnon ostamiseen tai remontointiin? </a:t>
            </a:r>
          </a:p>
        </p:txBody>
      </p:sp>
      <p:graphicFrame>
        <p:nvGraphicFramePr>
          <p:cNvPr id="5" name="Sisällön paikkamerkki 7">
            <a:extLst>
              <a:ext uri="{FF2B5EF4-FFF2-40B4-BE49-F238E27FC236}">
                <a16:creationId xmlns:a16="http://schemas.microsoft.com/office/drawing/2014/main" id="{4ECC824D-F1EF-4C6B-A020-0821CF2364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332568"/>
              </p:ext>
            </p:extLst>
          </p:nvPr>
        </p:nvGraphicFramePr>
        <p:xfrm>
          <a:off x="202970" y="1889760"/>
          <a:ext cx="11437583" cy="4781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6760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57305D-0505-41CD-815F-4CFED657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2" y="1671484"/>
            <a:ext cx="10515600" cy="2113945"/>
          </a:xfrm>
        </p:spPr>
        <p:txBody>
          <a:bodyPr>
            <a:normAutofit fontScale="90000"/>
          </a:bodyPr>
          <a:lstStyle/>
          <a:p>
            <a:r>
              <a:rPr lang="fi-FI" sz="24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Väite : Suomi on maailmanpoliittisesta tilanteesta huolimatta edelleen houkutteleva ja turvallinen investointi- ja sijoituskohde.</a:t>
            </a:r>
            <a:br>
              <a:rPr lang="fi-FI" sz="24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4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i-FI" sz="24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4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Kuinka samaa tai eri mieltä olet väittämän kanssa? 1= täysin samaa mieltä ja 5= täysin eri mieltä. Muut väittämät asettuvat niiden välille.</a:t>
            </a:r>
            <a:br>
              <a:rPr lang="fi-FI" sz="24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24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Vastausvaihtoehdot </a:t>
            </a:r>
            <a:b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1= Täysin samaa mieltä</a:t>
            </a:r>
            <a:b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2= Osittain samaa mieltä</a:t>
            </a:r>
            <a:b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 = Ei kumpaakaan mieltä</a:t>
            </a:r>
            <a:b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 = Osittain eri mieltä</a:t>
            </a:r>
            <a:b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5= Täysin eri mieltä</a:t>
            </a:r>
            <a:b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0= En osaa sanoa</a:t>
            </a:r>
            <a:b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1800">
              <a:effectLst/>
              <a:latin typeface="Merriweather Sa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80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F88C9-F8B2-4F2F-A0D3-5DB5AD82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12" y="298514"/>
            <a:ext cx="10562166" cy="1020763"/>
          </a:xfrm>
        </p:spPr>
        <p:txBody>
          <a:bodyPr lIns="91440" tIns="45720" rIns="91440" bIns="45720" anchor="b" anchorCtr="0">
            <a:normAutofit/>
          </a:bodyPr>
          <a:lstStyle/>
          <a:p>
            <a:r>
              <a:rPr lang="fi-FI" sz="2000">
                <a:latin typeface="Merriweather Sans ExtraBold"/>
              </a:rPr>
              <a:t>Väite: Suomi on maailmanpoliittisesta tilanteesta huolimatta edelleen houkutteleva ja turvallinen investointi- ja sijoituskohde</a:t>
            </a:r>
            <a:br>
              <a:rPr lang="fi-FI" sz="2000">
                <a:latin typeface="Merriweather Sans ExtraBold"/>
              </a:rPr>
            </a:br>
            <a:endParaRPr lang="fi-FI" sz="2000">
              <a:latin typeface="Merriweather Sans ExtraBold"/>
            </a:endParaRPr>
          </a:p>
        </p:txBody>
      </p:sp>
      <p:graphicFrame>
        <p:nvGraphicFramePr>
          <p:cNvPr id="5" name="Sisällön paikkamerkki 7">
            <a:extLst>
              <a:ext uri="{FF2B5EF4-FFF2-40B4-BE49-F238E27FC236}">
                <a16:creationId xmlns:a16="http://schemas.microsoft.com/office/drawing/2014/main" id="{79AD397F-CD08-4ABE-A4C3-B4FB5A542E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387352"/>
              </p:ext>
            </p:extLst>
          </p:nvPr>
        </p:nvGraphicFramePr>
        <p:xfrm>
          <a:off x="236874" y="1503248"/>
          <a:ext cx="10824626" cy="505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062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F88C9-F8B2-4F2F-A0D3-5DB5AD82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12" y="298514"/>
            <a:ext cx="10562166" cy="1020763"/>
          </a:xfrm>
        </p:spPr>
        <p:txBody>
          <a:bodyPr lIns="91440" tIns="45720" rIns="91440" bIns="45720" anchor="b" anchorCtr="0">
            <a:normAutofit/>
          </a:bodyPr>
          <a:lstStyle/>
          <a:p>
            <a:r>
              <a:rPr lang="fi-FI" sz="2000">
                <a:latin typeface="Merriweather Sans ExtraBold"/>
              </a:rPr>
              <a:t>Väite: Suomi on maailmanpoliittisesta tilanteesta huolimatta edelleen houkutteleva ja turvallinen investointi- ja sijoituskohde</a:t>
            </a:r>
            <a:br>
              <a:rPr lang="fi-FI" sz="2000">
                <a:latin typeface="Merriweather Sans ExtraBold"/>
              </a:rPr>
            </a:br>
            <a:endParaRPr lang="fi-FI" sz="2000">
              <a:latin typeface="Merriweather Sans ExtraBold"/>
            </a:endParaRPr>
          </a:p>
        </p:txBody>
      </p:sp>
      <p:graphicFrame>
        <p:nvGraphicFramePr>
          <p:cNvPr id="4" name="Sisällön paikkamerkki 7">
            <a:extLst>
              <a:ext uri="{FF2B5EF4-FFF2-40B4-BE49-F238E27FC236}">
                <a16:creationId xmlns:a16="http://schemas.microsoft.com/office/drawing/2014/main" id="{5FC96761-A57A-4E2B-94CD-3D876CCD31B2}"/>
              </a:ext>
            </a:extLst>
          </p:cNvPr>
          <p:cNvGraphicFramePr>
            <a:graphicFrameLocks/>
          </p:cNvGraphicFramePr>
          <p:nvPr/>
        </p:nvGraphicFramePr>
        <p:xfrm>
          <a:off x="184355" y="1224426"/>
          <a:ext cx="11437583" cy="528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2937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F88C9-F8B2-4F2F-A0D3-5DB5AD82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12" y="298514"/>
            <a:ext cx="10562166" cy="1020763"/>
          </a:xfrm>
        </p:spPr>
        <p:txBody>
          <a:bodyPr lIns="91440" tIns="45720" rIns="91440" bIns="45720" anchor="b" anchorCtr="0">
            <a:normAutofit/>
          </a:bodyPr>
          <a:lstStyle/>
          <a:p>
            <a:r>
              <a:rPr lang="fi-FI" sz="2000">
                <a:latin typeface="Merriweather Sans ExtraBold"/>
              </a:rPr>
              <a:t>Väite: Suomi on maailmanpoliittisesta tilanteesta huolimatta edelleen houkutteleva ja turvallinen investointi- ja sijoituskohde</a:t>
            </a:r>
            <a:br>
              <a:rPr lang="fi-FI" sz="2000">
                <a:latin typeface="Merriweather Sans ExtraBold"/>
              </a:rPr>
            </a:br>
            <a:endParaRPr lang="fi-FI" sz="2000">
              <a:latin typeface="Merriweather Sans ExtraBold"/>
            </a:endParaRPr>
          </a:p>
        </p:txBody>
      </p:sp>
      <p:graphicFrame>
        <p:nvGraphicFramePr>
          <p:cNvPr id="5" name="Sisällön paikkamerkki 7">
            <a:extLst>
              <a:ext uri="{FF2B5EF4-FFF2-40B4-BE49-F238E27FC236}">
                <a16:creationId xmlns:a16="http://schemas.microsoft.com/office/drawing/2014/main" id="{DA50EE8E-1D2E-4FBA-93BF-94C6F8E42908}"/>
              </a:ext>
            </a:extLst>
          </p:cNvPr>
          <p:cNvGraphicFramePr>
            <a:graphicFrameLocks/>
          </p:cNvGraphicFramePr>
          <p:nvPr/>
        </p:nvGraphicFramePr>
        <p:xfrm>
          <a:off x="184355" y="1224426"/>
          <a:ext cx="11437583" cy="528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2367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57305D-0505-41CD-815F-4CFED657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19" y="1291404"/>
            <a:ext cx="10515600" cy="4275191"/>
          </a:xfrm>
        </p:spPr>
        <p:txBody>
          <a:bodyPr>
            <a:normAutofit/>
          </a:bodyPr>
          <a:lstStyle/>
          <a:p>
            <a:pPr lvl="0"/>
            <a:r>
              <a:rPr lang="fi-FI" sz="22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Kumpi on vaikuttanut enemmän kulutuskäyttäytymiseeni</a:t>
            </a:r>
            <a:br>
              <a:rPr lang="fi-FI" sz="22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22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22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Vastausvaihtoehdot </a:t>
            </a:r>
            <a:br>
              <a:rPr lang="fi-FI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Korona</a:t>
            </a:r>
            <a:br>
              <a:rPr lang="fi-FI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Venäjän hyökkäyssota Ukrainaan</a:t>
            </a:r>
            <a:br>
              <a:rPr lang="fi-FI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En osaa sanoa</a:t>
            </a:r>
            <a:br>
              <a:rPr lang="fi-FI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F88C9-F8B2-4F2F-A0D3-5DB5AD82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Kumpi on vaikuttanut enemmän kulutuskäyttäytymiseeni </a:t>
            </a:r>
          </a:p>
        </p:txBody>
      </p:sp>
      <p:graphicFrame>
        <p:nvGraphicFramePr>
          <p:cNvPr id="7" name="Sisällön paikkamerkki 7">
            <a:extLst>
              <a:ext uri="{FF2B5EF4-FFF2-40B4-BE49-F238E27FC236}">
                <a16:creationId xmlns:a16="http://schemas.microsoft.com/office/drawing/2014/main" id="{C5B6BDCB-A21C-4760-8085-306F8EC083C4}"/>
              </a:ext>
            </a:extLst>
          </p:cNvPr>
          <p:cNvGraphicFramePr>
            <a:graphicFrameLocks/>
          </p:cNvGraphicFramePr>
          <p:nvPr/>
        </p:nvGraphicFramePr>
        <p:xfrm>
          <a:off x="-146585" y="1524000"/>
          <a:ext cx="10519618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674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F88C9-F8B2-4F2F-A0D3-5DB5AD82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Kumpi on vaikuttanut enemmän kulutuskäyttäytymiseeni </a:t>
            </a:r>
          </a:p>
        </p:txBody>
      </p:sp>
      <p:graphicFrame>
        <p:nvGraphicFramePr>
          <p:cNvPr id="4" name="Sisällön paikkamerkki 7">
            <a:extLst>
              <a:ext uri="{FF2B5EF4-FFF2-40B4-BE49-F238E27FC236}">
                <a16:creationId xmlns:a16="http://schemas.microsoft.com/office/drawing/2014/main" id="{AE5BB883-6E23-418E-B4FC-B42C0FF5821D}"/>
              </a:ext>
            </a:extLst>
          </p:cNvPr>
          <p:cNvGraphicFramePr>
            <a:graphicFrameLocks/>
          </p:cNvGraphicFramePr>
          <p:nvPr/>
        </p:nvGraphicFramePr>
        <p:xfrm>
          <a:off x="184355" y="1216742"/>
          <a:ext cx="11437583" cy="528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3207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F88C9-F8B2-4F2F-A0D3-5DB5AD82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Kumpi on vaikuttanut enemmän kulutuskäyttäytymiseeni </a:t>
            </a:r>
          </a:p>
        </p:txBody>
      </p:sp>
      <p:graphicFrame>
        <p:nvGraphicFramePr>
          <p:cNvPr id="5" name="Sisällön paikkamerkki 7">
            <a:extLst>
              <a:ext uri="{FF2B5EF4-FFF2-40B4-BE49-F238E27FC236}">
                <a16:creationId xmlns:a16="http://schemas.microsoft.com/office/drawing/2014/main" id="{6CEEC2DC-AD6F-4A8B-A526-CE194C3A46A6}"/>
              </a:ext>
            </a:extLst>
          </p:cNvPr>
          <p:cNvGraphicFramePr>
            <a:graphicFrameLocks/>
          </p:cNvGraphicFramePr>
          <p:nvPr/>
        </p:nvGraphicFramePr>
        <p:xfrm>
          <a:off x="184355" y="1216742"/>
          <a:ext cx="11437583" cy="528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479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623392" y="1274066"/>
            <a:ext cx="11041227" cy="418575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040B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Tiedonkeruu: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40B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Tutkimus toteutettiin 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srgbClr val="040B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Norstat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40B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Finland Oy:n PaneeliNet 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srgbClr val="040B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online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40B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tutkimuspaneelissa 12 – 18. huhtikuuta 2022 välisenä aikana. Tutkimukseen vastasi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40B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2 011 kohderyhmään kuuluvaa henkilöä.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040B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Tutkimuksen kohderyhmä: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Kohderyhmään kuuluvat mannersuomalaiset 18-79-vuotiaat henkilöt. Otos muodostettiin kiintiöpoiminnalla, jossa vastaajat kiintiöintiin ikä- ja sukupuolen mukaisesti ja NUTS2 alueiden mukaisesti. Tarkemmat taustatiedot on esitetty graafisesti raportin alussa.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Tutkimuksen toteutus: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Tutkimuksen vastausprosentti oli hyvä 46%. 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Norstat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tutkii myös vastaajien tyytyväisyyttä tutkimuksen toteutukseen. Saadut tulokset ovat selkeästi 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Norstatin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muiden tutkimusten keskiarvon yläpuolella kaikissa ominaisuuksissa, joita olivat: yleinen tyytyväisyys, tutkimuksen ulkoasu, pituus ja aihe.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623392" y="492223"/>
            <a:ext cx="11041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 ExtraBold" pitchFamily="2" charset="0"/>
              </a:rPr>
              <a:t>TUTKIMUKSEN TOTEUTUS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226E61-58DD-4EA3-87C1-B41856E96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16" y="3947853"/>
            <a:ext cx="3643624" cy="2189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6FBE02-5F7A-49FE-96F4-DAA26968A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679" y="3947853"/>
            <a:ext cx="3643624" cy="2001427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527B12F-3655-4BA8-8575-48DE08297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29B0EEA7-7E75-4EC7-8637-52C02C259BB6}"/>
              </a:ext>
            </a:extLst>
          </p:cNvPr>
          <p:cNvCxnSpPr>
            <a:cxnSpLocks/>
          </p:cNvCxnSpPr>
          <p:nvPr/>
        </p:nvCxnSpPr>
        <p:spPr>
          <a:xfrm>
            <a:off x="703699" y="1161954"/>
            <a:ext cx="10580602" cy="0"/>
          </a:xfrm>
          <a:prstGeom prst="line">
            <a:avLst/>
          </a:prstGeom>
          <a:ln w="1270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722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n paikkamerkki 3">
            <a:extLst>
              <a:ext uri="{FF2B5EF4-FFF2-40B4-BE49-F238E27FC236}">
                <a16:creationId xmlns:a16="http://schemas.microsoft.com/office/drawing/2014/main" id="{82D85678-8D53-0E48-A61A-66CF82128B0F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15030" y="0"/>
            <a:ext cx="12192000" cy="6858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7B0ADA0-76F4-154B-AC4B-40E4913E2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6689" y="5898994"/>
            <a:ext cx="366851" cy="36685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180F7DD-CEBA-A747-97B3-EFCC60B9B3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0482" y="5931385"/>
            <a:ext cx="366851" cy="36685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E4F9194-0348-1344-B23C-3B4E00078C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16491" y="5924751"/>
            <a:ext cx="366851" cy="36685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C9DEEBE-033F-994D-9909-D9FAE09B2E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77708" y="5906846"/>
            <a:ext cx="366851" cy="36685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A43B959-48FC-BF43-BAB9-B109442005AE}"/>
              </a:ext>
            </a:extLst>
          </p:cNvPr>
          <p:cNvSpPr/>
          <p:nvPr/>
        </p:nvSpPr>
        <p:spPr>
          <a:xfrm>
            <a:off x="2820127" y="5611063"/>
            <a:ext cx="2503023" cy="6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" pitchFamily="2" charset="77"/>
                <a:ea typeface="+mn-ea"/>
                <a:cs typeface="+mn-cs"/>
              </a:rPr>
              <a:t>@finanssiala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DA4734-7820-B646-B934-754F5EF1F655}"/>
              </a:ext>
            </a:extLst>
          </p:cNvPr>
          <p:cNvSpPr/>
          <p:nvPr/>
        </p:nvSpPr>
        <p:spPr>
          <a:xfrm>
            <a:off x="5096193" y="5611063"/>
            <a:ext cx="2503023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" pitchFamily="2" charset="77"/>
                <a:ea typeface="+mn-ea"/>
                <a:cs typeface="+mn-cs"/>
              </a:rPr>
              <a:t>Finanssiala 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DA454E-E043-6241-ABDA-8F1F244E6060}"/>
              </a:ext>
            </a:extLst>
          </p:cNvPr>
          <p:cNvSpPr/>
          <p:nvPr/>
        </p:nvSpPr>
        <p:spPr>
          <a:xfrm>
            <a:off x="7416491" y="5611063"/>
            <a:ext cx="2503023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" pitchFamily="2" charset="77"/>
                <a:ea typeface="+mn-ea"/>
                <a:cs typeface="+mn-cs"/>
              </a:rPr>
              <a:t>Finanssiala ry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3FE20B-ECD1-844D-9D8B-18686E5A4901}"/>
              </a:ext>
            </a:extLst>
          </p:cNvPr>
          <p:cNvSpPr/>
          <p:nvPr/>
        </p:nvSpPr>
        <p:spPr>
          <a:xfrm>
            <a:off x="9691931" y="5611063"/>
            <a:ext cx="2595627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" pitchFamily="2" charset="77"/>
                <a:ea typeface="+mn-ea"/>
                <a:cs typeface="+mn-cs"/>
              </a:rPr>
              <a:t>@finanssiala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2C7770DE-4640-E445-9A9A-FB5A76AE1D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162" y="5898995"/>
            <a:ext cx="399242" cy="3992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5AAC03B-1A72-684E-A302-BA3DD883AE7F}"/>
              </a:ext>
            </a:extLst>
          </p:cNvPr>
          <p:cNvSpPr/>
          <p:nvPr/>
        </p:nvSpPr>
        <p:spPr>
          <a:xfrm>
            <a:off x="654829" y="5595869"/>
            <a:ext cx="2503023" cy="6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" pitchFamily="2" charset="77"/>
                <a:ea typeface="+mn-ea"/>
                <a:cs typeface="+mn-cs"/>
              </a:rPr>
              <a:t>Finanssiala.fi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 Sans" pitchFamily="2" charset="77"/>
              <a:ea typeface="+mn-ea"/>
              <a:cs typeface="+mn-cs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8780E2AF-FD31-BE40-8825-7FBDEF71A700}"/>
              </a:ext>
            </a:extLst>
          </p:cNvPr>
          <p:cNvSpPr/>
          <p:nvPr/>
        </p:nvSpPr>
        <p:spPr>
          <a:xfrm>
            <a:off x="0" y="3230869"/>
            <a:ext cx="7760556" cy="1671977"/>
          </a:xfrm>
          <a:custGeom>
            <a:avLst/>
            <a:gdLst>
              <a:gd name="connsiteX0" fmla="*/ 8990965 w 9433813"/>
              <a:gd name="connsiteY0" fmla="*/ 1383982 h 1383982"/>
              <a:gd name="connsiteX1" fmla="*/ 0 w 9433813"/>
              <a:gd name="connsiteY1" fmla="*/ 1383982 h 1383982"/>
              <a:gd name="connsiteX2" fmla="*/ 0 w 9433813"/>
              <a:gd name="connsiteY2" fmla="*/ 0 h 1383982"/>
              <a:gd name="connsiteX3" fmla="*/ 9433814 w 9433813"/>
              <a:gd name="connsiteY3" fmla="*/ 0 h 1383982"/>
              <a:gd name="connsiteX4" fmla="*/ 8990965 w 9433813"/>
              <a:gd name="connsiteY4" fmla="*/ 1383982 h 138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3813" h="1383982">
                <a:moveTo>
                  <a:pt x="8990965" y="1383982"/>
                </a:moveTo>
                <a:lnTo>
                  <a:pt x="0" y="1383982"/>
                </a:lnTo>
                <a:lnTo>
                  <a:pt x="0" y="0"/>
                </a:lnTo>
                <a:lnTo>
                  <a:pt x="9433814" y="0"/>
                </a:lnTo>
                <a:lnTo>
                  <a:pt x="8990965" y="1383982"/>
                </a:lnTo>
                <a:close/>
              </a:path>
            </a:pathLst>
          </a:custGeom>
          <a:solidFill>
            <a:schemeClr val="accent6">
              <a:alpha val="68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aphic 20">
            <a:extLst>
              <a:ext uri="{FF2B5EF4-FFF2-40B4-BE49-F238E27FC236}">
                <a16:creationId xmlns:a16="http://schemas.microsoft.com/office/drawing/2014/main" id="{6428B887-097A-8542-B2AA-DAA4DAC7224F}"/>
              </a:ext>
            </a:extLst>
          </p:cNvPr>
          <p:cNvGrpSpPr/>
          <p:nvPr/>
        </p:nvGrpSpPr>
        <p:grpSpPr>
          <a:xfrm>
            <a:off x="1503546" y="3542326"/>
            <a:ext cx="5357799" cy="1026124"/>
            <a:chOff x="4439411" y="2177160"/>
            <a:chExt cx="4434927" cy="849376"/>
          </a:xfrm>
          <a:solidFill>
            <a:srgbClr val="FFFFFF"/>
          </a:solidFill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D113961-5DED-A442-A8D9-28208F3647E0}"/>
                </a:ext>
              </a:extLst>
            </p:cNvPr>
            <p:cNvSpPr/>
            <p:nvPr/>
          </p:nvSpPr>
          <p:spPr>
            <a:xfrm>
              <a:off x="5455729" y="2426716"/>
              <a:ext cx="228600" cy="369951"/>
            </a:xfrm>
            <a:custGeom>
              <a:avLst/>
              <a:gdLst>
                <a:gd name="connsiteX0" fmla="*/ 0 w 228600"/>
                <a:gd name="connsiteY0" fmla="*/ 359918 h 369951"/>
                <a:gd name="connsiteX1" fmla="*/ 10033 w 228600"/>
                <a:gd name="connsiteY1" fmla="*/ 369951 h 369951"/>
                <a:gd name="connsiteX2" fmla="*/ 30671 w 228600"/>
                <a:gd name="connsiteY2" fmla="*/ 369951 h 369951"/>
                <a:gd name="connsiteX3" fmla="*/ 40704 w 228600"/>
                <a:gd name="connsiteY3" fmla="*/ 359918 h 369951"/>
                <a:gd name="connsiteX4" fmla="*/ 40704 w 228600"/>
                <a:gd name="connsiteY4" fmla="*/ 215646 h 369951"/>
                <a:gd name="connsiteX5" fmla="*/ 192405 w 228600"/>
                <a:gd name="connsiteY5" fmla="*/ 215646 h 369951"/>
                <a:gd name="connsiteX6" fmla="*/ 202438 w 228600"/>
                <a:gd name="connsiteY6" fmla="*/ 205549 h 369951"/>
                <a:gd name="connsiteX7" fmla="*/ 202438 w 228600"/>
                <a:gd name="connsiteY7" fmla="*/ 190246 h 369951"/>
                <a:gd name="connsiteX8" fmla="*/ 192405 w 228600"/>
                <a:gd name="connsiteY8" fmla="*/ 180213 h 369951"/>
                <a:gd name="connsiteX9" fmla="*/ 40704 w 228600"/>
                <a:gd name="connsiteY9" fmla="*/ 180213 h 369951"/>
                <a:gd name="connsiteX10" fmla="*/ 40704 w 228600"/>
                <a:gd name="connsiteY10" fmla="*/ 35370 h 369951"/>
                <a:gd name="connsiteX11" fmla="*/ 218504 w 228600"/>
                <a:gd name="connsiteY11" fmla="*/ 35370 h 369951"/>
                <a:gd name="connsiteX12" fmla="*/ 228600 w 228600"/>
                <a:gd name="connsiteY12" fmla="*/ 25336 h 369951"/>
                <a:gd name="connsiteX13" fmla="*/ 228600 w 228600"/>
                <a:gd name="connsiteY13" fmla="*/ 10033 h 369951"/>
                <a:gd name="connsiteX14" fmla="*/ 218504 w 228600"/>
                <a:gd name="connsiteY14" fmla="*/ 0 h 369951"/>
                <a:gd name="connsiteX15" fmla="*/ 10033 w 228600"/>
                <a:gd name="connsiteY15" fmla="*/ 0 h 369951"/>
                <a:gd name="connsiteX16" fmla="*/ 0 w 228600"/>
                <a:gd name="connsiteY16" fmla="*/ 10033 h 3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69951">
                  <a:moveTo>
                    <a:pt x="0" y="359918"/>
                  </a:moveTo>
                  <a:cubicBezTo>
                    <a:pt x="0" y="365462"/>
                    <a:pt x="4490" y="369951"/>
                    <a:pt x="10033" y="369951"/>
                  </a:cubicBezTo>
                  <a:lnTo>
                    <a:pt x="30671" y="369951"/>
                  </a:lnTo>
                  <a:cubicBezTo>
                    <a:pt x="36125" y="369754"/>
                    <a:pt x="40507" y="365373"/>
                    <a:pt x="40704" y="359918"/>
                  </a:cubicBezTo>
                  <a:lnTo>
                    <a:pt x="40704" y="215646"/>
                  </a:lnTo>
                  <a:lnTo>
                    <a:pt x="192405" y="215646"/>
                  </a:lnTo>
                  <a:cubicBezTo>
                    <a:pt x="197885" y="215449"/>
                    <a:pt x="202273" y="211030"/>
                    <a:pt x="202438" y="205549"/>
                  </a:cubicBezTo>
                  <a:lnTo>
                    <a:pt x="202438" y="190246"/>
                  </a:lnTo>
                  <a:cubicBezTo>
                    <a:pt x="202241" y="184791"/>
                    <a:pt x="197860" y="180410"/>
                    <a:pt x="192405" y="180213"/>
                  </a:cubicBezTo>
                  <a:lnTo>
                    <a:pt x="40704" y="180213"/>
                  </a:lnTo>
                  <a:lnTo>
                    <a:pt x="40704" y="35370"/>
                  </a:lnTo>
                  <a:lnTo>
                    <a:pt x="218504" y="35370"/>
                  </a:lnTo>
                  <a:cubicBezTo>
                    <a:pt x="224053" y="35370"/>
                    <a:pt x="228562" y="30886"/>
                    <a:pt x="228600" y="25336"/>
                  </a:cubicBezTo>
                  <a:lnTo>
                    <a:pt x="228600" y="10033"/>
                  </a:lnTo>
                  <a:cubicBezTo>
                    <a:pt x="228562" y="4483"/>
                    <a:pt x="224053" y="0"/>
                    <a:pt x="218504" y="0"/>
                  </a:cubicBezTo>
                  <a:lnTo>
                    <a:pt x="10033" y="0"/>
                  </a:lnTo>
                  <a:cubicBezTo>
                    <a:pt x="4490" y="0"/>
                    <a:pt x="0" y="4489"/>
                    <a:pt x="0" y="10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3479567-A862-2F48-8333-7230FD2048E0}"/>
                </a:ext>
              </a:extLst>
            </p:cNvPr>
            <p:cNvSpPr/>
            <p:nvPr/>
          </p:nvSpPr>
          <p:spPr>
            <a:xfrm>
              <a:off x="5774055" y="2426716"/>
              <a:ext cx="41211" cy="369950"/>
            </a:xfrm>
            <a:custGeom>
              <a:avLst/>
              <a:gdLst>
                <a:gd name="connsiteX0" fmla="*/ 31179 w 41211"/>
                <a:gd name="connsiteY0" fmla="*/ 0 h 369950"/>
                <a:gd name="connsiteX1" fmla="*/ 41212 w 41211"/>
                <a:gd name="connsiteY1" fmla="*/ 0 h 369950"/>
                <a:gd name="connsiteX2" fmla="*/ 41212 w 41211"/>
                <a:gd name="connsiteY2" fmla="*/ 369951 h 369950"/>
                <a:gd name="connsiteX3" fmla="*/ 31179 w 41211"/>
                <a:gd name="connsiteY3" fmla="*/ 369951 h 369950"/>
                <a:gd name="connsiteX4" fmla="*/ 10033 w 41211"/>
                <a:gd name="connsiteY4" fmla="*/ 369951 h 369950"/>
                <a:gd name="connsiteX5" fmla="*/ 0 w 41211"/>
                <a:gd name="connsiteY5" fmla="*/ 369951 h 369950"/>
                <a:gd name="connsiteX6" fmla="*/ 0 w 41211"/>
                <a:gd name="connsiteY6" fmla="*/ 0 h 369950"/>
                <a:gd name="connsiteX7" fmla="*/ 10033 w 41211"/>
                <a:gd name="connsiteY7" fmla="*/ 0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11" h="369950">
                  <a:moveTo>
                    <a:pt x="31179" y="0"/>
                  </a:moveTo>
                  <a:cubicBezTo>
                    <a:pt x="36720" y="0"/>
                    <a:pt x="41212" y="0"/>
                    <a:pt x="41212" y="0"/>
                  </a:cubicBezTo>
                  <a:lnTo>
                    <a:pt x="41212" y="369951"/>
                  </a:lnTo>
                  <a:cubicBezTo>
                    <a:pt x="41212" y="369951"/>
                    <a:pt x="36720" y="369951"/>
                    <a:pt x="31179" y="369951"/>
                  </a:cubicBezTo>
                  <a:lnTo>
                    <a:pt x="10033" y="369951"/>
                  </a:lnTo>
                  <a:cubicBezTo>
                    <a:pt x="4492" y="369951"/>
                    <a:pt x="0" y="369951"/>
                    <a:pt x="0" y="369951"/>
                  </a:cubicBezTo>
                  <a:lnTo>
                    <a:pt x="0" y="0"/>
                  </a:lnTo>
                  <a:cubicBezTo>
                    <a:pt x="0" y="0"/>
                    <a:pt x="4492" y="0"/>
                    <a:pt x="10033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CA5AC2A-9F91-E74E-BEF7-9EEAF5793B70}"/>
                </a:ext>
              </a:extLst>
            </p:cNvPr>
            <p:cNvSpPr/>
            <p:nvPr/>
          </p:nvSpPr>
          <p:spPr>
            <a:xfrm>
              <a:off x="5940488" y="2421381"/>
              <a:ext cx="301244" cy="380556"/>
            </a:xfrm>
            <a:custGeom>
              <a:avLst/>
              <a:gdLst>
                <a:gd name="connsiteX0" fmla="*/ 254 w 301244"/>
                <a:gd name="connsiteY0" fmla="*/ 365252 h 380556"/>
                <a:gd name="connsiteX1" fmla="*/ 10287 w 301244"/>
                <a:gd name="connsiteY1" fmla="*/ 375285 h 380556"/>
                <a:gd name="connsiteX2" fmla="*/ 28511 w 301244"/>
                <a:gd name="connsiteY2" fmla="*/ 375285 h 380556"/>
                <a:gd name="connsiteX3" fmla="*/ 38545 w 301244"/>
                <a:gd name="connsiteY3" fmla="*/ 365252 h 380556"/>
                <a:gd name="connsiteX4" fmla="*/ 38545 w 301244"/>
                <a:gd name="connsiteY4" fmla="*/ 77724 h 380556"/>
                <a:gd name="connsiteX5" fmla="*/ 39116 w 301244"/>
                <a:gd name="connsiteY5" fmla="*/ 77724 h 380556"/>
                <a:gd name="connsiteX6" fmla="*/ 281686 w 301244"/>
                <a:gd name="connsiteY6" fmla="*/ 380556 h 380556"/>
                <a:gd name="connsiteX7" fmla="*/ 291211 w 301244"/>
                <a:gd name="connsiteY7" fmla="*/ 380556 h 380556"/>
                <a:gd name="connsiteX8" fmla="*/ 301244 w 301244"/>
                <a:gd name="connsiteY8" fmla="*/ 371031 h 380556"/>
                <a:gd name="connsiteX9" fmla="*/ 301244 w 301244"/>
                <a:gd name="connsiteY9" fmla="*/ 15431 h 380556"/>
                <a:gd name="connsiteX10" fmla="*/ 291211 w 301244"/>
                <a:gd name="connsiteY10" fmla="*/ 5398 h 380556"/>
                <a:gd name="connsiteX11" fmla="*/ 272669 w 301244"/>
                <a:gd name="connsiteY11" fmla="*/ 5398 h 380556"/>
                <a:gd name="connsiteX12" fmla="*/ 262636 w 301244"/>
                <a:gd name="connsiteY12" fmla="*/ 15431 h 380556"/>
                <a:gd name="connsiteX13" fmla="*/ 262636 w 301244"/>
                <a:gd name="connsiteY13" fmla="*/ 297053 h 380556"/>
                <a:gd name="connsiteX14" fmla="*/ 261620 w 301244"/>
                <a:gd name="connsiteY14" fmla="*/ 297053 h 380556"/>
                <a:gd name="connsiteX15" fmla="*/ 23241 w 301244"/>
                <a:gd name="connsiteY15" fmla="*/ 0 h 380556"/>
                <a:gd name="connsiteX16" fmla="*/ 10033 w 301244"/>
                <a:gd name="connsiteY16" fmla="*/ 0 h 380556"/>
                <a:gd name="connsiteX17" fmla="*/ 0 w 301244"/>
                <a:gd name="connsiteY17" fmla="*/ 9525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44" h="380556">
                  <a:moveTo>
                    <a:pt x="254" y="365252"/>
                  </a:moveTo>
                  <a:cubicBezTo>
                    <a:pt x="451" y="370707"/>
                    <a:pt x="4832" y="375088"/>
                    <a:pt x="10287" y="375285"/>
                  </a:cubicBezTo>
                  <a:lnTo>
                    <a:pt x="28511" y="375285"/>
                  </a:lnTo>
                  <a:cubicBezTo>
                    <a:pt x="34055" y="375285"/>
                    <a:pt x="38545" y="370796"/>
                    <a:pt x="38545" y="365252"/>
                  </a:cubicBezTo>
                  <a:lnTo>
                    <a:pt x="38545" y="77724"/>
                  </a:lnTo>
                  <a:lnTo>
                    <a:pt x="39116" y="77724"/>
                  </a:lnTo>
                  <a:lnTo>
                    <a:pt x="281686" y="380556"/>
                  </a:lnTo>
                  <a:lnTo>
                    <a:pt x="291211" y="380556"/>
                  </a:lnTo>
                  <a:cubicBezTo>
                    <a:pt x="296583" y="380625"/>
                    <a:pt x="301041" y="376403"/>
                    <a:pt x="301244" y="371031"/>
                  </a:cubicBezTo>
                  <a:lnTo>
                    <a:pt x="301244" y="15431"/>
                  </a:lnTo>
                  <a:cubicBezTo>
                    <a:pt x="301047" y="9976"/>
                    <a:pt x="296666" y="5594"/>
                    <a:pt x="291211" y="5398"/>
                  </a:cubicBezTo>
                  <a:lnTo>
                    <a:pt x="272669" y="5398"/>
                  </a:lnTo>
                  <a:cubicBezTo>
                    <a:pt x="267126" y="5398"/>
                    <a:pt x="262636" y="9887"/>
                    <a:pt x="262636" y="15431"/>
                  </a:cubicBezTo>
                  <a:lnTo>
                    <a:pt x="262636" y="297053"/>
                  </a:lnTo>
                  <a:lnTo>
                    <a:pt x="261620" y="297053"/>
                  </a:lnTo>
                  <a:lnTo>
                    <a:pt x="23241" y="0"/>
                  </a:lnTo>
                  <a:lnTo>
                    <a:pt x="10033" y="0"/>
                  </a:lnTo>
                  <a:cubicBezTo>
                    <a:pt x="4673" y="-38"/>
                    <a:pt x="241" y="4172"/>
                    <a:pt x="0" y="9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BD92497-D08D-CF46-837B-A7081278C4C4}"/>
                </a:ext>
              </a:extLst>
            </p:cNvPr>
            <p:cNvSpPr/>
            <p:nvPr/>
          </p:nvSpPr>
          <p:spPr>
            <a:xfrm>
              <a:off x="6735444" y="2421381"/>
              <a:ext cx="301244" cy="380556"/>
            </a:xfrm>
            <a:custGeom>
              <a:avLst/>
              <a:gdLst>
                <a:gd name="connsiteX0" fmla="*/ 0 w 301244"/>
                <a:gd name="connsiteY0" fmla="*/ 365252 h 380556"/>
                <a:gd name="connsiteX1" fmla="*/ 10033 w 301244"/>
                <a:gd name="connsiteY1" fmla="*/ 375285 h 380556"/>
                <a:gd name="connsiteX2" fmla="*/ 28511 w 301244"/>
                <a:gd name="connsiteY2" fmla="*/ 375285 h 380556"/>
                <a:gd name="connsiteX3" fmla="*/ 38545 w 301244"/>
                <a:gd name="connsiteY3" fmla="*/ 365252 h 380556"/>
                <a:gd name="connsiteX4" fmla="*/ 38545 w 301244"/>
                <a:gd name="connsiteY4" fmla="*/ 77724 h 380556"/>
                <a:gd name="connsiteX5" fmla="*/ 39116 w 301244"/>
                <a:gd name="connsiteY5" fmla="*/ 77724 h 380556"/>
                <a:gd name="connsiteX6" fmla="*/ 281687 w 301244"/>
                <a:gd name="connsiteY6" fmla="*/ 380556 h 380556"/>
                <a:gd name="connsiteX7" fmla="*/ 291212 w 301244"/>
                <a:gd name="connsiteY7" fmla="*/ 380556 h 380556"/>
                <a:gd name="connsiteX8" fmla="*/ 301244 w 301244"/>
                <a:gd name="connsiteY8" fmla="*/ 371031 h 380556"/>
                <a:gd name="connsiteX9" fmla="*/ 301244 w 301244"/>
                <a:gd name="connsiteY9" fmla="*/ 15431 h 380556"/>
                <a:gd name="connsiteX10" fmla="*/ 291212 w 301244"/>
                <a:gd name="connsiteY10" fmla="*/ 5398 h 380556"/>
                <a:gd name="connsiteX11" fmla="*/ 272669 w 301244"/>
                <a:gd name="connsiteY11" fmla="*/ 5398 h 380556"/>
                <a:gd name="connsiteX12" fmla="*/ 262637 w 301244"/>
                <a:gd name="connsiteY12" fmla="*/ 15431 h 380556"/>
                <a:gd name="connsiteX13" fmla="*/ 262637 w 301244"/>
                <a:gd name="connsiteY13" fmla="*/ 297053 h 380556"/>
                <a:gd name="connsiteX14" fmla="*/ 261620 w 301244"/>
                <a:gd name="connsiteY14" fmla="*/ 297053 h 380556"/>
                <a:gd name="connsiteX15" fmla="*/ 23241 w 301244"/>
                <a:gd name="connsiteY15" fmla="*/ 0 h 380556"/>
                <a:gd name="connsiteX16" fmla="*/ 10033 w 301244"/>
                <a:gd name="connsiteY16" fmla="*/ 0 h 380556"/>
                <a:gd name="connsiteX17" fmla="*/ 0 w 301244"/>
                <a:gd name="connsiteY17" fmla="*/ 9525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44" h="380556">
                  <a:moveTo>
                    <a:pt x="0" y="365252"/>
                  </a:moveTo>
                  <a:cubicBezTo>
                    <a:pt x="191" y="370707"/>
                    <a:pt x="4573" y="375088"/>
                    <a:pt x="10033" y="375285"/>
                  </a:cubicBezTo>
                  <a:lnTo>
                    <a:pt x="28511" y="375285"/>
                  </a:lnTo>
                  <a:cubicBezTo>
                    <a:pt x="34037" y="375285"/>
                    <a:pt x="38545" y="370796"/>
                    <a:pt x="38545" y="365252"/>
                  </a:cubicBezTo>
                  <a:lnTo>
                    <a:pt x="38545" y="77724"/>
                  </a:lnTo>
                  <a:lnTo>
                    <a:pt x="39116" y="77724"/>
                  </a:lnTo>
                  <a:lnTo>
                    <a:pt x="281687" y="380556"/>
                  </a:lnTo>
                  <a:lnTo>
                    <a:pt x="291212" y="380556"/>
                  </a:lnTo>
                  <a:cubicBezTo>
                    <a:pt x="296609" y="380625"/>
                    <a:pt x="301054" y="376403"/>
                    <a:pt x="301244" y="371031"/>
                  </a:cubicBezTo>
                  <a:lnTo>
                    <a:pt x="301244" y="15431"/>
                  </a:lnTo>
                  <a:cubicBezTo>
                    <a:pt x="301054" y="9976"/>
                    <a:pt x="296673" y="5594"/>
                    <a:pt x="291212" y="5398"/>
                  </a:cubicBezTo>
                  <a:lnTo>
                    <a:pt x="272669" y="5398"/>
                  </a:lnTo>
                  <a:cubicBezTo>
                    <a:pt x="267145" y="5398"/>
                    <a:pt x="262637" y="9887"/>
                    <a:pt x="262637" y="15431"/>
                  </a:cubicBezTo>
                  <a:lnTo>
                    <a:pt x="262637" y="297053"/>
                  </a:lnTo>
                  <a:lnTo>
                    <a:pt x="261620" y="297053"/>
                  </a:lnTo>
                  <a:lnTo>
                    <a:pt x="23241" y="0"/>
                  </a:lnTo>
                  <a:lnTo>
                    <a:pt x="10033" y="0"/>
                  </a:lnTo>
                  <a:cubicBezTo>
                    <a:pt x="4699" y="-38"/>
                    <a:pt x="254" y="4172"/>
                    <a:pt x="0" y="9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5905E05-4193-6547-8196-759806DB34E8}"/>
                </a:ext>
              </a:extLst>
            </p:cNvPr>
            <p:cNvSpPr/>
            <p:nvPr/>
          </p:nvSpPr>
          <p:spPr>
            <a:xfrm>
              <a:off x="7135549" y="2421318"/>
              <a:ext cx="231783" cy="380619"/>
            </a:xfrm>
            <a:custGeom>
              <a:avLst/>
              <a:gdLst>
                <a:gd name="connsiteX0" fmla="*/ 5915 w 231783"/>
                <a:gd name="connsiteY0" fmla="*/ 337820 h 380619"/>
                <a:gd name="connsiteX1" fmla="*/ 117484 w 231783"/>
                <a:gd name="connsiteY1" fmla="*/ 380619 h 380619"/>
                <a:gd name="connsiteX2" fmla="*/ 231784 w 231783"/>
                <a:gd name="connsiteY2" fmla="*/ 285369 h 380619"/>
                <a:gd name="connsiteX3" fmla="*/ 114500 w 231783"/>
                <a:gd name="connsiteY3" fmla="*/ 168021 h 380619"/>
                <a:gd name="connsiteX4" fmla="*/ 43126 w 231783"/>
                <a:gd name="connsiteY4" fmla="*/ 93536 h 380619"/>
                <a:gd name="connsiteX5" fmla="*/ 116087 w 231783"/>
                <a:gd name="connsiteY5" fmla="*/ 35370 h 380619"/>
                <a:gd name="connsiteX6" fmla="*/ 185302 w 231783"/>
                <a:gd name="connsiteY6" fmla="*/ 59690 h 380619"/>
                <a:gd name="connsiteX7" fmla="*/ 202066 w 231783"/>
                <a:gd name="connsiteY7" fmla="*/ 57810 h 380619"/>
                <a:gd name="connsiteX8" fmla="*/ 203781 w 231783"/>
                <a:gd name="connsiteY8" fmla="*/ 54927 h 380619"/>
                <a:gd name="connsiteX9" fmla="*/ 210131 w 231783"/>
                <a:gd name="connsiteY9" fmla="*/ 44895 h 380619"/>
                <a:gd name="connsiteX10" fmla="*/ 208924 w 231783"/>
                <a:gd name="connsiteY10" fmla="*/ 28321 h 380619"/>
                <a:gd name="connsiteX11" fmla="*/ 206956 w 231783"/>
                <a:gd name="connsiteY11" fmla="*/ 26924 h 380619"/>
                <a:gd name="connsiteX12" fmla="*/ 116595 w 231783"/>
                <a:gd name="connsiteY12" fmla="*/ 0 h 380619"/>
                <a:gd name="connsiteX13" fmla="*/ 4009 w 231783"/>
                <a:gd name="connsiteY13" fmla="*/ 94043 h 380619"/>
                <a:gd name="connsiteX14" fmla="*/ 97037 w 231783"/>
                <a:gd name="connsiteY14" fmla="*/ 203454 h 380619"/>
                <a:gd name="connsiteX15" fmla="*/ 189557 w 231783"/>
                <a:gd name="connsiteY15" fmla="*/ 286957 h 380619"/>
                <a:gd name="connsiteX16" fmla="*/ 118691 w 231783"/>
                <a:gd name="connsiteY16" fmla="*/ 345123 h 380619"/>
                <a:gd name="connsiteX17" fmla="*/ 29409 w 231783"/>
                <a:gd name="connsiteY17" fmla="*/ 304927 h 380619"/>
                <a:gd name="connsiteX18" fmla="*/ 10868 w 231783"/>
                <a:gd name="connsiteY18" fmla="*/ 309689 h 380619"/>
                <a:gd name="connsiteX19" fmla="*/ 2930 w 231783"/>
                <a:gd name="connsiteY19" fmla="*/ 319723 h 380619"/>
                <a:gd name="connsiteX20" fmla="*/ 6105 w 231783"/>
                <a:gd name="connsiteY20" fmla="*/ 337693 h 3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783" h="380619">
                  <a:moveTo>
                    <a:pt x="5915" y="337820"/>
                  </a:moveTo>
                  <a:cubicBezTo>
                    <a:pt x="36839" y="364909"/>
                    <a:pt x="76400" y="380086"/>
                    <a:pt x="117484" y="380619"/>
                  </a:cubicBezTo>
                  <a:cubicBezTo>
                    <a:pt x="179269" y="380619"/>
                    <a:pt x="231784" y="340487"/>
                    <a:pt x="231784" y="285369"/>
                  </a:cubicBezTo>
                  <a:cubicBezTo>
                    <a:pt x="231784" y="224092"/>
                    <a:pt x="185810" y="197104"/>
                    <a:pt x="114500" y="168021"/>
                  </a:cubicBezTo>
                  <a:cubicBezTo>
                    <a:pt x="70050" y="149542"/>
                    <a:pt x="43126" y="128905"/>
                    <a:pt x="43126" y="93536"/>
                  </a:cubicBezTo>
                  <a:cubicBezTo>
                    <a:pt x="43126" y="71311"/>
                    <a:pt x="60017" y="35370"/>
                    <a:pt x="116087" y="35370"/>
                  </a:cubicBezTo>
                  <a:cubicBezTo>
                    <a:pt x="148282" y="35370"/>
                    <a:pt x="181620" y="57595"/>
                    <a:pt x="185302" y="59690"/>
                  </a:cubicBezTo>
                  <a:cubicBezTo>
                    <a:pt x="190445" y="63805"/>
                    <a:pt x="197939" y="62960"/>
                    <a:pt x="202066" y="57810"/>
                  </a:cubicBezTo>
                  <a:cubicBezTo>
                    <a:pt x="202765" y="56934"/>
                    <a:pt x="203336" y="55962"/>
                    <a:pt x="203781" y="54927"/>
                  </a:cubicBezTo>
                  <a:cubicBezTo>
                    <a:pt x="205940" y="51752"/>
                    <a:pt x="208035" y="48070"/>
                    <a:pt x="210131" y="44895"/>
                  </a:cubicBezTo>
                  <a:cubicBezTo>
                    <a:pt x="214385" y="39992"/>
                    <a:pt x="213877" y="32576"/>
                    <a:pt x="208924" y="28321"/>
                  </a:cubicBezTo>
                  <a:cubicBezTo>
                    <a:pt x="208353" y="27788"/>
                    <a:pt x="207654" y="27318"/>
                    <a:pt x="206956" y="26924"/>
                  </a:cubicBezTo>
                  <a:cubicBezTo>
                    <a:pt x="179905" y="9747"/>
                    <a:pt x="148599" y="426"/>
                    <a:pt x="116595" y="0"/>
                  </a:cubicBezTo>
                  <a:cubicBezTo>
                    <a:pt x="32584" y="0"/>
                    <a:pt x="4009" y="58102"/>
                    <a:pt x="4009" y="94043"/>
                  </a:cubicBezTo>
                  <a:cubicBezTo>
                    <a:pt x="4009" y="154305"/>
                    <a:pt x="38871" y="178054"/>
                    <a:pt x="97037" y="203454"/>
                  </a:cubicBezTo>
                  <a:cubicBezTo>
                    <a:pt x="157807" y="228854"/>
                    <a:pt x="189557" y="250508"/>
                    <a:pt x="189557" y="286957"/>
                  </a:cubicBezTo>
                  <a:cubicBezTo>
                    <a:pt x="189557" y="318135"/>
                    <a:pt x="161490" y="345123"/>
                    <a:pt x="118691" y="345123"/>
                  </a:cubicBezTo>
                  <a:cubicBezTo>
                    <a:pt x="71637" y="345123"/>
                    <a:pt x="33093" y="308102"/>
                    <a:pt x="29409" y="304927"/>
                  </a:cubicBezTo>
                  <a:cubicBezTo>
                    <a:pt x="21980" y="298577"/>
                    <a:pt x="16202" y="302832"/>
                    <a:pt x="10868" y="309689"/>
                  </a:cubicBezTo>
                  <a:cubicBezTo>
                    <a:pt x="8264" y="312864"/>
                    <a:pt x="5597" y="316548"/>
                    <a:pt x="2930" y="319723"/>
                  </a:cubicBezTo>
                  <a:cubicBezTo>
                    <a:pt x="-3420" y="329755"/>
                    <a:pt x="1914" y="334010"/>
                    <a:pt x="6105" y="33769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7717892-7CF8-254B-A5ED-63BA88D200E7}"/>
                </a:ext>
              </a:extLst>
            </p:cNvPr>
            <p:cNvSpPr/>
            <p:nvPr/>
          </p:nvSpPr>
          <p:spPr>
            <a:xfrm>
              <a:off x="7434810" y="2421318"/>
              <a:ext cx="231798" cy="380619"/>
            </a:xfrm>
            <a:custGeom>
              <a:avLst/>
              <a:gdLst>
                <a:gd name="connsiteX0" fmla="*/ 5992 w 231798"/>
                <a:gd name="connsiteY0" fmla="*/ 337820 h 380619"/>
                <a:gd name="connsiteX1" fmla="*/ 117498 w 231798"/>
                <a:gd name="connsiteY1" fmla="*/ 380619 h 380619"/>
                <a:gd name="connsiteX2" fmla="*/ 231798 w 231798"/>
                <a:gd name="connsiteY2" fmla="*/ 285369 h 380619"/>
                <a:gd name="connsiteX3" fmla="*/ 114450 w 231798"/>
                <a:gd name="connsiteY3" fmla="*/ 168021 h 380619"/>
                <a:gd name="connsiteX4" fmla="*/ 43140 w 231798"/>
                <a:gd name="connsiteY4" fmla="*/ 93536 h 380619"/>
                <a:gd name="connsiteX5" fmla="*/ 116038 w 231798"/>
                <a:gd name="connsiteY5" fmla="*/ 35370 h 380619"/>
                <a:gd name="connsiteX6" fmla="*/ 185253 w 231798"/>
                <a:gd name="connsiteY6" fmla="*/ 59690 h 380619"/>
                <a:gd name="connsiteX7" fmla="*/ 202144 w 231798"/>
                <a:gd name="connsiteY7" fmla="*/ 57766 h 380619"/>
                <a:gd name="connsiteX8" fmla="*/ 203795 w 231798"/>
                <a:gd name="connsiteY8" fmla="*/ 54927 h 380619"/>
                <a:gd name="connsiteX9" fmla="*/ 210145 w 231798"/>
                <a:gd name="connsiteY9" fmla="*/ 44895 h 380619"/>
                <a:gd name="connsiteX10" fmla="*/ 208938 w 231798"/>
                <a:gd name="connsiteY10" fmla="*/ 28321 h 380619"/>
                <a:gd name="connsiteX11" fmla="*/ 206970 w 231798"/>
                <a:gd name="connsiteY11" fmla="*/ 26924 h 380619"/>
                <a:gd name="connsiteX12" fmla="*/ 116609 w 231798"/>
                <a:gd name="connsiteY12" fmla="*/ 0 h 380619"/>
                <a:gd name="connsiteX13" fmla="*/ 4024 w 231798"/>
                <a:gd name="connsiteY13" fmla="*/ 94043 h 380619"/>
                <a:gd name="connsiteX14" fmla="*/ 97051 w 231798"/>
                <a:gd name="connsiteY14" fmla="*/ 203454 h 380619"/>
                <a:gd name="connsiteX15" fmla="*/ 189508 w 231798"/>
                <a:gd name="connsiteY15" fmla="*/ 286957 h 380619"/>
                <a:gd name="connsiteX16" fmla="*/ 118705 w 231798"/>
                <a:gd name="connsiteY16" fmla="*/ 345123 h 380619"/>
                <a:gd name="connsiteX17" fmla="*/ 29360 w 231798"/>
                <a:gd name="connsiteY17" fmla="*/ 304927 h 380619"/>
                <a:gd name="connsiteX18" fmla="*/ 10882 w 231798"/>
                <a:gd name="connsiteY18" fmla="*/ 309689 h 380619"/>
                <a:gd name="connsiteX19" fmla="*/ 2945 w 231798"/>
                <a:gd name="connsiteY19" fmla="*/ 319723 h 380619"/>
                <a:gd name="connsiteX20" fmla="*/ 6120 w 231798"/>
                <a:gd name="connsiteY20" fmla="*/ 337693 h 3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798" h="380619">
                  <a:moveTo>
                    <a:pt x="5992" y="337820"/>
                  </a:moveTo>
                  <a:cubicBezTo>
                    <a:pt x="36853" y="364935"/>
                    <a:pt x="76414" y="380111"/>
                    <a:pt x="117498" y="380619"/>
                  </a:cubicBezTo>
                  <a:cubicBezTo>
                    <a:pt x="179347" y="380619"/>
                    <a:pt x="231798" y="340487"/>
                    <a:pt x="231798" y="285369"/>
                  </a:cubicBezTo>
                  <a:cubicBezTo>
                    <a:pt x="231798" y="224092"/>
                    <a:pt x="185824" y="197104"/>
                    <a:pt x="114450" y="168021"/>
                  </a:cubicBezTo>
                  <a:cubicBezTo>
                    <a:pt x="70000" y="149542"/>
                    <a:pt x="43140" y="128905"/>
                    <a:pt x="43140" y="93536"/>
                  </a:cubicBezTo>
                  <a:cubicBezTo>
                    <a:pt x="43140" y="71311"/>
                    <a:pt x="60031" y="35370"/>
                    <a:pt x="116038" y="35370"/>
                  </a:cubicBezTo>
                  <a:cubicBezTo>
                    <a:pt x="148295" y="35370"/>
                    <a:pt x="181570" y="57595"/>
                    <a:pt x="185253" y="59690"/>
                  </a:cubicBezTo>
                  <a:cubicBezTo>
                    <a:pt x="190460" y="63817"/>
                    <a:pt x="198016" y="62954"/>
                    <a:pt x="202144" y="57766"/>
                  </a:cubicBezTo>
                  <a:cubicBezTo>
                    <a:pt x="202779" y="56902"/>
                    <a:pt x="203350" y="55943"/>
                    <a:pt x="203795" y="54927"/>
                  </a:cubicBezTo>
                  <a:cubicBezTo>
                    <a:pt x="205890" y="51752"/>
                    <a:pt x="207986" y="48070"/>
                    <a:pt x="210145" y="44895"/>
                  </a:cubicBezTo>
                  <a:cubicBezTo>
                    <a:pt x="214399" y="39992"/>
                    <a:pt x="213891" y="32576"/>
                    <a:pt x="208938" y="28321"/>
                  </a:cubicBezTo>
                  <a:cubicBezTo>
                    <a:pt x="208367" y="27788"/>
                    <a:pt x="207669" y="27318"/>
                    <a:pt x="206970" y="26924"/>
                  </a:cubicBezTo>
                  <a:cubicBezTo>
                    <a:pt x="179919" y="9760"/>
                    <a:pt x="148613" y="438"/>
                    <a:pt x="116609" y="0"/>
                  </a:cubicBezTo>
                  <a:cubicBezTo>
                    <a:pt x="32535" y="0"/>
                    <a:pt x="4024" y="58102"/>
                    <a:pt x="4024" y="94043"/>
                  </a:cubicBezTo>
                  <a:cubicBezTo>
                    <a:pt x="4024" y="154305"/>
                    <a:pt x="38885" y="178054"/>
                    <a:pt x="97051" y="203454"/>
                  </a:cubicBezTo>
                  <a:cubicBezTo>
                    <a:pt x="157820" y="228854"/>
                    <a:pt x="189508" y="250508"/>
                    <a:pt x="189508" y="286957"/>
                  </a:cubicBezTo>
                  <a:cubicBezTo>
                    <a:pt x="189508" y="318135"/>
                    <a:pt x="161504" y="345123"/>
                    <a:pt x="118705" y="345123"/>
                  </a:cubicBezTo>
                  <a:cubicBezTo>
                    <a:pt x="71651" y="345123"/>
                    <a:pt x="33107" y="308102"/>
                    <a:pt x="29360" y="304927"/>
                  </a:cubicBezTo>
                  <a:cubicBezTo>
                    <a:pt x="21995" y="298577"/>
                    <a:pt x="16152" y="302832"/>
                    <a:pt x="10882" y="309689"/>
                  </a:cubicBezTo>
                  <a:cubicBezTo>
                    <a:pt x="8215" y="312864"/>
                    <a:pt x="5611" y="316548"/>
                    <a:pt x="2945" y="319723"/>
                  </a:cubicBezTo>
                  <a:cubicBezTo>
                    <a:pt x="-3405" y="329755"/>
                    <a:pt x="1865" y="334010"/>
                    <a:pt x="6120" y="33769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3C1EB50-A7AD-A245-AFF5-D54FDC354F5F}"/>
                </a:ext>
              </a:extLst>
            </p:cNvPr>
            <p:cNvSpPr/>
            <p:nvPr/>
          </p:nvSpPr>
          <p:spPr>
            <a:xfrm>
              <a:off x="7760716" y="2426716"/>
              <a:ext cx="41211" cy="369950"/>
            </a:xfrm>
            <a:custGeom>
              <a:avLst/>
              <a:gdLst>
                <a:gd name="connsiteX0" fmla="*/ 31178 w 41211"/>
                <a:gd name="connsiteY0" fmla="*/ 0 h 369950"/>
                <a:gd name="connsiteX1" fmla="*/ 41211 w 41211"/>
                <a:gd name="connsiteY1" fmla="*/ 0 h 369950"/>
                <a:gd name="connsiteX2" fmla="*/ 41211 w 41211"/>
                <a:gd name="connsiteY2" fmla="*/ 369951 h 369950"/>
                <a:gd name="connsiteX3" fmla="*/ 31178 w 41211"/>
                <a:gd name="connsiteY3" fmla="*/ 369951 h 369950"/>
                <a:gd name="connsiteX4" fmla="*/ 10033 w 41211"/>
                <a:gd name="connsiteY4" fmla="*/ 369951 h 369950"/>
                <a:gd name="connsiteX5" fmla="*/ 0 w 41211"/>
                <a:gd name="connsiteY5" fmla="*/ 369951 h 369950"/>
                <a:gd name="connsiteX6" fmla="*/ 0 w 41211"/>
                <a:gd name="connsiteY6" fmla="*/ 0 h 369950"/>
                <a:gd name="connsiteX7" fmla="*/ 10033 w 41211"/>
                <a:gd name="connsiteY7" fmla="*/ 0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11" h="369950">
                  <a:moveTo>
                    <a:pt x="31178" y="0"/>
                  </a:moveTo>
                  <a:cubicBezTo>
                    <a:pt x="36719" y="0"/>
                    <a:pt x="41211" y="0"/>
                    <a:pt x="41211" y="0"/>
                  </a:cubicBezTo>
                  <a:lnTo>
                    <a:pt x="41211" y="369951"/>
                  </a:lnTo>
                  <a:cubicBezTo>
                    <a:pt x="41211" y="369951"/>
                    <a:pt x="36719" y="369951"/>
                    <a:pt x="31178" y="369951"/>
                  </a:cubicBezTo>
                  <a:lnTo>
                    <a:pt x="10033" y="369951"/>
                  </a:lnTo>
                  <a:cubicBezTo>
                    <a:pt x="4492" y="369951"/>
                    <a:pt x="0" y="369951"/>
                    <a:pt x="0" y="369951"/>
                  </a:cubicBezTo>
                  <a:lnTo>
                    <a:pt x="0" y="0"/>
                  </a:lnTo>
                  <a:cubicBezTo>
                    <a:pt x="0" y="0"/>
                    <a:pt x="4492" y="0"/>
                    <a:pt x="10033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FB2BB8C-6E96-1346-86D7-D1B306F7FA24}"/>
                </a:ext>
              </a:extLst>
            </p:cNvPr>
            <p:cNvSpPr/>
            <p:nvPr/>
          </p:nvSpPr>
          <p:spPr>
            <a:xfrm>
              <a:off x="8295195" y="2426716"/>
              <a:ext cx="203136" cy="369951"/>
            </a:xfrm>
            <a:custGeom>
              <a:avLst/>
              <a:gdLst>
                <a:gd name="connsiteX0" fmla="*/ 191 w 203136"/>
                <a:gd name="connsiteY0" fmla="*/ 359918 h 369951"/>
                <a:gd name="connsiteX1" fmla="*/ 10223 w 203136"/>
                <a:gd name="connsiteY1" fmla="*/ 369951 h 369951"/>
                <a:gd name="connsiteX2" fmla="*/ 193104 w 203136"/>
                <a:gd name="connsiteY2" fmla="*/ 369951 h 369951"/>
                <a:gd name="connsiteX3" fmla="*/ 203136 w 203136"/>
                <a:gd name="connsiteY3" fmla="*/ 359918 h 369951"/>
                <a:gd name="connsiteX4" fmla="*/ 203136 w 203136"/>
                <a:gd name="connsiteY4" fmla="*/ 344551 h 369951"/>
                <a:gd name="connsiteX5" fmla="*/ 193104 w 203136"/>
                <a:gd name="connsiteY5" fmla="*/ 334518 h 369951"/>
                <a:gd name="connsiteX6" fmla="*/ 40704 w 203136"/>
                <a:gd name="connsiteY6" fmla="*/ 334518 h 369951"/>
                <a:gd name="connsiteX7" fmla="*/ 40704 w 203136"/>
                <a:gd name="connsiteY7" fmla="*/ 10033 h 369951"/>
                <a:gd name="connsiteX8" fmla="*/ 30671 w 203136"/>
                <a:gd name="connsiteY8" fmla="*/ 0 h 369951"/>
                <a:gd name="connsiteX9" fmla="*/ 10033 w 203136"/>
                <a:gd name="connsiteY9" fmla="*/ 0 h 369951"/>
                <a:gd name="connsiteX10" fmla="*/ 0 w 203136"/>
                <a:gd name="connsiteY10" fmla="*/ 10033 h 3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136" h="369951">
                  <a:moveTo>
                    <a:pt x="191" y="359918"/>
                  </a:moveTo>
                  <a:cubicBezTo>
                    <a:pt x="191" y="365462"/>
                    <a:pt x="4699" y="369951"/>
                    <a:pt x="10223" y="369951"/>
                  </a:cubicBezTo>
                  <a:lnTo>
                    <a:pt x="193104" y="369951"/>
                  </a:lnTo>
                  <a:cubicBezTo>
                    <a:pt x="198628" y="369951"/>
                    <a:pt x="203136" y="365462"/>
                    <a:pt x="203136" y="359918"/>
                  </a:cubicBezTo>
                  <a:lnTo>
                    <a:pt x="203136" y="344551"/>
                  </a:lnTo>
                  <a:cubicBezTo>
                    <a:pt x="203136" y="339007"/>
                    <a:pt x="198628" y="334518"/>
                    <a:pt x="193104" y="334518"/>
                  </a:cubicBezTo>
                  <a:lnTo>
                    <a:pt x="40704" y="334518"/>
                  </a:lnTo>
                  <a:lnTo>
                    <a:pt x="40704" y="10033"/>
                  </a:lnTo>
                  <a:cubicBezTo>
                    <a:pt x="40513" y="4578"/>
                    <a:pt x="36132" y="197"/>
                    <a:pt x="30671" y="0"/>
                  </a:cubicBezTo>
                  <a:lnTo>
                    <a:pt x="10033" y="0"/>
                  </a:lnTo>
                  <a:cubicBezTo>
                    <a:pt x="4509" y="0"/>
                    <a:pt x="0" y="4489"/>
                    <a:pt x="0" y="10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037FD2F-003C-7C46-AB26-C6EA26B6B0AF}"/>
                </a:ext>
              </a:extLst>
            </p:cNvPr>
            <p:cNvSpPr/>
            <p:nvPr/>
          </p:nvSpPr>
          <p:spPr>
            <a:xfrm>
              <a:off x="6315552" y="2421568"/>
              <a:ext cx="345748" cy="375126"/>
            </a:xfrm>
            <a:custGeom>
              <a:avLst/>
              <a:gdLst>
                <a:gd name="connsiteX0" fmla="*/ 267683 w 345748"/>
                <a:gd name="connsiteY0" fmla="*/ 284039 h 375126"/>
                <a:gd name="connsiteX1" fmla="*/ 78199 w 345748"/>
                <a:gd name="connsiteY1" fmla="*/ 284039 h 375126"/>
                <a:gd name="connsiteX2" fmla="*/ 170782 w 345748"/>
                <a:gd name="connsiteY2" fmla="*/ 75950 h 375126"/>
                <a:gd name="connsiteX3" fmla="*/ 174973 w 345748"/>
                <a:gd name="connsiteY3" fmla="*/ 75950 h 375126"/>
                <a:gd name="connsiteX4" fmla="*/ 267683 w 345748"/>
                <a:gd name="connsiteY4" fmla="*/ 284039 h 375126"/>
                <a:gd name="connsiteX5" fmla="*/ 344645 w 345748"/>
                <a:gd name="connsiteY5" fmla="*/ 361382 h 375126"/>
                <a:gd name="connsiteX6" fmla="*/ 185069 w 345748"/>
                <a:gd name="connsiteY6" fmla="*/ 5782 h 375126"/>
                <a:gd name="connsiteX7" fmla="*/ 176052 w 345748"/>
                <a:gd name="connsiteY7" fmla="*/ 4 h 375126"/>
                <a:gd name="connsiteX8" fmla="*/ 170782 w 345748"/>
                <a:gd name="connsiteY8" fmla="*/ 4 h 375126"/>
                <a:gd name="connsiteX9" fmla="*/ 161765 w 345748"/>
                <a:gd name="connsiteY9" fmla="*/ 5782 h 375126"/>
                <a:gd name="connsiteX10" fmla="*/ 1110 w 345748"/>
                <a:gd name="connsiteY10" fmla="*/ 361382 h 375126"/>
                <a:gd name="connsiteX11" fmla="*/ 4926 w 345748"/>
                <a:gd name="connsiteY11" fmla="*/ 374019 h 375126"/>
                <a:gd name="connsiteX12" fmla="*/ 10063 w 345748"/>
                <a:gd name="connsiteY12" fmla="*/ 375098 h 375126"/>
                <a:gd name="connsiteX13" fmla="*/ 31209 w 345748"/>
                <a:gd name="connsiteY13" fmla="*/ 375098 h 375126"/>
                <a:gd name="connsiteX14" fmla="*/ 40226 w 345748"/>
                <a:gd name="connsiteY14" fmla="*/ 369256 h 375126"/>
                <a:gd name="connsiteX15" fmla="*/ 62388 w 345748"/>
                <a:gd name="connsiteY15" fmla="*/ 319409 h 375126"/>
                <a:gd name="connsiteX16" fmla="*/ 283368 w 345748"/>
                <a:gd name="connsiteY16" fmla="*/ 319409 h 375126"/>
                <a:gd name="connsiteX17" fmla="*/ 305529 w 345748"/>
                <a:gd name="connsiteY17" fmla="*/ 369256 h 375126"/>
                <a:gd name="connsiteX18" fmla="*/ 314546 w 345748"/>
                <a:gd name="connsiteY18" fmla="*/ 375098 h 375126"/>
                <a:gd name="connsiteX19" fmla="*/ 335691 w 345748"/>
                <a:gd name="connsiteY19" fmla="*/ 375098 h 375126"/>
                <a:gd name="connsiteX20" fmla="*/ 345725 w 345748"/>
                <a:gd name="connsiteY20" fmla="*/ 366519 h 375126"/>
                <a:gd name="connsiteX21" fmla="*/ 344645 w 345748"/>
                <a:gd name="connsiteY21" fmla="*/ 361382 h 37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5748" h="375126">
                  <a:moveTo>
                    <a:pt x="267683" y="284039"/>
                  </a:moveTo>
                  <a:lnTo>
                    <a:pt x="78199" y="284039"/>
                  </a:lnTo>
                  <a:lnTo>
                    <a:pt x="170782" y="75950"/>
                  </a:lnTo>
                  <a:lnTo>
                    <a:pt x="174973" y="75950"/>
                  </a:lnTo>
                  <a:cubicBezTo>
                    <a:pt x="190657" y="110748"/>
                    <a:pt x="234981" y="210443"/>
                    <a:pt x="267683" y="284039"/>
                  </a:cubicBezTo>
                  <a:moveTo>
                    <a:pt x="344645" y="361382"/>
                  </a:moveTo>
                  <a:lnTo>
                    <a:pt x="185069" y="5782"/>
                  </a:lnTo>
                  <a:cubicBezTo>
                    <a:pt x="183533" y="2188"/>
                    <a:pt x="179958" y="-104"/>
                    <a:pt x="176052" y="4"/>
                  </a:cubicBezTo>
                  <a:lnTo>
                    <a:pt x="170782" y="4"/>
                  </a:lnTo>
                  <a:cubicBezTo>
                    <a:pt x="166877" y="-104"/>
                    <a:pt x="163302" y="2188"/>
                    <a:pt x="161765" y="5782"/>
                  </a:cubicBezTo>
                  <a:lnTo>
                    <a:pt x="1110" y="361382"/>
                  </a:lnTo>
                  <a:cubicBezTo>
                    <a:pt x="-1328" y="365929"/>
                    <a:pt x="386" y="371587"/>
                    <a:pt x="4926" y="374019"/>
                  </a:cubicBezTo>
                  <a:cubicBezTo>
                    <a:pt x="6501" y="374863"/>
                    <a:pt x="8285" y="375238"/>
                    <a:pt x="10063" y="375098"/>
                  </a:cubicBezTo>
                  <a:lnTo>
                    <a:pt x="31209" y="375098"/>
                  </a:lnTo>
                  <a:cubicBezTo>
                    <a:pt x="35108" y="375124"/>
                    <a:pt x="38658" y="372831"/>
                    <a:pt x="40226" y="369256"/>
                  </a:cubicBezTo>
                  <a:lnTo>
                    <a:pt x="62388" y="319409"/>
                  </a:lnTo>
                  <a:lnTo>
                    <a:pt x="283368" y="319409"/>
                  </a:lnTo>
                  <a:cubicBezTo>
                    <a:pt x="296639" y="349190"/>
                    <a:pt x="305529" y="369256"/>
                    <a:pt x="305529" y="369256"/>
                  </a:cubicBezTo>
                  <a:cubicBezTo>
                    <a:pt x="307116" y="372825"/>
                    <a:pt x="310672" y="375124"/>
                    <a:pt x="314546" y="375098"/>
                  </a:cubicBezTo>
                  <a:lnTo>
                    <a:pt x="335691" y="375098"/>
                  </a:lnTo>
                  <a:cubicBezTo>
                    <a:pt x="340835" y="375498"/>
                    <a:pt x="345343" y="371656"/>
                    <a:pt x="345725" y="366519"/>
                  </a:cubicBezTo>
                  <a:cubicBezTo>
                    <a:pt x="345852" y="364741"/>
                    <a:pt x="345470" y="362957"/>
                    <a:pt x="344645" y="361382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7962893E-D2A9-834F-AF37-4C7E6B4452E6}"/>
                </a:ext>
              </a:extLst>
            </p:cNvPr>
            <p:cNvSpPr/>
            <p:nvPr/>
          </p:nvSpPr>
          <p:spPr>
            <a:xfrm>
              <a:off x="7877672" y="2421568"/>
              <a:ext cx="345918" cy="375323"/>
            </a:xfrm>
            <a:custGeom>
              <a:avLst/>
              <a:gdLst>
                <a:gd name="connsiteX0" fmla="*/ 267663 w 345918"/>
                <a:gd name="connsiteY0" fmla="*/ 284039 h 375323"/>
                <a:gd name="connsiteX1" fmla="*/ 78179 w 345918"/>
                <a:gd name="connsiteY1" fmla="*/ 284039 h 375323"/>
                <a:gd name="connsiteX2" fmla="*/ 170762 w 345918"/>
                <a:gd name="connsiteY2" fmla="*/ 75950 h 375323"/>
                <a:gd name="connsiteX3" fmla="*/ 175016 w 345918"/>
                <a:gd name="connsiteY3" fmla="*/ 75950 h 375323"/>
                <a:gd name="connsiteX4" fmla="*/ 267663 w 345918"/>
                <a:gd name="connsiteY4" fmla="*/ 284039 h 375323"/>
                <a:gd name="connsiteX5" fmla="*/ 344688 w 345918"/>
                <a:gd name="connsiteY5" fmla="*/ 361383 h 375323"/>
                <a:gd name="connsiteX6" fmla="*/ 185049 w 345918"/>
                <a:gd name="connsiteY6" fmla="*/ 5783 h 375323"/>
                <a:gd name="connsiteX7" fmla="*/ 176096 w 345918"/>
                <a:gd name="connsiteY7" fmla="*/ 4 h 375323"/>
                <a:gd name="connsiteX8" fmla="*/ 170762 w 345918"/>
                <a:gd name="connsiteY8" fmla="*/ 4 h 375323"/>
                <a:gd name="connsiteX9" fmla="*/ 161809 w 345918"/>
                <a:gd name="connsiteY9" fmla="*/ 5783 h 375323"/>
                <a:gd name="connsiteX10" fmla="*/ 1153 w 345918"/>
                <a:gd name="connsiteY10" fmla="*/ 361383 h 375323"/>
                <a:gd name="connsiteX11" fmla="*/ 4773 w 345918"/>
                <a:gd name="connsiteY11" fmla="*/ 373981 h 375323"/>
                <a:gd name="connsiteX12" fmla="*/ 10107 w 345918"/>
                <a:gd name="connsiteY12" fmla="*/ 375099 h 375323"/>
                <a:gd name="connsiteX13" fmla="*/ 31252 w 345918"/>
                <a:gd name="connsiteY13" fmla="*/ 375099 h 375323"/>
                <a:gd name="connsiteX14" fmla="*/ 40270 w 345918"/>
                <a:gd name="connsiteY14" fmla="*/ 369257 h 375323"/>
                <a:gd name="connsiteX15" fmla="*/ 62431 w 345918"/>
                <a:gd name="connsiteY15" fmla="*/ 319409 h 375323"/>
                <a:gd name="connsiteX16" fmla="*/ 282077 w 345918"/>
                <a:gd name="connsiteY16" fmla="*/ 319409 h 375323"/>
                <a:gd name="connsiteX17" fmla="*/ 283474 w 345918"/>
                <a:gd name="connsiteY17" fmla="*/ 319409 h 375323"/>
                <a:gd name="connsiteX18" fmla="*/ 305699 w 345918"/>
                <a:gd name="connsiteY18" fmla="*/ 369447 h 375323"/>
                <a:gd name="connsiteX19" fmla="*/ 314653 w 345918"/>
                <a:gd name="connsiteY19" fmla="*/ 375289 h 375323"/>
                <a:gd name="connsiteX20" fmla="*/ 335798 w 345918"/>
                <a:gd name="connsiteY20" fmla="*/ 375289 h 375323"/>
                <a:gd name="connsiteX21" fmla="*/ 345895 w 345918"/>
                <a:gd name="connsiteY21" fmla="*/ 366780 h 375323"/>
                <a:gd name="connsiteX22" fmla="*/ 344815 w 345918"/>
                <a:gd name="connsiteY22" fmla="*/ 361573 h 37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918" h="375323">
                  <a:moveTo>
                    <a:pt x="267663" y="284039"/>
                  </a:moveTo>
                  <a:lnTo>
                    <a:pt x="78179" y="284039"/>
                  </a:lnTo>
                  <a:lnTo>
                    <a:pt x="170762" y="75950"/>
                  </a:lnTo>
                  <a:lnTo>
                    <a:pt x="175016" y="75950"/>
                  </a:lnTo>
                  <a:cubicBezTo>
                    <a:pt x="190637" y="110748"/>
                    <a:pt x="235024" y="210443"/>
                    <a:pt x="267663" y="284039"/>
                  </a:cubicBezTo>
                  <a:moveTo>
                    <a:pt x="344688" y="361383"/>
                  </a:moveTo>
                  <a:lnTo>
                    <a:pt x="185049" y="5783"/>
                  </a:lnTo>
                  <a:cubicBezTo>
                    <a:pt x="183525" y="2188"/>
                    <a:pt x="179970" y="-110"/>
                    <a:pt x="176096" y="4"/>
                  </a:cubicBezTo>
                  <a:lnTo>
                    <a:pt x="170762" y="4"/>
                  </a:lnTo>
                  <a:cubicBezTo>
                    <a:pt x="166888" y="-91"/>
                    <a:pt x="163333" y="2201"/>
                    <a:pt x="161809" y="5783"/>
                  </a:cubicBezTo>
                  <a:lnTo>
                    <a:pt x="1153" y="361383"/>
                  </a:lnTo>
                  <a:cubicBezTo>
                    <a:pt x="-1323" y="365866"/>
                    <a:pt x="328" y="371504"/>
                    <a:pt x="4773" y="373981"/>
                  </a:cubicBezTo>
                  <a:cubicBezTo>
                    <a:pt x="6424" y="374876"/>
                    <a:pt x="8265" y="375264"/>
                    <a:pt x="10107" y="375099"/>
                  </a:cubicBezTo>
                  <a:lnTo>
                    <a:pt x="31252" y="375099"/>
                  </a:lnTo>
                  <a:cubicBezTo>
                    <a:pt x="35126" y="375124"/>
                    <a:pt x="38682" y="372832"/>
                    <a:pt x="40270" y="369257"/>
                  </a:cubicBezTo>
                  <a:lnTo>
                    <a:pt x="62431" y="319409"/>
                  </a:lnTo>
                  <a:lnTo>
                    <a:pt x="282077" y="319409"/>
                  </a:lnTo>
                  <a:cubicBezTo>
                    <a:pt x="282522" y="319441"/>
                    <a:pt x="283030" y="319441"/>
                    <a:pt x="283474" y="319409"/>
                  </a:cubicBezTo>
                  <a:lnTo>
                    <a:pt x="305699" y="369447"/>
                  </a:lnTo>
                  <a:cubicBezTo>
                    <a:pt x="307223" y="373009"/>
                    <a:pt x="310779" y="375308"/>
                    <a:pt x="314653" y="375289"/>
                  </a:cubicBezTo>
                  <a:lnTo>
                    <a:pt x="335798" y="375289"/>
                  </a:lnTo>
                  <a:cubicBezTo>
                    <a:pt x="340942" y="375727"/>
                    <a:pt x="345450" y="371917"/>
                    <a:pt x="345895" y="366780"/>
                  </a:cubicBezTo>
                  <a:cubicBezTo>
                    <a:pt x="346022" y="364977"/>
                    <a:pt x="345641" y="363167"/>
                    <a:pt x="344815" y="36157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8FF2131-5399-2146-B613-81EC8BA74545}"/>
                </a:ext>
              </a:extLst>
            </p:cNvPr>
            <p:cNvSpPr/>
            <p:nvPr/>
          </p:nvSpPr>
          <p:spPr>
            <a:xfrm>
              <a:off x="8528738" y="2421568"/>
              <a:ext cx="345601" cy="375135"/>
            </a:xfrm>
            <a:custGeom>
              <a:avLst/>
              <a:gdLst>
                <a:gd name="connsiteX0" fmla="*/ 267408 w 345601"/>
                <a:gd name="connsiteY0" fmla="*/ 284039 h 375135"/>
                <a:gd name="connsiteX1" fmla="*/ 77925 w 345601"/>
                <a:gd name="connsiteY1" fmla="*/ 284039 h 375135"/>
                <a:gd name="connsiteX2" fmla="*/ 170762 w 345601"/>
                <a:gd name="connsiteY2" fmla="*/ 75950 h 375135"/>
                <a:gd name="connsiteX3" fmla="*/ 175016 w 345601"/>
                <a:gd name="connsiteY3" fmla="*/ 75950 h 375135"/>
                <a:gd name="connsiteX4" fmla="*/ 267663 w 345601"/>
                <a:gd name="connsiteY4" fmla="*/ 284039 h 375135"/>
                <a:gd name="connsiteX5" fmla="*/ 344688 w 345601"/>
                <a:gd name="connsiteY5" fmla="*/ 361383 h 375135"/>
                <a:gd name="connsiteX6" fmla="*/ 185049 w 345601"/>
                <a:gd name="connsiteY6" fmla="*/ 5783 h 375135"/>
                <a:gd name="connsiteX7" fmla="*/ 176095 w 345601"/>
                <a:gd name="connsiteY7" fmla="*/ 4 h 375135"/>
                <a:gd name="connsiteX8" fmla="*/ 170762 w 345601"/>
                <a:gd name="connsiteY8" fmla="*/ 4 h 375135"/>
                <a:gd name="connsiteX9" fmla="*/ 161808 w 345601"/>
                <a:gd name="connsiteY9" fmla="*/ 5783 h 375135"/>
                <a:gd name="connsiteX10" fmla="*/ 1153 w 345601"/>
                <a:gd name="connsiteY10" fmla="*/ 361383 h 375135"/>
                <a:gd name="connsiteX11" fmla="*/ 4773 w 345601"/>
                <a:gd name="connsiteY11" fmla="*/ 373981 h 375135"/>
                <a:gd name="connsiteX12" fmla="*/ 10106 w 345601"/>
                <a:gd name="connsiteY12" fmla="*/ 375099 h 375135"/>
                <a:gd name="connsiteX13" fmla="*/ 31062 w 345601"/>
                <a:gd name="connsiteY13" fmla="*/ 375099 h 375135"/>
                <a:gd name="connsiteX14" fmla="*/ 40079 w 345601"/>
                <a:gd name="connsiteY14" fmla="*/ 369257 h 375135"/>
                <a:gd name="connsiteX15" fmla="*/ 62240 w 345601"/>
                <a:gd name="connsiteY15" fmla="*/ 319409 h 375135"/>
                <a:gd name="connsiteX16" fmla="*/ 270393 w 345601"/>
                <a:gd name="connsiteY16" fmla="*/ 319409 h 375135"/>
                <a:gd name="connsiteX17" fmla="*/ 281823 w 345601"/>
                <a:gd name="connsiteY17" fmla="*/ 316298 h 375135"/>
                <a:gd name="connsiteX18" fmla="*/ 305381 w 345601"/>
                <a:gd name="connsiteY18" fmla="*/ 369257 h 375135"/>
                <a:gd name="connsiteX19" fmla="*/ 314335 w 345601"/>
                <a:gd name="connsiteY19" fmla="*/ 375099 h 375135"/>
                <a:gd name="connsiteX20" fmla="*/ 335480 w 345601"/>
                <a:gd name="connsiteY20" fmla="*/ 375099 h 375135"/>
                <a:gd name="connsiteX21" fmla="*/ 345577 w 345601"/>
                <a:gd name="connsiteY21" fmla="*/ 366589 h 375135"/>
                <a:gd name="connsiteX22" fmla="*/ 344498 w 345601"/>
                <a:gd name="connsiteY22" fmla="*/ 361383 h 37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601" h="375135">
                  <a:moveTo>
                    <a:pt x="267408" y="284039"/>
                  </a:moveTo>
                  <a:lnTo>
                    <a:pt x="77925" y="284039"/>
                  </a:lnTo>
                  <a:lnTo>
                    <a:pt x="170762" y="75950"/>
                  </a:lnTo>
                  <a:lnTo>
                    <a:pt x="175016" y="75950"/>
                  </a:lnTo>
                  <a:cubicBezTo>
                    <a:pt x="190637" y="110748"/>
                    <a:pt x="235024" y="210443"/>
                    <a:pt x="267663" y="284039"/>
                  </a:cubicBezTo>
                  <a:moveTo>
                    <a:pt x="344688" y="361383"/>
                  </a:moveTo>
                  <a:lnTo>
                    <a:pt x="185049" y="5783"/>
                  </a:lnTo>
                  <a:cubicBezTo>
                    <a:pt x="183525" y="2188"/>
                    <a:pt x="179969" y="-110"/>
                    <a:pt x="176095" y="4"/>
                  </a:cubicBezTo>
                  <a:lnTo>
                    <a:pt x="170762" y="4"/>
                  </a:lnTo>
                  <a:cubicBezTo>
                    <a:pt x="166888" y="-110"/>
                    <a:pt x="163332" y="2188"/>
                    <a:pt x="161808" y="5783"/>
                  </a:cubicBezTo>
                  <a:lnTo>
                    <a:pt x="1153" y="361383"/>
                  </a:lnTo>
                  <a:cubicBezTo>
                    <a:pt x="-1323" y="365866"/>
                    <a:pt x="328" y="371504"/>
                    <a:pt x="4773" y="373981"/>
                  </a:cubicBezTo>
                  <a:cubicBezTo>
                    <a:pt x="6424" y="374876"/>
                    <a:pt x="8265" y="375264"/>
                    <a:pt x="10106" y="375099"/>
                  </a:cubicBezTo>
                  <a:lnTo>
                    <a:pt x="31062" y="375099"/>
                  </a:lnTo>
                  <a:cubicBezTo>
                    <a:pt x="34935" y="375124"/>
                    <a:pt x="38491" y="372832"/>
                    <a:pt x="40079" y="369257"/>
                  </a:cubicBezTo>
                  <a:lnTo>
                    <a:pt x="62240" y="319409"/>
                  </a:lnTo>
                  <a:lnTo>
                    <a:pt x="270393" y="319409"/>
                  </a:lnTo>
                  <a:cubicBezTo>
                    <a:pt x="274457" y="319523"/>
                    <a:pt x="278394" y="318438"/>
                    <a:pt x="281823" y="316298"/>
                  </a:cubicBezTo>
                  <a:cubicBezTo>
                    <a:pt x="295793" y="348048"/>
                    <a:pt x="305381" y="369257"/>
                    <a:pt x="305381" y="369257"/>
                  </a:cubicBezTo>
                  <a:cubicBezTo>
                    <a:pt x="306905" y="372844"/>
                    <a:pt x="310462" y="375149"/>
                    <a:pt x="314335" y="375099"/>
                  </a:cubicBezTo>
                  <a:lnTo>
                    <a:pt x="335480" y="375099"/>
                  </a:lnTo>
                  <a:cubicBezTo>
                    <a:pt x="340624" y="375537"/>
                    <a:pt x="345132" y="371727"/>
                    <a:pt x="345577" y="366589"/>
                  </a:cubicBezTo>
                  <a:cubicBezTo>
                    <a:pt x="345704" y="364786"/>
                    <a:pt x="345323" y="362976"/>
                    <a:pt x="344498" y="36138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8228716-3370-5248-9A70-2D3DE326F812}"/>
                </a:ext>
              </a:extLst>
            </p:cNvPr>
            <p:cNvSpPr/>
            <p:nvPr/>
          </p:nvSpPr>
          <p:spPr>
            <a:xfrm>
              <a:off x="4439411" y="2177160"/>
              <a:ext cx="849376" cy="849376"/>
            </a:xfrm>
            <a:custGeom>
              <a:avLst/>
              <a:gdLst>
                <a:gd name="connsiteX0" fmla="*/ 424688 w 849376"/>
                <a:gd name="connsiteY0" fmla="*/ 849376 h 849376"/>
                <a:gd name="connsiteX1" fmla="*/ 0 w 849376"/>
                <a:gd name="connsiteY1" fmla="*/ 424688 h 849376"/>
                <a:gd name="connsiteX2" fmla="*/ 424688 w 849376"/>
                <a:gd name="connsiteY2" fmla="*/ 0 h 849376"/>
                <a:gd name="connsiteX3" fmla="*/ 849376 w 849376"/>
                <a:gd name="connsiteY3" fmla="*/ 424688 h 849376"/>
                <a:gd name="connsiteX4" fmla="*/ 424688 w 849376"/>
                <a:gd name="connsiteY4" fmla="*/ 849376 h 849376"/>
                <a:gd name="connsiteX5" fmla="*/ 424688 w 849376"/>
                <a:gd name="connsiteY5" fmla="*/ 34671 h 849376"/>
                <a:gd name="connsiteX6" fmla="*/ 34608 w 849376"/>
                <a:gd name="connsiteY6" fmla="*/ 424752 h 849376"/>
                <a:gd name="connsiteX7" fmla="*/ 424688 w 849376"/>
                <a:gd name="connsiteY7" fmla="*/ 814832 h 849376"/>
                <a:gd name="connsiteX8" fmla="*/ 814769 w 849376"/>
                <a:gd name="connsiteY8" fmla="*/ 424752 h 849376"/>
                <a:gd name="connsiteX9" fmla="*/ 814769 w 849376"/>
                <a:gd name="connsiteY9" fmla="*/ 424688 h 849376"/>
                <a:gd name="connsiteX10" fmla="*/ 424688 w 849376"/>
                <a:gd name="connsiteY10" fmla="*/ 34671 h 84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376" h="849376">
                  <a:moveTo>
                    <a:pt x="424688" y="849376"/>
                  </a:moveTo>
                  <a:cubicBezTo>
                    <a:pt x="190138" y="849376"/>
                    <a:pt x="0" y="659238"/>
                    <a:pt x="0" y="424688"/>
                  </a:cubicBezTo>
                  <a:cubicBezTo>
                    <a:pt x="0" y="190138"/>
                    <a:pt x="190138" y="0"/>
                    <a:pt x="424688" y="0"/>
                  </a:cubicBezTo>
                  <a:cubicBezTo>
                    <a:pt x="659238" y="0"/>
                    <a:pt x="849376" y="190138"/>
                    <a:pt x="849376" y="424688"/>
                  </a:cubicBezTo>
                  <a:cubicBezTo>
                    <a:pt x="848957" y="659060"/>
                    <a:pt x="659060" y="848957"/>
                    <a:pt x="424688" y="849376"/>
                  </a:cubicBezTo>
                  <a:close/>
                  <a:moveTo>
                    <a:pt x="424688" y="34671"/>
                  </a:moveTo>
                  <a:cubicBezTo>
                    <a:pt x="209252" y="34671"/>
                    <a:pt x="34608" y="209315"/>
                    <a:pt x="34608" y="424752"/>
                  </a:cubicBezTo>
                  <a:cubicBezTo>
                    <a:pt x="34608" y="640188"/>
                    <a:pt x="209252" y="814832"/>
                    <a:pt x="424688" y="814832"/>
                  </a:cubicBezTo>
                  <a:cubicBezTo>
                    <a:pt x="640125" y="814832"/>
                    <a:pt x="814769" y="640188"/>
                    <a:pt x="814769" y="424752"/>
                  </a:cubicBezTo>
                  <a:cubicBezTo>
                    <a:pt x="814769" y="424733"/>
                    <a:pt x="814769" y="424707"/>
                    <a:pt x="814769" y="424688"/>
                  </a:cubicBezTo>
                  <a:cubicBezTo>
                    <a:pt x="814521" y="209366"/>
                    <a:pt x="640010" y="34881"/>
                    <a:pt x="424688" y="3467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CB74D08-7792-8E4A-A4B3-D383873682C1}"/>
                </a:ext>
              </a:extLst>
            </p:cNvPr>
            <p:cNvSpPr/>
            <p:nvPr/>
          </p:nvSpPr>
          <p:spPr>
            <a:xfrm>
              <a:off x="4804730" y="2422395"/>
              <a:ext cx="345436" cy="374599"/>
            </a:xfrm>
            <a:custGeom>
              <a:avLst/>
              <a:gdLst>
                <a:gd name="connsiteX0" fmla="*/ 333118 w 345436"/>
                <a:gd name="connsiteY0" fmla="*/ 374589 h 374599"/>
                <a:gd name="connsiteX1" fmla="*/ 312290 w 345436"/>
                <a:gd name="connsiteY1" fmla="*/ 374589 h 374599"/>
                <a:gd name="connsiteX2" fmla="*/ 301241 w 345436"/>
                <a:gd name="connsiteY2" fmla="*/ 367350 h 374599"/>
                <a:gd name="connsiteX3" fmla="*/ 173225 w 345436"/>
                <a:gd name="connsiteY3" fmla="*/ 79822 h 374599"/>
                <a:gd name="connsiteX4" fmla="*/ 172209 w 345436"/>
                <a:gd name="connsiteY4" fmla="*/ 79822 h 374599"/>
                <a:gd name="connsiteX5" fmla="*/ 44193 w 345436"/>
                <a:gd name="connsiteY5" fmla="*/ 367478 h 374599"/>
                <a:gd name="connsiteX6" fmla="*/ 33144 w 345436"/>
                <a:gd name="connsiteY6" fmla="*/ 374589 h 374599"/>
                <a:gd name="connsiteX7" fmla="*/ 12316 w 345436"/>
                <a:gd name="connsiteY7" fmla="*/ 374589 h 374599"/>
                <a:gd name="connsiteX8" fmla="*/ 1775 w 345436"/>
                <a:gd name="connsiteY8" fmla="*/ 369256 h 374599"/>
                <a:gd name="connsiteX9" fmla="*/ 1267 w 345436"/>
                <a:gd name="connsiteY9" fmla="*/ 357635 h 374599"/>
                <a:gd name="connsiteX10" fmla="*/ 159573 w 345436"/>
                <a:gd name="connsiteY10" fmla="*/ 7178 h 374599"/>
                <a:gd name="connsiteX11" fmla="*/ 170622 w 345436"/>
                <a:gd name="connsiteY11" fmla="*/ 3 h 374599"/>
                <a:gd name="connsiteX12" fmla="*/ 175829 w 345436"/>
                <a:gd name="connsiteY12" fmla="*/ 3 h 374599"/>
                <a:gd name="connsiteX13" fmla="*/ 186814 w 345436"/>
                <a:gd name="connsiteY13" fmla="*/ 7051 h 374599"/>
                <a:gd name="connsiteX14" fmla="*/ 344167 w 345436"/>
                <a:gd name="connsiteY14" fmla="*/ 357698 h 374599"/>
                <a:gd name="connsiteX15" fmla="*/ 343659 w 345436"/>
                <a:gd name="connsiteY15" fmla="*/ 369256 h 374599"/>
                <a:gd name="connsiteX16" fmla="*/ 333118 w 345436"/>
                <a:gd name="connsiteY16" fmla="*/ 374589 h 37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436" h="374599">
                  <a:moveTo>
                    <a:pt x="333118" y="374589"/>
                  </a:moveTo>
                  <a:lnTo>
                    <a:pt x="312290" y="374589"/>
                  </a:lnTo>
                  <a:cubicBezTo>
                    <a:pt x="307477" y="374653"/>
                    <a:pt x="303102" y="371789"/>
                    <a:pt x="301241" y="367350"/>
                  </a:cubicBezTo>
                  <a:cubicBezTo>
                    <a:pt x="300225" y="365128"/>
                    <a:pt x="199641" y="138242"/>
                    <a:pt x="173225" y="79822"/>
                  </a:cubicBezTo>
                  <a:lnTo>
                    <a:pt x="172209" y="79822"/>
                  </a:lnTo>
                  <a:lnTo>
                    <a:pt x="44193" y="367478"/>
                  </a:lnTo>
                  <a:cubicBezTo>
                    <a:pt x="42263" y="371846"/>
                    <a:pt x="37919" y="374640"/>
                    <a:pt x="33144" y="374589"/>
                  </a:cubicBezTo>
                  <a:lnTo>
                    <a:pt x="12316" y="374589"/>
                  </a:lnTo>
                  <a:cubicBezTo>
                    <a:pt x="8119" y="374761"/>
                    <a:pt x="4125" y="372742"/>
                    <a:pt x="1775" y="369256"/>
                  </a:cubicBezTo>
                  <a:cubicBezTo>
                    <a:pt x="-397" y="365731"/>
                    <a:pt x="-587" y="361337"/>
                    <a:pt x="1267" y="357635"/>
                  </a:cubicBezTo>
                  <a:lnTo>
                    <a:pt x="159573" y="7178"/>
                  </a:lnTo>
                  <a:cubicBezTo>
                    <a:pt x="161471" y="2778"/>
                    <a:pt x="165827" y="-54"/>
                    <a:pt x="170622" y="3"/>
                  </a:cubicBezTo>
                  <a:lnTo>
                    <a:pt x="175829" y="3"/>
                  </a:lnTo>
                  <a:cubicBezTo>
                    <a:pt x="180585" y="-105"/>
                    <a:pt x="184928" y="2683"/>
                    <a:pt x="186814" y="7051"/>
                  </a:cubicBezTo>
                  <a:lnTo>
                    <a:pt x="344167" y="357698"/>
                  </a:lnTo>
                  <a:cubicBezTo>
                    <a:pt x="346028" y="361375"/>
                    <a:pt x="345831" y="365757"/>
                    <a:pt x="343659" y="369256"/>
                  </a:cubicBezTo>
                  <a:cubicBezTo>
                    <a:pt x="341310" y="372742"/>
                    <a:pt x="337315" y="374761"/>
                    <a:pt x="333118" y="374589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46507C6-F330-A540-BEC7-38FDC5679F28}"/>
                </a:ext>
              </a:extLst>
            </p:cNvPr>
            <p:cNvSpPr/>
            <p:nvPr/>
          </p:nvSpPr>
          <p:spPr>
            <a:xfrm>
              <a:off x="4623561" y="2427604"/>
              <a:ext cx="229806" cy="369379"/>
            </a:xfrm>
            <a:custGeom>
              <a:avLst/>
              <a:gdLst>
                <a:gd name="connsiteX0" fmla="*/ 32639 w 229806"/>
                <a:gd name="connsiteY0" fmla="*/ 369380 h 369379"/>
                <a:gd name="connsiteX1" fmla="*/ 12319 w 229806"/>
                <a:gd name="connsiteY1" fmla="*/ 369380 h 369379"/>
                <a:gd name="connsiteX2" fmla="*/ 0 w 229806"/>
                <a:gd name="connsiteY2" fmla="*/ 357124 h 369379"/>
                <a:gd name="connsiteX3" fmla="*/ 0 w 229806"/>
                <a:gd name="connsiteY3" fmla="*/ 12319 h 369379"/>
                <a:gd name="connsiteX4" fmla="*/ 12319 w 229806"/>
                <a:gd name="connsiteY4" fmla="*/ 0 h 369379"/>
                <a:gd name="connsiteX5" fmla="*/ 217488 w 229806"/>
                <a:gd name="connsiteY5" fmla="*/ 0 h 369379"/>
                <a:gd name="connsiteX6" fmla="*/ 229807 w 229806"/>
                <a:gd name="connsiteY6" fmla="*/ 12319 h 369379"/>
                <a:gd name="connsiteX7" fmla="*/ 229807 w 229806"/>
                <a:gd name="connsiteY7" fmla="*/ 27432 h 369379"/>
                <a:gd name="connsiteX8" fmla="*/ 217488 w 229806"/>
                <a:gd name="connsiteY8" fmla="*/ 39688 h 369379"/>
                <a:gd name="connsiteX9" fmla="*/ 44895 w 229806"/>
                <a:gd name="connsiteY9" fmla="*/ 39688 h 369379"/>
                <a:gd name="connsiteX10" fmla="*/ 44895 w 229806"/>
                <a:gd name="connsiteY10" fmla="*/ 177610 h 369379"/>
                <a:gd name="connsiteX11" fmla="*/ 191960 w 229806"/>
                <a:gd name="connsiteY11" fmla="*/ 177610 h 369379"/>
                <a:gd name="connsiteX12" fmla="*/ 204279 w 229806"/>
                <a:gd name="connsiteY12" fmla="*/ 189929 h 369379"/>
                <a:gd name="connsiteX13" fmla="*/ 204279 w 229806"/>
                <a:gd name="connsiteY13" fmla="*/ 205042 h 369379"/>
                <a:gd name="connsiteX14" fmla="*/ 191960 w 229806"/>
                <a:gd name="connsiteY14" fmla="*/ 217297 h 369379"/>
                <a:gd name="connsiteX15" fmla="*/ 44895 w 229806"/>
                <a:gd name="connsiteY15" fmla="*/ 217297 h 369379"/>
                <a:gd name="connsiteX16" fmla="*/ 44895 w 229806"/>
                <a:gd name="connsiteY16" fmla="*/ 356997 h 369379"/>
                <a:gd name="connsiteX17" fmla="*/ 32639 w 229806"/>
                <a:gd name="connsiteY17" fmla="*/ 369380 h 36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806" h="369379">
                  <a:moveTo>
                    <a:pt x="32639" y="369380"/>
                  </a:moveTo>
                  <a:lnTo>
                    <a:pt x="12319" y="369380"/>
                  </a:lnTo>
                  <a:cubicBezTo>
                    <a:pt x="5537" y="369380"/>
                    <a:pt x="32" y="363906"/>
                    <a:pt x="0" y="357124"/>
                  </a:cubicBezTo>
                  <a:lnTo>
                    <a:pt x="0" y="12319"/>
                  </a:lnTo>
                  <a:cubicBezTo>
                    <a:pt x="0" y="5518"/>
                    <a:pt x="5518" y="0"/>
                    <a:pt x="12319" y="0"/>
                  </a:cubicBezTo>
                  <a:lnTo>
                    <a:pt x="217488" y="0"/>
                  </a:lnTo>
                  <a:cubicBezTo>
                    <a:pt x="224288" y="0"/>
                    <a:pt x="229807" y="5518"/>
                    <a:pt x="229807" y="12319"/>
                  </a:cubicBezTo>
                  <a:lnTo>
                    <a:pt x="229807" y="27432"/>
                  </a:lnTo>
                  <a:cubicBezTo>
                    <a:pt x="229775" y="34214"/>
                    <a:pt x="224269" y="39688"/>
                    <a:pt x="217488" y="39688"/>
                  </a:cubicBezTo>
                  <a:lnTo>
                    <a:pt x="44895" y="39688"/>
                  </a:lnTo>
                  <a:lnTo>
                    <a:pt x="44895" y="177610"/>
                  </a:lnTo>
                  <a:lnTo>
                    <a:pt x="191960" y="177610"/>
                  </a:lnTo>
                  <a:cubicBezTo>
                    <a:pt x="198679" y="177806"/>
                    <a:pt x="204083" y="183210"/>
                    <a:pt x="204279" y="189929"/>
                  </a:cubicBezTo>
                  <a:lnTo>
                    <a:pt x="204279" y="205042"/>
                  </a:lnTo>
                  <a:cubicBezTo>
                    <a:pt x="204051" y="211735"/>
                    <a:pt x="198653" y="217100"/>
                    <a:pt x="191960" y="217297"/>
                  </a:cubicBezTo>
                  <a:lnTo>
                    <a:pt x="44895" y="217297"/>
                  </a:lnTo>
                  <a:lnTo>
                    <a:pt x="44895" y="356997"/>
                  </a:lnTo>
                  <a:cubicBezTo>
                    <a:pt x="44729" y="363715"/>
                    <a:pt x="39357" y="369145"/>
                    <a:pt x="32639" y="36938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aphic 20">
            <a:extLst>
              <a:ext uri="{FF2B5EF4-FFF2-40B4-BE49-F238E27FC236}">
                <a16:creationId xmlns:a16="http://schemas.microsoft.com/office/drawing/2014/main" id="{2F6881D3-85EC-1943-B9B5-4DEA77D90E2E}"/>
              </a:ext>
            </a:extLst>
          </p:cNvPr>
          <p:cNvGrpSpPr/>
          <p:nvPr/>
        </p:nvGrpSpPr>
        <p:grpSpPr>
          <a:xfrm>
            <a:off x="5123519" y="4417475"/>
            <a:ext cx="1726061" cy="203065"/>
            <a:chOff x="7435850" y="2901566"/>
            <a:chExt cx="1428750" cy="168087"/>
          </a:xfrm>
          <a:solidFill>
            <a:srgbClr val="FDFDFC"/>
          </a:solidFill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9C98FC1-8D25-4040-A6C5-C0E759B843B3}"/>
                </a:ext>
              </a:extLst>
            </p:cNvPr>
            <p:cNvSpPr/>
            <p:nvPr/>
          </p:nvSpPr>
          <p:spPr>
            <a:xfrm>
              <a:off x="7435850" y="2912300"/>
              <a:ext cx="40893" cy="118554"/>
            </a:xfrm>
            <a:custGeom>
              <a:avLst/>
              <a:gdLst>
                <a:gd name="connsiteX0" fmla="*/ 40894 w 40893"/>
                <a:gd name="connsiteY0" fmla="*/ 0 h 118554"/>
                <a:gd name="connsiteX1" fmla="*/ 23305 w 40893"/>
                <a:gd name="connsiteY1" fmla="*/ 118554 h 118554"/>
                <a:gd name="connsiteX2" fmla="*/ 0 w 40893"/>
                <a:gd name="connsiteY2" fmla="*/ 118554 h 118554"/>
                <a:gd name="connsiteX3" fmla="*/ 17526 w 40893"/>
                <a:gd name="connsiteY3" fmla="*/ 0 h 11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93" h="118554">
                  <a:moveTo>
                    <a:pt x="40894" y="0"/>
                  </a:moveTo>
                  <a:lnTo>
                    <a:pt x="23305" y="118554"/>
                  </a:lnTo>
                  <a:lnTo>
                    <a:pt x="0" y="118554"/>
                  </a:lnTo>
                  <a:lnTo>
                    <a:pt x="17526" y="0"/>
                  </a:ln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6B8FF75-0774-EA4B-82BF-C2F57FDEE641}"/>
                </a:ext>
              </a:extLst>
            </p:cNvPr>
            <p:cNvSpPr/>
            <p:nvPr/>
          </p:nvSpPr>
          <p:spPr>
            <a:xfrm>
              <a:off x="7500302" y="2903664"/>
              <a:ext cx="89443" cy="127190"/>
            </a:xfrm>
            <a:custGeom>
              <a:avLst/>
              <a:gdLst>
                <a:gd name="connsiteX0" fmla="*/ 83947 w 89443"/>
                <a:gd name="connsiteY0" fmla="*/ 44069 h 127190"/>
                <a:gd name="connsiteX1" fmla="*/ 89344 w 89443"/>
                <a:gd name="connsiteY1" fmla="*/ 61405 h 127190"/>
                <a:gd name="connsiteX2" fmla="*/ 88519 w 89443"/>
                <a:gd name="connsiteY2" fmla="*/ 70421 h 127190"/>
                <a:gd name="connsiteX3" fmla="*/ 85916 w 89443"/>
                <a:gd name="connsiteY3" fmla="*/ 87948 h 127190"/>
                <a:gd name="connsiteX4" fmla="*/ 81852 w 89443"/>
                <a:gd name="connsiteY4" fmla="*/ 112967 h 127190"/>
                <a:gd name="connsiteX5" fmla="*/ 79566 w 89443"/>
                <a:gd name="connsiteY5" fmla="*/ 127190 h 127190"/>
                <a:gd name="connsiteX6" fmla="*/ 56197 w 89443"/>
                <a:gd name="connsiteY6" fmla="*/ 127190 h 127190"/>
                <a:gd name="connsiteX7" fmla="*/ 58928 w 89443"/>
                <a:gd name="connsiteY7" fmla="*/ 110109 h 127190"/>
                <a:gd name="connsiteX8" fmla="*/ 62357 w 89443"/>
                <a:gd name="connsiteY8" fmla="*/ 88138 h 127190"/>
                <a:gd name="connsiteX9" fmla="*/ 64516 w 89443"/>
                <a:gd name="connsiteY9" fmla="*/ 72962 h 127190"/>
                <a:gd name="connsiteX10" fmla="*/ 65215 w 89443"/>
                <a:gd name="connsiteY10" fmla="*/ 64071 h 127190"/>
                <a:gd name="connsiteX11" fmla="*/ 63309 w 89443"/>
                <a:gd name="connsiteY11" fmla="*/ 57721 h 127190"/>
                <a:gd name="connsiteX12" fmla="*/ 57277 w 89443"/>
                <a:gd name="connsiteY12" fmla="*/ 56007 h 127190"/>
                <a:gd name="connsiteX13" fmla="*/ 48768 w 89443"/>
                <a:gd name="connsiteY13" fmla="*/ 58230 h 127190"/>
                <a:gd name="connsiteX14" fmla="*/ 39433 w 89443"/>
                <a:gd name="connsiteY14" fmla="*/ 64199 h 127190"/>
                <a:gd name="connsiteX15" fmla="*/ 31496 w 89443"/>
                <a:gd name="connsiteY15" fmla="*/ 72581 h 127190"/>
                <a:gd name="connsiteX16" fmla="*/ 23114 w 89443"/>
                <a:gd name="connsiteY16" fmla="*/ 127000 h 127190"/>
                <a:gd name="connsiteX17" fmla="*/ 0 w 89443"/>
                <a:gd name="connsiteY17" fmla="*/ 127000 h 127190"/>
                <a:gd name="connsiteX18" fmla="*/ 18288 w 89443"/>
                <a:gd name="connsiteY18" fmla="*/ 0 h 127190"/>
                <a:gd name="connsiteX19" fmla="*/ 41466 w 89443"/>
                <a:gd name="connsiteY19" fmla="*/ 0 h 127190"/>
                <a:gd name="connsiteX20" fmla="*/ 36004 w 89443"/>
                <a:gd name="connsiteY20" fmla="*/ 41910 h 127190"/>
                <a:gd name="connsiteX21" fmla="*/ 33083 w 89443"/>
                <a:gd name="connsiteY21" fmla="*/ 57912 h 127190"/>
                <a:gd name="connsiteX22" fmla="*/ 49085 w 89443"/>
                <a:gd name="connsiteY22" fmla="*/ 43752 h 127190"/>
                <a:gd name="connsiteX23" fmla="*/ 68135 w 89443"/>
                <a:gd name="connsiteY23" fmla="*/ 38354 h 127190"/>
                <a:gd name="connsiteX24" fmla="*/ 83947 w 89443"/>
                <a:gd name="connsiteY24" fmla="*/ 44069 h 12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443" h="127190">
                  <a:moveTo>
                    <a:pt x="83947" y="44069"/>
                  </a:moveTo>
                  <a:cubicBezTo>
                    <a:pt x="88011" y="48895"/>
                    <a:pt x="89916" y="55137"/>
                    <a:pt x="89344" y="61405"/>
                  </a:cubicBezTo>
                  <a:cubicBezTo>
                    <a:pt x="89281" y="64427"/>
                    <a:pt x="88964" y="67437"/>
                    <a:pt x="88519" y="70421"/>
                  </a:cubicBezTo>
                  <a:cubicBezTo>
                    <a:pt x="87947" y="74486"/>
                    <a:pt x="87058" y="80328"/>
                    <a:pt x="85916" y="87948"/>
                  </a:cubicBezTo>
                  <a:lnTo>
                    <a:pt x="81852" y="112967"/>
                  </a:lnTo>
                  <a:lnTo>
                    <a:pt x="79566" y="127190"/>
                  </a:lnTo>
                  <a:lnTo>
                    <a:pt x="56197" y="127190"/>
                  </a:lnTo>
                  <a:cubicBezTo>
                    <a:pt x="56896" y="122428"/>
                    <a:pt x="57785" y="116713"/>
                    <a:pt x="58928" y="110109"/>
                  </a:cubicBezTo>
                  <a:cubicBezTo>
                    <a:pt x="60261" y="101854"/>
                    <a:pt x="61404" y="94552"/>
                    <a:pt x="62357" y="88138"/>
                  </a:cubicBezTo>
                  <a:cubicBezTo>
                    <a:pt x="63309" y="81725"/>
                    <a:pt x="64008" y="76708"/>
                    <a:pt x="64516" y="72962"/>
                  </a:cubicBezTo>
                  <a:cubicBezTo>
                    <a:pt x="64960" y="70015"/>
                    <a:pt x="65151" y="67050"/>
                    <a:pt x="65215" y="64071"/>
                  </a:cubicBezTo>
                  <a:cubicBezTo>
                    <a:pt x="65532" y="61779"/>
                    <a:pt x="64833" y="59461"/>
                    <a:pt x="63309" y="57721"/>
                  </a:cubicBezTo>
                  <a:cubicBezTo>
                    <a:pt x="61595" y="56445"/>
                    <a:pt x="59436" y="55836"/>
                    <a:pt x="57277" y="56007"/>
                  </a:cubicBezTo>
                  <a:cubicBezTo>
                    <a:pt x="54292" y="56121"/>
                    <a:pt x="51435" y="56883"/>
                    <a:pt x="48768" y="58230"/>
                  </a:cubicBezTo>
                  <a:cubicBezTo>
                    <a:pt x="45403" y="59823"/>
                    <a:pt x="42291" y="61830"/>
                    <a:pt x="39433" y="64199"/>
                  </a:cubicBezTo>
                  <a:cubicBezTo>
                    <a:pt x="36449" y="66675"/>
                    <a:pt x="33782" y="69488"/>
                    <a:pt x="31496" y="72581"/>
                  </a:cubicBezTo>
                  <a:lnTo>
                    <a:pt x="23114" y="127000"/>
                  </a:lnTo>
                  <a:lnTo>
                    <a:pt x="0" y="127000"/>
                  </a:lnTo>
                  <a:lnTo>
                    <a:pt x="18288" y="0"/>
                  </a:lnTo>
                  <a:lnTo>
                    <a:pt x="41466" y="0"/>
                  </a:lnTo>
                  <a:lnTo>
                    <a:pt x="36004" y="41910"/>
                  </a:lnTo>
                  <a:lnTo>
                    <a:pt x="33083" y="57912"/>
                  </a:lnTo>
                  <a:cubicBezTo>
                    <a:pt x="37465" y="52184"/>
                    <a:pt x="42863" y="47377"/>
                    <a:pt x="49085" y="43752"/>
                  </a:cubicBezTo>
                  <a:cubicBezTo>
                    <a:pt x="54864" y="40304"/>
                    <a:pt x="61404" y="38443"/>
                    <a:pt x="68135" y="38354"/>
                  </a:cubicBezTo>
                  <a:cubicBezTo>
                    <a:pt x="73978" y="38049"/>
                    <a:pt x="79692" y="40113"/>
                    <a:pt x="83947" y="44069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224CCF4-768D-1A4E-9681-6EC76D36510A}"/>
                </a:ext>
              </a:extLst>
            </p:cNvPr>
            <p:cNvSpPr/>
            <p:nvPr/>
          </p:nvSpPr>
          <p:spPr>
            <a:xfrm>
              <a:off x="7618793" y="2941659"/>
              <a:ext cx="142656" cy="89195"/>
            </a:xfrm>
            <a:custGeom>
              <a:avLst/>
              <a:gdLst>
                <a:gd name="connsiteX0" fmla="*/ 137287 w 142656"/>
                <a:gd name="connsiteY0" fmla="*/ 6074 h 89195"/>
                <a:gd name="connsiteX1" fmla="*/ 142557 w 142656"/>
                <a:gd name="connsiteY1" fmla="*/ 23473 h 89195"/>
                <a:gd name="connsiteX2" fmla="*/ 139128 w 142656"/>
                <a:gd name="connsiteY2" fmla="*/ 50016 h 89195"/>
                <a:gd name="connsiteX3" fmla="*/ 134683 w 142656"/>
                <a:gd name="connsiteY3" fmla="*/ 77702 h 89195"/>
                <a:gd name="connsiteX4" fmla="*/ 132842 w 142656"/>
                <a:gd name="connsiteY4" fmla="*/ 89195 h 89195"/>
                <a:gd name="connsiteX5" fmla="*/ 109156 w 142656"/>
                <a:gd name="connsiteY5" fmla="*/ 89195 h 89195"/>
                <a:gd name="connsiteX6" fmla="*/ 112649 w 142656"/>
                <a:gd name="connsiteY6" fmla="*/ 67097 h 89195"/>
                <a:gd name="connsiteX7" fmla="*/ 115315 w 142656"/>
                <a:gd name="connsiteY7" fmla="*/ 50206 h 89195"/>
                <a:gd name="connsiteX8" fmla="*/ 117475 w 142656"/>
                <a:gd name="connsiteY8" fmla="*/ 35030 h 89195"/>
                <a:gd name="connsiteX9" fmla="*/ 118173 w 142656"/>
                <a:gd name="connsiteY9" fmla="*/ 26076 h 89195"/>
                <a:gd name="connsiteX10" fmla="*/ 116205 w 142656"/>
                <a:gd name="connsiteY10" fmla="*/ 19726 h 89195"/>
                <a:gd name="connsiteX11" fmla="*/ 110236 w 142656"/>
                <a:gd name="connsiteY11" fmla="*/ 18012 h 89195"/>
                <a:gd name="connsiteX12" fmla="*/ 99187 w 142656"/>
                <a:gd name="connsiteY12" fmla="*/ 21822 h 89195"/>
                <a:gd name="connsiteX13" fmla="*/ 88201 w 142656"/>
                <a:gd name="connsiteY13" fmla="*/ 31601 h 89195"/>
                <a:gd name="connsiteX14" fmla="*/ 87122 w 142656"/>
                <a:gd name="connsiteY14" fmla="*/ 39221 h 89195"/>
                <a:gd name="connsiteX15" fmla="*/ 85978 w 142656"/>
                <a:gd name="connsiteY15" fmla="*/ 46841 h 89195"/>
                <a:gd name="connsiteX16" fmla="*/ 85471 w 142656"/>
                <a:gd name="connsiteY16" fmla="*/ 49952 h 89195"/>
                <a:gd name="connsiteX17" fmla="*/ 81025 w 142656"/>
                <a:gd name="connsiteY17" fmla="*/ 77575 h 89195"/>
                <a:gd name="connsiteX18" fmla="*/ 79121 w 142656"/>
                <a:gd name="connsiteY18" fmla="*/ 89005 h 89195"/>
                <a:gd name="connsiteX19" fmla="*/ 55625 w 142656"/>
                <a:gd name="connsiteY19" fmla="*/ 89005 h 89195"/>
                <a:gd name="connsiteX20" fmla="*/ 57023 w 142656"/>
                <a:gd name="connsiteY20" fmla="*/ 79861 h 89195"/>
                <a:gd name="connsiteX21" fmla="*/ 58356 w 142656"/>
                <a:gd name="connsiteY21" fmla="*/ 71796 h 89195"/>
                <a:gd name="connsiteX22" fmla="*/ 61722 w 142656"/>
                <a:gd name="connsiteY22" fmla="*/ 50016 h 89195"/>
                <a:gd name="connsiteX23" fmla="*/ 64579 w 142656"/>
                <a:gd name="connsiteY23" fmla="*/ 25886 h 89195"/>
                <a:gd name="connsiteX24" fmla="*/ 62611 w 142656"/>
                <a:gd name="connsiteY24" fmla="*/ 19536 h 89195"/>
                <a:gd name="connsiteX25" fmla="*/ 56642 w 142656"/>
                <a:gd name="connsiteY25" fmla="*/ 17821 h 89195"/>
                <a:gd name="connsiteX26" fmla="*/ 43942 w 142656"/>
                <a:gd name="connsiteY26" fmla="*/ 22520 h 89195"/>
                <a:gd name="connsiteX27" fmla="*/ 31876 w 142656"/>
                <a:gd name="connsiteY27" fmla="*/ 34204 h 89195"/>
                <a:gd name="connsiteX28" fmla="*/ 23558 w 142656"/>
                <a:gd name="connsiteY28" fmla="*/ 88814 h 89195"/>
                <a:gd name="connsiteX29" fmla="*/ 0 w 142656"/>
                <a:gd name="connsiteY29" fmla="*/ 88814 h 89195"/>
                <a:gd name="connsiteX30" fmla="*/ 13208 w 142656"/>
                <a:gd name="connsiteY30" fmla="*/ 486 h 89195"/>
                <a:gd name="connsiteX31" fmla="*/ 35813 w 142656"/>
                <a:gd name="connsiteY31" fmla="*/ 486 h 89195"/>
                <a:gd name="connsiteX32" fmla="*/ 34353 w 142656"/>
                <a:gd name="connsiteY32" fmla="*/ 17631 h 89195"/>
                <a:gd name="connsiteX33" fmla="*/ 49657 w 142656"/>
                <a:gd name="connsiteY33" fmla="*/ 4931 h 89195"/>
                <a:gd name="connsiteX34" fmla="*/ 67627 w 142656"/>
                <a:gd name="connsiteY34" fmla="*/ 168 h 89195"/>
                <a:gd name="connsiteX35" fmla="*/ 81787 w 142656"/>
                <a:gd name="connsiteY35" fmla="*/ 4169 h 89195"/>
                <a:gd name="connsiteX36" fmla="*/ 88137 w 142656"/>
                <a:gd name="connsiteY36" fmla="*/ 16869 h 89195"/>
                <a:gd name="connsiteX37" fmla="*/ 103377 w 142656"/>
                <a:gd name="connsiteY37" fmla="*/ 4613 h 89195"/>
                <a:gd name="connsiteX38" fmla="*/ 121221 w 142656"/>
                <a:gd name="connsiteY38" fmla="*/ 41 h 89195"/>
                <a:gd name="connsiteX39" fmla="*/ 137287 w 142656"/>
                <a:gd name="connsiteY39" fmla="*/ 6074 h 8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2656" h="89195">
                  <a:moveTo>
                    <a:pt x="137287" y="6074"/>
                  </a:moveTo>
                  <a:cubicBezTo>
                    <a:pt x="141224" y="10963"/>
                    <a:pt x="143128" y="17205"/>
                    <a:pt x="142557" y="23473"/>
                  </a:cubicBezTo>
                  <a:cubicBezTo>
                    <a:pt x="141922" y="32375"/>
                    <a:pt x="140779" y="41240"/>
                    <a:pt x="139128" y="50016"/>
                  </a:cubicBezTo>
                  <a:cubicBezTo>
                    <a:pt x="138302" y="55413"/>
                    <a:pt x="136842" y="64621"/>
                    <a:pt x="134683" y="77702"/>
                  </a:cubicBezTo>
                  <a:lnTo>
                    <a:pt x="132842" y="89195"/>
                  </a:lnTo>
                  <a:lnTo>
                    <a:pt x="109156" y="89195"/>
                  </a:lnTo>
                  <a:cubicBezTo>
                    <a:pt x="110426" y="81131"/>
                    <a:pt x="111569" y="73828"/>
                    <a:pt x="112649" y="67097"/>
                  </a:cubicBezTo>
                  <a:lnTo>
                    <a:pt x="115315" y="50206"/>
                  </a:lnTo>
                  <a:cubicBezTo>
                    <a:pt x="116268" y="43856"/>
                    <a:pt x="116967" y="38713"/>
                    <a:pt x="117475" y="35030"/>
                  </a:cubicBezTo>
                  <a:cubicBezTo>
                    <a:pt x="117856" y="32058"/>
                    <a:pt x="118110" y="29073"/>
                    <a:pt x="118173" y="26076"/>
                  </a:cubicBezTo>
                  <a:cubicBezTo>
                    <a:pt x="118490" y="23771"/>
                    <a:pt x="117792" y="21434"/>
                    <a:pt x="116205" y="19726"/>
                  </a:cubicBezTo>
                  <a:cubicBezTo>
                    <a:pt x="114490" y="18450"/>
                    <a:pt x="112395" y="17840"/>
                    <a:pt x="110236" y="18012"/>
                  </a:cubicBezTo>
                  <a:cubicBezTo>
                    <a:pt x="106299" y="18227"/>
                    <a:pt x="102425" y="19548"/>
                    <a:pt x="99187" y="21822"/>
                  </a:cubicBezTo>
                  <a:cubicBezTo>
                    <a:pt x="94996" y="24463"/>
                    <a:pt x="91312" y="27765"/>
                    <a:pt x="88201" y="31601"/>
                  </a:cubicBezTo>
                  <a:cubicBezTo>
                    <a:pt x="88201" y="33506"/>
                    <a:pt x="87566" y="36046"/>
                    <a:pt x="87122" y="39221"/>
                  </a:cubicBezTo>
                  <a:cubicBezTo>
                    <a:pt x="86677" y="42396"/>
                    <a:pt x="86233" y="44936"/>
                    <a:pt x="85978" y="46841"/>
                  </a:cubicBezTo>
                  <a:lnTo>
                    <a:pt x="85471" y="49952"/>
                  </a:lnTo>
                  <a:cubicBezTo>
                    <a:pt x="84645" y="55286"/>
                    <a:pt x="83185" y="64494"/>
                    <a:pt x="81025" y="77575"/>
                  </a:cubicBezTo>
                  <a:lnTo>
                    <a:pt x="79121" y="89005"/>
                  </a:lnTo>
                  <a:lnTo>
                    <a:pt x="55625" y="89005"/>
                  </a:lnTo>
                  <a:cubicBezTo>
                    <a:pt x="56070" y="85830"/>
                    <a:pt x="56514" y="82655"/>
                    <a:pt x="57023" y="79861"/>
                  </a:cubicBezTo>
                  <a:cubicBezTo>
                    <a:pt x="57531" y="77067"/>
                    <a:pt x="57912" y="74336"/>
                    <a:pt x="58356" y="71796"/>
                  </a:cubicBezTo>
                  <a:cubicBezTo>
                    <a:pt x="59753" y="63033"/>
                    <a:pt x="60896" y="55731"/>
                    <a:pt x="61722" y="50016"/>
                  </a:cubicBezTo>
                  <a:cubicBezTo>
                    <a:pt x="63182" y="42040"/>
                    <a:pt x="64135" y="33982"/>
                    <a:pt x="64579" y="25886"/>
                  </a:cubicBezTo>
                  <a:cubicBezTo>
                    <a:pt x="64897" y="23581"/>
                    <a:pt x="64135" y="21263"/>
                    <a:pt x="62611" y="19536"/>
                  </a:cubicBezTo>
                  <a:cubicBezTo>
                    <a:pt x="60896" y="18272"/>
                    <a:pt x="58800" y="17662"/>
                    <a:pt x="56642" y="17821"/>
                  </a:cubicBezTo>
                  <a:cubicBezTo>
                    <a:pt x="52006" y="18088"/>
                    <a:pt x="47625" y="19720"/>
                    <a:pt x="43942" y="22520"/>
                  </a:cubicBezTo>
                  <a:cubicBezTo>
                    <a:pt x="39243" y="25657"/>
                    <a:pt x="35178" y="29613"/>
                    <a:pt x="31876" y="34204"/>
                  </a:cubicBezTo>
                  <a:lnTo>
                    <a:pt x="23558" y="88814"/>
                  </a:lnTo>
                  <a:lnTo>
                    <a:pt x="0" y="88814"/>
                  </a:lnTo>
                  <a:lnTo>
                    <a:pt x="13208" y="486"/>
                  </a:lnTo>
                  <a:lnTo>
                    <a:pt x="35813" y="486"/>
                  </a:lnTo>
                  <a:lnTo>
                    <a:pt x="34353" y="17631"/>
                  </a:lnTo>
                  <a:cubicBezTo>
                    <a:pt x="38608" y="12443"/>
                    <a:pt x="43751" y="8131"/>
                    <a:pt x="49657" y="4931"/>
                  </a:cubicBezTo>
                  <a:cubicBezTo>
                    <a:pt x="55118" y="1832"/>
                    <a:pt x="61340" y="187"/>
                    <a:pt x="67627" y="168"/>
                  </a:cubicBezTo>
                  <a:cubicBezTo>
                    <a:pt x="72644" y="-124"/>
                    <a:pt x="77660" y="1286"/>
                    <a:pt x="81787" y="4169"/>
                  </a:cubicBezTo>
                  <a:cubicBezTo>
                    <a:pt x="85471" y="7426"/>
                    <a:pt x="87757" y="11973"/>
                    <a:pt x="88137" y="16869"/>
                  </a:cubicBezTo>
                  <a:cubicBezTo>
                    <a:pt x="92392" y="11858"/>
                    <a:pt x="97599" y="7699"/>
                    <a:pt x="103377" y="4613"/>
                  </a:cubicBezTo>
                  <a:cubicBezTo>
                    <a:pt x="108838" y="1629"/>
                    <a:pt x="114998" y="54"/>
                    <a:pt x="121221" y="41"/>
                  </a:cubicBezTo>
                  <a:cubicBezTo>
                    <a:pt x="127190" y="-334"/>
                    <a:pt x="133032" y="1864"/>
                    <a:pt x="137287" y="607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0F275D2-E8DC-984C-BF17-891860404775}"/>
                </a:ext>
              </a:extLst>
            </p:cNvPr>
            <p:cNvSpPr/>
            <p:nvPr/>
          </p:nvSpPr>
          <p:spPr>
            <a:xfrm>
              <a:off x="7792593" y="2901566"/>
              <a:ext cx="44707" cy="129287"/>
            </a:xfrm>
            <a:custGeom>
              <a:avLst/>
              <a:gdLst>
                <a:gd name="connsiteX0" fmla="*/ 36957 w 44707"/>
                <a:gd name="connsiteY0" fmla="*/ 40960 h 129287"/>
                <a:gd name="connsiteX1" fmla="*/ 23558 w 44707"/>
                <a:gd name="connsiteY1" fmla="*/ 129288 h 129287"/>
                <a:gd name="connsiteX2" fmla="*/ 0 w 44707"/>
                <a:gd name="connsiteY2" fmla="*/ 129288 h 129287"/>
                <a:gd name="connsiteX3" fmla="*/ 13335 w 44707"/>
                <a:gd name="connsiteY3" fmla="*/ 40960 h 129287"/>
                <a:gd name="connsiteX4" fmla="*/ 18796 w 44707"/>
                <a:gd name="connsiteY4" fmla="*/ 6924 h 129287"/>
                <a:gd name="connsiteX5" fmla="*/ 24257 w 44707"/>
                <a:gd name="connsiteY5" fmla="*/ 1907 h 129287"/>
                <a:gd name="connsiteX6" fmla="*/ 31876 w 44707"/>
                <a:gd name="connsiteY6" fmla="*/ 2 h 129287"/>
                <a:gd name="connsiteX7" fmla="*/ 38608 w 44707"/>
                <a:gd name="connsiteY7" fmla="*/ 1463 h 129287"/>
                <a:gd name="connsiteX8" fmla="*/ 43116 w 44707"/>
                <a:gd name="connsiteY8" fmla="*/ 5272 h 129287"/>
                <a:gd name="connsiteX9" fmla="*/ 44703 w 44707"/>
                <a:gd name="connsiteY9" fmla="*/ 10543 h 129287"/>
                <a:gd name="connsiteX10" fmla="*/ 42735 w 44707"/>
                <a:gd name="connsiteY10" fmla="*/ 17528 h 129287"/>
                <a:gd name="connsiteX11" fmla="*/ 37147 w 44707"/>
                <a:gd name="connsiteY11" fmla="*/ 22544 h 129287"/>
                <a:gd name="connsiteX12" fmla="*/ 28892 w 44707"/>
                <a:gd name="connsiteY12" fmla="*/ 24450 h 129287"/>
                <a:gd name="connsiteX13" fmla="*/ 22923 w 44707"/>
                <a:gd name="connsiteY13" fmla="*/ 22989 h 129287"/>
                <a:gd name="connsiteX14" fmla="*/ 18478 w 44707"/>
                <a:gd name="connsiteY14" fmla="*/ 19116 h 129287"/>
                <a:gd name="connsiteX15" fmla="*/ 16827 w 44707"/>
                <a:gd name="connsiteY15" fmla="*/ 13718 h 129287"/>
                <a:gd name="connsiteX16" fmla="*/ 18669 w 44707"/>
                <a:gd name="connsiteY16" fmla="*/ 6733 h 12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07" h="129287">
                  <a:moveTo>
                    <a:pt x="36957" y="40960"/>
                  </a:moveTo>
                  <a:lnTo>
                    <a:pt x="23558" y="129288"/>
                  </a:lnTo>
                  <a:lnTo>
                    <a:pt x="0" y="129288"/>
                  </a:lnTo>
                  <a:lnTo>
                    <a:pt x="13335" y="40960"/>
                  </a:lnTo>
                  <a:close/>
                  <a:moveTo>
                    <a:pt x="18796" y="6924"/>
                  </a:moveTo>
                  <a:cubicBezTo>
                    <a:pt x="20193" y="4815"/>
                    <a:pt x="22034" y="3088"/>
                    <a:pt x="24257" y="1907"/>
                  </a:cubicBezTo>
                  <a:cubicBezTo>
                    <a:pt x="26606" y="637"/>
                    <a:pt x="29210" y="-17"/>
                    <a:pt x="31876" y="2"/>
                  </a:cubicBezTo>
                  <a:cubicBezTo>
                    <a:pt x="34226" y="-36"/>
                    <a:pt x="36513" y="466"/>
                    <a:pt x="38608" y="1463"/>
                  </a:cubicBezTo>
                  <a:cubicBezTo>
                    <a:pt x="40449" y="2307"/>
                    <a:pt x="41973" y="3622"/>
                    <a:pt x="43116" y="5272"/>
                  </a:cubicBezTo>
                  <a:cubicBezTo>
                    <a:pt x="44196" y="6828"/>
                    <a:pt x="44703" y="8663"/>
                    <a:pt x="44703" y="10543"/>
                  </a:cubicBezTo>
                  <a:cubicBezTo>
                    <a:pt x="44767" y="13013"/>
                    <a:pt x="44069" y="15439"/>
                    <a:pt x="42735" y="17528"/>
                  </a:cubicBezTo>
                  <a:cubicBezTo>
                    <a:pt x="41338" y="19681"/>
                    <a:pt x="39433" y="21420"/>
                    <a:pt x="37147" y="22544"/>
                  </a:cubicBezTo>
                  <a:cubicBezTo>
                    <a:pt x="34607" y="23853"/>
                    <a:pt x="31750" y="24507"/>
                    <a:pt x="28892" y="24450"/>
                  </a:cubicBezTo>
                  <a:cubicBezTo>
                    <a:pt x="26797" y="24456"/>
                    <a:pt x="24764" y="23954"/>
                    <a:pt x="22923" y="22989"/>
                  </a:cubicBezTo>
                  <a:cubicBezTo>
                    <a:pt x="21145" y="22106"/>
                    <a:pt x="19621" y="20773"/>
                    <a:pt x="18478" y="19116"/>
                  </a:cubicBezTo>
                  <a:cubicBezTo>
                    <a:pt x="17399" y="17534"/>
                    <a:pt x="16827" y="15648"/>
                    <a:pt x="16827" y="13718"/>
                  </a:cubicBezTo>
                  <a:cubicBezTo>
                    <a:pt x="16763" y="11261"/>
                    <a:pt x="17399" y="8835"/>
                    <a:pt x="18669" y="6733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7900A98-5117-944A-9587-21A44E32A563}"/>
                </a:ext>
              </a:extLst>
            </p:cNvPr>
            <p:cNvSpPr/>
            <p:nvPr/>
          </p:nvSpPr>
          <p:spPr>
            <a:xfrm>
              <a:off x="7853044" y="2942647"/>
              <a:ext cx="68516" cy="88982"/>
            </a:xfrm>
            <a:custGeom>
              <a:avLst/>
              <a:gdLst>
                <a:gd name="connsiteX0" fmla="*/ 10033 w 68516"/>
                <a:gd name="connsiteY0" fmla="*/ 69094 h 88982"/>
                <a:gd name="connsiteX1" fmla="*/ 18352 w 68516"/>
                <a:gd name="connsiteY1" fmla="*/ 71825 h 88982"/>
                <a:gd name="connsiteX2" fmla="*/ 27178 w 68516"/>
                <a:gd name="connsiteY2" fmla="*/ 72968 h 88982"/>
                <a:gd name="connsiteX3" fmla="*/ 41466 w 68516"/>
                <a:gd name="connsiteY3" fmla="*/ 64459 h 88982"/>
                <a:gd name="connsiteX4" fmla="*/ 40005 w 68516"/>
                <a:gd name="connsiteY4" fmla="*/ 59887 h 88982"/>
                <a:gd name="connsiteX5" fmla="*/ 36323 w 68516"/>
                <a:gd name="connsiteY5" fmla="*/ 55950 h 88982"/>
                <a:gd name="connsiteX6" fmla="*/ 29973 w 68516"/>
                <a:gd name="connsiteY6" fmla="*/ 51251 h 88982"/>
                <a:gd name="connsiteX7" fmla="*/ 25591 w 68516"/>
                <a:gd name="connsiteY7" fmla="*/ 48076 h 88982"/>
                <a:gd name="connsiteX8" fmla="*/ 17526 w 68516"/>
                <a:gd name="connsiteY8" fmla="*/ 41154 h 88982"/>
                <a:gd name="connsiteX9" fmla="*/ 12319 w 68516"/>
                <a:gd name="connsiteY9" fmla="*/ 33725 h 88982"/>
                <a:gd name="connsiteX10" fmla="*/ 10351 w 68516"/>
                <a:gd name="connsiteY10" fmla="*/ 23946 h 88982"/>
                <a:gd name="connsiteX11" fmla="*/ 14987 w 68516"/>
                <a:gd name="connsiteY11" fmla="*/ 11246 h 88982"/>
                <a:gd name="connsiteX12" fmla="*/ 27687 w 68516"/>
                <a:gd name="connsiteY12" fmla="*/ 2864 h 88982"/>
                <a:gd name="connsiteX13" fmla="*/ 46165 w 68516"/>
                <a:gd name="connsiteY13" fmla="*/ 6 h 88982"/>
                <a:gd name="connsiteX14" fmla="*/ 59499 w 68516"/>
                <a:gd name="connsiteY14" fmla="*/ 1022 h 88982"/>
                <a:gd name="connsiteX15" fmla="*/ 68517 w 68516"/>
                <a:gd name="connsiteY15" fmla="*/ 2991 h 88982"/>
                <a:gd name="connsiteX16" fmla="*/ 65278 w 68516"/>
                <a:gd name="connsiteY16" fmla="*/ 22041 h 88982"/>
                <a:gd name="connsiteX17" fmla="*/ 61278 w 68516"/>
                <a:gd name="connsiteY17" fmla="*/ 19247 h 88982"/>
                <a:gd name="connsiteX18" fmla="*/ 54420 w 68516"/>
                <a:gd name="connsiteY18" fmla="*/ 16580 h 88982"/>
                <a:gd name="connsiteX19" fmla="*/ 45911 w 68516"/>
                <a:gd name="connsiteY19" fmla="*/ 15500 h 88982"/>
                <a:gd name="connsiteX20" fmla="*/ 36005 w 68516"/>
                <a:gd name="connsiteY20" fmla="*/ 17659 h 88982"/>
                <a:gd name="connsiteX21" fmla="*/ 32386 w 68516"/>
                <a:gd name="connsiteY21" fmla="*/ 24009 h 88982"/>
                <a:gd name="connsiteX22" fmla="*/ 33528 w 68516"/>
                <a:gd name="connsiteY22" fmla="*/ 28772 h 88982"/>
                <a:gd name="connsiteX23" fmla="*/ 36703 w 68516"/>
                <a:gd name="connsiteY23" fmla="*/ 32455 h 88982"/>
                <a:gd name="connsiteX24" fmla="*/ 42673 w 68516"/>
                <a:gd name="connsiteY24" fmla="*/ 37090 h 88982"/>
                <a:gd name="connsiteX25" fmla="*/ 46038 w 68516"/>
                <a:gd name="connsiteY25" fmla="*/ 39503 h 88982"/>
                <a:gd name="connsiteX26" fmla="*/ 55753 w 68516"/>
                <a:gd name="connsiteY26" fmla="*/ 47060 h 88982"/>
                <a:gd name="connsiteX27" fmla="*/ 61723 w 68516"/>
                <a:gd name="connsiteY27" fmla="*/ 54680 h 88982"/>
                <a:gd name="connsiteX28" fmla="*/ 64008 w 68516"/>
                <a:gd name="connsiteY28" fmla="*/ 64268 h 88982"/>
                <a:gd name="connsiteX29" fmla="*/ 59055 w 68516"/>
                <a:gd name="connsiteY29" fmla="*/ 78302 h 88982"/>
                <a:gd name="connsiteX30" fmla="*/ 45720 w 68516"/>
                <a:gd name="connsiteY30" fmla="*/ 86430 h 88982"/>
                <a:gd name="connsiteX31" fmla="*/ 26670 w 68516"/>
                <a:gd name="connsiteY31" fmla="*/ 88970 h 88982"/>
                <a:gd name="connsiteX32" fmla="*/ 10478 w 68516"/>
                <a:gd name="connsiteY32" fmla="*/ 87446 h 88982"/>
                <a:gd name="connsiteX33" fmla="*/ 0 w 68516"/>
                <a:gd name="connsiteY33" fmla="*/ 84017 h 88982"/>
                <a:gd name="connsiteX34" fmla="*/ 4001 w 68516"/>
                <a:gd name="connsiteY34" fmla="*/ 66872 h 88982"/>
                <a:gd name="connsiteX35" fmla="*/ 10033 w 68516"/>
                <a:gd name="connsiteY35" fmla="*/ 69094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516" h="88982">
                  <a:moveTo>
                    <a:pt x="10033" y="69094"/>
                  </a:moveTo>
                  <a:cubicBezTo>
                    <a:pt x="12700" y="70250"/>
                    <a:pt x="15494" y="71164"/>
                    <a:pt x="18352" y="71825"/>
                  </a:cubicBezTo>
                  <a:cubicBezTo>
                    <a:pt x="21210" y="72561"/>
                    <a:pt x="24194" y="72949"/>
                    <a:pt x="27178" y="72968"/>
                  </a:cubicBezTo>
                  <a:cubicBezTo>
                    <a:pt x="36703" y="72968"/>
                    <a:pt x="41466" y="70110"/>
                    <a:pt x="41466" y="64459"/>
                  </a:cubicBezTo>
                  <a:cubicBezTo>
                    <a:pt x="41466" y="62821"/>
                    <a:pt x="40958" y="61227"/>
                    <a:pt x="40005" y="59887"/>
                  </a:cubicBezTo>
                  <a:cubicBezTo>
                    <a:pt x="38989" y="58407"/>
                    <a:pt x="37719" y="57086"/>
                    <a:pt x="36323" y="55950"/>
                  </a:cubicBezTo>
                  <a:cubicBezTo>
                    <a:pt x="34861" y="54743"/>
                    <a:pt x="32766" y="53219"/>
                    <a:pt x="29973" y="51251"/>
                  </a:cubicBezTo>
                  <a:lnTo>
                    <a:pt x="25591" y="48076"/>
                  </a:lnTo>
                  <a:cubicBezTo>
                    <a:pt x="22733" y="46000"/>
                    <a:pt x="20003" y="43682"/>
                    <a:pt x="17526" y="41154"/>
                  </a:cubicBezTo>
                  <a:cubicBezTo>
                    <a:pt x="15367" y="38976"/>
                    <a:pt x="13653" y="36468"/>
                    <a:pt x="12319" y="33725"/>
                  </a:cubicBezTo>
                  <a:cubicBezTo>
                    <a:pt x="10923" y="30651"/>
                    <a:pt x="10287" y="27311"/>
                    <a:pt x="10351" y="23946"/>
                  </a:cubicBezTo>
                  <a:cubicBezTo>
                    <a:pt x="10287" y="19291"/>
                    <a:pt x="11938" y="14770"/>
                    <a:pt x="14987" y="11246"/>
                  </a:cubicBezTo>
                  <a:cubicBezTo>
                    <a:pt x="18415" y="7366"/>
                    <a:pt x="22797" y="4470"/>
                    <a:pt x="27687" y="2864"/>
                  </a:cubicBezTo>
                  <a:cubicBezTo>
                    <a:pt x="33655" y="883"/>
                    <a:pt x="39878" y="-89"/>
                    <a:pt x="46165" y="6"/>
                  </a:cubicBezTo>
                  <a:cubicBezTo>
                    <a:pt x="50610" y="19"/>
                    <a:pt x="55055" y="356"/>
                    <a:pt x="59499" y="1022"/>
                  </a:cubicBezTo>
                  <a:cubicBezTo>
                    <a:pt x="62548" y="1410"/>
                    <a:pt x="65596" y="2070"/>
                    <a:pt x="68517" y="2991"/>
                  </a:cubicBezTo>
                  <a:lnTo>
                    <a:pt x="65278" y="22041"/>
                  </a:lnTo>
                  <a:cubicBezTo>
                    <a:pt x="64072" y="20936"/>
                    <a:pt x="62738" y="19996"/>
                    <a:pt x="61278" y="19247"/>
                  </a:cubicBezTo>
                  <a:cubicBezTo>
                    <a:pt x="59119" y="18110"/>
                    <a:pt x="56769" y="17215"/>
                    <a:pt x="54420" y="16580"/>
                  </a:cubicBezTo>
                  <a:cubicBezTo>
                    <a:pt x="51626" y="15856"/>
                    <a:pt x="48768" y="15488"/>
                    <a:pt x="45911" y="15500"/>
                  </a:cubicBezTo>
                  <a:cubicBezTo>
                    <a:pt x="42482" y="15329"/>
                    <a:pt x="39053" y="16078"/>
                    <a:pt x="36005" y="17659"/>
                  </a:cubicBezTo>
                  <a:cubicBezTo>
                    <a:pt x="33655" y="18891"/>
                    <a:pt x="32258" y="21368"/>
                    <a:pt x="32386" y="24009"/>
                  </a:cubicBezTo>
                  <a:cubicBezTo>
                    <a:pt x="32386" y="25667"/>
                    <a:pt x="32766" y="27305"/>
                    <a:pt x="33528" y="28772"/>
                  </a:cubicBezTo>
                  <a:cubicBezTo>
                    <a:pt x="34417" y="30144"/>
                    <a:pt x="35497" y="31382"/>
                    <a:pt x="36703" y="32455"/>
                  </a:cubicBezTo>
                  <a:cubicBezTo>
                    <a:pt x="38036" y="33598"/>
                    <a:pt x="40005" y="35122"/>
                    <a:pt x="42673" y="37090"/>
                  </a:cubicBezTo>
                  <a:lnTo>
                    <a:pt x="46038" y="39503"/>
                  </a:lnTo>
                  <a:cubicBezTo>
                    <a:pt x="49403" y="41827"/>
                    <a:pt x="52642" y="44348"/>
                    <a:pt x="55753" y="47060"/>
                  </a:cubicBezTo>
                  <a:cubicBezTo>
                    <a:pt x="58166" y="49257"/>
                    <a:pt x="60135" y="51829"/>
                    <a:pt x="61723" y="54680"/>
                  </a:cubicBezTo>
                  <a:cubicBezTo>
                    <a:pt x="63247" y="57633"/>
                    <a:pt x="64072" y="60935"/>
                    <a:pt x="64008" y="64268"/>
                  </a:cubicBezTo>
                  <a:cubicBezTo>
                    <a:pt x="64199" y="69405"/>
                    <a:pt x="62421" y="74422"/>
                    <a:pt x="59055" y="78302"/>
                  </a:cubicBezTo>
                  <a:cubicBezTo>
                    <a:pt x="55436" y="82169"/>
                    <a:pt x="50800" y="84976"/>
                    <a:pt x="45720" y="86430"/>
                  </a:cubicBezTo>
                  <a:cubicBezTo>
                    <a:pt x="39561" y="88240"/>
                    <a:pt x="33084" y="89097"/>
                    <a:pt x="26670" y="88970"/>
                  </a:cubicBezTo>
                  <a:cubicBezTo>
                    <a:pt x="21210" y="88970"/>
                    <a:pt x="15811" y="88462"/>
                    <a:pt x="10478" y="87446"/>
                  </a:cubicBezTo>
                  <a:cubicBezTo>
                    <a:pt x="6795" y="87008"/>
                    <a:pt x="3239" y="85846"/>
                    <a:pt x="0" y="84017"/>
                  </a:cubicBezTo>
                  <a:lnTo>
                    <a:pt x="4001" y="66872"/>
                  </a:lnTo>
                  <a:cubicBezTo>
                    <a:pt x="5906" y="67805"/>
                    <a:pt x="7938" y="68548"/>
                    <a:pt x="10033" y="6909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2E6ADC23-5E39-CD43-ADC5-9057E8F362F8}"/>
                </a:ext>
              </a:extLst>
            </p:cNvPr>
            <p:cNvSpPr/>
            <p:nvPr/>
          </p:nvSpPr>
          <p:spPr>
            <a:xfrm>
              <a:off x="7947083" y="2942314"/>
              <a:ext cx="79335" cy="88632"/>
            </a:xfrm>
            <a:custGeom>
              <a:avLst/>
              <a:gdLst>
                <a:gd name="connsiteX0" fmla="*/ 72966 w 79335"/>
                <a:gd name="connsiteY0" fmla="*/ 5292 h 88632"/>
                <a:gd name="connsiteX1" fmla="*/ 79316 w 79335"/>
                <a:gd name="connsiteY1" fmla="*/ 19453 h 88632"/>
                <a:gd name="connsiteX2" fmla="*/ 63251 w 79335"/>
                <a:gd name="connsiteY2" fmla="*/ 44408 h 88632"/>
                <a:gd name="connsiteX3" fmla="*/ 24706 w 79335"/>
                <a:gd name="connsiteY3" fmla="*/ 57108 h 88632"/>
                <a:gd name="connsiteX4" fmla="*/ 39820 w 79335"/>
                <a:gd name="connsiteY4" fmla="*/ 73555 h 88632"/>
                <a:gd name="connsiteX5" fmla="*/ 54551 w 79335"/>
                <a:gd name="connsiteY5" fmla="*/ 70126 h 88632"/>
                <a:gd name="connsiteX6" fmla="*/ 67760 w 79335"/>
                <a:gd name="connsiteY6" fmla="*/ 61617 h 88632"/>
                <a:gd name="connsiteX7" fmla="*/ 74110 w 79335"/>
                <a:gd name="connsiteY7" fmla="*/ 72031 h 88632"/>
                <a:gd name="connsiteX8" fmla="*/ 65664 w 79335"/>
                <a:gd name="connsiteY8" fmla="*/ 79587 h 88632"/>
                <a:gd name="connsiteX9" fmla="*/ 52075 w 79335"/>
                <a:gd name="connsiteY9" fmla="*/ 85937 h 88632"/>
                <a:gd name="connsiteX10" fmla="*/ 35184 w 79335"/>
                <a:gd name="connsiteY10" fmla="*/ 88604 h 88632"/>
                <a:gd name="connsiteX11" fmla="*/ 15435 w 79335"/>
                <a:gd name="connsiteY11" fmla="*/ 83968 h 88632"/>
                <a:gd name="connsiteX12" fmla="*/ 3751 w 79335"/>
                <a:gd name="connsiteY12" fmla="*/ 71650 h 88632"/>
                <a:gd name="connsiteX13" fmla="*/ 5 w 79335"/>
                <a:gd name="connsiteY13" fmla="*/ 54949 h 88632"/>
                <a:gd name="connsiteX14" fmla="*/ 6863 w 79335"/>
                <a:gd name="connsiteY14" fmla="*/ 27073 h 88632"/>
                <a:gd name="connsiteX15" fmla="*/ 25913 w 79335"/>
                <a:gd name="connsiteY15" fmla="*/ 7324 h 88632"/>
                <a:gd name="connsiteX16" fmla="*/ 52964 w 79335"/>
                <a:gd name="connsiteY16" fmla="*/ 85 h 88632"/>
                <a:gd name="connsiteX17" fmla="*/ 72966 w 79335"/>
                <a:gd name="connsiteY17" fmla="*/ 5292 h 88632"/>
                <a:gd name="connsiteX18" fmla="*/ 54360 w 79335"/>
                <a:gd name="connsiteY18" fmla="*/ 15325 h 88632"/>
                <a:gd name="connsiteX19" fmla="*/ 48010 w 79335"/>
                <a:gd name="connsiteY19" fmla="*/ 13420 h 88632"/>
                <a:gd name="connsiteX20" fmla="*/ 36454 w 79335"/>
                <a:gd name="connsiteY20" fmla="*/ 18500 h 88632"/>
                <a:gd name="connsiteX21" fmla="*/ 28580 w 79335"/>
                <a:gd name="connsiteY21" fmla="*/ 31200 h 88632"/>
                <a:gd name="connsiteX22" fmla="*/ 25151 w 79335"/>
                <a:gd name="connsiteY22" fmla="*/ 44980 h 88632"/>
                <a:gd name="connsiteX23" fmla="*/ 38930 w 79335"/>
                <a:gd name="connsiteY23" fmla="*/ 41868 h 88632"/>
                <a:gd name="connsiteX24" fmla="*/ 51630 w 79335"/>
                <a:gd name="connsiteY24" fmla="*/ 33486 h 88632"/>
                <a:gd name="connsiteX25" fmla="*/ 56774 w 79335"/>
                <a:gd name="connsiteY25" fmla="*/ 21929 h 88632"/>
                <a:gd name="connsiteX26" fmla="*/ 53916 w 79335"/>
                <a:gd name="connsiteY26" fmla="*/ 15325 h 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335" h="88632">
                  <a:moveTo>
                    <a:pt x="72966" y="5292"/>
                  </a:moveTo>
                  <a:cubicBezTo>
                    <a:pt x="77221" y="8715"/>
                    <a:pt x="79571" y="13985"/>
                    <a:pt x="79316" y="19453"/>
                  </a:cubicBezTo>
                  <a:cubicBezTo>
                    <a:pt x="79316" y="30203"/>
                    <a:pt x="73030" y="39969"/>
                    <a:pt x="63251" y="44408"/>
                  </a:cubicBezTo>
                  <a:cubicBezTo>
                    <a:pt x="51249" y="50898"/>
                    <a:pt x="38232" y="55197"/>
                    <a:pt x="24706" y="57108"/>
                  </a:cubicBezTo>
                  <a:cubicBezTo>
                    <a:pt x="24389" y="68093"/>
                    <a:pt x="29405" y="73555"/>
                    <a:pt x="39820" y="73555"/>
                  </a:cubicBezTo>
                  <a:cubicBezTo>
                    <a:pt x="44899" y="73453"/>
                    <a:pt x="49916" y="72285"/>
                    <a:pt x="54551" y="70126"/>
                  </a:cubicBezTo>
                  <a:cubicBezTo>
                    <a:pt x="59377" y="68024"/>
                    <a:pt x="63823" y="65147"/>
                    <a:pt x="67760" y="61617"/>
                  </a:cubicBezTo>
                  <a:lnTo>
                    <a:pt x="74110" y="72031"/>
                  </a:lnTo>
                  <a:cubicBezTo>
                    <a:pt x="71697" y="74958"/>
                    <a:pt x="68839" y="77511"/>
                    <a:pt x="65664" y="79587"/>
                  </a:cubicBezTo>
                  <a:cubicBezTo>
                    <a:pt x="61472" y="82311"/>
                    <a:pt x="56901" y="84451"/>
                    <a:pt x="52075" y="85937"/>
                  </a:cubicBezTo>
                  <a:cubicBezTo>
                    <a:pt x="46614" y="87741"/>
                    <a:pt x="40899" y="88642"/>
                    <a:pt x="35184" y="88604"/>
                  </a:cubicBezTo>
                  <a:cubicBezTo>
                    <a:pt x="28326" y="88871"/>
                    <a:pt x="21468" y="87271"/>
                    <a:pt x="15435" y="83968"/>
                  </a:cubicBezTo>
                  <a:cubicBezTo>
                    <a:pt x="10355" y="81168"/>
                    <a:pt x="6291" y="76869"/>
                    <a:pt x="3751" y="71650"/>
                  </a:cubicBezTo>
                  <a:cubicBezTo>
                    <a:pt x="1211" y="66455"/>
                    <a:pt x="-59" y="60734"/>
                    <a:pt x="5" y="54949"/>
                  </a:cubicBezTo>
                  <a:cubicBezTo>
                    <a:pt x="-122" y="45227"/>
                    <a:pt x="2227" y="35632"/>
                    <a:pt x="6863" y="27073"/>
                  </a:cubicBezTo>
                  <a:cubicBezTo>
                    <a:pt x="11308" y="18868"/>
                    <a:pt x="17848" y="12036"/>
                    <a:pt x="25913" y="7324"/>
                  </a:cubicBezTo>
                  <a:cubicBezTo>
                    <a:pt x="34104" y="2460"/>
                    <a:pt x="43439" y="-48"/>
                    <a:pt x="52964" y="85"/>
                  </a:cubicBezTo>
                  <a:cubicBezTo>
                    <a:pt x="60012" y="-429"/>
                    <a:pt x="67060" y="1399"/>
                    <a:pt x="72966" y="5292"/>
                  </a:cubicBezTo>
                  <a:close/>
                  <a:moveTo>
                    <a:pt x="54360" y="15325"/>
                  </a:moveTo>
                  <a:cubicBezTo>
                    <a:pt x="52520" y="13953"/>
                    <a:pt x="50297" y="13280"/>
                    <a:pt x="48010" y="13420"/>
                  </a:cubicBezTo>
                  <a:cubicBezTo>
                    <a:pt x="43629" y="13445"/>
                    <a:pt x="39438" y="15281"/>
                    <a:pt x="36454" y="18500"/>
                  </a:cubicBezTo>
                  <a:cubicBezTo>
                    <a:pt x="33025" y="22170"/>
                    <a:pt x="30358" y="26488"/>
                    <a:pt x="28580" y="31200"/>
                  </a:cubicBezTo>
                  <a:cubicBezTo>
                    <a:pt x="26802" y="35607"/>
                    <a:pt x="25659" y="40249"/>
                    <a:pt x="25151" y="44980"/>
                  </a:cubicBezTo>
                  <a:cubicBezTo>
                    <a:pt x="29913" y="44846"/>
                    <a:pt x="34612" y="43792"/>
                    <a:pt x="38930" y="41868"/>
                  </a:cubicBezTo>
                  <a:cubicBezTo>
                    <a:pt x="43693" y="39957"/>
                    <a:pt x="48010" y="37106"/>
                    <a:pt x="51630" y="33486"/>
                  </a:cubicBezTo>
                  <a:cubicBezTo>
                    <a:pt x="54869" y="30489"/>
                    <a:pt x="56710" y="26317"/>
                    <a:pt x="56774" y="21929"/>
                  </a:cubicBezTo>
                  <a:cubicBezTo>
                    <a:pt x="56901" y="19395"/>
                    <a:pt x="55885" y="16944"/>
                    <a:pt x="53916" y="15325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15631F3-A91F-7A41-80AC-6062A29CCCF4}"/>
                </a:ext>
              </a:extLst>
            </p:cNvPr>
            <p:cNvSpPr/>
            <p:nvPr/>
          </p:nvSpPr>
          <p:spPr>
            <a:xfrm>
              <a:off x="8050656" y="2942653"/>
              <a:ext cx="90212" cy="88519"/>
            </a:xfrm>
            <a:custGeom>
              <a:avLst/>
              <a:gdLst>
                <a:gd name="connsiteX0" fmla="*/ 84963 w 90212"/>
                <a:gd name="connsiteY0" fmla="*/ 5080 h 88519"/>
                <a:gd name="connsiteX1" fmla="*/ 90043 w 90212"/>
                <a:gd name="connsiteY1" fmla="*/ 22796 h 88519"/>
                <a:gd name="connsiteX2" fmla="*/ 86614 w 90212"/>
                <a:gd name="connsiteY2" fmla="*/ 49339 h 88519"/>
                <a:gd name="connsiteX3" fmla="*/ 82233 w 90212"/>
                <a:gd name="connsiteY3" fmla="*/ 77026 h 88519"/>
                <a:gd name="connsiteX4" fmla="*/ 80328 w 90212"/>
                <a:gd name="connsiteY4" fmla="*/ 88519 h 88519"/>
                <a:gd name="connsiteX5" fmla="*/ 56833 w 90212"/>
                <a:gd name="connsiteY5" fmla="*/ 88519 h 88519"/>
                <a:gd name="connsiteX6" fmla="*/ 58230 w 90212"/>
                <a:gd name="connsiteY6" fmla="*/ 79375 h 88519"/>
                <a:gd name="connsiteX7" fmla="*/ 59499 w 90212"/>
                <a:gd name="connsiteY7" fmla="*/ 71311 h 88519"/>
                <a:gd name="connsiteX8" fmla="*/ 62929 w 90212"/>
                <a:gd name="connsiteY8" fmla="*/ 49530 h 88519"/>
                <a:gd name="connsiteX9" fmla="*/ 65723 w 90212"/>
                <a:gd name="connsiteY9" fmla="*/ 25400 h 88519"/>
                <a:gd name="connsiteX10" fmla="*/ 63818 w 90212"/>
                <a:gd name="connsiteY10" fmla="*/ 19050 h 88519"/>
                <a:gd name="connsiteX11" fmla="*/ 57849 w 90212"/>
                <a:gd name="connsiteY11" fmla="*/ 17336 h 88519"/>
                <a:gd name="connsiteX12" fmla="*/ 49276 w 90212"/>
                <a:gd name="connsiteY12" fmla="*/ 19621 h 88519"/>
                <a:gd name="connsiteX13" fmla="*/ 39942 w 90212"/>
                <a:gd name="connsiteY13" fmla="*/ 25654 h 88519"/>
                <a:gd name="connsiteX14" fmla="*/ 31814 w 90212"/>
                <a:gd name="connsiteY14" fmla="*/ 34163 h 88519"/>
                <a:gd name="connsiteX15" fmla="*/ 23559 w 90212"/>
                <a:gd name="connsiteY15" fmla="*/ 88329 h 88519"/>
                <a:gd name="connsiteX16" fmla="*/ 0 w 90212"/>
                <a:gd name="connsiteY16" fmla="*/ 88329 h 88519"/>
                <a:gd name="connsiteX17" fmla="*/ 13208 w 90212"/>
                <a:gd name="connsiteY17" fmla="*/ 0 h 88519"/>
                <a:gd name="connsiteX18" fmla="*/ 35687 w 90212"/>
                <a:gd name="connsiteY18" fmla="*/ 0 h 88519"/>
                <a:gd name="connsiteX19" fmla="*/ 34290 w 90212"/>
                <a:gd name="connsiteY19" fmla="*/ 17717 h 88519"/>
                <a:gd name="connsiteX20" fmla="*/ 50038 w 90212"/>
                <a:gd name="connsiteY20" fmla="*/ 5017 h 88519"/>
                <a:gd name="connsiteX21" fmla="*/ 69088 w 90212"/>
                <a:gd name="connsiteY21" fmla="*/ 127 h 88519"/>
                <a:gd name="connsiteX22" fmla="*/ 84963 w 90212"/>
                <a:gd name="connsiteY22" fmla="*/ 5080 h 8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212" h="88519">
                  <a:moveTo>
                    <a:pt x="84963" y="5080"/>
                  </a:moveTo>
                  <a:cubicBezTo>
                    <a:pt x="88964" y="10065"/>
                    <a:pt x="90805" y="16446"/>
                    <a:pt x="90043" y="22796"/>
                  </a:cubicBezTo>
                  <a:cubicBezTo>
                    <a:pt x="89409" y="31699"/>
                    <a:pt x="88265" y="40564"/>
                    <a:pt x="86614" y="49339"/>
                  </a:cubicBezTo>
                  <a:cubicBezTo>
                    <a:pt x="85852" y="54737"/>
                    <a:pt x="84392" y="63945"/>
                    <a:pt x="82233" y="77026"/>
                  </a:cubicBezTo>
                  <a:lnTo>
                    <a:pt x="80328" y="88519"/>
                  </a:lnTo>
                  <a:lnTo>
                    <a:pt x="56833" y="88519"/>
                  </a:lnTo>
                  <a:cubicBezTo>
                    <a:pt x="57277" y="85344"/>
                    <a:pt x="57722" y="82169"/>
                    <a:pt x="58230" y="79375"/>
                  </a:cubicBezTo>
                  <a:cubicBezTo>
                    <a:pt x="58738" y="76581"/>
                    <a:pt x="59119" y="73851"/>
                    <a:pt x="59499" y="71311"/>
                  </a:cubicBezTo>
                  <a:cubicBezTo>
                    <a:pt x="60961" y="62548"/>
                    <a:pt x="62103" y="55245"/>
                    <a:pt x="62929" y="49530"/>
                  </a:cubicBezTo>
                  <a:cubicBezTo>
                    <a:pt x="64389" y="41554"/>
                    <a:pt x="65278" y="33496"/>
                    <a:pt x="65723" y="25400"/>
                  </a:cubicBezTo>
                  <a:cubicBezTo>
                    <a:pt x="66040" y="23108"/>
                    <a:pt x="65342" y="20790"/>
                    <a:pt x="63818" y="19050"/>
                  </a:cubicBezTo>
                  <a:cubicBezTo>
                    <a:pt x="62103" y="17786"/>
                    <a:pt x="60008" y="17177"/>
                    <a:pt x="57849" y="17336"/>
                  </a:cubicBezTo>
                  <a:cubicBezTo>
                    <a:pt x="54864" y="17437"/>
                    <a:pt x="51943" y="18218"/>
                    <a:pt x="49276" y="19621"/>
                  </a:cubicBezTo>
                  <a:cubicBezTo>
                    <a:pt x="45911" y="21215"/>
                    <a:pt x="42800" y="23241"/>
                    <a:pt x="39942" y="25654"/>
                  </a:cubicBezTo>
                  <a:cubicBezTo>
                    <a:pt x="36894" y="28156"/>
                    <a:pt x="34163" y="31013"/>
                    <a:pt x="31814" y="34163"/>
                  </a:cubicBezTo>
                  <a:lnTo>
                    <a:pt x="23559" y="88329"/>
                  </a:lnTo>
                  <a:lnTo>
                    <a:pt x="0" y="88329"/>
                  </a:lnTo>
                  <a:lnTo>
                    <a:pt x="13208" y="0"/>
                  </a:lnTo>
                  <a:lnTo>
                    <a:pt x="35687" y="0"/>
                  </a:lnTo>
                  <a:lnTo>
                    <a:pt x="34290" y="17717"/>
                  </a:lnTo>
                  <a:cubicBezTo>
                    <a:pt x="38672" y="12528"/>
                    <a:pt x="44006" y="8217"/>
                    <a:pt x="50038" y="5017"/>
                  </a:cubicBezTo>
                  <a:cubicBezTo>
                    <a:pt x="55880" y="1797"/>
                    <a:pt x="62421" y="114"/>
                    <a:pt x="69088" y="127"/>
                  </a:cubicBezTo>
                  <a:cubicBezTo>
                    <a:pt x="74803" y="-413"/>
                    <a:pt x="80518" y="1372"/>
                    <a:pt x="84963" y="508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F9826B1-7794-9848-AD77-EF232612AAE3}"/>
                </a:ext>
              </a:extLst>
            </p:cNvPr>
            <p:cNvSpPr/>
            <p:nvPr/>
          </p:nvSpPr>
          <p:spPr>
            <a:xfrm>
              <a:off x="8223813" y="2942300"/>
              <a:ext cx="89796" cy="88634"/>
            </a:xfrm>
            <a:custGeom>
              <a:avLst/>
              <a:gdLst>
                <a:gd name="connsiteX0" fmla="*/ 89797 w 89796"/>
                <a:gd name="connsiteY0" fmla="*/ 99 h 88634"/>
                <a:gd name="connsiteX1" fmla="*/ 76271 w 89796"/>
                <a:gd name="connsiteY1" fmla="*/ 88554 h 88634"/>
                <a:gd name="connsiteX2" fmla="*/ 55253 w 89796"/>
                <a:gd name="connsiteY2" fmla="*/ 88554 h 88634"/>
                <a:gd name="connsiteX3" fmla="*/ 56459 w 89796"/>
                <a:gd name="connsiteY3" fmla="*/ 70648 h 88634"/>
                <a:gd name="connsiteX4" fmla="*/ 44140 w 89796"/>
                <a:gd name="connsiteY4" fmla="*/ 83348 h 88634"/>
                <a:gd name="connsiteX5" fmla="*/ 27313 w 89796"/>
                <a:gd name="connsiteY5" fmla="*/ 88554 h 88634"/>
                <a:gd name="connsiteX6" fmla="*/ 6421 w 89796"/>
                <a:gd name="connsiteY6" fmla="*/ 79728 h 88634"/>
                <a:gd name="connsiteX7" fmla="*/ 71 w 89796"/>
                <a:gd name="connsiteY7" fmla="*/ 56106 h 88634"/>
                <a:gd name="connsiteX8" fmla="*/ 6421 w 89796"/>
                <a:gd name="connsiteY8" fmla="*/ 29563 h 88634"/>
                <a:gd name="connsiteX9" fmla="*/ 25471 w 89796"/>
                <a:gd name="connsiteY9" fmla="*/ 8354 h 88634"/>
                <a:gd name="connsiteX10" fmla="*/ 57221 w 89796"/>
                <a:gd name="connsiteY10" fmla="*/ 35 h 88634"/>
                <a:gd name="connsiteX11" fmla="*/ 67317 w 89796"/>
                <a:gd name="connsiteY11" fmla="*/ 924 h 88634"/>
                <a:gd name="connsiteX12" fmla="*/ 77414 w 89796"/>
                <a:gd name="connsiteY12" fmla="*/ 3083 h 88634"/>
                <a:gd name="connsiteX13" fmla="*/ 47633 w 89796"/>
                <a:gd name="connsiteY13" fmla="*/ 66520 h 88634"/>
                <a:gd name="connsiteX14" fmla="*/ 58555 w 89796"/>
                <a:gd name="connsiteY14" fmla="*/ 50835 h 88634"/>
                <a:gd name="connsiteX15" fmla="*/ 64397 w 89796"/>
                <a:gd name="connsiteY15" fmla="*/ 15402 h 88634"/>
                <a:gd name="connsiteX16" fmla="*/ 54491 w 89796"/>
                <a:gd name="connsiteY16" fmla="*/ 13751 h 88634"/>
                <a:gd name="connsiteX17" fmla="*/ 37790 w 89796"/>
                <a:gd name="connsiteY17" fmla="*/ 20101 h 88634"/>
                <a:gd name="connsiteX18" fmla="*/ 27567 w 89796"/>
                <a:gd name="connsiteY18" fmla="*/ 35532 h 88634"/>
                <a:gd name="connsiteX19" fmla="*/ 24201 w 89796"/>
                <a:gd name="connsiteY19" fmla="*/ 54582 h 88634"/>
                <a:gd name="connsiteX20" fmla="*/ 26742 w 89796"/>
                <a:gd name="connsiteY20" fmla="*/ 69060 h 88634"/>
                <a:gd name="connsiteX21" fmla="*/ 34107 w 89796"/>
                <a:gd name="connsiteY21" fmla="*/ 73759 h 88634"/>
                <a:gd name="connsiteX22" fmla="*/ 47633 w 89796"/>
                <a:gd name="connsiteY22" fmla="*/ 66520 h 8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796" h="88634">
                  <a:moveTo>
                    <a:pt x="89797" y="99"/>
                  </a:moveTo>
                  <a:lnTo>
                    <a:pt x="76271" y="88554"/>
                  </a:lnTo>
                  <a:lnTo>
                    <a:pt x="55253" y="88554"/>
                  </a:lnTo>
                  <a:lnTo>
                    <a:pt x="56459" y="70648"/>
                  </a:lnTo>
                  <a:cubicBezTo>
                    <a:pt x="53221" y="75639"/>
                    <a:pt x="49030" y="79950"/>
                    <a:pt x="44140" y="83348"/>
                  </a:cubicBezTo>
                  <a:cubicBezTo>
                    <a:pt x="39251" y="86815"/>
                    <a:pt x="33345" y="88637"/>
                    <a:pt x="27313" y="88554"/>
                  </a:cubicBezTo>
                  <a:cubicBezTo>
                    <a:pt x="19312" y="89202"/>
                    <a:pt x="11501" y="85907"/>
                    <a:pt x="6421" y="79728"/>
                  </a:cubicBezTo>
                  <a:cubicBezTo>
                    <a:pt x="1786" y="72768"/>
                    <a:pt x="-437" y="64463"/>
                    <a:pt x="71" y="56106"/>
                  </a:cubicBezTo>
                  <a:cubicBezTo>
                    <a:pt x="71" y="46886"/>
                    <a:pt x="2230" y="37793"/>
                    <a:pt x="6421" y="29563"/>
                  </a:cubicBezTo>
                  <a:cubicBezTo>
                    <a:pt x="10739" y="20895"/>
                    <a:pt x="17280" y="13561"/>
                    <a:pt x="25471" y="8354"/>
                  </a:cubicBezTo>
                  <a:cubicBezTo>
                    <a:pt x="34996" y="2537"/>
                    <a:pt x="46045" y="-358"/>
                    <a:pt x="57221" y="35"/>
                  </a:cubicBezTo>
                  <a:cubicBezTo>
                    <a:pt x="60587" y="74"/>
                    <a:pt x="63952" y="372"/>
                    <a:pt x="67317" y="924"/>
                  </a:cubicBezTo>
                  <a:cubicBezTo>
                    <a:pt x="71064" y="1560"/>
                    <a:pt x="74367" y="2258"/>
                    <a:pt x="77414" y="3083"/>
                  </a:cubicBezTo>
                  <a:close/>
                  <a:moveTo>
                    <a:pt x="47633" y="66520"/>
                  </a:moveTo>
                  <a:cubicBezTo>
                    <a:pt x="52014" y="61846"/>
                    <a:pt x="55697" y="56563"/>
                    <a:pt x="58555" y="50835"/>
                  </a:cubicBezTo>
                  <a:lnTo>
                    <a:pt x="64397" y="15402"/>
                  </a:lnTo>
                  <a:cubicBezTo>
                    <a:pt x="61222" y="14247"/>
                    <a:pt x="57856" y="13688"/>
                    <a:pt x="54491" y="13751"/>
                  </a:cubicBezTo>
                  <a:cubicBezTo>
                    <a:pt x="48331" y="13631"/>
                    <a:pt x="42299" y="15910"/>
                    <a:pt x="37790" y="20101"/>
                  </a:cubicBezTo>
                  <a:cubicBezTo>
                    <a:pt x="33155" y="24305"/>
                    <a:pt x="29599" y="29614"/>
                    <a:pt x="27567" y="35532"/>
                  </a:cubicBezTo>
                  <a:cubicBezTo>
                    <a:pt x="25344" y="41641"/>
                    <a:pt x="24201" y="48086"/>
                    <a:pt x="24201" y="54582"/>
                  </a:cubicBezTo>
                  <a:cubicBezTo>
                    <a:pt x="23947" y="59541"/>
                    <a:pt x="24773" y="64494"/>
                    <a:pt x="26742" y="69060"/>
                  </a:cubicBezTo>
                  <a:cubicBezTo>
                    <a:pt x="28011" y="71956"/>
                    <a:pt x="30932" y="73803"/>
                    <a:pt x="34107" y="73759"/>
                  </a:cubicBezTo>
                  <a:cubicBezTo>
                    <a:pt x="39442" y="73397"/>
                    <a:pt x="44394" y="70762"/>
                    <a:pt x="47633" y="6652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A6498B1-B456-0A4B-B327-AF2B4EEE59EC}"/>
                </a:ext>
              </a:extLst>
            </p:cNvPr>
            <p:cNvSpPr/>
            <p:nvPr/>
          </p:nvSpPr>
          <p:spPr>
            <a:xfrm>
              <a:off x="8339073" y="2942399"/>
              <a:ext cx="67309" cy="88455"/>
            </a:xfrm>
            <a:custGeom>
              <a:avLst/>
              <a:gdLst>
                <a:gd name="connsiteX0" fmla="*/ 67310 w 67309"/>
                <a:gd name="connsiteY0" fmla="*/ 64 h 88455"/>
                <a:gd name="connsiteX1" fmla="*/ 62738 w 67309"/>
                <a:gd name="connsiteY1" fmla="*/ 24067 h 88455"/>
                <a:gd name="connsiteX2" fmla="*/ 59436 w 67309"/>
                <a:gd name="connsiteY2" fmla="*/ 22161 h 88455"/>
                <a:gd name="connsiteX3" fmla="*/ 54293 w 67309"/>
                <a:gd name="connsiteY3" fmla="*/ 21590 h 88455"/>
                <a:gd name="connsiteX4" fmla="*/ 42355 w 67309"/>
                <a:gd name="connsiteY4" fmla="*/ 25400 h 88455"/>
                <a:gd name="connsiteX5" fmla="*/ 31623 w 67309"/>
                <a:gd name="connsiteY5" fmla="*/ 36068 h 88455"/>
                <a:gd name="connsiteX6" fmla="*/ 23495 w 67309"/>
                <a:gd name="connsiteY6" fmla="*/ 88455 h 88455"/>
                <a:gd name="connsiteX7" fmla="*/ 0 w 67309"/>
                <a:gd name="connsiteY7" fmla="*/ 88455 h 88455"/>
                <a:gd name="connsiteX8" fmla="*/ 13271 w 67309"/>
                <a:gd name="connsiteY8" fmla="*/ 127 h 88455"/>
                <a:gd name="connsiteX9" fmla="*/ 35878 w 67309"/>
                <a:gd name="connsiteY9" fmla="*/ 127 h 88455"/>
                <a:gd name="connsiteX10" fmla="*/ 34354 w 67309"/>
                <a:gd name="connsiteY10" fmla="*/ 17843 h 88455"/>
                <a:gd name="connsiteX11" fmla="*/ 40704 w 67309"/>
                <a:gd name="connsiteY11" fmla="*/ 9461 h 88455"/>
                <a:gd name="connsiteX12" fmla="*/ 50102 w 67309"/>
                <a:gd name="connsiteY12" fmla="*/ 2730 h 88455"/>
                <a:gd name="connsiteX13" fmla="*/ 61913 w 67309"/>
                <a:gd name="connsiteY13" fmla="*/ 0 h 8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309" h="88455">
                  <a:moveTo>
                    <a:pt x="67310" y="64"/>
                  </a:moveTo>
                  <a:lnTo>
                    <a:pt x="62738" y="24067"/>
                  </a:lnTo>
                  <a:cubicBezTo>
                    <a:pt x="61849" y="23108"/>
                    <a:pt x="60706" y="22441"/>
                    <a:pt x="59436" y="22161"/>
                  </a:cubicBezTo>
                  <a:cubicBezTo>
                    <a:pt x="57721" y="21768"/>
                    <a:pt x="56007" y="21577"/>
                    <a:pt x="54293" y="21590"/>
                  </a:cubicBezTo>
                  <a:cubicBezTo>
                    <a:pt x="50038" y="21704"/>
                    <a:pt x="45910" y="23025"/>
                    <a:pt x="42355" y="25400"/>
                  </a:cubicBezTo>
                  <a:cubicBezTo>
                    <a:pt x="38036" y="28150"/>
                    <a:pt x="34417" y="31788"/>
                    <a:pt x="31623" y="36068"/>
                  </a:cubicBezTo>
                  <a:lnTo>
                    <a:pt x="23495" y="88455"/>
                  </a:lnTo>
                  <a:lnTo>
                    <a:pt x="0" y="88455"/>
                  </a:lnTo>
                  <a:lnTo>
                    <a:pt x="13271" y="127"/>
                  </a:lnTo>
                  <a:lnTo>
                    <a:pt x="35878" y="127"/>
                  </a:lnTo>
                  <a:lnTo>
                    <a:pt x="34354" y="17843"/>
                  </a:lnTo>
                  <a:cubicBezTo>
                    <a:pt x="36005" y="14745"/>
                    <a:pt x="38164" y="11913"/>
                    <a:pt x="40704" y="9461"/>
                  </a:cubicBezTo>
                  <a:cubicBezTo>
                    <a:pt x="43434" y="6693"/>
                    <a:pt x="46609" y="4420"/>
                    <a:pt x="50102" y="2730"/>
                  </a:cubicBezTo>
                  <a:cubicBezTo>
                    <a:pt x="53784" y="933"/>
                    <a:pt x="57848" y="0"/>
                    <a:pt x="61913" y="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851DFE87-6148-1744-8A2F-1AAA2816D572}"/>
                </a:ext>
              </a:extLst>
            </p:cNvPr>
            <p:cNvSpPr/>
            <p:nvPr/>
          </p:nvSpPr>
          <p:spPr>
            <a:xfrm>
              <a:off x="8395081" y="2901567"/>
              <a:ext cx="73532" cy="168086"/>
            </a:xfrm>
            <a:custGeom>
              <a:avLst/>
              <a:gdLst>
                <a:gd name="connsiteX0" fmla="*/ 67056 w 73532"/>
                <a:gd name="connsiteY0" fmla="*/ 40959 h 168086"/>
                <a:gd name="connsiteX1" fmla="*/ 53721 w 73532"/>
                <a:gd name="connsiteY1" fmla="*/ 128017 h 168086"/>
                <a:gd name="connsiteX2" fmla="*/ 46100 w 73532"/>
                <a:gd name="connsiteY2" fmla="*/ 149544 h 168086"/>
                <a:gd name="connsiteX3" fmla="*/ 31876 w 73532"/>
                <a:gd name="connsiteY3" fmla="*/ 163323 h 168086"/>
                <a:gd name="connsiteX4" fmla="*/ 13398 w 73532"/>
                <a:gd name="connsiteY4" fmla="*/ 168086 h 168086"/>
                <a:gd name="connsiteX5" fmla="*/ 5461 w 73532"/>
                <a:gd name="connsiteY5" fmla="*/ 167260 h 168086"/>
                <a:gd name="connsiteX6" fmla="*/ 0 w 73532"/>
                <a:gd name="connsiteY6" fmla="*/ 165292 h 168086"/>
                <a:gd name="connsiteX7" fmla="*/ 5969 w 73532"/>
                <a:gd name="connsiteY7" fmla="*/ 153989 h 168086"/>
                <a:gd name="connsiteX8" fmla="*/ 7874 w 73532"/>
                <a:gd name="connsiteY8" fmla="*/ 154624 h 168086"/>
                <a:gd name="connsiteX9" fmla="*/ 9906 w 73532"/>
                <a:gd name="connsiteY9" fmla="*/ 154624 h 168086"/>
                <a:gd name="connsiteX10" fmla="*/ 21209 w 73532"/>
                <a:gd name="connsiteY10" fmla="*/ 150433 h 168086"/>
                <a:gd name="connsiteX11" fmla="*/ 27559 w 73532"/>
                <a:gd name="connsiteY11" fmla="*/ 139765 h 168086"/>
                <a:gd name="connsiteX12" fmla="*/ 31114 w 73532"/>
                <a:gd name="connsiteY12" fmla="*/ 122747 h 168086"/>
                <a:gd name="connsiteX13" fmla="*/ 43814 w 73532"/>
                <a:gd name="connsiteY13" fmla="*/ 40768 h 168086"/>
                <a:gd name="connsiteX14" fmla="*/ 48006 w 73532"/>
                <a:gd name="connsiteY14" fmla="*/ 6923 h 168086"/>
                <a:gd name="connsiteX15" fmla="*/ 53467 w 73532"/>
                <a:gd name="connsiteY15" fmla="*/ 1906 h 168086"/>
                <a:gd name="connsiteX16" fmla="*/ 61087 w 73532"/>
                <a:gd name="connsiteY16" fmla="*/ 1 h 168086"/>
                <a:gd name="connsiteX17" fmla="*/ 67437 w 73532"/>
                <a:gd name="connsiteY17" fmla="*/ 1462 h 168086"/>
                <a:gd name="connsiteX18" fmla="*/ 72009 w 73532"/>
                <a:gd name="connsiteY18" fmla="*/ 5272 h 168086"/>
                <a:gd name="connsiteX19" fmla="*/ 73533 w 73532"/>
                <a:gd name="connsiteY19" fmla="*/ 10542 h 168086"/>
                <a:gd name="connsiteX20" fmla="*/ 71627 w 73532"/>
                <a:gd name="connsiteY20" fmla="*/ 17527 h 168086"/>
                <a:gd name="connsiteX21" fmla="*/ 66039 w 73532"/>
                <a:gd name="connsiteY21" fmla="*/ 22544 h 168086"/>
                <a:gd name="connsiteX22" fmla="*/ 57785 w 73532"/>
                <a:gd name="connsiteY22" fmla="*/ 24449 h 168086"/>
                <a:gd name="connsiteX23" fmla="*/ 51435 w 73532"/>
                <a:gd name="connsiteY23" fmla="*/ 22988 h 168086"/>
                <a:gd name="connsiteX24" fmla="*/ 47053 w 73532"/>
                <a:gd name="connsiteY24" fmla="*/ 19115 h 168086"/>
                <a:gd name="connsiteX25" fmla="*/ 45338 w 73532"/>
                <a:gd name="connsiteY25" fmla="*/ 13717 h 168086"/>
                <a:gd name="connsiteX26" fmla="*/ 47815 w 73532"/>
                <a:gd name="connsiteY26" fmla="*/ 6732 h 1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532" h="168086">
                  <a:moveTo>
                    <a:pt x="67056" y="40959"/>
                  </a:moveTo>
                  <a:lnTo>
                    <a:pt x="53721" y="128017"/>
                  </a:lnTo>
                  <a:cubicBezTo>
                    <a:pt x="52768" y="135656"/>
                    <a:pt x="50164" y="142997"/>
                    <a:pt x="46100" y="149544"/>
                  </a:cubicBezTo>
                  <a:cubicBezTo>
                    <a:pt x="42608" y="155259"/>
                    <a:pt x="37719" y="160002"/>
                    <a:pt x="31876" y="163323"/>
                  </a:cubicBezTo>
                  <a:cubicBezTo>
                    <a:pt x="26225" y="166498"/>
                    <a:pt x="19875" y="168136"/>
                    <a:pt x="13398" y="168086"/>
                  </a:cubicBezTo>
                  <a:cubicBezTo>
                    <a:pt x="10731" y="168092"/>
                    <a:pt x="8064" y="167813"/>
                    <a:pt x="5461" y="167260"/>
                  </a:cubicBezTo>
                  <a:cubicBezTo>
                    <a:pt x="3556" y="166923"/>
                    <a:pt x="1714" y="166263"/>
                    <a:pt x="0" y="165292"/>
                  </a:cubicBezTo>
                  <a:lnTo>
                    <a:pt x="5969" y="153989"/>
                  </a:lnTo>
                  <a:cubicBezTo>
                    <a:pt x="6540" y="154312"/>
                    <a:pt x="7175" y="154528"/>
                    <a:pt x="7874" y="154624"/>
                  </a:cubicBezTo>
                  <a:lnTo>
                    <a:pt x="9906" y="154624"/>
                  </a:lnTo>
                  <a:cubicBezTo>
                    <a:pt x="14097" y="154852"/>
                    <a:pt x="18161" y="153335"/>
                    <a:pt x="21209" y="150433"/>
                  </a:cubicBezTo>
                  <a:cubicBezTo>
                    <a:pt x="24193" y="147455"/>
                    <a:pt x="26352" y="143791"/>
                    <a:pt x="27559" y="139765"/>
                  </a:cubicBezTo>
                  <a:cubicBezTo>
                    <a:pt x="29146" y="134177"/>
                    <a:pt x="30289" y="128493"/>
                    <a:pt x="31114" y="122747"/>
                  </a:cubicBezTo>
                  <a:lnTo>
                    <a:pt x="43814" y="40768"/>
                  </a:lnTo>
                  <a:close/>
                  <a:moveTo>
                    <a:pt x="48006" y="6923"/>
                  </a:moveTo>
                  <a:cubicBezTo>
                    <a:pt x="49402" y="4814"/>
                    <a:pt x="51244" y="3087"/>
                    <a:pt x="53467" y="1906"/>
                  </a:cubicBezTo>
                  <a:cubicBezTo>
                    <a:pt x="55816" y="623"/>
                    <a:pt x="58420" y="-31"/>
                    <a:pt x="61087" y="1"/>
                  </a:cubicBezTo>
                  <a:cubicBezTo>
                    <a:pt x="63309" y="14"/>
                    <a:pt x="65468" y="515"/>
                    <a:pt x="67437" y="1462"/>
                  </a:cubicBezTo>
                  <a:cubicBezTo>
                    <a:pt x="69278" y="2306"/>
                    <a:pt x="70865" y="3621"/>
                    <a:pt x="72009" y="5272"/>
                  </a:cubicBezTo>
                  <a:cubicBezTo>
                    <a:pt x="73025" y="6846"/>
                    <a:pt x="73533" y="8675"/>
                    <a:pt x="73533" y="10542"/>
                  </a:cubicBezTo>
                  <a:cubicBezTo>
                    <a:pt x="73533" y="13000"/>
                    <a:pt x="72898" y="15419"/>
                    <a:pt x="71627" y="17527"/>
                  </a:cubicBezTo>
                  <a:cubicBezTo>
                    <a:pt x="70231" y="19680"/>
                    <a:pt x="68325" y="21420"/>
                    <a:pt x="66039" y="22544"/>
                  </a:cubicBezTo>
                  <a:cubicBezTo>
                    <a:pt x="63500" y="23839"/>
                    <a:pt x="60642" y="24493"/>
                    <a:pt x="57785" y="24449"/>
                  </a:cubicBezTo>
                  <a:cubicBezTo>
                    <a:pt x="55563" y="24506"/>
                    <a:pt x="53403" y="24004"/>
                    <a:pt x="51435" y="22988"/>
                  </a:cubicBezTo>
                  <a:cubicBezTo>
                    <a:pt x="49657" y="22105"/>
                    <a:pt x="48133" y="20766"/>
                    <a:pt x="47053" y="19115"/>
                  </a:cubicBezTo>
                  <a:cubicBezTo>
                    <a:pt x="45910" y="17540"/>
                    <a:pt x="45338" y="15654"/>
                    <a:pt x="45338" y="13717"/>
                  </a:cubicBezTo>
                  <a:cubicBezTo>
                    <a:pt x="45465" y="11196"/>
                    <a:pt x="46291" y="8764"/>
                    <a:pt x="47815" y="6732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1E71737-0F05-504E-BE50-42BF64D9B6EC}"/>
                </a:ext>
              </a:extLst>
            </p:cNvPr>
            <p:cNvSpPr/>
            <p:nvPr/>
          </p:nvSpPr>
          <p:spPr>
            <a:xfrm>
              <a:off x="8488484" y="2942318"/>
              <a:ext cx="79271" cy="88628"/>
            </a:xfrm>
            <a:custGeom>
              <a:avLst/>
              <a:gdLst>
                <a:gd name="connsiteX0" fmla="*/ 72903 w 79271"/>
                <a:gd name="connsiteY0" fmla="*/ 5288 h 88628"/>
                <a:gd name="connsiteX1" fmla="*/ 79253 w 79271"/>
                <a:gd name="connsiteY1" fmla="*/ 19449 h 88628"/>
                <a:gd name="connsiteX2" fmla="*/ 63187 w 79271"/>
                <a:gd name="connsiteY2" fmla="*/ 44404 h 88628"/>
                <a:gd name="connsiteX3" fmla="*/ 24643 w 79271"/>
                <a:gd name="connsiteY3" fmla="*/ 57104 h 88628"/>
                <a:gd name="connsiteX4" fmla="*/ 39756 w 79271"/>
                <a:gd name="connsiteY4" fmla="*/ 73551 h 88628"/>
                <a:gd name="connsiteX5" fmla="*/ 54488 w 79271"/>
                <a:gd name="connsiteY5" fmla="*/ 70122 h 88628"/>
                <a:gd name="connsiteX6" fmla="*/ 67759 w 79271"/>
                <a:gd name="connsiteY6" fmla="*/ 61613 h 88628"/>
                <a:gd name="connsiteX7" fmla="*/ 74109 w 79271"/>
                <a:gd name="connsiteY7" fmla="*/ 72027 h 88628"/>
                <a:gd name="connsiteX8" fmla="*/ 65664 w 79271"/>
                <a:gd name="connsiteY8" fmla="*/ 79583 h 88628"/>
                <a:gd name="connsiteX9" fmla="*/ 52075 w 79271"/>
                <a:gd name="connsiteY9" fmla="*/ 85933 h 88628"/>
                <a:gd name="connsiteX10" fmla="*/ 35184 w 79271"/>
                <a:gd name="connsiteY10" fmla="*/ 88600 h 88628"/>
                <a:gd name="connsiteX11" fmla="*/ 15435 w 79271"/>
                <a:gd name="connsiteY11" fmla="*/ 83965 h 88628"/>
                <a:gd name="connsiteX12" fmla="*/ 3751 w 79271"/>
                <a:gd name="connsiteY12" fmla="*/ 71646 h 88628"/>
                <a:gd name="connsiteX13" fmla="*/ 5 w 79271"/>
                <a:gd name="connsiteY13" fmla="*/ 54945 h 88628"/>
                <a:gd name="connsiteX14" fmla="*/ 6863 w 79271"/>
                <a:gd name="connsiteY14" fmla="*/ 27069 h 88628"/>
                <a:gd name="connsiteX15" fmla="*/ 25913 w 79271"/>
                <a:gd name="connsiteY15" fmla="*/ 7320 h 88628"/>
                <a:gd name="connsiteX16" fmla="*/ 52964 w 79271"/>
                <a:gd name="connsiteY16" fmla="*/ 81 h 88628"/>
                <a:gd name="connsiteX17" fmla="*/ 72903 w 79271"/>
                <a:gd name="connsiteY17" fmla="*/ 5288 h 88628"/>
                <a:gd name="connsiteX18" fmla="*/ 54297 w 79271"/>
                <a:gd name="connsiteY18" fmla="*/ 15321 h 88628"/>
                <a:gd name="connsiteX19" fmla="*/ 47947 w 79271"/>
                <a:gd name="connsiteY19" fmla="*/ 13416 h 88628"/>
                <a:gd name="connsiteX20" fmla="*/ 36390 w 79271"/>
                <a:gd name="connsiteY20" fmla="*/ 18496 h 88628"/>
                <a:gd name="connsiteX21" fmla="*/ 28516 w 79271"/>
                <a:gd name="connsiteY21" fmla="*/ 31196 h 88628"/>
                <a:gd name="connsiteX22" fmla="*/ 25087 w 79271"/>
                <a:gd name="connsiteY22" fmla="*/ 44976 h 88628"/>
                <a:gd name="connsiteX23" fmla="*/ 38867 w 79271"/>
                <a:gd name="connsiteY23" fmla="*/ 41864 h 88628"/>
                <a:gd name="connsiteX24" fmla="*/ 51567 w 79271"/>
                <a:gd name="connsiteY24" fmla="*/ 33482 h 88628"/>
                <a:gd name="connsiteX25" fmla="*/ 56710 w 79271"/>
                <a:gd name="connsiteY25" fmla="*/ 21925 h 88628"/>
                <a:gd name="connsiteX26" fmla="*/ 54297 w 79271"/>
                <a:gd name="connsiteY26" fmla="*/ 15321 h 8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271" h="88628">
                  <a:moveTo>
                    <a:pt x="72903" y="5288"/>
                  </a:moveTo>
                  <a:cubicBezTo>
                    <a:pt x="77158" y="8711"/>
                    <a:pt x="79507" y="13981"/>
                    <a:pt x="79253" y="19449"/>
                  </a:cubicBezTo>
                  <a:cubicBezTo>
                    <a:pt x="79253" y="30199"/>
                    <a:pt x="72966" y="39966"/>
                    <a:pt x="63187" y="44404"/>
                  </a:cubicBezTo>
                  <a:cubicBezTo>
                    <a:pt x="51185" y="50894"/>
                    <a:pt x="38168" y="55193"/>
                    <a:pt x="24643" y="57104"/>
                  </a:cubicBezTo>
                  <a:cubicBezTo>
                    <a:pt x="24643" y="68090"/>
                    <a:pt x="29342" y="73551"/>
                    <a:pt x="39756" y="73551"/>
                  </a:cubicBezTo>
                  <a:cubicBezTo>
                    <a:pt x="44835" y="73456"/>
                    <a:pt x="49852" y="72287"/>
                    <a:pt x="54488" y="70122"/>
                  </a:cubicBezTo>
                  <a:cubicBezTo>
                    <a:pt x="59314" y="68001"/>
                    <a:pt x="63822" y="65131"/>
                    <a:pt x="67759" y="61613"/>
                  </a:cubicBezTo>
                  <a:lnTo>
                    <a:pt x="74109" y="72027"/>
                  </a:lnTo>
                  <a:cubicBezTo>
                    <a:pt x="71697" y="74954"/>
                    <a:pt x="68839" y="77507"/>
                    <a:pt x="65664" y="79583"/>
                  </a:cubicBezTo>
                  <a:cubicBezTo>
                    <a:pt x="61472" y="82320"/>
                    <a:pt x="56901" y="84460"/>
                    <a:pt x="52075" y="85933"/>
                  </a:cubicBezTo>
                  <a:cubicBezTo>
                    <a:pt x="46614" y="87737"/>
                    <a:pt x="40899" y="88639"/>
                    <a:pt x="35184" y="88600"/>
                  </a:cubicBezTo>
                  <a:cubicBezTo>
                    <a:pt x="28326" y="88867"/>
                    <a:pt x="21468" y="87267"/>
                    <a:pt x="15435" y="83965"/>
                  </a:cubicBezTo>
                  <a:cubicBezTo>
                    <a:pt x="10355" y="81165"/>
                    <a:pt x="6291" y="76866"/>
                    <a:pt x="3751" y="71646"/>
                  </a:cubicBezTo>
                  <a:cubicBezTo>
                    <a:pt x="1211" y="66452"/>
                    <a:pt x="-59" y="60730"/>
                    <a:pt x="5" y="54945"/>
                  </a:cubicBezTo>
                  <a:cubicBezTo>
                    <a:pt x="-122" y="45224"/>
                    <a:pt x="2227" y="35629"/>
                    <a:pt x="6863" y="27069"/>
                  </a:cubicBezTo>
                  <a:cubicBezTo>
                    <a:pt x="11308" y="18865"/>
                    <a:pt x="17848" y="12032"/>
                    <a:pt x="25913" y="7320"/>
                  </a:cubicBezTo>
                  <a:cubicBezTo>
                    <a:pt x="34104" y="2463"/>
                    <a:pt x="43439" y="-39"/>
                    <a:pt x="52964" y="81"/>
                  </a:cubicBezTo>
                  <a:cubicBezTo>
                    <a:pt x="60012" y="-420"/>
                    <a:pt x="66997" y="1409"/>
                    <a:pt x="72903" y="5288"/>
                  </a:cubicBezTo>
                  <a:close/>
                  <a:moveTo>
                    <a:pt x="54297" y="15321"/>
                  </a:moveTo>
                  <a:cubicBezTo>
                    <a:pt x="52456" y="13950"/>
                    <a:pt x="50234" y="13277"/>
                    <a:pt x="47947" y="13416"/>
                  </a:cubicBezTo>
                  <a:cubicBezTo>
                    <a:pt x="43566" y="13442"/>
                    <a:pt x="39375" y="15277"/>
                    <a:pt x="36390" y="18496"/>
                  </a:cubicBezTo>
                  <a:cubicBezTo>
                    <a:pt x="32961" y="22167"/>
                    <a:pt x="30295" y="26485"/>
                    <a:pt x="28516" y="31196"/>
                  </a:cubicBezTo>
                  <a:cubicBezTo>
                    <a:pt x="26738" y="35603"/>
                    <a:pt x="25596" y="40245"/>
                    <a:pt x="25087" y="44976"/>
                  </a:cubicBezTo>
                  <a:cubicBezTo>
                    <a:pt x="29850" y="44843"/>
                    <a:pt x="34549" y="43788"/>
                    <a:pt x="38867" y="41864"/>
                  </a:cubicBezTo>
                  <a:cubicBezTo>
                    <a:pt x="43629" y="39953"/>
                    <a:pt x="47947" y="37102"/>
                    <a:pt x="51567" y="33482"/>
                  </a:cubicBezTo>
                  <a:cubicBezTo>
                    <a:pt x="54805" y="30485"/>
                    <a:pt x="56646" y="26313"/>
                    <a:pt x="56710" y="21925"/>
                  </a:cubicBezTo>
                  <a:cubicBezTo>
                    <a:pt x="56964" y="19468"/>
                    <a:pt x="56075" y="17030"/>
                    <a:pt x="54297" y="15321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4803B15-99F0-0645-9A84-27B2AEFEB77E}"/>
                </a:ext>
              </a:extLst>
            </p:cNvPr>
            <p:cNvSpPr/>
            <p:nvPr/>
          </p:nvSpPr>
          <p:spPr>
            <a:xfrm>
              <a:off x="8589454" y="2942646"/>
              <a:ext cx="68452" cy="88983"/>
            </a:xfrm>
            <a:custGeom>
              <a:avLst/>
              <a:gdLst>
                <a:gd name="connsiteX0" fmla="*/ 10096 w 68452"/>
                <a:gd name="connsiteY0" fmla="*/ 69095 h 88983"/>
                <a:gd name="connsiteX1" fmla="*/ 18414 w 68452"/>
                <a:gd name="connsiteY1" fmla="*/ 71826 h 88983"/>
                <a:gd name="connsiteX2" fmla="*/ 27241 w 68452"/>
                <a:gd name="connsiteY2" fmla="*/ 72969 h 88983"/>
                <a:gd name="connsiteX3" fmla="*/ 41465 w 68452"/>
                <a:gd name="connsiteY3" fmla="*/ 64460 h 88983"/>
                <a:gd name="connsiteX4" fmla="*/ 40005 w 68452"/>
                <a:gd name="connsiteY4" fmla="*/ 59888 h 88983"/>
                <a:gd name="connsiteX5" fmla="*/ 36322 w 68452"/>
                <a:gd name="connsiteY5" fmla="*/ 55951 h 88983"/>
                <a:gd name="connsiteX6" fmla="*/ 29972 w 68452"/>
                <a:gd name="connsiteY6" fmla="*/ 51252 h 88983"/>
                <a:gd name="connsiteX7" fmla="*/ 25653 w 68452"/>
                <a:gd name="connsiteY7" fmla="*/ 48077 h 88983"/>
                <a:gd name="connsiteX8" fmla="*/ 17526 w 68452"/>
                <a:gd name="connsiteY8" fmla="*/ 41155 h 88983"/>
                <a:gd name="connsiteX9" fmla="*/ 12382 w 68452"/>
                <a:gd name="connsiteY9" fmla="*/ 33726 h 88983"/>
                <a:gd name="connsiteX10" fmla="*/ 10351 w 68452"/>
                <a:gd name="connsiteY10" fmla="*/ 23947 h 88983"/>
                <a:gd name="connsiteX11" fmla="*/ 14986 w 68452"/>
                <a:gd name="connsiteY11" fmla="*/ 11247 h 88983"/>
                <a:gd name="connsiteX12" fmla="*/ 27686 w 68452"/>
                <a:gd name="connsiteY12" fmla="*/ 2865 h 88983"/>
                <a:gd name="connsiteX13" fmla="*/ 46164 w 68452"/>
                <a:gd name="connsiteY13" fmla="*/ 7 h 88983"/>
                <a:gd name="connsiteX14" fmla="*/ 59499 w 68452"/>
                <a:gd name="connsiteY14" fmla="*/ 1023 h 88983"/>
                <a:gd name="connsiteX15" fmla="*/ 68452 w 68452"/>
                <a:gd name="connsiteY15" fmla="*/ 2992 h 88983"/>
                <a:gd name="connsiteX16" fmla="*/ 65214 w 68452"/>
                <a:gd name="connsiteY16" fmla="*/ 22042 h 88983"/>
                <a:gd name="connsiteX17" fmla="*/ 61214 w 68452"/>
                <a:gd name="connsiteY17" fmla="*/ 19248 h 88983"/>
                <a:gd name="connsiteX18" fmla="*/ 54419 w 68452"/>
                <a:gd name="connsiteY18" fmla="*/ 16581 h 88983"/>
                <a:gd name="connsiteX19" fmla="*/ 45910 w 68452"/>
                <a:gd name="connsiteY19" fmla="*/ 15501 h 88983"/>
                <a:gd name="connsiteX20" fmla="*/ 36004 w 68452"/>
                <a:gd name="connsiteY20" fmla="*/ 17660 h 88983"/>
                <a:gd name="connsiteX21" fmla="*/ 32321 w 68452"/>
                <a:gd name="connsiteY21" fmla="*/ 24010 h 88983"/>
                <a:gd name="connsiteX22" fmla="*/ 33527 w 68452"/>
                <a:gd name="connsiteY22" fmla="*/ 28773 h 88983"/>
                <a:gd name="connsiteX23" fmla="*/ 36702 w 68452"/>
                <a:gd name="connsiteY23" fmla="*/ 32456 h 88983"/>
                <a:gd name="connsiteX24" fmla="*/ 42608 w 68452"/>
                <a:gd name="connsiteY24" fmla="*/ 37091 h 88983"/>
                <a:gd name="connsiteX25" fmla="*/ 45974 w 68452"/>
                <a:gd name="connsiteY25" fmla="*/ 39504 h 88983"/>
                <a:gd name="connsiteX26" fmla="*/ 55752 w 68452"/>
                <a:gd name="connsiteY26" fmla="*/ 47061 h 88983"/>
                <a:gd name="connsiteX27" fmla="*/ 61722 w 68452"/>
                <a:gd name="connsiteY27" fmla="*/ 54681 h 88983"/>
                <a:gd name="connsiteX28" fmla="*/ 63944 w 68452"/>
                <a:gd name="connsiteY28" fmla="*/ 64269 h 88983"/>
                <a:gd name="connsiteX29" fmla="*/ 58991 w 68452"/>
                <a:gd name="connsiteY29" fmla="*/ 78303 h 88983"/>
                <a:gd name="connsiteX30" fmla="*/ 45720 w 68452"/>
                <a:gd name="connsiteY30" fmla="*/ 86431 h 88983"/>
                <a:gd name="connsiteX31" fmla="*/ 26670 w 68452"/>
                <a:gd name="connsiteY31" fmla="*/ 88971 h 88983"/>
                <a:gd name="connsiteX32" fmla="*/ 10477 w 68452"/>
                <a:gd name="connsiteY32" fmla="*/ 87447 h 88983"/>
                <a:gd name="connsiteX33" fmla="*/ 0 w 68452"/>
                <a:gd name="connsiteY33" fmla="*/ 84018 h 88983"/>
                <a:gd name="connsiteX34" fmla="*/ 4001 w 68452"/>
                <a:gd name="connsiteY34" fmla="*/ 66873 h 88983"/>
                <a:gd name="connsiteX35" fmla="*/ 10096 w 68452"/>
                <a:gd name="connsiteY35" fmla="*/ 69095 h 8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452" h="88983">
                  <a:moveTo>
                    <a:pt x="10096" y="69095"/>
                  </a:moveTo>
                  <a:cubicBezTo>
                    <a:pt x="12764" y="70264"/>
                    <a:pt x="15557" y="71172"/>
                    <a:pt x="18414" y="71826"/>
                  </a:cubicBezTo>
                  <a:cubicBezTo>
                    <a:pt x="21272" y="72569"/>
                    <a:pt x="24257" y="72950"/>
                    <a:pt x="27241" y="72969"/>
                  </a:cubicBezTo>
                  <a:cubicBezTo>
                    <a:pt x="36702" y="72969"/>
                    <a:pt x="41465" y="70111"/>
                    <a:pt x="41465" y="64460"/>
                  </a:cubicBezTo>
                  <a:cubicBezTo>
                    <a:pt x="41465" y="62821"/>
                    <a:pt x="40957" y="61228"/>
                    <a:pt x="40005" y="59888"/>
                  </a:cubicBezTo>
                  <a:cubicBezTo>
                    <a:pt x="38989" y="58396"/>
                    <a:pt x="37719" y="57068"/>
                    <a:pt x="36322" y="55951"/>
                  </a:cubicBezTo>
                  <a:cubicBezTo>
                    <a:pt x="34861" y="54744"/>
                    <a:pt x="32765" y="53220"/>
                    <a:pt x="29972" y="51252"/>
                  </a:cubicBezTo>
                  <a:lnTo>
                    <a:pt x="25653" y="48077"/>
                  </a:lnTo>
                  <a:cubicBezTo>
                    <a:pt x="22733" y="46000"/>
                    <a:pt x="20065" y="43682"/>
                    <a:pt x="17526" y="41155"/>
                  </a:cubicBezTo>
                  <a:cubicBezTo>
                    <a:pt x="15430" y="38977"/>
                    <a:pt x="13652" y="36469"/>
                    <a:pt x="12382" y="33726"/>
                  </a:cubicBezTo>
                  <a:cubicBezTo>
                    <a:pt x="10985" y="30659"/>
                    <a:pt x="10287" y="27319"/>
                    <a:pt x="10351" y="23947"/>
                  </a:cubicBezTo>
                  <a:cubicBezTo>
                    <a:pt x="10351" y="19299"/>
                    <a:pt x="12002" y="14790"/>
                    <a:pt x="14986" y="11247"/>
                  </a:cubicBezTo>
                  <a:cubicBezTo>
                    <a:pt x="18414" y="7360"/>
                    <a:pt x="22796" y="4465"/>
                    <a:pt x="27686" y="2865"/>
                  </a:cubicBezTo>
                  <a:cubicBezTo>
                    <a:pt x="33655" y="871"/>
                    <a:pt x="39877" y="-94"/>
                    <a:pt x="46164" y="7"/>
                  </a:cubicBezTo>
                  <a:cubicBezTo>
                    <a:pt x="50609" y="26"/>
                    <a:pt x="55054" y="363"/>
                    <a:pt x="59499" y="1023"/>
                  </a:cubicBezTo>
                  <a:cubicBezTo>
                    <a:pt x="62547" y="1417"/>
                    <a:pt x="65532" y="2077"/>
                    <a:pt x="68452" y="2992"/>
                  </a:cubicBezTo>
                  <a:lnTo>
                    <a:pt x="65214" y="22042"/>
                  </a:lnTo>
                  <a:cubicBezTo>
                    <a:pt x="64008" y="20905"/>
                    <a:pt x="62674" y="19965"/>
                    <a:pt x="61214" y="19248"/>
                  </a:cubicBezTo>
                  <a:cubicBezTo>
                    <a:pt x="59055" y="18111"/>
                    <a:pt x="56769" y="17216"/>
                    <a:pt x="54419" y="16581"/>
                  </a:cubicBezTo>
                  <a:cubicBezTo>
                    <a:pt x="51626" y="15857"/>
                    <a:pt x="48768" y="15495"/>
                    <a:pt x="45910" y="15501"/>
                  </a:cubicBezTo>
                  <a:cubicBezTo>
                    <a:pt x="42481" y="15311"/>
                    <a:pt x="39052" y="16060"/>
                    <a:pt x="36004" y="17660"/>
                  </a:cubicBezTo>
                  <a:cubicBezTo>
                    <a:pt x="33655" y="18860"/>
                    <a:pt x="32194" y="21350"/>
                    <a:pt x="32321" y="24010"/>
                  </a:cubicBezTo>
                  <a:cubicBezTo>
                    <a:pt x="32258" y="25680"/>
                    <a:pt x="32702" y="27325"/>
                    <a:pt x="33527" y="28773"/>
                  </a:cubicBezTo>
                  <a:cubicBezTo>
                    <a:pt x="34353" y="30176"/>
                    <a:pt x="35433" y="31421"/>
                    <a:pt x="36702" y="32456"/>
                  </a:cubicBezTo>
                  <a:cubicBezTo>
                    <a:pt x="37973" y="33599"/>
                    <a:pt x="39941" y="35123"/>
                    <a:pt x="42608" y="37091"/>
                  </a:cubicBezTo>
                  <a:lnTo>
                    <a:pt x="45974" y="39504"/>
                  </a:lnTo>
                  <a:cubicBezTo>
                    <a:pt x="49402" y="41828"/>
                    <a:pt x="52641" y="44356"/>
                    <a:pt x="55752" y="47061"/>
                  </a:cubicBezTo>
                  <a:cubicBezTo>
                    <a:pt x="58165" y="49258"/>
                    <a:pt x="60134" y="51830"/>
                    <a:pt x="61722" y="54681"/>
                  </a:cubicBezTo>
                  <a:cubicBezTo>
                    <a:pt x="63246" y="57653"/>
                    <a:pt x="64008" y="60942"/>
                    <a:pt x="63944" y="64269"/>
                  </a:cubicBezTo>
                  <a:cubicBezTo>
                    <a:pt x="64135" y="69406"/>
                    <a:pt x="62357" y="74423"/>
                    <a:pt x="58991" y="78303"/>
                  </a:cubicBezTo>
                  <a:cubicBezTo>
                    <a:pt x="55372" y="82170"/>
                    <a:pt x="50800" y="84976"/>
                    <a:pt x="45720" y="86431"/>
                  </a:cubicBezTo>
                  <a:cubicBezTo>
                    <a:pt x="39560" y="88240"/>
                    <a:pt x="33083" y="89098"/>
                    <a:pt x="26670" y="88971"/>
                  </a:cubicBezTo>
                  <a:cubicBezTo>
                    <a:pt x="21209" y="88971"/>
                    <a:pt x="15811" y="88463"/>
                    <a:pt x="10477" y="87447"/>
                  </a:cubicBezTo>
                  <a:cubicBezTo>
                    <a:pt x="6794" y="87009"/>
                    <a:pt x="3239" y="85847"/>
                    <a:pt x="0" y="84018"/>
                  </a:cubicBezTo>
                  <a:lnTo>
                    <a:pt x="4001" y="66873"/>
                  </a:lnTo>
                  <a:cubicBezTo>
                    <a:pt x="5969" y="67819"/>
                    <a:pt x="8001" y="68562"/>
                    <a:pt x="10096" y="69095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8BB0A30D-0451-3842-A154-416ED6ADAEEB}"/>
                </a:ext>
              </a:extLst>
            </p:cNvPr>
            <p:cNvSpPr/>
            <p:nvPr/>
          </p:nvSpPr>
          <p:spPr>
            <a:xfrm>
              <a:off x="8680577" y="2942647"/>
              <a:ext cx="68516" cy="88982"/>
            </a:xfrm>
            <a:custGeom>
              <a:avLst/>
              <a:gdLst>
                <a:gd name="connsiteX0" fmla="*/ 10033 w 68516"/>
                <a:gd name="connsiteY0" fmla="*/ 69094 h 88982"/>
                <a:gd name="connsiteX1" fmla="*/ 18352 w 68516"/>
                <a:gd name="connsiteY1" fmla="*/ 71825 h 88982"/>
                <a:gd name="connsiteX2" fmla="*/ 27178 w 68516"/>
                <a:gd name="connsiteY2" fmla="*/ 72968 h 88982"/>
                <a:gd name="connsiteX3" fmla="*/ 41466 w 68516"/>
                <a:gd name="connsiteY3" fmla="*/ 64459 h 88982"/>
                <a:gd name="connsiteX4" fmla="*/ 40005 w 68516"/>
                <a:gd name="connsiteY4" fmla="*/ 59887 h 88982"/>
                <a:gd name="connsiteX5" fmla="*/ 36322 w 68516"/>
                <a:gd name="connsiteY5" fmla="*/ 55950 h 88982"/>
                <a:gd name="connsiteX6" fmla="*/ 29972 w 68516"/>
                <a:gd name="connsiteY6" fmla="*/ 51251 h 88982"/>
                <a:gd name="connsiteX7" fmla="*/ 25591 w 68516"/>
                <a:gd name="connsiteY7" fmla="*/ 48076 h 88982"/>
                <a:gd name="connsiteX8" fmla="*/ 17526 w 68516"/>
                <a:gd name="connsiteY8" fmla="*/ 41154 h 88982"/>
                <a:gd name="connsiteX9" fmla="*/ 12319 w 68516"/>
                <a:gd name="connsiteY9" fmla="*/ 33725 h 88982"/>
                <a:gd name="connsiteX10" fmla="*/ 10351 w 68516"/>
                <a:gd name="connsiteY10" fmla="*/ 23946 h 88982"/>
                <a:gd name="connsiteX11" fmla="*/ 14986 w 68516"/>
                <a:gd name="connsiteY11" fmla="*/ 11246 h 88982"/>
                <a:gd name="connsiteX12" fmla="*/ 27686 w 68516"/>
                <a:gd name="connsiteY12" fmla="*/ 2864 h 88982"/>
                <a:gd name="connsiteX13" fmla="*/ 46165 w 68516"/>
                <a:gd name="connsiteY13" fmla="*/ 6 h 88982"/>
                <a:gd name="connsiteX14" fmla="*/ 59499 w 68516"/>
                <a:gd name="connsiteY14" fmla="*/ 1022 h 88982"/>
                <a:gd name="connsiteX15" fmla="*/ 68517 w 68516"/>
                <a:gd name="connsiteY15" fmla="*/ 2991 h 88982"/>
                <a:gd name="connsiteX16" fmla="*/ 65278 w 68516"/>
                <a:gd name="connsiteY16" fmla="*/ 22041 h 88982"/>
                <a:gd name="connsiteX17" fmla="*/ 61278 w 68516"/>
                <a:gd name="connsiteY17" fmla="*/ 19247 h 88982"/>
                <a:gd name="connsiteX18" fmla="*/ 54419 w 68516"/>
                <a:gd name="connsiteY18" fmla="*/ 16580 h 88982"/>
                <a:gd name="connsiteX19" fmla="*/ 45910 w 68516"/>
                <a:gd name="connsiteY19" fmla="*/ 15500 h 88982"/>
                <a:gd name="connsiteX20" fmla="*/ 36004 w 68516"/>
                <a:gd name="connsiteY20" fmla="*/ 17659 h 88982"/>
                <a:gd name="connsiteX21" fmla="*/ 32385 w 68516"/>
                <a:gd name="connsiteY21" fmla="*/ 24009 h 88982"/>
                <a:gd name="connsiteX22" fmla="*/ 33528 w 68516"/>
                <a:gd name="connsiteY22" fmla="*/ 28772 h 88982"/>
                <a:gd name="connsiteX23" fmla="*/ 36703 w 68516"/>
                <a:gd name="connsiteY23" fmla="*/ 32455 h 88982"/>
                <a:gd name="connsiteX24" fmla="*/ 42672 w 68516"/>
                <a:gd name="connsiteY24" fmla="*/ 37090 h 88982"/>
                <a:gd name="connsiteX25" fmla="*/ 46038 w 68516"/>
                <a:gd name="connsiteY25" fmla="*/ 39503 h 88982"/>
                <a:gd name="connsiteX26" fmla="*/ 55753 w 68516"/>
                <a:gd name="connsiteY26" fmla="*/ 47060 h 88982"/>
                <a:gd name="connsiteX27" fmla="*/ 61722 w 68516"/>
                <a:gd name="connsiteY27" fmla="*/ 54680 h 88982"/>
                <a:gd name="connsiteX28" fmla="*/ 64008 w 68516"/>
                <a:gd name="connsiteY28" fmla="*/ 64268 h 88982"/>
                <a:gd name="connsiteX29" fmla="*/ 59055 w 68516"/>
                <a:gd name="connsiteY29" fmla="*/ 78302 h 88982"/>
                <a:gd name="connsiteX30" fmla="*/ 45720 w 68516"/>
                <a:gd name="connsiteY30" fmla="*/ 86430 h 88982"/>
                <a:gd name="connsiteX31" fmla="*/ 26670 w 68516"/>
                <a:gd name="connsiteY31" fmla="*/ 88970 h 88982"/>
                <a:gd name="connsiteX32" fmla="*/ 10478 w 68516"/>
                <a:gd name="connsiteY32" fmla="*/ 87446 h 88982"/>
                <a:gd name="connsiteX33" fmla="*/ 0 w 68516"/>
                <a:gd name="connsiteY33" fmla="*/ 84017 h 88982"/>
                <a:gd name="connsiteX34" fmla="*/ 4001 w 68516"/>
                <a:gd name="connsiteY34" fmla="*/ 66872 h 88982"/>
                <a:gd name="connsiteX35" fmla="*/ 10033 w 68516"/>
                <a:gd name="connsiteY35" fmla="*/ 69094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516" h="88982">
                  <a:moveTo>
                    <a:pt x="10033" y="69094"/>
                  </a:moveTo>
                  <a:cubicBezTo>
                    <a:pt x="12700" y="70244"/>
                    <a:pt x="15494" y="71158"/>
                    <a:pt x="18352" y="71825"/>
                  </a:cubicBezTo>
                  <a:cubicBezTo>
                    <a:pt x="21209" y="72561"/>
                    <a:pt x="24193" y="72949"/>
                    <a:pt x="27178" y="72968"/>
                  </a:cubicBezTo>
                  <a:cubicBezTo>
                    <a:pt x="36703" y="72968"/>
                    <a:pt x="41466" y="70110"/>
                    <a:pt x="41466" y="64459"/>
                  </a:cubicBezTo>
                  <a:cubicBezTo>
                    <a:pt x="41466" y="62821"/>
                    <a:pt x="40957" y="61227"/>
                    <a:pt x="40005" y="59887"/>
                  </a:cubicBezTo>
                  <a:cubicBezTo>
                    <a:pt x="38989" y="58407"/>
                    <a:pt x="37719" y="57086"/>
                    <a:pt x="36322" y="55950"/>
                  </a:cubicBezTo>
                  <a:cubicBezTo>
                    <a:pt x="34861" y="54743"/>
                    <a:pt x="32766" y="53219"/>
                    <a:pt x="29972" y="51251"/>
                  </a:cubicBezTo>
                  <a:lnTo>
                    <a:pt x="25591" y="48076"/>
                  </a:lnTo>
                  <a:cubicBezTo>
                    <a:pt x="22733" y="46000"/>
                    <a:pt x="20003" y="43682"/>
                    <a:pt x="17526" y="41154"/>
                  </a:cubicBezTo>
                  <a:cubicBezTo>
                    <a:pt x="15430" y="38964"/>
                    <a:pt x="13653" y="36455"/>
                    <a:pt x="12319" y="33725"/>
                  </a:cubicBezTo>
                  <a:cubicBezTo>
                    <a:pt x="10922" y="30651"/>
                    <a:pt x="10287" y="27311"/>
                    <a:pt x="10351" y="23946"/>
                  </a:cubicBezTo>
                  <a:cubicBezTo>
                    <a:pt x="10287" y="19291"/>
                    <a:pt x="11938" y="14770"/>
                    <a:pt x="14986" y="11246"/>
                  </a:cubicBezTo>
                  <a:cubicBezTo>
                    <a:pt x="18415" y="7366"/>
                    <a:pt x="22796" y="4470"/>
                    <a:pt x="27686" y="2864"/>
                  </a:cubicBezTo>
                  <a:cubicBezTo>
                    <a:pt x="33655" y="883"/>
                    <a:pt x="39878" y="-89"/>
                    <a:pt x="46165" y="6"/>
                  </a:cubicBezTo>
                  <a:cubicBezTo>
                    <a:pt x="50609" y="19"/>
                    <a:pt x="55054" y="356"/>
                    <a:pt x="59499" y="1022"/>
                  </a:cubicBezTo>
                  <a:cubicBezTo>
                    <a:pt x="62547" y="1410"/>
                    <a:pt x="65595" y="2070"/>
                    <a:pt x="68517" y="2991"/>
                  </a:cubicBezTo>
                  <a:lnTo>
                    <a:pt x="65278" y="22041"/>
                  </a:lnTo>
                  <a:cubicBezTo>
                    <a:pt x="64071" y="20936"/>
                    <a:pt x="62738" y="19996"/>
                    <a:pt x="61278" y="19247"/>
                  </a:cubicBezTo>
                  <a:cubicBezTo>
                    <a:pt x="59118" y="18110"/>
                    <a:pt x="56769" y="17215"/>
                    <a:pt x="54419" y="16580"/>
                  </a:cubicBezTo>
                  <a:cubicBezTo>
                    <a:pt x="51626" y="15856"/>
                    <a:pt x="48768" y="15488"/>
                    <a:pt x="45910" y="15500"/>
                  </a:cubicBezTo>
                  <a:cubicBezTo>
                    <a:pt x="42481" y="15329"/>
                    <a:pt x="39053" y="16078"/>
                    <a:pt x="36004" y="17659"/>
                  </a:cubicBezTo>
                  <a:cubicBezTo>
                    <a:pt x="33655" y="18891"/>
                    <a:pt x="32258" y="21368"/>
                    <a:pt x="32385" y="24009"/>
                  </a:cubicBezTo>
                  <a:cubicBezTo>
                    <a:pt x="32385" y="25667"/>
                    <a:pt x="32766" y="27305"/>
                    <a:pt x="33528" y="28772"/>
                  </a:cubicBezTo>
                  <a:cubicBezTo>
                    <a:pt x="34417" y="30144"/>
                    <a:pt x="35496" y="31382"/>
                    <a:pt x="36703" y="32455"/>
                  </a:cubicBezTo>
                  <a:cubicBezTo>
                    <a:pt x="38036" y="33598"/>
                    <a:pt x="40005" y="35122"/>
                    <a:pt x="42672" y="37090"/>
                  </a:cubicBezTo>
                  <a:lnTo>
                    <a:pt x="46038" y="39503"/>
                  </a:lnTo>
                  <a:cubicBezTo>
                    <a:pt x="49403" y="41827"/>
                    <a:pt x="52642" y="44348"/>
                    <a:pt x="55753" y="47060"/>
                  </a:cubicBezTo>
                  <a:cubicBezTo>
                    <a:pt x="58166" y="49257"/>
                    <a:pt x="60134" y="51829"/>
                    <a:pt x="61722" y="54680"/>
                  </a:cubicBezTo>
                  <a:cubicBezTo>
                    <a:pt x="63246" y="57633"/>
                    <a:pt x="64071" y="60935"/>
                    <a:pt x="64008" y="64268"/>
                  </a:cubicBezTo>
                  <a:cubicBezTo>
                    <a:pt x="64198" y="69405"/>
                    <a:pt x="62420" y="74422"/>
                    <a:pt x="59055" y="78302"/>
                  </a:cubicBezTo>
                  <a:cubicBezTo>
                    <a:pt x="55435" y="82169"/>
                    <a:pt x="50800" y="84976"/>
                    <a:pt x="45720" y="86430"/>
                  </a:cubicBezTo>
                  <a:cubicBezTo>
                    <a:pt x="39560" y="88240"/>
                    <a:pt x="33083" y="89097"/>
                    <a:pt x="26670" y="88970"/>
                  </a:cubicBezTo>
                  <a:cubicBezTo>
                    <a:pt x="21209" y="88970"/>
                    <a:pt x="15811" y="88462"/>
                    <a:pt x="10478" y="87446"/>
                  </a:cubicBezTo>
                  <a:cubicBezTo>
                    <a:pt x="6794" y="87008"/>
                    <a:pt x="3239" y="85846"/>
                    <a:pt x="0" y="84017"/>
                  </a:cubicBezTo>
                  <a:lnTo>
                    <a:pt x="4001" y="66872"/>
                  </a:lnTo>
                  <a:cubicBezTo>
                    <a:pt x="5905" y="67805"/>
                    <a:pt x="7938" y="68548"/>
                    <a:pt x="10033" y="6909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F813894-2E1C-D548-86AB-DB687EA2BB89}"/>
                </a:ext>
              </a:extLst>
            </p:cNvPr>
            <p:cNvSpPr/>
            <p:nvPr/>
          </p:nvSpPr>
          <p:spPr>
            <a:xfrm>
              <a:off x="8774504" y="2942300"/>
              <a:ext cx="90095" cy="88637"/>
            </a:xfrm>
            <a:custGeom>
              <a:avLst/>
              <a:gdLst>
                <a:gd name="connsiteX0" fmla="*/ 90095 w 90095"/>
                <a:gd name="connsiteY0" fmla="*/ 99 h 88637"/>
                <a:gd name="connsiteX1" fmla="*/ 76570 w 90095"/>
                <a:gd name="connsiteY1" fmla="*/ 88554 h 88637"/>
                <a:gd name="connsiteX2" fmla="*/ 55552 w 90095"/>
                <a:gd name="connsiteY2" fmla="*/ 88554 h 88637"/>
                <a:gd name="connsiteX3" fmla="*/ 56758 w 90095"/>
                <a:gd name="connsiteY3" fmla="*/ 70648 h 88637"/>
                <a:gd name="connsiteX4" fmla="*/ 44439 w 90095"/>
                <a:gd name="connsiteY4" fmla="*/ 83348 h 88637"/>
                <a:gd name="connsiteX5" fmla="*/ 27612 w 90095"/>
                <a:gd name="connsiteY5" fmla="*/ 88554 h 88637"/>
                <a:gd name="connsiteX6" fmla="*/ 6783 w 90095"/>
                <a:gd name="connsiteY6" fmla="*/ 79728 h 88637"/>
                <a:gd name="connsiteX7" fmla="*/ 52 w 90095"/>
                <a:gd name="connsiteY7" fmla="*/ 56106 h 88637"/>
                <a:gd name="connsiteX8" fmla="*/ 6402 w 90095"/>
                <a:gd name="connsiteY8" fmla="*/ 29563 h 88637"/>
                <a:gd name="connsiteX9" fmla="*/ 25452 w 90095"/>
                <a:gd name="connsiteY9" fmla="*/ 8354 h 88637"/>
                <a:gd name="connsiteX10" fmla="*/ 57202 w 90095"/>
                <a:gd name="connsiteY10" fmla="*/ 35 h 88637"/>
                <a:gd name="connsiteX11" fmla="*/ 67363 w 90095"/>
                <a:gd name="connsiteY11" fmla="*/ 924 h 88637"/>
                <a:gd name="connsiteX12" fmla="*/ 77395 w 90095"/>
                <a:gd name="connsiteY12" fmla="*/ 3083 h 88637"/>
                <a:gd name="connsiteX13" fmla="*/ 47931 w 90095"/>
                <a:gd name="connsiteY13" fmla="*/ 66520 h 88637"/>
                <a:gd name="connsiteX14" fmla="*/ 58917 w 90095"/>
                <a:gd name="connsiteY14" fmla="*/ 50835 h 88637"/>
                <a:gd name="connsiteX15" fmla="*/ 64695 w 90095"/>
                <a:gd name="connsiteY15" fmla="*/ 15402 h 88637"/>
                <a:gd name="connsiteX16" fmla="*/ 54789 w 90095"/>
                <a:gd name="connsiteY16" fmla="*/ 13751 h 88637"/>
                <a:gd name="connsiteX17" fmla="*/ 38089 w 90095"/>
                <a:gd name="connsiteY17" fmla="*/ 20101 h 88637"/>
                <a:gd name="connsiteX18" fmla="*/ 27929 w 90095"/>
                <a:gd name="connsiteY18" fmla="*/ 35532 h 88637"/>
                <a:gd name="connsiteX19" fmla="*/ 24564 w 90095"/>
                <a:gd name="connsiteY19" fmla="*/ 54582 h 88637"/>
                <a:gd name="connsiteX20" fmla="*/ 27040 w 90095"/>
                <a:gd name="connsiteY20" fmla="*/ 69060 h 88637"/>
                <a:gd name="connsiteX21" fmla="*/ 34406 w 90095"/>
                <a:gd name="connsiteY21" fmla="*/ 73759 h 88637"/>
                <a:gd name="connsiteX22" fmla="*/ 47677 w 90095"/>
                <a:gd name="connsiteY22" fmla="*/ 66520 h 8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095" h="88637">
                  <a:moveTo>
                    <a:pt x="90095" y="99"/>
                  </a:moveTo>
                  <a:lnTo>
                    <a:pt x="76570" y="88554"/>
                  </a:lnTo>
                  <a:lnTo>
                    <a:pt x="55552" y="88554"/>
                  </a:lnTo>
                  <a:lnTo>
                    <a:pt x="56758" y="70648"/>
                  </a:lnTo>
                  <a:cubicBezTo>
                    <a:pt x="53519" y="75651"/>
                    <a:pt x="49328" y="79963"/>
                    <a:pt x="44439" y="83348"/>
                  </a:cubicBezTo>
                  <a:cubicBezTo>
                    <a:pt x="39550" y="86815"/>
                    <a:pt x="33644" y="88637"/>
                    <a:pt x="27612" y="88554"/>
                  </a:cubicBezTo>
                  <a:cubicBezTo>
                    <a:pt x="19611" y="89215"/>
                    <a:pt x="11864" y="85919"/>
                    <a:pt x="6783" y="79728"/>
                  </a:cubicBezTo>
                  <a:cubicBezTo>
                    <a:pt x="2021" y="72813"/>
                    <a:pt x="-392" y="64507"/>
                    <a:pt x="52" y="56106"/>
                  </a:cubicBezTo>
                  <a:cubicBezTo>
                    <a:pt x="52" y="46886"/>
                    <a:pt x="2212" y="37793"/>
                    <a:pt x="6402" y="29563"/>
                  </a:cubicBezTo>
                  <a:cubicBezTo>
                    <a:pt x="10720" y="20908"/>
                    <a:pt x="17325" y="13574"/>
                    <a:pt x="25452" y="8354"/>
                  </a:cubicBezTo>
                  <a:cubicBezTo>
                    <a:pt x="34977" y="2537"/>
                    <a:pt x="46027" y="-358"/>
                    <a:pt x="57202" y="35"/>
                  </a:cubicBezTo>
                  <a:cubicBezTo>
                    <a:pt x="60631" y="74"/>
                    <a:pt x="63997" y="372"/>
                    <a:pt x="67363" y="924"/>
                  </a:cubicBezTo>
                  <a:cubicBezTo>
                    <a:pt x="71045" y="1560"/>
                    <a:pt x="74411" y="2258"/>
                    <a:pt x="77395" y="3083"/>
                  </a:cubicBezTo>
                  <a:close/>
                  <a:moveTo>
                    <a:pt x="47931" y="66520"/>
                  </a:moveTo>
                  <a:cubicBezTo>
                    <a:pt x="52313" y="61846"/>
                    <a:pt x="55996" y="56563"/>
                    <a:pt x="58917" y="50835"/>
                  </a:cubicBezTo>
                  <a:lnTo>
                    <a:pt x="64695" y="15402"/>
                  </a:lnTo>
                  <a:cubicBezTo>
                    <a:pt x="61520" y="14247"/>
                    <a:pt x="58155" y="13688"/>
                    <a:pt x="54789" y="13751"/>
                  </a:cubicBezTo>
                  <a:cubicBezTo>
                    <a:pt x="48630" y="13631"/>
                    <a:pt x="42597" y="15910"/>
                    <a:pt x="38089" y="20101"/>
                  </a:cubicBezTo>
                  <a:cubicBezTo>
                    <a:pt x="33453" y="24312"/>
                    <a:pt x="29961" y="29620"/>
                    <a:pt x="27929" y="35532"/>
                  </a:cubicBezTo>
                  <a:cubicBezTo>
                    <a:pt x="25706" y="41634"/>
                    <a:pt x="24564" y="48080"/>
                    <a:pt x="24564" y="54582"/>
                  </a:cubicBezTo>
                  <a:cubicBezTo>
                    <a:pt x="24246" y="59535"/>
                    <a:pt x="25135" y="64488"/>
                    <a:pt x="27040" y="69060"/>
                  </a:cubicBezTo>
                  <a:cubicBezTo>
                    <a:pt x="28374" y="71949"/>
                    <a:pt x="31231" y="73791"/>
                    <a:pt x="34406" y="73759"/>
                  </a:cubicBezTo>
                  <a:cubicBezTo>
                    <a:pt x="39677" y="73334"/>
                    <a:pt x="44502" y="70705"/>
                    <a:pt x="47677" y="6652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Freeform 58">
            <a:extLst>
              <a:ext uri="{FF2B5EF4-FFF2-40B4-BE49-F238E27FC236}">
                <a16:creationId xmlns:a16="http://schemas.microsoft.com/office/drawing/2014/main" id="{41EAC6D7-9AC8-CE4A-9CF8-367E7F8EC11E}"/>
              </a:ext>
            </a:extLst>
          </p:cNvPr>
          <p:cNvSpPr/>
          <p:nvPr/>
        </p:nvSpPr>
        <p:spPr>
          <a:xfrm>
            <a:off x="4839678" y="4478616"/>
            <a:ext cx="216716" cy="46721"/>
          </a:xfrm>
          <a:custGeom>
            <a:avLst/>
            <a:gdLst>
              <a:gd name="connsiteX0" fmla="*/ 19050 w 179387"/>
              <a:gd name="connsiteY0" fmla="*/ 38673 h 38673"/>
              <a:gd name="connsiteX1" fmla="*/ 0 w 179387"/>
              <a:gd name="connsiteY1" fmla="*/ 28577 h 38673"/>
              <a:gd name="connsiteX2" fmla="*/ 63500 w 179387"/>
              <a:gd name="connsiteY2" fmla="*/ 2 h 38673"/>
              <a:gd name="connsiteX3" fmla="*/ 96393 w 179387"/>
              <a:gd name="connsiteY3" fmla="*/ 8257 h 38673"/>
              <a:gd name="connsiteX4" fmla="*/ 125158 w 179387"/>
              <a:gd name="connsiteY4" fmla="*/ 16194 h 38673"/>
              <a:gd name="connsiteX5" fmla="*/ 160338 w 179387"/>
              <a:gd name="connsiteY5" fmla="*/ 3177 h 38673"/>
              <a:gd name="connsiteX6" fmla="*/ 179388 w 179387"/>
              <a:gd name="connsiteY6" fmla="*/ 13019 h 38673"/>
              <a:gd name="connsiteX7" fmla="*/ 124016 w 179387"/>
              <a:gd name="connsiteY7" fmla="*/ 35181 h 38673"/>
              <a:gd name="connsiteX8" fmla="*/ 88900 w 179387"/>
              <a:gd name="connsiteY8" fmla="*/ 25973 h 38673"/>
              <a:gd name="connsiteX9" fmla="*/ 63500 w 179387"/>
              <a:gd name="connsiteY9" fmla="*/ 19115 h 38673"/>
              <a:gd name="connsiteX10" fmla="*/ 19050 w 179387"/>
              <a:gd name="connsiteY10" fmla="*/ 38673 h 3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87" h="38673">
                <a:moveTo>
                  <a:pt x="19050" y="38673"/>
                </a:moveTo>
                <a:lnTo>
                  <a:pt x="0" y="28577"/>
                </a:lnTo>
                <a:cubicBezTo>
                  <a:pt x="1143" y="27561"/>
                  <a:pt x="29972" y="-252"/>
                  <a:pt x="63500" y="2"/>
                </a:cubicBezTo>
                <a:cubicBezTo>
                  <a:pt x="74930" y="516"/>
                  <a:pt x="86106" y="3323"/>
                  <a:pt x="96393" y="8257"/>
                </a:cubicBezTo>
                <a:cubicBezTo>
                  <a:pt x="105410" y="12575"/>
                  <a:pt x="115189" y="15261"/>
                  <a:pt x="125158" y="16194"/>
                </a:cubicBezTo>
                <a:cubicBezTo>
                  <a:pt x="142113" y="17083"/>
                  <a:pt x="160147" y="3494"/>
                  <a:pt x="160338" y="3177"/>
                </a:cubicBezTo>
                <a:lnTo>
                  <a:pt x="179388" y="13019"/>
                </a:lnTo>
                <a:cubicBezTo>
                  <a:pt x="178435" y="13718"/>
                  <a:pt x="153416" y="36641"/>
                  <a:pt x="124016" y="35181"/>
                </a:cubicBezTo>
                <a:cubicBezTo>
                  <a:pt x="111823" y="34247"/>
                  <a:pt x="99949" y="31123"/>
                  <a:pt x="88900" y="25973"/>
                </a:cubicBezTo>
                <a:cubicBezTo>
                  <a:pt x="80963" y="21998"/>
                  <a:pt x="72327" y="19668"/>
                  <a:pt x="63500" y="19115"/>
                </a:cubicBezTo>
                <a:cubicBezTo>
                  <a:pt x="41783" y="19623"/>
                  <a:pt x="19050" y="38673"/>
                  <a:pt x="19050" y="38673"/>
                </a:cubicBezTo>
                <a:close/>
              </a:path>
            </a:pathLst>
          </a:custGeom>
          <a:solidFill>
            <a:srgbClr val="FDFDFC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2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11071840" cy="892265"/>
          </a:xfrm>
        </p:spPr>
        <p:txBody>
          <a:bodyPr>
            <a:noAutofit/>
          </a:bodyPr>
          <a:lstStyle/>
          <a:p>
            <a:pPr defTabSz="1219170">
              <a:lnSpc>
                <a:spcPct val="100000"/>
              </a:lnSpc>
              <a:spcBef>
                <a:spcPts val="0"/>
              </a:spcBef>
            </a:pPr>
            <a:r>
              <a:rPr lang="fi-FI" sz="3200">
                <a:solidFill>
                  <a:srgbClr val="000000"/>
                </a:solidFill>
                <a:latin typeface="Merriweather Sans ExtraBold" pitchFamily="2" charset="0"/>
                <a:ea typeface="+mn-ea"/>
                <a:cs typeface="+mn-cs"/>
              </a:rPr>
              <a:t>AINEISTON RAKENNE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682880"/>
              </p:ext>
            </p:extLst>
          </p:nvPr>
        </p:nvGraphicFramePr>
        <p:xfrm>
          <a:off x="608443" y="1362682"/>
          <a:ext cx="4755296" cy="537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8D2EB208-52D1-4A7A-AFE9-802D757A62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017731"/>
              </p:ext>
            </p:extLst>
          </p:nvPr>
        </p:nvGraphicFramePr>
        <p:xfrm>
          <a:off x="5767824" y="1362682"/>
          <a:ext cx="4618391" cy="537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6">
            <a:extLst>
              <a:ext uri="{FF2B5EF4-FFF2-40B4-BE49-F238E27FC236}">
                <a16:creationId xmlns:a16="http://schemas.microsoft.com/office/drawing/2014/main" id="{9A2178F6-C284-4239-B594-60569B233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cxnSp>
        <p:nvCxnSpPr>
          <p:cNvPr id="8" name="Straight Connector 4">
            <a:extLst>
              <a:ext uri="{FF2B5EF4-FFF2-40B4-BE49-F238E27FC236}">
                <a16:creationId xmlns:a16="http://schemas.microsoft.com/office/drawing/2014/main" id="{2CDA9569-1CF0-4736-83B6-37732C3343DE}"/>
              </a:ext>
            </a:extLst>
          </p:cNvPr>
          <p:cNvCxnSpPr>
            <a:cxnSpLocks/>
          </p:cNvCxnSpPr>
          <p:nvPr/>
        </p:nvCxnSpPr>
        <p:spPr>
          <a:xfrm>
            <a:off x="862625" y="1129896"/>
            <a:ext cx="10580602" cy="0"/>
          </a:xfrm>
          <a:prstGeom prst="line">
            <a:avLst/>
          </a:prstGeom>
          <a:ln w="1270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57305D-0505-41CD-815F-4CFED657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4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Miten kuluttajahintojen nousuvauhdin kiihtyminen ja korkojen nousu ovat vaikuttaneet omiin tai perheesi investointisuunnitelmiin esim. asunnon tai vapaa-ajan asunnon ostamiseen tai remontointiin?</a:t>
            </a:r>
            <a:br>
              <a:rPr lang="fi-FI" sz="24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Vastausvaihtoehdot </a:t>
            </a:r>
            <a:br>
              <a:rPr lang="fi-FI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Ei lainkaan</a:t>
            </a:r>
            <a:br>
              <a:rPr lang="fi-FI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Harkinta-aika on pidentynyt </a:t>
            </a:r>
            <a:br>
              <a:rPr lang="fi-FI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 Olen luopunut investointisuunnitelmista </a:t>
            </a:r>
            <a:br>
              <a:rPr lang="fi-FI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En osaa sanoa </a:t>
            </a:r>
          </a:p>
        </p:txBody>
      </p:sp>
    </p:spTree>
    <p:extLst>
      <p:ext uri="{BB962C8B-B14F-4D97-AF65-F5344CB8AC3E}">
        <p14:creationId xmlns:p14="http://schemas.microsoft.com/office/powerpoint/2010/main" val="279846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type="pic" idx="10"/>
          </p:nvPr>
        </p:nvGraphicFramePr>
        <p:xfrm>
          <a:off x="787400" y="1759974"/>
          <a:ext cx="10421374" cy="469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E5BF88C9-F8B2-4F2F-A0D3-5DB5AD82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46" y="298514"/>
            <a:ext cx="10418232" cy="1020763"/>
          </a:xfrm>
        </p:spPr>
        <p:txBody>
          <a:bodyPr lIns="91440" tIns="45720" rIns="91440" bIns="45720" anchor="b" anchorCtr="0">
            <a:noAutofit/>
          </a:bodyPr>
          <a:lstStyle/>
          <a:p>
            <a:r>
              <a:rPr lang="fi-FI" sz="2800">
                <a:latin typeface="Merriweather Sans ExtraBold"/>
              </a:rPr>
              <a:t>Kuluttajahintojen nousuvauhdin </a:t>
            </a:r>
            <a:br>
              <a:rPr lang="fi-FI" sz="2800">
                <a:latin typeface="Merriweather Sans ExtraBold"/>
              </a:rPr>
            </a:br>
            <a:r>
              <a:rPr lang="fi-FI" sz="2800">
                <a:latin typeface="Merriweather Sans ExtraBold"/>
              </a:rPr>
              <a:t>kiihtyminen ja korkojen nousu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97312" y="1500207"/>
            <a:ext cx="11094557" cy="7848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Miten kuluttajahintojen nousuvauhdin kiihtyminen ja korkojen nousu ovat vaikuttaneet omiin tai perheesi investointisuunnitelmiin esim. asunnon tai vapaa-ajan asunnon ostamiseen tai remontointiin?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90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F88C9-F8B2-4F2F-A0D3-5DB5AD82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>
            <a:normAutofit/>
          </a:bodyPr>
          <a:lstStyle/>
          <a:p>
            <a:pPr defTabSz="1219170">
              <a:lnSpc>
                <a:spcPct val="100000"/>
              </a:lnSpc>
              <a:spcBef>
                <a:spcPts val="0"/>
              </a:spcBef>
              <a:defRPr/>
            </a:pPr>
            <a:r>
              <a:rPr lang="fi-FI">
                <a:solidFill>
                  <a:srgbClr val="000000"/>
                </a:solidFill>
                <a:latin typeface="Merriweather Sans ExtraBold"/>
              </a:rPr>
              <a:t>Kuluttajahintojen nousuvauhdin kiihtyminen ja korkojen nousu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97312" y="1500207"/>
            <a:ext cx="11094557" cy="7848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Miten kuluttajahintojen nousuvauhdin kiihtyminen ja korkojen nousu ovat vaikuttaneet omiin tai perheesi investointisuunnitelmiin esim. asunnon tai vapaa-ajan asunnon ostamiseen tai remontointiin?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Sisällön paikkamerkki 7">
            <a:extLst>
              <a:ext uri="{FF2B5EF4-FFF2-40B4-BE49-F238E27FC236}">
                <a16:creationId xmlns:a16="http://schemas.microsoft.com/office/drawing/2014/main" id="{A0BB9D0D-E880-4DAA-BB42-7864630946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323965"/>
              </p:ext>
            </p:extLst>
          </p:nvPr>
        </p:nvGraphicFramePr>
        <p:xfrm>
          <a:off x="184355" y="1808480"/>
          <a:ext cx="11437583" cy="486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928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F88C9-F8B2-4F2F-A0D3-5DB5AD82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>
            <a:normAutofit/>
          </a:bodyPr>
          <a:lstStyle/>
          <a:p>
            <a:pPr defTabSz="1219170">
              <a:lnSpc>
                <a:spcPct val="100000"/>
              </a:lnSpc>
              <a:spcBef>
                <a:spcPts val="0"/>
              </a:spcBef>
              <a:defRPr/>
            </a:pPr>
            <a:r>
              <a:rPr lang="fi-FI">
                <a:solidFill>
                  <a:srgbClr val="000000"/>
                </a:solidFill>
                <a:latin typeface="Merriweather Sans ExtraBold"/>
              </a:rPr>
              <a:t>Kuluttajahintojen nousuvauhdin kiihtyminen ja korkojen nousu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97312" y="1500207"/>
            <a:ext cx="11094557" cy="7848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Miten kuluttajahintojen nousuvauhdin kiihtyminen ja korkojen nousu ovat vaikuttaneet omiin tai perheesi investointisuunnitelmiin esim. asunnon tai vapaa-ajan asunnon ostamiseen tai remontointiin?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Sisällön paikkamerkki 7">
            <a:extLst>
              <a:ext uri="{FF2B5EF4-FFF2-40B4-BE49-F238E27FC236}">
                <a16:creationId xmlns:a16="http://schemas.microsoft.com/office/drawing/2014/main" id="{E1ACC1BA-F35F-48D1-97C6-B81026850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568383"/>
              </p:ext>
            </p:extLst>
          </p:nvPr>
        </p:nvGraphicFramePr>
        <p:xfrm>
          <a:off x="202970" y="1869440"/>
          <a:ext cx="11437583" cy="4791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330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57305D-0505-41CD-815F-4CFED657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2" y="1828801"/>
            <a:ext cx="10515600" cy="1956628"/>
          </a:xfrm>
        </p:spPr>
        <p:txBody>
          <a:bodyPr>
            <a:normAutofit fontScale="90000"/>
          </a:bodyPr>
          <a:lstStyle/>
          <a:p>
            <a:r>
              <a:rPr lang="fi-FI" sz="24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Miten epävakaa maailmanpoliittinen tilanne on vaikuttanut omiin tai perheesi investointisuunnitelmiin esim. asunnon tai vapaa-ajan asunnon ostamiseen tai remontointiin?</a:t>
            </a:r>
            <a:br>
              <a:rPr lang="fi-FI" sz="24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Vastausvaihtoehdot </a:t>
            </a:r>
            <a:b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Ei lainkaan</a:t>
            </a:r>
            <a:b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Harkinta-aika on pidentynyt </a:t>
            </a:r>
            <a:b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Olen luopunut investointisuunnitelmista </a:t>
            </a:r>
            <a:b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effectLst/>
                <a:latin typeface="Merriweather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4. En osaa sanoa </a:t>
            </a:r>
          </a:p>
        </p:txBody>
      </p:sp>
    </p:spTree>
    <p:extLst>
      <p:ext uri="{BB962C8B-B14F-4D97-AF65-F5344CB8AC3E}">
        <p14:creationId xmlns:p14="http://schemas.microsoft.com/office/powerpoint/2010/main" val="325298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F88C9-F8B2-4F2F-A0D3-5DB5AD82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>
            <a:normAutofit/>
          </a:bodyPr>
          <a:lstStyle/>
          <a:p>
            <a:r>
              <a:rPr lang="fi-FI">
                <a:latin typeface="Merriweather Sans ExtraBold"/>
              </a:rPr>
              <a:t>Epävakaan maailmanpoliittisen </a:t>
            </a:r>
            <a:br>
              <a:rPr lang="fi-FI">
                <a:latin typeface="Merriweather Sans ExtraBold"/>
              </a:rPr>
            </a:br>
            <a:r>
              <a:rPr lang="fi-FI">
                <a:latin typeface="Merriweather Sans ExtraBold"/>
              </a:rPr>
              <a:t>tilanteen vaikutus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97312" y="1500207"/>
            <a:ext cx="11094557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Miten epävakaa maailmanpoliittinen tilanne on vaikuttanut omiin tai perheesi investointisuunnitelmiin esim. asunnon tai vapaa-ajan asunnon ostamiseen tai remontointiin? </a:t>
            </a:r>
          </a:p>
        </p:txBody>
      </p:sp>
      <p:graphicFrame>
        <p:nvGraphicFramePr>
          <p:cNvPr id="7" name="Sisällön paikkamerkki 7">
            <a:extLst>
              <a:ext uri="{FF2B5EF4-FFF2-40B4-BE49-F238E27FC236}">
                <a16:creationId xmlns:a16="http://schemas.microsoft.com/office/drawing/2014/main" id="{0FE1B601-40ED-4E36-9525-514D28B80D6D}"/>
              </a:ext>
            </a:extLst>
          </p:cNvPr>
          <p:cNvGraphicFramePr>
            <a:graphicFrameLocks/>
          </p:cNvGraphicFramePr>
          <p:nvPr/>
        </p:nvGraphicFramePr>
        <p:xfrm>
          <a:off x="-140110" y="2054205"/>
          <a:ext cx="10041193" cy="437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64198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_Theme">
  <a:themeElements>
    <a:clrScheme name="Mukautettu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6007E"/>
      </a:accent1>
      <a:accent2>
        <a:srgbClr val="000000"/>
      </a:accent2>
      <a:accent3>
        <a:srgbClr val="7F539C"/>
      </a:accent3>
      <a:accent4>
        <a:srgbClr val="FFD600"/>
      </a:accent4>
      <a:accent5>
        <a:srgbClr val="F4B5D3"/>
      </a:accent5>
      <a:accent6>
        <a:srgbClr val="BCE3FA"/>
      </a:accent6>
      <a:hlink>
        <a:srgbClr val="15417F"/>
      </a:hlink>
      <a:folHlink>
        <a:srgbClr val="164180"/>
      </a:folHlink>
    </a:clrScheme>
    <a:fontScheme name="Mukautettu 2">
      <a:majorFont>
        <a:latin typeface="Merriweather Sans"/>
        <a:ea typeface=""/>
        <a:cs typeface=""/>
      </a:majorFont>
      <a:minorFont>
        <a:latin typeface="Merriweathe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_esityspohja" id="{3BADB047-5EFA-43AD-BDCF-4773CE634A9B}" vid="{2131AB1A-998C-4084-9D50-EA0D58D08317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1fc57f3e-8305-486e-a8c2-148b9408595d" ContentTypeId="0x010100754B9C00A9D1EF429E3CE268AA4F07C9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6a9306-9ca7-4ef4-bdc0-1874c06cbe8c">
      <Value>5</Value>
      <Value>4</Value>
    </TaxCatchAll>
    <Asiakirjan_x0020_pvm xmlns="3d6a9306-9ca7-4ef4-bdc0-1874c06cbe8c">2022-04-24T17:27:46+00:00</Asiakirjan_x0020_pvm>
    <b8937dc7f7d8474bb5ff862753bb4340 xmlns="3d6a9306-9ca7-4ef4-bdc0-1874c06cbe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FA-sisäinen</TermName>
          <TermId xmlns="http://schemas.microsoft.com/office/infopath/2007/PartnerControls">40fe4f96-c144-41e1-8120-de0d7e1583fc</TermId>
        </TermInfo>
      </Terms>
    </b8937dc7f7d8474bb5ff862753bb4340>
    <Lisätiedot xmlns="3d6a9306-9ca7-4ef4-bdc0-1874c06cbe8c" xsi:nil="true"/>
    <FA_x0020_vastuuhenkilö xmlns="3d6a9306-9ca7-4ef4-bdc0-1874c06cbe8c">
      <UserInfo>
        <DisplayName/>
        <AccountId xsi:nil="true"/>
        <AccountType/>
      </UserInfo>
    </FA_x0020_vastuuhenkilö>
    <Kokouksen_x0020_pvm xmlns="3d6a9306-9ca7-4ef4-bdc0-1874c06cbe8c" xsi:nil="true"/>
    <c65bcce231384f61a340ba009edf1e0a xmlns="3d6a9306-9ca7-4ef4-bdc0-1874c06cbe8c">
      <Terms xmlns="http://schemas.microsoft.com/office/infopath/2007/PartnerControls"/>
    </c65bcce231384f61a340ba009edf1e0a>
    <p052a5e2e35240239e541a17086d812b xmlns="3d6a9306-9ca7-4ef4-bdc0-1874c06cbe8c">
      <Terms xmlns="http://schemas.microsoft.com/office/infopath/2007/PartnerControls"/>
    </p052a5e2e35240239e541a17086d812b>
    <ff3a6f4fffbf4b098f7f426bc26e559f xmlns="3d6a9306-9ca7-4ef4-bdc0-1874c06cbe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Finanssiala ry</TermName>
          <TermId xmlns="http://schemas.microsoft.com/office/infopath/2007/PartnerControls">ee048018-529f-44c2-b621-1ffdf097d9ae</TermId>
        </TermInfo>
      </Terms>
    </ff3a6f4fffbf4b098f7f426bc26e559f>
    <f7285783451248a2a132817e4aca895f xmlns="3d6a9306-9ca7-4ef4-bdc0-1874c06cbe8c">
      <Terms xmlns="http://schemas.microsoft.com/office/infopath/2007/PartnerControls"/>
    </f7285783451248a2a132817e4aca895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inanssiala Asiakirja" ma:contentTypeID="0x010100754B9C00A9D1EF429E3CE268AA4F07C90015AB1850ECECB6499E33FE703BE9F3D2" ma:contentTypeVersion="3" ma:contentTypeDescription="Luo uusi asiakirja." ma:contentTypeScope="" ma:versionID="98d067b337b917e53991cf3c25133ef0">
  <xsd:schema xmlns:xsd="http://www.w3.org/2001/XMLSchema" xmlns:xs="http://www.w3.org/2001/XMLSchema" xmlns:p="http://schemas.microsoft.com/office/2006/metadata/properties" xmlns:ns2="3d6a9306-9ca7-4ef4-bdc0-1874c06cbe8c" targetNamespace="http://schemas.microsoft.com/office/2006/metadata/properties" ma:root="true" ma:fieldsID="021ed63e95b3f166ab44e6faf01cccc8" ns2:_="">
    <xsd:import namespace="3d6a9306-9ca7-4ef4-bdc0-1874c06cbe8c"/>
    <xsd:element name="properties">
      <xsd:complexType>
        <xsd:sequence>
          <xsd:element name="documentManagement">
            <xsd:complexType>
              <xsd:all>
                <xsd:element ref="ns2:Asiakirjan_x0020_pvm" minOccurs="0"/>
                <xsd:element ref="ns2:Kokouksen_x0020_pvm" minOccurs="0"/>
                <xsd:element ref="ns2:FA_x0020_vastuuhenkilö" minOccurs="0"/>
                <xsd:element ref="ns2:Lisätiedot" minOccurs="0"/>
                <xsd:element ref="ns2:b8937dc7f7d8474bb5ff862753bb4340" minOccurs="0"/>
                <xsd:element ref="ns2:TaxCatchAllLabel" minOccurs="0"/>
                <xsd:element ref="ns2:p052a5e2e35240239e541a17086d812b" minOccurs="0"/>
                <xsd:element ref="ns2:f7285783451248a2a132817e4aca895f" minOccurs="0"/>
                <xsd:element ref="ns2:c65bcce231384f61a340ba009edf1e0a" minOccurs="0"/>
                <xsd:element ref="ns2:ff3a6f4fffbf4b098f7f426bc26e559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a9306-9ca7-4ef4-bdc0-1874c06cbe8c" elementFormDefault="qualified">
    <xsd:import namespace="http://schemas.microsoft.com/office/2006/documentManagement/types"/>
    <xsd:import namespace="http://schemas.microsoft.com/office/infopath/2007/PartnerControls"/>
    <xsd:element name="Asiakirjan_x0020_pvm" ma:index="3" nillable="true" ma:displayName="Asiakirjan pvm" ma:default="[today]" ma:format="DateOnly" ma:internalName="Asiakirjan_x0020_pvm0">
      <xsd:simpleType>
        <xsd:restriction base="dms:DateTime"/>
      </xsd:simpleType>
    </xsd:element>
    <xsd:element name="Kokouksen_x0020_pvm" ma:index="5" nillable="true" ma:displayName="Kokouksen pvm" ma:format="DateOnly" ma:internalName="Kokouksen_x0020_pvm">
      <xsd:simpleType>
        <xsd:restriction base="dms:DateTime"/>
      </xsd:simpleType>
    </xsd:element>
    <xsd:element name="FA_x0020_vastuuhenkilö" ma:index="6" nillable="true" ma:displayName="FA vastuuhenkilö" ma:list="UserInfo" ma:internalName="FA_x0020_vastuu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ätiedot" ma:index="8" nillable="true" ma:displayName="Lisätiedot" ma:internalName="Lis_x00e4_tiedot0">
      <xsd:simpleType>
        <xsd:restriction base="dms:Note">
          <xsd:maxLength value="255"/>
        </xsd:restriction>
      </xsd:simpleType>
    </xsd:element>
    <xsd:element name="b8937dc7f7d8474bb5ff862753bb4340" ma:index="12" nillable="true" ma:taxonomy="true" ma:internalName="b8937dc7f7d8474bb5ff862753bb4340" ma:taxonomyFieldName="Julkisuus0" ma:displayName="Julkisuus" ma:readOnly="false" ma:default="4;#FA-sisäinen|40fe4f96-c144-41e1-8120-de0d7e1583fc" ma:fieldId="{b8937dc7-f7d8-474b-b5ff-862753bb4340}" ma:sspId="1fc57f3e-8305-486e-a8c2-148b9408595d" ma:termSetId="d30f25d2-ebe8-43ea-9269-85f735816e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3" nillable="true" ma:displayName="Taxonomy Catch All Column1" ma:hidden="true" ma:list="{1d1e734f-142a-4a85-aca2-a839b68ad5ab}" ma:internalName="TaxCatchAllLabel" ma:readOnly="true" ma:showField="CatchAllDataLabel" ma:web="9d220695-81e5-4fe2-9dce-f68c59708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052a5e2e35240239e541a17086d812b" ma:index="14" nillable="true" ma:taxonomy="true" ma:internalName="p052a5e2e35240239e541a17086d812b" ma:taxonomyFieldName="Asiasanat0" ma:displayName="Asiasanat" ma:default="" ma:fieldId="{9052a5e2-e352-4023-9e54-1a17086d812b}" ma:taxonomyMulti="true" ma:sspId="1fc57f3e-8305-486e-a8c2-148b9408595d" ma:termSetId="74b57826-18d0-4b2d-b453-c520c91ee6d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7285783451248a2a132817e4aca895f" ma:index="15" nillable="true" ma:taxonomy="true" ma:internalName="f7285783451248a2a132817e4aca895f" ma:taxonomyFieldName="Dokumentin_x0020_tila0" ma:displayName="Dokumentin tila" ma:default="" ma:fieldId="{f7285783-4512-48a2-a132-817e4aca895f}" ma:sspId="1fc57f3e-8305-486e-a8c2-148b9408595d" ma:termSetId="a77969e4-0b5b-4ac5-8bb1-3950b68d57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65bcce231384f61a340ba009edf1e0a" ma:index="16" nillable="true" ma:taxonomy="true" ma:internalName="c65bcce231384f61a340ba009edf1e0a" ma:taxonomyFieldName="Asiakirjatyyppi0" ma:displayName="Asiakirjatyyppi" ma:default="" ma:fieldId="{c65bcce2-3138-4f61-a340-ba009edf1e0a}" ma:sspId="1fc57f3e-8305-486e-a8c2-148b9408595d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f3a6f4fffbf4b098f7f426bc26e559f" ma:index="17" nillable="true" ma:taxonomy="true" ma:internalName="ff3a6f4fffbf4b098f7f426bc26e559f" ma:taxonomyFieldName="Organisaatiot" ma:displayName="Organisaatiot" ma:readOnly="false" ma:default="5;#Finanssiala ry|ee048018-529f-44c2-b621-1ffdf097d9ae" ma:fieldId="{ff3a6f4f-ffbf-4b09-8f7f-426bc26e559f}" ma:taxonomyMulti="true" ma:sspId="1fc57f3e-8305-486e-a8c2-148b9408595d" ma:termSetId="a7c7996a-e85f-46b5-a5b7-e3eb5aef7a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1d1e734f-142a-4a85-aca2-a839b68ad5ab}" ma:internalName="TaxCatchAll" ma:showField="CatchAllData" ma:web="9d220695-81e5-4fe2-9dce-f68c59708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8A39D3-BE74-465F-B013-08666281B2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D1AE42-C778-4CA5-98AD-D104638B9CA5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CD09F1A-C327-47A0-BF4A-96BF8FAE26F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3d6a9306-9ca7-4ef4-bdc0-1874c06cbe8c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6820A2B-681C-46A5-9EE8-C42CF16E2C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6a9306-9ca7-4ef4-bdc0-1874c06cbe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569</Words>
  <Application>Microsoft Office PowerPoint</Application>
  <PresentationFormat>Laajakuva</PresentationFormat>
  <Paragraphs>46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20</vt:i4>
      </vt:variant>
    </vt:vector>
  </HeadingPairs>
  <TitlesOfParts>
    <vt:vector size="27" baseType="lpstr">
      <vt:lpstr>Arial</vt:lpstr>
      <vt:lpstr>Calibri</vt:lpstr>
      <vt:lpstr>Merriweather Sans</vt:lpstr>
      <vt:lpstr>Merriweather Sans ExtraBold</vt:lpstr>
      <vt:lpstr>1_Custom Design</vt:lpstr>
      <vt:lpstr>Custom Design</vt:lpstr>
      <vt:lpstr>FA_Theme</vt:lpstr>
      <vt:lpstr>PowerPoint-esitys</vt:lpstr>
      <vt:lpstr>PowerPoint-esitys</vt:lpstr>
      <vt:lpstr>AINEISTON RAKENNE</vt:lpstr>
      <vt:lpstr>Miten kuluttajahintojen nousuvauhdin kiihtyminen ja korkojen nousu ovat vaikuttaneet omiin tai perheesi investointisuunnitelmiin esim. asunnon tai vapaa-ajan asunnon ostamiseen tai remontointiin?  Vastausvaihtoehdot  1. Ei lainkaan 2. Harkinta-aika on pidentynyt  3. Olen luopunut investointisuunnitelmista  4. En osaa sanoa </vt:lpstr>
      <vt:lpstr>Kuluttajahintojen nousuvauhdin  kiihtyminen ja korkojen nousu</vt:lpstr>
      <vt:lpstr>Kuluttajahintojen nousuvauhdin kiihtyminen ja korkojen nousu</vt:lpstr>
      <vt:lpstr>Kuluttajahintojen nousuvauhdin kiihtyminen ja korkojen nousu</vt:lpstr>
      <vt:lpstr>Miten epävakaa maailmanpoliittinen tilanne on vaikuttanut omiin tai perheesi investointisuunnitelmiin esim. asunnon tai vapaa-ajan asunnon ostamiseen tai remontointiin?  Vastausvaihtoehdot  1. Ei lainkaan 2. Harkinta-aika on pidentynyt  3. Olen luopunut investointisuunnitelmista  4. En osaa sanoa </vt:lpstr>
      <vt:lpstr>Epävakaan maailmanpoliittisen  tilanteen vaikutus</vt:lpstr>
      <vt:lpstr>Epävakaan maailmanpoliittisen  tilanteen vaikutus</vt:lpstr>
      <vt:lpstr>Epävakaan maailmanpoliittisen  tilanteen vaikutus</vt:lpstr>
      <vt:lpstr>Väite : Suomi on maailmanpoliittisesta tilanteesta huolimatta edelleen houkutteleva ja turvallinen investointi- ja sijoituskohde.   Kuinka samaa tai eri mieltä olet väittämän kanssa? 1= täysin samaa mieltä ja 5= täysin eri mieltä. Muut väittämät asettuvat niiden välille.   Vastausvaihtoehdot  1= Täysin samaa mieltä 2= Osittain samaa mieltä 3 = Ei kumpaakaan mieltä 4 = Osittain eri mieltä 5= Täysin eri mieltä 0= En osaa sanoa </vt:lpstr>
      <vt:lpstr>Väite: Suomi on maailmanpoliittisesta tilanteesta huolimatta edelleen houkutteleva ja turvallinen investointi- ja sijoituskohde </vt:lpstr>
      <vt:lpstr>Väite: Suomi on maailmanpoliittisesta tilanteesta huolimatta edelleen houkutteleva ja turvallinen investointi- ja sijoituskohde </vt:lpstr>
      <vt:lpstr>Väite: Suomi on maailmanpoliittisesta tilanteesta huolimatta edelleen houkutteleva ja turvallinen investointi- ja sijoituskohde </vt:lpstr>
      <vt:lpstr>Kumpi on vaikuttanut enemmän kulutuskäyttäytymiseeni    Vastausvaihtoehdot  1. Korona 2. Venäjän hyökkäyssota Ukrainaan 3. En osaa sanoa  </vt:lpstr>
      <vt:lpstr>Kumpi on vaikuttanut enemmän kulutuskäyttäytymiseeni </vt:lpstr>
      <vt:lpstr>Kumpi on vaikuttanut enemmän kulutuskäyttäytymiseeni </vt:lpstr>
      <vt:lpstr>Kumpi on vaikuttanut enemmän kulutuskäyttäytymiseeni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Urpilainen Satu</dc:creator>
  <cp:lastModifiedBy>Urpilainen Satu</cp:lastModifiedBy>
  <cp:revision>1</cp:revision>
  <cp:lastPrinted>2022-04-22T10:19:29Z</cp:lastPrinted>
  <dcterms:created xsi:type="dcterms:W3CDTF">2022-04-22T09:21:33Z</dcterms:created>
  <dcterms:modified xsi:type="dcterms:W3CDTF">2022-04-24T18:04:59Z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0x010100754B9C00A9D1EF429E3CE268AA4F07C90015AB1850ECECB6499E33FE703BE9F3D2</vt:lpwstr>
  </property>
  <property fmtid="{D5CDD505-2E9C-101B-9397-08002B2CF9AE}" pid="3" name="Dokumentin tila">
    <vt:lpwstr/>
  </property>
  <property fmtid="{D5CDD505-2E9C-101B-9397-08002B2CF9AE}" pid="4" name="Asiasanat">
    <vt:lpwstr/>
  </property>
  <property fmtid="{D5CDD505-2E9C-101B-9397-08002B2CF9AE}" pid="5" name="Julkisuus">
    <vt:lpwstr/>
  </property>
  <property fmtid="{D5CDD505-2E9C-101B-9397-08002B2CF9AE}" pid="6" name="Asiakirjatyyppi">
    <vt:lpwstr/>
  </property>
  <property fmtid="{D5CDD505-2E9C-101B-9397-08002B2CF9AE}" pid="7" name="MediaServiceImageTags">
    <vt:lpwstr/>
  </property>
  <property fmtid="{D5CDD505-2E9C-101B-9397-08002B2CF9AE}" pid="8" name="Organisaatiot">
    <vt:lpwstr>5;#Finanssiala ry|ee048018-529f-44c2-b621-1ffdf097d9ae</vt:lpwstr>
  </property>
  <property fmtid="{D5CDD505-2E9C-101B-9397-08002B2CF9AE}" pid="9" name="lcf76f155ced4ddcb4097134ff3c332f">
    <vt:lpwstr/>
  </property>
  <property fmtid="{D5CDD505-2E9C-101B-9397-08002B2CF9AE}" pid="10" name="Asiakirjatyyppi0">
    <vt:lpwstr/>
  </property>
  <property fmtid="{D5CDD505-2E9C-101B-9397-08002B2CF9AE}" pid="11" name="Asiasanat0">
    <vt:lpwstr/>
  </property>
  <property fmtid="{D5CDD505-2E9C-101B-9397-08002B2CF9AE}" pid="12" name="Dokumentin tila0">
    <vt:lpwstr/>
  </property>
  <property fmtid="{D5CDD505-2E9C-101B-9397-08002B2CF9AE}" pid="13" name="Julkisuus0">
    <vt:lpwstr>4;#FA-sisäinen|40fe4f96-c144-41e1-8120-de0d7e1583fc</vt:lpwstr>
  </property>
</Properties>
</file>