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5"/>
  </p:sldMasterIdLst>
  <p:notesMasterIdLst>
    <p:notesMasterId r:id="rId7"/>
  </p:notesMasterIdLst>
  <p:handoutMasterIdLst>
    <p:handoutMasterId r:id="rId8"/>
  </p:handoutMasterIdLst>
  <p:sldIdLst>
    <p:sldId id="264" r:id="rId6"/>
  </p:sldIdLst>
  <p:sldSz cx="12192000" cy="6858000"/>
  <p:notesSz cx="6799263" cy="99298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594" userDrawn="1">
          <p15:clr>
            <a:srgbClr val="A4A3A4"/>
          </p15:clr>
        </p15:guide>
        <p15:guide id="3" pos="39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132" y="204"/>
      </p:cViewPr>
      <p:guideLst>
        <p:guide orient="horz" pos="2160"/>
        <p:guide pos="594"/>
        <p:guide pos="39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4" d="100"/>
          <a:sy n="64" d="100"/>
        </p:scale>
        <p:origin x="162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ivisto Kimmo" userId="2babfd1c-53e9-4f79-8322-625506e19fd1" providerId="ADAL" clId="{11E8399D-EED6-44C3-918D-6134BC3F3D38}"/>
    <pc:docChg chg="modSld modMainMaster">
      <pc:chgData name="Koivisto Kimmo" userId="2babfd1c-53e9-4f79-8322-625506e19fd1" providerId="ADAL" clId="{11E8399D-EED6-44C3-918D-6134BC3F3D38}" dt="2022-04-01T09:23:50.530" v="52" actId="27918"/>
      <pc:docMkLst>
        <pc:docMk/>
      </pc:docMkLst>
      <pc:sldChg chg="modSp mod">
        <pc:chgData name="Koivisto Kimmo" userId="2babfd1c-53e9-4f79-8322-625506e19fd1" providerId="ADAL" clId="{11E8399D-EED6-44C3-918D-6134BC3F3D38}" dt="2022-04-01T09:23:50.530" v="52" actId="27918"/>
        <pc:sldMkLst>
          <pc:docMk/>
          <pc:sldMk cId="1831287019" sldId="263"/>
        </pc:sldMkLst>
        <pc:spChg chg="mod">
          <ac:chgData name="Koivisto Kimmo" userId="2babfd1c-53e9-4f79-8322-625506e19fd1" providerId="ADAL" clId="{11E8399D-EED6-44C3-918D-6134BC3F3D38}" dt="2022-03-31T11:49:50.146" v="1" actId="20577"/>
          <ac:spMkLst>
            <pc:docMk/>
            <pc:sldMk cId="1831287019" sldId="263"/>
            <ac:spMk id="2" creationId="{00000000-0000-0000-0000-000000000000}"/>
          </ac:spMkLst>
        </pc:spChg>
      </pc:sldChg>
      <pc:sldChg chg="modSp mod setBg">
        <pc:chgData name="Koivisto Kimmo" userId="2babfd1c-53e9-4f79-8322-625506e19fd1" providerId="ADAL" clId="{11E8399D-EED6-44C3-918D-6134BC3F3D38}" dt="2022-04-01T09:23:12.792" v="49" actId="27918"/>
        <pc:sldMkLst>
          <pc:docMk/>
          <pc:sldMk cId="3767103471" sldId="264"/>
        </pc:sldMkLst>
        <pc:spChg chg="mod">
          <ac:chgData name="Koivisto Kimmo" userId="2babfd1c-53e9-4f79-8322-625506e19fd1" providerId="ADAL" clId="{11E8399D-EED6-44C3-918D-6134BC3F3D38}" dt="2022-03-31T12:20:13.500" v="43" actId="2711"/>
          <ac:spMkLst>
            <pc:docMk/>
            <pc:sldMk cId="3767103471" sldId="264"/>
            <ac:spMk id="2" creationId="{00000000-0000-0000-0000-000000000000}"/>
          </ac:spMkLst>
        </pc:spChg>
        <pc:graphicFrameChg chg="mod">
          <ac:chgData name="Koivisto Kimmo" userId="2babfd1c-53e9-4f79-8322-625506e19fd1" providerId="ADAL" clId="{11E8399D-EED6-44C3-918D-6134BC3F3D38}" dt="2022-03-31T12:20:24.174" v="44" actId="2711"/>
          <ac:graphicFrameMkLst>
            <pc:docMk/>
            <pc:sldMk cId="3767103471" sldId="264"/>
            <ac:graphicFrameMk id="6" creationId="{00000000-0000-0000-0000-000000000000}"/>
          </ac:graphicFrameMkLst>
        </pc:graphicFrameChg>
      </pc:sldChg>
      <pc:sldMasterChg chg="setBg modSldLayout">
        <pc:chgData name="Koivisto Kimmo" userId="2babfd1c-53e9-4f79-8322-625506e19fd1" providerId="ADAL" clId="{11E8399D-EED6-44C3-918D-6134BC3F3D38}" dt="2022-03-31T12:02:03.615" v="42"/>
        <pc:sldMasterMkLst>
          <pc:docMk/>
          <pc:sldMasterMk cId="1017132287" sldId="2147483803"/>
        </pc:sldMasterMkLst>
        <pc:sldLayoutChg chg="setBg">
          <pc:chgData name="Koivisto Kimmo" userId="2babfd1c-53e9-4f79-8322-625506e19fd1" providerId="ADAL" clId="{11E8399D-EED6-44C3-918D-6134BC3F3D38}" dt="2022-03-31T12:02:03.615" v="42"/>
          <pc:sldLayoutMkLst>
            <pc:docMk/>
            <pc:sldMasterMk cId="1017132287" sldId="2147483803"/>
            <pc:sldLayoutMk cId="1293316593" sldId="2147483804"/>
          </pc:sldLayoutMkLst>
        </pc:sldLayoutChg>
        <pc:sldLayoutChg chg="setBg">
          <pc:chgData name="Koivisto Kimmo" userId="2babfd1c-53e9-4f79-8322-625506e19fd1" providerId="ADAL" clId="{11E8399D-EED6-44C3-918D-6134BC3F3D38}" dt="2022-03-31T12:02:03.615" v="42"/>
          <pc:sldLayoutMkLst>
            <pc:docMk/>
            <pc:sldMasterMk cId="1017132287" sldId="2147483803"/>
            <pc:sldLayoutMk cId="823369082" sldId="2147483805"/>
          </pc:sldLayoutMkLst>
        </pc:sldLayoutChg>
        <pc:sldLayoutChg chg="setBg">
          <pc:chgData name="Koivisto Kimmo" userId="2babfd1c-53e9-4f79-8322-625506e19fd1" providerId="ADAL" clId="{11E8399D-EED6-44C3-918D-6134BC3F3D38}" dt="2022-03-31T12:02:03.615" v="42"/>
          <pc:sldLayoutMkLst>
            <pc:docMk/>
            <pc:sldMasterMk cId="1017132287" sldId="2147483803"/>
            <pc:sldLayoutMk cId="1125396497" sldId="2147483806"/>
          </pc:sldLayoutMkLst>
        </pc:sldLayoutChg>
        <pc:sldLayoutChg chg="setBg">
          <pc:chgData name="Koivisto Kimmo" userId="2babfd1c-53e9-4f79-8322-625506e19fd1" providerId="ADAL" clId="{11E8399D-EED6-44C3-918D-6134BC3F3D38}" dt="2022-03-31T12:02:03.615" v="42"/>
          <pc:sldLayoutMkLst>
            <pc:docMk/>
            <pc:sldMasterMk cId="1017132287" sldId="2147483803"/>
            <pc:sldLayoutMk cId="975308490" sldId="2147483807"/>
          </pc:sldLayoutMkLst>
        </pc:sldLayoutChg>
        <pc:sldLayoutChg chg="setBg">
          <pc:chgData name="Koivisto Kimmo" userId="2babfd1c-53e9-4f79-8322-625506e19fd1" providerId="ADAL" clId="{11E8399D-EED6-44C3-918D-6134BC3F3D38}" dt="2022-03-31T12:02:03.615" v="42"/>
          <pc:sldLayoutMkLst>
            <pc:docMk/>
            <pc:sldMasterMk cId="1017132287" sldId="2147483803"/>
            <pc:sldLayoutMk cId="400220461" sldId="2147483808"/>
          </pc:sldLayoutMkLst>
        </pc:sldLayoutChg>
        <pc:sldLayoutChg chg="setBg">
          <pc:chgData name="Koivisto Kimmo" userId="2babfd1c-53e9-4f79-8322-625506e19fd1" providerId="ADAL" clId="{11E8399D-EED6-44C3-918D-6134BC3F3D38}" dt="2022-03-31T12:02:03.615" v="42"/>
          <pc:sldLayoutMkLst>
            <pc:docMk/>
            <pc:sldMasterMk cId="1017132287" sldId="2147483803"/>
            <pc:sldLayoutMk cId="2163815152" sldId="2147483809"/>
          </pc:sldLayoutMkLst>
        </pc:sldLayoutChg>
        <pc:sldLayoutChg chg="setBg">
          <pc:chgData name="Koivisto Kimmo" userId="2babfd1c-53e9-4f79-8322-625506e19fd1" providerId="ADAL" clId="{11E8399D-EED6-44C3-918D-6134BC3F3D38}" dt="2022-03-31T12:02:03.615" v="42"/>
          <pc:sldLayoutMkLst>
            <pc:docMk/>
            <pc:sldMasterMk cId="1017132287" sldId="2147483803"/>
            <pc:sldLayoutMk cId="1049347145" sldId="2147483810"/>
          </pc:sldLayoutMkLst>
        </pc:sldLayoutChg>
        <pc:sldLayoutChg chg="setBg">
          <pc:chgData name="Koivisto Kimmo" userId="2babfd1c-53e9-4f79-8322-625506e19fd1" providerId="ADAL" clId="{11E8399D-EED6-44C3-918D-6134BC3F3D38}" dt="2022-03-31T12:02:03.615" v="42"/>
          <pc:sldLayoutMkLst>
            <pc:docMk/>
            <pc:sldMasterMk cId="1017132287" sldId="2147483803"/>
            <pc:sldLayoutMk cId="2796631731" sldId="2147483811"/>
          </pc:sldLayoutMkLst>
        </pc:sldLayoutChg>
        <pc:sldLayoutChg chg="setBg">
          <pc:chgData name="Koivisto Kimmo" userId="2babfd1c-53e9-4f79-8322-625506e19fd1" providerId="ADAL" clId="{11E8399D-EED6-44C3-918D-6134BC3F3D38}" dt="2022-03-31T12:02:03.615" v="42"/>
          <pc:sldLayoutMkLst>
            <pc:docMk/>
            <pc:sldMasterMk cId="1017132287" sldId="2147483803"/>
            <pc:sldLayoutMk cId="2313291940" sldId="2147483812"/>
          </pc:sldLayoutMkLst>
        </pc:sldLayoutChg>
        <pc:sldLayoutChg chg="setBg">
          <pc:chgData name="Koivisto Kimmo" userId="2babfd1c-53e9-4f79-8322-625506e19fd1" providerId="ADAL" clId="{11E8399D-EED6-44C3-918D-6134BC3F3D38}" dt="2022-03-31T12:02:03.615" v="42"/>
          <pc:sldLayoutMkLst>
            <pc:docMk/>
            <pc:sldMasterMk cId="1017132287" sldId="2147483803"/>
            <pc:sldLayoutMk cId="3121430495" sldId="2147483813"/>
          </pc:sldLayoutMkLst>
        </pc:sldLayoutChg>
        <pc:sldLayoutChg chg="setBg">
          <pc:chgData name="Koivisto Kimmo" userId="2babfd1c-53e9-4f79-8322-625506e19fd1" providerId="ADAL" clId="{11E8399D-EED6-44C3-918D-6134BC3F3D38}" dt="2022-03-31T12:02:03.615" v="42"/>
          <pc:sldLayoutMkLst>
            <pc:docMk/>
            <pc:sldMasterMk cId="1017132287" sldId="2147483803"/>
            <pc:sldLayoutMk cId="2609378274" sldId="2147483814"/>
          </pc:sldLayoutMkLst>
        </pc:sldLayoutChg>
        <pc:sldLayoutChg chg="setBg">
          <pc:chgData name="Koivisto Kimmo" userId="2babfd1c-53e9-4f79-8322-625506e19fd1" providerId="ADAL" clId="{11E8399D-EED6-44C3-918D-6134BC3F3D38}" dt="2022-03-31T12:02:03.615" v="42"/>
          <pc:sldLayoutMkLst>
            <pc:docMk/>
            <pc:sldMasterMk cId="1017132287" sldId="2147483803"/>
            <pc:sldLayoutMk cId="2617980480" sldId="2147483815"/>
          </pc:sldLayoutMkLst>
        </pc:sldLayoutChg>
        <pc:sldLayoutChg chg="setBg">
          <pc:chgData name="Koivisto Kimmo" userId="2babfd1c-53e9-4f79-8322-625506e19fd1" providerId="ADAL" clId="{11E8399D-EED6-44C3-918D-6134BC3F3D38}" dt="2022-03-31T12:02:03.615" v="42"/>
          <pc:sldLayoutMkLst>
            <pc:docMk/>
            <pc:sldMasterMk cId="1017132287" sldId="2147483803"/>
            <pc:sldLayoutMk cId="1128848538" sldId="2147483816"/>
          </pc:sldLayoutMkLst>
        </pc:sldLayoutChg>
        <pc:sldLayoutChg chg="setBg">
          <pc:chgData name="Koivisto Kimmo" userId="2babfd1c-53e9-4f79-8322-625506e19fd1" providerId="ADAL" clId="{11E8399D-EED6-44C3-918D-6134BC3F3D38}" dt="2022-03-31T12:02:03.615" v="42"/>
          <pc:sldLayoutMkLst>
            <pc:docMk/>
            <pc:sldMasterMk cId="1017132287" sldId="2147483803"/>
            <pc:sldLayoutMk cId="1561433487" sldId="2147483817"/>
          </pc:sldLayoutMkLst>
        </pc:sldLayoutChg>
        <pc:sldLayoutChg chg="setBg">
          <pc:chgData name="Koivisto Kimmo" userId="2babfd1c-53e9-4f79-8322-625506e19fd1" providerId="ADAL" clId="{11E8399D-EED6-44C3-918D-6134BC3F3D38}" dt="2022-03-31T12:02:03.615" v="42"/>
          <pc:sldLayoutMkLst>
            <pc:docMk/>
            <pc:sldMasterMk cId="1017132287" sldId="2147483803"/>
            <pc:sldLayoutMk cId="1736520265" sldId="2147483818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Poliisin tietoon tulleet</c:v>
                </c:pt>
              </c:strCache>
            </c:strRef>
          </c:tx>
          <c:spPr>
            <a:ln w="57150" cap="rnd">
              <a:solidFill>
                <a:schemeClr val="accent6">
                  <a:lumMod val="1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18483</c:v>
                </c:pt>
                <c:pt idx="1">
                  <c:v>21133</c:v>
                </c:pt>
                <c:pt idx="2">
                  <c:v>18468</c:v>
                </c:pt>
                <c:pt idx="3">
                  <c:v>22830</c:v>
                </c:pt>
                <c:pt idx="4">
                  <c:v>20439</c:v>
                </c:pt>
                <c:pt idx="5">
                  <c:v>19404</c:v>
                </c:pt>
                <c:pt idx="6">
                  <c:v>19608</c:v>
                </c:pt>
                <c:pt idx="7">
                  <c:v>20700</c:v>
                </c:pt>
                <c:pt idx="8">
                  <c:v>23571</c:v>
                </c:pt>
                <c:pt idx="9">
                  <c:v>21630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45F-4895-BB62-6088932AB60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Korvatut, kappalemäärä</c:v>
                </c:pt>
              </c:strCache>
            </c:strRef>
          </c:tx>
          <c:spPr>
            <a:ln w="57150" cap="rnd">
              <a:solidFill>
                <a:schemeClr val="accent6">
                  <a:lumMod val="10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11111</c:v>
                </c:pt>
                <c:pt idx="1">
                  <c:v>16262</c:v>
                </c:pt>
                <c:pt idx="2">
                  <c:v>17185</c:v>
                </c:pt>
                <c:pt idx="3">
                  <c:v>18395</c:v>
                </c:pt>
                <c:pt idx="4">
                  <c:v>17798</c:v>
                </c:pt>
                <c:pt idx="5">
                  <c:v>17672</c:v>
                </c:pt>
                <c:pt idx="6">
                  <c:v>16854</c:v>
                </c:pt>
                <c:pt idx="7">
                  <c:v>17649</c:v>
                </c:pt>
                <c:pt idx="8">
                  <c:v>20907</c:v>
                </c:pt>
                <c:pt idx="9">
                  <c:v>18077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45F-4895-BB62-6088932AB60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Korvausmäärä (1000€)</c:v>
                </c:pt>
              </c:strCache>
            </c:strRef>
          </c:tx>
          <c:spPr>
            <a:ln w="57150" cap="rnd">
              <a:solidFill>
                <a:schemeClr val="accent6">
                  <a:lumMod val="1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3788</c:v>
                </c:pt>
                <c:pt idx="1">
                  <c:v>6028</c:v>
                </c:pt>
                <c:pt idx="2">
                  <c:v>6035</c:v>
                </c:pt>
                <c:pt idx="3">
                  <c:v>6163</c:v>
                </c:pt>
                <c:pt idx="4">
                  <c:v>5985</c:v>
                </c:pt>
                <c:pt idx="5">
                  <c:v>6735</c:v>
                </c:pt>
                <c:pt idx="6">
                  <c:v>7605</c:v>
                </c:pt>
                <c:pt idx="7">
                  <c:v>8525</c:v>
                </c:pt>
                <c:pt idx="8">
                  <c:v>10980</c:v>
                </c:pt>
                <c:pt idx="9">
                  <c:v>11340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45F-4895-BB62-6088932AB6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00919680"/>
        <c:axId val="700918896"/>
      </c:lineChart>
      <c:catAx>
        <c:axId val="700919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ea typeface="Merriweather Sans" charset="0"/>
                <a:cs typeface="Arial" panose="020B0604020202020204" pitchFamily="34" charset="0"/>
              </a:defRPr>
            </a:pPr>
            <a:endParaRPr lang="fi-FI"/>
          </a:p>
        </c:txPr>
        <c:crossAx val="700918896"/>
        <c:crosses val="autoZero"/>
        <c:auto val="1"/>
        <c:lblAlgn val="ctr"/>
        <c:lblOffset val="100"/>
        <c:noMultiLvlLbl val="0"/>
      </c:catAx>
      <c:valAx>
        <c:axId val="700918896"/>
        <c:scaling>
          <c:orientation val="minMax"/>
          <c:max val="3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accent6">
                        <a:lumMod val="10000"/>
                      </a:schemeClr>
                    </a:solidFill>
                    <a:latin typeface="Arial" panose="020B0604020202020204" pitchFamily="34" charset="0"/>
                    <a:ea typeface="Merriweather Sans" charset="0"/>
                    <a:cs typeface="Arial" panose="020B0604020202020204" pitchFamily="34" charset="0"/>
                  </a:defRPr>
                </a:pPr>
                <a:r>
                  <a:rPr lang="fi-FI"/>
                  <a:t>kpl, 1000€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accent6">
                      <a:lumMod val="10000"/>
                    </a:schemeClr>
                  </a:solidFill>
                  <a:latin typeface="Arial" panose="020B0604020202020204" pitchFamily="34" charset="0"/>
                  <a:ea typeface="Merriweather Sans" charset="0"/>
                  <a:cs typeface="Arial" panose="020B0604020202020204" pitchFamily="34" charset="0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ea typeface="Merriweather Sans" charset="0"/>
                <a:cs typeface="Arial" panose="020B0604020202020204" pitchFamily="34" charset="0"/>
              </a:defRPr>
            </a:pPr>
            <a:endParaRPr lang="fi-FI"/>
          </a:p>
        </c:txPr>
        <c:crossAx val="700919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accent6">
                  <a:lumMod val="10000"/>
                </a:schemeClr>
              </a:solidFill>
              <a:latin typeface="Arial" panose="020B0604020202020204" pitchFamily="34" charset="0"/>
              <a:ea typeface="Merriweather Sans" charset="0"/>
              <a:cs typeface="Arial" panose="020B0604020202020204" pitchFamily="34" charset="0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accent6">
              <a:lumMod val="10000"/>
            </a:schemeClr>
          </a:solidFill>
          <a:latin typeface="Arial" panose="020B0604020202020204" pitchFamily="34" charset="0"/>
          <a:ea typeface="Merriweather Sans" charset="0"/>
          <a:cs typeface="Arial" panose="020B0604020202020204" pitchFamily="34" charset="0"/>
        </a:defRPr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4D3B17-0604-48FC-91FD-DC25028AFFDE}" type="datetimeFigureOut">
              <a:rPr lang="fi-FI" smtClean="0"/>
              <a:t>1.4.2022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5227DA-7620-42E2-8F7C-076967EA891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64254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E2A594-38DA-4AE7-AF36-7DEB65ABECAA}" type="datetimeFigureOut">
              <a:rPr lang="fi-FI" smtClean="0"/>
              <a:t>1.4.2022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1DBC4-FCFB-4C2C-AF13-B68BECE301F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11634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8037" y="469207"/>
            <a:ext cx="9144000" cy="782996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8037" y="1281590"/>
            <a:ext cx="6380136" cy="474016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4/1/2022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635328" y="5688534"/>
            <a:ext cx="5330125" cy="319394"/>
          </a:xfrm>
        </p:spPr>
        <p:txBody>
          <a:bodyPr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 hasCustomPrompt="1"/>
          </p:nvPr>
        </p:nvSpPr>
        <p:spPr>
          <a:xfrm>
            <a:off x="635328" y="6050201"/>
            <a:ext cx="5346700" cy="279373"/>
          </a:xfrm>
        </p:spPr>
        <p:txBody>
          <a:bodyPr>
            <a:noAutofit/>
          </a:bodyPr>
          <a:lstStyle>
            <a:lvl1pPr marL="0" indent="0" algn="l">
              <a:buNone/>
              <a:defRPr sz="1800" b="1"/>
            </a:lvl1pPr>
            <a:lvl2pPr marL="457200" indent="0" algn="l">
              <a:buNone/>
              <a:defRPr sz="1800" b="1"/>
            </a:lvl2pPr>
            <a:lvl3pPr marL="914400" indent="0" algn="l">
              <a:buNone/>
              <a:defRPr sz="1800" b="1"/>
            </a:lvl3pPr>
            <a:lvl4pPr marL="1371600" indent="0" algn="l">
              <a:buNone/>
              <a:defRPr sz="1800" b="1"/>
            </a:lvl4pPr>
            <a:lvl5pPr marL="1828800" indent="0" algn="l">
              <a:buNone/>
              <a:defRPr sz="1800"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93316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430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378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838265"/>
            <a:ext cx="6172200" cy="3636984"/>
          </a:xfrm>
        </p:spPr>
        <p:txBody>
          <a:bodyPr>
            <a:normAutofit/>
          </a:bodyPr>
          <a:lstStyle>
            <a:lvl1pPr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4/1/2022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2"/>
          <p:cNvSpPr>
            <a:spLocks noGrp="1"/>
          </p:cNvSpPr>
          <p:nvPr>
            <p:ph idx="13"/>
          </p:nvPr>
        </p:nvSpPr>
        <p:spPr>
          <a:xfrm>
            <a:off x="748992" y="1814474"/>
            <a:ext cx="4090637" cy="366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749300" y="728420"/>
            <a:ext cx="10606088" cy="836855"/>
          </a:xfrm>
        </p:spPr>
        <p:txBody>
          <a:bodyPr>
            <a:normAutofit/>
          </a:bodyPr>
          <a:lstStyle>
            <a:lvl1pPr marL="0" indent="0">
              <a:buNone/>
              <a:defRPr sz="3600" b="1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6179804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580" y="412596"/>
            <a:ext cx="10514012" cy="90324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25257" y="1709271"/>
            <a:ext cx="7030131" cy="377252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1732" y="1709271"/>
            <a:ext cx="2924898" cy="377252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4/1/2022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8485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838265"/>
            <a:ext cx="6172200" cy="3636984"/>
          </a:xfrm>
        </p:spPr>
        <p:txBody>
          <a:bodyPr>
            <a:normAutofit/>
          </a:bodyPr>
          <a:lstStyle>
            <a:lvl1pPr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4/1/2022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1"/>
          <p:cNvSpPr txBox="1">
            <a:spLocks/>
          </p:cNvSpPr>
          <p:nvPr userDrawn="1"/>
        </p:nvSpPr>
        <p:spPr>
          <a:xfrm>
            <a:off x="748992" y="3539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chemeClr val="tx2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r>
              <a:rPr lang="en-US" dirty="0">
                <a:solidFill>
                  <a:srgbClr val="164180"/>
                </a:solidFill>
              </a:rPr>
              <a:t>Click to edit Master title style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idx="13"/>
          </p:nvPr>
        </p:nvSpPr>
        <p:spPr>
          <a:xfrm>
            <a:off x="748992" y="1814474"/>
            <a:ext cx="4090637" cy="366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4334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580" y="412596"/>
            <a:ext cx="10514012" cy="90324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25257" y="1709271"/>
            <a:ext cx="7030131" cy="377252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1732" y="1709271"/>
            <a:ext cx="2924898" cy="377252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4/1/2022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520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369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0400" y="1709739"/>
            <a:ext cx="8297333" cy="1293106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0400" y="3341512"/>
            <a:ext cx="8297333" cy="1704622"/>
          </a:xfrm>
        </p:spPr>
        <p:txBody>
          <a:bodyPr>
            <a:normAutofit/>
          </a:bodyPr>
          <a:lstStyle>
            <a:lvl1pPr marL="0" indent="0" algn="ctr">
              <a:buNone/>
              <a:defRPr sz="2300">
                <a:solidFill>
                  <a:srgbClr val="16428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396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4/1/2022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308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4/1/2022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20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4/1/2022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815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4/1/2022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347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838265"/>
            <a:ext cx="6172200" cy="3636984"/>
          </a:xfrm>
        </p:spPr>
        <p:txBody>
          <a:bodyPr>
            <a:normAutofit/>
          </a:bodyPr>
          <a:lstStyle>
            <a:lvl1pPr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4/1/2022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1"/>
          <p:cNvSpPr txBox="1">
            <a:spLocks/>
          </p:cNvSpPr>
          <p:nvPr/>
        </p:nvSpPr>
        <p:spPr>
          <a:xfrm>
            <a:off x="748992" y="3539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chemeClr val="tx2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r>
              <a:rPr lang="en-US" dirty="0">
                <a:solidFill>
                  <a:srgbClr val="164180"/>
                </a:solidFill>
              </a:rPr>
              <a:t>Click to edit Master title style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idx="13"/>
          </p:nvPr>
        </p:nvSpPr>
        <p:spPr>
          <a:xfrm>
            <a:off x="748992" y="1814474"/>
            <a:ext cx="4090637" cy="366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631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580" y="412596"/>
            <a:ext cx="10514012" cy="90324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25257" y="1709271"/>
            <a:ext cx="7030131" cy="377252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1732" y="1709271"/>
            <a:ext cx="2924898" cy="377252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4/1/2022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291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8992" y="3539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8992" y="1814474"/>
            <a:ext cx="10515600" cy="39353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 err="1"/>
              <a:t>kjnkjkj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30" y="6356350"/>
            <a:ext cx="11701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fld id="{438DB005-EEDD-B94B-B84A-0A18DE5B30E1}" type="datetimeFigureOut">
              <a:rPr lang="en-US" smtClean="0"/>
              <a:pPr/>
              <a:t>4/1/2022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29357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30891" y="6356350"/>
            <a:ext cx="23488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197" y="5865832"/>
            <a:ext cx="2810691" cy="54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132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  <p:sldLayoutId id="2147483816" r:id="rId13"/>
    <p:sldLayoutId id="2147483817" r:id="rId14"/>
    <p:sldLayoutId id="2147483818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300" b="0" i="0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300" b="0" i="1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300" b="0" i="1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300" b="0" i="1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300" b="0" i="1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POLKUPYÖRÄVARKAUDET 2012-2021</a:t>
            </a:r>
            <a:endParaRPr lang="en-US" sz="3200" dirty="0">
              <a:solidFill>
                <a:schemeClr val="accent6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1453058"/>
              </p:ext>
            </p:extLst>
          </p:nvPr>
        </p:nvGraphicFramePr>
        <p:xfrm>
          <a:off x="748992" y="1486694"/>
          <a:ext cx="10515600" cy="3935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kstiruutu 2">
            <a:extLst>
              <a:ext uri="{FF2B5EF4-FFF2-40B4-BE49-F238E27FC236}">
                <a16:creationId xmlns:a16="http://schemas.microsoft.com/office/drawing/2014/main" id="{0B4881A3-02B5-4086-9A4A-C82CEAFF1E52}"/>
              </a:ext>
            </a:extLst>
          </p:cNvPr>
          <p:cNvSpPr txBox="1"/>
          <p:nvPr/>
        </p:nvSpPr>
        <p:spPr>
          <a:xfrm>
            <a:off x="1280160" y="5928360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3767103471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ustom 1">
      <a:dk1>
        <a:srgbClr val="000000"/>
      </a:dk1>
      <a:lt1>
        <a:srgbClr val="FFFFFF"/>
      </a:lt1>
      <a:dk2>
        <a:srgbClr val="164180"/>
      </a:dk2>
      <a:lt2>
        <a:srgbClr val="FFFFFF"/>
      </a:lt2>
      <a:accent1>
        <a:srgbClr val="164180"/>
      </a:accent1>
      <a:accent2>
        <a:srgbClr val="E6007E"/>
      </a:accent2>
      <a:accent3>
        <a:srgbClr val="7F539C"/>
      </a:accent3>
      <a:accent4>
        <a:srgbClr val="FFD600"/>
      </a:accent4>
      <a:accent5>
        <a:srgbClr val="F4B5D3"/>
      </a:accent5>
      <a:accent6>
        <a:srgbClr val="BCE3FA"/>
      </a:accent6>
      <a:hlink>
        <a:srgbClr val="15417F"/>
      </a:hlink>
      <a:folHlink>
        <a:srgbClr val="16418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_Esitysmalli" id="{32B08403-B4F6-4D34-843D-DD7FCD3D7B3A}" vid="{137B4D7E-48C9-450E-A12F-BD3F88CC927C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siakirjan_x0020_pvm xmlns="3d6a9306-9ca7-4ef4-bdc0-1874c06cbe8c">2022-04-01T12:30:05Z</Asiakirjan_x0020_pvm>
    <b8937dc7f7d8474bb5ff862753bb4340 xmlns="3d6a9306-9ca7-4ef4-bdc0-1874c06cbe8c">
      <Terms xmlns="http://schemas.microsoft.com/office/infopath/2007/PartnerControls">
        <TermInfo xmlns="http://schemas.microsoft.com/office/infopath/2007/PartnerControls">
          <TermName xmlns="http://schemas.microsoft.com/office/infopath/2007/PartnerControls">FA-sisäinen</TermName>
          <TermId xmlns="http://schemas.microsoft.com/office/infopath/2007/PartnerControls">40fe4f96-c144-41e1-8120-de0d7e1583fc</TermId>
        </TermInfo>
      </Terms>
    </b8937dc7f7d8474bb5ff862753bb4340>
    <Lisätiedot xmlns="3d6a9306-9ca7-4ef4-bdc0-1874c06cbe8c" xsi:nil="true"/>
    <FA_x0020_vastuuhenkilö xmlns="3d6a9306-9ca7-4ef4-bdc0-1874c06cbe8c">
      <UserInfo>
        <DisplayName/>
        <AccountId xsi:nil="true"/>
        <AccountType/>
      </UserInfo>
    </FA_x0020_vastuuhenkilö>
    <TaxCatchAll xmlns="3d6a9306-9ca7-4ef4-bdc0-1874c06cbe8c">
      <Value>5</Value>
      <Value>4</Value>
    </TaxCatchAll>
    <Kokouksen_x0020_pvm xmlns="3d6a9306-9ca7-4ef4-bdc0-1874c06cbe8c" xsi:nil="true"/>
    <c65bcce231384f61a340ba009edf1e0a xmlns="3d6a9306-9ca7-4ef4-bdc0-1874c06cbe8c">
      <Terms xmlns="http://schemas.microsoft.com/office/infopath/2007/PartnerControls"/>
    </c65bcce231384f61a340ba009edf1e0a>
    <p052a5e2e35240239e541a17086d812b xmlns="3d6a9306-9ca7-4ef4-bdc0-1874c06cbe8c">
      <Terms xmlns="http://schemas.microsoft.com/office/infopath/2007/PartnerControls"/>
    </p052a5e2e35240239e541a17086d812b>
    <ff3a6f4fffbf4b098f7f426bc26e559f xmlns="3d6a9306-9ca7-4ef4-bdc0-1874c06cbe8c">
      <Terms xmlns="http://schemas.microsoft.com/office/infopath/2007/PartnerControls">
        <TermInfo xmlns="http://schemas.microsoft.com/office/infopath/2007/PartnerControls">
          <TermName xmlns="http://schemas.microsoft.com/office/infopath/2007/PartnerControls">Finanssiala ry</TermName>
          <TermId xmlns="http://schemas.microsoft.com/office/infopath/2007/PartnerControls">ee048018-529f-44c2-b621-1ffdf097d9ae</TermId>
        </TermInfo>
      </Terms>
    </ff3a6f4fffbf4b098f7f426bc26e559f>
    <f7285783451248a2a132817e4aca895f xmlns="3d6a9306-9ca7-4ef4-bdc0-1874c06cbe8c">
      <Terms xmlns="http://schemas.microsoft.com/office/infopath/2007/PartnerControls"/>
    </f7285783451248a2a132817e4aca895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haredContentType xmlns="Microsoft.SharePoint.Taxonomy.ContentTypeSync" SourceId="1fc57f3e-8305-486e-a8c2-148b9408595d" ContentTypeId="0x010100754B9C00A9D1EF429E3CE268AA4F07C9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Finanssiala Asiakirja" ma:contentTypeID="0x010100754B9C00A9D1EF429E3CE268AA4F07C90015AB1850ECECB6499E33FE703BE9F3D2" ma:contentTypeVersion="3" ma:contentTypeDescription="Luo uusi asiakirja." ma:contentTypeScope="" ma:versionID="98d067b337b917e53991cf3c25133ef0">
  <xsd:schema xmlns:xsd="http://www.w3.org/2001/XMLSchema" xmlns:xs="http://www.w3.org/2001/XMLSchema" xmlns:p="http://schemas.microsoft.com/office/2006/metadata/properties" xmlns:ns2="3d6a9306-9ca7-4ef4-bdc0-1874c06cbe8c" targetNamespace="http://schemas.microsoft.com/office/2006/metadata/properties" ma:root="true" ma:fieldsID="021ed63e95b3f166ab44e6faf01cccc8" ns2:_="">
    <xsd:import namespace="3d6a9306-9ca7-4ef4-bdc0-1874c06cbe8c"/>
    <xsd:element name="properties">
      <xsd:complexType>
        <xsd:sequence>
          <xsd:element name="documentManagement">
            <xsd:complexType>
              <xsd:all>
                <xsd:element ref="ns2:Asiakirjan_x0020_pvm" minOccurs="0"/>
                <xsd:element ref="ns2:Kokouksen_x0020_pvm" minOccurs="0"/>
                <xsd:element ref="ns2:FA_x0020_vastuuhenkilö" minOccurs="0"/>
                <xsd:element ref="ns2:Lisätiedot" minOccurs="0"/>
                <xsd:element ref="ns2:b8937dc7f7d8474bb5ff862753bb4340" minOccurs="0"/>
                <xsd:element ref="ns2:TaxCatchAllLabel" minOccurs="0"/>
                <xsd:element ref="ns2:p052a5e2e35240239e541a17086d812b" minOccurs="0"/>
                <xsd:element ref="ns2:f7285783451248a2a132817e4aca895f" minOccurs="0"/>
                <xsd:element ref="ns2:c65bcce231384f61a340ba009edf1e0a" minOccurs="0"/>
                <xsd:element ref="ns2:ff3a6f4fffbf4b098f7f426bc26e559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6a9306-9ca7-4ef4-bdc0-1874c06cbe8c" elementFormDefault="qualified">
    <xsd:import namespace="http://schemas.microsoft.com/office/2006/documentManagement/types"/>
    <xsd:import namespace="http://schemas.microsoft.com/office/infopath/2007/PartnerControls"/>
    <xsd:element name="Asiakirjan_x0020_pvm" ma:index="3" nillable="true" ma:displayName="Asiakirjan pvm" ma:default="[today]" ma:format="DateOnly" ma:internalName="Asiakirjan_x0020_pvm0">
      <xsd:simpleType>
        <xsd:restriction base="dms:DateTime"/>
      </xsd:simpleType>
    </xsd:element>
    <xsd:element name="Kokouksen_x0020_pvm" ma:index="5" nillable="true" ma:displayName="Kokouksen pvm" ma:format="DateOnly" ma:internalName="Kokouksen_x0020_pvm">
      <xsd:simpleType>
        <xsd:restriction base="dms:DateTime"/>
      </xsd:simpleType>
    </xsd:element>
    <xsd:element name="FA_x0020_vastuuhenkilö" ma:index="6" nillable="true" ma:displayName="FA vastuuhenkilö" ma:list="UserInfo" ma:internalName="FA_x0020_vastuuhenkil_x00f6_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isätiedot" ma:index="8" nillable="true" ma:displayName="Lisätiedot" ma:internalName="Lis_x00e4_tiedot0">
      <xsd:simpleType>
        <xsd:restriction base="dms:Note">
          <xsd:maxLength value="255"/>
        </xsd:restriction>
      </xsd:simpleType>
    </xsd:element>
    <xsd:element name="b8937dc7f7d8474bb5ff862753bb4340" ma:index="12" nillable="true" ma:taxonomy="true" ma:internalName="b8937dc7f7d8474bb5ff862753bb4340" ma:taxonomyFieldName="Julkisuus0" ma:displayName="Julkisuus" ma:readOnly="false" ma:default="4;#FA-sisäinen|40fe4f96-c144-41e1-8120-de0d7e1583fc" ma:fieldId="{b8937dc7-f7d8-474b-b5ff-862753bb4340}" ma:sspId="1fc57f3e-8305-486e-a8c2-148b9408595d" ma:termSetId="d30f25d2-ebe8-43ea-9269-85f735816ed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Label" ma:index="13" nillable="true" ma:displayName="Taxonomy Catch All Column1" ma:hidden="true" ma:list="{1d1e734f-142a-4a85-aca2-a839b68ad5ab}" ma:internalName="TaxCatchAllLabel" ma:readOnly="true" ma:showField="CatchAllDataLabel" ma:web="9d220695-81e5-4fe2-9dce-f68c597089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052a5e2e35240239e541a17086d812b" ma:index="14" nillable="true" ma:taxonomy="true" ma:internalName="p052a5e2e35240239e541a17086d812b" ma:taxonomyFieldName="Asiasanat0" ma:displayName="Asiasanat" ma:default="" ma:fieldId="{9052a5e2-e352-4023-9e54-1a17086d812b}" ma:taxonomyMulti="true" ma:sspId="1fc57f3e-8305-486e-a8c2-148b9408595d" ma:termSetId="74b57826-18d0-4b2d-b453-c520c91ee6db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f7285783451248a2a132817e4aca895f" ma:index="15" nillable="true" ma:taxonomy="true" ma:internalName="f7285783451248a2a132817e4aca895f" ma:taxonomyFieldName="Dokumentin_x0020_tila0" ma:displayName="Dokumentin tila" ma:default="" ma:fieldId="{f7285783-4512-48a2-a132-817e4aca895f}" ma:sspId="1fc57f3e-8305-486e-a8c2-148b9408595d" ma:termSetId="a77969e4-0b5b-4ac5-8bb1-3950b68d57f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65bcce231384f61a340ba009edf1e0a" ma:index="16" nillable="true" ma:taxonomy="true" ma:internalName="c65bcce231384f61a340ba009edf1e0a" ma:taxonomyFieldName="Asiakirjatyyppi0" ma:displayName="Asiakirjatyyppi" ma:default="" ma:fieldId="{c65bcce2-3138-4f61-a340-ba009edf1e0a}" ma:sspId="1fc57f3e-8305-486e-a8c2-148b9408595d" ma:termSetId="f0126561-3e6b-4118-8629-5272a7a08fe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f3a6f4fffbf4b098f7f426bc26e559f" ma:index="17" nillable="true" ma:taxonomy="true" ma:internalName="ff3a6f4fffbf4b098f7f426bc26e559f" ma:taxonomyFieldName="Organisaatiot" ma:displayName="Organisaatiot" ma:readOnly="false" ma:default="5;#Finanssiala ry|ee048018-529f-44c2-b621-1ffdf097d9ae" ma:fieldId="{ff3a6f4f-ffbf-4b09-8f7f-426bc26e559f}" ma:taxonomyMulti="true" ma:sspId="1fc57f3e-8305-486e-a8c2-148b9408595d" ma:termSetId="a7c7996a-e85f-46b5-a5b7-e3eb5aef7a4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9" nillable="true" ma:displayName="Taxonomy Catch All Column" ma:hidden="true" ma:list="{1d1e734f-142a-4a85-aca2-a839b68ad5ab}" ma:internalName="TaxCatchAll" ma:showField="CatchAllData" ma:web="9d220695-81e5-4fe2-9dce-f68c597089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Sisältölaji"/>
        <xsd:element ref="dc:title" minOccurs="0" maxOccurs="1" ma:index="1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15A0182-CF3F-4F55-AB1E-8BF87F89BB7E}">
  <ds:schemaRefs>
    <ds:schemaRef ds:uri="d69cd752-8402-4857-b64a-eaea1b4f0dfa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  <ds:schemaRef ds:uri="3d6a9306-9ca7-4ef4-bdc0-1874c06cbe8c"/>
  </ds:schemaRefs>
</ds:datastoreItem>
</file>

<file path=customXml/itemProps2.xml><?xml version="1.0" encoding="utf-8"?>
<ds:datastoreItem xmlns:ds="http://schemas.openxmlformats.org/officeDocument/2006/customXml" ds:itemID="{87E290F6-76C3-43BB-B8F6-D7F2B3116B3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6D02192-5AC4-4F9C-8224-99C1062ADCF1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B9B0DAE9-5DB2-4949-90F3-5A6EB17457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6a9306-9ca7-4ef4-bdc0-1874c06cbe8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Esitysmalli</Template>
  <TotalTime>91</TotalTime>
  <Words>6</Words>
  <Application>Microsoft Office PowerPoint</Application>
  <PresentationFormat>Laajakuva</PresentationFormat>
  <Paragraphs>2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Merriweather Sans</vt:lpstr>
      <vt:lpstr>Theme1</vt:lpstr>
      <vt:lpstr>POLKUPYÖRÄVARKAUDET 2012-2021</vt:lpstr>
    </vt:vector>
  </TitlesOfParts>
  <Company>Finanssialan Keskusliitto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Polkupyörävarkaudet 1992-2015</dc:title>
  <dc:creator>Koivisto Kimmo</dc:creator>
  <cp:lastModifiedBy>Palmgren Johannes</cp:lastModifiedBy>
  <cp:revision>12</cp:revision>
  <cp:lastPrinted>2022-04-01T09:21:30Z</cp:lastPrinted>
  <dcterms:created xsi:type="dcterms:W3CDTF">2016-05-24T10:38:12Z</dcterms:created>
  <dcterms:modified xsi:type="dcterms:W3CDTF">2022-04-01T09:31:28Z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0x010100754B9C00A9D1EF429E3CE268AA4F07C90015AB1850ECECB6499E33FE703BE9F3D2</vt:lpwstr>
  </property>
  <property fmtid="{D5CDD505-2E9C-101B-9397-08002B2CF9AE}" pid="3" name="Organisaatiot">
    <vt:lpwstr>5;#Finanssiala ry|ee048018-529f-44c2-b621-1ffdf097d9ae</vt:lpwstr>
  </property>
  <property fmtid="{D5CDD505-2E9C-101B-9397-08002B2CF9AE}" pid="4" name="Julkisuus0">
    <vt:lpwstr>4;#FA-sisäinen|40fe4f96-c144-41e1-8120-de0d7e1583fc</vt:lpwstr>
  </property>
  <property fmtid="{D5CDD505-2E9C-101B-9397-08002B2CF9AE}" pid="5" name="Dokumentin_x0020_tila0">
    <vt:lpwstr/>
  </property>
  <property fmtid="{D5CDD505-2E9C-101B-9397-08002B2CF9AE}" pid="6" name="MediaServiceImageTags">
    <vt:lpwstr/>
  </property>
  <property fmtid="{D5CDD505-2E9C-101B-9397-08002B2CF9AE}" pid="7" name="lcf76f155ced4ddcb4097134ff3c332f">
    <vt:lpwstr/>
  </property>
  <property fmtid="{D5CDD505-2E9C-101B-9397-08002B2CF9AE}" pid="8" name="Asiakirjatyyppi0">
    <vt:lpwstr/>
  </property>
  <property fmtid="{D5CDD505-2E9C-101B-9397-08002B2CF9AE}" pid="9" name="Asiasanat0">
    <vt:lpwstr/>
  </property>
  <property fmtid="{D5CDD505-2E9C-101B-9397-08002B2CF9AE}" pid="10" name="Dokumentin tila0">
    <vt:lpwstr/>
  </property>
</Properties>
</file>