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 id="2147483711" r:id="rId5"/>
  </p:sldMasterIdLst>
  <p:notesMasterIdLst>
    <p:notesMasterId r:id="rId50"/>
  </p:notesMasterIdLst>
  <p:sldIdLst>
    <p:sldId id="343" r:id="rId6"/>
    <p:sldId id="804" r:id="rId7"/>
    <p:sldId id="269" r:id="rId8"/>
    <p:sldId id="297" r:id="rId9"/>
    <p:sldId id="326" r:id="rId10"/>
    <p:sldId id="294" r:id="rId11"/>
    <p:sldId id="807" r:id="rId12"/>
    <p:sldId id="877" r:id="rId13"/>
    <p:sldId id="330" r:id="rId14"/>
    <p:sldId id="298" r:id="rId15"/>
    <p:sldId id="820" r:id="rId16"/>
    <p:sldId id="313" r:id="rId17"/>
    <p:sldId id="304" r:id="rId18"/>
    <p:sldId id="324" r:id="rId19"/>
    <p:sldId id="315" r:id="rId20"/>
    <p:sldId id="876" r:id="rId21"/>
    <p:sldId id="331" r:id="rId22"/>
    <p:sldId id="875" r:id="rId23"/>
    <p:sldId id="318" r:id="rId24"/>
    <p:sldId id="319" r:id="rId25"/>
    <p:sldId id="320" r:id="rId26"/>
    <p:sldId id="289" r:id="rId27"/>
    <p:sldId id="327" r:id="rId28"/>
    <p:sldId id="824" r:id="rId29"/>
    <p:sldId id="821" r:id="rId30"/>
    <p:sldId id="308" r:id="rId31"/>
    <p:sldId id="806" r:id="rId32"/>
    <p:sldId id="309" r:id="rId33"/>
    <p:sldId id="822" r:id="rId34"/>
    <p:sldId id="823" r:id="rId35"/>
    <p:sldId id="311" r:id="rId36"/>
    <p:sldId id="323" r:id="rId37"/>
    <p:sldId id="312" r:id="rId38"/>
    <p:sldId id="808" r:id="rId39"/>
    <p:sldId id="819" r:id="rId40"/>
    <p:sldId id="809" r:id="rId41"/>
    <p:sldId id="811" r:id="rId42"/>
    <p:sldId id="880" r:id="rId43"/>
    <p:sldId id="878" r:id="rId44"/>
    <p:sldId id="874" r:id="rId45"/>
    <p:sldId id="827" r:id="rId46"/>
    <p:sldId id="815" r:id="rId47"/>
    <p:sldId id="814" r:id="rId48"/>
    <p:sldId id="275" r:id="rId49"/>
  </p:sldIdLst>
  <p:sldSz cx="9144000" cy="5143500" type="screen16x9"/>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8D7F1B-9303-A1F6-D163-5235A681E1C6}" name="Erkkilä Hanna-Kaisa" initials="EHK" userId="S::hanna-kaisa.erkkila@innolink.fi::1a2b1605-3e77-452e-b2d8-701ff4c94e8b" providerId="AD"/>
  <p188:author id="{A20BB990-2E3E-9BCE-2CB5-D6B147FF8688}" name="Kultanen Helena" initials="KH" userId="S::helena.kultanen@innolink.fi::107f765d-bf3a-4ca5-9295-eb2e7eff52f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9E8ED"/>
    <a:srgbClr val="836DA6"/>
    <a:srgbClr val="38205C"/>
    <a:srgbClr val="8562B7"/>
    <a:srgbClr val="E65C8D"/>
    <a:srgbClr val="BBE2D3"/>
    <a:srgbClr val="8DCFB6"/>
    <a:srgbClr val="2C1A46"/>
    <a:srgbClr val="4F2F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E99153-450E-4EA0-87AB-F09377F33BF7}" v="151" dt="2022-05-18T13:22:37.795"/>
    <p1510:client id="{AF32BBD3-2E75-47B4-8ACC-DE20393C9918}" v="26" dt="2022-05-19T08:49:27.053"/>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microsoft.com/office/2018/10/relationships/authors" Target="author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ultanen Helena" userId="107f765d-bf3a-4ca5-9295-eb2e7eff52f7" providerId="ADAL" clId="{04E99153-450E-4EA0-87AB-F09377F33BF7}"/>
    <pc:docChg chg="undo custSel modSld">
      <pc:chgData name="Kultanen Helena" userId="107f765d-bf3a-4ca5-9295-eb2e7eff52f7" providerId="ADAL" clId="{04E99153-450E-4EA0-87AB-F09377F33BF7}" dt="2022-05-18T13:22:37.795" v="127" actId="20577"/>
      <pc:docMkLst>
        <pc:docMk/>
      </pc:docMkLst>
      <pc:sldChg chg="modNotesTx">
        <pc:chgData name="Kultanen Helena" userId="107f765d-bf3a-4ca5-9295-eb2e7eff52f7" providerId="ADAL" clId="{04E99153-450E-4EA0-87AB-F09377F33BF7}" dt="2022-05-18T13:17:41.262" v="43" actId="6549"/>
        <pc:sldMkLst>
          <pc:docMk/>
          <pc:sldMk cId="1533568367" sldId="298"/>
        </pc:sldMkLst>
      </pc:sldChg>
      <pc:sldChg chg="addSp delSp modSp mod">
        <pc:chgData name="Kultanen Helena" userId="107f765d-bf3a-4ca5-9295-eb2e7eff52f7" providerId="ADAL" clId="{04E99153-450E-4EA0-87AB-F09377F33BF7}" dt="2022-05-18T13:20:08.699" v="101" actId="1076"/>
        <pc:sldMkLst>
          <pc:docMk/>
          <pc:sldMk cId="661946242" sldId="315"/>
        </pc:sldMkLst>
        <pc:spChg chg="del">
          <ac:chgData name="Kultanen Helena" userId="107f765d-bf3a-4ca5-9295-eb2e7eff52f7" providerId="ADAL" clId="{04E99153-450E-4EA0-87AB-F09377F33BF7}" dt="2022-05-18T13:19:26.760" v="93" actId="478"/>
          <ac:spMkLst>
            <pc:docMk/>
            <pc:sldMk cId="661946242" sldId="315"/>
            <ac:spMk id="13" creationId="{1BFC6A3F-7415-3BC2-E588-40EB4A563A69}"/>
          </ac:spMkLst>
        </pc:spChg>
        <pc:graphicFrameChg chg="del mod">
          <ac:chgData name="Kultanen Helena" userId="107f765d-bf3a-4ca5-9295-eb2e7eff52f7" providerId="ADAL" clId="{04E99153-450E-4EA0-87AB-F09377F33BF7}" dt="2022-05-18T13:19:42.771" v="97" actId="478"/>
          <ac:graphicFrameMkLst>
            <pc:docMk/>
            <pc:sldMk cId="661946242" sldId="315"/>
            <ac:graphicFrameMk id="10" creationId="{63999103-334A-4B35-8AD6-4797B46D9E0E}"/>
          </ac:graphicFrameMkLst>
        </pc:graphicFrameChg>
        <pc:graphicFrameChg chg="add del mod">
          <ac:chgData name="Kultanen Helena" userId="107f765d-bf3a-4ca5-9295-eb2e7eff52f7" providerId="ADAL" clId="{04E99153-450E-4EA0-87AB-F09377F33BF7}" dt="2022-05-18T13:20:03.775" v="100" actId="478"/>
          <ac:graphicFrameMkLst>
            <pc:docMk/>
            <pc:sldMk cId="661946242" sldId="315"/>
            <ac:graphicFrameMk id="14" creationId="{1F47F211-7758-41B8-99C4-F3E7A91B01AF}"/>
          </ac:graphicFrameMkLst>
        </pc:graphicFrameChg>
        <pc:picChg chg="mod">
          <ac:chgData name="Kultanen Helena" userId="107f765d-bf3a-4ca5-9295-eb2e7eff52f7" providerId="ADAL" clId="{04E99153-450E-4EA0-87AB-F09377F33BF7}" dt="2022-05-18T13:20:08.699" v="101" actId="1076"/>
          <ac:picMkLst>
            <pc:docMk/>
            <pc:sldMk cId="661946242" sldId="315"/>
            <ac:picMk id="3" creationId="{86FCE7F9-6083-44F1-8C65-D6674035F18D}"/>
          </ac:picMkLst>
        </pc:picChg>
      </pc:sldChg>
      <pc:sldChg chg="delSp modSp mod">
        <pc:chgData name="Kultanen Helena" userId="107f765d-bf3a-4ca5-9295-eb2e7eff52f7" providerId="ADAL" clId="{04E99153-450E-4EA0-87AB-F09377F33BF7}" dt="2022-05-18T13:20:51.066" v="111" actId="1076"/>
        <pc:sldMkLst>
          <pc:docMk/>
          <pc:sldMk cId="298175803" sldId="319"/>
        </pc:sldMkLst>
        <pc:graphicFrameChg chg="del">
          <ac:chgData name="Kultanen Helena" userId="107f765d-bf3a-4ca5-9295-eb2e7eff52f7" providerId="ADAL" clId="{04E99153-450E-4EA0-87AB-F09377F33BF7}" dt="2022-05-18T13:20:45.609" v="109" actId="478"/>
          <ac:graphicFrameMkLst>
            <pc:docMk/>
            <pc:sldMk cId="298175803" sldId="319"/>
            <ac:graphicFrameMk id="8" creationId="{F47799D0-71D3-4BD4-9B6D-9EA8CF222555}"/>
          </ac:graphicFrameMkLst>
        </pc:graphicFrameChg>
        <pc:picChg chg="mod">
          <ac:chgData name="Kultanen Helena" userId="107f765d-bf3a-4ca5-9295-eb2e7eff52f7" providerId="ADAL" clId="{04E99153-450E-4EA0-87AB-F09377F33BF7}" dt="2022-05-18T13:20:51.066" v="111" actId="1076"/>
          <ac:picMkLst>
            <pc:docMk/>
            <pc:sldMk cId="298175803" sldId="319"/>
            <ac:picMk id="3" creationId="{DA625260-5E74-4A50-8D35-D2008F04E3B4}"/>
          </ac:picMkLst>
        </pc:picChg>
      </pc:sldChg>
      <pc:sldChg chg="modSp mod modNotesTx">
        <pc:chgData name="Kultanen Helena" userId="107f765d-bf3a-4ca5-9295-eb2e7eff52f7" providerId="ADAL" clId="{04E99153-450E-4EA0-87AB-F09377F33BF7}" dt="2022-05-18T13:22:26.955" v="114" actId="20577"/>
        <pc:sldMkLst>
          <pc:docMk/>
          <pc:sldMk cId="2422477320" sldId="326"/>
        </pc:sldMkLst>
        <pc:spChg chg="mod">
          <ac:chgData name="Kultanen Helena" userId="107f765d-bf3a-4ca5-9295-eb2e7eff52f7" providerId="ADAL" clId="{04E99153-450E-4EA0-87AB-F09377F33BF7}" dt="2022-05-18T13:22:26.955" v="114" actId="20577"/>
          <ac:spMkLst>
            <pc:docMk/>
            <pc:sldMk cId="2422477320" sldId="326"/>
            <ac:spMk id="9" creationId="{3A022031-8359-4D11-B06B-EF14FC3AD2D3}"/>
          </ac:spMkLst>
        </pc:spChg>
      </pc:sldChg>
      <pc:sldChg chg="delSp modSp mod">
        <pc:chgData name="Kultanen Helena" userId="107f765d-bf3a-4ca5-9295-eb2e7eff52f7" providerId="ADAL" clId="{04E99153-450E-4EA0-87AB-F09377F33BF7}" dt="2022-05-18T13:17:24.540" v="41" actId="1037"/>
        <pc:sldMkLst>
          <pc:docMk/>
          <pc:sldMk cId="3693139036" sldId="330"/>
        </pc:sldMkLst>
        <pc:graphicFrameChg chg="del">
          <ac:chgData name="Kultanen Helena" userId="107f765d-bf3a-4ca5-9295-eb2e7eff52f7" providerId="ADAL" clId="{04E99153-450E-4EA0-87AB-F09377F33BF7}" dt="2022-05-18T13:17:16.046" v="1" actId="478"/>
          <ac:graphicFrameMkLst>
            <pc:docMk/>
            <pc:sldMk cId="3693139036" sldId="330"/>
            <ac:graphicFrameMk id="6" creationId="{E0E4E6C2-C9C0-410F-A233-5394DE4F6631}"/>
          </ac:graphicFrameMkLst>
        </pc:graphicFrameChg>
        <pc:picChg chg="del">
          <ac:chgData name="Kultanen Helena" userId="107f765d-bf3a-4ca5-9295-eb2e7eff52f7" providerId="ADAL" clId="{04E99153-450E-4EA0-87AB-F09377F33BF7}" dt="2022-05-18T13:17:01.653" v="0" actId="478"/>
          <ac:picMkLst>
            <pc:docMk/>
            <pc:sldMk cId="3693139036" sldId="330"/>
            <ac:picMk id="5" creationId="{950327C9-8F1B-4C44-AC2A-3208E482CCCF}"/>
          </ac:picMkLst>
        </pc:picChg>
        <pc:picChg chg="mod">
          <ac:chgData name="Kultanen Helena" userId="107f765d-bf3a-4ca5-9295-eb2e7eff52f7" providerId="ADAL" clId="{04E99153-450E-4EA0-87AB-F09377F33BF7}" dt="2022-05-18T13:17:24.540" v="41" actId="1037"/>
          <ac:picMkLst>
            <pc:docMk/>
            <pc:sldMk cId="3693139036" sldId="330"/>
            <ac:picMk id="7" creationId="{0B6CDFA1-73CA-4B93-B4FE-0BE70BE8C1DC}"/>
          </ac:picMkLst>
        </pc:picChg>
      </pc:sldChg>
      <pc:sldChg chg="delSp modSp mod">
        <pc:chgData name="Kultanen Helena" userId="107f765d-bf3a-4ca5-9295-eb2e7eff52f7" providerId="ADAL" clId="{04E99153-450E-4EA0-87AB-F09377F33BF7}" dt="2022-05-18T13:20:29.388" v="107" actId="1076"/>
        <pc:sldMkLst>
          <pc:docMk/>
          <pc:sldMk cId="3083485340" sldId="331"/>
        </pc:sldMkLst>
        <pc:spChg chg="mod">
          <ac:chgData name="Kultanen Helena" userId="107f765d-bf3a-4ca5-9295-eb2e7eff52f7" providerId="ADAL" clId="{04E99153-450E-4EA0-87AB-F09377F33BF7}" dt="2022-05-18T13:20:29.388" v="107" actId="1076"/>
          <ac:spMkLst>
            <pc:docMk/>
            <pc:sldMk cId="3083485340" sldId="331"/>
            <ac:spMk id="8" creationId="{0287AF01-1834-4AA8-885E-DCFBB6B2760C}"/>
          </ac:spMkLst>
        </pc:spChg>
        <pc:graphicFrameChg chg="del">
          <ac:chgData name="Kultanen Helena" userId="107f765d-bf3a-4ca5-9295-eb2e7eff52f7" providerId="ADAL" clId="{04E99153-450E-4EA0-87AB-F09377F33BF7}" dt="2022-05-18T13:20:17.209" v="102" actId="478"/>
          <ac:graphicFrameMkLst>
            <pc:docMk/>
            <pc:sldMk cId="3083485340" sldId="331"/>
            <ac:graphicFrameMk id="5" creationId="{FBC98A0F-7877-4D56-A019-2CB69EBAD5B9}"/>
          </ac:graphicFrameMkLst>
        </pc:graphicFrameChg>
        <pc:picChg chg="mod ord">
          <ac:chgData name="Kultanen Helena" userId="107f765d-bf3a-4ca5-9295-eb2e7eff52f7" providerId="ADAL" clId="{04E99153-450E-4EA0-87AB-F09377F33BF7}" dt="2022-05-18T13:20:25.586" v="106" actId="1076"/>
          <ac:picMkLst>
            <pc:docMk/>
            <pc:sldMk cId="3083485340" sldId="331"/>
            <ac:picMk id="9" creationId="{33DB884C-15BC-47F1-9D4D-DF501C9AAD03}"/>
          </ac:picMkLst>
        </pc:picChg>
      </pc:sldChg>
      <pc:sldChg chg="delSp modSp mod">
        <pc:chgData name="Kultanen Helena" userId="107f765d-bf3a-4ca5-9295-eb2e7eff52f7" providerId="ADAL" clId="{04E99153-450E-4EA0-87AB-F09377F33BF7}" dt="2022-05-18T13:18:20.860" v="67" actId="1076"/>
        <pc:sldMkLst>
          <pc:docMk/>
          <pc:sldMk cId="2859191775" sldId="808"/>
        </pc:sldMkLst>
        <pc:graphicFrameChg chg="del">
          <ac:chgData name="Kultanen Helena" userId="107f765d-bf3a-4ca5-9295-eb2e7eff52f7" providerId="ADAL" clId="{04E99153-450E-4EA0-87AB-F09377F33BF7}" dt="2022-05-18T13:18:16.787" v="66" actId="478"/>
          <ac:graphicFrameMkLst>
            <pc:docMk/>
            <pc:sldMk cId="2859191775" sldId="808"/>
            <ac:graphicFrameMk id="9" creationId="{C7096533-55D5-4D64-8E63-727B6710006A}"/>
          </ac:graphicFrameMkLst>
        </pc:graphicFrameChg>
        <pc:picChg chg="mod">
          <ac:chgData name="Kultanen Helena" userId="107f765d-bf3a-4ca5-9295-eb2e7eff52f7" providerId="ADAL" clId="{04E99153-450E-4EA0-87AB-F09377F33BF7}" dt="2022-05-18T13:18:20.860" v="67" actId="1076"/>
          <ac:picMkLst>
            <pc:docMk/>
            <pc:sldMk cId="2859191775" sldId="808"/>
            <ac:picMk id="5" creationId="{1CD5469D-81D1-4E52-877C-E019166192DC}"/>
          </ac:picMkLst>
        </pc:picChg>
      </pc:sldChg>
      <pc:sldChg chg="delSp modSp mod">
        <pc:chgData name="Kultanen Helena" userId="107f765d-bf3a-4ca5-9295-eb2e7eff52f7" providerId="ADAL" clId="{04E99153-450E-4EA0-87AB-F09377F33BF7}" dt="2022-05-18T13:18:35.852" v="71" actId="1076"/>
        <pc:sldMkLst>
          <pc:docMk/>
          <pc:sldMk cId="1863712024" sldId="809"/>
        </pc:sldMkLst>
        <pc:graphicFrameChg chg="del">
          <ac:chgData name="Kultanen Helena" userId="107f765d-bf3a-4ca5-9295-eb2e7eff52f7" providerId="ADAL" clId="{04E99153-450E-4EA0-87AB-F09377F33BF7}" dt="2022-05-18T13:18:30.075" v="70" actId="478"/>
          <ac:graphicFrameMkLst>
            <pc:docMk/>
            <pc:sldMk cId="1863712024" sldId="809"/>
            <ac:graphicFrameMk id="8" creationId="{5C43F53B-3999-4F50-B7F4-E37FD4D6276A}"/>
          </ac:graphicFrameMkLst>
        </pc:graphicFrameChg>
        <pc:picChg chg="mod">
          <ac:chgData name="Kultanen Helena" userId="107f765d-bf3a-4ca5-9295-eb2e7eff52f7" providerId="ADAL" clId="{04E99153-450E-4EA0-87AB-F09377F33BF7}" dt="2022-05-18T13:18:35.852" v="71" actId="1076"/>
          <ac:picMkLst>
            <pc:docMk/>
            <pc:sldMk cId="1863712024" sldId="809"/>
            <ac:picMk id="5" creationId="{CF388402-AF59-4CF2-A7B1-D9DC5AE659BE}"/>
          </ac:picMkLst>
        </pc:picChg>
      </pc:sldChg>
      <pc:sldChg chg="delSp modSp mod">
        <pc:chgData name="Kultanen Helena" userId="107f765d-bf3a-4ca5-9295-eb2e7eff52f7" providerId="ADAL" clId="{04E99153-450E-4EA0-87AB-F09377F33BF7}" dt="2022-05-18T13:18:58.565" v="87" actId="1036"/>
        <pc:sldMkLst>
          <pc:docMk/>
          <pc:sldMk cId="2679901104" sldId="811"/>
        </pc:sldMkLst>
        <pc:graphicFrameChg chg="del">
          <ac:chgData name="Kultanen Helena" userId="107f765d-bf3a-4ca5-9295-eb2e7eff52f7" providerId="ADAL" clId="{04E99153-450E-4EA0-87AB-F09377F33BF7}" dt="2022-05-18T13:18:40.380" v="72" actId="478"/>
          <ac:graphicFrameMkLst>
            <pc:docMk/>
            <pc:sldMk cId="2679901104" sldId="811"/>
            <ac:graphicFrameMk id="5" creationId="{A9054A92-35FD-4975-8831-A55BA90038A2}"/>
          </ac:graphicFrameMkLst>
        </pc:graphicFrameChg>
        <pc:picChg chg="del mod">
          <ac:chgData name="Kultanen Helena" userId="107f765d-bf3a-4ca5-9295-eb2e7eff52f7" providerId="ADAL" clId="{04E99153-450E-4EA0-87AB-F09377F33BF7}" dt="2022-05-18T13:18:49.602" v="76" actId="478"/>
          <ac:picMkLst>
            <pc:docMk/>
            <pc:sldMk cId="2679901104" sldId="811"/>
            <ac:picMk id="7" creationId="{AA1B791E-688C-4700-B2D8-EFA0FEF0D13B}"/>
          </ac:picMkLst>
        </pc:picChg>
        <pc:picChg chg="mod">
          <ac:chgData name="Kultanen Helena" userId="107f765d-bf3a-4ca5-9295-eb2e7eff52f7" providerId="ADAL" clId="{04E99153-450E-4EA0-87AB-F09377F33BF7}" dt="2022-05-18T13:18:58.565" v="87" actId="1036"/>
          <ac:picMkLst>
            <pc:docMk/>
            <pc:sldMk cId="2679901104" sldId="811"/>
            <ac:picMk id="8" creationId="{50319128-D46D-4432-9717-B636C9DB7157}"/>
          </ac:picMkLst>
        </pc:picChg>
      </pc:sldChg>
      <pc:sldChg chg="delSp modSp mod">
        <pc:chgData name="Kultanen Helena" userId="107f765d-bf3a-4ca5-9295-eb2e7eff52f7" providerId="ADAL" clId="{04E99153-450E-4EA0-87AB-F09377F33BF7}" dt="2022-05-18T13:18:27.576" v="69" actId="1076"/>
        <pc:sldMkLst>
          <pc:docMk/>
          <pc:sldMk cId="785751325" sldId="819"/>
        </pc:sldMkLst>
        <pc:graphicFrameChg chg="del">
          <ac:chgData name="Kultanen Helena" userId="107f765d-bf3a-4ca5-9295-eb2e7eff52f7" providerId="ADAL" clId="{04E99153-450E-4EA0-87AB-F09377F33BF7}" dt="2022-05-18T13:18:23.673" v="68" actId="478"/>
          <ac:graphicFrameMkLst>
            <pc:docMk/>
            <pc:sldMk cId="785751325" sldId="819"/>
            <ac:graphicFrameMk id="9" creationId="{8D1051B2-62D3-4604-81B0-F3DD3593CE12}"/>
          </ac:graphicFrameMkLst>
        </pc:graphicFrameChg>
        <pc:picChg chg="mod">
          <ac:chgData name="Kultanen Helena" userId="107f765d-bf3a-4ca5-9295-eb2e7eff52f7" providerId="ADAL" clId="{04E99153-450E-4EA0-87AB-F09377F33BF7}" dt="2022-05-18T13:18:27.576" v="69" actId="1076"/>
          <ac:picMkLst>
            <pc:docMk/>
            <pc:sldMk cId="785751325" sldId="819"/>
            <ac:picMk id="5" creationId="{606680FC-D8F9-428E-90F4-A6DD2C0193C3}"/>
          </ac:picMkLst>
        </pc:picChg>
      </pc:sldChg>
      <pc:sldChg chg="modSp mod">
        <pc:chgData name="Kultanen Helena" userId="107f765d-bf3a-4ca5-9295-eb2e7eff52f7" providerId="ADAL" clId="{04E99153-450E-4EA0-87AB-F09377F33BF7}" dt="2022-05-18T13:22:37.795" v="127" actId="20577"/>
        <pc:sldMkLst>
          <pc:docMk/>
          <pc:sldMk cId="2452872864" sldId="820"/>
        </pc:sldMkLst>
        <pc:spChg chg="mod">
          <ac:chgData name="Kultanen Helena" userId="107f765d-bf3a-4ca5-9295-eb2e7eff52f7" providerId="ADAL" clId="{04E99153-450E-4EA0-87AB-F09377F33BF7}" dt="2022-05-18T13:22:37.795" v="127" actId="20577"/>
          <ac:spMkLst>
            <pc:docMk/>
            <pc:sldMk cId="2452872864" sldId="820"/>
            <ac:spMk id="13" creationId="{4EEF94AF-BF58-4F1F-97FE-7D2A08FF9821}"/>
          </ac:spMkLst>
        </pc:spChg>
      </pc:sldChg>
      <pc:sldChg chg="delSp modSp mod">
        <pc:chgData name="Kultanen Helena" userId="107f765d-bf3a-4ca5-9295-eb2e7eff52f7" providerId="ADAL" clId="{04E99153-450E-4EA0-87AB-F09377F33BF7}" dt="2022-05-18T13:18:01.875" v="65" actId="1036"/>
        <pc:sldMkLst>
          <pc:docMk/>
          <pc:sldMk cId="3230117011" sldId="824"/>
        </pc:sldMkLst>
        <pc:graphicFrameChg chg="del">
          <ac:chgData name="Kultanen Helena" userId="107f765d-bf3a-4ca5-9295-eb2e7eff52f7" providerId="ADAL" clId="{04E99153-450E-4EA0-87AB-F09377F33BF7}" dt="2022-05-18T13:17:56.096" v="44" actId="478"/>
          <ac:graphicFrameMkLst>
            <pc:docMk/>
            <pc:sldMk cId="3230117011" sldId="824"/>
            <ac:graphicFrameMk id="7" creationId="{E4DC54C9-0FDE-40B2-B1AD-3142A9B57256}"/>
          </ac:graphicFrameMkLst>
        </pc:graphicFrameChg>
        <pc:graphicFrameChg chg="del">
          <ac:chgData name="Kultanen Helena" userId="107f765d-bf3a-4ca5-9295-eb2e7eff52f7" providerId="ADAL" clId="{04E99153-450E-4EA0-87AB-F09377F33BF7}" dt="2022-05-18T13:17:56.096" v="44" actId="478"/>
          <ac:graphicFrameMkLst>
            <pc:docMk/>
            <pc:sldMk cId="3230117011" sldId="824"/>
            <ac:graphicFrameMk id="9" creationId="{9330C411-3992-4607-B0B7-53476665074A}"/>
          </ac:graphicFrameMkLst>
        </pc:graphicFrameChg>
        <pc:graphicFrameChg chg="del">
          <ac:chgData name="Kultanen Helena" userId="107f765d-bf3a-4ca5-9295-eb2e7eff52f7" providerId="ADAL" clId="{04E99153-450E-4EA0-87AB-F09377F33BF7}" dt="2022-05-18T13:17:56.096" v="44" actId="478"/>
          <ac:graphicFrameMkLst>
            <pc:docMk/>
            <pc:sldMk cId="3230117011" sldId="824"/>
            <ac:graphicFrameMk id="10" creationId="{1696EC94-E625-492F-8E34-DCA110D92AEE}"/>
          </ac:graphicFrameMkLst>
        </pc:graphicFrameChg>
        <pc:graphicFrameChg chg="del">
          <ac:chgData name="Kultanen Helena" userId="107f765d-bf3a-4ca5-9295-eb2e7eff52f7" providerId="ADAL" clId="{04E99153-450E-4EA0-87AB-F09377F33BF7}" dt="2022-05-18T13:17:56.096" v="44" actId="478"/>
          <ac:graphicFrameMkLst>
            <pc:docMk/>
            <pc:sldMk cId="3230117011" sldId="824"/>
            <ac:graphicFrameMk id="11" creationId="{99018A8C-8C0B-460B-AF93-93435B172F03}"/>
          </ac:graphicFrameMkLst>
        </pc:graphicFrameChg>
        <pc:picChg chg="mod">
          <ac:chgData name="Kultanen Helena" userId="107f765d-bf3a-4ca5-9295-eb2e7eff52f7" providerId="ADAL" clId="{04E99153-450E-4EA0-87AB-F09377F33BF7}" dt="2022-05-18T13:18:01.875" v="65" actId="1036"/>
          <ac:picMkLst>
            <pc:docMk/>
            <pc:sldMk cId="3230117011" sldId="824"/>
            <ac:picMk id="5" creationId="{DA75AFED-713C-4A0B-8058-4D73BB6E9FDB}"/>
          </ac:picMkLst>
        </pc:picChg>
      </pc:sldChg>
      <pc:sldChg chg="modNotesTx">
        <pc:chgData name="Kultanen Helena" userId="107f765d-bf3a-4ca5-9295-eb2e7eff52f7" providerId="ADAL" clId="{04E99153-450E-4EA0-87AB-F09377F33BF7}" dt="2022-05-18T13:20:33.741" v="108" actId="6549"/>
        <pc:sldMkLst>
          <pc:docMk/>
          <pc:sldMk cId="142551261" sldId="875"/>
        </pc:sldMkLst>
      </pc:sldChg>
    </pc:docChg>
  </pc:docChgLst>
  <pc:docChgLst>
    <pc:chgData name="Erkkilä Hanna-Kaisa" userId="1a2b1605-3e77-452e-b2d8-701ff4c94e8b" providerId="ADAL" clId="{AF32BBD3-2E75-47B4-8ACC-DE20393C9918}"/>
    <pc:docChg chg="undo custSel addSld delSld modSld sldOrd">
      <pc:chgData name="Erkkilä Hanna-Kaisa" userId="1a2b1605-3e77-452e-b2d8-701ff4c94e8b" providerId="ADAL" clId="{AF32BBD3-2E75-47B4-8ACC-DE20393C9918}" dt="2022-05-19T08:49:27.053" v="251" actId="2696"/>
      <pc:docMkLst>
        <pc:docMk/>
      </pc:docMkLst>
      <pc:sldChg chg="addSp delSp modSp del mod">
        <pc:chgData name="Erkkilä Hanna-Kaisa" userId="1a2b1605-3e77-452e-b2d8-701ff4c94e8b" providerId="ADAL" clId="{AF32BBD3-2E75-47B4-8ACC-DE20393C9918}" dt="2022-05-19T06:36:56.339" v="180" actId="47"/>
        <pc:sldMkLst>
          <pc:docMk/>
          <pc:sldMk cId="3267820243" sldId="265"/>
        </pc:sldMkLst>
        <pc:spChg chg="add del mod">
          <ac:chgData name="Erkkilä Hanna-Kaisa" userId="1a2b1605-3e77-452e-b2d8-701ff4c94e8b" providerId="ADAL" clId="{AF32BBD3-2E75-47B4-8ACC-DE20393C9918}" dt="2022-05-18T07:01:24.846" v="12" actId="478"/>
          <ac:spMkLst>
            <pc:docMk/>
            <pc:sldMk cId="3267820243" sldId="265"/>
            <ac:spMk id="3" creationId="{6C93688B-A34E-A4F6-AECC-EDA8A77F9D70}"/>
          </ac:spMkLst>
        </pc:spChg>
        <pc:spChg chg="del">
          <ac:chgData name="Erkkilä Hanna-Kaisa" userId="1a2b1605-3e77-452e-b2d8-701ff4c94e8b" providerId="ADAL" clId="{AF32BBD3-2E75-47B4-8ACC-DE20393C9918}" dt="2022-05-18T07:01:22.003" v="11" actId="478"/>
          <ac:spMkLst>
            <pc:docMk/>
            <pc:sldMk cId="3267820243" sldId="265"/>
            <ac:spMk id="10" creationId="{CEAE423F-558E-4901-8493-1C8C492EEAC4}"/>
          </ac:spMkLst>
        </pc:spChg>
      </pc:sldChg>
      <pc:sldChg chg="modSp mod">
        <pc:chgData name="Erkkilä Hanna-Kaisa" userId="1a2b1605-3e77-452e-b2d8-701ff4c94e8b" providerId="ADAL" clId="{AF32BBD3-2E75-47B4-8ACC-DE20393C9918}" dt="2022-05-19T06:47:50.367" v="199" actId="20577"/>
        <pc:sldMkLst>
          <pc:docMk/>
          <pc:sldMk cId="238217564" sldId="269"/>
        </pc:sldMkLst>
        <pc:spChg chg="mod">
          <ac:chgData name="Erkkilä Hanna-Kaisa" userId="1a2b1605-3e77-452e-b2d8-701ff4c94e8b" providerId="ADAL" clId="{AF32BBD3-2E75-47B4-8ACC-DE20393C9918}" dt="2022-05-19T06:47:50.367" v="199" actId="20577"/>
          <ac:spMkLst>
            <pc:docMk/>
            <pc:sldMk cId="238217564" sldId="269"/>
            <ac:spMk id="3" creationId="{D3E5819C-CDDD-004A-8B06-CD9C40E74BE8}"/>
          </ac:spMkLst>
        </pc:spChg>
      </pc:sldChg>
      <pc:sldChg chg="addSp delSp modSp mod">
        <pc:chgData name="Erkkilä Hanna-Kaisa" userId="1a2b1605-3e77-452e-b2d8-701ff4c94e8b" providerId="ADAL" clId="{AF32BBD3-2E75-47B4-8ACC-DE20393C9918}" dt="2022-05-18T07:03:33.935" v="22" actId="478"/>
        <pc:sldMkLst>
          <pc:docMk/>
          <pc:sldMk cId="2892757" sldId="294"/>
        </pc:sldMkLst>
        <pc:spChg chg="del">
          <ac:chgData name="Erkkilä Hanna-Kaisa" userId="1a2b1605-3e77-452e-b2d8-701ff4c94e8b" providerId="ADAL" clId="{AF32BBD3-2E75-47B4-8ACC-DE20393C9918}" dt="2022-05-18T07:03:33.935" v="22" actId="478"/>
          <ac:spMkLst>
            <pc:docMk/>
            <pc:sldMk cId="2892757" sldId="294"/>
            <ac:spMk id="8" creationId="{CF3505A4-FCC9-4405-8E2C-75C8564602A6}"/>
          </ac:spMkLst>
        </pc:spChg>
        <pc:picChg chg="del">
          <ac:chgData name="Erkkilä Hanna-Kaisa" userId="1a2b1605-3e77-452e-b2d8-701ff4c94e8b" providerId="ADAL" clId="{AF32BBD3-2E75-47B4-8ACC-DE20393C9918}" dt="2022-05-18T07:03:14.150" v="20" actId="478"/>
          <ac:picMkLst>
            <pc:docMk/>
            <pc:sldMk cId="2892757" sldId="294"/>
            <ac:picMk id="5" creationId="{8B7BB1CE-78C9-4C9C-8B54-E7D7D5182DEA}"/>
          </ac:picMkLst>
        </pc:picChg>
        <pc:picChg chg="add mod">
          <ac:chgData name="Erkkilä Hanna-Kaisa" userId="1a2b1605-3e77-452e-b2d8-701ff4c94e8b" providerId="ADAL" clId="{AF32BBD3-2E75-47B4-8ACC-DE20393C9918}" dt="2022-05-18T07:03:23.155" v="21"/>
          <ac:picMkLst>
            <pc:docMk/>
            <pc:sldMk cId="2892757" sldId="294"/>
            <ac:picMk id="9" creationId="{D44A3BAB-6653-11A9-4C06-1DC89DF625F7}"/>
          </ac:picMkLst>
        </pc:picChg>
      </pc:sldChg>
      <pc:sldChg chg="modSp del mod">
        <pc:chgData name="Erkkilä Hanna-Kaisa" userId="1a2b1605-3e77-452e-b2d8-701ff4c94e8b" providerId="ADAL" clId="{AF32BBD3-2E75-47B4-8ACC-DE20393C9918}" dt="2022-05-18T12:37:52.777" v="152" actId="47"/>
        <pc:sldMkLst>
          <pc:docMk/>
          <pc:sldMk cId="1581681730" sldId="295"/>
        </pc:sldMkLst>
        <pc:graphicFrameChg chg="modGraphic">
          <ac:chgData name="Erkkilä Hanna-Kaisa" userId="1a2b1605-3e77-452e-b2d8-701ff4c94e8b" providerId="ADAL" clId="{AF32BBD3-2E75-47B4-8ACC-DE20393C9918}" dt="2022-05-18T07:01:32.266" v="13" actId="2164"/>
          <ac:graphicFrameMkLst>
            <pc:docMk/>
            <pc:sldMk cId="1581681730" sldId="295"/>
            <ac:graphicFrameMk id="3" creationId="{FA50B7A2-33C2-4C20-A2B8-23926B4780E9}"/>
          </ac:graphicFrameMkLst>
        </pc:graphicFrameChg>
      </pc:sldChg>
      <pc:sldChg chg="addSp delSp modSp mod">
        <pc:chgData name="Erkkilä Hanna-Kaisa" userId="1a2b1605-3e77-452e-b2d8-701ff4c94e8b" providerId="ADAL" clId="{AF32BBD3-2E75-47B4-8ACC-DE20393C9918}" dt="2022-05-18T07:02:46.807" v="17"/>
        <pc:sldMkLst>
          <pc:docMk/>
          <pc:sldMk cId="1909610897" sldId="297"/>
        </pc:sldMkLst>
        <pc:graphicFrameChg chg="add mod">
          <ac:chgData name="Erkkilä Hanna-Kaisa" userId="1a2b1605-3e77-452e-b2d8-701ff4c94e8b" providerId="ADAL" clId="{AF32BBD3-2E75-47B4-8ACC-DE20393C9918}" dt="2022-05-18T07:02:46.807" v="17"/>
          <ac:graphicFrameMkLst>
            <pc:docMk/>
            <pc:sldMk cId="1909610897" sldId="297"/>
            <ac:graphicFrameMk id="7" creationId="{77F850CA-A29F-35B0-EA02-E87B37D432AB}"/>
          </ac:graphicFrameMkLst>
        </pc:graphicFrameChg>
        <pc:graphicFrameChg chg="del">
          <ac:chgData name="Erkkilä Hanna-Kaisa" userId="1a2b1605-3e77-452e-b2d8-701ff4c94e8b" providerId="ADAL" clId="{AF32BBD3-2E75-47B4-8ACC-DE20393C9918}" dt="2022-05-18T07:02:46.385" v="16" actId="478"/>
          <ac:graphicFrameMkLst>
            <pc:docMk/>
            <pc:sldMk cId="1909610897" sldId="297"/>
            <ac:graphicFrameMk id="11" creationId="{A15E6FDC-3F77-4745-AAEB-482E38F6C883}"/>
          </ac:graphicFrameMkLst>
        </pc:graphicFrameChg>
        <pc:picChg chg="del">
          <ac:chgData name="Erkkilä Hanna-Kaisa" userId="1a2b1605-3e77-452e-b2d8-701ff4c94e8b" providerId="ADAL" clId="{AF32BBD3-2E75-47B4-8ACC-DE20393C9918}" dt="2022-05-18T07:02:40.910" v="14" actId="478"/>
          <ac:picMkLst>
            <pc:docMk/>
            <pc:sldMk cId="1909610897" sldId="297"/>
            <ac:picMk id="4" creationId="{B10DBDF3-3993-47F4-8D4F-D43FDC6D4C44}"/>
          </ac:picMkLst>
        </pc:picChg>
        <pc:picChg chg="del">
          <ac:chgData name="Erkkilä Hanna-Kaisa" userId="1a2b1605-3e77-452e-b2d8-701ff4c94e8b" providerId="ADAL" clId="{AF32BBD3-2E75-47B4-8ACC-DE20393C9918}" dt="2022-05-18T07:02:43.990" v="15" actId="478"/>
          <ac:picMkLst>
            <pc:docMk/>
            <pc:sldMk cId="1909610897" sldId="297"/>
            <ac:picMk id="8" creationId="{FFAB845C-EE8E-441F-972E-9FBF3FEBBAA9}"/>
          </ac:picMkLst>
        </pc:picChg>
        <pc:picChg chg="add mod">
          <ac:chgData name="Erkkilä Hanna-Kaisa" userId="1a2b1605-3e77-452e-b2d8-701ff4c94e8b" providerId="ADAL" clId="{AF32BBD3-2E75-47B4-8ACC-DE20393C9918}" dt="2022-05-18T07:02:46.807" v="17"/>
          <ac:picMkLst>
            <pc:docMk/>
            <pc:sldMk cId="1909610897" sldId="297"/>
            <ac:picMk id="9" creationId="{9A52AEF8-9E2E-C0EE-716C-A2F5B0C0A607}"/>
          </ac:picMkLst>
        </pc:picChg>
      </pc:sldChg>
      <pc:sldChg chg="addSp delSp modSp mod ord">
        <pc:chgData name="Erkkilä Hanna-Kaisa" userId="1a2b1605-3e77-452e-b2d8-701ff4c94e8b" providerId="ADAL" clId="{AF32BBD3-2E75-47B4-8ACC-DE20393C9918}" dt="2022-05-18T12:48:24.907" v="160" actId="20577"/>
        <pc:sldMkLst>
          <pc:docMk/>
          <pc:sldMk cId="1533568367" sldId="298"/>
        </pc:sldMkLst>
        <pc:spChg chg="mod">
          <ac:chgData name="Erkkilä Hanna-Kaisa" userId="1a2b1605-3e77-452e-b2d8-701ff4c94e8b" providerId="ADAL" clId="{AF32BBD3-2E75-47B4-8ACC-DE20393C9918}" dt="2022-05-18T12:48:24.907" v="160" actId="20577"/>
          <ac:spMkLst>
            <pc:docMk/>
            <pc:sldMk cId="1533568367" sldId="298"/>
            <ac:spMk id="7" creationId="{1ED483A3-167F-DF44-9C26-B005B102FA81}"/>
          </ac:spMkLst>
        </pc:spChg>
        <pc:spChg chg="del">
          <ac:chgData name="Erkkilä Hanna-Kaisa" userId="1a2b1605-3e77-452e-b2d8-701ff4c94e8b" providerId="ADAL" clId="{AF32BBD3-2E75-47B4-8ACC-DE20393C9918}" dt="2022-05-18T07:20:28.195" v="89" actId="478"/>
          <ac:spMkLst>
            <pc:docMk/>
            <pc:sldMk cId="1533568367" sldId="298"/>
            <ac:spMk id="12" creationId="{DE427B71-4022-44EE-BDDB-E9EA6725EBF8}"/>
          </ac:spMkLst>
        </pc:spChg>
        <pc:spChg chg="mod">
          <ac:chgData name="Erkkilä Hanna-Kaisa" userId="1a2b1605-3e77-452e-b2d8-701ff4c94e8b" providerId="ADAL" clId="{AF32BBD3-2E75-47B4-8ACC-DE20393C9918}" dt="2022-05-18T07:21:05.459" v="98" actId="20577"/>
          <ac:spMkLst>
            <pc:docMk/>
            <pc:sldMk cId="1533568367" sldId="298"/>
            <ac:spMk id="13" creationId="{4EEF94AF-BF58-4F1F-97FE-7D2A08FF9821}"/>
          </ac:spMkLst>
        </pc:spChg>
        <pc:spChg chg="mod">
          <ac:chgData name="Erkkilä Hanna-Kaisa" userId="1a2b1605-3e77-452e-b2d8-701ff4c94e8b" providerId="ADAL" clId="{AF32BBD3-2E75-47B4-8ACC-DE20393C9918}" dt="2022-05-18T07:20:55.674" v="97" actId="1076"/>
          <ac:spMkLst>
            <pc:docMk/>
            <pc:sldMk cId="1533568367" sldId="298"/>
            <ac:spMk id="14" creationId="{D624868A-3391-411C-B28E-F1F047D2DAEF}"/>
          </ac:spMkLst>
        </pc:spChg>
        <pc:picChg chg="del mod">
          <ac:chgData name="Erkkilä Hanna-Kaisa" userId="1a2b1605-3e77-452e-b2d8-701ff4c94e8b" providerId="ADAL" clId="{AF32BBD3-2E75-47B4-8ACC-DE20393C9918}" dt="2022-05-18T07:20:26.322" v="88" actId="478"/>
          <ac:picMkLst>
            <pc:docMk/>
            <pc:sldMk cId="1533568367" sldId="298"/>
            <ac:picMk id="8" creationId="{253E310A-1691-4E50-8746-C334A251574C}"/>
          </ac:picMkLst>
        </pc:picChg>
        <pc:picChg chg="add mod ord">
          <ac:chgData name="Erkkilä Hanna-Kaisa" userId="1a2b1605-3e77-452e-b2d8-701ff4c94e8b" providerId="ADAL" clId="{AF32BBD3-2E75-47B4-8ACC-DE20393C9918}" dt="2022-05-18T07:20:40.845" v="92" actId="1076"/>
          <ac:picMkLst>
            <pc:docMk/>
            <pc:sldMk cId="1533568367" sldId="298"/>
            <ac:picMk id="10" creationId="{281D578C-E594-EE53-C134-6C9EFC016BD7}"/>
          </ac:picMkLst>
        </pc:picChg>
        <pc:cxnChg chg="mod">
          <ac:chgData name="Erkkilä Hanna-Kaisa" userId="1a2b1605-3e77-452e-b2d8-701ff4c94e8b" providerId="ADAL" clId="{AF32BBD3-2E75-47B4-8ACC-DE20393C9918}" dt="2022-05-18T07:20:55.674" v="97" actId="1076"/>
          <ac:cxnSpMkLst>
            <pc:docMk/>
            <pc:sldMk cId="1533568367" sldId="298"/>
            <ac:cxnSpMk id="15" creationId="{3545EAB8-0AE1-4002-92F9-B16219AAD81B}"/>
          </ac:cxnSpMkLst>
        </pc:cxnChg>
      </pc:sldChg>
      <pc:sldChg chg="ord">
        <pc:chgData name="Erkkilä Hanna-Kaisa" userId="1a2b1605-3e77-452e-b2d8-701ff4c94e8b" providerId="ADAL" clId="{AF32BBD3-2E75-47B4-8ACC-DE20393C9918}" dt="2022-05-19T08:37:25.542" v="220"/>
        <pc:sldMkLst>
          <pc:docMk/>
          <pc:sldMk cId="1664363102" sldId="304"/>
        </pc:sldMkLst>
      </pc:sldChg>
      <pc:sldChg chg="modSp del mod">
        <pc:chgData name="Erkkilä Hanna-Kaisa" userId="1a2b1605-3e77-452e-b2d8-701ff4c94e8b" providerId="ADAL" clId="{AF32BBD3-2E75-47B4-8ACC-DE20393C9918}" dt="2022-05-19T06:37:16.966" v="198" actId="47"/>
        <pc:sldMkLst>
          <pc:docMk/>
          <pc:sldMk cId="1498025326" sldId="305"/>
        </pc:sldMkLst>
        <pc:spChg chg="mod">
          <ac:chgData name="Erkkilä Hanna-Kaisa" userId="1a2b1605-3e77-452e-b2d8-701ff4c94e8b" providerId="ADAL" clId="{AF32BBD3-2E75-47B4-8ACC-DE20393C9918}" dt="2022-05-19T06:36:03.237" v="174" actId="20577"/>
          <ac:spMkLst>
            <pc:docMk/>
            <pc:sldMk cId="1498025326" sldId="305"/>
            <ac:spMk id="2" creationId="{3BB124F0-88EC-084E-AC58-D288A23BAD2C}"/>
          </ac:spMkLst>
        </pc:spChg>
      </pc:sldChg>
      <pc:sldChg chg="addSp delSp modSp mod">
        <pc:chgData name="Erkkilä Hanna-Kaisa" userId="1a2b1605-3e77-452e-b2d8-701ff4c94e8b" providerId="ADAL" clId="{AF32BBD3-2E75-47B4-8ACC-DE20393C9918}" dt="2022-05-18T07:10:38.223" v="46" actId="20577"/>
        <pc:sldMkLst>
          <pc:docMk/>
          <pc:sldMk cId="2755977060" sldId="311"/>
        </pc:sldMkLst>
        <pc:spChg chg="mod">
          <ac:chgData name="Erkkilä Hanna-Kaisa" userId="1a2b1605-3e77-452e-b2d8-701ff4c94e8b" providerId="ADAL" clId="{AF32BBD3-2E75-47B4-8ACC-DE20393C9918}" dt="2022-05-18T07:10:38.223" v="46" actId="20577"/>
          <ac:spMkLst>
            <pc:docMk/>
            <pc:sldMk cId="2755977060" sldId="311"/>
            <ac:spMk id="7" creationId="{40DC29B7-775B-4B57-8AF4-AEE827118A0F}"/>
          </ac:spMkLst>
        </pc:spChg>
        <pc:picChg chg="del">
          <ac:chgData name="Erkkilä Hanna-Kaisa" userId="1a2b1605-3e77-452e-b2d8-701ff4c94e8b" providerId="ADAL" clId="{AF32BBD3-2E75-47B4-8ACC-DE20393C9918}" dt="2022-05-18T07:10:22.374" v="40" actId="478"/>
          <ac:picMkLst>
            <pc:docMk/>
            <pc:sldMk cId="2755977060" sldId="311"/>
            <ac:picMk id="6" creationId="{6B960691-3DFE-4A7D-906D-5B9F95FA221B}"/>
          </ac:picMkLst>
        </pc:picChg>
        <pc:picChg chg="add mod">
          <ac:chgData name="Erkkilä Hanna-Kaisa" userId="1a2b1605-3e77-452e-b2d8-701ff4c94e8b" providerId="ADAL" clId="{AF32BBD3-2E75-47B4-8ACC-DE20393C9918}" dt="2022-05-18T07:10:23.308" v="41"/>
          <ac:picMkLst>
            <pc:docMk/>
            <pc:sldMk cId="2755977060" sldId="311"/>
            <ac:picMk id="8" creationId="{AC0ABE85-1B51-401E-C26E-A82CF3B8E4C8}"/>
          </ac:picMkLst>
        </pc:picChg>
      </pc:sldChg>
      <pc:sldChg chg="addSp delSp modSp mod ord">
        <pc:chgData name="Erkkilä Hanna-Kaisa" userId="1a2b1605-3e77-452e-b2d8-701ff4c94e8b" providerId="ADAL" clId="{AF32BBD3-2E75-47B4-8ACC-DE20393C9918}" dt="2022-05-18T12:48:33.894" v="166" actId="20577"/>
        <pc:sldMkLst>
          <pc:docMk/>
          <pc:sldMk cId="1391120293" sldId="313"/>
        </pc:sldMkLst>
        <pc:spChg chg="mod">
          <ac:chgData name="Erkkilä Hanna-Kaisa" userId="1a2b1605-3e77-452e-b2d8-701ff4c94e8b" providerId="ADAL" clId="{AF32BBD3-2E75-47B4-8ACC-DE20393C9918}" dt="2022-05-18T12:48:33.894" v="166" actId="20577"/>
          <ac:spMkLst>
            <pc:docMk/>
            <pc:sldMk cId="1391120293" sldId="313"/>
            <ac:spMk id="7" creationId="{1ED483A3-167F-DF44-9C26-B005B102FA81}"/>
          </ac:spMkLst>
        </pc:spChg>
        <pc:spChg chg="mod">
          <ac:chgData name="Erkkilä Hanna-Kaisa" userId="1a2b1605-3e77-452e-b2d8-701ff4c94e8b" providerId="ADAL" clId="{AF32BBD3-2E75-47B4-8ACC-DE20393C9918}" dt="2022-05-18T11:18:18.389" v="132" actId="20577"/>
          <ac:spMkLst>
            <pc:docMk/>
            <pc:sldMk cId="1391120293" sldId="313"/>
            <ac:spMk id="8" creationId="{75E574F5-CBE6-461C-BED1-90281D598BFF}"/>
          </ac:spMkLst>
        </pc:spChg>
        <pc:picChg chg="del">
          <ac:chgData name="Erkkilä Hanna-Kaisa" userId="1a2b1605-3e77-452e-b2d8-701ff4c94e8b" providerId="ADAL" clId="{AF32BBD3-2E75-47B4-8ACC-DE20393C9918}" dt="2022-05-18T11:18:13.195" v="130" actId="478"/>
          <ac:picMkLst>
            <pc:docMk/>
            <pc:sldMk cId="1391120293" sldId="313"/>
            <ac:picMk id="4" creationId="{0E3D25DF-F5C0-4A45-A92D-3DEA423BF42F}"/>
          </ac:picMkLst>
        </pc:picChg>
        <pc:picChg chg="add mod">
          <ac:chgData name="Erkkilä Hanna-Kaisa" userId="1a2b1605-3e77-452e-b2d8-701ff4c94e8b" providerId="ADAL" clId="{AF32BBD3-2E75-47B4-8ACC-DE20393C9918}" dt="2022-05-18T11:18:13.723" v="131"/>
          <ac:picMkLst>
            <pc:docMk/>
            <pc:sldMk cId="1391120293" sldId="313"/>
            <ac:picMk id="9" creationId="{93D32CCA-C7FC-BEE6-A24B-8DF8DE4603B4}"/>
          </ac:picMkLst>
        </pc:picChg>
      </pc:sldChg>
      <pc:sldChg chg="addSp modSp mod ord">
        <pc:chgData name="Erkkilä Hanna-Kaisa" userId="1a2b1605-3e77-452e-b2d8-701ff4c94e8b" providerId="ADAL" clId="{AF32BBD3-2E75-47B4-8ACC-DE20393C9918}" dt="2022-05-19T08:36:39.118" v="213"/>
        <pc:sldMkLst>
          <pc:docMk/>
          <pc:sldMk cId="661946242" sldId="315"/>
        </pc:sldMkLst>
        <pc:spChg chg="mod">
          <ac:chgData name="Erkkilä Hanna-Kaisa" userId="1a2b1605-3e77-452e-b2d8-701ff4c94e8b" providerId="ADAL" clId="{AF32BBD3-2E75-47B4-8ACC-DE20393C9918}" dt="2022-05-18T07:21:40.231" v="100" actId="20577"/>
          <ac:spMkLst>
            <pc:docMk/>
            <pc:sldMk cId="661946242" sldId="315"/>
            <ac:spMk id="11" creationId="{3000A5D3-5184-4124-9F73-E30E3F40B90F}"/>
          </ac:spMkLst>
        </pc:spChg>
        <pc:spChg chg="add mod">
          <ac:chgData name="Erkkilä Hanna-Kaisa" userId="1a2b1605-3e77-452e-b2d8-701ff4c94e8b" providerId="ADAL" clId="{AF32BBD3-2E75-47B4-8ACC-DE20393C9918}" dt="2022-05-18T09:30:19.213" v="128"/>
          <ac:spMkLst>
            <pc:docMk/>
            <pc:sldMk cId="661946242" sldId="315"/>
            <ac:spMk id="13" creationId="{1BFC6A3F-7415-3BC2-E588-40EB4A563A69}"/>
          </ac:spMkLst>
        </pc:spChg>
        <pc:graphicFrameChg chg="mod">
          <ac:chgData name="Erkkilä Hanna-Kaisa" userId="1a2b1605-3e77-452e-b2d8-701ff4c94e8b" providerId="ADAL" clId="{AF32BBD3-2E75-47B4-8ACC-DE20393C9918}" dt="2022-05-18T09:30:22.664" v="129" actId="2085"/>
          <ac:graphicFrameMkLst>
            <pc:docMk/>
            <pc:sldMk cId="661946242" sldId="315"/>
            <ac:graphicFrameMk id="10" creationId="{63999103-334A-4B35-8AD6-4797B46D9E0E}"/>
          </ac:graphicFrameMkLst>
        </pc:graphicFrameChg>
      </pc:sldChg>
      <pc:sldChg chg="addSp delSp modSp del mod">
        <pc:chgData name="Erkkilä Hanna-Kaisa" userId="1a2b1605-3e77-452e-b2d8-701ff4c94e8b" providerId="ADAL" clId="{AF32BBD3-2E75-47B4-8ACC-DE20393C9918}" dt="2022-05-18T12:49:19.480" v="167" actId="47"/>
        <pc:sldMkLst>
          <pc:docMk/>
          <pc:sldMk cId="4102562993" sldId="316"/>
        </pc:sldMkLst>
        <pc:spChg chg="mod">
          <ac:chgData name="Erkkilä Hanna-Kaisa" userId="1a2b1605-3e77-452e-b2d8-701ff4c94e8b" providerId="ADAL" clId="{AF32BBD3-2E75-47B4-8ACC-DE20393C9918}" dt="2022-05-18T11:50:24.281" v="147"/>
          <ac:spMkLst>
            <pc:docMk/>
            <pc:sldMk cId="4102562993" sldId="316"/>
            <ac:spMk id="6" creationId="{C5867485-28EF-8F40-BCB2-F437154A2018}"/>
          </ac:spMkLst>
        </pc:spChg>
        <pc:spChg chg="mod">
          <ac:chgData name="Erkkilä Hanna-Kaisa" userId="1a2b1605-3e77-452e-b2d8-701ff4c94e8b" providerId="ADAL" clId="{AF32BBD3-2E75-47B4-8ACC-DE20393C9918}" dt="2022-05-18T07:30:32.698" v="106" actId="20577"/>
          <ac:spMkLst>
            <pc:docMk/>
            <pc:sldMk cId="4102562993" sldId="316"/>
            <ac:spMk id="8" creationId="{592D45F9-57EE-47BF-A80A-2B6C167FE2CE}"/>
          </ac:spMkLst>
        </pc:spChg>
        <pc:spChg chg="mod">
          <ac:chgData name="Erkkilä Hanna-Kaisa" userId="1a2b1605-3e77-452e-b2d8-701ff4c94e8b" providerId="ADAL" clId="{AF32BBD3-2E75-47B4-8ACC-DE20393C9918}" dt="2022-05-18T07:30:36.075" v="108" actId="20577"/>
          <ac:spMkLst>
            <pc:docMk/>
            <pc:sldMk cId="4102562993" sldId="316"/>
            <ac:spMk id="9" creationId="{43B3C10A-FEE0-4282-8471-7FB67811C5E6}"/>
          </ac:spMkLst>
        </pc:spChg>
        <pc:spChg chg="mod">
          <ac:chgData name="Erkkilä Hanna-Kaisa" userId="1a2b1605-3e77-452e-b2d8-701ff4c94e8b" providerId="ADAL" clId="{AF32BBD3-2E75-47B4-8ACC-DE20393C9918}" dt="2022-05-18T07:30:46.147" v="113" actId="404"/>
          <ac:spMkLst>
            <pc:docMk/>
            <pc:sldMk cId="4102562993" sldId="316"/>
            <ac:spMk id="10" creationId="{429904A2-F7CB-4A20-88D1-A9F288FA16F6}"/>
          </ac:spMkLst>
        </pc:spChg>
        <pc:picChg chg="del">
          <ac:chgData name="Erkkilä Hanna-Kaisa" userId="1a2b1605-3e77-452e-b2d8-701ff4c94e8b" providerId="ADAL" clId="{AF32BBD3-2E75-47B4-8ACC-DE20393C9918}" dt="2022-05-18T07:30:24.350" v="102" actId="478"/>
          <ac:picMkLst>
            <pc:docMk/>
            <pc:sldMk cId="4102562993" sldId="316"/>
            <ac:picMk id="4" creationId="{9E18F96D-D1AB-4C96-8D38-C95E5F529AF5}"/>
          </ac:picMkLst>
        </pc:picChg>
        <pc:picChg chg="add mod ord">
          <ac:chgData name="Erkkilä Hanna-Kaisa" userId="1a2b1605-3e77-452e-b2d8-701ff4c94e8b" providerId="ADAL" clId="{AF32BBD3-2E75-47B4-8ACC-DE20393C9918}" dt="2022-05-18T07:30:30.618" v="105" actId="14100"/>
          <ac:picMkLst>
            <pc:docMk/>
            <pc:sldMk cId="4102562993" sldId="316"/>
            <ac:picMk id="11" creationId="{DCB05691-6129-A1E1-6626-60E910CAC013}"/>
          </ac:picMkLst>
        </pc:picChg>
      </pc:sldChg>
      <pc:sldChg chg="addSp delSp modSp del mod">
        <pc:chgData name="Erkkilä Hanna-Kaisa" userId="1a2b1605-3e77-452e-b2d8-701ff4c94e8b" providerId="ADAL" clId="{AF32BBD3-2E75-47B4-8ACC-DE20393C9918}" dt="2022-05-18T07:42:02.320" v="119" actId="47"/>
        <pc:sldMkLst>
          <pc:docMk/>
          <pc:sldMk cId="1203496478" sldId="317"/>
        </pc:sldMkLst>
        <pc:spChg chg="del">
          <ac:chgData name="Erkkilä Hanna-Kaisa" userId="1a2b1605-3e77-452e-b2d8-701ff4c94e8b" providerId="ADAL" clId="{AF32BBD3-2E75-47B4-8ACC-DE20393C9918}" dt="2022-05-18T07:41:39.170" v="116" actId="478"/>
          <ac:spMkLst>
            <pc:docMk/>
            <pc:sldMk cId="1203496478" sldId="317"/>
            <ac:spMk id="8" creationId="{AB848A1D-0DE3-435D-906D-0A9F29367D53}"/>
          </ac:spMkLst>
        </pc:spChg>
        <pc:spChg chg="del">
          <ac:chgData name="Erkkilä Hanna-Kaisa" userId="1a2b1605-3e77-452e-b2d8-701ff4c94e8b" providerId="ADAL" clId="{AF32BBD3-2E75-47B4-8ACC-DE20393C9918}" dt="2022-05-18T07:41:39.170" v="116" actId="478"/>
          <ac:spMkLst>
            <pc:docMk/>
            <pc:sldMk cId="1203496478" sldId="317"/>
            <ac:spMk id="9" creationId="{C7589CF8-7C20-4B0A-81E1-0A9BCD0BEDE0}"/>
          </ac:spMkLst>
        </pc:spChg>
        <pc:picChg chg="del">
          <ac:chgData name="Erkkilä Hanna-Kaisa" userId="1a2b1605-3e77-452e-b2d8-701ff4c94e8b" providerId="ADAL" clId="{AF32BBD3-2E75-47B4-8ACC-DE20393C9918}" dt="2022-05-18T07:41:39.170" v="116" actId="478"/>
          <ac:picMkLst>
            <pc:docMk/>
            <pc:sldMk cId="1203496478" sldId="317"/>
            <ac:picMk id="4" creationId="{9A21E819-A1B2-4A1E-AC66-5DBBF4E24911}"/>
          </ac:picMkLst>
        </pc:picChg>
        <pc:picChg chg="add mod">
          <ac:chgData name="Erkkilä Hanna-Kaisa" userId="1a2b1605-3e77-452e-b2d8-701ff4c94e8b" providerId="ADAL" clId="{AF32BBD3-2E75-47B4-8ACC-DE20393C9918}" dt="2022-05-18T07:41:52.222" v="118" actId="1076"/>
          <ac:picMkLst>
            <pc:docMk/>
            <pc:sldMk cId="1203496478" sldId="317"/>
            <ac:picMk id="10" creationId="{69A884AD-D66E-EC8C-3274-1C6025966A2B}"/>
          </ac:picMkLst>
        </pc:picChg>
      </pc:sldChg>
      <pc:sldChg chg="ord">
        <pc:chgData name="Erkkilä Hanna-Kaisa" userId="1a2b1605-3e77-452e-b2d8-701ff4c94e8b" providerId="ADAL" clId="{AF32BBD3-2E75-47B4-8ACC-DE20393C9918}" dt="2022-05-19T08:36:39.118" v="213"/>
        <pc:sldMkLst>
          <pc:docMk/>
          <pc:sldMk cId="3215371489" sldId="318"/>
        </pc:sldMkLst>
      </pc:sldChg>
      <pc:sldChg chg="ord">
        <pc:chgData name="Erkkilä Hanna-Kaisa" userId="1a2b1605-3e77-452e-b2d8-701ff4c94e8b" providerId="ADAL" clId="{AF32BBD3-2E75-47B4-8ACC-DE20393C9918}" dt="2022-05-19T08:36:39.118" v="213"/>
        <pc:sldMkLst>
          <pc:docMk/>
          <pc:sldMk cId="298175803" sldId="319"/>
        </pc:sldMkLst>
      </pc:sldChg>
      <pc:sldChg chg="ord">
        <pc:chgData name="Erkkilä Hanna-Kaisa" userId="1a2b1605-3e77-452e-b2d8-701ff4c94e8b" providerId="ADAL" clId="{AF32BBD3-2E75-47B4-8ACC-DE20393C9918}" dt="2022-05-19T08:36:39.118" v="213"/>
        <pc:sldMkLst>
          <pc:docMk/>
          <pc:sldMk cId="2785075102" sldId="320"/>
        </pc:sldMkLst>
      </pc:sldChg>
      <pc:sldChg chg="ord">
        <pc:chgData name="Erkkilä Hanna-Kaisa" userId="1a2b1605-3e77-452e-b2d8-701ff4c94e8b" providerId="ADAL" clId="{AF32BBD3-2E75-47B4-8ACC-DE20393C9918}" dt="2022-05-19T08:36:39.118" v="213"/>
        <pc:sldMkLst>
          <pc:docMk/>
          <pc:sldMk cId="3259299344" sldId="324"/>
        </pc:sldMkLst>
      </pc:sldChg>
      <pc:sldChg chg="del">
        <pc:chgData name="Erkkilä Hanna-Kaisa" userId="1a2b1605-3e77-452e-b2d8-701ff4c94e8b" providerId="ADAL" clId="{AF32BBD3-2E75-47B4-8ACC-DE20393C9918}" dt="2022-05-18T07:46:37.706" v="120" actId="47"/>
        <pc:sldMkLst>
          <pc:docMk/>
          <pc:sldMk cId="1123590222" sldId="325"/>
        </pc:sldMkLst>
      </pc:sldChg>
      <pc:sldChg chg="addSp delSp modSp mod">
        <pc:chgData name="Erkkilä Hanna-Kaisa" userId="1a2b1605-3e77-452e-b2d8-701ff4c94e8b" providerId="ADAL" clId="{AF32BBD3-2E75-47B4-8ACC-DE20393C9918}" dt="2022-05-18T07:03:04.932" v="19"/>
        <pc:sldMkLst>
          <pc:docMk/>
          <pc:sldMk cId="2422477320" sldId="326"/>
        </pc:sldMkLst>
        <pc:picChg chg="del">
          <ac:chgData name="Erkkilä Hanna-Kaisa" userId="1a2b1605-3e77-452e-b2d8-701ff4c94e8b" providerId="ADAL" clId="{AF32BBD3-2E75-47B4-8ACC-DE20393C9918}" dt="2022-05-18T07:03:04.398" v="18" actId="478"/>
          <ac:picMkLst>
            <pc:docMk/>
            <pc:sldMk cId="2422477320" sldId="326"/>
            <ac:picMk id="4" creationId="{BFC05DCE-95DB-4008-8CEB-B75232AFB6CE}"/>
          </ac:picMkLst>
        </pc:picChg>
        <pc:picChg chg="add mod">
          <ac:chgData name="Erkkilä Hanna-Kaisa" userId="1a2b1605-3e77-452e-b2d8-701ff4c94e8b" providerId="ADAL" clId="{AF32BBD3-2E75-47B4-8ACC-DE20393C9918}" dt="2022-05-18T07:03:04.932" v="19"/>
          <ac:picMkLst>
            <pc:docMk/>
            <pc:sldMk cId="2422477320" sldId="326"/>
            <ac:picMk id="10" creationId="{4146AC6A-9281-C563-0300-1FD285E9A831}"/>
          </ac:picMkLst>
        </pc:picChg>
      </pc:sldChg>
      <pc:sldChg chg="addSp delSp modSp mod">
        <pc:chgData name="Erkkilä Hanna-Kaisa" userId="1a2b1605-3e77-452e-b2d8-701ff4c94e8b" providerId="ADAL" clId="{AF32BBD3-2E75-47B4-8ACC-DE20393C9918}" dt="2022-05-18T07:04:21.634" v="28" actId="1076"/>
        <pc:sldMkLst>
          <pc:docMk/>
          <pc:sldMk cId="4058397307" sldId="327"/>
        </pc:sldMkLst>
        <pc:spChg chg="del">
          <ac:chgData name="Erkkilä Hanna-Kaisa" userId="1a2b1605-3e77-452e-b2d8-701ff4c94e8b" providerId="ADAL" clId="{AF32BBD3-2E75-47B4-8ACC-DE20393C9918}" dt="2022-05-18T07:03:58.406" v="24" actId="478"/>
          <ac:spMkLst>
            <pc:docMk/>
            <pc:sldMk cId="4058397307" sldId="327"/>
            <ac:spMk id="5" creationId="{7AD29E4B-31E6-46F2-BED5-DD950ACD592A}"/>
          </ac:spMkLst>
        </pc:spChg>
        <pc:spChg chg="add mod">
          <ac:chgData name="Erkkilä Hanna-Kaisa" userId="1a2b1605-3e77-452e-b2d8-701ff4c94e8b" providerId="ADAL" clId="{AF32BBD3-2E75-47B4-8ACC-DE20393C9918}" dt="2022-05-18T07:04:21.634" v="28" actId="1076"/>
          <ac:spMkLst>
            <pc:docMk/>
            <pc:sldMk cId="4058397307" sldId="327"/>
            <ac:spMk id="8" creationId="{F409F87C-E482-D4FC-2733-66740F443985}"/>
          </ac:spMkLst>
        </pc:spChg>
        <pc:picChg chg="del">
          <ac:chgData name="Erkkilä Hanna-Kaisa" userId="1a2b1605-3e77-452e-b2d8-701ff4c94e8b" providerId="ADAL" clId="{AF32BBD3-2E75-47B4-8ACC-DE20393C9918}" dt="2022-05-18T07:03:56.110" v="23" actId="478"/>
          <ac:picMkLst>
            <pc:docMk/>
            <pc:sldMk cId="4058397307" sldId="327"/>
            <ac:picMk id="6" creationId="{3DF125EE-1A67-4D8F-811C-C8B8C39E56F8}"/>
          </ac:picMkLst>
        </pc:picChg>
        <pc:picChg chg="add mod ord">
          <ac:chgData name="Erkkilä Hanna-Kaisa" userId="1a2b1605-3e77-452e-b2d8-701ff4c94e8b" providerId="ADAL" clId="{AF32BBD3-2E75-47B4-8ACC-DE20393C9918}" dt="2022-05-18T07:04:02.948" v="26" actId="167"/>
          <ac:picMkLst>
            <pc:docMk/>
            <pc:sldMk cId="4058397307" sldId="327"/>
            <ac:picMk id="7" creationId="{20CA3362-845B-12FF-36CA-BD9DDC50C200}"/>
          </ac:picMkLst>
        </pc:picChg>
      </pc:sldChg>
      <pc:sldChg chg="del">
        <pc:chgData name="Erkkilä Hanna-Kaisa" userId="1a2b1605-3e77-452e-b2d8-701ff4c94e8b" providerId="ADAL" clId="{AF32BBD3-2E75-47B4-8ACC-DE20393C9918}" dt="2022-05-18T07:09:11.155" v="29" actId="47"/>
        <pc:sldMkLst>
          <pc:docMk/>
          <pc:sldMk cId="385203692" sldId="328"/>
        </pc:sldMkLst>
      </pc:sldChg>
      <pc:sldChg chg="addSp delSp modSp del mod ord">
        <pc:chgData name="Erkkilä Hanna-Kaisa" userId="1a2b1605-3e77-452e-b2d8-701ff4c94e8b" providerId="ADAL" clId="{AF32BBD3-2E75-47B4-8ACC-DE20393C9918}" dt="2022-05-18T12:50:20.381" v="168" actId="47"/>
        <pc:sldMkLst>
          <pc:docMk/>
          <pc:sldMk cId="74483398" sldId="329"/>
        </pc:sldMkLst>
        <pc:spChg chg="mod">
          <ac:chgData name="Erkkilä Hanna-Kaisa" userId="1a2b1605-3e77-452e-b2d8-701ff4c94e8b" providerId="ADAL" clId="{AF32BBD3-2E75-47B4-8ACC-DE20393C9918}" dt="2022-05-18T07:19:41.133" v="84" actId="1076"/>
          <ac:spMkLst>
            <pc:docMk/>
            <pc:sldMk cId="74483398" sldId="329"/>
            <ac:spMk id="9" creationId="{526D9DA5-A32E-4527-9C8A-333500253A7C}"/>
          </ac:spMkLst>
        </pc:spChg>
        <pc:spChg chg="mod">
          <ac:chgData name="Erkkilä Hanna-Kaisa" userId="1a2b1605-3e77-452e-b2d8-701ff4c94e8b" providerId="ADAL" clId="{AF32BBD3-2E75-47B4-8ACC-DE20393C9918}" dt="2022-05-18T07:18:54.274" v="49" actId="20577"/>
          <ac:spMkLst>
            <pc:docMk/>
            <pc:sldMk cId="74483398" sldId="329"/>
            <ac:spMk id="13" creationId="{70C0C24A-CB2C-4B3B-A77E-7F8EEBB61FB8}"/>
          </ac:spMkLst>
        </pc:spChg>
        <pc:spChg chg="mod">
          <ac:chgData name="Erkkilä Hanna-Kaisa" userId="1a2b1605-3e77-452e-b2d8-701ff4c94e8b" providerId="ADAL" clId="{AF32BBD3-2E75-47B4-8ACC-DE20393C9918}" dt="2022-05-18T07:18:55.976" v="50" actId="20577"/>
          <ac:spMkLst>
            <pc:docMk/>
            <pc:sldMk cId="74483398" sldId="329"/>
            <ac:spMk id="16" creationId="{C2945955-374E-4718-97C9-1EA3872CF22A}"/>
          </ac:spMkLst>
        </pc:spChg>
        <pc:spChg chg="mod">
          <ac:chgData name="Erkkilä Hanna-Kaisa" userId="1a2b1605-3e77-452e-b2d8-701ff4c94e8b" providerId="ADAL" clId="{AF32BBD3-2E75-47B4-8ACC-DE20393C9918}" dt="2022-05-18T07:18:58.704" v="53" actId="20577"/>
          <ac:spMkLst>
            <pc:docMk/>
            <pc:sldMk cId="74483398" sldId="329"/>
            <ac:spMk id="18" creationId="{D0AF14B2-B21E-4E3A-BF30-67AE040E30EE}"/>
          </ac:spMkLst>
        </pc:spChg>
        <pc:picChg chg="add del mod">
          <ac:chgData name="Erkkilä Hanna-Kaisa" userId="1a2b1605-3e77-452e-b2d8-701ff4c94e8b" providerId="ADAL" clId="{AF32BBD3-2E75-47B4-8ACC-DE20393C9918}" dt="2022-05-18T07:18:06.568" v="48" actId="21"/>
          <ac:picMkLst>
            <pc:docMk/>
            <pc:sldMk cId="74483398" sldId="329"/>
            <ac:picMk id="11" creationId="{FF0987E3-82FA-5755-B279-479EAD3DF1F5}"/>
          </ac:picMkLst>
        </pc:picChg>
        <pc:picChg chg="mod modCrop">
          <ac:chgData name="Erkkilä Hanna-Kaisa" userId="1a2b1605-3e77-452e-b2d8-701ff4c94e8b" providerId="ADAL" clId="{AF32BBD3-2E75-47B4-8ACC-DE20393C9918}" dt="2022-05-18T07:19:24.225" v="62" actId="1076"/>
          <ac:picMkLst>
            <pc:docMk/>
            <pc:sldMk cId="74483398" sldId="329"/>
            <ac:picMk id="14" creationId="{333D7965-717B-476D-9016-23313CC83242}"/>
          </ac:picMkLst>
        </pc:picChg>
      </pc:sldChg>
      <pc:sldChg chg="modSp mod ord">
        <pc:chgData name="Erkkilä Hanna-Kaisa" userId="1a2b1605-3e77-452e-b2d8-701ff4c94e8b" providerId="ADAL" clId="{AF32BBD3-2E75-47B4-8ACC-DE20393C9918}" dt="2022-05-18T07:54:59.635" v="127"/>
        <pc:sldMkLst>
          <pc:docMk/>
          <pc:sldMk cId="3693139036" sldId="330"/>
        </pc:sldMkLst>
        <pc:spChg chg="mod">
          <ac:chgData name="Erkkilä Hanna-Kaisa" userId="1a2b1605-3e77-452e-b2d8-701ff4c94e8b" providerId="ADAL" clId="{AF32BBD3-2E75-47B4-8ACC-DE20393C9918}" dt="2022-05-18T07:19:53.043" v="86" actId="20577"/>
          <ac:spMkLst>
            <pc:docMk/>
            <pc:sldMk cId="3693139036" sldId="330"/>
            <ac:spMk id="8" creationId="{14451463-4F0B-4294-9190-B1870BDC7A2A}"/>
          </ac:spMkLst>
        </pc:spChg>
        <pc:spChg chg="mod">
          <ac:chgData name="Erkkilä Hanna-Kaisa" userId="1a2b1605-3e77-452e-b2d8-701ff4c94e8b" providerId="ADAL" clId="{AF32BBD3-2E75-47B4-8ACC-DE20393C9918}" dt="2022-05-18T07:19:51.600" v="85" actId="20577"/>
          <ac:spMkLst>
            <pc:docMk/>
            <pc:sldMk cId="3693139036" sldId="330"/>
            <ac:spMk id="9" creationId="{5F7D931C-7C40-499A-9E4C-9C5ABD023726}"/>
          </ac:spMkLst>
        </pc:spChg>
      </pc:sldChg>
      <pc:sldChg chg="modSp mod ord">
        <pc:chgData name="Erkkilä Hanna-Kaisa" userId="1a2b1605-3e77-452e-b2d8-701ff4c94e8b" providerId="ADAL" clId="{AF32BBD3-2E75-47B4-8ACC-DE20393C9918}" dt="2022-05-19T08:36:39.118" v="213"/>
        <pc:sldMkLst>
          <pc:docMk/>
          <pc:sldMk cId="3083485340" sldId="331"/>
        </pc:sldMkLst>
        <pc:spChg chg="mod">
          <ac:chgData name="Erkkilä Hanna-Kaisa" userId="1a2b1605-3e77-452e-b2d8-701ff4c94e8b" providerId="ADAL" clId="{AF32BBD3-2E75-47B4-8ACC-DE20393C9918}" dt="2022-05-18T07:38:57.071" v="115" actId="20577"/>
          <ac:spMkLst>
            <pc:docMk/>
            <pc:sldMk cId="3083485340" sldId="331"/>
            <ac:spMk id="6" creationId="{5D73C6C5-1C4F-40AE-91F1-60CB6B7AA912}"/>
          </ac:spMkLst>
        </pc:spChg>
        <pc:spChg chg="mod">
          <ac:chgData name="Erkkilä Hanna-Kaisa" userId="1a2b1605-3e77-452e-b2d8-701ff4c94e8b" providerId="ADAL" clId="{AF32BBD3-2E75-47B4-8ACC-DE20393C9918}" dt="2022-05-18T07:38:55.794" v="114" actId="20577"/>
          <ac:spMkLst>
            <pc:docMk/>
            <pc:sldMk cId="3083485340" sldId="331"/>
            <ac:spMk id="7" creationId="{598DB7CD-7282-4062-887C-C16379432769}"/>
          </ac:spMkLst>
        </pc:spChg>
      </pc:sldChg>
      <pc:sldChg chg="addSp delSp modSp mod">
        <pc:chgData name="Erkkilä Hanna-Kaisa" userId="1a2b1605-3e77-452e-b2d8-701ff4c94e8b" providerId="ADAL" clId="{AF32BBD3-2E75-47B4-8ACC-DE20393C9918}" dt="2022-05-19T06:36:54.778" v="179" actId="478"/>
        <pc:sldMkLst>
          <pc:docMk/>
          <pc:sldMk cId="4206193454" sldId="343"/>
        </pc:sldMkLst>
        <pc:spChg chg="add del mod">
          <ac:chgData name="Erkkilä Hanna-Kaisa" userId="1a2b1605-3e77-452e-b2d8-701ff4c94e8b" providerId="ADAL" clId="{AF32BBD3-2E75-47B4-8ACC-DE20393C9918}" dt="2022-05-19T06:36:54.778" v="179" actId="478"/>
          <ac:spMkLst>
            <pc:docMk/>
            <pc:sldMk cId="4206193454" sldId="343"/>
            <ac:spMk id="3" creationId="{4DF8B6AC-1AE9-D160-F4B5-7E0BFD09BB01}"/>
          </ac:spMkLst>
        </pc:spChg>
        <pc:spChg chg="del">
          <ac:chgData name="Erkkilä Hanna-Kaisa" userId="1a2b1605-3e77-452e-b2d8-701ff4c94e8b" providerId="ADAL" clId="{AF32BBD3-2E75-47B4-8ACC-DE20393C9918}" dt="2022-05-19T06:36:52.644" v="178" actId="478"/>
          <ac:spMkLst>
            <pc:docMk/>
            <pc:sldMk cId="4206193454" sldId="343"/>
            <ac:spMk id="15" creationId="{77803142-0853-42C5-8938-6FC3A5EEEBDC}"/>
          </ac:spMkLst>
        </pc:spChg>
      </pc:sldChg>
      <pc:sldChg chg="modSp mod">
        <pc:chgData name="Erkkilä Hanna-Kaisa" userId="1a2b1605-3e77-452e-b2d8-701ff4c94e8b" providerId="ADAL" clId="{AF32BBD3-2E75-47B4-8ACC-DE20393C9918}" dt="2022-05-19T08:37:35.628" v="222" actId="20577"/>
        <pc:sldMkLst>
          <pc:docMk/>
          <pc:sldMk cId="2873638040" sldId="804"/>
        </pc:sldMkLst>
        <pc:spChg chg="mod">
          <ac:chgData name="Erkkilä Hanna-Kaisa" userId="1a2b1605-3e77-452e-b2d8-701ff4c94e8b" providerId="ADAL" clId="{AF32BBD3-2E75-47B4-8ACC-DE20393C9918}" dt="2022-05-19T08:37:35.628" v="222" actId="20577"/>
          <ac:spMkLst>
            <pc:docMk/>
            <pc:sldMk cId="2873638040" sldId="804"/>
            <ac:spMk id="7" creationId="{3A6ADEBB-A8CB-364B-A258-113B5504A850}"/>
          </ac:spMkLst>
        </pc:spChg>
      </pc:sldChg>
      <pc:sldChg chg="ord">
        <pc:chgData name="Erkkilä Hanna-Kaisa" userId="1a2b1605-3e77-452e-b2d8-701ff4c94e8b" providerId="ADAL" clId="{AF32BBD3-2E75-47B4-8ACC-DE20393C9918}" dt="2022-05-18T07:54:59.635" v="127"/>
        <pc:sldMkLst>
          <pc:docMk/>
          <pc:sldMk cId="502994634" sldId="807"/>
        </pc:sldMkLst>
      </pc:sldChg>
      <pc:sldChg chg="modSp del mod">
        <pc:chgData name="Erkkilä Hanna-Kaisa" userId="1a2b1605-3e77-452e-b2d8-701ff4c94e8b" providerId="ADAL" clId="{AF32BBD3-2E75-47B4-8ACC-DE20393C9918}" dt="2022-05-19T06:35:59.401" v="171" actId="47"/>
        <pc:sldMkLst>
          <pc:docMk/>
          <pc:sldMk cId="3882935559" sldId="812"/>
        </pc:sldMkLst>
        <pc:spChg chg="mod">
          <ac:chgData name="Erkkilä Hanna-Kaisa" userId="1a2b1605-3e77-452e-b2d8-701ff4c94e8b" providerId="ADAL" clId="{AF32BBD3-2E75-47B4-8ACC-DE20393C9918}" dt="2022-05-18T11:46:46.581" v="146" actId="20577"/>
          <ac:spMkLst>
            <pc:docMk/>
            <pc:sldMk cId="3882935559" sldId="812"/>
            <ac:spMk id="7" creationId="{1ED483A3-167F-DF44-9C26-B005B102FA81}"/>
          </ac:spMkLst>
        </pc:spChg>
      </pc:sldChg>
      <pc:sldChg chg="ord">
        <pc:chgData name="Erkkilä Hanna-Kaisa" userId="1a2b1605-3e77-452e-b2d8-701ff4c94e8b" providerId="ADAL" clId="{AF32BBD3-2E75-47B4-8ACC-DE20393C9918}" dt="2022-05-18T07:09:22.310" v="31"/>
        <pc:sldMkLst>
          <pc:docMk/>
          <pc:sldMk cId="2052374994" sldId="814"/>
        </pc:sldMkLst>
      </pc:sldChg>
      <pc:sldChg chg="delSp mod ord">
        <pc:chgData name="Erkkilä Hanna-Kaisa" userId="1a2b1605-3e77-452e-b2d8-701ff4c94e8b" providerId="ADAL" clId="{AF32BBD3-2E75-47B4-8ACC-DE20393C9918}" dt="2022-05-19T08:41:05.923" v="244"/>
        <pc:sldMkLst>
          <pc:docMk/>
          <pc:sldMk cId="2672054460" sldId="815"/>
        </pc:sldMkLst>
        <pc:spChg chg="del">
          <ac:chgData name="Erkkilä Hanna-Kaisa" userId="1a2b1605-3e77-452e-b2d8-701ff4c94e8b" providerId="ADAL" clId="{AF32BBD3-2E75-47B4-8ACC-DE20393C9918}" dt="2022-05-19T05:52:46.306" v="169" actId="478"/>
          <ac:spMkLst>
            <pc:docMk/>
            <pc:sldMk cId="2672054460" sldId="815"/>
            <ac:spMk id="9" creationId="{420528BF-5951-4631-B279-ACE8721BBBDF}"/>
          </ac:spMkLst>
        </pc:spChg>
      </pc:sldChg>
      <pc:sldChg chg="del">
        <pc:chgData name="Erkkilä Hanna-Kaisa" userId="1a2b1605-3e77-452e-b2d8-701ff4c94e8b" providerId="ADAL" clId="{AF32BBD3-2E75-47B4-8ACC-DE20393C9918}" dt="2022-05-18T07:46:37.706" v="120" actId="47"/>
        <pc:sldMkLst>
          <pc:docMk/>
          <pc:sldMk cId="2401188401" sldId="817"/>
        </pc:sldMkLst>
      </pc:sldChg>
      <pc:sldChg chg="del">
        <pc:chgData name="Erkkilä Hanna-Kaisa" userId="1a2b1605-3e77-452e-b2d8-701ff4c94e8b" providerId="ADAL" clId="{AF32BBD3-2E75-47B4-8ACC-DE20393C9918}" dt="2022-05-18T07:46:37.706" v="120" actId="47"/>
        <pc:sldMkLst>
          <pc:docMk/>
          <pc:sldMk cId="3357031691" sldId="818"/>
        </pc:sldMkLst>
      </pc:sldChg>
      <pc:sldChg chg="ord">
        <pc:chgData name="Erkkilä Hanna-Kaisa" userId="1a2b1605-3e77-452e-b2d8-701ff4c94e8b" providerId="ADAL" clId="{AF32BBD3-2E75-47B4-8ACC-DE20393C9918}" dt="2022-05-18T07:54:59.635" v="127"/>
        <pc:sldMkLst>
          <pc:docMk/>
          <pc:sldMk cId="2452872864" sldId="820"/>
        </pc:sldMkLst>
      </pc:sldChg>
      <pc:sldChg chg="del">
        <pc:chgData name="Erkkilä Hanna-Kaisa" userId="1a2b1605-3e77-452e-b2d8-701ff4c94e8b" providerId="ADAL" clId="{AF32BBD3-2E75-47B4-8ACC-DE20393C9918}" dt="2022-05-19T06:35:58.537" v="170" actId="47"/>
        <pc:sldMkLst>
          <pc:docMk/>
          <pc:sldMk cId="1443615497" sldId="825"/>
        </pc:sldMkLst>
      </pc:sldChg>
      <pc:sldChg chg="del">
        <pc:chgData name="Erkkilä Hanna-Kaisa" userId="1a2b1605-3e77-452e-b2d8-701ff4c94e8b" providerId="ADAL" clId="{AF32BBD3-2E75-47B4-8ACC-DE20393C9918}" dt="2022-05-18T07:46:37.706" v="120" actId="47"/>
        <pc:sldMkLst>
          <pc:docMk/>
          <pc:sldMk cId="1915346107" sldId="826"/>
        </pc:sldMkLst>
      </pc:sldChg>
      <pc:sldChg chg="modSp mod ord">
        <pc:chgData name="Erkkilä Hanna-Kaisa" userId="1a2b1605-3e77-452e-b2d8-701ff4c94e8b" providerId="ADAL" clId="{AF32BBD3-2E75-47B4-8ACC-DE20393C9918}" dt="2022-05-19T08:41:11.334" v="246"/>
        <pc:sldMkLst>
          <pc:docMk/>
          <pc:sldMk cId="3296381345" sldId="827"/>
        </pc:sldMkLst>
        <pc:spChg chg="mod">
          <ac:chgData name="Erkkilä Hanna-Kaisa" userId="1a2b1605-3e77-452e-b2d8-701ff4c94e8b" providerId="ADAL" clId="{AF32BBD3-2E75-47B4-8ACC-DE20393C9918}" dt="2022-05-19T08:23:28.560" v="206" actId="1076"/>
          <ac:spMkLst>
            <pc:docMk/>
            <pc:sldMk cId="3296381345" sldId="827"/>
            <ac:spMk id="15" creationId="{0DCC5667-D302-4972-8075-A59BF6688252}"/>
          </ac:spMkLst>
        </pc:spChg>
        <pc:graphicFrameChg chg="modGraphic">
          <ac:chgData name="Erkkilä Hanna-Kaisa" userId="1a2b1605-3e77-452e-b2d8-701ff4c94e8b" providerId="ADAL" clId="{AF32BBD3-2E75-47B4-8ACC-DE20393C9918}" dt="2022-05-19T08:23:31.538" v="207" actId="14100"/>
          <ac:graphicFrameMkLst>
            <pc:docMk/>
            <pc:sldMk cId="3296381345" sldId="827"/>
            <ac:graphicFrameMk id="11" creationId="{F5A556A7-D56B-4A80-83C3-5E388C01C5F2}"/>
          </ac:graphicFrameMkLst>
        </pc:graphicFrameChg>
      </pc:sldChg>
      <pc:sldChg chg="modSp mod">
        <pc:chgData name="Erkkilä Hanna-Kaisa" userId="1a2b1605-3e77-452e-b2d8-701ff4c94e8b" providerId="ADAL" clId="{AF32BBD3-2E75-47B4-8ACC-DE20393C9918}" dt="2022-05-18T07:09:54.566" v="39" actId="20577"/>
        <pc:sldMkLst>
          <pc:docMk/>
          <pc:sldMk cId="2288428193" sldId="874"/>
        </pc:sldMkLst>
        <pc:spChg chg="mod">
          <ac:chgData name="Erkkilä Hanna-Kaisa" userId="1a2b1605-3e77-452e-b2d8-701ff4c94e8b" providerId="ADAL" clId="{AF32BBD3-2E75-47B4-8ACC-DE20393C9918}" dt="2022-05-18T07:09:54.566" v="39" actId="20577"/>
          <ac:spMkLst>
            <pc:docMk/>
            <pc:sldMk cId="2288428193" sldId="874"/>
            <ac:spMk id="9" creationId="{2147FF41-2D1E-479F-BA03-55938981BBEC}"/>
          </ac:spMkLst>
        </pc:spChg>
      </pc:sldChg>
      <pc:sldChg chg="ord">
        <pc:chgData name="Erkkilä Hanna-Kaisa" userId="1a2b1605-3e77-452e-b2d8-701ff4c94e8b" providerId="ADAL" clId="{AF32BBD3-2E75-47B4-8ACC-DE20393C9918}" dt="2022-05-19T08:36:39.118" v="213"/>
        <pc:sldMkLst>
          <pc:docMk/>
          <pc:sldMk cId="142551261" sldId="875"/>
        </pc:sldMkLst>
      </pc:sldChg>
      <pc:sldChg chg="ord">
        <pc:chgData name="Erkkilä Hanna-Kaisa" userId="1a2b1605-3e77-452e-b2d8-701ff4c94e8b" providerId="ADAL" clId="{AF32BBD3-2E75-47B4-8ACC-DE20393C9918}" dt="2022-05-19T08:36:39.118" v="213"/>
        <pc:sldMkLst>
          <pc:docMk/>
          <pc:sldMk cId="2372834774" sldId="876"/>
        </pc:sldMkLst>
      </pc:sldChg>
      <pc:sldChg chg="modSp mod">
        <pc:chgData name="Erkkilä Hanna-Kaisa" userId="1a2b1605-3e77-452e-b2d8-701ff4c94e8b" providerId="ADAL" clId="{AF32BBD3-2E75-47B4-8ACC-DE20393C9918}" dt="2022-05-19T08:25:31.835" v="211" actId="15"/>
        <pc:sldMkLst>
          <pc:docMk/>
          <pc:sldMk cId="2916982519" sldId="878"/>
        </pc:sldMkLst>
        <pc:spChg chg="mod">
          <ac:chgData name="Erkkilä Hanna-Kaisa" userId="1a2b1605-3e77-452e-b2d8-701ff4c94e8b" providerId="ADAL" clId="{AF32BBD3-2E75-47B4-8ACC-DE20393C9918}" dt="2022-05-19T08:25:31.835" v="211" actId="15"/>
          <ac:spMkLst>
            <pc:docMk/>
            <pc:sldMk cId="2916982519" sldId="878"/>
            <ac:spMk id="7" creationId="{1ED483A3-167F-DF44-9C26-B005B102FA81}"/>
          </ac:spMkLst>
        </pc:spChg>
      </pc:sldChg>
      <pc:sldChg chg="modSp add del mod ord">
        <pc:chgData name="Erkkilä Hanna-Kaisa" userId="1a2b1605-3e77-452e-b2d8-701ff4c94e8b" providerId="ADAL" clId="{AF32BBD3-2E75-47B4-8ACC-DE20393C9918}" dt="2022-05-19T08:37:58.701" v="240" actId="47"/>
        <pc:sldMkLst>
          <pc:docMk/>
          <pc:sldMk cId="4164120581" sldId="879"/>
        </pc:sldMkLst>
        <pc:spChg chg="mod">
          <ac:chgData name="Erkkilä Hanna-Kaisa" userId="1a2b1605-3e77-452e-b2d8-701ff4c94e8b" providerId="ADAL" clId="{AF32BBD3-2E75-47B4-8ACC-DE20393C9918}" dt="2022-05-19T06:37:13.227" v="197" actId="20577"/>
          <ac:spMkLst>
            <pc:docMk/>
            <pc:sldMk cId="4164120581" sldId="879"/>
            <ac:spMk id="9" creationId="{2147FF41-2D1E-479F-BA03-55938981BBEC}"/>
          </ac:spMkLst>
        </pc:spChg>
      </pc:sldChg>
      <pc:sldChg chg="modSp add mod ord">
        <pc:chgData name="Erkkilä Hanna-Kaisa" userId="1a2b1605-3e77-452e-b2d8-701ff4c94e8b" providerId="ADAL" clId="{AF32BBD3-2E75-47B4-8ACC-DE20393C9918}" dt="2022-05-19T08:37:57.116" v="239" actId="20577"/>
        <pc:sldMkLst>
          <pc:docMk/>
          <pc:sldMk cId="74368551" sldId="880"/>
        </pc:sldMkLst>
        <pc:spChg chg="mod">
          <ac:chgData name="Erkkilä Hanna-Kaisa" userId="1a2b1605-3e77-452e-b2d8-701ff4c94e8b" providerId="ADAL" clId="{AF32BBD3-2E75-47B4-8ACC-DE20393C9918}" dt="2022-05-19T08:37:57.116" v="239" actId="20577"/>
          <ac:spMkLst>
            <pc:docMk/>
            <pc:sldMk cId="74368551" sldId="880"/>
            <ac:spMk id="2" creationId="{DC023A23-7237-E241-AB18-94D318FD4E46}"/>
          </ac:spMkLst>
        </pc:spChg>
      </pc:sldChg>
      <pc:sldMasterChg chg="delSldLayout">
        <pc:chgData name="Erkkilä Hanna-Kaisa" userId="1a2b1605-3e77-452e-b2d8-701ff4c94e8b" providerId="ADAL" clId="{AF32BBD3-2E75-47B4-8ACC-DE20393C9918}" dt="2022-05-19T08:49:27.053" v="251" actId="2696"/>
        <pc:sldMasterMkLst>
          <pc:docMk/>
          <pc:sldMasterMk cId="2631603069" sldId="2147483660"/>
        </pc:sldMasterMkLst>
        <pc:sldLayoutChg chg="del">
          <pc:chgData name="Erkkilä Hanna-Kaisa" userId="1a2b1605-3e77-452e-b2d8-701ff4c94e8b" providerId="ADAL" clId="{AF32BBD3-2E75-47B4-8ACC-DE20393C9918}" dt="2022-05-19T08:49:27.044" v="250" actId="2696"/>
          <pc:sldLayoutMkLst>
            <pc:docMk/>
            <pc:sldMasterMk cId="2631603069" sldId="2147483660"/>
            <pc:sldLayoutMk cId="3334908424" sldId="2147483673"/>
          </pc:sldLayoutMkLst>
        </pc:sldLayoutChg>
        <pc:sldLayoutChg chg="del">
          <pc:chgData name="Erkkilä Hanna-Kaisa" userId="1a2b1605-3e77-452e-b2d8-701ff4c94e8b" providerId="ADAL" clId="{AF32BBD3-2E75-47B4-8ACC-DE20393C9918}" dt="2022-05-19T08:49:16.883" v="247" actId="2696"/>
          <pc:sldLayoutMkLst>
            <pc:docMk/>
            <pc:sldMasterMk cId="2631603069" sldId="2147483660"/>
            <pc:sldLayoutMk cId="1793826568" sldId="2147483699"/>
          </pc:sldLayoutMkLst>
        </pc:sldLayoutChg>
        <pc:sldLayoutChg chg="del">
          <pc:chgData name="Erkkilä Hanna-Kaisa" userId="1a2b1605-3e77-452e-b2d8-701ff4c94e8b" providerId="ADAL" clId="{AF32BBD3-2E75-47B4-8ACC-DE20393C9918}" dt="2022-05-19T08:49:27.036" v="249" actId="2696"/>
          <pc:sldLayoutMkLst>
            <pc:docMk/>
            <pc:sldMasterMk cId="2631603069" sldId="2147483660"/>
            <pc:sldLayoutMk cId="3372298955" sldId="2147483708"/>
          </pc:sldLayoutMkLst>
        </pc:sldLayoutChg>
        <pc:sldLayoutChg chg="del">
          <pc:chgData name="Erkkilä Hanna-Kaisa" userId="1a2b1605-3e77-452e-b2d8-701ff4c94e8b" providerId="ADAL" clId="{AF32BBD3-2E75-47B4-8ACC-DE20393C9918}" dt="2022-05-19T08:49:27.053" v="251" actId="2696"/>
          <pc:sldLayoutMkLst>
            <pc:docMk/>
            <pc:sldMasterMk cId="2631603069" sldId="2147483660"/>
            <pc:sldLayoutMk cId="2901983081" sldId="2147483709"/>
          </pc:sldLayoutMkLst>
        </pc:sldLayoutChg>
        <pc:sldLayoutChg chg="del">
          <pc:chgData name="Erkkilä Hanna-Kaisa" userId="1a2b1605-3e77-452e-b2d8-701ff4c94e8b" providerId="ADAL" clId="{AF32BBD3-2E75-47B4-8ACC-DE20393C9918}" dt="2022-05-19T08:49:27.030" v="248" actId="2696"/>
          <pc:sldLayoutMkLst>
            <pc:docMk/>
            <pc:sldMasterMk cId="2631603069" sldId="2147483660"/>
            <pc:sldLayoutMk cId="635316603" sldId="214748371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8CCDB31-4CE9-854A-9E56-4572DE0E105C}" type="datetimeFigureOut">
              <a:rPr lang="fi-FI" smtClean="0"/>
              <a:t>19.5.2022</a:t>
            </a:fld>
            <a:endParaRPr lang="fi-FI"/>
          </a:p>
        </p:txBody>
      </p:sp>
      <p:sp>
        <p:nvSpPr>
          <p:cNvPr id="4" name="Dian kuvan paikkamerkki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5592492-9046-9F40-A052-0F637C4CBFEA}" type="slidenum">
              <a:rPr lang="fi-FI" smtClean="0"/>
              <a:t>‹#›</a:t>
            </a:fld>
            <a:endParaRPr lang="fi-FI"/>
          </a:p>
        </p:txBody>
      </p:sp>
    </p:spTree>
    <p:extLst>
      <p:ext uri="{BB962C8B-B14F-4D97-AF65-F5344CB8AC3E}">
        <p14:creationId xmlns:p14="http://schemas.microsoft.com/office/powerpoint/2010/main" val="3937410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592492-9046-9F40-A052-0F637C4CBFEA}"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2525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B5592492-9046-9F40-A052-0F637C4CBFEA}" type="slidenum">
              <a:rPr lang="fi-FI" smtClean="0"/>
              <a:t>11</a:t>
            </a:fld>
            <a:endParaRPr lang="fi-FI"/>
          </a:p>
        </p:txBody>
      </p:sp>
    </p:spTree>
    <p:extLst>
      <p:ext uri="{BB962C8B-B14F-4D97-AF65-F5344CB8AC3E}">
        <p14:creationId xmlns:p14="http://schemas.microsoft.com/office/powerpoint/2010/main" val="2697008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B5592492-9046-9F40-A052-0F637C4CBFEA}" type="slidenum">
              <a:rPr lang="fi-FI" smtClean="0"/>
              <a:t>12</a:t>
            </a:fld>
            <a:endParaRPr lang="fi-FI"/>
          </a:p>
        </p:txBody>
      </p:sp>
    </p:spTree>
    <p:extLst>
      <p:ext uri="{BB962C8B-B14F-4D97-AF65-F5344CB8AC3E}">
        <p14:creationId xmlns:p14="http://schemas.microsoft.com/office/powerpoint/2010/main" val="3038810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B5592492-9046-9F40-A052-0F637C4CBFEA}" type="slidenum">
              <a:rPr lang="fi-FI" smtClean="0"/>
              <a:t>13</a:t>
            </a:fld>
            <a:endParaRPr lang="fi-FI"/>
          </a:p>
        </p:txBody>
      </p:sp>
    </p:spTree>
    <p:extLst>
      <p:ext uri="{BB962C8B-B14F-4D97-AF65-F5344CB8AC3E}">
        <p14:creationId xmlns:p14="http://schemas.microsoft.com/office/powerpoint/2010/main" val="4160389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B5592492-9046-9F40-A052-0F637C4CBFEA}" type="slidenum">
              <a:rPr lang="fi-FI" smtClean="0"/>
              <a:t>14</a:t>
            </a:fld>
            <a:endParaRPr lang="fi-FI"/>
          </a:p>
        </p:txBody>
      </p:sp>
    </p:spTree>
    <p:extLst>
      <p:ext uri="{BB962C8B-B14F-4D97-AF65-F5344CB8AC3E}">
        <p14:creationId xmlns:p14="http://schemas.microsoft.com/office/powerpoint/2010/main" val="3201692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B5592492-9046-9F40-A052-0F637C4CBFEA}" type="slidenum">
              <a:rPr lang="fi-FI" smtClean="0"/>
              <a:t>15</a:t>
            </a:fld>
            <a:endParaRPr lang="fi-FI"/>
          </a:p>
        </p:txBody>
      </p:sp>
    </p:spTree>
    <p:extLst>
      <p:ext uri="{BB962C8B-B14F-4D97-AF65-F5344CB8AC3E}">
        <p14:creationId xmlns:p14="http://schemas.microsoft.com/office/powerpoint/2010/main" val="1391604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592492-9046-9F40-A052-0F637C4CBFEA}"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57602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592492-9046-9F40-A052-0F637C4CBFEA}"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89876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B5592492-9046-9F40-A052-0F637C4CBFEA}" type="slidenum">
              <a:rPr lang="fi-FI" smtClean="0"/>
              <a:t>19</a:t>
            </a:fld>
            <a:endParaRPr lang="fi-FI"/>
          </a:p>
        </p:txBody>
      </p:sp>
    </p:spTree>
    <p:extLst>
      <p:ext uri="{BB962C8B-B14F-4D97-AF65-F5344CB8AC3E}">
        <p14:creationId xmlns:p14="http://schemas.microsoft.com/office/powerpoint/2010/main" val="17443049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B5592492-9046-9F40-A052-0F637C4CBFEA}" type="slidenum">
              <a:rPr lang="fi-FI" smtClean="0"/>
              <a:t>20</a:t>
            </a:fld>
            <a:endParaRPr lang="fi-FI"/>
          </a:p>
        </p:txBody>
      </p:sp>
    </p:spTree>
    <p:extLst>
      <p:ext uri="{BB962C8B-B14F-4D97-AF65-F5344CB8AC3E}">
        <p14:creationId xmlns:p14="http://schemas.microsoft.com/office/powerpoint/2010/main" val="27001635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B5592492-9046-9F40-A052-0F637C4CBFEA}" type="slidenum">
              <a:rPr lang="fi-FI" smtClean="0"/>
              <a:t>21</a:t>
            </a:fld>
            <a:endParaRPr lang="fi-FI"/>
          </a:p>
        </p:txBody>
      </p:sp>
    </p:spTree>
    <p:extLst>
      <p:ext uri="{BB962C8B-B14F-4D97-AF65-F5344CB8AC3E}">
        <p14:creationId xmlns:p14="http://schemas.microsoft.com/office/powerpoint/2010/main" val="2757035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B5592492-9046-9F40-A052-0F637C4CBFEA}" type="slidenum">
              <a:rPr lang="fi-FI" smtClean="0"/>
              <a:t>2</a:t>
            </a:fld>
            <a:endParaRPr lang="fi-FI"/>
          </a:p>
        </p:txBody>
      </p:sp>
    </p:spTree>
    <p:extLst>
      <p:ext uri="{BB962C8B-B14F-4D97-AF65-F5344CB8AC3E}">
        <p14:creationId xmlns:p14="http://schemas.microsoft.com/office/powerpoint/2010/main" val="18112831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B5592492-9046-9F40-A052-0F637C4CBFEA}" type="slidenum">
              <a:rPr lang="fi-FI" smtClean="0"/>
              <a:t>22</a:t>
            </a:fld>
            <a:endParaRPr lang="fi-FI"/>
          </a:p>
        </p:txBody>
      </p:sp>
    </p:spTree>
    <p:extLst>
      <p:ext uri="{BB962C8B-B14F-4D97-AF65-F5344CB8AC3E}">
        <p14:creationId xmlns:p14="http://schemas.microsoft.com/office/powerpoint/2010/main" val="39189626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B5592492-9046-9F40-A052-0F637C4CBFEA}" type="slidenum">
              <a:rPr lang="fi-FI" smtClean="0"/>
              <a:t>23</a:t>
            </a:fld>
            <a:endParaRPr lang="fi-FI"/>
          </a:p>
        </p:txBody>
      </p:sp>
    </p:spTree>
    <p:extLst>
      <p:ext uri="{BB962C8B-B14F-4D97-AF65-F5344CB8AC3E}">
        <p14:creationId xmlns:p14="http://schemas.microsoft.com/office/powerpoint/2010/main" val="33664497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B5592492-9046-9F40-A052-0F637C4CBFEA}" type="slidenum">
              <a:rPr lang="fi-FI" smtClean="0"/>
              <a:t>26</a:t>
            </a:fld>
            <a:endParaRPr lang="fi-FI"/>
          </a:p>
        </p:txBody>
      </p:sp>
    </p:spTree>
    <p:extLst>
      <p:ext uri="{BB962C8B-B14F-4D97-AF65-F5344CB8AC3E}">
        <p14:creationId xmlns:p14="http://schemas.microsoft.com/office/powerpoint/2010/main" val="35763202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B5592492-9046-9F40-A052-0F637C4CBFEA}" type="slidenum">
              <a:rPr lang="fi-FI" smtClean="0"/>
              <a:t>27</a:t>
            </a:fld>
            <a:endParaRPr lang="fi-FI"/>
          </a:p>
        </p:txBody>
      </p:sp>
    </p:spTree>
    <p:extLst>
      <p:ext uri="{BB962C8B-B14F-4D97-AF65-F5344CB8AC3E}">
        <p14:creationId xmlns:p14="http://schemas.microsoft.com/office/powerpoint/2010/main" val="29200792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cs typeface="Calibri"/>
            </a:endParaRPr>
          </a:p>
        </p:txBody>
      </p:sp>
      <p:sp>
        <p:nvSpPr>
          <p:cNvPr id="4" name="Dian numeron paikkamerkki 3"/>
          <p:cNvSpPr>
            <a:spLocks noGrp="1"/>
          </p:cNvSpPr>
          <p:nvPr>
            <p:ph type="sldNum" sz="quarter" idx="5"/>
          </p:nvPr>
        </p:nvSpPr>
        <p:spPr/>
        <p:txBody>
          <a:bodyPr/>
          <a:lstStyle/>
          <a:p>
            <a:fld id="{B5592492-9046-9F40-A052-0F637C4CBFEA}" type="slidenum">
              <a:rPr lang="fi-FI" smtClean="0"/>
              <a:t>29</a:t>
            </a:fld>
            <a:endParaRPr lang="fi-FI"/>
          </a:p>
        </p:txBody>
      </p:sp>
    </p:spTree>
    <p:extLst>
      <p:ext uri="{BB962C8B-B14F-4D97-AF65-F5344CB8AC3E}">
        <p14:creationId xmlns:p14="http://schemas.microsoft.com/office/powerpoint/2010/main" val="8286852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cs typeface="Calibri"/>
            </a:endParaRPr>
          </a:p>
        </p:txBody>
      </p:sp>
      <p:sp>
        <p:nvSpPr>
          <p:cNvPr id="4" name="Dian numeron paikkamerkki 3"/>
          <p:cNvSpPr>
            <a:spLocks noGrp="1"/>
          </p:cNvSpPr>
          <p:nvPr>
            <p:ph type="sldNum" sz="quarter" idx="5"/>
          </p:nvPr>
        </p:nvSpPr>
        <p:spPr/>
        <p:txBody>
          <a:bodyPr/>
          <a:lstStyle/>
          <a:p>
            <a:fld id="{B5592492-9046-9F40-A052-0F637C4CBFEA}" type="slidenum">
              <a:rPr lang="fi-FI" smtClean="0"/>
              <a:t>30</a:t>
            </a:fld>
            <a:endParaRPr lang="fi-FI"/>
          </a:p>
        </p:txBody>
      </p:sp>
    </p:spTree>
    <p:extLst>
      <p:ext uri="{BB962C8B-B14F-4D97-AF65-F5344CB8AC3E}">
        <p14:creationId xmlns:p14="http://schemas.microsoft.com/office/powerpoint/2010/main" val="23301668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B5592492-9046-9F40-A052-0F637C4CBFEA}" type="slidenum">
              <a:rPr lang="fi-FI" smtClean="0"/>
              <a:t>31</a:t>
            </a:fld>
            <a:endParaRPr lang="fi-FI"/>
          </a:p>
        </p:txBody>
      </p:sp>
    </p:spTree>
    <p:extLst>
      <p:ext uri="{BB962C8B-B14F-4D97-AF65-F5344CB8AC3E}">
        <p14:creationId xmlns:p14="http://schemas.microsoft.com/office/powerpoint/2010/main" val="29783331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B5592492-9046-9F40-A052-0F637C4CBFEA}" type="slidenum">
              <a:rPr lang="fi-FI" smtClean="0"/>
              <a:t>32</a:t>
            </a:fld>
            <a:endParaRPr lang="fi-FI"/>
          </a:p>
        </p:txBody>
      </p:sp>
    </p:spTree>
    <p:extLst>
      <p:ext uri="{BB962C8B-B14F-4D97-AF65-F5344CB8AC3E}">
        <p14:creationId xmlns:p14="http://schemas.microsoft.com/office/powerpoint/2010/main" val="25110976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B5592492-9046-9F40-A052-0F637C4CBFEA}" type="slidenum">
              <a:rPr lang="fi-FI" smtClean="0"/>
              <a:t>33</a:t>
            </a:fld>
            <a:endParaRPr lang="fi-FI"/>
          </a:p>
        </p:txBody>
      </p:sp>
    </p:spTree>
    <p:extLst>
      <p:ext uri="{BB962C8B-B14F-4D97-AF65-F5344CB8AC3E}">
        <p14:creationId xmlns:p14="http://schemas.microsoft.com/office/powerpoint/2010/main" val="15483484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B5592492-9046-9F40-A052-0F637C4CBFEA}" type="slidenum">
              <a:rPr lang="fi-FI" smtClean="0"/>
              <a:t>37</a:t>
            </a:fld>
            <a:endParaRPr lang="fi-FI"/>
          </a:p>
        </p:txBody>
      </p:sp>
    </p:spTree>
    <p:extLst>
      <p:ext uri="{BB962C8B-B14F-4D97-AF65-F5344CB8AC3E}">
        <p14:creationId xmlns:p14="http://schemas.microsoft.com/office/powerpoint/2010/main" val="2025330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592492-9046-9F40-A052-0F637C4CBFEA}"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31907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B5592492-9046-9F40-A052-0F637C4CBFEA}" type="slidenum">
              <a:rPr lang="fi-FI" smtClean="0"/>
              <a:t>38</a:t>
            </a:fld>
            <a:endParaRPr lang="fi-FI"/>
          </a:p>
        </p:txBody>
      </p:sp>
    </p:spTree>
    <p:extLst>
      <p:ext uri="{BB962C8B-B14F-4D97-AF65-F5344CB8AC3E}">
        <p14:creationId xmlns:p14="http://schemas.microsoft.com/office/powerpoint/2010/main" val="17123313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592492-9046-9F40-A052-0F637C4CBFEA}"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19441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592492-9046-9F40-A052-0F637C4CBFEA}"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44368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B5592492-9046-9F40-A052-0F637C4CBFEA}" type="slidenum">
              <a:rPr lang="fi-FI" smtClean="0"/>
              <a:t>42</a:t>
            </a:fld>
            <a:endParaRPr lang="fi-FI"/>
          </a:p>
        </p:txBody>
      </p:sp>
    </p:spTree>
    <p:extLst>
      <p:ext uri="{BB962C8B-B14F-4D97-AF65-F5344CB8AC3E}">
        <p14:creationId xmlns:p14="http://schemas.microsoft.com/office/powerpoint/2010/main" val="2857045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B5592492-9046-9F40-A052-0F637C4CBFEA}" type="slidenum">
              <a:rPr lang="fi-FI" smtClean="0"/>
              <a:t>43</a:t>
            </a:fld>
            <a:endParaRPr lang="fi-FI"/>
          </a:p>
        </p:txBody>
      </p:sp>
    </p:spTree>
    <p:extLst>
      <p:ext uri="{BB962C8B-B14F-4D97-AF65-F5344CB8AC3E}">
        <p14:creationId xmlns:p14="http://schemas.microsoft.com/office/powerpoint/2010/main" val="17834642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B5592492-9046-9F40-A052-0F637C4CBFEA}" type="slidenum">
              <a:rPr lang="fi-FI" smtClean="0"/>
              <a:t>44</a:t>
            </a:fld>
            <a:endParaRPr lang="fi-FI"/>
          </a:p>
        </p:txBody>
      </p:sp>
    </p:spTree>
    <p:extLst>
      <p:ext uri="{BB962C8B-B14F-4D97-AF65-F5344CB8AC3E}">
        <p14:creationId xmlns:p14="http://schemas.microsoft.com/office/powerpoint/2010/main" val="3187753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B5592492-9046-9F40-A052-0F637C4CBFEA}" type="slidenum">
              <a:rPr lang="fi-FI" smtClean="0"/>
              <a:t>4</a:t>
            </a:fld>
            <a:endParaRPr lang="fi-FI"/>
          </a:p>
        </p:txBody>
      </p:sp>
    </p:spTree>
    <p:extLst>
      <p:ext uri="{BB962C8B-B14F-4D97-AF65-F5344CB8AC3E}">
        <p14:creationId xmlns:p14="http://schemas.microsoft.com/office/powerpoint/2010/main" val="2387778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B5592492-9046-9F40-A052-0F637C4CBFEA}" type="slidenum">
              <a:rPr lang="fi-FI" smtClean="0"/>
              <a:t>5</a:t>
            </a:fld>
            <a:endParaRPr lang="fi-FI"/>
          </a:p>
        </p:txBody>
      </p:sp>
    </p:spTree>
    <p:extLst>
      <p:ext uri="{BB962C8B-B14F-4D97-AF65-F5344CB8AC3E}">
        <p14:creationId xmlns:p14="http://schemas.microsoft.com/office/powerpoint/2010/main" val="3629769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B5592492-9046-9F40-A052-0F637C4CBFEA}" type="slidenum">
              <a:rPr lang="fi-FI" smtClean="0"/>
              <a:t>6</a:t>
            </a:fld>
            <a:endParaRPr lang="fi-FI"/>
          </a:p>
        </p:txBody>
      </p:sp>
    </p:spTree>
    <p:extLst>
      <p:ext uri="{BB962C8B-B14F-4D97-AF65-F5344CB8AC3E}">
        <p14:creationId xmlns:p14="http://schemas.microsoft.com/office/powerpoint/2010/main" val="231781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B5592492-9046-9F40-A052-0F637C4CBFEA}" type="slidenum">
              <a:rPr lang="fi-FI" smtClean="0"/>
              <a:t>7</a:t>
            </a:fld>
            <a:endParaRPr lang="fi-FI"/>
          </a:p>
        </p:txBody>
      </p:sp>
    </p:spTree>
    <p:extLst>
      <p:ext uri="{BB962C8B-B14F-4D97-AF65-F5344CB8AC3E}">
        <p14:creationId xmlns:p14="http://schemas.microsoft.com/office/powerpoint/2010/main" val="2077299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592492-9046-9F40-A052-0F637C4CBFEA}"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8477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B5592492-9046-9F40-A052-0F637C4CBFEA}" type="slidenum">
              <a:rPr lang="fi-FI" smtClean="0"/>
              <a:t>10</a:t>
            </a:fld>
            <a:endParaRPr lang="fi-FI"/>
          </a:p>
        </p:txBody>
      </p:sp>
    </p:spTree>
    <p:extLst>
      <p:ext uri="{BB962C8B-B14F-4D97-AF65-F5344CB8AC3E}">
        <p14:creationId xmlns:p14="http://schemas.microsoft.com/office/powerpoint/2010/main" val="7995248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pic>
        <p:nvPicPr>
          <p:cNvPr id="13" name="Kuva 12" descr="Kuva, joka sisältää kohteen henkilö, mies, seisominen, poseeraaminen&#10;&#10;Kuvaus luotu automaattisesti">
            <a:extLst>
              <a:ext uri="{FF2B5EF4-FFF2-40B4-BE49-F238E27FC236}">
                <a16:creationId xmlns:a16="http://schemas.microsoft.com/office/drawing/2014/main" id="{456C891D-2B5D-C642-AC04-09689267E65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0" y="0"/>
            <a:ext cx="9135879" cy="5143500"/>
          </a:xfrm>
          <a:prstGeom prst="rect">
            <a:avLst/>
          </a:prstGeom>
        </p:spPr>
      </p:pic>
      <p:sp>
        <p:nvSpPr>
          <p:cNvPr id="2" name="Title 1"/>
          <p:cNvSpPr>
            <a:spLocks noGrp="1"/>
          </p:cNvSpPr>
          <p:nvPr>
            <p:ph type="ctrTitle"/>
          </p:nvPr>
        </p:nvSpPr>
        <p:spPr>
          <a:xfrm>
            <a:off x="1188000" y="3128787"/>
            <a:ext cx="6768000" cy="987315"/>
          </a:xfrm>
          <a:effectLst>
            <a:outerShdw blurRad="76200" dist="76200" dir="2700000" algn="tl" rotWithShape="0">
              <a:prstClr val="black">
                <a:alpha val="15000"/>
              </a:prstClr>
            </a:outerShdw>
          </a:effectLst>
        </p:spPr>
        <p:txBody>
          <a:bodyPr anchor="b"/>
          <a:lstStyle>
            <a:lvl1pPr algn="ctr">
              <a:lnSpc>
                <a:spcPct val="100000"/>
              </a:lnSpc>
              <a:defRPr sz="2000">
                <a:solidFill>
                  <a:schemeClr val="bg1"/>
                </a:solidFill>
                <a:latin typeface="Source Sans Pro" panose="020B0503030403020204" pitchFamily="34" charset="0"/>
              </a:defRPr>
            </a:lvl1pPr>
          </a:lstStyle>
          <a:p>
            <a:r>
              <a:rPr lang="fi-FI"/>
              <a:t>Muokkaa </a:t>
            </a:r>
            <a:r>
              <a:rPr lang="fi-FI" err="1"/>
              <a:t>ots</a:t>
            </a:r>
            <a:r>
              <a:rPr lang="fi-FI"/>
              <a:t>. </a:t>
            </a:r>
            <a:r>
              <a:rPr lang="fi-FI" err="1"/>
              <a:t>perustyyl</a:t>
            </a:r>
            <a:r>
              <a:rPr lang="fi-FI"/>
              <a:t>. </a:t>
            </a:r>
            <a:r>
              <a:rPr lang="fi-FI" err="1"/>
              <a:t>napsautt</a:t>
            </a:r>
            <a:r>
              <a:rPr lang="fi-FI"/>
              <a:t>.</a:t>
            </a:r>
            <a:endParaRPr lang="en-US"/>
          </a:p>
        </p:txBody>
      </p:sp>
      <p:pic>
        <p:nvPicPr>
          <p:cNvPr id="11" name="Kuva 10">
            <a:extLst>
              <a:ext uri="{FF2B5EF4-FFF2-40B4-BE49-F238E27FC236}">
                <a16:creationId xmlns:a16="http://schemas.microsoft.com/office/drawing/2014/main" id="{B2006AFF-3882-6843-AD70-13F15F0DB17D}"/>
              </a:ext>
            </a:extLst>
          </p:cNvPr>
          <p:cNvPicPr>
            <a:picLocks noChangeAspect="1"/>
          </p:cNvPicPr>
          <p:nvPr userDrawn="1"/>
        </p:nvPicPr>
        <p:blipFill>
          <a:blip r:embed="rId3"/>
          <a:stretch>
            <a:fillRect/>
          </a:stretch>
        </p:blipFill>
        <p:spPr>
          <a:xfrm>
            <a:off x="7956000" y="3955500"/>
            <a:ext cx="1188000" cy="1188000"/>
          </a:xfrm>
          <a:prstGeom prst="rect">
            <a:avLst/>
          </a:prstGeom>
        </p:spPr>
      </p:pic>
      <p:sp>
        <p:nvSpPr>
          <p:cNvPr id="5" name="Content Placeholder 2">
            <a:extLst>
              <a:ext uri="{FF2B5EF4-FFF2-40B4-BE49-F238E27FC236}">
                <a16:creationId xmlns:a16="http://schemas.microsoft.com/office/drawing/2014/main" id="{C247D21A-1B1C-3D41-AD0A-9067C81EE06B}"/>
              </a:ext>
            </a:extLst>
          </p:cNvPr>
          <p:cNvSpPr>
            <a:spLocks noGrp="1"/>
          </p:cNvSpPr>
          <p:nvPr>
            <p:ph sz="half" idx="1"/>
          </p:nvPr>
        </p:nvSpPr>
        <p:spPr>
          <a:xfrm>
            <a:off x="1188000" y="4130651"/>
            <a:ext cx="6768000" cy="563549"/>
          </a:xfrm>
          <a:effectLst>
            <a:outerShdw blurRad="63500" dist="38100" dir="2700000" algn="tl" rotWithShape="0">
              <a:prstClr val="black">
                <a:alpha val="15000"/>
              </a:prstClr>
            </a:outerShdw>
          </a:effectLst>
        </p:spPr>
        <p:txBody>
          <a:bodyPr anchor="t"/>
          <a:lstStyle>
            <a:lvl1pPr algn="ctr">
              <a:buFontTx/>
              <a:buNone/>
              <a:defRPr sz="900" b="0" i="0">
                <a:solidFill>
                  <a:schemeClr val="bg1"/>
                </a:solidFill>
                <a:latin typeface="Source Sans Pro" panose="020B0503030403020204" pitchFamily="34" charset="0"/>
              </a:defRPr>
            </a:lvl1pPr>
            <a:lvl2pPr>
              <a:defRPr sz="1100">
                <a:solidFill>
                  <a:schemeClr val="bg1"/>
                </a:solidFill>
              </a:defRPr>
            </a:lvl2pPr>
          </a:lstStyle>
          <a:p>
            <a:pPr lvl="0"/>
            <a:r>
              <a:rPr lang="fi-FI"/>
              <a:t>Muokkaa tekstin perustyylejä napsauttamalla</a:t>
            </a:r>
          </a:p>
        </p:txBody>
      </p:sp>
    </p:spTree>
    <p:extLst>
      <p:ext uri="{BB962C8B-B14F-4D97-AF65-F5344CB8AC3E}">
        <p14:creationId xmlns:p14="http://schemas.microsoft.com/office/powerpoint/2010/main" val="1854319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2" name="Title 1"/>
          <p:cNvSpPr>
            <a:spLocks noGrp="1"/>
          </p:cNvSpPr>
          <p:nvPr>
            <p:ph type="title"/>
          </p:nvPr>
        </p:nvSpPr>
        <p:spPr>
          <a:xfrm>
            <a:off x="358625" y="342900"/>
            <a:ext cx="3136243" cy="1200150"/>
          </a:xfrm>
        </p:spPr>
        <p:txBody>
          <a:bodyPr anchor="b"/>
          <a:lstStyle>
            <a:lvl1pPr>
              <a:defRPr sz="1800"/>
            </a:lvl1pPr>
          </a:lstStyle>
          <a:p>
            <a:r>
              <a:rPr lang="fi-FI"/>
              <a:t>Muokkaa </a:t>
            </a:r>
            <a:r>
              <a:rPr lang="fi-FI" err="1"/>
              <a:t>ots</a:t>
            </a:r>
            <a:r>
              <a:rPr lang="fi-FI"/>
              <a:t>. </a:t>
            </a:r>
            <a:r>
              <a:rPr lang="fi-FI" err="1"/>
              <a:t>perustyyl</a:t>
            </a:r>
            <a:r>
              <a:rPr lang="fi-FI"/>
              <a:t>. </a:t>
            </a:r>
            <a:r>
              <a:rPr lang="fi-FI" err="1"/>
              <a:t>napsautt</a:t>
            </a:r>
            <a:r>
              <a:rPr lang="fi-FI"/>
              <a:t>.</a:t>
            </a:r>
            <a:endParaRPr lang="en-US"/>
          </a:p>
        </p:txBody>
      </p:sp>
      <p:sp>
        <p:nvSpPr>
          <p:cNvPr id="4" name="Text Placeholder 3"/>
          <p:cNvSpPr>
            <a:spLocks noGrp="1"/>
          </p:cNvSpPr>
          <p:nvPr>
            <p:ph type="body" sz="half" idx="2"/>
          </p:nvPr>
        </p:nvSpPr>
        <p:spPr>
          <a:xfrm>
            <a:off x="358625" y="1704813"/>
            <a:ext cx="3136243" cy="2843939"/>
          </a:xfrm>
        </p:spPr>
        <p:txBody>
          <a:bodyPr/>
          <a:lstStyle>
            <a:lvl1pPr marL="0" indent="0">
              <a:buNone/>
              <a:defRPr sz="1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8" name="Slide Number Placeholder 5">
            <a:extLst>
              <a:ext uri="{FF2B5EF4-FFF2-40B4-BE49-F238E27FC236}">
                <a16:creationId xmlns:a16="http://schemas.microsoft.com/office/drawing/2014/main" id="{34FF0A5B-E5A2-364A-A43F-870CBB0FD735}"/>
              </a:ext>
            </a:extLst>
          </p:cNvPr>
          <p:cNvSpPr>
            <a:spLocks noGrp="1"/>
          </p:cNvSpPr>
          <p:nvPr>
            <p:ph type="sldNum" sz="quarter" idx="4"/>
          </p:nvPr>
        </p:nvSpPr>
        <p:spPr>
          <a:xfrm>
            <a:off x="354330" y="4767263"/>
            <a:ext cx="374090" cy="273844"/>
          </a:xfrm>
          <a:prstGeom prst="rect">
            <a:avLst/>
          </a:prstGeom>
        </p:spPr>
        <p:txBody>
          <a:bodyPr anchor="b"/>
          <a:lstStyle>
            <a:lvl1pPr algn="l">
              <a:defRPr sz="600"/>
            </a:lvl1pPr>
          </a:lstStyle>
          <a:p>
            <a:fld id="{3DD4D48B-A81C-684B-8A3B-DBB0C15B55CC}" type="slidenum">
              <a:rPr lang="fi-FI" smtClean="0"/>
              <a:pPr/>
              <a:t>‹#›</a:t>
            </a:fld>
            <a:endParaRPr lang="fi-FI"/>
          </a:p>
        </p:txBody>
      </p:sp>
      <p:sp>
        <p:nvSpPr>
          <p:cNvPr id="6" name="Content Placeholder 2">
            <a:extLst>
              <a:ext uri="{FF2B5EF4-FFF2-40B4-BE49-F238E27FC236}">
                <a16:creationId xmlns:a16="http://schemas.microsoft.com/office/drawing/2014/main" id="{CF1567BF-CC28-0342-8AB2-74151065F231}"/>
              </a:ext>
            </a:extLst>
          </p:cNvPr>
          <p:cNvSpPr>
            <a:spLocks noGrp="1"/>
          </p:cNvSpPr>
          <p:nvPr>
            <p:ph idx="10"/>
          </p:nvPr>
        </p:nvSpPr>
        <p:spPr>
          <a:xfrm>
            <a:off x="3719592" y="342901"/>
            <a:ext cx="4566715" cy="4205852"/>
          </a:xfrm>
        </p:spPr>
        <p:txBody>
          <a:bodyPr/>
          <a:lstStyle>
            <a:lvl1pPr>
              <a:defRPr sz="1100">
                <a:solidFill>
                  <a:schemeClr val="tx1"/>
                </a:solidFill>
              </a:defRPr>
            </a:lvl1pPr>
            <a:lvl2pPr>
              <a:defRPr sz="1100">
                <a:solidFill>
                  <a:schemeClr val="bg1"/>
                </a:solidFill>
              </a:defRPr>
            </a:lvl2pPr>
          </a:lstStyle>
          <a:p>
            <a:pPr lvl="0"/>
            <a:r>
              <a:rPr lang="fi-FI"/>
              <a:t>Muokkaa tekstin perustyylejä napsauttamalla</a:t>
            </a:r>
          </a:p>
        </p:txBody>
      </p:sp>
    </p:spTree>
    <p:extLst>
      <p:ext uri="{BB962C8B-B14F-4D97-AF65-F5344CB8AC3E}">
        <p14:creationId xmlns:p14="http://schemas.microsoft.com/office/powerpoint/2010/main" val="3628001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Otsikko ja sisältö">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0AC3D50F-F10D-2843-B9B5-CFF1A70E68A4}"/>
              </a:ext>
            </a:extLst>
          </p:cNvPr>
          <p:cNvSpPr/>
          <p:nvPr userDrawn="1"/>
        </p:nvSpPr>
        <p:spPr>
          <a:xfrm>
            <a:off x="0" y="0"/>
            <a:ext cx="9144000" cy="5145750"/>
          </a:xfrm>
          <a:prstGeom prst="rect">
            <a:avLst/>
          </a:prstGeom>
          <a:gradFill flip="none" rotWithShape="1">
            <a:gsLst>
              <a:gs pos="0">
                <a:schemeClr val="tx1"/>
              </a:gs>
              <a:gs pos="100000">
                <a:schemeClr val="tx1">
                  <a:lumMod val="80000"/>
                  <a:lumOff val="2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title"/>
          </p:nvPr>
        </p:nvSpPr>
        <p:spPr/>
        <p:txBody>
          <a:bodyPr/>
          <a:lstStyle>
            <a:lvl1pPr>
              <a:defRPr>
                <a:solidFill>
                  <a:schemeClr val="bg1"/>
                </a:solidFill>
              </a:defRPr>
            </a:lvl1pPr>
          </a:lstStyle>
          <a:p>
            <a:r>
              <a:rPr lang="fi-FI"/>
              <a:t>Muokkaa </a:t>
            </a:r>
            <a:r>
              <a:rPr lang="fi-FI" err="1"/>
              <a:t>ots</a:t>
            </a:r>
            <a:r>
              <a:rPr lang="fi-FI"/>
              <a:t>. </a:t>
            </a:r>
            <a:r>
              <a:rPr lang="fi-FI" err="1"/>
              <a:t>perustyyl</a:t>
            </a:r>
            <a:r>
              <a:rPr lang="fi-FI"/>
              <a:t>. </a:t>
            </a:r>
            <a:r>
              <a:rPr lang="fi-FI" err="1"/>
              <a:t>napsautt</a:t>
            </a:r>
            <a:r>
              <a:rPr lang="fi-FI"/>
              <a:t>.</a:t>
            </a:r>
            <a:endParaRPr lang="en-US"/>
          </a:p>
        </p:txBody>
      </p:sp>
      <p:sp>
        <p:nvSpPr>
          <p:cNvPr id="3" name="Content Placeholder 2"/>
          <p:cNvSpPr>
            <a:spLocks noGrp="1"/>
          </p:cNvSpPr>
          <p:nvPr>
            <p:ph idx="1"/>
          </p:nvPr>
        </p:nvSpPr>
        <p:spPr/>
        <p:txBody>
          <a:bodyPr/>
          <a:lstStyle>
            <a:lvl1pPr>
              <a:defRPr sz="1100">
                <a:solidFill>
                  <a:schemeClr val="bg1"/>
                </a:solidFill>
              </a:defRPr>
            </a:lvl1pPr>
            <a:lvl2pPr>
              <a:defRPr sz="1100">
                <a:solidFill>
                  <a:schemeClr val="bg1"/>
                </a:solidFill>
              </a:defRPr>
            </a:lvl2pPr>
          </a:lstStyle>
          <a:p>
            <a:pPr lvl="0"/>
            <a:r>
              <a:rPr lang="fi-FI"/>
              <a:t>Muokkaa tekstin perustyylejä napsauttamalla</a:t>
            </a:r>
          </a:p>
          <a:p>
            <a:pPr lvl="1"/>
            <a:r>
              <a:rPr lang="fi-FI"/>
              <a:t>toinen taso</a:t>
            </a:r>
          </a:p>
        </p:txBody>
      </p:sp>
      <p:sp>
        <p:nvSpPr>
          <p:cNvPr id="5" name="Slide Number Placeholder 5">
            <a:extLst>
              <a:ext uri="{FF2B5EF4-FFF2-40B4-BE49-F238E27FC236}">
                <a16:creationId xmlns:a16="http://schemas.microsoft.com/office/drawing/2014/main" id="{1E212F5F-80B6-1047-A8E6-E51C038272A7}"/>
              </a:ext>
            </a:extLst>
          </p:cNvPr>
          <p:cNvSpPr>
            <a:spLocks noGrp="1"/>
          </p:cNvSpPr>
          <p:nvPr>
            <p:ph type="sldNum" sz="quarter" idx="4"/>
          </p:nvPr>
        </p:nvSpPr>
        <p:spPr>
          <a:xfrm>
            <a:off x="354330" y="4767263"/>
            <a:ext cx="374090" cy="273844"/>
          </a:xfrm>
          <a:prstGeom prst="rect">
            <a:avLst/>
          </a:prstGeom>
        </p:spPr>
        <p:txBody>
          <a:bodyPr anchor="b"/>
          <a:lstStyle>
            <a:lvl1pPr algn="l">
              <a:defRPr sz="600"/>
            </a:lvl1pPr>
          </a:lstStyle>
          <a:p>
            <a:fld id="{8D6C8D1F-3066-F545-9C8E-50A640D5C1D2}" type="slidenum">
              <a:rPr lang="fi-FI" smtClean="0"/>
              <a:pPr/>
              <a:t>‹#›</a:t>
            </a:fld>
            <a:endParaRPr lang="fi-FI"/>
          </a:p>
        </p:txBody>
      </p:sp>
      <p:pic>
        <p:nvPicPr>
          <p:cNvPr id="7" name="Kuva 6">
            <a:extLst>
              <a:ext uri="{FF2B5EF4-FFF2-40B4-BE49-F238E27FC236}">
                <a16:creationId xmlns:a16="http://schemas.microsoft.com/office/drawing/2014/main" id="{813B6BB6-A161-3C45-A75B-F6157554F3E0}"/>
              </a:ext>
            </a:extLst>
          </p:cNvPr>
          <p:cNvPicPr>
            <a:picLocks noChangeAspect="1"/>
          </p:cNvPicPr>
          <p:nvPr userDrawn="1"/>
        </p:nvPicPr>
        <p:blipFill>
          <a:blip r:embed="rId2"/>
          <a:stretch>
            <a:fillRect/>
          </a:stretch>
        </p:blipFill>
        <p:spPr>
          <a:xfrm>
            <a:off x="7956000" y="3955500"/>
            <a:ext cx="1188000" cy="1188000"/>
          </a:xfrm>
          <a:prstGeom prst="rect">
            <a:avLst/>
          </a:prstGeom>
        </p:spPr>
      </p:pic>
    </p:spTree>
    <p:extLst>
      <p:ext uri="{BB962C8B-B14F-4D97-AF65-F5344CB8AC3E}">
        <p14:creationId xmlns:p14="http://schemas.microsoft.com/office/powerpoint/2010/main" val="663235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7_Kaksi sisältökohdett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3A2ECFFA-6BD4-3642-B4DB-81639DE1FE5D}"/>
              </a:ext>
            </a:extLst>
          </p:cNvPr>
          <p:cNvSpPr/>
          <p:nvPr userDrawn="1"/>
        </p:nvSpPr>
        <p:spPr>
          <a:xfrm>
            <a:off x="0" y="0"/>
            <a:ext cx="9144000" cy="5145750"/>
          </a:xfrm>
          <a:prstGeom prst="rect">
            <a:avLst/>
          </a:prstGeom>
          <a:gradFill flip="none" rotWithShape="1">
            <a:gsLst>
              <a:gs pos="0">
                <a:schemeClr val="tx1"/>
              </a:gs>
              <a:gs pos="100000">
                <a:schemeClr val="tx1">
                  <a:lumMod val="80000"/>
                  <a:lumOff val="2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title"/>
          </p:nvPr>
        </p:nvSpPr>
        <p:spPr/>
        <p:txBody>
          <a:bodyPr/>
          <a:lstStyle>
            <a:lvl1pPr>
              <a:defRPr>
                <a:solidFill>
                  <a:schemeClr val="bg1"/>
                </a:solidFill>
              </a:defRPr>
            </a:lvl1pPr>
          </a:lstStyle>
          <a:p>
            <a:r>
              <a:rPr lang="fi-FI"/>
              <a:t>Muokkaa </a:t>
            </a:r>
            <a:r>
              <a:rPr lang="fi-FI" err="1"/>
              <a:t>ots</a:t>
            </a:r>
            <a:r>
              <a:rPr lang="fi-FI"/>
              <a:t>. </a:t>
            </a:r>
            <a:r>
              <a:rPr lang="fi-FI" err="1"/>
              <a:t>perustyyl</a:t>
            </a:r>
            <a:r>
              <a:rPr lang="fi-FI"/>
              <a:t>. </a:t>
            </a:r>
            <a:r>
              <a:rPr lang="fi-FI" err="1"/>
              <a:t>napsautt</a:t>
            </a:r>
            <a:r>
              <a:rPr lang="fi-FI"/>
              <a:t>.</a:t>
            </a:r>
            <a:endParaRPr lang="en-US"/>
          </a:p>
        </p:txBody>
      </p:sp>
      <p:sp>
        <p:nvSpPr>
          <p:cNvPr id="3" name="Content Placeholder 2"/>
          <p:cNvSpPr>
            <a:spLocks noGrp="1"/>
          </p:cNvSpPr>
          <p:nvPr>
            <p:ph sz="half" idx="1"/>
          </p:nvPr>
        </p:nvSpPr>
        <p:spPr>
          <a:xfrm>
            <a:off x="357435" y="1369219"/>
            <a:ext cx="3886200" cy="3263504"/>
          </a:xfrm>
        </p:spPr>
        <p:txBody>
          <a:bodyPr/>
          <a:lstStyle>
            <a:lvl1pPr>
              <a:defRPr sz="1100">
                <a:solidFill>
                  <a:schemeClr val="bg1"/>
                </a:solidFill>
              </a:defRPr>
            </a:lvl1pPr>
            <a:lvl2pPr>
              <a:defRPr sz="1100">
                <a:solidFill>
                  <a:schemeClr val="bg1"/>
                </a:solidFill>
              </a:defRPr>
            </a:lvl2pPr>
          </a:lstStyle>
          <a:p>
            <a:pPr lvl="0"/>
            <a:r>
              <a:rPr lang="fi-FI"/>
              <a:t>Muokkaa tekstin perustyylejä napsauttamalla</a:t>
            </a:r>
          </a:p>
          <a:p>
            <a:pPr lvl="1"/>
            <a:r>
              <a:rPr lang="fi-FI"/>
              <a:t>toinen taso</a:t>
            </a:r>
          </a:p>
        </p:txBody>
      </p:sp>
      <p:sp>
        <p:nvSpPr>
          <p:cNvPr id="4" name="Content Placeholder 3"/>
          <p:cNvSpPr>
            <a:spLocks noGrp="1"/>
          </p:cNvSpPr>
          <p:nvPr>
            <p:ph sz="half" idx="2"/>
          </p:nvPr>
        </p:nvSpPr>
        <p:spPr>
          <a:xfrm>
            <a:off x="4357935" y="1369219"/>
            <a:ext cx="3886200" cy="3263504"/>
          </a:xfrm>
        </p:spPr>
        <p:txBody>
          <a:bodyPr/>
          <a:lstStyle>
            <a:lvl1pPr>
              <a:defRPr sz="1100">
                <a:solidFill>
                  <a:schemeClr val="bg1"/>
                </a:solidFill>
              </a:defRPr>
            </a:lvl1pPr>
            <a:lvl2pPr>
              <a:defRPr sz="1100">
                <a:solidFill>
                  <a:schemeClr val="bg1"/>
                </a:solidFill>
              </a:defRPr>
            </a:lvl2pPr>
          </a:lstStyle>
          <a:p>
            <a:pPr lvl="0"/>
            <a:r>
              <a:rPr lang="fi-FI"/>
              <a:t>Muokkaa tekstin perustyylejä napsauttamalla</a:t>
            </a:r>
          </a:p>
          <a:p>
            <a:pPr lvl="1"/>
            <a:r>
              <a:rPr lang="fi-FI"/>
              <a:t>toinen taso</a:t>
            </a:r>
          </a:p>
        </p:txBody>
      </p:sp>
      <p:sp>
        <p:nvSpPr>
          <p:cNvPr id="6" name="Slide Number Placeholder 5">
            <a:extLst>
              <a:ext uri="{FF2B5EF4-FFF2-40B4-BE49-F238E27FC236}">
                <a16:creationId xmlns:a16="http://schemas.microsoft.com/office/drawing/2014/main" id="{03E71C28-E244-7341-97A4-289413490926}"/>
              </a:ext>
            </a:extLst>
          </p:cNvPr>
          <p:cNvSpPr>
            <a:spLocks noGrp="1"/>
          </p:cNvSpPr>
          <p:nvPr>
            <p:ph type="sldNum" sz="quarter" idx="4"/>
          </p:nvPr>
        </p:nvSpPr>
        <p:spPr>
          <a:xfrm>
            <a:off x="354330" y="4767263"/>
            <a:ext cx="374090" cy="273844"/>
          </a:xfrm>
          <a:prstGeom prst="rect">
            <a:avLst/>
          </a:prstGeom>
        </p:spPr>
        <p:txBody>
          <a:bodyPr anchor="b"/>
          <a:lstStyle>
            <a:lvl1pPr algn="l">
              <a:defRPr sz="600"/>
            </a:lvl1pPr>
          </a:lstStyle>
          <a:p>
            <a:fld id="{FFE1175E-EEA1-A842-BABF-96E8CF3F691A}" type="slidenum">
              <a:rPr lang="fi-FI" smtClean="0"/>
              <a:pPr/>
              <a:t>‹#›</a:t>
            </a:fld>
            <a:endParaRPr lang="fi-FI"/>
          </a:p>
        </p:txBody>
      </p:sp>
      <p:pic>
        <p:nvPicPr>
          <p:cNvPr id="8" name="Kuva 7">
            <a:extLst>
              <a:ext uri="{FF2B5EF4-FFF2-40B4-BE49-F238E27FC236}">
                <a16:creationId xmlns:a16="http://schemas.microsoft.com/office/drawing/2014/main" id="{A8D1EC41-CB9E-784E-BB7D-9C1D7A861603}"/>
              </a:ext>
            </a:extLst>
          </p:cNvPr>
          <p:cNvPicPr>
            <a:picLocks noChangeAspect="1"/>
          </p:cNvPicPr>
          <p:nvPr userDrawn="1"/>
        </p:nvPicPr>
        <p:blipFill>
          <a:blip r:embed="rId2"/>
          <a:stretch>
            <a:fillRect/>
          </a:stretch>
        </p:blipFill>
        <p:spPr>
          <a:xfrm>
            <a:off x="7956000" y="3955500"/>
            <a:ext cx="1188000" cy="1188000"/>
          </a:xfrm>
          <a:prstGeom prst="rect">
            <a:avLst/>
          </a:prstGeom>
        </p:spPr>
      </p:pic>
    </p:spTree>
    <p:extLst>
      <p:ext uri="{BB962C8B-B14F-4D97-AF65-F5344CB8AC3E}">
        <p14:creationId xmlns:p14="http://schemas.microsoft.com/office/powerpoint/2010/main" val="2666890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Vertailu">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87F178B9-2C6A-964F-AA53-B47D95B14195}"/>
              </a:ext>
            </a:extLst>
          </p:cNvPr>
          <p:cNvSpPr/>
          <p:nvPr userDrawn="1"/>
        </p:nvSpPr>
        <p:spPr>
          <a:xfrm>
            <a:off x="0" y="0"/>
            <a:ext cx="9144000" cy="5145750"/>
          </a:xfrm>
          <a:prstGeom prst="rect">
            <a:avLst/>
          </a:prstGeom>
          <a:gradFill flip="none" rotWithShape="1">
            <a:gsLst>
              <a:gs pos="0">
                <a:schemeClr val="tx1"/>
              </a:gs>
              <a:gs pos="100000">
                <a:schemeClr val="tx1">
                  <a:lumMod val="80000"/>
                  <a:lumOff val="2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title"/>
          </p:nvPr>
        </p:nvSpPr>
        <p:spPr>
          <a:xfrm>
            <a:off x="350877" y="273844"/>
            <a:ext cx="7886700" cy="994172"/>
          </a:xfrm>
        </p:spPr>
        <p:txBody>
          <a:bodyPr/>
          <a:lstStyle>
            <a:lvl1pPr>
              <a:defRPr>
                <a:solidFill>
                  <a:schemeClr val="bg1"/>
                </a:solidFill>
              </a:defRPr>
            </a:lvl1pPr>
          </a:lstStyle>
          <a:p>
            <a:r>
              <a:rPr lang="fi-FI"/>
              <a:t>Muokkaa </a:t>
            </a:r>
            <a:r>
              <a:rPr lang="fi-FI" err="1"/>
              <a:t>ots</a:t>
            </a:r>
            <a:r>
              <a:rPr lang="fi-FI"/>
              <a:t>. </a:t>
            </a:r>
            <a:r>
              <a:rPr lang="fi-FI" err="1"/>
              <a:t>perustyyl</a:t>
            </a:r>
            <a:r>
              <a:rPr lang="fi-FI"/>
              <a:t>. </a:t>
            </a:r>
            <a:r>
              <a:rPr lang="fi-FI" err="1"/>
              <a:t>napsautt</a:t>
            </a:r>
            <a:r>
              <a:rPr lang="fi-FI"/>
              <a:t>.</a:t>
            </a:r>
            <a:endParaRPr lang="en-US"/>
          </a:p>
        </p:txBody>
      </p:sp>
      <p:sp>
        <p:nvSpPr>
          <p:cNvPr id="3" name="Text Placeholder 2"/>
          <p:cNvSpPr>
            <a:spLocks noGrp="1"/>
          </p:cNvSpPr>
          <p:nvPr>
            <p:ph type="body" idx="1"/>
          </p:nvPr>
        </p:nvSpPr>
        <p:spPr>
          <a:xfrm>
            <a:off x="350878" y="1268016"/>
            <a:ext cx="3868340" cy="610790"/>
          </a:xfrm>
        </p:spPr>
        <p:txBody>
          <a:bodyPr anchor="b"/>
          <a:lstStyle>
            <a:lvl1pPr marL="0" indent="0">
              <a:buNone/>
              <a:defRPr sz="1100" b="0" i="0">
                <a:solidFill>
                  <a:schemeClr val="bg1"/>
                </a:solidFill>
                <a:latin typeface="Source Sans Pro" panose="020B0503030403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4" name="Content Placeholder 3"/>
          <p:cNvSpPr>
            <a:spLocks noGrp="1"/>
          </p:cNvSpPr>
          <p:nvPr>
            <p:ph sz="half" idx="2"/>
          </p:nvPr>
        </p:nvSpPr>
        <p:spPr>
          <a:xfrm>
            <a:off x="350878" y="1878806"/>
            <a:ext cx="3868340" cy="2763441"/>
          </a:xfrm>
        </p:spPr>
        <p:txBody>
          <a:bodyPr/>
          <a:lstStyle>
            <a:lvl1pPr>
              <a:defRPr sz="1100">
                <a:solidFill>
                  <a:schemeClr val="bg1"/>
                </a:solidFill>
              </a:defRPr>
            </a:lvl1pPr>
            <a:lvl2pPr>
              <a:defRPr sz="1100">
                <a:solidFill>
                  <a:schemeClr val="bg1"/>
                </a:solidFill>
              </a:defRPr>
            </a:lvl2pPr>
          </a:lstStyle>
          <a:p>
            <a:pPr lvl="0"/>
            <a:r>
              <a:rPr lang="fi-FI"/>
              <a:t>Muokkaa tekstin perustyylejä napsauttamalla</a:t>
            </a:r>
          </a:p>
          <a:p>
            <a:pPr lvl="1"/>
            <a:r>
              <a:rPr lang="fi-FI"/>
              <a:t>toinen taso</a:t>
            </a:r>
          </a:p>
        </p:txBody>
      </p:sp>
      <p:sp>
        <p:nvSpPr>
          <p:cNvPr id="5" name="Text Placeholder 4"/>
          <p:cNvSpPr>
            <a:spLocks noGrp="1"/>
          </p:cNvSpPr>
          <p:nvPr>
            <p:ph type="body" sz="quarter" idx="3"/>
          </p:nvPr>
        </p:nvSpPr>
        <p:spPr>
          <a:xfrm>
            <a:off x="4350186" y="1268016"/>
            <a:ext cx="3887391" cy="610790"/>
          </a:xfrm>
        </p:spPr>
        <p:txBody>
          <a:bodyPr anchor="b"/>
          <a:lstStyle>
            <a:lvl1pPr marL="0" indent="0">
              <a:buNone/>
              <a:defRPr sz="1100" b="0" i="0">
                <a:solidFill>
                  <a:schemeClr val="bg1"/>
                </a:solidFill>
                <a:latin typeface="Source Sans Pro" panose="020B0503030403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6" name="Content Placeholder 5"/>
          <p:cNvSpPr>
            <a:spLocks noGrp="1"/>
          </p:cNvSpPr>
          <p:nvPr>
            <p:ph sz="quarter" idx="4"/>
          </p:nvPr>
        </p:nvSpPr>
        <p:spPr>
          <a:xfrm>
            <a:off x="4350186" y="1878806"/>
            <a:ext cx="3887391" cy="2763441"/>
          </a:xfrm>
        </p:spPr>
        <p:txBody>
          <a:bodyPr/>
          <a:lstStyle>
            <a:lvl1pPr>
              <a:defRPr sz="1100">
                <a:solidFill>
                  <a:schemeClr val="bg1"/>
                </a:solidFill>
              </a:defRPr>
            </a:lvl1pPr>
            <a:lvl2pPr>
              <a:defRPr sz="1100">
                <a:solidFill>
                  <a:schemeClr val="bg1"/>
                </a:solidFill>
              </a:defRPr>
            </a:lvl2pPr>
          </a:lstStyle>
          <a:p>
            <a:pPr lvl="0"/>
            <a:r>
              <a:rPr lang="fi-FI"/>
              <a:t>Muokkaa tekstin perustyylejä napsauttamalla</a:t>
            </a:r>
          </a:p>
          <a:p>
            <a:pPr lvl="1"/>
            <a:r>
              <a:rPr lang="fi-FI"/>
              <a:t>toinen taso</a:t>
            </a:r>
          </a:p>
        </p:txBody>
      </p:sp>
      <p:sp>
        <p:nvSpPr>
          <p:cNvPr id="8" name="Slide Number Placeholder 5">
            <a:extLst>
              <a:ext uri="{FF2B5EF4-FFF2-40B4-BE49-F238E27FC236}">
                <a16:creationId xmlns:a16="http://schemas.microsoft.com/office/drawing/2014/main" id="{FF2BC8D2-C0AB-7341-A5BE-DA640DC99E61}"/>
              </a:ext>
            </a:extLst>
          </p:cNvPr>
          <p:cNvSpPr>
            <a:spLocks noGrp="1"/>
          </p:cNvSpPr>
          <p:nvPr>
            <p:ph type="sldNum" sz="quarter" idx="10"/>
          </p:nvPr>
        </p:nvSpPr>
        <p:spPr>
          <a:xfrm>
            <a:off x="354330" y="4767263"/>
            <a:ext cx="374090" cy="273844"/>
          </a:xfrm>
          <a:prstGeom prst="rect">
            <a:avLst/>
          </a:prstGeom>
        </p:spPr>
        <p:txBody>
          <a:bodyPr anchor="b"/>
          <a:lstStyle>
            <a:lvl1pPr algn="l">
              <a:defRPr sz="600">
                <a:solidFill>
                  <a:schemeClr val="bg1"/>
                </a:solidFill>
              </a:defRPr>
            </a:lvl1pPr>
          </a:lstStyle>
          <a:p>
            <a:fld id="{6A9F54F1-4149-7546-9DF6-966D22695698}" type="slidenum">
              <a:rPr lang="fi-FI" smtClean="0"/>
              <a:pPr/>
              <a:t>‹#›</a:t>
            </a:fld>
            <a:endParaRPr lang="fi-FI">
              <a:solidFill>
                <a:schemeClr val="bg1"/>
              </a:solidFill>
            </a:endParaRPr>
          </a:p>
        </p:txBody>
      </p:sp>
      <p:pic>
        <p:nvPicPr>
          <p:cNvPr id="10" name="Kuva 9">
            <a:extLst>
              <a:ext uri="{FF2B5EF4-FFF2-40B4-BE49-F238E27FC236}">
                <a16:creationId xmlns:a16="http://schemas.microsoft.com/office/drawing/2014/main" id="{5BCA9264-669A-1F45-9B91-43D74C09F9E0}"/>
              </a:ext>
            </a:extLst>
          </p:cNvPr>
          <p:cNvPicPr>
            <a:picLocks noChangeAspect="1"/>
          </p:cNvPicPr>
          <p:nvPr userDrawn="1"/>
        </p:nvPicPr>
        <p:blipFill>
          <a:blip r:embed="rId2"/>
          <a:stretch>
            <a:fillRect/>
          </a:stretch>
        </p:blipFill>
        <p:spPr>
          <a:xfrm>
            <a:off x="7956000" y="3955500"/>
            <a:ext cx="1188000" cy="1188000"/>
          </a:xfrm>
          <a:prstGeom prst="rect">
            <a:avLst/>
          </a:prstGeom>
        </p:spPr>
      </p:pic>
    </p:spTree>
    <p:extLst>
      <p:ext uri="{BB962C8B-B14F-4D97-AF65-F5344CB8AC3E}">
        <p14:creationId xmlns:p14="http://schemas.microsoft.com/office/powerpoint/2010/main" val="2557816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yhjä">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EC5CCD94-9CC1-D448-8BBF-705EE928AD01}"/>
              </a:ext>
            </a:extLst>
          </p:cNvPr>
          <p:cNvSpPr/>
          <p:nvPr userDrawn="1"/>
        </p:nvSpPr>
        <p:spPr>
          <a:xfrm>
            <a:off x="0" y="0"/>
            <a:ext cx="9144000" cy="5145750"/>
          </a:xfrm>
          <a:prstGeom prst="rect">
            <a:avLst/>
          </a:prstGeom>
          <a:gradFill flip="none" rotWithShape="1">
            <a:gsLst>
              <a:gs pos="0">
                <a:schemeClr val="tx1"/>
              </a:gs>
              <a:gs pos="100000">
                <a:schemeClr val="tx1">
                  <a:lumMod val="80000"/>
                  <a:lumOff val="2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Slide Number Placeholder 5">
            <a:extLst>
              <a:ext uri="{FF2B5EF4-FFF2-40B4-BE49-F238E27FC236}">
                <a16:creationId xmlns:a16="http://schemas.microsoft.com/office/drawing/2014/main" id="{7D7981C8-46BC-9646-BC3F-A296A23AD4A3}"/>
              </a:ext>
            </a:extLst>
          </p:cNvPr>
          <p:cNvSpPr>
            <a:spLocks noGrp="1"/>
          </p:cNvSpPr>
          <p:nvPr>
            <p:ph type="sldNum" sz="quarter" idx="4"/>
          </p:nvPr>
        </p:nvSpPr>
        <p:spPr>
          <a:xfrm>
            <a:off x="354330" y="4767263"/>
            <a:ext cx="374090" cy="273844"/>
          </a:xfrm>
          <a:prstGeom prst="rect">
            <a:avLst/>
          </a:prstGeom>
        </p:spPr>
        <p:txBody>
          <a:bodyPr anchor="b"/>
          <a:lstStyle>
            <a:lvl1pPr algn="l">
              <a:defRPr sz="600"/>
            </a:lvl1pPr>
          </a:lstStyle>
          <a:p>
            <a:fld id="{53199DA7-3EC9-F740-A9C2-8D12FCA892DB}" type="slidenum">
              <a:rPr lang="fi-FI" smtClean="0"/>
              <a:pPr/>
              <a:t>‹#›</a:t>
            </a:fld>
            <a:endParaRPr lang="fi-FI"/>
          </a:p>
        </p:txBody>
      </p:sp>
      <p:sp>
        <p:nvSpPr>
          <p:cNvPr id="3" name="Title 1">
            <a:extLst>
              <a:ext uri="{FF2B5EF4-FFF2-40B4-BE49-F238E27FC236}">
                <a16:creationId xmlns:a16="http://schemas.microsoft.com/office/drawing/2014/main" id="{36AD805E-6435-A247-BC5F-0ABB81D8478D}"/>
              </a:ext>
            </a:extLst>
          </p:cNvPr>
          <p:cNvSpPr>
            <a:spLocks noGrp="1"/>
          </p:cNvSpPr>
          <p:nvPr>
            <p:ph type="title"/>
          </p:nvPr>
        </p:nvSpPr>
        <p:spPr>
          <a:xfrm>
            <a:off x="350877" y="273844"/>
            <a:ext cx="8084348" cy="994172"/>
          </a:xfrm>
        </p:spPr>
        <p:txBody>
          <a:bodyPr/>
          <a:lstStyle>
            <a:lvl1pPr>
              <a:defRPr>
                <a:solidFill>
                  <a:schemeClr val="bg1"/>
                </a:solidFill>
              </a:defRPr>
            </a:lvl1pPr>
          </a:lstStyle>
          <a:p>
            <a:r>
              <a:rPr lang="fi-FI"/>
              <a:t>Muokkaa </a:t>
            </a:r>
            <a:r>
              <a:rPr lang="fi-FI" err="1"/>
              <a:t>ots</a:t>
            </a:r>
            <a:r>
              <a:rPr lang="fi-FI"/>
              <a:t>. </a:t>
            </a:r>
            <a:r>
              <a:rPr lang="fi-FI" err="1"/>
              <a:t>perustyyl</a:t>
            </a:r>
            <a:r>
              <a:rPr lang="fi-FI"/>
              <a:t>. </a:t>
            </a:r>
            <a:r>
              <a:rPr lang="fi-FI" err="1"/>
              <a:t>napsautt</a:t>
            </a:r>
            <a:r>
              <a:rPr lang="fi-FI"/>
              <a:t>.</a:t>
            </a:r>
            <a:endParaRPr lang="en-US"/>
          </a:p>
        </p:txBody>
      </p:sp>
      <p:sp>
        <p:nvSpPr>
          <p:cNvPr id="4" name="Text Placeholder 2">
            <a:extLst>
              <a:ext uri="{FF2B5EF4-FFF2-40B4-BE49-F238E27FC236}">
                <a16:creationId xmlns:a16="http://schemas.microsoft.com/office/drawing/2014/main" id="{A5E8DF07-5082-D744-B3B6-3E09C8E7838B}"/>
              </a:ext>
            </a:extLst>
          </p:cNvPr>
          <p:cNvSpPr>
            <a:spLocks noGrp="1"/>
          </p:cNvSpPr>
          <p:nvPr>
            <p:ph type="body" idx="1"/>
          </p:nvPr>
        </p:nvSpPr>
        <p:spPr>
          <a:xfrm>
            <a:off x="350878" y="1268016"/>
            <a:ext cx="2693031" cy="610790"/>
          </a:xfrm>
        </p:spPr>
        <p:txBody>
          <a:bodyPr anchor="b"/>
          <a:lstStyle>
            <a:lvl1pPr marL="0" indent="0">
              <a:buNone/>
              <a:defRPr sz="1100" b="0" i="0">
                <a:solidFill>
                  <a:schemeClr val="bg1"/>
                </a:solidFill>
                <a:latin typeface="Source Sans Pro" panose="020B0503030403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5" name="Content Placeholder 3">
            <a:extLst>
              <a:ext uri="{FF2B5EF4-FFF2-40B4-BE49-F238E27FC236}">
                <a16:creationId xmlns:a16="http://schemas.microsoft.com/office/drawing/2014/main" id="{76B66093-3D12-4340-AD87-B502CB6AA842}"/>
              </a:ext>
            </a:extLst>
          </p:cNvPr>
          <p:cNvSpPr>
            <a:spLocks noGrp="1"/>
          </p:cNvSpPr>
          <p:nvPr>
            <p:ph sz="half" idx="2"/>
          </p:nvPr>
        </p:nvSpPr>
        <p:spPr>
          <a:xfrm>
            <a:off x="350878" y="1878806"/>
            <a:ext cx="2693031" cy="2763441"/>
          </a:xfrm>
        </p:spPr>
        <p:txBody>
          <a:bodyPr/>
          <a:lstStyle>
            <a:lvl1pPr>
              <a:buFontTx/>
              <a:buNone/>
              <a:defRPr sz="900">
                <a:solidFill>
                  <a:schemeClr val="bg1"/>
                </a:solidFill>
              </a:defRPr>
            </a:lvl1pPr>
            <a:lvl2pPr>
              <a:buFontTx/>
              <a:buNone/>
              <a:defRPr sz="900">
                <a:solidFill>
                  <a:schemeClr val="bg1"/>
                </a:solidFill>
              </a:defRPr>
            </a:lvl2pPr>
          </a:lstStyle>
          <a:p>
            <a:pPr lvl="0"/>
            <a:r>
              <a:rPr lang="fi-FI"/>
              <a:t>Muokkaa tekstin perustyylejä napsauttamalla</a:t>
            </a:r>
          </a:p>
          <a:p>
            <a:pPr lvl="1"/>
            <a:r>
              <a:rPr lang="fi-FI"/>
              <a:t>toinen taso</a:t>
            </a:r>
          </a:p>
        </p:txBody>
      </p:sp>
      <p:sp>
        <p:nvSpPr>
          <p:cNvPr id="6" name="Text Placeholder 4">
            <a:extLst>
              <a:ext uri="{FF2B5EF4-FFF2-40B4-BE49-F238E27FC236}">
                <a16:creationId xmlns:a16="http://schemas.microsoft.com/office/drawing/2014/main" id="{D60C3290-749E-D048-B0D9-E7982D7FB3AC}"/>
              </a:ext>
            </a:extLst>
          </p:cNvPr>
          <p:cNvSpPr>
            <a:spLocks noGrp="1"/>
          </p:cNvSpPr>
          <p:nvPr>
            <p:ph type="body" sz="quarter" idx="3"/>
          </p:nvPr>
        </p:nvSpPr>
        <p:spPr>
          <a:xfrm>
            <a:off x="3049163" y="1268016"/>
            <a:ext cx="2693031" cy="610790"/>
          </a:xfrm>
        </p:spPr>
        <p:txBody>
          <a:bodyPr anchor="b"/>
          <a:lstStyle>
            <a:lvl1pPr marL="0" indent="0">
              <a:buNone/>
              <a:defRPr sz="1100" b="0" i="0">
                <a:solidFill>
                  <a:schemeClr val="bg1"/>
                </a:solidFill>
                <a:latin typeface="Source Sans Pro" panose="020B0503030403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7" name="Content Placeholder 5">
            <a:extLst>
              <a:ext uri="{FF2B5EF4-FFF2-40B4-BE49-F238E27FC236}">
                <a16:creationId xmlns:a16="http://schemas.microsoft.com/office/drawing/2014/main" id="{1A0E3217-C8A5-E548-9161-E502675508A2}"/>
              </a:ext>
            </a:extLst>
          </p:cNvPr>
          <p:cNvSpPr>
            <a:spLocks noGrp="1"/>
          </p:cNvSpPr>
          <p:nvPr>
            <p:ph sz="quarter" idx="10"/>
          </p:nvPr>
        </p:nvSpPr>
        <p:spPr>
          <a:xfrm>
            <a:off x="3049163" y="1878806"/>
            <a:ext cx="2693031" cy="2763441"/>
          </a:xfrm>
        </p:spPr>
        <p:txBody>
          <a:bodyPr/>
          <a:lstStyle>
            <a:lvl1pPr>
              <a:buFontTx/>
              <a:buNone/>
              <a:defRPr sz="900">
                <a:solidFill>
                  <a:schemeClr val="bg1"/>
                </a:solidFill>
              </a:defRPr>
            </a:lvl1pPr>
            <a:lvl2pPr>
              <a:buFontTx/>
              <a:buNone/>
              <a:defRPr sz="900">
                <a:solidFill>
                  <a:schemeClr val="bg1"/>
                </a:solidFill>
              </a:defRPr>
            </a:lvl2pPr>
          </a:lstStyle>
          <a:p>
            <a:pPr lvl="0"/>
            <a:r>
              <a:rPr lang="fi-FI"/>
              <a:t>Muokkaa tekstin perustyylejä napsauttamalla</a:t>
            </a:r>
          </a:p>
          <a:p>
            <a:pPr lvl="1"/>
            <a:r>
              <a:rPr lang="fi-FI"/>
              <a:t>toinen taso</a:t>
            </a:r>
          </a:p>
        </p:txBody>
      </p:sp>
      <p:sp>
        <p:nvSpPr>
          <p:cNvPr id="8" name="Text Placeholder 4">
            <a:extLst>
              <a:ext uri="{FF2B5EF4-FFF2-40B4-BE49-F238E27FC236}">
                <a16:creationId xmlns:a16="http://schemas.microsoft.com/office/drawing/2014/main" id="{0B210CFF-61EC-6C45-ACAD-5594AA9FA365}"/>
              </a:ext>
            </a:extLst>
          </p:cNvPr>
          <p:cNvSpPr>
            <a:spLocks noGrp="1"/>
          </p:cNvSpPr>
          <p:nvPr>
            <p:ph type="body" sz="quarter" idx="11"/>
          </p:nvPr>
        </p:nvSpPr>
        <p:spPr>
          <a:xfrm>
            <a:off x="5742194" y="1268016"/>
            <a:ext cx="2693031" cy="610790"/>
          </a:xfrm>
        </p:spPr>
        <p:txBody>
          <a:bodyPr anchor="b"/>
          <a:lstStyle>
            <a:lvl1pPr marL="0" indent="0">
              <a:buNone/>
              <a:defRPr sz="1100" b="0" i="0">
                <a:solidFill>
                  <a:schemeClr val="bg1"/>
                </a:solidFill>
                <a:latin typeface="Source Sans Pro" panose="020B0503030403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9" name="Content Placeholder 5">
            <a:extLst>
              <a:ext uri="{FF2B5EF4-FFF2-40B4-BE49-F238E27FC236}">
                <a16:creationId xmlns:a16="http://schemas.microsoft.com/office/drawing/2014/main" id="{3BC06005-197B-BE48-AE9A-36A55AC3432D}"/>
              </a:ext>
            </a:extLst>
          </p:cNvPr>
          <p:cNvSpPr>
            <a:spLocks noGrp="1"/>
          </p:cNvSpPr>
          <p:nvPr>
            <p:ph sz="quarter" idx="12"/>
          </p:nvPr>
        </p:nvSpPr>
        <p:spPr>
          <a:xfrm>
            <a:off x="5742194" y="1878806"/>
            <a:ext cx="2693031" cy="2763441"/>
          </a:xfrm>
        </p:spPr>
        <p:txBody>
          <a:bodyPr/>
          <a:lstStyle>
            <a:lvl1pPr>
              <a:buFontTx/>
              <a:buNone/>
              <a:defRPr sz="900">
                <a:solidFill>
                  <a:schemeClr val="bg1"/>
                </a:solidFill>
              </a:defRPr>
            </a:lvl1pPr>
            <a:lvl2pPr>
              <a:buFontTx/>
              <a:buNone/>
              <a:defRPr sz="900">
                <a:solidFill>
                  <a:schemeClr val="bg1"/>
                </a:solidFill>
              </a:defRPr>
            </a:lvl2pPr>
          </a:lstStyle>
          <a:p>
            <a:pPr lvl="0"/>
            <a:r>
              <a:rPr lang="fi-FI"/>
              <a:t>Muokkaa tekstin perustyylejä napsauttamalla</a:t>
            </a:r>
          </a:p>
          <a:p>
            <a:pPr lvl="1"/>
            <a:r>
              <a:rPr lang="fi-FI"/>
              <a:t>toinen taso</a:t>
            </a:r>
          </a:p>
        </p:txBody>
      </p:sp>
      <p:pic>
        <p:nvPicPr>
          <p:cNvPr id="10" name="Kuva 9">
            <a:extLst>
              <a:ext uri="{FF2B5EF4-FFF2-40B4-BE49-F238E27FC236}">
                <a16:creationId xmlns:a16="http://schemas.microsoft.com/office/drawing/2014/main" id="{94FA163C-377B-6D42-AF9F-543A1C9AD826}"/>
              </a:ext>
            </a:extLst>
          </p:cNvPr>
          <p:cNvPicPr>
            <a:picLocks noChangeAspect="1"/>
          </p:cNvPicPr>
          <p:nvPr userDrawn="1"/>
        </p:nvPicPr>
        <p:blipFill>
          <a:blip r:embed="rId2"/>
          <a:stretch>
            <a:fillRect/>
          </a:stretch>
        </p:blipFill>
        <p:spPr>
          <a:xfrm>
            <a:off x="7956000" y="3955500"/>
            <a:ext cx="1188000" cy="1188000"/>
          </a:xfrm>
          <a:prstGeom prst="rect">
            <a:avLst/>
          </a:prstGeom>
        </p:spPr>
      </p:pic>
    </p:spTree>
    <p:extLst>
      <p:ext uri="{BB962C8B-B14F-4D97-AF65-F5344CB8AC3E}">
        <p14:creationId xmlns:p14="http://schemas.microsoft.com/office/powerpoint/2010/main" val="39511008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Kaksi sisältökohdetta">
    <p:spTree>
      <p:nvGrpSpPr>
        <p:cNvPr id="1" name=""/>
        <p:cNvGrpSpPr/>
        <p:nvPr/>
      </p:nvGrpSpPr>
      <p:grpSpPr>
        <a:xfrm>
          <a:off x="0" y="0"/>
          <a:ext cx="0" cy="0"/>
          <a:chOff x="0" y="0"/>
          <a:chExt cx="0" cy="0"/>
        </a:xfrm>
      </p:grpSpPr>
      <p:sp>
        <p:nvSpPr>
          <p:cNvPr id="10" name="Suorakulmio 9">
            <a:extLst>
              <a:ext uri="{FF2B5EF4-FFF2-40B4-BE49-F238E27FC236}">
                <a16:creationId xmlns:a16="http://schemas.microsoft.com/office/drawing/2014/main" id="{C9DE12E5-DF3F-6A43-9875-F048E319EAE0}"/>
              </a:ext>
            </a:extLst>
          </p:cNvPr>
          <p:cNvSpPr/>
          <p:nvPr userDrawn="1"/>
        </p:nvSpPr>
        <p:spPr>
          <a:xfrm>
            <a:off x="0" y="0"/>
            <a:ext cx="9144000" cy="5145750"/>
          </a:xfrm>
          <a:prstGeom prst="rect">
            <a:avLst/>
          </a:prstGeom>
          <a:gradFill flip="none" rotWithShape="1">
            <a:gsLst>
              <a:gs pos="0">
                <a:schemeClr val="tx1"/>
              </a:gs>
              <a:gs pos="100000">
                <a:schemeClr val="tx1">
                  <a:lumMod val="80000"/>
                  <a:lumOff val="2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9" name="Kuva 8">
            <a:extLst>
              <a:ext uri="{FF2B5EF4-FFF2-40B4-BE49-F238E27FC236}">
                <a16:creationId xmlns:a16="http://schemas.microsoft.com/office/drawing/2014/main" id="{49FDD05B-D560-EA4A-A5DD-4EAE7411F49F}"/>
              </a:ext>
            </a:extLst>
          </p:cNvPr>
          <p:cNvPicPr>
            <a:picLocks noChangeAspect="1"/>
          </p:cNvPicPr>
          <p:nvPr userDrawn="1"/>
        </p:nvPicPr>
        <p:blipFill>
          <a:blip r:embed="rId2"/>
          <a:stretch>
            <a:fillRect/>
          </a:stretch>
        </p:blipFill>
        <p:spPr>
          <a:xfrm>
            <a:off x="7956000" y="3955500"/>
            <a:ext cx="1188000" cy="118800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fi-FI"/>
              <a:t>Muokkaa </a:t>
            </a:r>
            <a:r>
              <a:rPr lang="fi-FI" err="1"/>
              <a:t>ots</a:t>
            </a:r>
            <a:r>
              <a:rPr lang="fi-FI"/>
              <a:t>. </a:t>
            </a:r>
            <a:r>
              <a:rPr lang="fi-FI" err="1"/>
              <a:t>perustyyl</a:t>
            </a:r>
            <a:r>
              <a:rPr lang="fi-FI"/>
              <a:t>. </a:t>
            </a:r>
            <a:r>
              <a:rPr lang="fi-FI" err="1"/>
              <a:t>napsautt</a:t>
            </a:r>
            <a:r>
              <a:rPr lang="fi-FI"/>
              <a:t>.</a:t>
            </a:r>
            <a:endParaRPr lang="en-US"/>
          </a:p>
        </p:txBody>
      </p:sp>
      <p:sp>
        <p:nvSpPr>
          <p:cNvPr id="3" name="Content Placeholder 2"/>
          <p:cNvSpPr>
            <a:spLocks noGrp="1"/>
          </p:cNvSpPr>
          <p:nvPr>
            <p:ph sz="half" idx="1"/>
          </p:nvPr>
        </p:nvSpPr>
        <p:spPr>
          <a:xfrm>
            <a:off x="357435" y="1369220"/>
            <a:ext cx="3886200" cy="1572763"/>
          </a:xfrm>
        </p:spPr>
        <p:txBody>
          <a:bodyPr/>
          <a:lstStyle>
            <a:lvl1pPr>
              <a:defRPr sz="900">
                <a:solidFill>
                  <a:schemeClr val="bg1"/>
                </a:solidFill>
              </a:defRPr>
            </a:lvl1pPr>
            <a:lvl2pPr>
              <a:defRPr sz="900">
                <a:solidFill>
                  <a:schemeClr val="bg1"/>
                </a:solidFill>
              </a:defRPr>
            </a:lvl2pPr>
          </a:lstStyle>
          <a:p>
            <a:pPr lvl="0"/>
            <a:r>
              <a:rPr lang="fi-FI"/>
              <a:t>Muokkaa tekstin perustyylejä napsauttamalla</a:t>
            </a:r>
          </a:p>
        </p:txBody>
      </p:sp>
      <p:sp>
        <p:nvSpPr>
          <p:cNvPr id="4" name="Content Placeholder 3"/>
          <p:cNvSpPr>
            <a:spLocks noGrp="1"/>
          </p:cNvSpPr>
          <p:nvPr>
            <p:ph sz="half" idx="2"/>
          </p:nvPr>
        </p:nvSpPr>
        <p:spPr>
          <a:xfrm>
            <a:off x="4357935" y="1369220"/>
            <a:ext cx="3886200" cy="1572763"/>
          </a:xfrm>
        </p:spPr>
        <p:txBody>
          <a:bodyPr/>
          <a:lstStyle>
            <a:lvl1pPr>
              <a:defRPr sz="900">
                <a:solidFill>
                  <a:schemeClr val="bg1"/>
                </a:solidFill>
              </a:defRPr>
            </a:lvl1pPr>
            <a:lvl2pPr>
              <a:defRPr sz="900">
                <a:solidFill>
                  <a:schemeClr val="bg1"/>
                </a:solidFill>
              </a:defRPr>
            </a:lvl2pPr>
          </a:lstStyle>
          <a:p>
            <a:pPr lvl="0"/>
            <a:r>
              <a:rPr lang="fi-FI"/>
              <a:t>Muokkaa tekstin perustyylejä napsauttamalla</a:t>
            </a:r>
          </a:p>
        </p:txBody>
      </p:sp>
      <p:sp>
        <p:nvSpPr>
          <p:cNvPr id="6" name="Slide Number Placeholder 5">
            <a:extLst>
              <a:ext uri="{FF2B5EF4-FFF2-40B4-BE49-F238E27FC236}">
                <a16:creationId xmlns:a16="http://schemas.microsoft.com/office/drawing/2014/main" id="{03E71C28-E244-7341-97A4-289413490926}"/>
              </a:ext>
            </a:extLst>
          </p:cNvPr>
          <p:cNvSpPr>
            <a:spLocks noGrp="1"/>
          </p:cNvSpPr>
          <p:nvPr>
            <p:ph type="sldNum" sz="quarter" idx="4"/>
          </p:nvPr>
        </p:nvSpPr>
        <p:spPr>
          <a:xfrm>
            <a:off x="354330" y="4767263"/>
            <a:ext cx="374090" cy="273844"/>
          </a:xfrm>
          <a:prstGeom prst="rect">
            <a:avLst/>
          </a:prstGeom>
        </p:spPr>
        <p:txBody>
          <a:bodyPr anchor="b"/>
          <a:lstStyle>
            <a:lvl1pPr algn="l">
              <a:defRPr sz="600"/>
            </a:lvl1pPr>
          </a:lstStyle>
          <a:p>
            <a:fld id="{FFE1175E-EEA1-A842-BABF-96E8CF3F691A}" type="slidenum">
              <a:rPr lang="fi-FI" smtClean="0"/>
              <a:pPr/>
              <a:t>‹#›</a:t>
            </a:fld>
            <a:endParaRPr lang="fi-FI"/>
          </a:p>
        </p:txBody>
      </p:sp>
      <p:sp>
        <p:nvSpPr>
          <p:cNvPr id="13" name="Content Placeholder 2">
            <a:extLst>
              <a:ext uri="{FF2B5EF4-FFF2-40B4-BE49-F238E27FC236}">
                <a16:creationId xmlns:a16="http://schemas.microsoft.com/office/drawing/2014/main" id="{60207C6E-A6F7-1F4D-81CE-AD066185293D}"/>
              </a:ext>
            </a:extLst>
          </p:cNvPr>
          <p:cNvSpPr>
            <a:spLocks noGrp="1"/>
          </p:cNvSpPr>
          <p:nvPr>
            <p:ph sz="half" idx="10"/>
          </p:nvPr>
        </p:nvSpPr>
        <p:spPr>
          <a:xfrm>
            <a:off x="357435" y="3078751"/>
            <a:ext cx="3886200" cy="1572763"/>
          </a:xfrm>
        </p:spPr>
        <p:txBody>
          <a:bodyPr/>
          <a:lstStyle>
            <a:lvl1pPr>
              <a:defRPr sz="900">
                <a:solidFill>
                  <a:schemeClr val="bg1"/>
                </a:solidFill>
              </a:defRPr>
            </a:lvl1pPr>
            <a:lvl2pPr>
              <a:defRPr sz="900">
                <a:solidFill>
                  <a:schemeClr val="bg1"/>
                </a:solidFill>
              </a:defRPr>
            </a:lvl2pPr>
          </a:lstStyle>
          <a:p>
            <a:pPr lvl="0"/>
            <a:r>
              <a:rPr lang="fi-FI"/>
              <a:t>Muokkaa tekstin perustyylejä napsauttamalla</a:t>
            </a:r>
          </a:p>
        </p:txBody>
      </p:sp>
      <p:sp>
        <p:nvSpPr>
          <p:cNvPr id="14" name="Content Placeholder 3">
            <a:extLst>
              <a:ext uri="{FF2B5EF4-FFF2-40B4-BE49-F238E27FC236}">
                <a16:creationId xmlns:a16="http://schemas.microsoft.com/office/drawing/2014/main" id="{7B6650CB-F3F3-2A4F-98B9-BB2E8F0900FA}"/>
              </a:ext>
            </a:extLst>
          </p:cNvPr>
          <p:cNvSpPr>
            <a:spLocks noGrp="1"/>
          </p:cNvSpPr>
          <p:nvPr>
            <p:ph sz="half" idx="11"/>
          </p:nvPr>
        </p:nvSpPr>
        <p:spPr>
          <a:xfrm>
            <a:off x="4357935" y="3078751"/>
            <a:ext cx="3886200" cy="1572763"/>
          </a:xfrm>
        </p:spPr>
        <p:txBody>
          <a:bodyPr/>
          <a:lstStyle>
            <a:lvl1pPr>
              <a:defRPr sz="900">
                <a:solidFill>
                  <a:schemeClr val="bg1"/>
                </a:solidFill>
              </a:defRPr>
            </a:lvl1pPr>
            <a:lvl2pPr>
              <a:defRPr sz="900">
                <a:solidFill>
                  <a:schemeClr val="bg1"/>
                </a:solidFill>
              </a:defRPr>
            </a:lvl2pPr>
          </a:lstStyle>
          <a:p>
            <a:pPr lvl="0"/>
            <a:r>
              <a:rPr lang="fi-FI"/>
              <a:t>Muokkaa tekstin perustyylejä napsauttamalla</a:t>
            </a:r>
          </a:p>
        </p:txBody>
      </p:sp>
    </p:spTree>
    <p:extLst>
      <p:ext uri="{BB962C8B-B14F-4D97-AF65-F5344CB8AC3E}">
        <p14:creationId xmlns:p14="http://schemas.microsoft.com/office/powerpoint/2010/main" val="4071517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3_Tyhjä">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F90E3868-2566-AD40-89DC-1F965C27A329}"/>
              </a:ext>
            </a:extLst>
          </p:cNvPr>
          <p:cNvSpPr/>
          <p:nvPr userDrawn="1"/>
        </p:nvSpPr>
        <p:spPr>
          <a:xfrm>
            <a:off x="0" y="0"/>
            <a:ext cx="9144000" cy="5145750"/>
          </a:xfrm>
          <a:prstGeom prst="rect">
            <a:avLst/>
          </a:prstGeom>
          <a:gradFill flip="none" rotWithShape="1">
            <a:gsLst>
              <a:gs pos="0">
                <a:schemeClr val="tx1"/>
              </a:gs>
              <a:gs pos="100000">
                <a:schemeClr val="tx1">
                  <a:lumMod val="80000"/>
                  <a:lumOff val="2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Slide Number Placeholder 5">
            <a:extLst>
              <a:ext uri="{FF2B5EF4-FFF2-40B4-BE49-F238E27FC236}">
                <a16:creationId xmlns:a16="http://schemas.microsoft.com/office/drawing/2014/main" id="{7D7981C8-46BC-9646-BC3F-A296A23AD4A3}"/>
              </a:ext>
            </a:extLst>
          </p:cNvPr>
          <p:cNvSpPr>
            <a:spLocks noGrp="1"/>
          </p:cNvSpPr>
          <p:nvPr>
            <p:ph type="sldNum" sz="quarter" idx="4"/>
          </p:nvPr>
        </p:nvSpPr>
        <p:spPr>
          <a:xfrm>
            <a:off x="354330" y="4767263"/>
            <a:ext cx="374090" cy="273844"/>
          </a:xfrm>
          <a:prstGeom prst="rect">
            <a:avLst/>
          </a:prstGeom>
        </p:spPr>
        <p:txBody>
          <a:bodyPr anchor="b"/>
          <a:lstStyle>
            <a:lvl1pPr algn="l">
              <a:defRPr sz="600"/>
            </a:lvl1pPr>
          </a:lstStyle>
          <a:p>
            <a:fld id="{53199DA7-3EC9-F740-A9C2-8D12FCA892DB}" type="slidenum">
              <a:rPr lang="fi-FI" smtClean="0"/>
              <a:pPr/>
              <a:t>‹#›</a:t>
            </a:fld>
            <a:endParaRPr lang="fi-FI"/>
          </a:p>
        </p:txBody>
      </p:sp>
      <p:pic>
        <p:nvPicPr>
          <p:cNvPr id="4" name="Kuva 3">
            <a:extLst>
              <a:ext uri="{FF2B5EF4-FFF2-40B4-BE49-F238E27FC236}">
                <a16:creationId xmlns:a16="http://schemas.microsoft.com/office/drawing/2014/main" id="{B0A0072A-CBE4-334A-8DE5-8864B8C3ED39}"/>
              </a:ext>
            </a:extLst>
          </p:cNvPr>
          <p:cNvPicPr>
            <a:picLocks noChangeAspect="1"/>
          </p:cNvPicPr>
          <p:nvPr userDrawn="1"/>
        </p:nvPicPr>
        <p:blipFill>
          <a:blip r:embed="rId2"/>
          <a:stretch>
            <a:fillRect/>
          </a:stretch>
        </p:blipFill>
        <p:spPr>
          <a:xfrm>
            <a:off x="7956000" y="3955500"/>
            <a:ext cx="1188000" cy="1188000"/>
          </a:xfrm>
          <a:prstGeom prst="rect">
            <a:avLst/>
          </a:prstGeom>
        </p:spPr>
      </p:pic>
    </p:spTree>
    <p:extLst>
      <p:ext uri="{BB962C8B-B14F-4D97-AF65-F5344CB8AC3E}">
        <p14:creationId xmlns:p14="http://schemas.microsoft.com/office/powerpoint/2010/main" val="26946291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Kuvatekstillinen kuva">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25CCA89E-A717-7F46-B41E-578E9B1C25FA}"/>
              </a:ext>
            </a:extLst>
          </p:cNvPr>
          <p:cNvSpPr/>
          <p:nvPr userDrawn="1"/>
        </p:nvSpPr>
        <p:spPr>
          <a:xfrm>
            <a:off x="0" y="0"/>
            <a:ext cx="9144000" cy="5145750"/>
          </a:xfrm>
          <a:prstGeom prst="rect">
            <a:avLst/>
          </a:prstGeom>
          <a:gradFill flip="none" rotWithShape="1">
            <a:gsLst>
              <a:gs pos="0">
                <a:schemeClr val="tx1"/>
              </a:gs>
              <a:gs pos="100000">
                <a:schemeClr val="tx1">
                  <a:lumMod val="80000"/>
                  <a:lumOff val="2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Content Placeholder 2">
            <a:extLst>
              <a:ext uri="{FF2B5EF4-FFF2-40B4-BE49-F238E27FC236}">
                <a16:creationId xmlns:a16="http://schemas.microsoft.com/office/drawing/2014/main" id="{232D3815-8193-A749-8F3C-97F007AEADCD}"/>
              </a:ext>
            </a:extLst>
          </p:cNvPr>
          <p:cNvSpPr>
            <a:spLocks noGrp="1"/>
          </p:cNvSpPr>
          <p:nvPr>
            <p:ph idx="10"/>
          </p:nvPr>
        </p:nvSpPr>
        <p:spPr>
          <a:xfrm>
            <a:off x="3719592" y="342901"/>
            <a:ext cx="4566715" cy="4205852"/>
          </a:xfrm>
        </p:spPr>
        <p:txBody>
          <a:bodyPr/>
          <a:lstStyle>
            <a:lvl1pPr>
              <a:defRPr sz="1100">
                <a:solidFill>
                  <a:schemeClr val="bg1"/>
                </a:solidFill>
              </a:defRPr>
            </a:lvl1pPr>
            <a:lvl2pPr>
              <a:defRPr sz="1100">
                <a:solidFill>
                  <a:schemeClr val="bg1"/>
                </a:solidFill>
              </a:defRPr>
            </a:lvl2pPr>
          </a:lstStyle>
          <a:p>
            <a:pPr lvl="0"/>
            <a:r>
              <a:rPr lang="fi-FI"/>
              <a:t>Muokkaa tekstin perustyylejä napsauttamalla</a:t>
            </a:r>
          </a:p>
        </p:txBody>
      </p:sp>
      <p:sp>
        <p:nvSpPr>
          <p:cNvPr id="2" name="Title 1"/>
          <p:cNvSpPr>
            <a:spLocks noGrp="1"/>
          </p:cNvSpPr>
          <p:nvPr>
            <p:ph type="title"/>
          </p:nvPr>
        </p:nvSpPr>
        <p:spPr>
          <a:xfrm>
            <a:off x="358625" y="342900"/>
            <a:ext cx="3136243" cy="1200150"/>
          </a:xfrm>
        </p:spPr>
        <p:txBody>
          <a:bodyPr anchor="b"/>
          <a:lstStyle>
            <a:lvl1pPr>
              <a:defRPr sz="1800">
                <a:solidFill>
                  <a:schemeClr val="bg1"/>
                </a:solidFill>
              </a:defRPr>
            </a:lvl1pPr>
          </a:lstStyle>
          <a:p>
            <a:r>
              <a:rPr lang="fi-FI"/>
              <a:t>Muokkaa </a:t>
            </a:r>
            <a:r>
              <a:rPr lang="fi-FI" err="1"/>
              <a:t>ots</a:t>
            </a:r>
            <a:r>
              <a:rPr lang="fi-FI"/>
              <a:t>. </a:t>
            </a:r>
            <a:r>
              <a:rPr lang="fi-FI" err="1"/>
              <a:t>perustyyl</a:t>
            </a:r>
            <a:r>
              <a:rPr lang="fi-FI"/>
              <a:t>. </a:t>
            </a:r>
            <a:r>
              <a:rPr lang="fi-FI" err="1"/>
              <a:t>napsautt</a:t>
            </a:r>
            <a:r>
              <a:rPr lang="fi-FI"/>
              <a:t>.</a:t>
            </a:r>
            <a:endParaRPr lang="en-US"/>
          </a:p>
        </p:txBody>
      </p:sp>
      <p:sp>
        <p:nvSpPr>
          <p:cNvPr id="4" name="Text Placeholder 3"/>
          <p:cNvSpPr>
            <a:spLocks noGrp="1"/>
          </p:cNvSpPr>
          <p:nvPr>
            <p:ph type="body" sz="half" idx="2"/>
          </p:nvPr>
        </p:nvSpPr>
        <p:spPr>
          <a:xfrm>
            <a:off x="358625" y="1704813"/>
            <a:ext cx="3136243" cy="2843939"/>
          </a:xfrm>
        </p:spPr>
        <p:txBody>
          <a:bodyPr/>
          <a:lstStyle>
            <a:lvl1pPr marL="0" indent="0">
              <a:buNone/>
              <a:defRPr sz="11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8" name="Slide Number Placeholder 5">
            <a:extLst>
              <a:ext uri="{FF2B5EF4-FFF2-40B4-BE49-F238E27FC236}">
                <a16:creationId xmlns:a16="http://schemas.microsoft.com/office/drawing/2014/main" id="{34FF0A5B-E5A2-364A-A43F-870CBB0FD735}"/>
              </a:ext>
            </a:extLst>
          </p:cNvPr>
          <p:cNvSpPr>
            <a:spLocks noGrp="1"/>
          </p:cNvSpPr>
          <p:nvPr>
            <p:ph type="sldNum" sz="quarter" idx="4"/>
          </p:nvPr>
        </p:nvSpPr>
        <p:spPr>
          <a:xfrm>
            <a:off x="354330" y="4767263"/>
            <a:ext cx="374090" cy="273844"/>
          </a:xfrm>
          <a:prstGeom prst="rect">
            <a:avLst/>
          </a:prstGeom>
        </p:spPr>
        <p:txBody>
          <a:bodyPr anchor="b"/>
          <a:lstStyle>
            <a:lvl1pPr algn="l">
              <a:defRPr sz="600"/>
            </a:lvl1pPr>
          </a:lstStyle>
          <a:p>
            <a:fld id="{3DD4D48B-A81C-684B-8A3B-DBB0C15B55CC}" type="slidenum">
              <a:rPr lang="fi-FI" smtClean="0"/>
              <a:pPr/>
              <a:t>‹#›</a:t>
            </a:fld>
            <a:endParaRPr lang="fi-FI"/>
          </a:p>
        </p:txBody>
      </p:sp>
      <p:pic>
        <p:nvPicPr>
          <p:cNvPr id="6" name="Kuva 5">
            <a:extLst>
              <a:ext uri="{FF2B5EF4-FFF2-40B4-BE49-F238E27FC236}">
                <a16:creationId xmlns:a16="http://schemas.microsoft.com/office/drawing/2014/main" id="{A1EFD063-6506-5D44-9913-AA3F984B6866}"/>
              </a:ext>
            </a:extLst>
          </p:cNvPr>
          <p:cNvPicPr>
            <a:picLocks noChangeAspect="1"/>
          </p:cNvPicPr>
          <p:nvPr userDrawn="1"/>
        </p:nvPicPr>
        <p:blipFill>
          <a:blip r:embed="rId2"/>
          <a:stretch>
            <a:fillRect/>
          </a:stretch>
        </p:blipFill>
        <p:spPr>
          <a:xfrm>
            <a:off x="7956000" y="3955500"/>
            <a:ext cx="1188000" cy="1188000"/>
          </a:xfrm>
          <a:prstGeom prst="rect">
            <a:avLst/>
          </a:prstGeom>
        </p:spPr>
      </p:pic>
    </p:spTree>
    <p:extLst>
      <p:ext uri="{BB962C8B-B14F-4D97-AF65-F5344CB8AC3E}">
        <p14:creationId xmlns:p14="http://schemas.microsoft.com/office/powerpoint/2010/main" val="5534819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Otsikkodi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102A1489-44D8-ED40-950B-9AC40E9C4E08}"/>
              </a:ext>
            </a:extLst>
          </p:cNvPr>
          <p:cNvSpPr/>
          <p:nvPr userDrawn="1"/>
        </p:nvSpPr>
        <p:spPr>
          <a:xfrm>
            <a:off x="0" y="-2250"/>
            <a:ext cx="9144000" cy="514575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ctrTitle"/>
          </p:nvPr>
        </p:nvSpPr>
        <p:spPr>
          <a:xfrm>
            <a:off x="1143000" y="3352800"/>
            <a:ext cx="6858000" cy="1790700"/>
          </a:xfrm>
        </p:spPr>
        <p:txBody>
          <a:bodyPr anchor="ctr"/>
          <a:lstStyle>
            <a:lvl1pPr algn="ctr">
              <a:lnSpc>
                <a:spcPct val="100000"/>
              </a:lnSpc>
              <a:defRPr sz="2000">
                <a:solidFill>
                  <a:schemeClr val="bg1"/>
                </a:solidFill>
                <a:latin typeface="Source Sans Pro" panose="020B0503030403020204" pitchFamily="34" charset="0"/>
              </a:defRPr>
            </a:lvl1pPr>
          </a:lstStyle>
          <a:p>
            <a:r>
              <a:rPr lang="fi-FI"/>
              <a:t>Muokkaa </a:t>
            </a:r>
            <a:r>
              <a:rPr lang="fi-FI" err="1"/>
              <a:t>ots</a:t>
            </a:r>
            <a:r>
              <a:rPr lang="fi-FI"/>
              <a:t>. </a:t>
            </a:r>
            <a:r>
              <a:rPr lang="fi-FI" err="1"/>
              <a:t>perustyyl</a:t>
            </a:r>
            <a:r>
              <a:rPr lang="fi-FI"/>
              <a:t>. </a:t>
            </a:r>
            <a:r>
              <a:rPr lang="fi-FI" err="1"/>
              <a:t>napsautt</a:t>
            </a:r>
            <a:r>
              <a:rPr lang="fi-FI"/>
              <a:t>.</a:t>
            </a:r>
            <a:endParaRPr lang="en-US"/>
          </a:p>
        </p:txBody>
      </p:sp>
      <p:pic>
        <p:nvPicPr>
          <p:cNvPr id="11" name="Kuva 10">
            <a:extLst>
              <a:ext uri="{FF2B5EF4-FFF2-40B4-BE49-F238E27FC236}">
                <a16:creationId xmlns:a16="http://schemas.microsoft.com/office/drawing/2014/main" id="{B2006AFF-3882-6843-AD70-13F15F0DB17D}"/>
              </a:ext>
            </a:extLst>
          </p:cNvPr>
          <p:cNvPicPr>
            <a:picLocks noChangeAspect="1"/>
          </p:cNvPicPr>
          <p:nvPr userDrawn="1"/>
        </p:nvPicPr>
        <p:blipFill>
          <a:blip r:embed="rId2"/>
          <a:stretch>
            <a:fillRect/>
          </a:stretch>
        </p:blipFill>
        <p:spPr>
          <a:xfrm>
            <a:off x="7956000" y="3955500"/>
            <a:ext cx="1188000" cy="1188000"/>
          </a:xfrm>
          <a:prstGeom prst="rect">
            <a:avLst/>
          </a:prstGeom>
        </p:spPr>
      </p:pic>
      <p:sp>
        <p:nvSpPr>
          <p:cNvPr id="8" name="Suorakulmio 7">
            <a:extLst>
              <a:ext uri="{FF2B5EF4-FFF2-40B4-BE49-F238E27FC236}">
                <a16:creationId xmlns:a16="http://schemas.microsoft.com/office/drawing/2014/main" id="{1C044812-60DB-8947-99D8-DFC774A59ECC}"/>
              </a:ext>
            </a:extLst>
          </p:cNvPr>
          <p:cNvSpPr>
            <a:spLocks/>
          </p:cNvSpPr>
          <p:nvPr userDrawn="1"/>
        </p:nvSpPr>
        <p:spPr>
          <a:xfrm>
            <a:off x="0" y="-2250"/>
            <a:ext cx="72000" cy="51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9543047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Kaksi sisältökohdett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864EC390-1D34-0242-9227-DAC55CD7F289}"/>
              </a:ext>
            </a:extLst>
          </p:cNvPr>
          <p:cNvSpPr/>
          <p:nvPr userDrawn="1"/>
        </p:nvSpPr>
        <p:spPr>
          <a:xfrm>
            <a:off x="0" y="-2250"/>
            <a:ext cx="9144000" cy="514575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Kuva 11" descr="Kuva, joka sisältää kohteen henkilö, seinä, sisä, seisominen&#10;&#10;Kuvaus luotu automaattisesti">
            <a:extLst>
              <a:ext uri="{FF2B5EF4-FFF2-40B4-BE49-F238E27FC236}">
                <a16:creationId xmlns:a16="http://schemas.microsoft.com/office/drawing/2014/main" id="{BAA91578-997E-8540-8DC9-9CD8C5A8C71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364826" y="-1"/>
            <a:ext cx="5779174" cy="5143500"/>
          </a:xfrm>
          <a:prstGeom prst="rect">
            <a:avLst/>
          </a:prstGeom>
        </p:spPr>
      </p:pic>
      <p:pic>
        <p:nvPicPr>
          <p:cNvPr id="8" name="Kuva 7">
            <a:extLst>
              <a:ext uri="{FF2B5EF4-FFF2-40B4-BE49-F238E27FC236}">
                <a16:creationId xmlns:a16="http://schemas.microsoft.com/office/drawing/2014/main" id="{34604550-3E15-E044-9342-540C73B211F8}"/>
              </a:ext>
            </a:extLst>
          </p:cNvPr>
          <p:cNvPicPr>
            <a:picLocks noChangeAspect="1"/>
          </p:cNvPicPr>
          <p:nvPr userDrawn="1"/>
        </p:nvPicPr>
        <p:blipFill>
          <a:blip r:embed="rId3"/>
          <a:stretch>
            <a:fillRect/>
          </a:stretch>
        </p:blipFill>
        <p:spPr>
          <a:xfrm>
            <a:off x="72000" y="0"/>
            <a:ext cx="4570646" cy="5143500"/>
          </a:xfrm>
          <a:prstGeom prst="rect">
            <a:avLst/>
          </a:prstGeom>
        </p:spPr>
      </p:pic>
      <p:sp>
        <p:nvSpPr>
          <p:cNvPr id="2" name="Title 1"/>
          <p:cNvSpPr>
            <a:spLocks noGrp="1"/>
          </p:cNvSpPr>
          <p:nvPr>
            <p:ph type="title"/>
          </p:nvPr>
        </p:nvSpPr>
        <p:spPr>
          <a:xfrm>
            <a:off x="354330" y="521812"/>
            <a:ext cx="3881556" cy="994172"/>
          </a:xfrm>
        </p:spPr>
        <p:txBody>
          <a:bodyPr/>
          <a:lstStyle/>
          <a:p>
            <a:r>
              <a:rPr lang="fi-FI"/>
              <a:t>Muokkaa </a:t>
            </a:r>
            <a:r>
              <a:rPr lang="fi-FI" err="1"/>
              <a:t>ots</a:t>
            </a:r>
            <a:r>
              <a:rPr lang="fi-FI"/>
              <a:t>. </a:t>
            </a:r>
            <a:r>
              <a:rPr lang="fi-FI" err="1"/>
              <a:t>perustyyl</a:t>
            </a:r>
            <a:r>
              <a:rPr lang="fi-FI"/>
              <a:t>. </a:t>
            </a:r>
            <a:r>
              <a:rPr lang="fi-FI" err="1"/>
              <a:t>napsautt</a:t>
            </a:r>
            <a:r>
              <a:rPr lang="fi-FI"/>
              <a:t>.</a:t>
            </a:r>
            <a:endParaRPr lang="en-US"/>
          </a:p>
        </p:txBody>
      </p:sp>
      <p:sp>
        <p:nvSpPr>
          <p:cNvPr id="3" name="Content Placeholder 2"/>
          <p:cNvSpPr>
            <a:spLocks noGrp="1"/>
          </p:cNvSpPr>
          <p:nvPr>
            <p:ph sz="half" idx="1"/>
          </p:nvPr>
        </p:nvSpPr>
        <p:spPr>
          <a:xfrm>
            <a:off x="349686" y="1619573"/>
            <a:ext cx="3886200" cy="3261118"/>
          </a:xfrm>
        </p:spPr>
        <p:txBody>
          <a:bodyPr/>
          <a:lstStyle>
            <a:lvl2pPr>
              <a:buNone/>
              <a:defRPr/>
            </a:lvl2pPr>
          </a:lstStyle>
          <a:p>
            <a:pPr lvl="0"/>
            <a:r>
              <a:rPr lang="fi-FI"/>
              <a:t>Muokkaa tekstin perustyylejä napsauttamalla</a:t>
            </a:r>
          </a:p>
        </p:txBody>
      </p:sp>
      <p:pic>
        <p:nvPicPr>
          <p:cNvPr id="9" name="Kuva 8">
            <a:extLst>
              <a:ext uri="{FF2B5EF4-FFF2-40B4-BE49-F238E27FC236}">
                <a16:creationId xmlns:a16="http://schemas.microsoft.com/office/drawing/2014/main" id="{6A2D5834-1A54-314A-8F2A-D72EBFFA56E4}"/>
              </a:ext>
            </a:extLst>
          </p:cNvPr>
          <p:cNvPicPr>
            <a:picLocks noChangeAspect="1"/>
          </p:cNvPicPr>
          <p:nvPr userDrawn="1"/>
        </p:nvPicPr>
        <p:blipFill>
          <a:blip r:embed="rId4"/>
          <a:stretch>
            <a:fillRect/>
          </a:stretch>
        </p:blipFill>
        <p:spPr>
          <a:xfrm>
            <a:off x="7956000" y="3955500"/>
            <a:ext cx="1188000" cy="1188000"/>
          </a:xfrm>
          <a:prstGeom prst="rect">
            <a:avLst/>
          </a:prstGeom>
        </p:spPr>
      </p:pic>
      <p:sp>
        <p:nvSpPr>
          <p:cNvPr id="11" name="Suorakulmio 10">
            <a:extLst>
              <a:ext uri="{FF2B5EF4-FFF2-40B4-BE49-F238E27FC236}">
                <a16:creationId xmlns:a16="http://schemas.microsoft.com/office/drawing/2014/main" id="{264E870C-7401-5C4A-8508-EAEB1E72BF19}"/>
              </a:ext>
            </a:extLst>
          </p:cNvPr>
          <p:cNvSpPr>
            <a:spLocks/>
          </p:cNvSpPr>
          <p:nvPr userDrawn="1"/>
        </p:nvSpPr>
        <p:spPr>
          <a:xfrm>
            <a:off x="0" y="-2250"/>
            <a:ext cx="72000" cy="5148000"/>
          </a:xfrm>
          <a:prstGeom prst="rect">
            <a:avLst/>
          </a:prstGeom>
          <a:solidFill>
            <a:srgbClr val="2C1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989772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Kaksi sisältökohdett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864EC390-1D34-0242-9227-DAC55CD7F289}"/>
              </a:ext>
            </a:extLst>
          </p:cNvPr>
          <p:cNvSpPr/>
          <p:nvPr userDrawn="1"/>
        </p:nvSpPr>
        <p:spPr>
          <a:xfrm>
            <a:off x="0" y="0"/>
            <a:ext cx="9144000" cy="5145750"/>
          </a:xfrm>
          <a:prstGeom prst="rect">
            <a:avLst/>
          </a:prstGeom>
          <a:gradFill flip="none" rotWithShape="1">
            <a:gsLst>
              <a:gs pos="0">
                <a:schemeClr val="tx1"/>
              </a:gs>
              <a:gs pos="100000">
                <a:schemeClr val="tx1">
                  <a:lumMod val="80000"/>
                  <a:lumOff val="2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8" name="Kuva 7">
            <a:extLst>
              <a:ext uri="{FF2B5EF4-FFF2-40B4-BE49-F238E27FC236}">
                <a16:creationId xmlns:a16="http://schemas.microsoft.com/office/drawing/2014/main" id="{34604550-3E15-E044-9342-540C73B211F8}"/>
              </a:ext>
            </a:extLst>
          </p:cNvPr>
          <p:cNvPicPr>
            <a:picLocks noChangeAspect="1"/>
          </p:cNvPicPr>
          <p:nvPr userDrawn="1"/>
        </p:nvPicPr>
        <p:blipFill>
          <a:blip r:embed="rId2"/>
          <a:stretch>
            <a:fillRect/>
          </a:stretch>
        </p:blipFill>
        <p:spPr>
          <a:xfrm>
            <a:off x="69741" y="0"/>
            <a:ext cx="4570646" cy="5143500"/>
          </a:xfrm>
          <a:prstGeom prst="rect">
            <a:avLst/>
          </a:prstGeom>
        </p:spPr>
      </p:pic>
      <p:sp>
        <p:nvSpPr>
          <p:cNvPr id="2" name="Title 1"/>
          <p:cNvSpPr>
            <a:spLocks noGrp="1"/>
          </p:cNvSpPr>
          <p:nvPr>
            <p:ph type="title"/>
          </p:nvPr>
        </p:nvSpPr>
        <p:spPr>
          <a:xfrm>
            <a:off x="354330" y="506314"/>
            <a:ext cx="3881556" cy="994172"/>
          </a:xfrm>
        </p:spPr>
        <p:txBody>
          <a:bodyPr/>
          <a:lstStyle>
            <a:lvl1pPr>
              <a:defRPr sz="1800"/>
            </a:lvl1pPr>
          </a:lstStyle>
          <a:p>
            <a:r>
              <a:rPr lang="fi-FI"/>
              <a:t>Muokkaa </a:t>
            </a:r>
            <a:r>
              <a:rPr lang="fi-FI" err="1"/>
              <a:t>ots</a:t>
            </a:r>
            <a:r>
              <a:rPr lang="fi-FI"/>
              <a:t>. </a:t>
            </a:r>
            <a:r>
              <a:rPr lang="fi-FI" err="1"/>
              <a:t>perustyyl</a:t>
            </a:r>
            <a:r>
              <a:rPr lang="fi-FI"/>
              <a:t>. </a:t>
            </a:r>
            <a:r>
              <a:rPr lang="fi-FI" err="1"/>
              <a:t>napsautt</a:t>
            </a:r>
            <a:r>
              <a:rPr lang="fi-FI"/>
              <a:t>.</a:t>
            </a:r>
            <a:endParaRPr lang="en-US"/>
          </a:p>
        </p:txBody>
      </p:sp>
      <p:sp>
        <p:nvSpPr>
          <p:cNvPr id="3" name="Content Placeholder 2"/>
          <p:cNvSpPr>
            <a:spLocks noGrp="1"/>
          </p:cNvSpPr>
          <p:nvPr>
            <p:ph sz="half" idx="1"/>
          </p:nvPr>
        </p:nvSpPr>
        <p:spPr>
          <a:xfrm>
            <a:off x="349686" y="1601689"/>
            <a:ext cx="3886200" cy="3263504"/>
          </a:xfrm>
        </p:spPr>
        <p:txBody>
          <a:bodyPr/>
          <a:lstStyle>
            <a:lvl1pPr>
              <a:buFontTx/>
              <a:buNone/>
              <a:defRPr sz="1100"/>
            </a:lvl1pPr>
            <a:lvl2pPr>
              <a:buFontTx/>
              <a:buNone/>
              <a:defRPr sz="1100"/>
            </a:lvl2pPr>
          </a:lstStyle>
          <a:p>
            <a:pPr lvl="0"/>
            <a:r>
              <a:rPr lang="fi-FI"/>
              <a:t>Muokkaa tekstin perustyylejä napsauttamalla</a:t>
            </a:r>
          </a:p>
          <a:p>
            <a:pPr lvl="1"/>
            <a:r>
              <a:rPr lang="fi-FI"/>
              <a:t>toinen taso</a:t>
            </a:r>
          </a:p>
        </p:txBody>
      </p:sp>
      <p:pic>
        <p:nvPicPr>
          <p:cNvPr id="9" name="Kuva 8">
            <a:extLst>
              <a:ext uri="{FF2B5EF4-FFF2-40B4-BE49-F238E27FC236}">
                <a16:creationId xmlns:a16="http://schemas.microsoft.com/office/drawing/2014/main" id="{6A2D5834-1A54-314A-8F2A-D72EBFFA56E4}"/>
              </a:ext>
            </a:extLst>
          </p:cNvPr>
          <p:cNvPicPr>
            <a:picLocks noChangeAspect="1"/>
          </p:cNvPicPr>
          <p:nvPr userDrawn="1"/>
        </p:nvPicPr>
        <p:blipFill>
          <a:blip r:embed="rId3"/>
          <a:stretch>
            <a:fillRect/>
          </a:stretch>
        </p:blipFill>
        <p:spPr>
          <a:xfrm>
            <a:off x="7956000" y="3955500"/>
            <a:ext cx="1188000" cy="1188000"/>
          </a:xfrm>
          <a:prstGeom prst="rect">
            <a:avLst/>
          </a:prstGeom>
        </p:spPr>
      </p:pic>
      <p:sp>
        <p:nvSpPr>
          <p:cNvPr id="11" name="Suorakulmio 10">
            <a:extLst>
              <a:ext uri="{FF2B5EF4-FFF2-40B4-BE49-F238E27FC236}">
                <a16:creationId xmlns:a16="http://schemas.microsoft.com/office/drawing/2014/main" id="{32230977-6DEA-CC41-9DE1-E65CF89F3395}"/>
              </a:ext>
            </a:extLst>
          </p:cNvPr>
          <p:cNvSpPr>
            <a:spLocks/>
          </p:cNvSpPr>
          <p:nvPr userDrawn="1"/>
        </p:nvSpPr>
        <p:spPr>
          <a:xfrm>
            <a:off x="0" y="-2250"/>
            <a:ext cx="72000" cy="5148000"/>
          </a:xfrm>
          <a:prstGeom prst="rect">
            <a:avLst/>
          </a:prstGeom>
          <a:solidFill>
            <a:srgbClr val="2C1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5408455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Kaksi sisältökohdett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864EC390-1D34-0242-9227-DAC55CD7F289}"/>
              </a:ext>
            </a:extLst>
          </p:cNvPr>
          <p:cNvSpPr/>
          <p:nvPr userDrawn="1"/>
        </p:nvSpPr>
        <p:spPr>
          <a:xfrm>
            <a:off x="0" y="-2250"/>
            <a:ext cx="9144000" cy="514575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8" name="Kuva 7">
            <a:extLst>
              <a:ext uri="{FF2B5EF4-FFF2-40B4-BE49-F238E27FC236}">
                <a16:creationId xmlns:a16="http://schemas.microsoft.com/office/drawing/2014/main" id="{34604550-3E15-E044-9342-540C73B211F8}"/>
              </a:ext>
            </a:extLst>
          </p:cNvPr>
          <p:cNvPicPr>
            <a:picLocks noChangeAspect="1"/>
          </p:cNvPicPr>
          <p:nvPr userDrawn="1"/>
        </p:nvPicPr>
        <p:blipFill>
          <a:blip r:embed="rId2"/>
          <a:stretch>
            <a:fillRect/>
          </a:stretch>
        </p:blipFill>
        <p:spPr>
          <a:xfrm>
            <a:off x="69741" y="0"/>
            <a:ext cx="4570646" cy="5143500"/>
          </a:xfrm>
          <a:prstGeom prst="rect">
            <a:avLst/>
          </a:prstGeom>
        </p:spPr>
      </p:pic>
      <p:sp>
        <p:nvSpPr>
          <p:cNvPr id="2" name="Title 1"/>
          <p:cNvSpPr>
            <a:spLocks noGrp="1"/>
          </p:cNvSpPr>
          <p:nvPr>
            <p:ph type="title"/>
          </p:nvPr>
        </p:nvSpPr>
        <p:spPr>
          <a:xfrm>
            <a:off x="354330" y="506314"/>
            <a:ext cx="3881556" cy="994172"/>
          </a:xfrm>
        </p:spPr>
        <p:txBody>
          <a:bodyPr/>
          <a:lstStyle/>
          <a:p>
            <a:r>
              <a:rPr lang="fi-FI"/>
              <a:t>Muokkaa </a:t>
            </a:r>
            <a:r>
              <a:rPr lang="fi-FI" err="1"/>
              <a:t>ots</a:t>
            </a:r>
            <a:r>
              <a:rPr lang="fi-FI"/>
              <a:t>. </a:t>
            </a:r>
            <a:r>
              <a:rPr lang="fi-FI" err="1"/>
              <a:t>perustyyl</a:t>
            </a:r>
            <a:r>
              <a:rPr lang="fi-FI"/>
              <a:t>. </a:t>
            </a:r>
            <a:r>
              <a:rPr lang="fi-FI" err="1"/>
              <a:t>napsautt</a:t>
            </a:r>
            <a:r>
              <a:rPr lang="fi-FI"/>
              <a:t>.</a:t>
            </a:r>
            <a:endParaRPr lang="en-US"/>
          </a:p>
        </p:txBody>
      </p:sp>
      <p:sp>
        <p:nvSpPr>
          <p:cNvPr id="3" name="Content Placeholder 2"/>
          <p:cNvSpPr>
            <a:spLocks noGrp="1"/>
          </p:cNvSpPr>
          <p:nvPr>
            <p:ph sz="half" idx="1"/>
          </p:nvPr>
        </p:nvSpPr>
        <p:spPr>
          <a:xfrm>
            <a:off x="349686" y="1601689"/>
            <a:ext cx="3886200" cy="3263504"/>
          </a:xfrm>
        </p:spPr>
        <p:txBody>
          <a:bodyPr/>
          <a:lstStyle/>
          <a:p>
            <a:pPr lvl="0"/>
            <a:r>
              <a:rPr lang="fi-FI"/>
              <a:t>Muokkaa tekstin perustyylejä napsauttamalla</a:t>
            </a:r>
          </a:p>
          <a:p>
            <a:pPr lvl="1"/>
            <a:r>
              <a:rPr lang="fi-FI"/>
              <a:t>toinen taso</a:t>
            </a:r>
          </a:p>
        </p:txBody>
      </p:sp>
      <p:pic>
        <p:nvPicPr>
          <p:cNvPr id="9" name="Kuva 8">
            <a:extLst>
              <a:ext uri="{FF2B5EF4-FFF2-40B4-BE49-F238E27FC236}">
                <a16:creationId xmlns:a16="http://schemas.microsoft.com/office/drawing/2014/main" id="{6A2D5834-1A54-314A-8F2A-D72EBFFA56E4}"/>
              </a:ext>
            </a:extLst>
          </p:cNvPr>
          <p:cNvPicPr>
            <a:picLocks noChangeAspect="1"/>
          </p:cNvPicPr>
          <p:nvPr userDrawn="1"/>
        </p:nvPicPr>
        <p:blipFill>
          <a:blip r:embed="rId3"/>
          <a:stretch>
            <a:fillRect/>
          </a:stretch>
        </p:blipFill>
        <p:spPr>
          <a:xfrm>
            <a:off x="7956000" y="3955500"/>
            <a:ext cx="1188000" cy="1188000"/>
          </a:xfrm>
          <a:prstGeom prst="rect">
            <a:avLst/>
          </a:prstGeom>
        </p:spPr>
      </p:pic>
      <p:sp>
        <p:nvSpPr>
          <p:cNvPr id="11" name="Suorakulmio 10">
            <a:extLst>
              <a:ext uri="{FF2B5EF4-FFF2-40B4-BE49-F238E27FC236}">
                <a16:creationId xmlns:a16="http://schemas.microsoft.com/office/drawing/2014/main" id="{32230977-6DEA-CC41-9DE1-E65CF89F3395}"/>
              </a:ext>
            </a:extLst>
          </p:cNvPr>
          <p:cNvSpPr>
            <a:spLocks/>
          </p:cNvSpPr>
          <p:nvPr userDrawn="1"/>
        </p:nvSpPr>
        <p:spPr>
          <a:xfrm>
            <a:off x="0" y="-2250"/>
            <a:ext cx="72000" cy="5148000"/>
          </a:xfrm>
          <a:prstGeom prst="rect">
            <a:avLst/>
          </a:prstGeom>
          <a:solidFill>
            <a:srgbClr val="2C1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4076124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1_Osan ylätunniste">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B7B0865D-243A-9A40-9E4B-5DCCD11D1719}"/>
              </a:ext>
            </a:extLst>
          </p:cNvPr>
          <p:cNvSpPr/>
          <p:nvPr userDrawn="1"/>
        </p:nvSpPr>
        <p:spPr>
          <a:xfrm>
            <a:off x="0" y="-2250"/>
            <a:ext cx="9144000" cy="514575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title"/>
          </p:nvPr>
        </p:nvSpPr>
        <p:spPr>
          <a:xfrm>
            <a:off x="354330" y="0"/>
            <a:ext cx="7886700" cy="2139553"/>
          </a:xfrm>
        </p:spPr>
        <p:txBody>
          <a:bodyPr anchor="b"/>
          <a:lstStyle>
            <a:lvl1pPr>
              <a:defRPr sz="2400">
                <a:solidFill>
                  <a:schemeClr val="bg1"/>
                </a:solidFill>
              </a:defRPr>
            </a:lvl1pPr>
          </a:lstStyle>
          <a:p>
            <a:r>
              <a:rPr lang="fi-FI"/>
              <a:t>Muokkaa </a:t>
            </a:r>
            <a:r>
              <a:rPr lang="fi-FI" err="1"/>
              <a:t>ots</a:t>
            </a:r>
            <a:r>
              <a:rPr lang="fi-FI"/>
              <a:t>. </a:t>
            </a:r>
            <a:r>
              <a:rPr lang="fi-FI" err="1"/>
              <a:t>perustyyl</a:t>
            </a:r>
            <a:r>
              <a:rPr lang="fi-FI"/>
              <a:t>. </a:t>
            </a:r>
            <a:r>
              <a:rPr lang="fi-FI" err="1"/>
              <a:t>napsautt</a:t>
            </a:r>
            <a:r>
              <a:rPr lang="fi-FI"/>
              <a:t>.</a:t>
            </a:r>
            <a:endParaRPr lang="en-US"/>
          </a:p>
        </p:txBody>
      </p:sp>
      <p:sp>
        <p:nvSpPr>
          <p:cNvPr id="3" name="Text Placeholder 2"/>
          <p:cNvSpPr>
            <a:spLocks noGrp="1"/>
          </p:cNvSpPr>
          <p:nvPr>
            <p:ph type="body" idx="1"/>
          </p:nvPr>
        </p:nvSpPr>
        <p:spPr>
          <a:xfrm>
            <a:off x="362079" y="2159794"/>
            <a:ext cx="7886700" cy="1125140"/>
          </a:xfrm>
        </p:spPr>
        <p:txBody>
          <a:bodyPr/>
          <a:lstStyle>
            <a:lvl1pPr marL="0" indent="0">
              <a:buNone/>
              <a:defRPr sz="12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i-FI"/>
              <a:t>Muokkaa tekstin perustyylejä napsauttamalla</a:t>
            </a:r>
          </a:p>
        </p:txBody>
      </p:sp>
      <p:sp>
        <p:nvSpPr>
          <p:cNvPr id="5" name="Slide Number Placeholder 5">
            <a:extLst>
              <a:ext uri="{FF2B5EF4-FFF2-40B4-BE49-F238E27FC236}">
                <a16:creationId xmlns:a16="http://schemas.microsoft.com/office/drawing/2014/main" id="{B62DC881-390E-6D4D-A0E8-AB81A87482DA}"/>
              </a:ext>
            </a:extLst>
          </p:cNvPr>
          <p:cNvSpPr>
            <a:spLocks noGrp="1"/>
          </p:cNvSpPr>
          <p:nvPr>
            <p:ph type="sldNum" sz="quarter" idx="4"/>
          </p:nvPr>
        </p:nvSpPr>
        <p:spPr>
          <a:xfrm>
            <a:off x="354330" y="4767263"/>
            <a:ext cx="374090" cy="273844"/>
          </a:xfrm>
          <a:prstGeom prst="rect">
            <a:avLst/>
          </a:prstGeom>
        </p:spPr>
        <p:txBody>
          <a:bodyPr anchor="b"/>
          <a:lstStyle>
            <a:lvl1pPr algn="l">
              <a:defRPr sz="600"/>
            </a:lvl1pPr>
          </a:lstStyle>
          <a:p>
            <a:fld id="{435666CF-857A-414B-9908-10E2F1A5509F}" type="slidenum">
              <a:rPr lang="fi-FI" smtClean="0"/>
              <a:pPr/>
              <a:t>‹#›</a:t>
            </a:fld>
            <a:endParaRPr lang="fi-FI"/>
          </a:p>
        </p:txBody>
      </p:sp>
      <p:pic>
        <p:nvPicPr>
          <p:cNvPr id="7" name="Kuva 6">
            <a:extLst>
              <a:ext uri="{FF2B5EF4-FFF2-40B4-BE49-F238E27FC236}">
                <a16:creationId xmlns:a16="http://schemas.microsoft.com/office/drawing/2014/main" id="{0ED0E7DB-95E5-1044-B418-DDDE3E136775}"/>
              </a:ext>
            </a:extLst>
          </p:cNvPr>
          <p:cNvPicPr>
            <a:picLocks noChangeAspect="1"/>
          </p:cNvPicPr>
          <p:nvPr userDrawn="1"/>
        </p:nvPicPr>
        <p:blipFill>
          <a:blip r:embed="rId2"/>
          <a:stretch>
            <a:fillRect/>
          </a:stretch>
        </p:blipFill>
        <p:spPr>
          <a:xfrm>
            <a:off x="7956000" y="3955500"/>
            <a:ext cx="1188000" cy="1188000"/>
          </a:xfrm>
          <a:prstGeom prst="rect">
            <a:avLst/>
          </a:prstGeom>
        </p:spPr>
      </p:pic>
      <p:sp>
        <p:nvSpPr>
          <p:cNvPr id="8" name="Suorakulmio 7">
            <a:extLst>
              <a:ext uri="{FF2B5EF4-FFF2-40B4-BE49-F238E27FC236}">
                <a16:creationId xmlns:a16="http://schemas.microsoft.com/office/drawing/2014/main" id="{EBC6306C-BB2C-0945-8C14-D2BE60E6F50A}"/>
              </a:ext>
            </a:extLst>
          </p:cNvPr>
          <p:cNvSpPr>
            <a:spLocks/>
          </p:cNvSpPr>
          <p:nvPr userDrawn="1"/>
        </p:nvSpPr>
        <p:spPr>
          <a:xfrm>
            <a:off x="0" y="-2250"/>
            <a:ext cx="72000" cy="51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8753446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2_Osan ylätunniste">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B7B0865D-243A-9A40-9E4B-5DCCD11D1719}"/>
              </a:ext>
            </a:extLst>
          </p:cNvPr>
          <p:cNvSpPr/>
          <p:nvPr userDrawn="1"/>
        </p:nvSpPr>
        <p:spPr>
          <a:xfrm>
            <a:off x="0" y="-2250"/>
            <a:ext cx="9144000" cy="514575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title"/>
          </p:nvPr>
        </p:nvSpPr>
        <p:spPr>
          <a:xfrm>
            <a:off x="354330" y="0"/>
            <a:ext cx="7886700" cy="2139553"/>
          </a:xfrm>
        </p:spPr>
        <p:txBody>
          <a:bodyPr anchor="b"/>
          <a:lstStyle>
            <a:lvl1pPr>
              <a:defRPr sz="2400">
                <a:solidFill>
                  <a:schemeClr val="bg1"/>
                </a:solidFill>
              </a:defRPr>
            </a:lvl1pPr>
          </a:lstStyle>
          <a:p>
            <a:r>
              <a:rPr lang="fi-FI"/>
              <a:t>Muokkaa </a:t>
            </a:r>
            <a:r>
              <a:rPr lang="fi-FI" err="1"/>
              <a:t>ots</a:t>
            </a:r>
            <a:r>
              <a:rPr lang="fi-FI"/>
              <a:t>. </a:t>
            </a:r>
            <a:r>
              <a:rPr lang="fi-FI" err="1"/>
              <a:t>perustyyl</a:t>
            </a:r>
            <a:r>
              <a:rPr lang="fi-FI"/>
              <a:t>. </a:t>
            </a:r>
            <a:r>
              <a:rPr lang="fi-FI" err="1"/>
              <a:t>napsautt</a:t>
            </a:r>
            <a:r>
              <a:rPr lang="fi-FI"/>
              <a:t>.</a:t>
            </a:r>
            <a:endParaRPr lang="en-US"/>
          </a:p>
        </p:txBody>
      </p:sp>
      <p:sp>
        <p:nvSpPr>
          <p:cNvPr id="3" name="Text Placeholder 2"/>
          <p:cNvSpPr>
            <a:spLocks noGrp="1"/>
          </p:cNvSpPr>
          <p:nvPr>
            <p:ph type="body" idx="1"/>
          </p:nvPr>
        </p:nvSpPr>
        <p:spPr>
          <a:xfrm>
            <a:off x="362079" y="2159794"/>
            <a:ext cx="7886700" cy="1125140"/>
          </a:xfrm>
        </p:spPr>
        <p:txBody>
          <a:bodyPr/>
          <a:lstStyle>
            <a:lvl1pPr marL="0" indent="0">
              <a:buNone/>
              <a:defRPr sz="12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i-FI"/>
              <a:t>Muokkaa tekstin perustyylejä napsauttamalla</a:t>
            </a:r>
          </a:p>
        </p:txBody>
      </p:sp>
      <p:sp>
        <p:nvSpPr>
          <p:cNvPr id="5" name="Slide Number Placeholder 5">
            <a:extLst>
              <a:ext uri="{FF2B5EF4-FFF2-40B4-BE49-F238E27FC236}">
                <a16:creationId xmlns:a16="http://schemas.microsoft.com/office/drawing/2014/main" id="{B62DC881-390E-6D4D-A0E8-AB81A87482DA}"/>
              </a:ext>
            </a:extLst>
          </p:cNvPr>
          <p:cNvSpPr>
            <a:spLocks noGrp="1"/>
          </p:cNvSpPr>
          <p:nvPr>
            <p:ph type="sldNum" sz="quarter" idx="4"/>
          </p:nvPr>
        </p:nvSpPr>
        <p:spPr>
          <a:xfrm>
            <a:off x="354330" y="4767263"/>
            <a:ext cx="374090" cy="273844"/>
          </a:xfrm>
          <a:prstGeom prst="rect">
            <a:avLst/>
          </a:prstGeom>
        </p:spPr>
        <p:txBody>
          <a:bodyPr anchor="b"/>
          <a:lstStyle>
            <a:lvl1pPr algn="l">
              <a:defRPr sz="600"/>
            </a:lvl1pPr>
          </a:lstStyle>
          <a:p>
            <a:fld id="{435666CF-857A-414B-9908-10E2F1A5509F}" type="slidenum">
              <a:rPr lang="fi-FI" smtClean="0"/>
              <a:pPr/>
              <a:t>‹#›</a:t>
            </a:fld>
            <a:endParaRPr lang="fi-FI"/>
          </a:p>
        </p:txBody>
      </p:sp>
      <p:pic>
        <p:nvPicPr>
          <p:cNvPr id="7" name="Kuva 6">
            <a:extLst>
              <a:ext uri="{FF2B5EF4-FFF2-40B4-BE49-F238E27FC236}">
                <a16:creationId xmlns:a16="http://schemas.microsoft.com/office/drawing/2014/main" id="{0ED0E7DB-95E5-1044-B418-DDDE3E136775}"/>
              </a:ext>
            </a:extLst>
          </p:cNvPr>
          <p:cNvPicPr>
            <a:picLocks noChangeAspect="1"/>
          </p:cNvPicPr>
          <p:nvPr userDrawn="1"/>
        </p:nvPicPr>
        <p:blipFill>
          <a:blip r:embed="rId2"/>
          <a:stretch>
            <a:fillRect/>
          </a:stretch>
        </p:blipFill>
        <p:spPr>
          <a:xfrm>
            <a:off x="7956000" y="3955500"/>
            <a:ext cx="1188000" cy="1188000"/>
          </a:xfrm>
          <a:prstGeom prst="rect">
            <a:avLst/>
          </a:prstGeom>
        </p:spPr>
      </p:pic>
      <p:sp>
        <p:nvSpPr>
          <p:cNvPr id="8" name="Suorakulmio 7">
            <a:extLst>
              <a:ext uri="{FF2B5EF4-FFF2-40B4-BE49-F238E27FC236}">
                <a16:creationId xmlns:a16="http://schemas.microsoft.com/office/drawing/2014/main" id="{EBC6306C-BB2C-0945-8C14-D2BE60E6F50A}"/>
              </a:ext>
            </a:extLst>
          </p:cNvPr>
          <p:cNvSpPr>
            <a:spLocks/>
          </p:cNvSpPr>
          <p:nvPr userDrawn="1"/>
        </p:nvSpPr>
        <p:spPr>
          <a:xfrm>
            <a:off x="0" y="-2250"/>
            <a:ext cx="72000" cy="51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4093318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354330" y="0"/>
            <a:ext cx="7886700" cy="2139553"/>
          </a:xfrm>
        </p:spPr>
        <p:txBody>
          <a:bodyPr anchor="b"/>
          <a:lstStyle>
            <a:lvl1pPr>
              <a:defRPr sz="2400"/>
            </a:lvl1pPr>
          </a:lstStyle>
          <a:p>
            <a:r>
              <a:rPr lang="fi-FI"/>
              <a:t>Muokkaa </a:t>
            </a:r>
            <a:r>
              <a:rPr lang="fi-FI" err="1"/>
              <a:t>ots</a:t>
            </a:r>
            <a:r>
              <a:rPr lang="fi-FI"/>
              <a:t>. </a:t>
            </a:r>
            <a:r>
              <a:rPr lang="fi-FI" err="1"/>
              <a:t>perustyyl</a:t>
            </a:r>
            <a:r>
              <a:rPr lang="fi-FI"/>
              <a:t>. </a:t>
            </a:r>
            <a:r>
              <a:rPr lang="fi-FI" err="1"/>
              <a:t>napsautt</a:t>
            </a:r>
            <a:r>
              <a:rPr lang="fi-FI"/>
              <a:t>.</a:t>
            </a:r>
            <a:endParaRPr lang="en-US"/>
          </a:p>
        </p:txBody>
      </p:sp>
      <p:sp>
        <p:nvSpPr>
          <p:cNvPr id="3" name="Text Placeholder 2"/>
          <p:cNvSpPr>
            <a:spLocks noGrp="1"/>
          </p:cNvSpPr>
          <p:nvPr>
            <p:ph type="body" idx="1"/>
          </p:nvPr>
        </p:nvSpPr>
        <p:spPr>
          <a:xfrm>
            <a:off x="362079" y="2159794"/>
            <a:ext cx="7886700" cy="1125140"/>
          </a:xfrm>
        </p:spPr>
        <p:txBody>
          <a:bodyPr/>
          <a:lstStyle>
            <a:lvl1pPr marL="0" indent="0">
              <a:buNone/>
              <a:defRPr sz="12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i-FI"/>
              <a:t>Muokkaa tekstin perustyylejä napsauttamalla</a:t>
            </a:r>
          </a:p>
        </p:txBody>
      </p:sp>
      <p:sp>
        <p:nvSpPr>
          <p:cNvPr id="5" name="Slide Number Placeholder 5">
            <a:extLst>
              <a:ext uri="{FF2B5EF4-FFF2-40B4-BE49-F238E27FC236}">
                <a16:creationId xmlns:a16="http://schemas.microsoft.com/office/drawing/2014/main" id="{B62DC881-390E-6D4D-A0E8-AB81A87482DA}"/>
              </a:ext>
            </a:extLst>
          </p:cNvPr>
          <p:cNvSpPr>
            <a:spLocks noGrp="1"/>
          </p:cNvSpPr>
          <p:nvPr>
            <p:ph type="sldNum" sz="quarter" idx="4"/>
          </p:nvPr>
        </p:nvSpPr>
        <p:spPr>
          <a:xfrm>
            <a:off x="354330" y="4767263"/>
            <a:ext cx="374090" cy="273844"/>
          </a:xfrm>
          <a:prstGeom prst="rect">
            <a:avLst/>
          </a:prstGeom>
        </p:spPr>
        <p:txBody>
          <a:bodyPr anchor="b"/>
          <a:lstStyle>
            <a:lvl1pPr algn="l">
              <a:defRPr sz="600"/>
            </a:lvl1pPr>
          </a:lstStyle>
          <a:p>
            <a:fld id="{5F410B14-8C75-C546-8380-C675DAF56F16}" type="slidenum">
              <a:rPr lang="fi-FI" smtClean="0"/>
              <a:pPr/>
              <a:t>‹#›</a:t>
            </a:fld>
            <a:endParaRPr lang="fi-FI"/>
          </a:p>
        </p:txBody>
      </p:sp>
    </p:spTree>
    <p:extLst>
      <p:ext uri="{BB962C8B-B14F-4D97-AF65-F5344CB8AC3E}">
        <p14:creationId xmlns:p14="http://schemas.microsoft.com/office/powerpoint/2010/main" val="14649990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p:txBody>
      </p:sp>
      <p:sp>
        <p:nvSpPr>
          <p:cNvPr id="5" name="Slide Number Placeholder 5">
            <a:extLst>
              <a:ext uri="{FF2B5EF4-FFF2-40B4-BE49-F238E27FC236}">
                <a16:creationId xmlns:a16="http://schemas.microsoft.com/office/drawing/2014/main" id="{1E212F5F-80B6-1047-A8E6-E51C038272A7}"/>
              </a:ext>
            </a:extLst>
          </p:cNvPr>
          <p:cNvSpPr>
            <a:spLocks noGrp="1"/>
          </p:cNvSpPr>
          <p:nvPr>
            <p:ph type="sldNum" sz="quarter" idx="4"/>
          </p:nvPr>
        </p:nvSpPr>
        <p:spPr>
          <a:xfrm>
            <a:off x="354330" y="4767263"/>
            <a:ext cx="374090" cy="273844"/>
          </a:xfrm>
          <a:prstGeom prst="rect">
            <a:avLst/>
          </a:prstGeom>
        </p:spPr>
        <p:txBody>
          <a:bodyPr anchor="b"/>
          <a:lstStyle>
            <a:lvl1pPr algn="l">
              <a:defRPr sz="600"/>
            </a:lvl1pPr>
          </a:lstStyle>
          <a:p>
            <a:fld id="{8D6C8D1F-3066-F545-9C8E-50A640D5C1D2}" type="slidenum">
              <a:rPr lang="fi-FI" smtClean="0"/>
              <a:pPr/>
              <a:t>‹#›</a:t>
            </a:fld>
            <a:endParaRPr lang="fi-FI"/>
          </a:p>
        </p:txBody>
      </p:sp>
    </p:spTree>
    <p:extLst>
      <p:ext uri="{BB962C8B-B14F-4D97-AF65-F5344CB8AC3E}">
        <p14:creationId xmlns:p14="http://schemas.microsoft.com/office/powerpoint/2010/main" val="2360895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a:t>
            </a:r>
            <a:r>
              <a:rPr lang="fi-FI" err="1"/>
              <a:t>ots</a:t>
            </a:r>
            <a:r>
              <a:rPr lang="fi-FI"/>
              <a:t>. </a:t>
            </a:r>
            <a:r>
              <a:rPr lang="fi-FI" err="1"/>
              <a:t>perustyyl</a:t>
            </a:r>
            <a:r>
              <a:rPr lang="fi-FI"/>
              <a:t>. </a:t>
            </a:r>
            <a:r>
              <a:rPr lang="fi-FI" err="1"/>
              <a:t>napsautt</a:t>
            </a:r>
            <a:r>
              <a:rPr lang="fi-FI"/>
              <a:t>.</a:t>
            </a:r>
            <a:endParaRPr lang="en-US"/>
          </a:p>
        </p:txBody>
      </p:sp>
      <p:sp>
        <p:nvSpPr>
          <p:cNvPr id="3" name="Content Placeholder 2"/>
          <p:cNvSpPr>
            <a:spLocks noGrp="1"/>
          </p:cNvSpPr>
          <p:nvPr>
            <p:ph sz="half" idx="1"/>
          </p:nvPr>
        </p:nvSpPr>
        <p:spPr>
          <a:xfrm>
            <a:off x="357435" y="1369219"/>
            <a:ext cx="3886200" cy="3263504"/>
          </a:xfrm>
        </p:spPr>
        <p:txBody>
          <a:bodyPr/>
          <a:lstStyle/>
          <a:p>
            <a:pPr lvl="0"/>
            <a:r>
              <a:rPr lang="fi-FI"/>
              <a:t>Muokkaa tekstin perustyylejä napsauttamalla</a:t>
            </a:r>
          </a:p>
          <a:p>
            <a:pPr lvl="1"/>
            <a:r>
              <a:rPr lang="fi-FI"/>
              <a:t>toinen taso</a:t>
            </a:r>
          </a:p>
        </p:txBody>
      </p:sp>
      <p:sp>
        <p:nvSpPr>
          <p:cNvPr id="4" name="Content Placeholder 3"/>
          <p:cNvSpPr>
            <a:spLocks noGrp="1"/>
          </p:cNvSpPr>
          <p:nvPr>
            <p:ph sz="half" idx="2"/>
          </p:nvPr>
        </p:nvSpPr>
        <p:spPr>
          <a:xfrm>
            <a:off x="4357935" y="1369219"/>
            <a:ext cx="3886200" cy="3263504"/>
          </a:xfrm>
        </p:spPr>
        <p:txBody>
          <a:bodyPr/>
          <a:lstStyle/>
          <a:p>
            <a:pPr lvl="0"/>
            <a:r>
              <a:rPr lang="fi-FI"/>
              <a:t>Muokkaa tekstin perustyylejä napsauttamalla</a:t>
            </a:r>
          </a:p>
          <a:p>
            <a:pPr lvl="1"/>
            <a:r>
              <a:rPr lang="fi-FI"/>
              <a:t>toinen taso</a:t>
            </a:r>
          </a:p>
        </p:txBody>
      </p:sp>
      <p:sp>
        <p:nvSpPr>
          <p:cNvPr id="6" name="Slide Number Placeholder 5">
            <a:extLst>
              <a:ext uri="{FF2B5EF4-FFF2-40B4-BE49-F238E27FC236}">
                <a16:creationId xmlns:a16="http://schemas.microsoft.com/office/drawing/2014/main" id="{03E71C28-E244-7341-97A4-289413490926}"/>
              </a:ext>
            </a:extLst>
          </p:cNvPr>
          <p:cNvSpPr>
            <a:spLocks noGrp="1"/>
          </p:cNvSpPr>
          <p:nvPr>
            <p:ph type="sldNum" sz="quarter" idx="4"/>
          </p:nvPr>
        </p:nvSpPr>
        <p:spPr>
          <a:xfrm>
            <a:off x="354330" y="4767263"/>
            <a:ext cx="374090" cy="273844"/>
          </a:xfrm>
          <a:prstGeom prst="rect">
            <a:avLst/>
          </a:prstGeom>
        </p:spPr>
        <p:txBody>
          <a:bodyPr anchor="b"/>
          <a:lstStyle>
            <a:lvl1pPr algn="l">
              <a:defRPr sz="600"/>
            </a:lvl1pPr>
          </a:lstStyle>
          <a:p>
            <a:fld id="{FFE1175E-EEA1-A842-BABF-96E8CF3F691A}" type="slidenum">
              <a:rPr lang="fi-FI" smtClean="0"/>
              <a:pPr/>
              <a:t>‹#›</a:t>
            </a:fld>
            <a:endParaRPr lang="fi-FI"/>
          </a:p>
        </p:txBody>
      </p:sp>
    </p:spTree>
    <p:extLst>
      <p:ext uri="{BB962C8B-B14F-4D97-AF65-F5344CB8AC3E}">
        <p14:creationId xmlns:p14="http://schemas.microsoft.com/office/powerpoint/2010/main" val="10789862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350877" y="273844"/>
            <a:ext cx="7886700" cy="994172"/>
          </a:xfrm>
        </p:spPr>
        <p:txBody>
          <a:bodyPr/>
          <a:lstStyle/>
          <a:p>
            <a:r>
              <a:rPr lang="fi-FI"/>
              <a:t>Muokkaa ots. perustyyl. napsautt.</a:t>
            </a:r>
            <a:endParaRPr lang="en-US"/>
          </a:p>
        </p:txBody>
      </p:sp>
      <p:sp>
        <p:nvSpPr>
          <p:cNvPr id="3" name="Text Placeholder 2"/>
          <p:cNvSpPr>
            <a:spLocks noGrp="1"/>
          </p:cNvSpPr>
          <p:nvPr>
            <p:ph type="body" idx="1"/>
          </p:nvPr>
        </p:nvSpPr>
        <p:spPr>
          <a:xfrm>
            <a:off x="350878" y="1268016"/>
            <a:ext cx="3868340" cy="610790"/>
          </a:xfrm>
        </p:spPr>
        <p:txBody>
          <a:bodyPr anchor="b"/>
          <a:lstStyle>
            <a:lvl1pPr marL="0" indent="0">
              <a:buNone/>
              <a:defRPr sz="12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4" name="Content Placeholder 3"/>
          <p:cNvSpPr>
            <a:spLocks noGrp="1"/>
          </p:cNvSpPr>
          <p:nvPr>
            <p:ph sz="half" idx="2"/>
          </p:nvPr>
        </p:nvSpPr>
        <p:spPr>
          <a:xfrm>
            <a:off x="350878" y="1878806"/>
            <a:ext cx="3868340" cy="2763441"/>
          </a:xfrm>
        </p:spPr>
        <p:txBody>
          <a:bodyPr/>
          <a:lstStyle/>
          <a:p>
            <a:pPr lvl="0"/>
            <a:r>
              <a:rPr lang="fi-FI"/>
              <a:t>Muokkaa tekstin perustyylejä napsauttamalla</a:t>
            </a:r>
          </a:p>
          <a:p>
            <a:pPr lvl="1"/>
            <a:r>
              <a:rPr lang="fi-FI"/>
              <a:t>toinen taso</a:t>
            </a:r>
          </a:p>
        </p:txBody>
      </p:sp>
      <p:sp>
        <p:nvSpPr>
          <p:cNvPr id="5" name="Text Placeholder 4"/>
          <p:cNvSpPr>
            <a:spLocks noGrp="1"/>
          </p:cNvSpPr>
          <p:nvPr>
            <p:ph type="body" sz="quarter" idx="3"/>
          </p:nvPr>
        </p:nvSpPr>
        <p:spPr>
          <a:xfrm>
            <a:off x="4350186" y="1268016"/>
            <a:ext cx="3887391" cy="610790"/>
          </a:xfrm>
        </p:spPr>
        <p:txBody>
          <a:bodyPr anchor="b"/>
          <a:lstStyle>
            <a:lvl1pPr marL="0" indent="0">
              <a:buNone/>
              <a:defRPr sz="1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6" name="Content Placeholder 5"/>
          <p:cNvSpPr>
            <a:spLocks noGrp="1"/>
          </p:cNvSpPr>
          <p:nvPr>
            <p:ph sz="quarter" idx="4"/>
          </p:nvPr>
        </p:nvSpPr>
        <p:spPr>
          <a:xfrm>
            <a:off x="4350186" y="1878806"/>
            <a:ext cx="3887391" cy="2763441"/>
          </a:xfrm>
        </p:spPr>
        <p:txBody>
          <a:bodyPr/>
          <a:lstStyle/>
          <a:p>
            <a:pPr lvl="0"/>
            <a:r>
              <a:rPr lang="fi-FI"/>
              <a:t>Muokkaa tekstin perustyylejä napsauttamalla</a:t>
            </a:r>
          </a:p>
          <a:p>
            <a:pPr lvl="1"/>
            <a:r>
              <a:rPr lang="fi-FI"/>
              <a:t>toinen taso</a:t>
            </a:r>
          </a:p>
        </p:txBody>
      </p:sp>
      <p:sp>
        <p:nvSpPr>
          <p:cNvPr id="8" name="Slide Number Placeholder 5">
            <a:extLst>
              <a:ext uri="{FF2B5EF4-FFF2-40B4-BE49-F238E27FC236}">
                <a16:creationId xmlns:a16="http://schemas.microsoft.com/office/drawing/2014/main" id="{FF2BC8D2-C0AB-7341-A5BE-DA640DC99E61}"/>
              </a:ext>
            </a:extLst>
          </p:cNvPr>
          <p:cNvSpPr>
            <a:spLocks noGrp="1"/>
          </p:cNvSpPr>
          <p:nvPr>
            <p:ph type="sldNum" sz="quarter" idx="10"/>
          </p:nvPr>
        </p:nvSpPr>
        <p:spPr>
          <a:xfrm>
            <a:off x="354330" y="4767263"/>
            <a:ext cx="374090" cy="273844"/>
          </a:xfrm>
          <a:prstGeom prst="rect">
            <a:avLst/>
          </a:prstGeom>
        </p:spPr>
        <p:txBody>
          <a:bodyPr anchor="b"/>
          <a:lstStyle>
            <a:lvl1pPr algn="l">
              <a:defRPr sz="600"/>
            </a:lvl1pPr>
          </a:lstStyle>
          <a:p>
            <a:fld id="{6A9F54F1-4149-7546-9DF6-966D22695698}" type="slidenum">
              <a:rPr lang="fi-FI" smtClean="0"/>
              <a:pPr/>
              <a:t>‹#›</a:t>
            </a:fld>
            <a:endParaRPr lang="fi-FI"/>
          </a:p>
        </p:txBody>
      </p:sp>
    </p:spTree>
    <p:extLst>
      <p:ext uri="{BB962C8B-B14F-4D97-AF65-F5344CB8AC3E}">
        <p14:creationId xmlns:p14="http://schemas.microsoft.com/office/powerpoint/2010/main" val="40855678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7D7981C8-46BC-9646-BC3F-A296A23AD4A3}"/>
              </a:ext>
            </a:extLst>
          </p:cNvPr>
          <p:cNvSpPr>
            <a:spLocks noGrp="1"/>
          </p:cNvSpPr>
          <p:nvPr>
            <p:ph type="sldNum" sz="quarter" idx="4"/>
          </p:nvPr>
        </p:nvSpPr>
        <p:spPr>
          <a:xfrm>
            <a:off x="354330" y="4767263"/>
            <a:ext cx="374090" cy="273844"/>
          </a:xfrm>
          <a:prstGeom prst="rect">
            <a:avLst/>
          </a:prstGeom>
        </p:spPr>
        <p:txBody>
          <a:bodyPr anchor="b"/>
          <a:lstStyle>
            <a:lvl1pPr algn="l">
              <a:defRPr sz="600"/>
            </a:lvl1pPr>
          </a:lstStyle>
          <a:p>
            <a:fld id="{53199DA7-3EC9-F740-A9C2-8D12FCA892DB}" type="slidenum">
              <a:rPr lang="fi-FI" smtClean="0"/>
              <a:pPr/>
              <a:t>‹#›</a:t>
            </a:fld>
            <a:endParaRPr lang="fi-FI"/>
          </a:p>
        </p:txBody>
      </p:sp>
    </p:spTree>
    <p:extLst>
      <p:ext uri="{BB962C8B-B14F-4D97-AF65-F5344CB8AC3E}">
        <p14:creationId xmlns:p14="http://schemas.microsoft.com/office/powerpoint/2010/main" val="35418913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Title 1"/>
          <p:cNvSpPr>
            <a:spLocks noGrp="1"/>
          </p:cNvSpPr>
          <p:nvPr>
            <p:ph type="title"/>
          </p:nvPr>
        </p:nvSpPr>
        <p:spPr>
          <a:xfrm>
            <a:off x="358625" y="342900"/>
            <a:ext cx="3136243" cy="1200150"/>
          </a:xfrm>
        </p:spPr>
        <p:txBody>
          <a:bodyPr anchor="b"/>
          <a:lstStyle>
            <a:lvl1pPr>
              <a:defRPr sz="2000"/>
            </a:lvl1pPr>
          </a:lstStyle>
          <a:p>
            <a:r>
              <a:rPr lang="fi-FI"/>
              <a:t>Muokkaa </a:t>
            </a:r>
            <a:r>
              <a:rPr lang="fi-FI" err="1"/>
              <a:t>ots</a:t>
            </a:r>
            <a:r>
              <a:rPr lang="fi-FI"/>
              <a:t>. </a:t>
            </a:r>
            <a:r>
              <a:rPr lang="fi-FI" err="1"/>
              <a:t>perustyyl</a:t>
            </a:r>
            <a:r>
              <a:rPr lang="fi-FI"/>
              <a:t>. </a:t>
            </a:r>
            <a:r>
              <a:rPr lang="fi-FI" err="1"/>
              <a:t>napsautt</a:t>
            </a:r>
            <a:r>
              <a:rPr lang="fi-FI"/>
              <a:t>.</a:t>
            </a:r>
            <a:endParaRPr lang="en-US"/>
          </a:p>
        </p:txBody>
      </p:sp>
      <p:sp>
        <p:nvSpPr>
          <p:cNvPr id="3" name="Picture Placeholder 2"/>
          <p:cNvSpPr>
            <a:spLocks noGrp="1" noChangeAspect="1"/>
          </p:cNvSpPr>
          <p:nvPr>
            <p:ph type="pic" idx="1"/>
          </p:nvPr>
        </p:nvSpPr>
        <p:spPr>
          <a:xfrm>
            <a:off x="3719593" y="342901"/>
            <a:ext cx="4796947" cy="4205852"/>
          </a:xfrm>
        </p:spPr>
        <p:txBody>
          <a:bodyPr anchor="t"/>
          <a:lstStyle>
            <a:lvl1pPr marL="0" indent="0">
              <a:buNone/>
              <a:defRPr sz="12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i-FI"/>
              <a:t>Lisää kuva napsauttamalla kuvaketta</a:t>
            </a:r>
            <a:endParaRPr lang="en-US"/>
          </a:p>
        </p:txBody>
      </p:sp>
      <p:sp>
        <p:nvSpPr>
          <p:cNvPr id="4" name="Text Placeholder 3"/>
          <p:cNvSpPr>
            <a:spLocks noGrp="1"/>
          </p:cNvSpPr>
          <p:nvPr>
            <p:ph type="body" sz="half" idx="2"/>
          </p:nvPr>
        </p:nvSpPr>
        <p:spPr>
          <a:xfrm>
            <a:off x="358625" y="1704813"/>
            <a:ext cx="3136243" cy="2843939"/>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8" name="Slide Number Placeholder 5">
            <a:extLst>
              <a:ext uri="{FF2B5EF4-FFF2-40B4-BE49-F238E27FC236}">
                <a16:creationId xmlns:a16="http://schemas.microsoft.com/office/drawing/2014/main" id="{34FF0A5B-E5A2-364A-A43F-870CBB0FD735}"/>
              </a:ext>
            </a:extLst>
          </p:cNvPr>
          <p:cNvSpPr>
            <a:spLocks noGrp="1"/>
          </p:cNvSpPr>
          <p:nvPr>
            <p:ph type="sldNum" sz="quarter" idx="4"/>
          </p:nvPr>
        </p:nvSpPr>
        <p:spPr>
          <a:xfrm>
            <a:off x="354330" y="4767263"/>
            <a:ext cx="374090" cy="273844"/>
          </a:xfrm>
          <a:prstGeom prst="rect">
            <a:avLst/>
          </a:prstGeom>
        </p:spPr>
        <p:txBody>
          <a:bodyPr anchor="b"/>
          <a:lstStyle>
            <a:lvl1pPr algn="l">
              <a:defRPr sz="600"/>
            </a:lvl1pPr>
          </a:lstStyle>
          <a:p>
            <a:fld id="{3DD4D48B-A81C-684B-8A3B-DBB0C15B55CC}" type="slidenum">
              <a:rPr lang="fi-FI" smtClean="0"/>
              <a:pPr/>
              <a:t>‹#›</a:t>
            </a:fld>
            <a:endParaRPr lang="fi-FI"/>
          </a:p>
        </p:txBody>
      </p:sp>
    </p:spTree>
    <p:extLst>
      <p:ext uri="{BB962C8B-B14F-4D97-AF65-F5344CB8AC3E}">
        <p14:creationId xmlns:p14="http://schemas.microsoft.com/office/powerpoint/2010/main" val="36137588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91680" y="558350"/>
            <a:ext cx="6435696" cy="709666"/>
          </a:xfrm>
        </p:spPr>
        <p:txBody>
          <a:bodyPr/>
          <a:lstStyle/>
          <a:p>
            <a:r>
              <a:rPr lang="en-US"/>
              <a:t>Click to edit Master title</a:t>
            </a:r>
          </a:p>
        </p:txBody>
      </p:sp>
      <p:sp>
        <p:nvSpPr>
          <p:cNvPr id="3" name="Content Placeholder 2"/>
          <p:cNvSpPr>
            <a:spLocks noGrp="1"/>
          </p:cNvSpPr>
          <p:nvPr>
            <p:ph idx="1"/>
          </p:nvPr>
        </p:nvSpPr>
        <p:spPr>
          <a:xfrm>
            <a:off x="1691680" y="1491632"/>
            <a:ext cx="6435697" cy="2967083"/>
          </a:xfrm>
        </p:spPr>
        <p:txBody>
          <a:bodyPr>
            <a:normAutofit/>
          </a:bodyPr>
          <a:lstStyle>
            <a:lvl1pPr marL="0" indent="0">
              <a:buNone/>
              <a:defRPr sz="1600">
                <a:latin typeface="Georgia" charset="0"/>
                <a:ea typeface="Georgia" charset="0"/>
                <a:cs typeface="Georgia" charset="0"/>
              </a:defRPr>
            </a:lvl1pPr>
            <a:lvl2pPr>
              <a:defRPr sz="1200">
                <a:latin typeface="Georgia" charset="0"/>
                <a:ea typeface="Georgia" charset="0"/>
                <a:cs typeface="Georgia" charset="0"/>
              </a:defRPr>
            </a:lvl2pPr>
            <a:lvl3pPr>
              <a:defRPr sz="1100">
                <a:latin typeface="Georgia" charset="0"/>
                <a:ea typeface="Georgia" charset="0"/>
                <a:cs typeface="Georgia" charset="0"/>
              </a:defRPr>
            </a:lvl3pPr>
            <a:lvl4pPr>
              <a:defRPr sz="1050">
                <a:latin typeface="Georgia" charset="0"/>
                <a:ea typeface="Georgia" charset="0"/>
                <a:cs typeface="Georgia" charset="0"/>
              </a:defRPr>
            </a:lvl4pPr>
            <a:lvl5pPr>
              <a:defRPr sz="1050">
                <a:latin typeface="Georgia" charset="0"/>
                <a:ea typeface="Georgia" charset="0"/>
                <a:cs typeface="Georgi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C9CE577-32F8-4047-87E8-999925B81A99}"/>
              </a:ext>
            </a:extLst>
          </p:cNvPr>
          <p:cNvSpPr>
            <a:spLocks noGrp="1"/>
          </p:cNvSpPr>
          <p:nvPr>
            <p:ph type="sldNum" sz="quarter" idx="4"/>
          </p:nvPr>
        </p:nvSpPr>
        <p:spPr>
          <a:xfrm>
            <a:off x="0" y="4731990"/>
            <a:ext cx="519635" cy="273844"/>
          </a:xfrm>
          <a:prstGeom prst="rect">
            <a:avLst/>
          </a:prstGeom>
        </p:spPr>
        <p:txBody>
          <a:bodyPr vert="horz" lIns="91440" tIns="45720" rIns="91440" bIns="45720" rtlCol="0" anchor="ctr"/>
          <a:lstStyle>
            <a:lvl1pPr algn="ctr">
              <a:defRPr sz="900" b="1" i="0">
                <a:solidFill>
                  <a:srgbClr val="87FFD3"/>
                </a:solidFill>
                <a:latin typeface="Arial" charset="0"/>
                <a:ea typeface="Arial" charset="0"/>
                <a:cs typeface="Arial" charset="0"/>
              </a:defRPr>
            </a:lvl1pPr>
          </a:lstStyle>
          <a:p>
            <a:fld id="{AB3F14FD-01A9-644F-977D-C402962FAC32}" type="slidenum">
              <a:rPr lang="en-US" smtClean="0"/>
              <a:pPr/>
              <a:t>‹#›</a:t>
            </a:fld>
            <a:endParaRPr lang="en-US"/>
          </a:p>
        </p:txBody>
      </p:sp>
      <p:sp>
        <p:nvSpPr>
          <p:cNvPr id="7" name="Footer Placeholder 8">
            <a:extLst>
              <a:ext uri="{FF2B5EF4-FFF2-40B4-BE49-F238E27FC236}">
                <a16:creationId xmlns:a16="http://schemas.microsoft.com/office/drawing/2014/main" id="{DF80CACC-4321-2849-BC28-3273686563BA}"/>
              </a:ext>
            </a:extLst>
          </p:cNvPr>
          <p:cNvSpPr>
            <a:spLocks noGrp="1"/>
          </p:cNvSpPr>
          <p:nvPr>
            <p:ph type="ftr" sz="quarter" idx="3"/>
          </p:nvPr>
        </p:nvSpPr>
        <p:spPr>
          <a:xfrm rot="16200000">
            <a:off x="-992547" y="2424041"/>
            <a:ext cx="2520000" cy="511200"/>
          </a:xfrm>
          <a:prstGeom prst="rect">
            <a:avLst/>
          </a:prstGeom>
        </p:spPr>
        <p:txBody>
          <a:bodyPr vert="horz" lIns="91440" tIns="45720" rIns="91440" bIns="45720" rtlCol="0" anchor="ctr"/>
          <a:lstStyle>
            <a:lvl1pPr marL="0" marR="0" indent="0" algn="ctr" defTabSz="685798" rtl="0" eaLnBrk="1" fontAlgn="auto" latinLnBrk="0" hangingPunct="1">
              <a:lnSpc>
                <a:spcPct val="100000"/>
              </a:lnSpc>
              <a:spcBef>
                <a:spcPts val="0"/>
              </a:spcBef>
              <a:spcAft>
                <a:spcPts val="0"/>
              </a:spcAft>
              <a:buClrTx/>
              <a:buSzTx/>
              <a:buFontTx/>
              <a:buNone/>
              <a:tabLst/>
              <a:defRPr sz="900">
                <a:solidFill>
                  <a:schemeClr val="bg2"/>
                </a:solidFill>
              </a:defRPr>
            </a:lvl1pPr>
          </a:lstStyle>
          <a:p>
            <a:pPr>
              <a:defRPr/>
            </a:pPr>
            <a:endParaRPr lang="en-US" b="1">
              <a:latin typeface="Arial" charset="0"/>
              <a:ea typeface="Arial" charset="0"/>
              <a:cs typeface="Arial" charset="0"/>
            </a:endParaRPr>
          </a:p>
        </p:txBody>
      </p:sp>
    </p:spTree>
    <p:extLst>
      <p:ext uri="{BB962C8B-B14F-4D97-AF65-F5344CB8AC3E}">
        <p14:creationId xmlns:p14="http://schemas.microsoft.com/office/powerpoint/2010/main" val="1117534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Otsikko ja sisältö">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0AC3D50F-F10D-2843-B9B5-CFF1A70E68A4}"/>
              </a:ext>
            </a:extLst>
          </p:cNvPr>
          <p:cNvSpPr/>
          <p:nvPr userDrawn="1"/>
        </p:nvSpPr>
        <p:spPr>
          <a:xfrm>
            <a:off x="0" y="0"/>
            <a:ext cx="9144000" cy="5145750"/>
          </a:xfrm>
          <a:prstGeom prst="rect">
            <a:avLst/>
          </a:prstGeom>
          <a:gradFill flip="none" rotWithShape="1">
            <a:gsLst>
              <a:gs pos="0">
                <a:schemeClr val="tx1"/>
              </a:gs>
              <a:gs pos="100000">
                <a:schemeClr val="tx1">
                  <a:lumMod val="80000"/>
                  <a:lumOff val="2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Kuva 6">
            <a:extLst>
              <a:ext uri="{FF2B5EF4-FFF2-40B4-BE49-F238E27FC236}">
                <a16:creationId xmlns:a16="http://schemas.microsoft.com/office/drawing/2014/main" id="{813B6BB6-A161-3C45-A75B-F6157554F3E0}"/>
              </a:ext>
            </a:extLst>
          </p:cNvPr>
          <p:cNvPicPr>
            <a:picLocks noChangeAspect="1"/>
          </p:cNvPicPr>
          <p:nvPr userDrawn="1"/>
        </p:nvPicPr>
        <p:blipFill>
          <a:blip r:embed="rId2"/>
          <a:stretch>
            <a:fillRect/>
          </a:stretch>
        </p:blipFill>
        <p:spPr>
          <a:xfrm>
            <a:off x="7956000" y="3955500"/>
            <a:ext cx="1188000" cy="1188000"/>
          </a:xfrm>
          <a:prstGeom prst="rect">
            <a:avLst/>
          </a:prstGeom>
        </p:spPr>
      </p:pic>
      <p:sp>
        <p:nvSpPr>
          <p:cNvPr id="16" name="Title 1">
            <a:extLst>
              <a:ext uri="{FF2B5EF4-FFF2-40B4-BE49-F238E27FC236}">
                <a16:creationId xmlns:a16="http://schemas.microsoft.com/office/drawing/2014/main" id="{3B76C3FD-2607-8A4C-8BF5-B36B6143CDC3}"/>
              </a:ext>
            </a:extLst>
          </p:cNvPr>
          <p:cNvSpPr>
            <a:spLocks noGrp="1"/>
          </p:cNvSpPr>
          <p:nvPr>
            <p:ph type="title"/>
          </p:nvPr>
        </p:nvSpPr>
        <p:spPr>
          <a:xfrm>
            <a:off x="672370" y="2551724"/>
            <a:ext cx="6614865" cy="994172"/>
          </a:xfrm>
          <a:effectLst>
            <a:outerShdw blurRad="76200" dist="76200" dir="2700000" algn="tl" rotWithShape="0">
              <a:prstClr val="black">
                <a:alpha val="15000"/>
              </a:prstClr>
            </a:outerShdw>
          </a:effectLst>
        </p:spPr>
        <p:txBody>
          <a:bodyPr anchor="b"/>
          <a:lstStyle>
            <a:lvl1pPr>
              <a:defRPr>
                <a:solidFill>
                  <a:schemeClr val="bg1"/>
                </a:solidFill>
              </a:defRPr>
            </a:lvl1pPr>
          </a:lstStyle>
          <a:p>
            <a:r>
              <a:rPr lang="fi-FI"/>
              <a:t>Muokkaa </a:t>
            </a:r>
            <a:r>
              <a:rPr lang="fi-FI" err="1"/>
              <a:t>ots</a:t>
            </a:r>
            <a:r>
              <a:rPr lang="fi-FI"/>
              <a:t>. </a:t>
            </a:r>
            <a:r>
              <a:rPr lang="fi-FI" err="1"/>
              <a:t>perustyyl</a:t>
            </a:r>
            <a:r>
              <a:rPr lang="fi-FI"/>
              <a:t>. </a:t>
            </a:r>
            <a:r>
              <a:rPr lang="fi-FI" err="1"/>
              <a:t>napsautt</a:t>
            </a:r>
            <a:r>
              <a:rPr lang="fi-FI"/>
              <a:t>.</a:t>
            </a:r>
            <a:endParaRPr lang="en-US"/>
          </a:p>
        </p:txBody>
      </p:sp>
      <p:sp>
        <p:nvSpPr>
          <p:cNvPr id="17" name="Content Placeholder 2">
            <a:extLst>
              <a:ext uri="{FF2B5EF4-FFF2-40B4-BE49-F238E27FC236}">
                <a16:creationId xmlns:a16="http://schemas.microsoft.com/office/drawing/2014/main" id="{CF543291-A637-8D41-8BBA-25B75BAF1291}"/>
              </a:ext>
            </a:extLst>
          </p:cNvPr>
          <p:cNvSpPr>
            <a:spLocks noGrp="1"/>
          </p:cNvSpPr>
          <p:nvPr>
            <p:ph sz="half" idx="1"/>
          </p:nvPr>
        </p:nvSpPr>
        <p:spPr>
          <a:xfrm>
            <a:off x="675474" y="3647099"/>
            <a:ext cx="6614865" cy="1496401"/>
          </a:xfrm>
          <a:effectLst>
            <a:outerShdw blurRad="63500" dist="38100" dir="2700000" algn="tl" rotWithShape="0">
              <a:prstClr val="black">
                <a:alpha val="15000"/>
              </a:prstClr>
            </a:outerShdw>
          </a:effectLst>
        </p:spPr>
        <p:txBody>
          <a:bodyPr/>
          <a:lstStyle>
            <a:lvl1pPr>
              <a:buFontTx/>
              <a:buNone/>
              <a:defRPr sz="1100">
                <a:solidFill>
                  <a:schemeClr val="bg1"/>
                </a:solidFill>
              </a:defRPr>
            </a:lvl1pPr>
            <a:lvl2pPr>
              <a:defRPr sz="1100">
                <a:solidFill>
                  <a:schemeClr val="bg1"/>
                </a:solidFill>
              </a:defRPr>
            </a:lvl2pPr>
          </a:lstStyle>
          <a:p>
            <a:pPr lvl="0"/>
            <a:r>
              <a:rPr lang="fi-FI"/>
              <a:t>Muokkaa tekstin perustyylejä napsauttamalla</a:t>
            </a:r>
          </a:p>
        </p:txBody>
      </p:sp>
    </p:spTree>
    <p:extLst>
      <p:ext uri="{BB962C8B-B14F-4D97-AF65-F5344CB8AC3E}">
        <p14:creationId xmlns:p14="http://schemas.microsoft.com/office/powerpoint/2010/main" val="1558189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Content Placeholder 2"/>
          <p:cNvSpPr>
            <a:spLocks noGrp="1"/>
          </p:cNvSpPr>
          <p:nvPr>
            <p:ph idx="1"/>
          </p:nvPr>
        </p:nvSpPr>
        <p:spPr/>
        <p:txBody>
          <a:bodyPr/>
          <a:lstStyle>
            <a:lvl1pPr>
              <a:defRPr sz="1100"/>
            </a:lvl1pPr>
            <a:lvl2pPr>
              <a:defRPr sz="1100"/>
            </a:lvl2pPr>
          </a:lstStyle>
          <a:p>
            <a:pPr lvl="0"/>
            <a:r>
              <a:rPr lang="fi-FI"/>
              <a:t>Muokkaa tekstin perustyylejä napsauttamalla</a:t>
            </a:r>
          </a:p>
          <a:p>
            <a:pPr lvl="1"/>
            <a:r>
              <a:rPr lang="fi-FI"/>
              <a:t>toinen taso</a:t>
            </a:r>
          </a:p>
        </p:txBody>
      </p:sp>
      <p:sp>
        <p:nvSpPr>
          <p:cNvPr id="5" name="Slide Number Placeholder 5">
            <a:extLst>
              <a:ext uri="{FF2B5EF4-FFF2-40B4-BE49-F238E27FC236}">
                <a16:creationId xmlns:a16="http://schemas.microsoft.com/office/drawing/2014/main" id="{1E212F5F-80B6-1047-A8E6-E51C038272A7}"/>
              </a:ext>
            </a:extLst>
          </p:cNvPr>
          <p:cNvSpPr>
            <a:spLocks noGrp="1"/>
          </p:cNvSpPr>
          <p:nvPr>
            <p:ph type="sldNum" sz="quarter" idx="4"/>
          </p:nvPr>
        </p:nvSpPr>
        <p:spPr>
          <a:xfrm>
            <a:off x="354330" y="4767263"/>
            <a:ext cx="374090" cy="273844"/>
          </a:xfrm>
          <a:prstGeom prst="rect">
            <a:avLst/>
          </a:prstGeom>
        </p:spPr>
        <p:txBody>
          <a:bodyPr anchor="b"/>
          <a:lstStyle>
            <a:lvl1pPr algn="l">
              <a:defRPr sz="600"/>
            </a:lvl1pPr>
          </a:lstStyle>
          <a:p>
            <a:fld id="{8D6C8D1F-3066-F545-9C8E-50A640D5C1D2}" type="slidenum">
              <a:rPr lang="fi-FI" smtClean="0"/>
              <a:pPr/>
              <a:t>‹#›</a:t>
            </a:fld>
            <a:endParaRPr lang="fi-FI"/>
          </a:p>
        </p:txBody>
      </p:sp>
    </p:spTree>
    <p:extLst>
      <p:ext uri="{BB962C8B-B14F-4D97-AF65-F5344CB8AC3E}">
        <p14:creationId xmlns:p14="http://schemas.microsoft.com/office/powerpoint/2010/main" val="1673382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a:t>
            </a:r>
            <a:r>
              <a:rPr lang="fi-FI" err="1"/>
              <a:t>ots</a:t>
            </a:r>
            <a:r>
              <a:rPr lang="fi-FI"/>
              <a:t>. </a:t>
            </a:r>
            <a:r>
              <a:rPr lang="fi-FI" err="1"/>
              <a:t>perustyyl</a:t>
            </a:r>
            <a:r>
              <a:rPr lang="fi-FI"/>
              <a:t>. </a:t>
            </a:r>
            <a:r>
              <a:rPr lang="fi-FI" err="1"/>
              <a:t>napsautt</a:t>
            </a:r>
            <a:r>
              <a:rPr lang="fi-FI"/>
              <a:t>.</a:t>
            </a:r>
            <a:endParaRPr lang="en-US"/>
          </a:p>
        </p:txBody>
      </p:sp>
      <p:sp>
        <p:nvSpPr>
          <p:cNvPr id="3" name="Content Placeholder 2"/>
          <p:cNvSpPr>
            <a:spLocks noGrp="1"/>
          </p:cNvSpPr>
          <p:nvPr>
            <p:ph sz="half" idx="1"/>
          </p:nvPr>
        </p:nvSpPr>
        <p:spPr>
          <a:xfrm>
            <a:off x="357435" y="1369219"/>
            <a:ext cx="3886200" cy="3263504"/>
          </a:xfrm>
        </p:spPr>
        <p:txBody>
          <a:bodyPr/>
          <a:lstStyle>
            <a:lvl1pPr>
              <a:buFontTx/>
              <a:buNone/>
              <a:defRPr sz="1100"/>
            </a:lvl1pPr>
            <a:lvl2pPr>
              <a:buFontTx/>
              <a:buNone/>
              <a:defRPr sz="1100"/>
            </a:lvl2pPr>
          </a:lstStyle>
          <a:p>
            <a:pPr lvl="0"/>
            <a:r>
              <a:rPr lang="fi-FI"/>
              <a:t>Muokkaa tekstin perustyylejä napsauttamalla</a:t>
            </a:r>
          </a:p>
          <a:p>
            <a:pPr lvl="1"/>
            <a:r>
              <a:rPr lang="fi-FI"/>
              <a:t>toinen taso</a:t>
            </a:r>
          </a:p>
        </p:txBody>
      </p:sp>
      <p:sp>
        <p:nvSpPr>
          <p:cNvPr id="4" name="Content Placeholder 3"/>
          <p:cNvSpPr>
            <a:spLocks noGrp="1"/>
          </p:cNvSpPr>
          <p:nvPr>
            <p:ph sz="half" idx="2"/>
          </p:nvPr>
        </p:nvSpPr>
        <p:spPr>
          <a:xfrm>
            <a:off x="4357935" y="1369219"/>
            <a:ext cx="3886200" cy="3263504"/>
          </a:xfrm>
        </p:spPr>
        <p:txBody>
          <a:bodyPr/>
          <a:lstStyle>
            <a:lvl1pPr>
              <a:buFontTx/>
              <a:buNone/>
              <a:defRPr sz="1100"/>
            </a:lvl1pPr>
            <a:lvl2pPr>
              <a:buFontTx/>
              <a:buNone/>
              <a:defRPr sz="1100"/>
            </a:lvl2pPr>
          </a:lstStyle>
          <a:p>
            <a:pPr lvl="0"/>
            <a:r>
              <a:rPr lang="fi-FI"/>
              <a:t>Muokkaa tekstin perustyylejä napsauttamalla</a:t>
            </a:r>
          </a:p>
          <a:p>
            <a:pPr lvl="1"/>
            <a:r>
              <a:rPr lang="fi-FI"/>
              <a:t>toinen taso</a:t>
            </a:r>
          </a:p>
        </p:txBody>
      </p:sp>
      <p:sp>
        <p:nvSpPr>
          <p:cNvPr id="6" name="Slide Number Placeholder 5">
            <a:extLst>
              <a:ext uri="{FF2B5EF4-FFF2-40B4-BE49-F238E27FC236}">
                <a16:creationId xmlns:a16="http://schemas.microsoft.com/office/drawing/2014/main" id="{03E71C28-E244-7341-97A4-289413490926}"/>
              </a:ext>
            </a:extLst>
          </p:cNvPr>
          <p:cNvSpPr>
            <a:spLocks noGrp="1"/>
          </p:cNvSpPr>
          <p:nvPr>
            <p:ph type="sldNum" sz="quarter" idx="4"/>
          </p:nvPr>
        </p:nvSpPr>
        <p:spPr>
          <a:xfrm>
            <a:off x="354330" y="4767263"/>
            <a:ext cx="374090" cy="273844"/>
          </a:xfrm>
          <a:prstGeom prst="rect">
            <a:avLst/>
          </a:prstGeom>
        </p:spPr>
        <p:txBody>
          <a:bodyPr anchor="b"/>
          <a:lstStyle>
            <a:lvl1pPr algn="l">
              <a:defRPr sz="600"/>
            </a:lvl1pPr>
          </a:lstStyle>
          <a:p>
            <a:fld id="{FFE1175E-EEA1-A842-BABF-96E8CF3F691A}" type="slidenum">
              <a:rPr lang="fi-FI" smtClean="0"/>
              <a:pPr/>
              <a:t>‹#›</a:t>
            </a:fld>
            <a:endParaRPr lang="fi-FI"/>
          </a:p>
        </p:txBody>
      </p:sp>
    </p:spTree>
    <p:extLst>
      <p:ext uri="{BB962C8B-B14F-4D97-AF65-F5344CB8AC3E}">
        <p14:creationId xmlns:p14="http://schemas.microsoft.com/office/powerpoint/2010/main" val="1133370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a:t>
            </a:r>
            <a:r>
              <a:rPr lang="fi-FI" err="1"/>
              <a:t>ots</a:t>
            </a:r>
            <a:r>
              <a:rPr lang="fi-FI"/>
              <a:t>. </a:t>
            </a:r>
            <a:r>
              <a:rPr lang="fi-FI" err="1"/>
              <a:t>perustyyl</a:t>
            </a:r>
            <a:r>
              <a:rPr lang="fi-FI"/>
              <a:t>. </a:t>
            </a:r>
            <a:r>
              <a:rPr lang="fi-FI" err="1"/>
              <a:t>napsautt</a:t>
            </a:r>
            <a:r>
              <a:rPr lang="fi-FI"/>
              <a:t>.</a:t>
            </a:r>
            <a:endParaRPr lang="en-US"/>
          </a:p>
        </p:txBody>
      </p:sp>
      <p:sp>
        <p:nvSpPr>
          <p:cNvPr id="3" name="Content Placeholder 2"/>
          <p:cNvSpPr>
            <a:spLocks noGrp="1"/>
          </p:cNvSpPr>
          <p:nvPr>
            <p:ph sz="half" idx="1"/>
          </p:nvPr>
        </p:nvSpPr>
        <p:spPr>
          <a:xfrm>
            <a:off x="357435" y="1369220"/>
            <a:ext cx="3886200" cy="1572763"/>
          </a:xfrm>
        </p:spPr>
        <p:txBody>
          <a:bodyPr/>
          <a:lstStyle>
            <a:lvl1pPr>
              <a:buFontTx/>
              <a:buNone/>
              <a:defRPr sz="900"/>
            </a:lvl1pPr>
            <a:lvl2pPr>
              <a:buFontTx/>
              <a:buNone/>
              <a:defRPr sz="900"/>
            </a:lvl2pPr>
          </a:lstStyle>
          <a:p>
            <a:pPr lvl="0"/>
            <a:r>
              <a:rPr lang="fi-FI"/>
              <a:t>Muokkaa tekstin perustyylejä napsauttamalla</a:t>
            </a:r>
          </a:p>
        </p:txBody>
      </p:sp>
      <p:sp>
        <p:nvSpPr>
          <p:cNvPr id="4" name="Content Placeholder 3"/>
          <p:cNvSpPr>
            <a:spLocks noGrp="1"/>
          </p:cNvSpPr>
          <p:nvPr>
            <p:ph sz="half" idx="2"/>
          </p:nvPr>
        </p:nvSpPr>
        <p:spPr>
          <a:xfrm>
            <a:off x="4357935" y="1369220"/>
            <a:ext cx="3886200" cy="1572763"/>
          </a:xfrm>
        </p:spPr>
        <p:txBody>
          <a:bodyPr/>
          <a:lstStyle>
            <a:lvl1pPr>
              <a:buFontTx/>
              <a:buNone/>
              <a:defRPr sz="900"/>
            </a:lvl1pPr>
            <a:lvl2pPr>
              <a:buFontTx/>
              <a:buNone/>
              <a:defRPr sz="900"/>
            </a:lvl2pPr>
          </a:lstStyle>
          <a:p>
            <a:pPr lvl="0"/>
            <a:r>
              <a:rPr lang="fi-FI"/>
              <a:t>Muokkaa tekstin perustyylejä napsauttamalla</a:t>
            </a:r>
          </a:p>
        </p:txBody>
      </p:sp>
      <p:sp>
        <p:nvSpPr>
          <p:cNvPr id="6" name="Slide Number Placeholder 5">
            <a:extLst>
              <a:ext uri="{FF2B5EF4-FFF2-40B4-BE49-F238E27FC236}">
                <a16:creationId xmlns:a16="http://schemas.microsoft.com/office/drawing/2014/main" id="{03E71C28-E244-7341-97A4-289413490926}"/>
              </a:ext>
            </a:extLst>
          </p:cNvPr>
          <p:cNvSpPr>
            <a:spLocks noGrp="1"/>
          </p:cNvSpPr>
          <p:nvPr>
            <p:ph type="sldNum" sz="quarter" idx="4"/>
          </p:nvPr>
        </p:nvSpPr>
        <p:spPr>
          <a:xfrm>
            <a:off x="354330" y="4767263"/>
            <a:ext cx="374090" cy="273844"/>
          </a:xfrm>
          <a:prstGeom prst="rect">
            <a:avLst/>
          </a:prstGeom>
        </p:spPr>
        <p:txBody>
          <a:bodyPr anchor="b"/>
          <a:lstStyle>
            <a:lvl1pPr algn="l">
              <a:defRPr sz="600"/>
            </a:lvl1pPr>
          </a:lstStyle>
          <a:p>
            <a:fld id="{FFE1175E-EEA1-A842-BABF-96E8CF3F691A}" type="slidenum">
              <a:rPr lang="fi-FI" smtClean="0"/>
              <a:pPr/>
              <a:t>‹#›</a:t>
            </a:fld>
            <a:endParaRPr lang="fi-FI"/>
          </a:p>
        </p:txBody>
      </p:sp>
      <p:sp>
        <p:nvSpPr>
          <p:cNvPr id="13" name="Content Placeholder 2">
            <a:extLst>
              <a:ext uri="{FF2B5EF4-FFF2-40B4-BE49-F238E27FC236}">
                <a16:creationId xmlns:a16="http://schemas.microsoft.com/office/drawing/2014/main" id="{60207C6E-A6F7-1F4D-81CE-AD066185293D}"/>
              </a:ext>
            </a:extLst>
          </p:cNvPr>
          <p:cNvSpPr>
            <a:spLocks noGrp="1"/>
          </p:cNvSpPr>
          <p:nvPr>
            <p:ph sz="half" idx="10"/>
          </p:nvPr>
        </p:nvSpPr>
        <p:spPr>
          <a:xfrm>
            <a:off x="357435" y="3078751"/>
            <a:ext cx="3886200" cy="1572763"/>
          </a:xfrm>
        </p:spPr>
        <p:txBody>
          <a:bodyPr/>
          <a:lstStyle>
            <a:lvl1pPr>
              <a:buFontTx/>
              <a:buNone/>
              <a:defRPr sz="900"/>
            </a:lvl1pPr>
            <a:lvl2pPr>
              <a:buFontTx/>
              <a:buNone/>
              <a:defRPr sz="900"/>
            </a:lvl2pPr>
          </a:lstStyle>
          <a:p>
            <a:pPr lvl="0"/>
            <a:r>
              <a:rPr lang="fi-FI"/>
              <a:t>Muokkaa tekstin perustyylejä napsauttamalla</a:t>
            </a:r>
          </a:p>
        </p:txBody>
      </p:sp>
      <p:sp>
        <p:nvSpPr>
          <p:cNvPr id="14" name="Content Placeholder 3">
            <a:extLst>
              <a:ext uri="{FF2B5EF4-FFF2-40B4-BE49-F238E27FC236}">
                <a16:creationId xmlns:a16="http://schemas.microsoft.com/office/drawing/2014/main" id="{7B6650CB-F3F3-2A4F-98B9-BB2E8F0900FA}"/>
              </a:ext>
            </a:extLst>
          </p:cNvPr>
          <p:cNvSpPr>
            <a:spLocks noGrp="1"/>
          </p:cNvSpPr>
          <p:nvPr>
            <p:ph sz="half" idx="11"/>
          </p:nvPr>
        </p:nvSpPr>
        <p:spPr>
          <a:xfrm>
            <a:off x="4357935" y="3078751"/>
            <a:ext cx="3886200" cy="1572763"/>
          </a:xfrm>
        </p:spPr>
        <p:txBody>
          <a:bodyPr/>
          <a:lstStyle>
            <a:lvl1pPr>
              <a:buFontTx/>
              <a:buNone/>
              <a:defRPr sz="900"/>
            </a:lvl1pPr>
            <a:lvl2pPr>
              <a:buFontTx/>
              <a:buNone/>
              <a:defRPr sz="900"/>
            </a:lvl2pPr>
          </a:lstStyle>
          <a:p>
            <a:pPr lvl="0"/>
            <a:r>
              <a:rPr lang="fi-FI"/>
              <a:t>Muokkaa tekstin perustyylejä napsauttamalla</a:t>
            </a:r>
          </a:p>
        </p:txBody>
      </p:sp>
    </p:spTree>
    <p:extLst>
      <p:ext uri="{BB962C8B-B14F-4D97-AF65-F5344CB8AC3E}">
        <p14:creationId xmlns:p14="http://schemas.microsoft.com/office/powerpoint/2010/main" val="2933181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350877" y="273844"/>
            <a:ext cx="7886700" cy="994172"/>
          </a:xfrm>
        </p:spPr>
        <p:txBody>
          <a:bodyPr/>
          <a:lstStyle/>
          <a:p>
            <a:r>
              <a:rPr lang="fi-FI"/>
              <a:t>Muokkaa ots. perustyyl. napsautt.</a:t>
            </a:r>
            <a:endParaRPr lang="en-US"/>
          </a:p>
        </p:txBody>
      </p:sp>
      <p:sp>
        <p:nvSpPr>
          <p:cNvPr id="3" name="Text Placeholder 2"/>
          <p:cNvSpPr>
            <a:spLocks noGrp="1"/>
          </p:cNvSpPr>
          <p:nvPr>
            <p:ph type="body" idx="1"/>
          </p:nvPr>
        </p:nvSpPr>
        <p:spPr>
          <a:xfrm>
            <a:off x="350878" y="1268016"/>
            <a:ext cx="3868340" cy="610790"/>
          </a:xfrm>
        </p:spPr>
        <p:txBody>
          <a:bodyPr anchor="b"/>
          <a:lstStyle>
            <a:lvl1pPr marL="0" indent="0">
              <a:buNone/>
              <a:defRPr sz="1100" b="0" i="0">
                <a:latin typeface="Source Sans Pro" panose="020B0503030403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4" name="Content Placeholder 3"/>
          <p:cNvSpPr>
            <a:spLocks noGrp="1"/>
          </p:cNvSpPr>
          <p:nvPr>
            <p:ph sz="half" idx="2"/>
          </p:nvPr>
        </p:nvSpPr>
        <p:spPr>
          <a:xfrm>
            <a:off x="350878" y="1878806"/>
            <a:ext cx="3868340" cy="2763441"/>
          </a:xfrm>
        </p:spPr>
        <p:txBody>
          <a:bodyPr/>
          <a:lstStyle>
            <a:lvl1pPr>
              <a:buFontTx/>
              <a:buNone/>
              <a:defRPr sz="1100"/>
            </a:lvl1pPr>
            <a:lvl2pPr>
              <a:buFontTx/>
              <a:buNone/>
              <a:defRPr sz="1100"/>
            </a:lvl2pPr>
          </a:lstStyle>
          <a:p>
            <a:pPr lvl="0"/>
            <a:r>
              <a:rPr lang="fi-FI"/>
              <a:t>Muokkaa tekstin perustyylejä napsauttamalla</a:t>
            </a:r>
          </a:p>
        </p:txBody>
      </p:sp>
      <p:sp>
        <p:nvSpPr>
          <p:cNvPr id="5" name="Text Placeholder 4"/>
          <p:cNvSpPr>
            <a:spLocks noGrp="1"/>
          </p:cNvSpPr>
          <p:nvPr>
            <p:ph type="body" sz="quarter" idx="3"/>
          </p:nvPr>
        </p:nvSpPr>
        <p:spPr>
          <a:xfrm>
            <a:off x="4350186" y="1268016"/>
            <a:ext cx="3887391" cy="610790"/>
          </a:xfrm>
        </p:spPr>
        <p:txBody>
          <a:bodyPr anchor="b"/>
          <a:lstStyle>
            <a:lvl1pPr marL="0" indent="0">
              <a:buNone/>
              <a:defRPr sz="1100" b="0" i="0">
                <a:latin typeface="Source Sans Pro" panose="020B0503030403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6" name="Content Placeholder 5"/>
          <p:cNvSpPr>
            <a:spLocks noGrp="1"/>
          </p:cNvSpPr>
          <p:nvPr>
            <p:ph sz="quarter" idx="4"/>
          </p:nvPr>
        </p:nvSpPr>
        <p:spPr>
          <a:xfrm>
            <a:off x="4350186" y="1878806"/>
            <a:ext cx="3887391" cy="2763441"/>
          </a:xfrm>
        </p:spPr>
        <p:txBody>
          <a:bodyPr/>
          <a:lstStyle>
            <a:lvl1pPr>
              <a:buFontTx/>
              <a:buNone/>
              <a:defRPr sz="1100"/>
            </a:lvl1pPr>
            <a:lvl2pPr>
              <a:buFontTx/>
              <a:buNone/>
              <a:defRPr sz="1100"/>
            </a:lvl2pPr>
          </a:lstStyle>
          <a:p>
            <a:pPr lvl="0"/>
            <a:r>
              <a:rPr lang="fi-FI"/>
              <a:t>Muokkaa tekstin perustyylejä napsauttamalla</a:t>
            </a:r>
          </a:p>
        </p:txBody>
      </p:sp>
      <p:sp>
        <p:nvSpPr>
          <p:cNvPr id="8" name="Slide Number Placeholder 5">
            <a:extLst>
              <a:ext uri="{FF2B5EF4-FFF2-40B4-BE49-F238E27FC236}">
                <a16:creationId xmlns:a16="http://schemas.microsoft.com/office/drawing/2014/main" id="{FF2BC8D2-C0AB-7341-A5BE-DA640DC99E61}"/>
              </a:ext>
            </a:extLst>
          </p:cNvPr>
          <p:cNvSpPr>
            <a:spLocks noGrp="1"/>
          </p:cNvSpPr>
          <p:nvPr>
            <p:ph type="sldNum" sz="quarter" idx="10"/>
          </p:nvPr>
        </p:nvSpPr>
        <p:spPr>
          <a:xfrm>
            <a:off x="354330" y="4767263"/>
            <a:ext cx="374090" cy="273844"/>
          </a:xfrm>
          <a:prstGeom prst="rect">
            <a:avLst/>
          </a:prstGeom>
        </p:spPr>
        <p:txBody>
          <a:bodyPr anchor="b"/>
          <a:lstStyle>
            <a:lvl1pPr algn="l">
              <a:defRPr sz="600"/>
            </a:lvl1pPr>
          </a:lstStyle>
          <a:p>
            <a:fld id="{6A9F54F1-4149-7546-9DF6-966D22695698}" type="slidenum">
              <a:rPr lang="fi-FI" smtClean="0"/>
              <a:pPr/>
              <a:t>‹#›</a:t>
            </a:fld>
            <a:endParaRPr lang="fi-FI"/>
          </a:p>
        </p:txBody>
      </p:sp>
    </p:spTree>
    <p:extLst>
      <p:ext uri="{BB962C8B-B14F-4D97-AF65-F5344CB8AC3E}">
        <p14:creationId xmlns:p14="http://schemas.microsoft.com/office/powerpoint/2010/main" val="2578035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7D7981C8-46BC-9646-BC3F-A296A23AD4A3}"/>
              </a:ext>
            </a:extLst>
          </p:cNvPr>
          <p:cNvSpPr>
            <a:spLocks noGrp="1"/>
          </p:cNvSpPr>
          <p:nvPr>
            <p:ph type="sldNum" sz="quarter" idx="4"/>
          </p:nvPr>
        </p:nvSpPr>
        <p:spPr>
          <a:xfrm>
            <a:off x="354330" y="4767263"/>
            <a:ext cx="374090" cy="273844"/>
          </a:xfrm>
          <a:prstGeom prst="rect">
            <a:avLst/>
          </a:prstGeom>
        </p:spPr>
        <p:txBody>
          <a:bodyPr anchor="b"/>
          <a:lstStyle>
            <a:lvl1pPr algn="l">
              <a:defRPr sz="600"/>
            </a:lvl1pPr>
          </a:lstStyle>
          <a:p>
            <a:fld id="{53199DA7-3EC9-F740-A9C2-8D12FCA892DB}" type="slidenum">
              <a:rPr lang="fi-FI" smtClean="0"/>
              <a:pPr/>
              <a:t>‹#›</a:t>
            </a:fld>
            <a:endParaRPr lang="fi-FI"/>
          </a:p>
        </p:txBody>
      </p:sp>
      <p:sp>
        <p:nvSpPr>
          <p:cNvPr id="3" name="Title 1">
            <a:extLst>
              <a:ext uri="{FF2B5EF4-FFF2-40B4-BE49-F238E27FC236}">
                <a16:creationId xmlns:a16="http://schemas.microsoft.com/office/drawing/2014/main" id="{36AD805E-6435-A247-BC5F-0ABB81D8478D}"/>
              </a:ext>
            </a:extLst>
          </p:cNvPr>
          <p:cNvSpPr>
            <a:spLocks noGrp="1"/>
          </p:cNvSpPr>
          <p:nvPr>
            <p:ph type="title"/>
          </p:nvPr>
        </p:nvSpPr>
        <p:spPr>
          <a:xfrm>
            <a:off x="350877" y="273844"/>
            <a:ext cx="8084348" cy="994172"/>
          </a:xfrm>
        </p:spPr>
        <p:txBody>
          <a:bodyPr/>
          <a:lstStyle/>
          <a:p>
            <a:r>
              <a:rPr lang="fi-FI"/>
              <a:t>Muokkaa ots. perustyyl. napsautt.</a:t>
            </a:r>
            <a:endParaRPr lang="en-US"/>
          </a:p>
        </p:txBody>
      </p:sp>
      <p:sp>
        <p:nvSpPr>
          <p:cNvPr id="4" name="Text Placeholder 2">
            <a:extLst>
              <a:ext uri="{FF2B5EF4-FFF2-40B4-BE49-F238E27FC236}">
                <a16:creationId xmlns:a16="http://schemas.microsoft.com/office/drawing/2014/main" id="{A5E8DF07-5082-D744-B3B6-3E09C8E7838B}"/>
              </a:ext>
            </a:extLst>
          </p:cNvPr>
          <p:cNvSpPr>
            <a:spLocks noGrp="1"/>
          </p:cNvSpPr>
          <p:nvPr>
            <p:ph type="body" idx="1"/>
          </p:nvPr>
        </p:nvSpPr>
        <p:spPr>
          <a:xfrm>
            <a:off x="350878" y="1268016"/>
            <a:ext cx="2693031" cy="610790"/>
          </a:xfrm>
        </p:spPr>
        <p:txBody>
          <a:bodyPr anchor="b"/>
          <a:lstStyle>
            <a:lvl1pPr marL="0" indent="0">
              <a:buNone/>
              <a:defRPr sz="1100" b="0" i="0">
                <a:latin typeface="Source Sans Pro" panose="020B0503030403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5" name="Content Placeholder 3">
            <a:extLst>
              <a:ext uri="{FF2B5EF4-FFF2-40B4-BE49-F238E27FC236}">
                <a16:creationId xmlns:a16="http://schemas.microsoft.com/office/drawing/2014/main" id="{76B66093-3D12-4340-AD87-B502CB6AA842}"/>
              </a:ext>
            </a:extLst>
          </p:cNvPr>
          <p:cNvSpPr>
            <a:spLocks noGrp="1"/>
          </p:cNvSpPr>
          <p:nvPr>
            <p:ph sz="half" idx="2"/>
          </p:nvPr>
        </p:nvSpPr>
        <p:spPr>
          <a:xfrm>
            <a:off x="350878" y="1878806"/>
            <a:ext cx="2693031" cy="2763441"/>
          </a:xfrm>
        </p:spPr>
        <p:txBody>
          <a:bodyPr/>
          <a:lstStyle>
            <a:lvl1pPr>
              <a:buFontTx/>
              <a:buNone/>
              <a:defRPr sz="900"/>
            </a:lvl1pPr>
            <a:lvl2pPr>
              <a:buFontTx/>
              <a:buNone/>
              <a:defRPr sz="900"/>
            </a:lvl2pPr>
          </a:lstStyle>
          <a:p>
            <a:pPr lvl="0"/>
            <a:r>
              <a:rPr lang="fi-FI"/>
              <a:t>Muokkaa tekstin perustyylejä napsauttamalla</a:t>
            </a:r>
          </a:p>
        </p:txBody>
      </p:sp>
      <p:sp>
        <p:nvSpPr>
          <p:cNvPr id="6" name="Text Placeholder 4">
            <a:extLst>
              <a:ext uri="{FF2B5EF4-FFF2-40B4-BE49-F238E27FC236}">
                <a16:creationId xmlns:a16="http://schemas.microsoft.com/office/drawing/2014/main" id="{D60C3290-749E-D048-B0D9-E7982D7FB3AC}"/>
              </a:ext>
            </a:extLst>
          </p:cNvPr>
          <p:cNvSpPr>
            <a:spLocks noGrp="1"/>
          </p:cNvSpPr>
          <p:nvPr>
            <p:ph type="body" sz="quarter" idx="3"/>
          </p:nvPr>
        </p:nvSpPr>
        <p:spPr>
          <a:xfrm>
            <a:off x="3049163" y="1268016"/>
            <a:ext cx="2693031" cy="610790"/>
          </a:xfrm>
        </p:spPr>
        <p:txBody>
          <a:bodyPr anchor="b"/>
          <a:lstStyle>
            <a:lvl1pPr marL="0" indent="0">
              <a:buNone/>
              <a:defRPr sz="1100" b="0" i="0">
                <a:latin typeface="Source Sans Pro" panose="020B0503030403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7" name="Content Placeholder 5">
            <a:extLst>
              <a:ext uri="{FF2B5EF4-FFF2-40B4-BE49-F238E27FC236}">
                <a16:creationId xmlns:a16="http://schemas.microsoft.com/office/drawing/2014/main" id="{1A0E3217-C8A5-E548-9161-E502675508A2}"/>
              </a:ext>
            </a:extLst>
          </p:cNvPr>
          <p:cNvSpPr>
            <a:spLocks noGrp="1"/>
          </p:cNvSpPr>
          <p:nvPr>
            <p:ph sz="quarter" idx="10"/>
          </p:nvPr>
        </p:nvSpPr>
        <p:spPr>
          <a:xfrm>
            <a:off x="3049163" y="1878806"/>
            <a:ext cx="2693031" cy="2763441"/>
          </a:xfrm>
        </p:spPr>
        <p:txBody>
          <a:bodyPr/>
          <a:lstStyle>
            <a:lvl1pPr>
              <a:buFontTx/>
              <a:buNone/>
              <a:defRPr sz="900"/>
            </a:lvl1pPr>
            <a:lvl2pPr>
              <a:buFontTx/>
              <a:buNone/>
              <a:defRPr sz="900"/>
            </a:lvl2pPr>
          </a:lstStyle>
          <a:p>
            <a:pPr lvl="0"/>
            <a:r>
              <a:rPr lang="fi-FI"/>
              <a:t>Muokkaa tekstin perustyylejä napsauttamalla</a:t>
            </a:r>
          </a:p>
        </p:txBody>
      </p:sp>
      <p:sp>
        <p:nvSpPr>
          <p:cNvPr id="8" name="Text Placeholder 4">
            <a:extLst>
              <a:ext uri="{FF2B5EF4-FFF2-40B4-BE49-F238E27FC236}">
                <a16:creationId xmlns:a16="http://schemas.microsoft.com/office/drawing/2014/main" id="{0B210CFF-61EC-6C45-ACAD-5594AA9FA365}"/>
              </a:ext>
            </a:extLst>
          </p:cNvPr>
          <p:cNvSpPr>
            <a:spLocks noGrp="1"/>
          </p:cNvSpPr>
          <p:nvPr>
            <p:ph type="body" sz="quarter" idx="11"/>
          </p:nvPr>
        </p:nvSpPr>
        <p:spPr>
          <a:xfrm>
            <a:off x="5742194" y="1268016"/>
            <a:ext cx="2693031" cy="610790"/>
          </a:xfrm>
        </p:spPr>
        <p:txBody>
          <a:bodyPr anchor="b"/>
          <a:lstStyle>
            <a:lvl1pPr marL="0" indent="0">
              <a:buNone/>
              <a:defRPr sz="1100" b="0" i="0">
                <a:latin typeface="Source Sans Pro" panose="020B0503030403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9" name="Content Placeholder 5">
            <a:extLst>
              <a:ext uri="{FF2B5EF4-FFF2-40B4-BE49-F238E27FC236}">
                <a16:creationId xmlns:a16="http://schemas.microsoft.com/office/drawing/2014/main" id="{3BC06005-197B-BE48-AE9A-36A55AC3432D}"/>
              </a:ext>
            </a:extLst>
          </p:cNvPr>
          <p:cNvSpPr>
            <a:spLocks noGrp="1"/>
          </p:cNvSpPr>
          <p:nvPr>
            <p:ph sz="quarter" idx="12"/>
          </p:nvPr>
        </p:nvSpPr>
        <p:spPr>
          <a:xfrm>
            <a:off x="5742194" y="1878806"/>
            <a:ext cx="2693031" cy="2763441"/>
          </a:xfrm>
        </p:spPr>
        <p:txBody>
          <a:bodyPr/>
          <a:lstStyle>
            <a:lvl1pPr>
              <a:buFontTx/>
              <a:buNone/>
              <a:defRPr sz="900"/>
            </a:lvl1pPr>
            <a:lvl2pPr>
              <a:buFontTx/>
              <a:buNone/>
              <a:defRPr sz="900"/>
            </a:lvl2pPr>
          </a:lstStyle>
          <a:p>
            <a:pPr lvl="0"/>
            <a:r>
              <a:rPr lang="fi-FI"/>
              <a:t>Muokkaa tekstin perustyylejä napsauttamalla</a:t>
            </a:r>
          </a:p>
        </p:txBody>
      </p:sp>
      <p:cxnSp>
        <p:nvCxnSpPr>
          <p:cNvPr id="10" name="Suora yhdysviiva 9">
            <a:extLst>
              <a:ext uri="{FF2B5EF4-FFF2-40B4-BE49-F238E27FC236}">
                <a16:creationId xmlns:a16="http://schemas.microsoft.com/office/drawing/2014/main" id="{69FC57EB-4FBA-944E-81C5-BF22C571B34D}"/>
              </a:ext>
            </a:extLst>
          </p:cNvPr>
          <p:cNvCxnSpPr/>
          <p:nvPr userDrawn="1"/>
        </p:nvCxnSpPr>
        <p:spPr>
          <a:xfrm>
            <a:off x="3043909" y="1275104"/>
            <a:ext cx="0" cy="33742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uora yhdysviiva 10">
            <a:extLst>
              <a:ext uri="{FF2B5EF4-FFF2-40B4-BE49-F238E27FC236}">
                <a16:creationId xmlns:a16="http://schemas.microsoft.com/office/drawing/2014/main" id="{47F0104B-0D3E-3D40-8782-146F259D4DE2}"/>
              </a:ext>
            </a:extLst>
          </p:cNvPr>
          <p:cNvCxnSpPr/>
          <p:nvPr userDrawn="1"/>
        </p:nvCxnSpPr>
        <p:spPr>
          <a:xfrm>
            <a:off x="5749282" y="1275104"/>
            <a:ext cx="0" cy="33742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uora yhdysviiva 11">
            <a:extLst>
              <a:ext uri="{FF2B5EF4-FFF2-40B4-BE49-F238E27FC236}">
                <a16:creationId xmlns:a16="http://schemas.microsoft.com/office/drawing/2014/main" id="{71E6A35E-75F2-E544-9220-13BCD9AEFF55}"/>
              </a:ext>
            </a:extLst>
          </p:cNvPr>
          <p:cNvCxnSpPr/>
          <p:nvPr userDrawn="1"/>
        </p:nvCxnSpPr>
        <p:spPr>
          <a:xfrm>
            <a:off x="349804" y="1275104"/>
            <a:ext cx="0" cy="337423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7070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Tyhjä">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7D7981C8-46BC-9646-BC3F-A296A23AD4A3}"/>
              </a:ext>
            </a:extLst>
          </p:cNvPr>
          <p:cNvSpPr>
            <a:spLocks noGrp="1"/>
          </p:cNvSpPr>
          <p:nvPr>
            <p:ph type="sldNum" sz="quarter" idx="4"/>
          </p:nvPr>
        </p:nvSpPr>
        <p:spPr>
          <a:xfrm>
            <a:off x="354330" y="4767263"/>
            <a:ext cx="374090" cy="273844"/>
          </a:xfrm>
          <a:prstGeom prst="rect">
            <a:avLst/>
          </a:prstGeom>
        </p:spPr>
        <p:txBody>
          <a:bodyPr anchor="b"/>
          <a:lstStyle>
            <a:lvl1pPr algn="l">
              <a:defRPr sz="600"/>
            </a:lvl1pPr>
          </a:lstStyle>
          <a:p>
            <a:fld id="{53199DA7-3EC9-F740-A9C2-8D12FCA892DB}" type="slidenum">
              <a:rPr lang="fi-FI" smtClean="0"/>
              <a:pPr/>
              <a:t>‹#›</a:t>
            </a:fld>
            <a:endParaRPr lang="fi-FI"/>
          </a:p>
        </p:txBody>
      </p:sp>
    </p:spTree>
    <p:extLst>
      <p:ext uri="{BB962C8B-B14F-4D97-AF65-F5344CB8AC3E}">
        <p14:creationId xmlns:p14="http://schemas.microsoft.com/office/powerpoint/2010/main" val="906658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4330" y="273844"/>
            <a:ext cx="7886700" cy="994172"/>
          </a:xfrm>
          <a:prstGeom prst="rect">
            <a:avLst/>
          </a:prstGeom>
        </p:spPr>
        <p:txBody>
          <a:bodyPr vert="horz" lIns="91440" tIns="45720" rIns="91440" bIns="45720" rtlCol="0" anchor="ctr">
            <a:normAutofit/>
          </a:bodyPr>
          <a:lstStyle/>
          <a:p>
            <a:r>
              <a:rPr lang="fi-FI" noProof="1"/>
              <a:t>Muokkaa ots. perustyyl. napsautt.</a:t>
            </a:r>
          </a:p>
        </p:txBody>
      </p:sp>
      <p:sp>
        <p:nvSpPr>
          <p:cNvPr id="3" name="Text Placeholder 2"/>
          <p:cNvSpPr>
            <a:spLocks noGrp="1"/>
          </p:cNvSpPr>
          <p:nvPr>
            <p:ph type="body" idx="1"/>
          </p:nvPr>
        </p:nvSpPr>
        <p:spPr>
          <a:xfrm>
            <a:off x="354330" y="1369219"/>
            <a:ext cx="7886700" cy="3263504"/>
          </a:xfrm>
          <a:prstGeom prst="rect">
            <a:avLst/>
          </a:prstGeom>
        </p:spPr>
        <p:txBody>
          <a:bodyPr vert="horz" lIns="91440" tIns="45720" rIns="91440" bIns="45720" rtlCol="0">
            <a:normAutofit/>
          </a:bodyPr>
          <a:lstStyle/>
          <a:p>
            <a:pPr lvl="0"/>
            <a:r>
              <a:rPr lang="fi-FI" noProof="1"/>
              <a:t>Muokkaa tekstin perustyylejä napsauttamalla</a:t>
            </a:r>
          </a:p>
          <a:p>
            <a:pPr lvl="1"/>
            <a:r>
              <a:rPr lang="fi-FI" noProof="1"/>
              <a:t>toinen taso</a:t>
            </a:r>
          </a:p>
        </p:txBody>
      </p:sp>
      <p:sp>
        <p:nvSpPr>
          <p:cNvPr id="8" name="Suorakulmio 7">
            <a:extLst>
              <a:ext uri="{FF2B5EF4-FFF2-40B4-BE49-F238E27FC236}">
                <a16:creationId xmlns:a16="http://schemas.microsoft.com/office/drawing/2014/main" id="{F0341F4F-B5BF-C542-8CFC-91E9211235BA}"/>
              </a:ext>
            </a:extLst>
          </p:cNvPr>
          <p:cNvSpPr>
            <a:spLocks/>
          </p:cNvSpPr>
          <p:nvPr userDrawn="1"/>
        </p:nvSpPr>
        <p:spPr>
          <a:xfrm>
            <a:off x="0" y="-2250"/>
            <a:ext cx="72000" cy="5148000"/>
          </a:xfrm>
          <a:prstGeom prst="rect">
            <a:avLst/>
          </a:prstGeom>
          <a:solidFill>
            <a:srgbClr val="2C1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lide Number Placeholder 5">
            <a:extLst>
              <a:ext uri="{FF2B5EF4-FFF2-40B4-BE49-F238E27FC236}">
                <a16:creationId xmlns:a16="http://schemas.microsoft.com/office/drawing/2014/main" id="{0BB6B98A-CB53-734E-A97A-74E876BB99DE}"/>
              </a:ext>
            </a:extLst>
          </p:cNvPr>
          <p:cNvSpPr>
            <a:spLocks noGrp="1"/>
          </p:cNvSpPr>
          <p:nvPr>
            <p:ph type="sldNum" sz="quarter" idx="4"/>
          </p:nvPr>
        </p:nvSpPr>
        <p:spPr>
          <a:xfrm>
            <a:off x="354330" y="4767263"/>
            <a:ext cx="374090" cy="273844"/>
          </a:xfrm>
          <a:prstGeom prst="rect">
            <a:avLst/>
          </a:prstGeom>
        </p:spPr>
        <p:txBody>
          <a:bodyPr anchor="b"/>
          <a:lstStyle>
            <a:lvl1pPr algn="l">
              <a:defRPr sz="600"/>
            </a:lvl1pPr>
          </a:lstStyle>
          <a:p>
            <a:fld id="{E39DB825-2F27-6A48-B98F-41672747ED45}" type="slidenum">
              <a:rPr lang="fi-FI" smtClean="0"/>
              <a:pPr/>
              <a:t>‹#›</a:t>
            </a:fld>
            <a:endParaRPr lang="fi-FI"/>
          </a:p>
        </p:txBody>
      </p:sp>
      <p:pic>
        <p:nvPicPr>
          <p:cNvPr id="7" name="Kuva 6">
            <a:extLst>
              <a:ext uri="{FF2B5EF4-FFF2-40B4-BE49-F238E27FC236}">
                <a16:creationId xmlns:a16="http://schemas.microsoft.com/office/drawing/2014/main" id="{1B0D285D-A848-F64C-B2F1-7213CCE0555B}"/>
              </a:ext>
            </a:extLst>
          </p:cNvPr>
          <p:cNvPicPr>
            <a:picLocks noChangeAspect="1"/>
          </p:cNvPicPr>
          <p:nvPr userDrawn="1"/>
        </p:nvPicPr>
        <p:blipFill>
          <a:blip r:embed="rId19"/>
          <a:stretch>
            <a:fillRect/>
          </a:stretch>
        </p:blipFill>
        <p:spPr>
          <a:xfrm>
            <a:off x="7956000" y="3955500"/>
            <a:ext cx="1188000" cy="1188000"/>
          </a:xfrm>
          <a:prstGeom prst="rect">
            <a:avLst/>
          </a:prstGeom>
        </p:spPr>
      </p:pic>
    </p:spTree>
    <p:extLst>
      <p:ext uri="{BB962C8B-B14F-4D97-AF65-F5344CB8AC3E}">
        <p14:creationId xmlns:p14="http://schemas.microsoft.com/office/powerpoint/2010/main" val="2631603069"/>
      </p:ext>
    </p:extLst>
  </p:cSld>
  <p:clrMap bg1="lt1" tx1="dk1" bg2="lt2" tx2="dk2" accent1="accent1" accent2="accent2" accent3="accent3" accent4="accent4" accent5="accent5" accent6="accent6" hlink="hlink" folHlink="folHlink"/>
  <p:sldLayoutIdLst>
    <p:sldLayoutId id="2147483661" r:id="rId1"/>
    <p:sldLayoutId id="2147483677" r:id="rId2"/>
    <p:sldLayoutId id="2147483695" r:id="rId3"/>
    <p:sldLayoutId id="2147483662" r:id="rId4"/>
    <p:sldLayoutId id="2147483664" r:id="rId5"/>
    <p:sldLayoutId id="2147483706" r:id="rId6"/>
    <p:sldLayoutId id="2147483665" r:id="rId7"/>
    <p:sldLayoutId id="2147483667" r:id="rId8"/>
    <p:sldLayoutId id="2147483684" r:id="rId9"/>
    <p:sldLayoutId id="2147483669" r:id="rId10"/>
    <p:sldLayoutId id="2147483690" r:id="rId11"/>
    <p:sldLayoutId id="2147483691" r:id="rId12"/>
    <p:sldLayoutId id="2147483702" r:id="rId13"/>
    <p:sldLayoutId id="2147483703" r:id="rId14"/>
    <p:sldLayoutId id="2147483707" r:id="rId15"/>
    <p:sldLayoutId id="2147483704" r:id="rId16"/>
    <p:sldLayoutId id="2147483705" r:id="rId17"/>
  </p:sldLayoutIdLst>
  <p:hf hdr="0" ftr="0" dt="0"/>
  <p:txStyles>
    <p:titleStyle>
      <a:lvl1pPr algn="l" defTabSz="685800" rtl="0" eaLnBrk="1" latinLnBrk="0" hangingPunct="1">
        <a:lnSpc>
          <a:spcPct val="90000"/>
        </a:lnSpc>
        <a:spcBef>
          <a:spcPct val="0"/>
        </a:spcBef>
        <a:buNone/>
        <a:defRPr sz="1800" b="0" i="0" kern="1200">
          <a:solidFill>
            <a:schemeClr val="tx1"/>
          </a:solidFill>
          <a:latin typeface="Source Sans Pro" panose="020B0503030403020204" pitchFamily="34" charset="0"/>
          <a:ea typeface="+mj-ea"/>
          <a:cs typeface="+mj-cs"/>
        </a:defRPr>
      </a:lvl1pPr>
    </p:titleStyle>
    <p:bodyStyle>
      <a:lvl1pPr marL="0" indent="0" algn="l" defTabSz="685800" rtl="0" eaLnBrk="1" latinLnBrk="0" hangingPunct="1">
        <a:lnSpc>
          <a:spcPct val="90000"/>
        </a:lnSpc>
        <a:spcBef>
          <a:spcPts val="750"/>
        </a:spcBef>
        <a:buFontTx/>
        <a:buNone/>
        <a:defRPr sz="1100" b="0" i="0" kern="1200">
          <a:solidFill>
            <a:schemeClr val="tx1"/>
          </a:solidFill>
          <a:latin typeface="Source Sans Pro" panose="020B0503030403020204" pitchFamily="34" charset="0"/>
          <a:ea typeface="+mn-ea"/>
          <a:cs typeface="+mn-cs"/>
        </a:defRPr>
      </a:lvl1pPr>
      <a:lvl2pPr marL="342900" indent="0" algn="l" defTabSz="685800" rtl="0" eaLnBrk="1" latinLnBrk="0" hangingPunct="1">
        <a:lnSpc>
          <a:spcPct val="90000"/>
        </a:lnSpc>
        <a:spcBef>
          <a:spcPts val="375"/>
        </a:spcBef>
        <a:buFontTx/>
        <a:buNone/>
        <a:defRPr sz="1100" b="0" i="0" kern="1200">
          <a:solidFill>
            <a:schemeClr val="tx1"/>
          </a:solidFill>
          <a:latin typeface="Source Sans Pro" panose="020B0503030403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4330" y="273844"/>
            <a:ext cx="7886700" cy="994172"/>
          </a:xfrm>
          <a:prstGeom prst="rect">
            <a:avLst/>
          </a:prstGeom>
        </p:spPr>
        <p:txBody>
          <a:bodyPr vert="horz" lIns="91440" tIns="45720" rIns="91440" bIns="45720" rtlCol="0" anchor="ctr">
            <a:normAutofit/>
          </a:bodyPr>
          <a:lstStyle/>
          <a:p>
            <a:r>
              <a:rPr lang="fi-FI" noProof="1"/>
              <a:t>Muokkaa ots. perustyyl. napsautt.</a:t>
            </a:r>
          </a:p>
        </p:txBody>
      </p:sp>
      <p:sp>
        <p:nvSpPr>
          <p:cNvPr id="3" name="Text Placeholder 2"/>
          <p:cNvSpPr>
            <a:spLocks noGrp="1"/>
          </p:cNvSpPr>
          <p:nvPr>
            <p:ph type="body" idx="1"/>
          </p:nvPr>
        </p:nvSpPr>
        <p:spPr>
          <a:xfrm>
            <a:off x="354330" y="1369219"/>
            <a:ext cx="7886700" cy="3263504"/>
          </a:xfrm>
          <a:prstGeom prst="rect">
            <a:avLst/>
          </a:prstGeom>
        </p:spPr>
        <p:txBody>
          <a:bodyPr vert="horz" lIns="91440" tIns="45720" rIns="91440" bIns="45720" rtlCol="0">
            <a:normAutofit/>
          </a:bodyPr>
          <a:lstStyle/>
          <a:p>
            <a:pPr lvl="0"/>
            <a:r>
              <a:rPr lang="fi-FI" noProof="1"/>
              <a:t>Muokkaa tekstin perustyylejä napsauttamalla</a:t>
            </a:r>
          </a:p>
          <a:p>
            <a:pPr lvl="1"/>
            <a:r>
              <a:rPr lang="fi-FI" noProof="1"/>
              <a:t>toinen taso</a:t>
            </a:r>
          </a:p>
        </p:txBody>
      </p:sp>
      <p:sp>
        <p:nvSpPr>
          <p:cNvPr id="8" name="Suorakulmio 7">
            <a:extLst>
              <a:ext uri="{FF2B5EF4-FFF2-40B4-BE49-F238E27FC236}">
                <a16:creationId xmlns:a16="http://schemas.microsoft.com/office/drawing/2014/main" id="{F0341F4F-B5BF-C542-8CFC-91E9211235BA}"/>
              </a:ext>
            </a:extLst>
          </p:cNvPr>
          <p:cNvSpPr>
            <a:spLocks/>
          </p:cNvSpPr>
          <p:nvPr userDrawn="1"/>
        </p:nvSpPr>
        <p:spPr>
          <a:xfrm>
            <a:off x="0" y="6300"/>
            <a:ext cx="72000" cy="5137200"/>
          </a:xfrm>
          <a:prstGeom prst="rect">
            <a:avLst/>
          </a:prstGeom>
          <a:solidFill>
            <a:srgbClr val="2C1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lide Number Placeholder 5">
            <a:extLst>
              <a:ext uri="{FF2B5EF4-FFF2-40B4-BE49-F238E27FC236}">
                <a16:creationId xmlns:a16="http://schemas.microsoft.com/office/drawing/2014/main" id="{0BB6B98A-CB53-734E-A97A-74E876BB99DE}"/>
              </a:ext>
            </a:extLst>
          </p:cNvPr>
          <p:cNvSpPr>
            <a:spLocks noGrp="1"/>
          </p:cNvSpPr>
          <p:nvPr>
            <p:ph type="sldNum" sz="quarter" idx="4"/>
          </p:nvPr>
        </p:nvSpPr>
        <p:spPr>
          <a:xfrm>
            <a:off x="354330" y="4767263"/>
            <a:ext cx="374090" cy="273844"/>
          </a:xfrm>
          <a:prstGeom prst="rect">
            <a:avLst/>
          </a:prstGeom>
        </p:spPr>
        <p:txBody>
          <a:bodyPr anchor="b"/>
          <a:lstStyle>
            <a:lvl1pPr algn="l">
              <a:defRPr sz="600"/>
            </a:lvl1pPr>
          </a:lstStyle>
          <a:p>
            <a:fld id="{E39DB825-2F27-6A48-B98F-41672747ED45}" type="slidenum">
              <a:rPr lang="fi-FI" smtClean="0"/>
              <a:pPr/>
              <a:t>‹#›</a:t>
            </a:fld>
            <a:endParaRPr lang="fi-FI"/>
          </a:p>
        </p:txBody>
      </p:sp>
      <p:pic>
        <p:nvPicPr>
          <p:cNvPr id="7" name="Kuva 6">
            <a:extLst>
              <a:ext uri="{FF2B5EF4-FFF2-40B4-BE49-F238E27FC236}">
                <a16:creationId xmlns:a16="http://schemas.microsoft.com/office/drawing/2014/main" id="{1B0D285D-A848-F64C-B2F1-7213CCE0555B}"/>
              </a:ext>
            </a:extLst>
          </p:cNvPr>
          <p:cNvPicPr>
            <a:picLocks noChangeAspect="1"/>
          </p:cNvPicPr>
          <p:nvPr userDrawn="1"/>
        </p:nvPicPr>
        <p:blipFill>
          <a:blip r:embed="rId14"/>
          <a:stretch>
            <a:fillRect/>
          </a:stretch>
        </p:blipFill>
        <p:spPr>
          <a:xfrm>
            <a:off x="7956000" y="3955500"/>
            <a:ext cx="1188000" cy="1188000"/>
          </a:xfrm>
          <a:prstGeom prst="rect">
            <a:avLst/>
          </a:prstGeom>
        </p:spPr>
      </p:pic>
    </p:spTree>
    <p:extLst>
      <p:ext uri="{BB962C8B-B14F-4D97-AF65-F5344CB8AC3E}">
        <p14:creationId xmlns:p14="http://schemas.microsoft.com/office/powerpoint/2010/main" val="2797898120"/>
      </p:ext>
    </p:extLst>
  </p:cSld>
  <p:clrMap bg1="lt1" tx1="dk1" bg2="lt2" tx2="dk2" accent1="accent1" accent2="accent2" accent3="accent3" accent4="accent4" accent5="accent5" accent6="accent6" hlink="hlink" folHlink="folHlink"/>
  <p:sldLayoutIdLst>
    <p:sldLayoutId id="2147483713" r:id="rId1"/>
    <p:sldLayoutId id="2147483716" r:id="rId2"/>
    <p:sldLayoutId id="2147483718" r:id="rId3"/>
    <p:sldLayoutId id="2147483719" r:id="rId4"/>
    <p:sldLayoutId id="2147483720" r:id="rId5"/>
    <p:sldLayoutId id="2147483726" r:id="rId6"/>
    <p:sldLayoutId id="2147483727" r:id="rId7"/>
    <p:sldLayoutId id="2147483728" r:id="rId8"/>
    <p:sldLayoutId id="2147483729" r:id="rId9"/>
    <p:sldLayoutId id="2147483730" r:id="rId10"/>
    <p:sldLayoutId id="2147483731" r:id="rId11"/>
    <p:sldLayoutId id="2147483732" r:id="rId12"/>
  </p:sldLayoutIdLst>
  <p:hf hdr="0" ftr="0" dt="0"/>
  <p:txStyles>
    <p:titleStyle>
      <a:lvl1pPr algn="l" defTabSz="685800" rtl="0" eaLnBrk="1" latinLnBrk="0" hangingPunct="1">
        <a:lnSpc>
          <a:spcPct val="90000"/>
        </a:lnSpc>
        <a:spcBef>
          <a:spcPct val="0"/>
        </a:spcBef>
        <a:buNone/>
        <a:defRPr sz="2000" b="0" i="0" kern="1200">
          <a:solidFill>
            <a:schemeClr val="tx1"/>
          </a:solidFill>
          <a:latin typeface="Source Sans Pro" panose="020B0503030403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hyperlink" Target="https://www.innolink.fi/" TargetMode="External"/><Relationship Id="rId7" Type="http://schemas.openxmlformats.org/officeDocument/2006/relationships/hyperlink" Target="https://twitter.com/Innolink_fi"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hyperlink" Target="https://www.linkedin.com/company/innolink-group/" TargetMode="External"/><Relationship Id="rId10" Type="http://schemas.openxmlformats.org/officeDocument/2006/relationships/image" Target="../media/image44.png"/><Relationship Id="rId4" Type="http://schemas.openxmlformats.org/officeDocument/2006/relationships/image" Target="../media/image41.png"/><Relationship Id="rId9" Type="http://schemas.openxmlformats.org/officeDocument/2006/relationships/hyperlink" Target="https://www.youtube.com/channel/UCB-i8hAf-aXb7NUkR-J6kD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EBAB6919-FF0F-9440-B810-912DFBF4902B}"/>
              </a:ext>
            </a:extLst>
          </p:cNvPr>
          <p:cNvPicPr>
            <a:picLocks noChangeAspect="1"/>
          </p:cNvPicPr>
          <p:nvPr/>
        </p:nvPicPr>
        <p:blipFill>
          <a:blip r:embed="rId3"/>
          <a:stretch>
            <a:fillRect/>
          </a:stretch>
        </p:blipFill>
        <p:spPr>
          <a:xfrm>
            <a:off x="7956000" y="3955500"/>
            <a:ext cx="1188000" cy="1188000"/>
          </a:xfrm>
          <a:prstGeom prst="rect">
            <a:avLst/>
          </a:prstGeom>
        </p:spPr>
      </p:pic>
      <p:sp>
        <p:nvSpPr>
          <p:cNvPr id="5" name="Dian numeron paikkamerkki 4">
            <a:extLst>
              <a:ext uri="{FF2B5EF4-FFF2-40B4-BE49-F238E27FC236}">
                <a16:creationId xmlns:a16="http://schemas.microsoft.com/office/drawing/2014/main" id="{7ABF66F3-A7BE-1E4E-91D2-5A2EAE6B8527}"/>
              </a:ext>
            </a:extLst>
          </p:cNvPr>
          <p:cNvSpPr>
            <a:spLocks noGrp="1"/>
          </p:cNvSpPr>
          <p:nvPr>
            <p:ph type="sldNum" sz="quarter" idx="4294967295"/>
          </p:nvPr>
        </p:nvSpPr>
        <p:spPr>
          <a:xfrm>
            <a:off x="354330" y="4767263"/>
            <a:ext cx="374090" cy="27384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5BBF718-D3A3-E941-B318-31F52B75AAAE}" type="slidenum">
              <a:rPr kumimoji="0" lang="fi-FI" sz="600" b="0" i="0" u="none" strike="noStrike" kern="1200" cap="none" spc="0" normalizeH="0" baseline="0" noProof="0" smtClean="0">
                <a:ln>
                  <a:noFill/>
                </a:ln>
                <a:solidFill>
                  <a:srgbClr val="2C1A46"/>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a:t>
            </a:fld>
            <a:endParaRPr kumimoji="0" lang="fi-FI" sz="600" b="0" i="0" u="none" strike="noStrike" kern="1200" cap="none" spc="0" normalizeH="0" baseline="0" noProof="0">
              <a:ln>
                <a:noFill/>
              </a:ln>
              <a:solidFill>
                <a:srgbClr val="2C1A46"/>
              </a:solidFill>
              <a:effectLst/>
              <a:uLnTx/>
              <a:uFillTx/>
              <a:latin typeface="Calibri" panose="020F0502020204030204"/>
              <a:ea typeface="+mn-ea"/>
              <a:cs typeface="+mn-cs"/>
            </a:endParaRPr>
          </a:p>
        </p:txBody>
      </p:sp>
      <p:sp>
        <p:nvSpPr>
          <p:cNvPr id="13" name="Otsikko 10">
            <a:extLst>
              <a:ext uri="{FF2B5EF4-FFF2-40B4-BE49-F238E27FC236}">
                <a16:creationId xmlns:a16="http://schemas.microsoft.com/office/drawing/2014/main" id="{A1E66052-29E1-4025-90F2-9BBCE426F9ED}"/>
              </a:ext>
            </a:extLst>
          </p:cNvPr>
          <p:cNvSpPr>
            <a:spLocks noGrp="1"/>
          </p:cNvSpPr>
          <p:nvPr>
            <p:ph type="title"/>
          </p:nvPr>
        </p:nvSpPr>
        <p:spPr>
          <a:xfrm>
            <a:off x="346379" y="2074664"/>
            <a:ext cx="3295521" cy="994172"/>
          </a:xfrm>
        </p:spPr>
        <p:txBody>
          <a:bodyPr>
            <a:normAutofit/>
          </a:bodyPr>
          <a:lstStyle/>
          <a:p>
            <a:r>
              <a:rPr lang="fi-FI" sz="2000" noProof="1">
                <a:latin typeface="Source Sans Pro"/>
                <a:ea typeface="Source Sans Pro"/>
              </a:rPr>
              <a:t>Palvelualojen Osaajabarometri 2022</a:t>
            </a:r>
            <a:endParaRPr lang="fi-FI" sz="2000">
              <a:latin typeface="Source Sans Pro"/>
              <a:ea typeface="Source Sans Pro"/>
            </a:endParaRPr>
          </a:p>
        </p:txBody>
      </p:sp>
      <p:pic>
        <p:nvPicPr>
          <p:cNvPr id="16" name="Picture 2" descr="Palvelualojen työnantajat PALTA ry, Arbetsgivarna för servicebrancherna  PALTA rf - avoimet työpaikat ja yritys | Oikotie Työpaikat">
            <a:extLst>
              <a:ext uri="{FF2B5EF4-FFF2-40B4-BE49-F238E27FC236}">
                <a16:creationId xmlns:a16="http://schemas.microsoft.com/office/drawing/2014/main" id="{66B6FB0B-6FE7-4ED4-9050-C36CB15521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350" y="306210"/>
            <a:ext cx="1107157" cy="6215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Finanssiala ry - taloustiedot, Y-tunnus ja päättäjät - Finder.fi">
            <a:extLst>
              <a:ext uri="{FF2B5EF4-FFF2-40B4-BE49-F238E27FC236}">
                <a16:creationId xmlns:a16="http://schemas.microsoft.com/office/drawing/2014/main" id="{BFDA1F9E-7E79-4227-A17E-1E22C1C254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6852" y="473505"/>
            <a:ext cx="1481807" cy="28812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Etusivu - MaRa ry">
            <a:extLst>
              <a:ext uri="{FF2B5EF4-FFF2-40B4-BE49-F238E27FC236}">
                <a16:creationId xmlns:a16="http://schemas.microsoft.com/office/drawing/2014/main" id="{4FFF16A4-D11A-468D-9C95-FF29B224C11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5211" b="37749"/>
          <a:stretch/>
        </p:blipFill>
        <p:spPr bwMode="auto">
          <a:xfrm>
            <a:off x="260350" y="966788"/>
            <a:ext cx="1508372" cy="40785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Kaupan liitto | Kauppa luo hyvinvointia">
            <a:extLst>
              <a:ext uri="{FF2B5EF4-FFF2-40B4-BE49-F238E27FC236}">
                <a16:creationId xmlns:a16="http://schemas.microsoft.com/office/drawing/2014/main" id="{BE3633B7-4FED-4B5E-A5B3-DBC9D7874BD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98203" y="944441"/>
            <a:ext cx="1420456" cy="407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193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281D578C-E594-EE53-C134-6C9EFC016BD7}"/>
              </a:ext>
            </a:extLst>
          </p:cNvPr>
          <p:cNvPicPr>
            <a:picLocks noChangeAspect="1"/>
          </p:cNvPicPr>
          <p:nvPr/>
        </p:nvPicPr>
        <p:blipFill>
          <a:blip r:embed="rId3"/>
          <a:stretch>
            <a:fillRect/>
          </a:stretch>
        </p:blipFill>
        <p:spPr>
          <a:xfrm>
            <a:off x="456070" y="1991733"/>
            <a:ext cx="5617496" cy="2775530"/>
          </a:xfrm>
          <a:prstGeom prst="rect">
            <a:avLst/>
          </a:prstGeom>
        </p:spPr>
      </p:pic>
      <p:sp>
        <p:nvSpPr>
          <p:cNvPr id="6" name="Otsikko 5">
            <a:extLst>
              <a:ext uri="{FF2B5EF4-FFF2-40B4-BE49-F238E27FC236}">
                <a16:creationId xmlns:a16="http://schemas.microsoft.com/office/drawing/2014/main" id="{C5867485-28EF-8F40-BCB2-F437154A2018}"/>
              </a:ext>
            </a:extLst>
          </p:cNvPr>
          <p:cNvSpPr>
            <a:spLocks noGrp="1"/>
          </p:cNvSpPr>
          <p:nvPr>
            <p:ph type="title"/>
          </p:nvPr>
        </p:nvSpPr>
        <p:spPr/>
        <p:txBody>
          <a:bodyPr>
            <a:normAutofit/>
          </a:bodyPr>
          <a:lstStyle/>
          <a:p>
            <a:r>
              <a:rPr lang="fi-FI" sz="2000" noProof="1"/>
              <a:t>Työntekijöiden puute yleisin haaste</a:t>
            </a:r>
            <a:endParaRPr lang="fi-FI" sz="2000"/>
          </a:p>
        </p:txBody>
      </p:sp>
      <p:sp>
        <p:nvSpPr>
          <p:cNvPr id="7" name="Sisällön paikkamerkki 6">
            <a:extLst>
              <a:ext uri="{FF2B5EF4-FFF2-40B4-BE49-F238E27FC236}">
                <a16:creationId xmlns:a16="http://schemas.microsoft.com/office/drawing/2014/main" id="{1ED483A3-167F-DF44-9C26-B005B102FA81}"/>
              </a:ext>
            </a:extLst>
          </p:cNvPr>
          <p:cNvSpPr>
            <a:spLocks noGrp="1"/>
          </p:cNvSpPr>
          <p:nvPr>
            <p:ph idx="1"/>
          </p:nvPr>
        </p:nvSpPr>
        <p:spPr/>
        <p:txBody>
          <a:bodyPr>
            <a:normAutofit/>
          </a:bodyPr>
          <a:lstStyle/>
          <a:p>
            <a:r>
              <a:rPr lang="fi-FI" sz="1200"/>
              <a:t>Mistä nämä rekrytointivaikeudet johtuvat? (valitse kaikki jotka pätevät, puhelinhaastatteluissa kysytty avoimena)</a:t>
            </a:r>
          </a:p>
          <a:p>
            <a:pPr>
              <a:spcBef>
                <a:spcPts val="600"/>
              </a:spcBef>
            </a:pPr>
            <a:r>
              <a:rPr lang="fi-FI"/>
              <a:t>Kysytty vain vastaajilta, jotka kokivat rekrytoinnit melko tai erittäin vaikeiksi (n= 580)</a:t>
            </a:r>
          </a:p>
        </p:txBody>
      </p:sp>
      <p:sp>
        <p:nvSpPr>
          <p:cNvPr id="2" name="Dian numeron paikkamerkki 1">
            <a:extLst>
              <a:ext uri="{FF2B5EF4-FFF2-40B4-BE49-F238E27FC236}">
                <a16:creationId xmlns:a16="http://schemas.microsoft.com/office/drawing/2014/main" id="{D2F7D563-6AAB-3B4D-9E5F-1D3BAFF9D753}"/>
              </a:ext>
            </a:extLst>
          </p:cNvPr>
          <p:cNvSpPr>
            <a:spLocks noGrp="1"/>
          </p:cNvSpPr>
          <p:nvPr>
            <p:ph type="sldNum" sz="quarter" idx="4"/>
          </p:nvPr>
        </p:nvSpPr>
        <p:spPr/>
        <p:txBody>
          <a:bodyPr/>
          <a:lstStyle/>
          <a:p>
            <a:fld id="{8D6C8D1F-3066-F545-9C8E-50A640D5C1D2}" type="slidenum">
              <a:rPr lang="fi-FI" smtClean="0"/>
              <a:pPr/>
              <a:t>10</a:t>
            </a:fld>
            <a:endParaRPr lang="fi-FI"/>
          </a:p>
        </p:txBody>
      </p:sp>
      <p:sp>
        <p:nvSpPr>
          <p:cNvPr id="13" name="Tekstiruutu 12">
            <a:extLst>
              <a:ext uri="{FF2B5EF4-FFF2-40B4-BE49-F238E27FC236}">
                <a16:creationId xmlns:a16="http://schemas.microsoft.com/office/drawing/2014/main" id="{4EEF94AF-BF58-4F1F-97FE-7D2A08FF9821}"/>
              </a:ext>
            </a:extLst>
          </p:cNvPr>
          <p:cNvSpPr txBox="1"/>
          <p:nvPr/>
        </p:nvSpPr>
        <p:spPr>
          <a:xfrm>
            <a:off x="7246542" y="107425"/>
            <a:ext cx="1773775" cy="892552"/>
          </a:xfrm>
          <a:prstGeom prst="rect">
            <a:avLst/>
          </a:prstGeom>
          <a:noFill/>
        </p:spPr>
        <p:txBody>
          <a:bodyPr wrap="square" rtlCol="0">
            <a:spAutoFit/>
          </a:bodyPr>
          <a:lstStyle/>
          <a:p>
            <a:pPr algn="ctr"/>
            <a:r>
              <a:rPr lang="fi-FI" sz="3200" b="1">
                <a:solidFill>
                  <a:schemeClr val="accent6"/>
                </a:solidFill>
                <a:latin typeface="Source Sans Pro" panose="020B0503030403020204" pitchFamily="34" charset="0"/>
              </a:rPr>
              <a:t>51 % </a:t>
            </a:r>
          </a:p>
          <a:p>
            <a:pPr algn="ctr"/>
            <a:r>
              <a:rPr lang="fi-FI" sz="1000">
                <a:latin typeface="Source Sans Pro" panose="020B0503030403020204" pitchFamily="34" charset="0"/>
              </a:rPr>
              <a:t>arvioi osaavan työvoiman rekrytoimisen olevan </a:t>
            </a:r>
            <a:r>
              <a:rPr lang="fi-FI" sz="1000" b="1">
                <a:latin typeface="Source Sans Pro" panose="020B0503030403020204" pitchFamily="34" charset="0"/>
              </a:rPr>
              <a:t>vaikeaa</a:t>
            </a:r>
          </a:p>
        </p:txBody>
      </p:sp>
      <p:sp>
        <p:nvSpPr>
          <p:cNvPr id="14" name="Tekstiruutu 13">
            <a:extLst>
              <a:ext uri="{FF2B5EF4-FFF2-40B4-BE49-F238E27FC236}">
                <a16:creationId xmlns:a16="http://schemas.microsoft.com/office/drawing/2014/main" id="{D624868A-3391-411C-B28E-F1F047D2DAEF}"/>
              </a:ext>
            </a:extLst>
          </p:cNvPr>
          <p:cNvSpPr txBox="1"/>
          <p:nvPr/>
        </p:nvSpPr>
        <p:spPr>
          <a:xfrm>
            <a:off x="6789964" y="3724359"/>
            <a:ext cx="1864142" cy="861774"/>
          </a:xfrm>
          <a:prstGeom prst="rect">
            <a:avLst/>
          </a:prstGeom>
          <a:noFill/>
        </p:spPr>
        <p:txBody>
          <a:bodyPr wrap="square">
            <a:spAutoFit/>
          </a:bodyPr>
          <a:lstStyle/>
          <a:p>
            <a:r>
              <a:rPr lang="fi-FI" sz="1000">
                <a:latin typeface="Source Sans Pro" panose="020B0503030403020204" pitchFamily="34" charset="0"/>
              </a:rPr>
              <a:t>Muita mm. alan  kiinnostavuus, koronan vaikutukset, työn vastaanottaminen ei kannata, alalle ei ole koulutusta, alaa ei arvosteta </a:t>
            </a:r>
          </a:p>
        </p:txBody>
      </p:sp>
      <p:cxnSp>
        <p:nvCxnSpPr>
          <p:cNvPr id="15" name="Suora nuoliyhdysviiva 14">
            <a:extLst>
              <a:ext uri="{FF2B5EF4-FFF2-40B4-BE49-F238E27FC236}">
                <a16:creationId xmlns:a16="http://schemas.microsoft.com/office/drawing/2014/main" id="{3545EAB8-0AE1-4002-92F9-B16219AAD81B}"/>
              </a:ext>
            </a:extLst>
          </p:cNvPr>
          <p:cNvCxnSpPr>
            <a:cxnSpLocks/>
            <a:endCxn id="14" idx="1"/>
          </p:cNvCxnSpPr>
          <p:nvPr/>
        </p:nvCxnSpPr>
        <p:spPr>
          <a:xfrm>
            <a:off x="4809472" y="3088254"/>
            <a:ext cx="1980492" cy="1066992"/>
          </a:xfrm>
          <a:prstGeom prst="straightConnector1">
            <a:avLst/>
          </a:prstGeom>
          <a:ln>
            <a:solidFill>
              <a:schemeClr val="accent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3568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C5867485-28EF-8F40-BCB2-F437154A2018}"/>
              </a:ext>
            </a:extLst>
          </p:cNvPr>
          <p:cNvSpPr>
            <a:spLocks noGrp="1"/>
          </p:cNvSpPr>
          <p:nvPr>
            <p:ph type="title"/>
          </p:nvPr>
        </p:nvSpPr>
        <p:spPr/>
        <p:txBody>
          <a:bodyPr>
            <a:normAutofit/>
          </a:bodyPr>
          <a:lstStyle/>
          <a:p>
            <a:r>
              <a:rPr lang="fi-FI" sz="2000" noProof="1"/>
              <a:t>Rekrytointivaikeuksien kohdentuminen</a:t>
            </a:r>
            <a:endParaRPr lang="fi-FI" sz="2000"/>
          </a:p>
        </p:txBody>
      </p:sp>
      <p:sp>
        <p:nvSpPr>
          <p:cNvPr id="7" name="Sisällön paikkamerkki 6">
            <a:extLst>
              <a:ext uri="{FF2B5EF4-FFF2-40B4-BE49-F238E27FC236}">
                <a16:creationId xmlns:a16="http://schemas.microsoft.com/office/drawing/2014/main" id="{1ED483A3-167F-DF44-9C26-B005B102FA81}"/>
              </a:ext>
            </a:extLst>
          </p:cNvPr>
          <p:cNvSpPr>
            <a:spLocks noGrp="1"/>
          </p:cNvSpPr>
          <p:nvPr>
            <p:ph idx="1"/>
          </p:nvPr>
        </p:nvSpPr>
        <p:spPr/>
        <p:txBody>
          <a:bodyPr>
            <a:normAutofit/>
          </a:bodyPr>
          <a:lstStyle/>
          <a:p>
            <a:r>
              <a:rPr lang="fi-FI" sz="1200">
                <a:latin typeface="Source Sans Pro" panose="020B0503030403020204" pitchFamily="34" charset="0"/>
              </a:rPr>
              <a:t>Mihin tehtäviin rekrytointivaikeudet kohdistuvat?</a:t>
            </a:r>
          </a:p>
        </p:txBody>
      </p:sp>
      <p:sp>
        <p:nvSpPr>
          <p:cNvPr id="2" name="Dian numeron paikkamerkki 1">
            <a:extLst>
              <a:ext uri="{FF2B5EF4-FFF2-40B4-BE49-F238E27FC236}">
                <a16:creationId xmlns:a16="http://schemas.microsoft.com/office/drawing/2014/main" id="{D2F7D563-6AAB-3B4D-9E5F-1D3BAFF9D753}"/>
              </a:ext>
            </a:extLst>
          </p:cNvPr>
          <p:cNvSpPr>
            <a:spLocks noGrp="1"/>
          </p:cNvSpPr>
          <p:nvPr>
            <p:ph type="sldNum" sz="quarter" idx="4"/>
          </p:nvPr>
        </p:nvSpPr>
        <p:spPr/>
        <p:txBody>
          <a:bodyPr/>
          <a:lstStyle/>
          <a:p>
            <a:fld id="{8D6C8D1F-3066-F545-9C8E-50A640D5C1D2}" type="slidenum">
              <a:rPr lang="fi-FI" smtClean="0"/>
              <a:pPr/>
              <a:t>11</a:t>
            </a:fld>
            <a:endParaRPr lang="fi-FI"/>
          </a:p>
        </p:txBody>
      </p:sp>
      <p:sp>
        <p:nvSpPr>
          <p:cNvPr id="13" name="Tekstiruutu 12">
            <a:extLst>
              <a:ext uri="{FF2B5EF4-FFF2-40B4-BE49-F238E27FC236}">
                <a16:creationId xmlns:a16="http://schemas.microsoft.com/office/drawing/2014/main" id="{4EEF94AF-BF58-4F1F-97FE-7D2A08FF9821}"/>
              </a:ext>
            </a:extLst>
          </p:cNvPr>
          <p:cNvSpPr txBox="1"/>
          <p:nvPr/>
        </p:nvSpPr>
        <p:spPr>
          <a:xfrm>
            <a:off x="7246542" y="107425"/>
            <a:ext cx="1773775" cy="892552"/>
          </a:xfrm>
          <a:prstGeom prst="rect">
            <a:avLst/>
          </a:prstGeom>
          <a:noFill/>
        </p:spPr>
        <p:txBody>
          <a:bodyPr wrap="square" rtlCol="0">
            <a:spAutoFit/>
          </a:bodyPr>
          <a:lstStyle/>
          <a:p>
            <a:pPr algn="ctr"/>
            <a:r>
              <a:rPr lang="fi-FI" sz="3200" b="1">
                <a:solidFill>
                  <a:schemeClr val="accent6"/>
                </a:solidFill>
                <a:latin typeface="Source Sans Pro" panose="020B0503030403020204" pitchFamily="34" charset="0"/>
              </a:rPr>
              <a:t>51 % </a:t>
            </a:r>
          </a:p>
          <a:p>
            <a:pPr algn="ctr"/>
            <a:r>
              <a:rPr lang="fi-FI" sz="1000">
                <a:latin typeface="Source Sans Pro" panose="020B0503030403020204" pitchFamily="34" charset="0"/>
              </a:rPr>
              <a:t>arvioi osaavan työvoiman rekrytoimisen olevan </a:t>
            </a:r>
            <a:r>
              <a:rPr lang="fi-FI" sz="1000" b="1">
                <a:latin typeface="Source Sans Pro" panose="020B0503030403020204" pitchFamily="34" charset="0"/>
              </a:rPr>
              <a:t>vaikeaa</a:t>
            </a:r>
          </a:p>
        </p:txBody>
      </p:sp>
      <p:pic>
        <p:nvPicPr>
          <p:cNvPr id="4" name="Kuva 3">
            <a:extLst>
              <a:ext uri="{FF2B5EF4-FFF2-40B4-BE49-F238E27FC236}">
                <a16:creationId xmlns:a16="http://schemas.microsoft.com/office/drawing/2014/main" id="{59EA27CB-6F5F-4DA0-B604-270F79735595}"/>
              </a:ext>
            </a:extLst>
          </p:cNvPr>
          <p:cNvPicPr>
            <a:picLocks noChangeAspect="1"/>
          </p:cNvPicPr>
          <p:nvPr/>
        </p:nvPicPr>
        <p:blipFill>
          <a:blip r:embed="rId3"/>
          <a:stretch>
            <a:fillRect/>
          </a:stretch>
        </p:blipFill>
        <p:spPr>
          <a:xfrm>
            <a:off x="866014" y="1718356"/>
            <a:ext cx="4082745" cy="3151299"/>
          </a:xfrm>
          <a:prstGeom prst="rect">
            <a:avLst/>
          </a:prstGeom>
        </p:spPr>
      </p:pic>
      <p:sp>
        <p:nvSpPr>
          <p:cNvPr id="17" name="Tekstiruutu 16">
            <a:extLst>
              <a:ext uri="{FF2B5EF4-FFF2-40B4-BE49-F238E27FC236}">
                <a16:creationId xmlns:a16="http://schemas.microsoft.com/office/drawing/2014/main" id="{9EC6F8A1-5182-426A-97D7-315ACD32DE69}"/>
              </a:ext>
            </a:extLst>
          </p:cNvPr>
          <p:cNvSpPr txBox="1"/>
          <p:nvPr/>
        </p:nvSpPr>
        <p:spPr>
          <a:xfrm>
            <a:off x="5549869" y="2087825"/>
            <a:ext cx="2691161" cy="2123658"/>
          </a:xfrm>
          <a:prstGeom prst="rect">
            <a:avLst/>
          </a:prstGeom>
          <a:noFill/>
        </p:spPr>
        <p:txBody>
          <a:bodyPr wrap="square">
            <a:spAutoFit/>
          </a:bodyPr>
          <a:lstStyle/>
          <a:p>
            <a:r>
              <a:rPr lang="fi-FI" sz="1100">
                <a:latin typeface="Source Sans Pro" panose="020B0503030403020204" pitchFamily="34" charset="0"/>
              </a:rPr>
              <a:t>Luokittelussa useimmin nimetyiksi nousivat:</a:t>
            </a:r>
            <a:endParaRPr lang="fi-FI" sz="1100" b="1">
              <a:latin typeface="Source Sans Pro" panose="020B0503030403020204" pitchFamily="34" charset="0"/>
            </a:endParaRPr>
          </a:p>
          <a:p>
            <a:pPr marL="171450" indent="-171450">
              <a:buFont typeface="Arial" panose="020B0604020202020204" pitchFamily="34" charset="0"/>
              <a:buChar char="•"/>
            </a:pPr>
            <a:r>
              <a:rPr lang="fi-FI" sz="1100">
                <a:latin typeface="Source Sans Pro" panose="020B0503030403020204" pitchFamily="34" charset="0"/>
              </a:rPr>
              <a:t>Keittiötyö (n=75)</a:t>
            </a:r>
          </a:p>
          <a:p>
            <a:pPr marL="171450" indent="-171450">
              <a:buFont typeface="Arial" panose="020B0604020202020204" pitchFamily="34" charset="0"/>
              <a:buChar char="•"/>
            </a:pPr>
            <a:r>
              <a:rPr lang="fi-FI" sz="1100">
                <a:latin typeface="Source Sans Pro" panose="020B0503030403020204" pitchFamily="34" charset="0"/>
              </a:rPr>
              <a:t>Myyntityö (70)</a:t>
            </a:r>
          </a:p>
          <a:p>
            <a:pPr marL="171450" indent="-171450">
              <a:buFont typeface="Arial" panose="020B0604020202020204" pitchFamily="34" charset="0"/>
              <a:buChar char="•"/>
            </a:pPr>
            <a:r>
              <a:rPr lang="fi-FI" sz="1100">
                <a:latin typeface="Source Sans Pro" panose="020B0503030403020204" pitchFamily="34" charset="0"/>
              </a:rPr>
              <a:t>Ravintolahenkilökunta (46)</a:t>
            </a:r>
          </a:p>
          <a:p>
            <a:pPr marL="171450" indent="-171450">
              <a:buFont typeface="Arial" panose="020B0604020202020204" pitchFamily="34" charset="0"/>
              <a:buChar char="•"/>
            </a:pPr>
            <a:r>
              <a:rPr lang="fi-FI" sz="1100">
                <a:latin typeface="Source Sans Pro" panose="020B0503030403020204" pitchFamily="34" charset="0"/>
              </a:rPr>
              <a:t>Arkkitehdit (23)</a:t>
            </a:r>
          </a:p>
          <a:p>
            <a:pPr marL="171450" indent="-171450">
              <a:buFont typeface="Arial" panose="020B0604020202020204" pitchFamily="34" charset="0"/>
              <a:buChar char="•"/>
            </a:pPr>
            <a:r>
              <a:rPr lang="fi-FI" sz="1100">
                <a:latin typeface="Source Sans Pro" panose="020B0503030403020204" pitchFamily="34" charset="0"/>
              </a:rPr>
              <a:t>Asiakaspalvelu (17)</a:t>
            </a:r>
          </a:p>
          <a:p>
            <a:pPr marL="171450" indent="-171450">
              <a:buFont typeface="Arial" panose="020B0604020202020204" pitchFamily="34" charset="0"/>
              <a:buChar char="•"/>
            </a:pPr>
            <a:r>
              <a:rPr lang="fi-FI" sz="1100">
                <a:latin typeface="Source Sans Pro" panose="020B0503030403020204" pitchFamily="34" charset="0"/>
              </a:rPr>
              <a:t>Siivoushenkilökunta (16)</a:t>
            </a:r>
          </a:p>
          <a:p>
            <a:pPr marL="171450" indent="-171450">
              <a:buFont typeface="Arial" panose="020B0604020202020204" pitchFamily="34" charset="0"/>
              <a:buChar char="•"/>
            </a:pPr>
            <a:r>
              <a:rPr lang="fi-FI" sz="1100">
                <a:latin typeface="Source Sans Pro" panose="020B0503030403020204" pitchFamily="34" charset="0"/>
              </a:rPr>
              <a:t>Asentajat (14)</a:t>
            </a:r>
          </a:p>
          <a:p>
            <a:pPr marL="171450" indent="-171450">
              <a:buFont typeface="Arial" panose="020B0604020202020204" pitchFamily="34" charset="0"/>
              <a:buChar char="•"/>
            </a:pPr>
            <a:r>
              <a:rPr lang="fi-FI" sz="1100">
                <a:latin typeface="Source Sans Pro" panose="020B0503030403020204" pitchFamily="34" charset="0"/>
              </a:rPr>
              <a:t>Johtaminen (12)</a:t>
            </a:r>
          </a:p>
          <a:p>
            <a:pPr marL="171450" indent="-171450">
              <a:buFont typeface="Arial" panose="020B0604020202020204" pitchFamily="34" charset="0"/>
              <a:buChar char="•"/>
            </a:pPr>
            <a:r>
              <a:rPr lang="fi-FI" sz="1100">
                <a:latin typeface="Source Sans Pro" panose="020B0503030403020204" pitchFamily="34" charset="0"/>
              </a:rPr>
              <a:t>Hallinnointi (11)</a:t>
            </a:r>
          </a:p>
          <a:p>
            <a:pPr marL="171450" indent="-171450">
              <a:buFont typeface="Arial" panose="020B0604020202020204" pitchFamily="34" charset="0"/>
              <a:buChar char="•"/>
            </a:pPr>
            <a:r>
              <a:rPr lang="fi-FI" sz="1100">
                <a:latin typeface="Source Sans Pro" panose="020B0503030403020204" pitchFamily="34" charset="0"/>
              </a:rPr>
              <a:t>Esihenkilö (10)</a:t>
            </a:r>
          </a:p>
        </p:txBody>
      </p:sp>
    </p:spTree>
    <p:extLst>
      <p:ext uri="{BB962C8B-B14F-4D97-AF65-F5344CB8AC3E}">
        <p14:creationId xmlns:p14="http://schemas.microsoft.com/office/powerpoint/2010/main" val="2452872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C5867485-28EF-8F40-BCB2-F437154A2018}"/>
              </a:ext>
            </a:extLst>
          </p:cNvPr>
          <p:cNvSpPr>
            <a:spLocks noGrp="1"/>
          </p:cNvSpPr>
          <p:nvPr>
            <p:ph type="title"/>
          </p:nvPr>
        </p:nvSpPr>
        <p:spPr/>
        <p:txBody>
          <a:bodyPr>
            <a:normAutofit/>
          </a:bodyPr>
          <a:lstStyle/>
          <a:p>
            <a:r>
              <a:rPr lang="fi-FI" sz="2000" noProof="1"/>
              <a:t>Maine tärkeässä asemassa rekrytoinneissa</a:t>
            </a:r>
            <a:endParaRPr lang="fi-FI" sz="2000"/>
          </a:p>
        </p:txBody>
      </p:sp>
      <p:sp>
        <p:nvSpPr>
          <p:cNvPr id="7" name="Sisällön paikkamerkki 6">
            <a:extLst>
              <a:ext uri="{FF2B5EF4-FFF2-40B4-BE49-F238E27FC236}">
                <a16:creationId xmlns:a16="http://schemas.microsoft.com/office/drawing/2014/main" id="{1ED483A3-167F-DF44-9C26-B005B102FA81}"/>
              </a:ext>
            </a:extLst>
          </p:cNvPr>
          <p:cNvSpPr>
            <a:spLocks noGrp="1"/>
          </p:cNvSpPr>
          <p:nvPr>
            <p:ph idx="1"/>
          </p:nvPr>
        </p:nvSpPr>
        <p:spPr>
          <a:xfrm>
            <a:off x="354330" y="1158204"/>
            <a:ext cx="7886700" cy="3263504"/>
          </a:xfrm>
        </p:spPr>
        <p:txBody>
          <a:bodyPr>
            <a:normAutofit/>
          </a:bodyPr>
          <a:lstStyle/>
          <a:p>
            <a:r>
              <a:rPr lang="fi-FI" sz="1200"/>
              <a:t>Mitkä tekijät ovat mielestäsi vaikuttaneet siihen, että avoimien työpaikkojen täyttämisessä on onnistuttu? (mahdollista valita useita, puhelinhaastatteluissa kysytty avoimena)</a:t>
            </a:r>
          </a:p>
          <a:p>
            <a:pPr>
              <a:spcBef>
                <a:spcPts val="600"/>
              </a:spcBef>
            </a:pPr>
            <a:r>
              <a:rPr lang="fi-FI"/>
              <a:t>Kysytty vain vastaajilta, jotka kokivat rekrytoinnit melko tai erittäin helpoksi (n= 211)</a:t>
            </a:r>
          </a:p>
          <a:p>
            <a:endParaRPr lang="fi-FI" sz="1200"/>
          </a:p>
        </p:txBody>
      </p:sp>
      <p:sp>
        <p:nvSpPr>
          <p:cNvPr id="2" name="Dian numeron paikkamerkki 1">
            <a:extLst>
              <a:ext uri="{FF2B5EF4-FFF2-40B4-BE49-F238E27FC236}">
                <a16:creationId xmlns:a16="http://schemas.microsoft.com/office/drawing/2014/main" id="{D2F7D563-6AAB-3B4D-9E5F-1D3BAFF9D753}"/>
              </a:ext>
            </a:extLst>
          </p:cNvPr>
          <p:cNvSpPr>
            <a:spLocks noGrp="1"/>
          </p:cNvSpPr>
          <p:nvPr>
            <p:ph type="sldNum" sz="quarter" idx="4"/>
          </p:nvPr>
        </p:nvSpPr>
        <p:spPr/>
        <p:txBody>
          <a:bodyPr/>
          <a:lstStyle/>
          <a:p>
            <a:fld id="{8D6C8D1F-3066-F545-9C8E-50A640D5C1D2}" type="slidenum">
              <a:rPr lang="fi-FI" smtClean="0"/>
              <a:pPr/>
              <a:t>12</a:t>
            </a:fld>
            <a:endParaRPr lang="fi-FI"/>
          </a:p>
        </p:txBody>
      </p:sp>
      <p:sp>
        <p:nvSpPr>
          <p:cNvPr id="8" name="Tekstiruutu 7">
            <a:extLst>
              <a:ext uri="{FF2B5EF4-FFF2-40B4-BE49-F238E27FC236}">
                <a16:creationId xmlns:a16="http://schemas.microsoft.com/office/drawing/2014/main" id="{75E574F5-CBE6-461C-BED1-90281D598BFF}"/>
              </a:ext>
            </a:extLst>
          </p:cNvPr>
          <p:cNvSpPr txBox="1"/>
          <p:nvPr/>
        </p:nvSpPr>
        <p:spPr>
          <a:xfrm>
            <a:off x="7173446" y="129241"/>
            <a:ext cx="1813952" cy="892552"/>
          </a:xfrm>
          <a:prstGeom prst="rect">
            <a:avLst/>
          </a:prstGeom>
          <a:noFill/>
        </p:spPr>
        <p:txBody>
          <a:bodyPr wrap="square" rtlCol="0">
            <a:spAutoFit/>
          </a:bodyPr>
          <a:lstStyle/>
          <a:p>
            <a:pPr algn="ctr"/>
            <a:r>
              <a:rPr lang="fi-FI" sz="3200" b="1">
                <a:solidFill>
                  <a:schemeClr val="accent2"/>
                </a:solidFill>
                <a:latin typeface="Source Sans Pro" panose="020B0503030403020204" pitchFamily="34" charset="0"/>
              </a:rPr>
              <a:t>19 % </a:t>
            </a:r>
          </a:p>
          <a:p>
            <a:pPr algn="ctr"/>
            <a:r>
              <a:rPr lang="fi-FI" sz="1000">
                <a:latin typeface="Source Sans Pro" panose="020B0503030403020204" pitchFamily="34" charset="0"/>
              </a:rPr>
              <a:t>arvioi osaavan työvoiman rekrytoimisen olevan </a:t>
            </a:r>
            <a:r>
              <a:rPr lang="fi-FI" sz="1000" b="1">
                <a:latin typeface="Source Sans Pro" panose="020B0503030403020204" pitchFamily="34" charset="0"/>
              </a:rPr>
              <a:t>helppoa</a:t>
            </a:r>
          </a:p>
        </p:txBody>
      </p:sp>
      <p:sp>
        <p:nvSpPr>
          <p:cNvPr id="10" name="Tekstiruutu 9">
            <a:extLst>
              <a:ext uri="{FF2B5EF4-FFF2-40B4-BE49-F238E27FC236}">
                <a16:creationId xmlns:a16="http://schemas.microsoft.com/office/drawing/2014/main" id="{26F1900C-4325-48C6-B207-A7328A992C30}"/>
              </a:ext>
            </a:extLst>
          </p:cNvPr>
          <p:cNvSpPr txBox="1"/>
          <p:nvPr/>
        </p:nvSpPr>
        <p:spPr>
          <a:xfrm>
            <a:off x="6604601" y="1710521"/>
            <a:ext cx="2256882" cy="769441"/>
          </a:xfrm>
          <a:prstGeom prst="rect">
            <a:avLst/>
          </a:prstGeom>
          <a:noFill/>
        </p:spPr>
        <p:txBody>
          <a:bodyPr wrap="square">
            <a:spAutoFit/>
          </a:bodyPr>
          <a:lstStyle/>
          <a:p>
            <a:r>
              <a:rPr lang="fi-FI" sz="1100">
                <a:latin typeface="Source Sans Pro" panose="020B0503030403020204" pitchFamily="34" charset="0"/>
              </a:rPr>
              <a:t>Muita mm. matala vaihtuvuus, saamme paljon hakemuksia aina kun paikka auki, suhteet alan oppilaitoksiin</a:t>
            </a:r>
          </a:p>
        </p:txBody>
      </p:sp>
      <p:pic>
        <p:nvPicPr>
          <p:cNvPr id="9" name="Kuva 8">
            <a:extLst>
              <a:ext uri="{FF2B5EF4-FFF2-40B4-BE49-F238E27FC236}">
                <a16:creationId xmlns:a16="http://schemas.microsoft.com/office/drawing/2014/main" id="{93D32CCA-C7FC-BEE6-A24B-8DF8DE4603B4}"/>
              </a:ext>
            </a:extLst>
          </p:cNvPr>
          <p:cNvPicPr>
            <a:picLocks noChangeAspect="1"/>
          </p:cNvPicPr>
          <p:nvPr/>
        </p:nvPicPr>
        <p:blipFill rotWithShape="1">
          <a:blip r:embed="rId3"/>
          <a:srcRect l="602"/>
          <a:stretch/>
        </p:blipFill>
        <p:spPr>
          <a:xfrm>
            <a:off x="833284" y="1828799"/>
            <a:ext cx="5473630" cy="3212308"/>
          </a:xfrm>
          <a:prstGeom prst="rect">
            <a:avLst/>
          </a:prstGeom>
        </p:spPr>
      </p:pic>
    </p:spTree>
    <p:extLst>
      <p:ext uri="{BB962C8B-B14F-4D97-AF65-F5344CB8AC3E}">
        <p14:creationId xmlns:p14="http://schemas.microsoft.com/office/powerpoint/2010/main" val="1391120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C5867485-28EF-8F40-BCB2-F437154A2018}"/>
              </a:ext>
            </a:extLst>
          </p:cNvPr>
          <p:cNvSpPr>
            <a:spLocks noGrp="1"/>
          </p:cNvSpPr>
          <p:nvPr>
            <p:ph type="title"/>
          </p:nvPr>
        </p:nvSpPr>
        <p:spPr/>
        <p:txBody>
          <a:bodyPr>
            <a:normAutofit/>
          </a:bodyPr>
          <a:lstStyle/>
          <a:p>
            <a:r>
              <a:rPr lang="fi-FI" sz="2000" noProof="1"/>
              <a:t>Tarvittavat koulutukset sopivan osaavan työvoiman kouluttamiseksi</a:t>
            </a:r>
            <a:endParaRPr lang="fi-FI" sz="2000"/>
          </a:p>
        </p:txBody>
      </p:sp>
      <p:sp>
        <p:nvSpPr>
          <p:cNvPr id="7" name="Sisällön paikkamerkki 6">
            <a:extLst>
              <a:ext uri="{FF2B5EF4-FFF2-40B4-BE49-F238E27FC236}">
                <a16:creationId xmlns:a16="http://schemas.microsoft.com/office/drawing/2014/main" id="{1ED483A3-167F-DF44-9C26-B005B102FA81}"/>
              </a:ext>
            </a:extLst>
          </p:cNvPr>
          <p:cNvSpPr>
            <a:spLocks noGrp="1"/>
          </p:cNvSpPr>
          <p:nvPr>
            <p:ph idx="1"/>
          </p:nvPr>
        </p:nvSpPr>
        <p:spPr/>
        <p:txBody>
          <a:bodyPr>
            <a:normAutofit/>
          </a:bodyPr>
          <a:lstStyle/>
          <a:p>
            <a:r>
              <a:rPr lang="fi-FI" sz="1200"/>
              <a:t>Millaisia konkreettisia ulkopuolisia koulutuksia yrityksenne tarvitsisi sopivan osaavan työvoiman kouluttamiseksi? (n=378)</a:t>
            </a:r>
          </a:p>
        </p:txBody>
      </p:sp>
      <p:sp>
        <p:nvSpPr>
          <p:cNvPr id="2" name="Dian numeron paikkamerkki 1">
            <a:extLst>
              <a:ext uri="{FF2B5EF4-FFF2-40B4-BE49-F238E27FC236}">
                <a16:creationId xmlns:a16="http://schemas.microsoft.com/office/drawing/2014/main" id="{D2F7D563-6AAB-3B4D-9E5F-1D3BAFF9D753}"/>
              </a:ext>
            </a:extLst>
          </p:cNvPr>
          <p:cNvSpPr>
            <a:spLocks noGrp="1"/>
          </p:cNvSpPr>
          <p:nvPr>
            <p:ph type="sldNum" sz="quarter" idx="4"/>
          </p:nvPr>
        </p:nvSpPr>
        <p:spPr/>
        <p:txBody>
          <a:bodyPr/>
          <a:lstStyle/>
          <a:p>
            <a:fld id="{8D6C8D1F-3066-F545-9C8E-50A640D5C1D2}" type="slidenum">
              <a:rPr lang="fi-FI" smtClean="0"/>
              <a:pPr/>
              <a:t>13</a:t>
            </a:fld>
            <a:endParaRPr lang="fi-FI"/>
          </a:p>
        </p:txBody>
      </p:sp>
      <p:pic>
        <p:nvPicPr>
          <p:cNvPr id="5" name="Kuva 4">
            <a:extLst>
              <a:ext uri="{FF2B5EF4-FFF2-40B4-BE49-F238E27FC236}">
                <a16:creationId xmlns:a16="http://schemas.microsoft.com/office/drawing/2014/main" id="{8F2E21EA-449D-4288-A060-E9B82A09D7FF}"/>
              </a:ext>
            </a:extLst>
          </p:cNvPr>
          <p:cNvPicPr>
            <a:picLocks noChangeAspect="1"/>
          </p:cNvPicPr>
          <p:nvPr/>
        </p:nvPicPr>
        <p:blipFill>
          <a:blip r:embed="rId3"/>
          <a:stretch>
            <a:fillRect/>
          </a:stretch>
        </p:blipFill>
        <p:spPr>
          <a:xfrm>
            <a:off x="797517" y="1869421"/>
            <a:ext cx="3920583" cy="2763302"/>
          </a:xfrm>
          <a:prstGeom prst="rect">
            <a:avLst/>
          </a:prstGeom>
        </p:spPr>
      </p:pic>
      <p:sp>
        <p:nvSpPr>
          <p:cNvPr id="8" name="Tekstiruutu 7">
            <a:extLst>
              <a:ext uri="{FF2B5EF4-FFF2-40B4-BE49-F238E27FC236}">
                <a16:creationId xmlns:a16="http://schemas.microsoft.com/office/drawing/2014/main" id="{7719E4FD-7078-4E5B-ACDF-2ADF574960C3}"/>
              </a:ext>
            </a:extLst>
          </p:cNvPr>
          <p:cNvSpPr txBox="1"/>
          <p:nvPr/>
        </p:nvSpPr>
        <p:spPr>
          <a:xfrm>
            <a:off x="5168219" y="1766442"/>
            <a:ext cx="3072811" cy="3000821"/>
          </a:xfrm>
          <a:prstGeom prst="rect">
            <a:avLst/>
          </a:prstGeom>
          <a:noFill/>
        </p:spPr>
        <p:txBody>
          <a:bodyPr wrap="square" rtlCol="0">
            <a:spAutoFit/>
          </a:bodyPr>
          <a:lstStyle/>
          <a:p>
            <a:pPr marL="171450" indent="-171450">
              <a:spcBef>
                <a:spcPts val="400"/>
              </a:spcBef>
              <a:buFont typeface="Arial" panose="020B0604020202020204" pitchFamily="34" charset="0"/>
              <a:buChar char="•"/>
            </a:pPr>
            <a:r>
              <a:rPr lang="fi-FI" sz="1100"/>
              <a:t>Useimmin mainittiin: </a:t>
            </a:r>
          </a:p>
          <a:p>
            <a:pPr marL="628650" lvl="1" indent="-171450">
              <a:spcBef>
                <a:spcPts val="400"/>
              </a:spcBef>
              <a:buFont typeface="Arial" panose="020B0604020202020204" pitchFamily="34" charset="0"/>
              <a:buChar char="•"/>
            </a:pPr>
            <a:r>
              <a:rPr lang="fi-FI" sz="1100"/>
              <a:t>Myyntityö (n=25)</a:t>
            </a:r>
          </a:p>
          <a:p>
            <a:pPr marL="628650" lvl="1" indent="-171450">
              <a:spcBef>
                <a:spcPts val="400"/>
              </a:spcBef>
              <a:buFont typeface="Arial" panose="020B0604020202020204" pitchFamily="34" charset="0"/>
              <a:buChar char="•"/>
            </a:pPr>
            <a:r>
              <a:rPr lang="fi-FI" sz="1100"/>
              <a:t>Kielitaito (17)</a:t>
            </a:r>
          </a:p>
          <a:p>
            <a:pPr marL="628650" lvl="1" indent="-171450">
              <a:spcBef>
                <a:spcPts val="400"/>
              </a:spcBef>
              <a:buFont typeface="Arial" panose="020B0604020202020204" pitchFamily="34" charset="0"/>
              <a:buChar char="•"/>
            </a:pPr>
            <a:r>
              <a:rPr lang="fi-FI" sz="1100"/>
              <a:t>Tietotekniikka (15)</a:t>
            </a:r>
          </a:p>
          <a:p>
            <a:pPr marL="628650" lvl="1" indent="-171450">
              <a:spcBef>
                <a:spcPts val="400"/>
              </a:spcBef>
              <a:buFont typeface="Arial" panose="020B0604020202020204" pitchFamily="34" charset="0"/>
              <a:buChar char="•"/>
            </a:pPr>
            <a:r>
              <a:rPr lang="fi-FI" sz="1100"/>
              <a:t>Asiakaspalvelu (14)</a:t>
            </a:r>
          </a:p>
          <a:p>
            <a:pPr marL="628650" lvl="1" indent="-171450">
              <a:spcBef>
                <a:spcPts val="400"/>
              </a:spcBef>
              <a:buFont typeface="Arial" panose="020B0604020202020204" pitchFamily="34" charset="0"/>
              <a:buChar char="•"/>
            </a:pPr>
            <a:r>
              <a:rPr lang="fi-FI" sz="1100"/>
              <a:t>Keittiötyöt (12)</a:t>
            </a:r>
          </a:p>
          <a:p>
            <a:pPr marL="171450" indent="-171450">
              <a:spcBef>
                <a:spcPts val="600"/>
              </a:spcBef>
              <a:buFont typeface="Arial" panose="020B0604020202020204" pitchFamily="34" charset="0"/>
              <a:buChar char="•"/>
            </a:pPr>
            <a:r>
              <a:rPr lang="fi-FI" sz="1100"/>
              <a:t>Poimintoja muista maininnoista mm.:</a:t>
            </a:r>
          </a:p>
          <a:p>
            <a:pPr marL="628650" lvl="1" indent="-171450">
              <a:spcBef>
                <a:spcPts val="400"/>
              </a:spcBef>
              <a:buFont typeface="Arial" panose="020B0604020202020204" pitchFamily="34" charset="0"/>
              <a:buChar char="•"/>
            </a:pPr>
            <a:r>
              <a:rPr lang="fi-FI" sz="1100"/>
              <a:t>Trukkikoulutus, raskaan kaluston huolto, </a:t>
            </a:r>
          </a:p>
          <a:p>
            <a:pPr marL="628650" lvl="1" indent="-171450">
              <a:spcBef>
                <a:spcPts val="400"/>
              </a:spcBef>
              <a:buFont typeface="Arial" panose="020B0604020202020204" pitchFamily="34" charset="0"/>
              <a:buChar char="•"/>
            </a:pPr>
            <a:r>
              <a:rPr lang="fi-FI" sz="1100"/>
              <a:t>Esimieskoulutusta</a:t>
            </a:r>
          </a:p>
          <a:p>
            <a:pPr marL="628650" lvl="1" indent="-171450">
              <a:spcBef>
                <a:spcPts val="400"/>
              </a:spcBef>
              <a:buFont typeface="Arial" panose="020B0604020202020204" pitchFamily="34" charset="0"/>
              <a:buChar char="•"/>
            </a:pPr>
            <a:r>
              <a:rPr lang="fi-FI" sz="1100"/>
              <a:t>Ei olemassa koulutusta alalle; käytämme oppisopimuskoulutusta; koulutamme kaikki työntekijämme itse</a:t>
            </a:r>
          </a:p>
          <a:p>
            <a:pPr marL="628650" lvl="1" indent="-171450">
              <a:spcBef>
                <a:spcPts val="400"/>
              </a:spcBef>
              <a:buFont typeface="Arial" panose="020B0604020202020204" pitchFamily="34" charset="0"/>
              <a:buChar char="•"/>
            </a:pPr>
            <a:r>
              <a:rPr lang="fi-FI" sz="1100"/>
              <a:t>Ei tarpeita</a:t>
            </a:r>
          </a:p>
        </p:txBody>
      </p:sp>
    </p:spTree>
    <p:extLst>
      <p:ext uri="{BB962C8B-B14F-4D97-AF65-F5344CB8AC3E}">
        <p14:creationId xmlns:p14="http://schemas.microsoft.com/office/powerpoint/2010/main" val="1664363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 7" descr="Kuva, joka sisältää kohteen henkilö, seisominen, mies, sisä&#10;&#10;Kuvaus luotu automaattisesti">
            <a:extLst>
              <a:ext uri="{FF2B5EF4-FFF2-40B4-BE49-F238E27FC236}">
                <a16:creationId xmlns:a16="http://schemas.microsoft.com/office/drawing/2014/main" id="{61B7C9AE-412D-FE43-AA28-4EB8B0B5205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 y="4"/>
            <a:ext cx="9143984" cy="5143491"/>
          </a:xfrm>
          <a:prstGeom prst="rect">
            <a:avLst/>
          </a:prstGeom>
        </p:spPr>
      </p:pic>
      <p:sp>
        <p:nvSpPr>
          <p:cNvPr id="2" name="Otsikko 1">
            <a:extLst>
              <a:ext uri="{FF2B5EF4-FFF2-40B4-BE49-F238E27FC236}">
                <a16:creationId xmlns:a16="http://schemas.microsoft.com/office/drawing/2014/main" id="{DC023A23-7237-E241-AB18-94D318FD4E46}"/>
              </a:ext>
            </a:extLst>
          </p:cNvPr>
          <p:cNvSpPr>
            <a:spLocks noGrp="1"/>
          </p:cNvSpPr>
          <p:nvPr>
            <p:ph type="title"/>
          </p:nvPr>
        </p:nvSpPr>
        <p:spPr/>
        <p:txBody>
          <a:bodyPr>
            <a:normAutofit/>
          </a:bodyPr>
          <a:lstStyle/>
          <a:p>
            <a:r>
              <a:rPr lang="fi-FI" sz="2000"/>
              <a:t>Työ- ja koulutusperusteinen maahanmuutto</a:t>
            </a:r>
          </a:p>
        </p:txBody>
      </p:sp>
      <p:sp>
        <p:nvSpPr>
          <p:cNvPr id="7" name="Sisällön paikkamerkki 6">
            <a:extLst>
              <a:ext uri="{FF2B5EF4-FFF2-40B4-BE49-F238E27FC236}">
                <a16:creationId xmlns:a16="http://schemas.microsoft.com/office/drawing/2014/main" id="{D4E1EAB9-6736-3544-A348-A69E3D4ADFE8}"/>
              </a:ext>
            </a:extLst>
          </p:cNvPr>
          <p:cNvSpPr>
            <a:spLocks noGrp="1"/>
          </p:cNvSpPr>
          <p:nvPr>
            <p:ph sz="half" idx="1"/>
          </p:nvPr>
        </p:nvSpPr>
        <p:spPr/>
        <p:txBody>
          <a:bodyPr/>
          <a:lstStyle/>
          <a:p>
            <a:r>
              <a:rPr lang="fi-FI" sz="1100" i="1">
                <a:solidFill>
                  <a:schemeClr val="bg1"/>
                </a:solidFill>
                <a:effectLst/>
                <a:latin typeface="Source Sans Pro" panose="020B0503030403020204" pitchFamily="34" charset="0"/>
                <a:ea typeface="Source Sans Pro" panose="020B0503030403020204" pitchFamily="34" charset="0"/>
                <a:cs typeface="Times New Roman" panose="02020603050405020304" pitchFamily="18" charset="0"/>
              </a:rPr>
              <a:t>Määritelmät termeille:</a:t>
            </a:r>
            <a:br>
              <a:rPr lang="fi-FI" sz="1100">
                <a:solidFill>
                  <a:schemeClr val="bg1"/>
                </a:solidFill>
                <a:effectLst/>
                <a:latin typeface="Source Sans Pro" panose="020B0503030403020204" pitchFamily="34" charset="0"/>
                <a:ea typeface="Source Sans Pro" panose="020B0503030403020204" pitchFamily="34" charset="0"/>
                <a:cs typeface="Times New Roman" panose="02020603050405020304" pitchFamily="18" charset="0"/>
              </a:rPr>
            </a:br>
            <a:r>
              <a:rPr lang="fi-FI" sz="1100" i="1">
                <a:solidFill>
                  <a:schemeClr val="bg1"/>
                </a:solidFill>
                <a:effectLst/>
                <a:latin typeface="Source Sans Pro" panose="020B0503030403020204" pitchFamily="34" charset="0"/>
                <a:ea typeface="Source Sans Pro" panose="020B0503030403020204" pitchFamily="34" charset="0"/>
                <a:cs typeface="Times New Roman" panose="02020603050405020304" pitchFamily="18" charset="0"/>
              </a:rPr>
              <a:t>•   suomalainen työvoima = työvoima, jolla Suomen kansalaisuus </a:t>
            </a:r>
            <a:br>
              <a:rPr lang="fi-FI" sz="1100">
                <a:solidFill>
                  <a:schemeClr val="bg1"/>
                </a:solidFill>
                <a:effectLst/>
                <a:latin typeface="Source Sans Pro" panose="020B0503030403020204" pitchFamily="34" charset="0"/>
                <a:ea typeface="Source Sans Pro" panose="020B0503030403020204" pitchFamily="34" charset="0"/>
                <a:cs typeface="Times New Roman" panose="02020603050405020304" pitchFamily="18" charset="0"/>
              </a:rPr>
            </a:br>
            <a:r>
              <a:rPr lang="fi-FI" sz="1100" i="1">
                <a:solidFill>
                  <a:schemeClr val="bg1"/>
                </a:solidFill>
                <a:effectLst/>
                <a:latin typeface="Source Sans Pro" panose="020B0503030403020204" pitchFamily="34" charset="0"/>
                <a:ea typeface="Source Sans Pro" panose="020B0503030403020204" pitchFamily="34" charset="0"/>
                <a:cs typeface="Times New Roman" panose="02020603050405020304" pitchFamily="18" charset="0"/>
              </a:rPr>
              <a:t>•   ulkomainen työvoima = työvoima, jolla ei Suomen kansalaisuutta</a:t>
            </a:r>
            <a:br>
              <a:rPr lang="fi-FI" sz="1100">
                <a:solidFill>
                  <a:schemeClr val="bg1"/>
                </a:solidFill>
                <a:effectLst/>
                <a:latin typeface="Source Sans Pro" panose="020B0503030403020204" pitchFamily="34" charset="0"/>
                <a:ea typeface="Source Sans Pro" panose="020B0503030403020204" pitchFamily="34" charset="0"/>
                <a:cs typeface="Times New Roman" panose="02020603050405020304" pitchFamily="18" charset="0"/>
              </a:rPr>
            </a:br>
            <a:endParaRPr lang="fi-FI" sz="1100">
              <a:solidFill>
                <a:schemeClr val="bg1"/>
              </a:solidFill>
              <a:latin typeface="Source Sans Pro" panose="020B0503030403020204" pitchFamily="34" charset="0"/>
              <a:ea typeface="Source Sans Pro" panose="020B0503030403020204" pitchFamily="34" charset="0"/>
            </a:endParaRPr>
          </a:p>
          <a:p>
            <a:endParaRPr lang="fi-FI"/>
          </a:p>
        </p:txBody>
      </p:sp>
      <p:pic>
        <p:nvPicPr>
          <p:cNvPr id="9" name="Kuva 8">
            <a:extLst>
              <a:ext uri="{FF2B5EF4-FFF2-40B4-BE49-F238E27FC236}">
                <a16:creationId xmlns:a16="http://schemas.microsoft.com/office/drawing/2014/main" id="{D2D88B1E-9B28-AA4C-936C-C68E04235A39}"/>
              </a:ext>
            </a:extLst>
          </p:cNvPr>
          <p:cNvPicPr>
            <a:picLocks noChangeAspect="1"/>
          </p:cNvPicPr>
          <p:nvPr/>
        </p:nvPicPr>
        <p:blipFill>
          <a:blip r:embed="rId4"/>
          <a:stretch>
            <a:fillRect/>
          </a:stretch>
        </p:blipFill>
        <p:spPr>
          <a:xfrm>
            <a:off x="7956000" y="3955500"/>
            <a:ext cx="1188000" cy="1188000"/>
          </a:xfrm>
          <a:prstGeom prst="rect">
            <a:avLst/>
          </a:prstGeom>
        </p:spPr>
      </p:pic>
    </p:spTree>
    <p:extLst>
      <p:ext uri="{BB962C8B-B14F-4D97-AF65-F5344CB8AC3E}">
        <p14:creationId xmlns:p14="http://schemas.microsoft.com/office/powerpoint/2010/main" val="3259299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C5867485-28EF-8F40-BCB2-F437154A2018}"/>
              </a:ext>
            </a:extLst>
          </p:cNvPr>
          <p:cNvSpPr>
            <a:spLocks noGrp="1"/>
          </p:cNvSpPr>
          <p:nvPr>
            <p:ph type="title"/>
          </p:nvPr>
        </p:nvSpPr>
        <p:spPr/>
        <p:txBody>
          <a:bodyPr>
            <a:normAutofit/>
          </a:bodyPr>
          <a:lstStyle/>
          <a:p>
            <a:r>
              <a:rPr lang="fi-FI" sz="2000" noProof="1"/>
              <a:t>Kotimaisen ja ulkomaisen työvoiman osuudet</a:t>
            </a:r>
            <a:endParaRPr lang="fi-FI" sz="2000"/>
          </a:p>
        </p:txBody>
      </p:sp>
      <p:sp>
        <p:nvSpPr>
          <p:cNvPr id="7" name="Sisällön paikkamerkki 6">
            <a:extLst>
              <a:ext uri="{FF2B5EF4-FFF2-40B4-BE49-F238E27FC236}">
                <a16:creationId xmlns:a16="http://schemas.microsoft.com/office/drawing/2014/main" id="{1ED483A3-167F-DF44-9C26-B005B102FA81}"/>
              </a:ext>
            </a:extLst>
          </p:cNvPr>
          <p:cNvSpPr>
            <a:spLocks noGrp="1"/>
          </p:cNvSpPr>
          <p:nvPr>
            <p:ph idx="1"/>
          </p:nvPr>
        </p:nvSpPr>
        <p:spPr/>
        <p:txBody>
          <a:bodyPr>
            <a:normAutofit/>
          </a:bodyPr>
          <a:lstStyle/>
          <a:p>
            <a:r>
              <a:rPr lang="fi-FI" sz="1200"/>
              <a:t>Arvioi, kuinka suuri osuus yrityksenne Suomessa työskentelevästä vakituisesta henkilöstöstä on suomalaista työvoimaa? </a:t>
            </a:r>
          </a:p>
        </p:txBody>
      </p:sp>
      <p:sp>
        <p:nvSpPr>
          <p:cNvPr id="2" name="Dian numeron paikkamerkki 1">
            <a:extLst>
              <a:ext uri="{FF2B5EF4-FFF2-40B4-BE49-F238E27FC236}">
                <a16:creationId xmlns:a16="http://schemas.microsoft.com/office/drawing/2014/main" id="{D2F7D563-6AAB-3B4D-9E5F-1D3BAFF9D753}"/>
              </a:ext>
            </a:extLst>
          </p:cNvPr>
          <p:cNvSpPr>
            <a:spLocks noGrp="1"/>
          </p:cNvSpPr>
          <p:nvPr>
            <p:ph type="sldNum" sz="quarter" idx="4"/>
          </p:nvPr>
        </p:nvSpPr>
        <p:spPr/>
        <p:txBody>
          <a:bodyPr/>
          <a:lstStyle/>
          <a:p>
            <a:fld id="{8D6C8D1F-3066-F545-9C8E-50A640D5C1D2}" type="slidenum">
              <a:rPr lang="fi-FI" smtClean="0"/>
              <a:pPr/>
              <a:t>15</a:t>
            </a:fld>
            <a:endParaRPr lang="fi-FI"/>
          </a:p>
        </p:txBody>
      </p:sp>
      <p:sp>
        <p:nvSpPr>
          <p:cNvPr id="11" name="Tekstiruutu 10">
            <a:extLst>
              <a:ext uri="{FF2B5EF4-FFF2-40B4-BE49-F238E27FC236}">
                <a16:creationId xmlns:a16="http://schemas.microsoft.com/office/drawing/2014/main" id="{3000A5D3-5184-4124-9F73-E30E3F40B90F}"/>
              </a:ext>
            </a:extLst>
          </p:cNvPr>
          <p:cNvSpPr txBox="1"/>
          <p:nvPr/>
        </p:nvSpPr>
        <p:spPr>
          <a:xfrm>
            <a:off x="4671814" y="1770557"/>
            <a:ext cx="1846162" cy="1046440"/>
          </a:xfrm>
          <a:prstGeom prst="rect">
            <a:avLst/>
          </a:prstGeom>
          <a:noFill/>
        </p:spPr>
        <p:txBody>
          <a:bodyPr wrap="square" rtlCol="0">
            <a:spAutoFit/>
          </a:bodyPr>
          <a:lstStyle/>
          <a:p>
            <a:pPr algn="ctr"/>
            <a:r>
              <a:rPr lang="fi-FI" sz="3200" b="1">
                <a:solidFill>
                  <a:schemeClr val="accent1"/>
                </a:solidFill>
                <a:latin typeface="Source Sans Pro" panose="020B0503030403020204" pitchFamily="34" charset="0"/>
              </a:rPr>
              <a:t>33 % </a:t>
            </a:r>
          </a:p>
          <a:p>
            <a:pPr algn="ctr"/>
            <a:r>
              <a:rPr lang="fi-FI" sz="1000">
                <a:latin typeface="Source Sans Pro" panose="020B0503030403020204" pitchFamily="34" charset="0"/>
              </a:rPr>
              <a:t>vastaajista ilmoitti, että yrityksessä työskentelee ulkomaista työvoimaa</a:t>
            </a:r>
          </a:p>
        </p:txBody>
      </p:sp>
      <p:sp>
        <p:nvSpPr>
          <p:cNvPr id="12" name="Sisällön paikkamerkki 6">
            <a:extLst>
              <a:ext uri="{FF2B5EF4-FFF2-40B4-BE49-F238E27FC236}">
                <a16:creationId xmlns:a16="http://schemas.microsoft.com/office/drawing/2014/main" id="{959480AF-F8F5-4BCD-9D4F-199427B9C109}"/>
              </a:ext>
            </a:extLst>
          </p:cNvPr>
          <p:cNvSpPr txBox="1">
            <a:spLocks/>
          </p:cNvSpPr>
          <p:nvPr/>
        </p:nvSpPr>
        <p:spPr>
          <a:xfrm>
            <a:off x="4818058" y="3250382"/>
            <a:ext cx="2767269" cy="1475506"/>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Tx/>
              <a:buNone/>
              <a:defRPr sz="1100" b="0" i="0" kern="1200">
                <a:solidFill>
                  <a:schemeClr val="tx1"/>
                </a:solidFill>
                <a:latin typeface="Source Sans Pro" panose="020B0503030403020204" pitchFamily="34" charset="0"/>
                <a:ea typeface="+mn-ea"/>
                <a:cs typeface="+mn-cs"/>
              </a:defRPr>
            </a:lvl1pPr>
            <a:lvl2pPr marL="342900" indent="0" algn="l" defTabSz="685800" rtl="0" eaLnBrk="1" latinLnBrk="0" hangingPunct="1">
              <a:lnSpc>
                <a:spcPct val="90000"/>
              </a:lnSpc>
              <a:spcBef>
                <a:spcPts val="375"/>
              </a:spcBef>
              <a:buFontTx/>
              <a:buNone/>
              <a:defRPr sz="1100" b="0" i="0" kern="1200">
                <a:solidFill>
                  <a:schemeClr val="tx1"/>
                </a:solidFill>
                <a:latin typeface="Source Sans Pro" panose="020B0503030403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i-FI"/>
              <a:t>Kotimaisen henkilöstön osuus oli kasvanut kaikissa molempina vuosina tutkimuksessa mukana olleissa liitoissa, vertailukelpoisten liittojen osalta keskimäärin yhteensä 12 % </a:t>
            </a:r>
          </a:p>
          <a:p>
            <a:r>
              <a:rPr lang="fi-FI">
                <a:sym typeface="Wingdings" panose="05000000000000000000" pitchFamily="2" charset="2"/>
              </a:rPr>
              <a:t> </a:t>
            </a:r>
            <a:r>
              <a:rPr lang="fi-FI" err="1">
                <a:sym typeface="Wingdings" panose="05000000000000000000" pitchFamily="2" charset="2"/>
              </a:rPr>
              <a:t>MaRan</a:t>
            </a:r>
            <a:r>
              <a:rPr lang="fi-FI">
                <a:sym typeface="Wingdings" panose="05000000000000000000" pitchFamily="2" charset="2"/>
              </a:rPr>
              <a:t> mukaan tulo kaventaa muutosta, sillä heidän vastaajissaan ulkomaista työvoimaa oli käytössä muita liittoja useammin.</a:t>
            </a:r>
            <a:endParaRPr lang="fi-FI"/>
          </a:p>
        </p:txBody>
      </p:sp>
      <p:sp>
        <p:nvSpPr>
          <p:cNvPr id="9" name="Sisällön paikkamerkki 6">
            <a:extLst>
              <a:ext uri="{FF2B5EF4-FFF2-40B4-BE49-F238E27FC236}">
                <a16:creationId xmlns:a16="http://schemas.microsoft.com/office/drawing/2014/main" id="{498F1F14-68AC-4E23-B215-10BAC1F6C4C0}"/>
              </a:ext>
            </a:extLst>
          </p:cNvPr>
          <p:cNvSpPr txBox="1">
            <a:spLocks/>
          </p:cNvSpPr>
          <p:nvPr/>
        </p:nvSpPr>
        <p:spPr>
          <a:xfrm>
            <a:off x="6566933" y="1833997"/>
            <a:ext cx="2076493" cy="1475506"/>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Tx/>
              <a:buNone/>
              <a:defRPr sz="1100" b="0" i="0" kern="1200">
                <a:solidFill>
                  <a:schemeClr val="tx1"/>
                </a:solidFill>
                <a:latin typeface="Source Sans Pro" panose="020B0503030403020204" pitchFamily="34" charset="0"/>
                <a:ea typeface="+mn-ea"/>
                <a:cs typeface="+mn-cs"/>
              </a:defRPr>
            </a:lvl1pPr>
            <a:lvl2pPr marL="342900" indent="0" algn="l" defTabSz="685800" rtl="0" eaLnBrk="1" latinLnBrk="0" hangingPunct="1">
              <a:lnSpc>
                <a:spcPct val="90000"/>
              </a:lnSpc>
              <a:spcBef>
                <a:spcPts val="375"/>
              </a:spcBef>
              <a:buFontTx/>
              <a:buNone/>
              <a:defRPr sz="1100" b="0" i="0" kern="1200">
                <a:solidFill>
                  <a:schemeClr val="tx1"/>
                </a:solidFill>
                <a:latin typeface="Source Sans Pro" panose="020B0503030403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0"/>
              </a:spcBef>
            </a:pPr>
            <a:r>
              <a:rPr lang="fi-FI"/>
              <a:t>Vastaajayritysten henkilöstöstä:</a:t>
            </a:r>
          </a:p>
          <a:p>
            <a:pPr marL="171450" indent="-171450">
              <a:spcBef>
                <a:spcPts val="0"/>
              </a:spcBef>
              <a:buFont typeface="Arial" panose="020B0604020202020204" pitchFamily="34" charset="0"/>
              <a:buChar char="•"/>
            </a:pPr>
            <a:r>
              <a:rPr lang="fi-FI" b="1"/>
              <a:t>94 % </a:t>
            </a:r>
            <a:r>
              <a:rPr lang="fi-FI"/>
              <a:t>on kotimaista työvoimaa</a:t>
            </a:r>
          </a:p>
          <a:p>
            <a:pPr marL="171450" indent="-171450">
              <a:spcBef>
                <a:spcPts val="0"/>
              </a:spcBef>
              <a:buFont typeface="Arial" panose="020B0604020202020204" pitchFamily="34" charset="0"/>
              <a:buChar char="•"/>
            </a:pPr>
            <a:r>
              <a:rPr lang="fi-FI" b="1"/>
              <a:t>3 % </a:t>
            </a:r>
            <a:r>
              <a:rPr lang="fi-FI"/>
              <a:t>on ulkomaista työvoimaa EU-maista ja</a:t>
            </a:r>
          </a:p>
          <a:p>
            <a:pPr marL="171450" indent="-171450">
              <a:spcBef>
                <a:spcPts val="0"/>
              </a:spcBef>
              <a:buFont typeface="Arial" panose="020B0604020202020204" pitchFamily="34" charset="0"/>
              <a:buChar char="•"/>
            </a:pPr>
            <a:r>
              <a:rPr lang="fi-FI" b="1"/>
              <a:t>2 % </a:t>
            </a:r>
            <a:r>
              <a:rPr lang="fi-FI"/>
              <a:t>on ulkomaista työvoimaa EU:n ulkopuolelta</a:t>
            </a:r>
          </a:p>
        </p:txBody>
      </p:sp>
      <p:pic>
        <p:nvPicPr>
          <p:cNvPr id="3" name="Kuva 2">
            <a:extLst>
              <a:ext uri="{FF2B5EF4-FFF2-40B4-BE49-F238E27FC236}">
                <a16:creationId xmlns:a16="http://schemas.microsoft.com/office/drawing/2014/main" id="{86FCE7F9-6083-44F1-8C65-D6674035F18D}"/>
              </a:ext>
            </a:extLst>
          </p:cNvPr>
          <p:cNvPicPr>
            <a:picLocks noChangeAspect="1"/>
          </p:cNvPicPr>
          <p:nvPr/>
        </p:nvPicPr>
        <p:blipFill>
          <a:blip r:embed="rId3"/>
          <a:stretch>
            <a:fillRect/>
          </a:stretch>
        </p:blipFill>
        <p:spPr>
          <a:xfrm>
            <a:off x="657602" y="1945821"/>
            <a:ext cx="3710940" cy="2476500"/>
          </a:xfrm>
          <a:prstGeom prst="rect">
            <a:avLst/>
          </a:prstGeom>
        </p:spPr>
      </p:pic>
    </p:spTree>
    <p:extLst>
      <p:ext uri="{BB962C8B-B14F-4D97-AF65-F5344CB8AC3E}">
        <p14:creationId xmlns:p14="http://schemas.microsoft.com/office/powerpoint/2010/main" val="661946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C5867485-28EF-8F40-BCB2-F437154A2018}"/>
              </a:ext>
            </a:extLst>
          </p:cNvPr>
          <p:cNvSpPr>
            <a:spLocks noGrp="1"/>
          </p:cNvSpPr>
          <p:nvPr>
            <p:ph type="title"/>
          </p:nvPr>
        </p:nvSpPr>
        <p:spPr/>
        <p:txBody>
          <a:bodyPr>
            <a:normAutofit/>
          </a:bodyPr>
          <a:lstStyle/>
          <a:p>
            <a:r>
              <a:rPr lang="fi-FI" sz="2000" noProof="1"/>
              <a:t>Ulkomaisen työvoiman osuus palvelualan yrityksissä</a:t>
            </a:r>
            <a:endParaRPr lang="fi-FI" sz="2000">
              <a:solidFill>
                <a:srgbClr val="FF0000"/>
              </a:solidFill>
            </a:endParaRPr>
          </a:p>
        </p:txBody>
      </p:sp>
      <p:sp>
        <p:nvSpPr>
          <p:cNvPr id="7" name="Sisällön paikkamerkki 6">
            <a:extLst>
              <a:ext uri="{FF2B5EF4-FFF2-40B4-BE49-F238E27FC236}">
                <a16:creationId xmlns:a16="http://schemas.microsoft.com/office/drawing/2014/main" id="{1ED483A3-167F-DF44-9C26-B005B102FA81}"/>
              </a:ext>
            </a:extLst>
          </p:cNvPr>
          <p:cNvSpPr>
            <a:spLocks noGrp="1"/>
          </p:cNvSpPr>
          <p:nvPr>
            <p:ph idx="1"/>
          </p:nvPr>
        </p:nvSpPr>
        <p:spPr>
          <a:xfrm>
            <a:off x="422910" y="1193959"/>
            <a:ext cx="6120764" cy="3263504"/>
          </a:xfrm>
        </p:spPr>
        <p:txBody>
          <a:bodyPr>
            <a:normAutofit/>
          </a:bodyPr>
          <a:lstStyle/>
          <a:p>
            <a:r>
              <a:rPr lang="fi-FI" sz="1400"/>
              <a:t>Arvioi, miten ulkomaisen työvoiman osuus yrityksessänne muuttuu seuraavan 2-3 vuoden aikana.</a:t>
            </a:r>
          </a:p>
        </p:txBody>
      </p:sp>
      <p:sp>
        <p:nvSpPr>
          <p:cNvPr id="2" name="Dian numeron paikkamerkki 1">
            <a:extLst>
              <a:ext uri="{FF2B5EF4-FFF2-40B4-BE49-F238E27FC236}">
                <a16:creationId xmlns:a16="http://schemas.microsoft.com/office/drawing/2014/main" id="{D2F7D563-6AAB-3B4D-9E5F-1D3BAFF9D753}"/>
              </a:ext>
            </a:extLst>
          </p:cNvPr>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D6C8D1F-3066-F545-9C8E-50A640D5C1D2}" type="slidenum">
              <a:rPr kumimoji="0" lang="fi-FI" sz="600" b="0" i="0" u="none" strike="noStrike" kern="1200" cap="none" spc="0" normalizeH="0" baseline="0" noProof="0" smtClean="0">
                <a:ln>
                  <a:noFill/>
                </a:ln>
                <a:solidFill>
                  <a:srgbClr val="2C1A46"/>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16</a:t>
            </a:fld>
            <a:endParaRPr kumimoji="0" lang="fi-FI" sz="600" b="0" i="0" u="none" strike="noStrike" kern="1200" cap="none" spc="0" normalizeH="0" baseline="0" noProof="0">
              <a:ln>
                <a:noFill/>
              </a:ln>
              <a:solidFill>
                <a:srgbClr val="2C1A46"/>
              </a:solidFill>
              <a:effectLst/>
              <a:uLnTx/>
              <a:uFillTx/>
              <a:latin typeface="Calibri" panose="020F0502020204030204"/>
              <a:ea typeface="+mn-ea"/>
              <a:cs typeface="+mn-cs"/>
            </a:endParaRPr>
          </a:p>
        </p:txBody>
      </p:sp>
      <p:sp>
        <p:nvSpPr>
          <p:cNvPr id="5" name="Tekstiruutu 4">
            <a:extLst>
              <a:ext uri="{FF2B5EF4-FFF2-40B4-BE49-F238E27FC236}">
                <a16:creationId xmlns:a16="http://schemas.microsoft.com/office/drawing/2014/main" id="{8FF3AA3F-BC60-4F89-923A-F910AC060599}"/>
              </a:ext>
            </a:extLst>
          </p:cNvPr>
          <p:cNvSpPr txBox="1"/>
          <p:nvPr/>
        </p:nvSpPr>
        <p:spPr>
          <a:xfrm>
            <a:off x="6825996" y="2825711"/>
            <a:ext cx="2103689" cy="164660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a:ln>
                  <a:noFill/>
                </a:ln>
                <a:solidFill>
                  <a:srgbClr val="2C1A46"/>
                </a:solidFill>
                <a:effectLst/>
                <a:uLnTx/>
                <a:uFillTx/>
                <a:latin typeface="Source Sans Pro" panose="020B0503030403020204" pitchFamily="34" charset="0"/>
                <a:ea typeface="+mn-ea"/>
                <a:cs typeface="+mn-cs"/>
              </a:rPr>
              <a:t>Kuinka monta prosenttia arvioit osuuden kasvavan?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000" b="0" i="0" u="none" strike="noStrike" kern="1200" cap="none" spc="0" normalizeH="0" baseline="0" noProof="0">
                <a:ln>
                  <a:noFill/>
                </a:ln>
                <a:solidFill>
                  <a:srgbClr val="2C1A46"/>
                </a:solidFill>
                <a:effectLst/>
                <a:uLnTx/>
                <a:uFillTx/>
                <a:latin typeface="Source Sans Pro" panose="020B0503030403020204" pitchFamily="34" charset="0"/>
                <a:ea typeface="+mn-ea"/>
                <a:cs typeface="+mn-cs"/>
              </a:rPr>
              <a:t>Kaikkien kasvua arvioineiden yhtiöiden arvio kasvusta keskimäärin:</a:t>
            </a:r>
            <a:r>
              <a:rPr kumimoji="0" lang="fi-FI" sz="1000" b="1" i="0" u="none" strike="noStrike" kern="1200" cap="none" spc="0" normalizeH="0" baseline="0" noProof="0">
                <a:ln>
                  <a:noFill/>
                </a:ln>
                <a:solidFill>
                  <a:srgbClr val="2C1A46"/>
                </a:solidFill>
                <a:effectLst/>
                <a:uLnTx/>
                <a:uFillTx/>
                <a:latin typeface="Source Sans Pro" panose="020B0503030403020204" pitchFamily="34" charset="0"/>
                <a:ea typeface="+mn-ea"/>
                <a:cs typeface="+mn-cs"/>
              </a:rPr>
              <a:t> 19 %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000" b="0" i="0" u="none" strike="noStrike" kern="1200" cap="none" spc="0" normalizeH="0" baseline="0" noProof="0">
                <a:ln>
                  <a:noFill/>
                </a:ln>
                <a:solidFill>
                  <a:srgbClr val="2C1A46"/>
                </a:solidFill>
                <a:effectLst/>
                <a:uLnTx/>
                <a:uFillTx/>
                <a:latin typeface="Source Sans Pro" panose="020B0503030403020204" pitchFamily="34" charset="0"/>
                <a:ea typeface="+mn-ea"/>
                <a:cs typeface="+mn-cs"/>
              </a:rPr>
              <a:t>Ulkomaisen työvoiman osuuden kasvua arvioineet: </a:t>
            </a:r>
            <a:r>
              <a:rPr kumimoji="0" lang="fi-FI" sz="1000" b="1" i="0" u="none" strike="noStrike" kern="1200" cap="none" spc="0" normalizeH="0" baseline="0" noProof="0">
                <a:ln>
                  <a:noFill/>
                </a:ln>
                <a:solidFill>
                  <a:srgbClr val="2C1A46"/>
                </a:solidFill>
                <a:effectLst/>
                <a:uLnTx/>
                <a:uFillTx/>
                <a:latin typeface="Source Sans Pro" panose="020B0503030403020204" pitchFamily="34" charset="0"/>
                <a:ea typeface="+mn-ea"/>
                <a:cs typeface="+mn-cs"/>
              </a:rPr>
              <a:t>15 %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000" b="0" i="0" u="none" strike="noStrike" kern="1200" cap="none" spc="0" normalizeH="0" baseline="0" noProof="0">
                <a:ln>
                  <a:noFill/>
                </a:ln>
                <a:solidFill>
                  <a:srgbClr val="2C1A46"/>
                </a:solidFill>
                <a:effectLst/>
                <a:uLnTx/>
                <a:uFillTx/>
                <a:latin typeface="Source Sans Pro" panose="020B0503030403020204" pitchFamily="34" charset="0"/>
                <a:ea typeface="+mn-ea"/>
                <a:cs typeface="+mn-cs"/>
              </a:rPr>
              <a:t>Ulkomaisen työvoiman osuuden merkittävää kasvua arvioineet: </a:t>
            </a:r>
            <a:r>
              <a:rPr kumimoji="0" lang="fi-FI" sz="1000" b="1" i="0" u="none" strike="noStrike" kern="1200" cap="none" spc="0" normalizeH="0" baseline="0" noProof="0">
                <a:ln>
                  <a:noFill/>
                </a:ln>
                <a:solidFill>
                  <a:srgbClr val="2C1A46"/>
                </a:solidFill>
                <a:effectLst/>
                <a:uLnTx/>
                <a:uFillTx/>
                <a:latin typeface="Source Sans Pro" panose="020B0503030403020204" pitchFamily="34" charset="0"/>
                <a:ea typeface="+mn-ea"/>
                <a:cs typeface="+mn-cs"/>
              </a:rPr>
              <a:t>44 %</a:t>
            </a:r>
          </a:p>
        </p:txBody>
      </p:sp>
      <p:sp>
        <p:nvSpPr>
          <p:cNvPr id="8" name="Tekstiruutu 7">
            <a:extLst>
              <a:ext uri="{FF2B5EF4-FFF2-40B4-BE49-F238E27FC236}">
                <a16:creationId xmlns:a16="http://schemas.microsoft.com/office/drawing/2014/main" id="{592D45F9-57EE-47BF-A80A-2B6C167FE2CE}"/>
              </a:ext>
            </a:extLst>
          </p:cNvPr>
          <p:cNvSpPr txBox="1"/>
          <p:nvPr/>
        </p:nvSpPr>
        <p:spPr>
          <a:xfrm>
            <a:off x="792833" y="1741855"/>
            <a:ext cx="1955103" cy="89255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3200" b="1" i="0" u="none" strike="noStrike" kern="1200" cap="none" spc="0" normalizeH="0" baseline="0" noProof="0">
                <a:ln>
                  <a:noFill/>
                </a:ln>
                <a:solidFill>
                  <a:srgbClr val="E65C8D"/>
                </a:solidFill>
                <a:effectLst/>
                <a:uLnTx/>
                <a:uFillTx/>
                <a:latin typeface="Source Sans Pro" panose="020B0503030403020204" pitchFamily="34" charset="0"/>
                <a:ea typeface="+mn-ea"/>
                <a:cs typeface="+mn-cs"/>
              </a:rPr>
              <a:t>0,1 %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a:ln>
                  <a:noFill/>
                </a:ln>
                <a:solidFill>
                  <a:srgbClr val="2C1A46"/>
                </a:solidFill>
                <a:effectLst/>
                <a:uLnTx/>
                <a:uFillTx/>
                <a:latin typeface="Source Sans Pro" panose="020B0503030403020204" pitchFamily="34" charset="0"/>
                <a:ea typeface="+mn-ea"/>
                <a:cs typeface="+mn-cs"/>
              </a:rPr>
              <a:t>arvioi ulkomaisen työvoiman osuuden </a:t>
            </a:r>
            <a:r>
              <a:rPr kumimoji="0" lang="fi-FI" sz="1000" b="1" i="0" u="none" strike="noStrike" kern="1200" cap="none" spc="0" normalizeH="0" baseline="0" noProof="0">
                <a:ln>
                  <a:noFill/>
                </a:ln>
                <a:solidFill>
                  <a:srgbClr val="2C1A46"/>
                </a:solidFill>
                <a:effectLst/>
                <a:uLnTx/>
                <a:uFillTx/>
                <a:latin typeface="Source Sans Pro" panose="020B0503030403020204" pitchFamily="34" charset="0"/>
                <a:ea typeface="+mn-ea"/>
                <a:cs typeface="+mn-cs"/>
              </a:rPr>
              <a:t>pienenevän </a:t>
            </a:r>
          </a:p>
        </p:txBody>
      </p:sp>
      <p:sp>
        <p:nvSpPr>
          <p:cNvPr id="9" name="Tekstiruutu 8">
            <a:extLst>
              <a:ext uri="{FF2B5EF4-FFF2-40B4-BE49-F238E27FC236}">
                <a16:creationId xmlns:a16="http://schemas.microsoft.com/office/drawing/2014/main" id="{43B3C10A-FEE0-4282-8471-7FB67811C5E6}"/>
              </a:ext>
            </a:extLst>
          </p:cNvPr>
          <p:cNvSpPr txBox="1"/>
          <p:nvPr/>
        </p:nvSpPr>
        <p:spPr>
          <a:xfrm>
            <a:off x="2616897" y="1741855"/>
            <a:ext cx="1955103" cy="89255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3200" b="1" i="0" u="none" strike="noStrike" kern="1200" cap="none" spc="0" normalizeH="0" baseline="0" noProof="0">
                <a:ln>
                  <a:noFill/>
                </a:ln>
                <a:solidFill>
                  <a:srgbClr val="8DCFB6"/>
                </a:solidFill>
                <a:effectLst/>
                <a:uLnTx/>
                <a:uFillTx/>
                <a:latin typeface="Source Sans Pro" panose="020B0503030403020204" pitchFamily="34" charset="0"/>
                <a:ea typeface="+mn-ea"/>
                <a:cs typeface="+mn-cs"/>
              </a:rPr>
              <a:t>36 %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a:ln>
                  <a:noFill/>
                </a:ln>
                <a:solidFill>
                  <a:srgbClr val="2C1A46"/>
                </a:solidFill>
                <a:effectLst/>
                <a:uLnTx/>
                <a:uFillTx/>
                <a:latin typeface="Source Sans Pro" panose="020B0503030403020204" pitchFamily="34" charset="0"/>
                <a:ea typeface="+mn-ea"/>
                <a:cs typeface="+mn-cs"/>
              </a:rPr>
              <a:t>arvioi ulkomaisen työvoiman osuuden </a:t>
            </a:r>
            <a:r>
              <a:rPr kumimoji="0" lang="fi-FI" sz="1000" b="1" i="0" u="none" strike="noStrike" kern="1200" cap="none" spc="0" normalizeH="0" baseline="0" noProof="0">
                <a:ln>
                  <a:noFill/>
                </a:ln>
                <a:solidFill>
                  <a:srgbClr val="2C1A46"/>
                </a:solidFill>
                <a:effectLst/>
                <a:uLnTx/>
                <a:uFillTx/>
                <a:latin typeface="Source Sans Pro" panose="020B0503030403020204" pitchFamily="34" charset="0"/>
                <a:ea typeface="+mn-ea"/>
                <a:cs typeface="+mn-cs"/>
              </a:rPr>
              <a:t>kasvavan </a:t>
            </a:r>
            <a:endParaRPr kumimoji="0" lang="fi-FI" sz="1000" b="0" i="0" u="none" strike="noStrike" kern="1200" cap="none" spc="0" normalizeH="0" baseline="0" noProof="0">
              <a:ln>
                <a:noFill/>
              </a:ln>
              <a:solidFill>
                <a:srgbClr val="2C1A46"/>
              </a:solidFill>
              <a:effectLst/>
              <a:uLnTx/>
              <a:uFillTx/>
              <a:latin typeface="Source Sans Pro" panose="020B0503030403020204" pitchFamily="34" charset="0"/>
              <a:ea typeface="+mn-ea"/>
              <a:cs typeface="+mn-cs"/>
            </a:endParaRPr>
          </a:p>
        </p:txBody>
      </p:sp>
      <p:sp>
        <p:nvSpPr>
          <p:cNvPr id="10" name="Tekstiruutu 9">
            <a:extLst>
              <a:ext uri="{FF2B5EF4-FFF2-40B4-BE49-F238E27FC236}">
                <a16:creationId xmlns:a16="http://schemas.microsoft.com/office/drawing/2014/main" id="{429904A2-F7CB-4A20-88D1-A9F288FA16F6}"/>
              </a:ext>
            </a:extLst>
          </p:cNvPr>
          <p:cNvSpPr txBox="1"/>
          <p:nvPr/>
        </p:nvSpPr>
        <p:spPr>
          <a:xfrm>
            <a:off x="6825997" y="1330005"/>
            <a:ext cx="1824064" cy="104644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3200" b="1" i="0" u="none" strike="noStrike" kern="1200" cap="none" spc="0" normalizeH="0" baseline="0" noProof="0">
                <a:ln>
                  <a:noFill/>
                </a:ln>
                <a:solidFill>
                  <a:srgbClr val="8DCFB6"/>
                </a:solidFill>
                <a:effectLst/>
                <a:uLnTx/>
                <a:uFillTx/>
                <a:latin typeface="Source Sans Pro" panose="020B0503030403020204" pitchFamily="34" charset="0"/>
                <a:ea typeface="+mn-ea"/>
                <a:cs typeface="+mn-cs"/>
              </a:rPr>
              <a:t>51 %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a:ln>
                  <a:noFill/>
                </a:ln>
                <a:solidFill>
                  <a:srgbClr val="2C1A46"/>
                </a:solidFill>
                <a:effectLst/>
                <a:uLnTx/>
                <a:uFillTx/>
                <a:latin typeface="Source Sans Pro" panose="020B0503030403020204" pitchFamily="34" charset="0"/>
                <a:ea typeface="+mn-ea"/>
                <a:cs typeface="+mn-cs"/>
              </a:rPr>
              <a:t>kasvavista yrityksistä </a:t>
            </a:r>
            <a:r>
              <a:rPr kumimoji="0" lang="fi-FI" sz="1000" b="0" i="0" u="none" strike="noStrike" kern="1200" cap="none" spc="0" normalizeH="0" baseline="0" noProof="0">
                <a:ln>
                  <a:noFill/>
                </a:ln>
                <a:solidFill>
                  <a:srgbClr val="2C1A46"/>
                </a:solidFill>
                <a:effectLst/>
                <a:uLnTx/>
                <a:uFillTx/>
                <a:latin typeface="Source Sans Pro" panose="020B0503030403020204" pitchFamily="34" charset="0"/>
                <a:ea typeface="+mn-ea"/>
                <a:cs typeface="+mn-cs"/>
              </a:rPr>
              <a:t>arvioi ulkomaisen työvoiman osuuden </a:t>
            </a:r>
            <a:r>
              <a:rPr kumimoji="0" lang="fi-FI" sz="1000" b="1" i="0" u="none" strike="noStrike" kern="1200" cap="none" spc="0" normalizeH="0" baseline="0" noProof="0">
                <a:ln>
                  <a:noFill/>
                </a:ln>
                <a:solidFill>
                  <a:srgbClr val="2C1A46"/>
                </a:solidFill>
                <a:effectLst/>
                <a:uLnTx/>
                <a:uFillTx/>
                <a:latin typeface="Source Sans Pro" panose="020B0503030403020204" pitchFamily="34" charset="0"/>
                <a:ea typeface="+mn-ea"/>
                <a:cs typeface="+mn-cs"/>
              </a:rPr>
              <a:t>kasvavan </a:t>
            </a:r>
            <a:endParaRPr kumimoji="0" lang="fi-FI" sz="1000" b="0" i="0" u="none" strike="noStrike" kern="1200" cap="none" spc="0" normalizeH="0" baseline="0" noProof="0">
              <a:ln>
                <a:noFill/>
              </a:ln>
              <a:solidFill>
                <a:srgbClr val="2C1A46"/>
              </a:solidFill>
              <a:effectLst/>
              <a:uLnTx/>
              <a:uFillTx/>
              <a:latin typeface="Source Sans Pro" panose="020B0503030403020204" pitchFamily="34" charset="0"/>
              <a:ea typeface="+mn-ea"/>
              <a:cs typeface="+mn-cs"/>
            </a:endParaRPr>
          </a:p>
        </p:txBody>
      </p:sp>
      <p:pic>
        <p:nvPicPr>
          <p:cNvPr id="11" name="Kuva 10">
            <a:extLst>
              <a:ext uri="{FF2B5EF4-FFF2-40B4-BE49-F238E27FC236}">
                <a16:creationId xmlns:a16="http://schemas.microsoft.com/office/drawing/2014/main" id="{AE91FE47-27E4-4F9F-9E77-B094DCFF3D40}"/>
              </a:ext>
            </a:extLst>
          </p:cNvPr>
          <p:cNvPicPr>
            <a:picLocks noChangeAspect="1"/>
          </p:cNvPicPr>
          <p:nvPr/>
        </p:nvPicPr>
        <p:blipFill>
          <a:blip r:embed="rId3"/>
          <a:stretch>
            <a:fillRect/>
          </a:stretch>
        </p:blipFill>
        <p:spPr>
          <a:xfrm>
            <a:off x="636840" y="2881629"/>
            <a:ext cx="4348709" cy="1795490"/>
          </a:xfrm>
          <a:prstGeom prst="rect">
            <a:avLst/>
          </a:prstGeom>
        </p:spPr>
      </p:pic>
      <p:cxnSp>
        <p:nvCxnSpPr>
          <p:cNvPr id="12" name="Suora yhdysviiva 11">
            <a:extLst>
              <a:ext uri="{FF2B5EF4-FFF2-40B4-BE49-F238E27FC236}">
                <a16:creationId xmlns:a16="http://schemas.microsoft.com/office/drawing/2014/main" id="{DE7B49EB-52FB-9BA4-2D36-57EBE67D6F27}"/>
              </a:ext>
            </a:extLst>
          </p:cNvPr>
          <p:cNvCxnSpPr>
            <a:cxnSpLocks/>
          </p:cNvCxnSpPr>
          <p:nvPr/>
        </p:nvCxnSpPr>
        <p:spPr>
          <a:xfrm>
            <a:off x="6640204" y="1313693"/>
            <a:ext cx="0" cy="32635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uora yhdysviiva 12">
            <a:extLst>
              <a:ext uri="{FF2B5EF4-FFF2-40B4-BE49-F238E27FC236}">
                <a16:creationId xmlns:a16="http://schemas.microsoft.com/office/drawing/2014/main" id="{EA6644E9-BF00-DA2F-4BD6-D0B2D550CAA7}"/>
              </a:ext>
            </a:extLst>
          </p:cNvPr>
          <p:cNvCxnSpPr>
            <a:cxnSpLocks/>
          </p:cNvCxnSpPr>
          <p:nvPr/>
        </p:nvCxnSpPr>
        <p:spPr>
          <a:xfrm flipH="1">
            <a:off x="6825997" y="2686485"/>
            <a:ext cx="185745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2834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33DB884C-15BC-47F1-9D4D-DF501C9AAD03}"/>
              </a:ext>
            </a:extLst>
          </p:cNvPr>
          <p:cNvPicPr>
            <a:picLocks noChangeAspect="1"/>
          </p:cNvPicPr>
          <p:nvPr/>
        </p:nvPicPr>
        <p:blipFill>
          <a:blip r:embed="rId2"/>
          <a:stretch>
            <a:fillRect/>
          </a:stretch>
        </p:blipFill>
        <p:spPr>
          <a:xfrm>
            <a:off x="486073" y="1885950"/>
            <a:ext cx="6781989" cy="2580884"/>
          </a:xfrm>
          <a:prstGeom prst="rect">
            <a:avLst/>
          </a:prstGeom>
        </p:spPr>
      </p:pic>
      <p:sp>
        <p:nvSpPr>
          <p:cNvPr id="2" name="Otsikko 1">
            <a:extLst>
              <a:ext uri="{FF2B5EF4-FFF2-40B4-BE49-F238E27FC236}">
                <a16:creationId xmlns:a16="http://schemas.microsoft.com/office/drawing/2014/main" id="{AE6E1285-938A-4FFC-AE8B-E038F1480D04}"/>
              </a:ext>
            </a:extLst>
          </p:cNvPr>
          <p:cNvSpPr>
            <a:spLocks noGrp="1"/>
          </p:cNvSpPr>
          <p:nvPr>
            <p:ph type="title"/>
          </p:nvPr>
        </p:nvSpPr>
        <p:spPr>
          <a:xfrm>
            <a:off x="354330" y="273844"/>
            <a:ext cx="5118437" cy="994172"/>
          </a:xfrm>
        </p:spPr>
        <p:txBody>
          <a:bodyPr/>
          <a:lstStyle/>
          <a:p>
            <a:r>
              <a:rPr lang="fi-FI"/>
              <a:t>Osaavan työvoiman rekrytointi ulkomaisen työvoiman käytön mukaan</a:t>
            </a:r>
          </a:p>
        </p:txBody>
      </p:sp>
      <p:sp>
        <p:nvSpPr>
          <p:cNvPr id="3" name="Sisällön paikkamerkki 2">
            <a:extLst>
              <a:ext uri="{FF2B5EF4-FFF2-40B4-BE49-F238E27FC236}">
                <a16:creationId xmlns:a16="http://schemas.microsoft.com/office/drawing/2014/main" id="{AE289BAA-1079-4F0F-AE48-DF79AF8BF75F}"/>
              </a:ext>
            </a:extLst>
          </p:cNvPr>
          <p:cNvSpPr>
            <a:spLocks noGrp="1"/>
          </p:cNvSpPr>
          <p:nvPr>
            <p:ph idx="1"/>
          </p:nvPr>
        </p:nvSpPr>
        <p:spPr/>
        <p:txBody>
          <a:bodyPr/>
          <a:lstStyle/>
          <a:p>
            <a:r>
              <a:rPr lang="fi-FI"/>
              <a:t>Kuinka vaikeaa yrityksellenne on rekrytoida osaavaa työvoimaa tällä hetkellä:</a:t>
            </a:r>
          </a:p>
        </p:txBody>
      </p:sp>
      <p:sp>
        <p:nvSpPr>
          <p:cNvPr id="4" name="Dian numeron paikkamerkki 3">
            <a:extLst>
              <a:ext uri="{FF2B5EF4-FFF2-40B4-BE49-F238E27FC236}">
                <a16:creationId xmlns:a16="http://schemas.microsoft.com/office/drawing/2014/main" id="{B4B4667C-F2F4-4600-9287-B17DA3F9F92F}"/>
              </a:ext>
            </a:extLst>
          </p:cNvPr>
          <p:cNvSpPr>
            <a:spLocks noGrp="1"/>
          </p:cNvSpPr>
          <p:nvPr>
            <p:ph type="sldNum" sz="quarter" idx="4"/>
          </p:nvPr>
        </p:nvSpPr>
        <p:spPr/>
        <p:txBody>
          <a:bodyPr/>
          <a:lstStyle/>
          <a:p>
            <a:fld id="{8D6C8D1F-3066-F545-9C8E-50A640D5C1D2}" type="slidenum">
              <a:rPr lang="fi-FI" smtClean="0"/>
              <a:pPr/>
              <a:t>17</a:t>
            </a:fld>
            <a:endParaRPr lang="fi-FI"/>
          </a:p>
        </p:txBody>
      </p:sp>
      <p:sp>
        <p:nvSpPr>
          <p:cNvPr id="6" name="Tekstiruutu 5">
            <a:extLst>
              <a:ext uri="{FF2B5EF4-FFF2-40B4-BE49-F238E27FC236}">
                <a16:creationId xmlns:a16="http://schemas.microsoft.com/office/drawing/2014/main" id="{5D73C6C5-1C4F-40AE-91F1-60CB6B7AA912}"/>
              </a:ext>
            </a:extLst>
          </p:cNvPr>
          <p:cNvSpPr txBox="1"/>
          <p:nvPr/>
        </p:nvSpPr>
        <p:spPr>
          <a:xfrm>
            <a:off x="7246542" y="107425"/>
            <a:ext cx="1773775" cy="892552"/>
          </a:xfrm>
          <a:prstGeom prst="rect">
            <a:avLst/>
          </a:prstGeom>
          <a:noFill/>
        </p:spPr>
        <p:txBody>
          <a:bodyPr wrap="square" rtlCol="0">
            <a:spAutoFit/>
          </a:bodyPr>
          <a:lstStyle/>
          <a:p>
            <a:pPr algn="ctr"/>
            <a:r>
              <a:rPr lang="fi-FI" sz="3200" b="1">
                <a:solidFill>
                  <a:schemeClr val="accent6"/>
                </a:solidFill>
                <a:latin typeface="Source Sans Pro" panose="020B0503030403020204" pitchFamily="34" charset="0"/>
              </a:rPr>
              <a:t>51 % </a:t>
            </a:r>
          </a:p>
          <a:p>
            <a:pPr algn="ctr"/>
            <a:r>
              <a:rPr lang="fi-FI" sz="1000">
                <a:latin typeface="Source Sans Pro" panose="020B0503030403020204" pitchFamily="34" charset="0"/>
              </a:rPr>
              <a:t>arvioi osaavan työvoiman rekrytoimisen olevan </a:t>
            </a:r>
            <a:r>
              <a:rPr lang="fi-FI" sz="1000" b="1">
                <a:latin typeface="Source Sans Pro" panose="020B0503030403020204" pitchFamily="34" charset="0"/>
              </a:rPr>
              <a:t>vaikeaa</a:t>
            </a:r>
          </a:p>
        </p:txBody>
      </p:sp>
      <p:sp>
        <p:nvSpPr>
          <p:cNvPr id="7" name="Tekstiruutu 6">
            <a:extLst>
              <a:ext uri="{FF2B5EF4-FFF2-40B4-BE49-F238E27FC236}">
                <a16:creationId xmlns:a16="http://schemas.microsoft.com/office/drawing/2014/main" id="{598DB7CD-7282-4062-887C-C16379432769}"/>
              </a:ext>
            </a:extLst>
          </p:cNvPr>
          <p:cNvSpPr txBox="1"/>
          <p:nvPr/>
        </p:nvSpPr>
        <p:spPr>
          <a:xfrm>
            <a:off x="5432590" y="107425"/>
            <a:ext cx="1813952" cy="892552"/>
          </a:xfrm>
          <a:prstGeom prst="rect">
            <a:avLst/>
          </a:prstGeom>
          <a:noFill/>
        </p:spPr>
        <p:txBody>
          <a:bodyPr wrap="square" rtlCol="0">
            <a:spAutoFit/>
          </a:bodyPr>
          <a:lstStyle/>
          <a:p>
            <a:pPr algn="ctr"/>
            <a:r>
              <a:rPr lang="fi-FI" sz="3200" b="1">
                <a:solidFill>
                  <a:schemeClr val="accent2"/>
                </a:solidFill>
                <a:latin typeface="Source Sans Pro" panose="020B0503030403020204" pitchFamily="34" charset="0"/>
              </a:rPr>
              <a:t>19 % </a:t>
            </a:r>
          </a:p>
          <a:p>
            <a:pPr algn="ctr"/>
            <a:r>
              <a:rPr lang="fi-FI" sz="1000">
                <a:latin typeface="Source Sans Pro" panose="020B0503030403020204" pitchFamily="34" charset="0"/>
              </a:rPr>
              <a:t>arvioi osaavan työvoiman rekrytoimisen olevan </a:t>
            </a:r>
            <a:r>
              <a:rPr lang="fi-FI" sz="1000" b="1">
                <a:latin typeface="Source Sans Pro" panose="020B0503030403020204" pitchFamily="34" charset="0"/>
              </a:rPr>
              <a:t>helppoa</a:t>
            </a:r>
          </a:p>
        </p:txBody>
      </p:sp>
      <p:sp>
        <p:nvSpPr>
          <p:cNvPr id="8" name="Sisällön paikkamerkki 6">
            <a:extLst>
              <a:ext uri="{FF2B5EF4-FFF2-40B4-BE49-F238E27FC236}">
                <a16:creationId xmlns:a16="http://schemas.microsoft.com/office/drawing/2014/main" id="{0287AF01-1834-4AA8-885E-DCFBB6B2760C}"/>
              </a:ext>
            </a:extLst>
          </p:cNvPr>
          <p:cNvSpPr txBox="1">
            <a:spLocks/>
          </p:cNvSpPr>
          <p:nvPr/>
        </p:nvSpPr>
        <p:spPr>
          <a:xfrm>
            <a:off x="7055344" y="2320845"/>
            <a:ext cx="1867696" cy="1475506"/>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Tx/>
              <a:buNone/>
              <a:defRPr sz="1100" b="0" i="0" kern="1200">
                <a:solidFill>
                  <a:schemeClr val="tx1"/>
                </a:solidFill>
                <a:latin typeface="Source Sans Pro" panose="020B0503030403020204" pitchFamily="34" charset="0"/>
                <a:ea typeface="+mn-ea"/>
                <a:cs typeface="+mn-cs"/>
              </a:defRPr>
            </a:lvl1pPr>
            <a:lvl2pPr marL="342900" indent="0" algn="l" defTabSz="685800" rtl="0" eaLnBrk="1" latinLnBrk="0" hangingPunct="1">
              <a:lnSpc>
                <a:spcPct val="90000"/>
              </a:lnSpc>
              <a:spcBef>
                <a:spcPts val="375"/>
              </a:spcBef>
              <a:buFontTx/>
              <a:buNone/>
              <a:defRPr sz="1100" b="0" i="0" kern="1200">
                <a:solidFill>
                  <a:schemeClr val="tx1"/>
                </a:solidFill>
                <a:latin typeface="Source Sans Pro" panose="020B0503030403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i-FI" sz="1000"/>
              <a:t>Rekrytointivaikeuksia koetaan enemmän yrityksissä, joissa työskentelee ulkomaista työvoimaa ja rekrytointivaikeudet ovat lisääntyneet kaikissa ryhmissä. </a:t>
            </a:r>
          </a:p>
        </p:txBody>
      </p:sp>
    </p:spTree>
    <p:extLst>
      <p:ext uri="{BB962C8B-B14F-4D97-AF65-F5344CB8AC3E}">
        <p14:creationId xmlns:p14="http://schemas.microsoft.com/office/powerpoint/2010/main" val="3083485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A52092C8-17D9-405A-B5E3-F120265A0D0E}"/>
              </a:ext>
            </a:extLst>
          </p:cNvPr>
          <p:cNvPicPr>
            <a:picLocks noChangeAspect="1"/>
          </p:cNvPicPr>
          <p:nvPr/>
        </p:nvPicPr>
        <p:blipFill>
          <a:blip r:embed="rId3"/>
          <a:stretch>
            <a:fillRect/>
          </a:stretch>
        </p:blipFill>
        <p:spPr>
          <a:xfrm>
            <a:off x="548995" y="1494959"/>
            <a:ext cx="5073840" cy="3648541"/>
          </a:xfrm>
          <a:prstGeom prst="rect">
            <a:avLst/>
          </a:prstGeom>
        </p:spPr>
      </p:pic>
      <p:sp>
        <p:nvSpPr>
          <p:cNvPr id="6" name="Otsikko 5">
            <a:extLst>
              <a:ext uri="{FF2B5EF4-FFF2-40B4-BE49-F238E27FC236}">
                <a16:creationId xmlns:a16="http://schemas.microsoft.com/office/drawing/2014/main" id="{C5867485-28EF-8F40-BCB2-F437154A2018}"/>
              </a:ext>
            </a:extLst>
          </p:cNvPr>
          <p:cNvSpPr>
            <a:spLocks noGrp="1"/>
          </p:cNvSpPr>
          <p:nvPr>
            <p:ph type="title"/>
          </p:nvPr>
        </p:nvSpPr>
        <p:spPr/>
        <p:txBody>
          <a:bodyPr>
            <a:normAutofit/>
          </a:bodyPr>
          <a:lstStyle/>
          <a:p>
            <a:r>
              <a:rPr lang="fi-FI" sz="2000" noProof="1"/>
              <a:t>Kielitaito yleisin este ulkomaisen työvoiman hyödyntämiselle</a:t>
            </a:r>
            <a:endParaRPr lang="fi-FI" sz="2000"/>
          </a:p>
        </p:txBody>
      </p:sp>
      <p:sp>
        <p:nvSpPr>
          <p:cNvPr id="2" name="Dian numeron paikkamerkki 1">
            <a:extLst>
              <a:ext uri="{FF2B5EF4-FFF2-40B4-BE49-F238E27FC236}">
                <a16:creationId xmlns:a16="http://schemas.microsoft.com/office/drawing/2014/main" id="{D2F7D563-6AAB-3B4D-9E5F-1D3BAFF9D753}"/>
              </a:ext>
            </a:extLst>
          </p:cNvPr>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D6C8D1F-3066-F545-9C8E-50A640D5C1D2}" type="slidenum">
              <a:rPr kumimoji="0" lang="fi-FI" sz="600" b="0" i="0" u="none" strike="noStrike" kern="1200" cap="none" spc="0" normalizeH="0" baseline="0" noProof="0" smtClean="0">
                <a:ln>
                  <a:noFill/>
                </a:ln>
                <a:solidFill>
                  <a:srgbClr val="2C1A46"/>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18</a:t>
            </a:fld>
            <a:endParaRPr kumimoji="0" lang="fi-FI" sz="600" b="0" i="0" u="none" strike="noStrike" kern="1200" cap="none" spc="0" normalizeH="0" baseline="0" noProof="0">
              <a:ln>
                <a:noFill/>
              </a:ln>
              <a:solidFill>
                <a:srgbClr val="2C1A46"/>
              </a:solidFill>
              <a:effectLst/>
              <a:uLnTx/>
              <a:uFillTx/>
              <a:latin typeface="Calibri" panose="020F0502020204030204"/>
              <a:ea typeface="+mn-ea"/>
              <a:cs typeface="+mn-cs"/>
            </a:endParaRPr>
          </a:p>
        </p:txBody>
      </p:sp>
      <p:sp>
        <p:nvSpPr>
          <p:cNvPr id="7" name="Sisällön paikkamerkki 6">
            <a:extLst>
              <a:ext uri="{FF2B5EF4-FFF2-40B4-BE49-F238E27FC236}">
                <a16:creationId xmlns:a16="http://schemas.microsoft.com/office/drawing/2014/main" id="{1ED483A3-167F-DF44-9C26-B005B102FA81}"/>
              </a:ext>
            </a:extLst>
          </p:cNvPr>
          <p:cNvSpPr>
            <a:spLocks noGrp="1"/>
          </p:cNvSpPr>
          <p:nvPr>
            <p:ph idx="1"/>
          </p:nvPr>
        </p:nvSpPr>
        <p:spPr>
          <a:xfrm>
            <a:off x="354330" y="1173443"/>
            <a:ext cx="6793230" cy="1066837"/>
          </a:xfrm>
        </p:spPr>
        <p:txBody>
          <a:bodyPr>
            <a:normAutofit/>
          </a:bodyPr>
          <a:lstStyle/>
          <a:p>
            <a:r>
              <a:rPr lang="fi-FI" sz="1400"/>
              <a:t>Mitkä ovat yrityksessänne suurimmat esteet ulkomaisen työvoiman hyödyntämiselle? </a:t>
            </a:r>
          </a:p>
          <a:p>
            <a:endParaRPr lang="fi-FI" sz="1200"/>
          </a:p>
          <a:p>
            <a:endParaRPr lang="fi-FI" sz="1200"/>
          </a:p>
          <a:p>
            <a:endParaRPr lang="fi-FI" sz="1200"/>
          </a:p>
          <a:p>
            <a:endParaRPr lang="fi-FI" sz="1200"/>
          </a:p>
        </p:txBody>
      </p:sp>
      <p:sp>
        <p:nvSpPr>
          <p:cNvPr id="10" name="Tekstiruutu 9">
            <a:extLst>
              <a:ext uri="{FF2B5EF4-FFF2-40B4-BE49-F238E27FC236}">
                <a16:creationId xmlns:a16="http://schemas.microsoft.com/office/drawing/2014/main" id="{C7140475-F99C-4F50-B214-A1F69CA33CA2}"/>
              </a:ext>
            </a:extLst>
          </p:cNvPr>
          <p:cNvSpPr txBox="1"/>
          <p:nvPr/>
        </p:nvSpPr>
        <p:spPr>
          <a:xfrm>
            <a:off x="6821230" y="2769728"/>
            <a:ext cx="1773775"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3200" b="1" i="0" u="none" strike="noStrike" kern="1200" cap="none" spc="0" normalizeH="0" baseline="0" noProof="0">
                <a:ln>
                  <a:noFill/>
                </a:ln>
                <a:solidFill>
                  <a:srgbClr val="E65C8D"/>
                </a:solidFill>
                <a:effectLst/>
                <a:uLnTx/>
                <a:uFillTx/>
                <a:latin typeface="Source Sans Pro" panose="020B0503030403020204" pitchFamily="34" charset="0"/>
                <a:ea typeface="+mn-ea"/>
                <a:cs typeface="+mn-cs"/>
              </a:rPr>
              <a:t>58 %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a:ln>
                  <a:noFill/>
                </a:ln>
                <a:solidFill>
                  <a:srgbClr val="2C1A46"/>
                </a:solidFill>
                <a:effectLst/>
                <a:uLnTx/>
                <a:uFillTx/>
                <a:latin typeface="Source Sans Pro" panose="020B0503030403020204" pitchFamily="34" charset="0"/>
                <a:ea typeface="+mn-ea"/>
                <a:cs typeface="+mn-cs"/>
              </a:rPr>
              <a:t>arvioi suomen/ruotsin kielitaidon puutteen esteeksi ulkomaisen työvoiman hyödyntämiselle</a:t>
            </a:r>
            <a:endParaRPr kumimoji="0" lang="fi-FI" sz="1000" b="1" i="0" u="none" strike="noStrike" kern="1200" cap="none" spc="0" normalizeH="0" baseline="0" noProof="0">
              <a:ln>
                <a:noFill/>
              </a:ln>
              <a:solidFill>
                <a:srgbClr val="2C1A46"/>
              </a:solidFill>
              <a:effectLst/>
              <a:uLnTx/>
              <a:uFillTx/>
              <a:latin typeface="Source Sans Pro" panose="020B0503030403020204" pitchFamily="34" charset="0"/>
              <a:ea typeface="+mn-ea"/>
              <a:cs typeface="+mn-cs"/>
            </a:endParaRPr>
          </a:p>
        </p:txBody>
      </p:sp>
      <p:sp>
        <p:nvSpPr>
          <p:cNvPr id="12" name="Tekstiruutu 11">
            <a:extLst>
              <a:ext uri="{FF2B5EF4-FFF2-40B4-BE49-F238E27FC236}">
                <a16:creationId xmlns:a16="http://schemas.microsoft.com/office/drawing/2014/main" id="{D168ACDC-A739-4633-B3BB-47272EBC2CFA}"/>
              </a:ext>
            </a:extLst>
          </p:cNvPr>
          <p:cNvSpPr txBox="1"/>
          <p:nvPr/>
        </p:nvSpPr>
        <p:spPr>
          <a:xfrm>
            <a:off x="5622835" y="4500324"/>
            <a:ext cx="324612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solidFill>
                  <a:srgbClr val="2C1A46"/>
                </a:solidFill>
                <a:effectLst/>
                <a:uLnTx/>
                <a:uFillTx/>
                <a:latin typeface="Source Sans Pro" panose="020B0503030403020204" pitchFamily="34" charset="0"/>
                <a:ea typeface="Source Sans Pro" panose="020B0503030403020204" pitchFamily="34" charset="0"/>
                <a:cs typeface="+mn-cs"/>
              </a:rPr>
              <a:t>Muina syinä mainittiin useimmin että ei ole ollut ulkomaisia hakijoita tai että yritys ei rekrytoi ulkomailta.</a:t>
            </a:r>
          </a:p>
        </p:txBody>
      </p:sp>
      <p:sp>
        <p:nvSpPr>
          <p:cNvPr id="13" name="Tekstiruutu 12">
            <a:extLst>
              <a:ext uri="{FF2B5EF4-FFF2-40B4-BE49-F238E27FC236}">
                <a16:creationId xmlns:a16="http://schemas.microsoft.com/office/drawing/2014/main" id="{3C3F5BBB-8400-4D78-9BAA-625F1F42F35C}"/>
              </a:ext>
            </a:extLst>
          </p:cNvPr>
          <p:cNvSpPr txBox="1"/>
          <p:nvPr/>
        </p:nvSpPr>
        <p:spPr>
          <a:xfrm>
            <a:off x="6821230" y="1601980"/>
            <a:ext cx="1773775" cy="104644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3200" b="1" i="0" u="none" strike="noStrike" kern="1200" cap="none" spc="0" normalizeH="0" baseline="0" noProof="0">
                <a:ln>
                  <a:noFill/>
                </a:ln>
                <a:solidFill>
                  <a:srgbClr val="8DCFB6"/>
                </a:solidFill>
                <a:effectLst/>
                <a:uLnTx/>
                <a:uFillTx/>
                <a:latin typeface="Source Sans Pro" panose="020B0503030403020204" pitchFamily="34" charset="0"/>
                <a:ea typeface="+mn-ea"/>
                <a:cs typeface="+mn-cs"/>
              </a:rPr>
              <a:t>14 %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a:ln>
                  <a:noFill/>
                </a:ln>
                <a:solidFill>
                  <a:srgbClr val="2C1A46"/>
                </a:solidFill>
                <a:effectLst/>
                <a:uLnTx/>
                <a:uFillTx/>
                <a:latin typeface="Source Sans Pro" panose="020B0503030403020204" pitchFamily="34" charset="0"/>
                <a:ea typeface="+mn-ea"/>
                <a:cs typeface="+mn-cs"/>
              </a:rPr>
              <a:t>arvioi ettei esteitä ulkomaisen työvoiman hyödyntämiselle ole</a:t>
            </a:r>
            <a:endParaRPr kumimoji="0" lang="fi-FI" sz="1000" b="1" i="0" u="none" strike="noStrike" kern="1200" cap="none" spc="0" normalizeH="0" baseline="0" noProof="0">
              <a:ln>
                <a:noFill/>
              </a:ln>
              <a:solidFill>
                <a:srgbClr val="2C1A46"/>
              </a:solidFill>
              <a:effectLst/>
              <a:uLnTx/>
              <a:uFillTx/>
              <a:latin typeface="Source Sans Pro" panose="020B0503030403020204" pitchFamily="34" charset="0"/>
              <a:ea typeface="+mn-ea"/>
              <a:cs typeface="+mn-cs"/>
            </a:endParaRPr>
          </a:p>
        </p:txBody>
      </p:sp>
      <p:cxnSp>
        <p:nvCxnSpPr>
          <p:cNvPr id="15" name="Suora nuoliyhdysviiva 14">
            <a:extLst>
              <a:ext uri="{FF2B5EF4-FFF2-40B4-BE49-F238E27FC236}">
                <a16:creationId xmlns:a16="http://schemas.microsoft.com/office/drawing/2014/main" id="{94C048D9-1134-4621-96C9-AD26197EA453}"/>
              </a:ext>
            </a:extLst>
          </p:cNvPr>
          <p:cNvCxnSpPr>
            <a:cxnSpLocks/>
          </p:cNvCxnSpPr>
          <p:nvPr/>
        </p:nvCxnSpPr>
        <p:spPr>
          <a:xfrm>
            <a:off x="4069080" y="1996440"/>
            <a:ext cx="1615440" cy="2503884"/>
          </a:xfrm>
          <a:prstGeom prst="straightConnector1">
            <a:avLst/>
          </a:prstGeom>
          <a:ln>
            <a:solidFill>
              <a:schemeClr val="accent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551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C5867485-28EF-8F40-BCB2-F437154A2018}"/>
              </a:ext>
            </a:extLst>
          </p:cNvPr>
          <p:cNvSpPr>
            <a:spLocks noGrp="1"/>
          </p:cNvSpPr>
          <p:nvPr>
            <p:ph type="title"/>
          </p:nvPr>
        </p:nvSpPr>
        <p:spPr/>
        <p:txBody>
          <a:bodyPr>
            <a:normAutofit/>
          </a:bodyPr>
          <a:lstStyle/>
          <a:p>
            <a:r>
              <a:rPr lang="fi-FI" sz="2000" noProof="1"/>
              <a:t>Kansainvälisten harjoittelijoiden tai opinnäytetyön tekijöiden rekrytointi</a:t>
            </a:r>
            <a:endParaRPr lang="fi-FI" sz="2000"/>
          </a:p>
        </p:txBody>
      </p:sp>
      <p:sp>
        <p:nvSpPr>
          <p:cNvPr id="7" name="Sisällön paikkamerkki 6">
            <a:extLst>
              <a:ext uri="{FF2B5EF4-FFF2-40B4-BE49-F238E27FC236}">
                <a16:creationId xmlns:a16="http://schemas.microsoft.com/office/drawing/2014/main" id="{1ED483A3-167F-DF44-9C26-B005B102FA81}"/>
              </a:ext>
            </a:extLst>
          </p:cNvPr>
          <p:cNvSpPr>
            <a:spLocks noGrp="1"/>
          </p:cNvSpPr>
          <p:nvPr>
            <p:ph idx="1"/>
          </p:nvPr>
        </p:nvSpPr>
        <p:spPr/>
        <p:txBody>
          <a:bodyPr>
            <a:normAutofit/>
          </a:bodyPr>
          <a:lstStyle/>
          <a:p>
            <a:r>
              <a:rPr lang="fi-FI" sz="1200"/>
              <a:t>Suomessa on tunnistettu haaste kansainvälisistä osaajista, jotka ovat opiskelleet Suomessa korkeakoulussa, mutta eivät jää valmistumisen jälkeen Suomeen. Olisiko yrityksenne valmis rekrytoimaan yhden tai useamman suomalaisessa korkeakoulussa opiskelevan kansainvälisen harjoittelijan tai opinnäytetyön tekijän?</a:t>
            </a:r>
          </a:p>
        </p:txBody>
      </p:sp>
      <p:sp>
        <p:nvSpPr>
          <p:cNvPr id="2" name="Dian numeron paikkamerkki 1">
            <a:extLst>
              <a:ext uri="{FF2B5EF4-FFF2-40B4-BE49-F238E27FC236}">
                <a16:creationId xmlns:a16="http://schemas.microsoft.com/office/drawing/2014/main" id="{D2F7D563-6AAB-3B4D-9E5F-1D3BAFF9D753}"/>
              </a:ext>
            </a:extLst>
          </p:cNvPr>
          <p:cNvSpPr>
            <a:spLocks noGrp="1"/>
          </p:cNvSpPr>
          <p:nvPr>
            <p:ph type="sldNum" sz="quarter" idx="4"/>
          </p:nvPr>
        </p:nvSpPr>
        <p:spPr/>
        <p:txBody>
          <a:bodyPr/>
          <a:lstStyle/>
          <a:p>
            <a:fld id="{8D6C8D1F-3066-F545-9C8E-50A640D5C1D2}" type="slidenum">
              <a:rPr lang="fi-FI" smtClean="0"/>
              <a:pPr/>
              <a:t>19</a:t>
            </a:fld>
            <a:endParaRPr lang="fi-FI"/>
          </a:p>
        </p:txBody>
      </p:sp>
      <p:sp>
        <p:nvSpPr>
          <p:cNvPr id="5" name="Tekstiruutu 4">
            <a:extLst>
              <a:ext uri="{FF2B5EF4-FFF2-40B4-BE49-F238E27FC236}">
                <a16:creationId xmlns:a16="http://schemas.microsoft.com/office/drawing/2014/main" id="{DBC4D25D-FA32-4AC9-8E24-0BBAAD290BE0}"/>
              </a:ext>
            </a:extLst>
          </p:cNvPr>
          <p:cNvSpPr txBox="1"/>
          <p:nvPr/>
        </p:nvSpPr>
        <p:spPr>
          <a:xfrm>
            <a:off x="4921405" y="2010810"/>
            <a:ext cx="3826028" cy="2993127"/>
          </a:xfrm>
          <a:prstGeom prst="rect">
            <a:avLst/>
          </a:prstGeom>
          <a:noFill/>
        </p:spPr>
        <p:txBody>
          <a:bodyPr wrap="square">
            <a:spAutoFit/>
          </a:bodyPr>
          <a:lstStyle/>
          <a:p>
            <a:r>
              <a:rPr lang="fi-FI" sz="1050">
                <a:latin typeface="Source Sans Pro" panose="020B0503030403020204" pitchFamily="34" charset="0"/>
              </a:rPr>
              <a:t>Perusteluja:</a:t>
            </a:r>
          </a:p>
          <a:p>
            <a:pPr>
              <a:spcBef>
                <a:spcPts val="400"/>
              </a:spcBef>
            </a:pPr>
            <a:r>
              <a:rPr lang="fi-FI" sz="1050" b="1">
                <a:latin typeface="Source Sans Pro" panose="020B0503030403020204" pitchFamily="34" charset="0"/>
              </a:rPr>
              <a:t>Ei</a:t>
            </a:r>
          </a:p>
          <a:p>
            <a:pPr marL="171450" indent="-171450">
              <a:buFont typeface="Arial" panose="020B0604020202020204" pitchFamily="34" charset="0"/>
              <a:buChar char="•"/>
            </a:pPr>
            <a:r>
              <a:rPr lang="fi-FI" sz="1050">
                <a:latin typeface="Source Sans Pro" panose="020B0503030403020204" pitchFamily="34" charset="0"/>
              </a:rPr>
              <a:t>Korkeakoulutaustaiset liian koulutettuja; tarvetta suorittaviin tehtäviin</a:t>
            </a:r>
          </a:p>
          <a:p>
            <a:pPr marL="171450" indent="-171450">
              <a:buFont typeface="Arial" panose="020B0604020202020204" pitchFamily="34" charset="0"/>
              <a:buChar char="•"/>
            </a:pPr>
            <a:r>
              <a:rPr lang="fi-FI" sz="1050">
                <a:latin typeface="Source Sans Pro" panose="020B0503030403020204" pitchFamily="34" charset="0"/>
              </a:rPr>
              <a:t>Suomen kieli tärkeä</a:t>
            </a:r>
          </a:p>
          <a:p>
            <a:pPr marL="171450" indent="-171450">
              <a:buFont typeface="Arial" panose="020B0604020202020204" pitchFamily="34" charset="0"/>
              <a:buChar char="•"/>
            </a:pPr>
            <a:r>
              <a:rPr lang="fi-FI" sz="1050">
                <a:latin typeface="Source Sans Pro" panose="020B0503030403020204" pitchFamily="34" charset="0"/>
              </a:rPr>
              <a:t>Ei resursseja opastukseen</a:t>
            </a:r>
          </a:p>
          <a:p>
            <a:pPr marL="171450" indent="-171450">
              <a:buFont typeface="Arial" panose="020B0604020202020204" pitchFamily="34" charset="0"/>
              <a:buChar char="•"/>
            </a:pPr>
            <a:r>
              <a:rPr lang="fi-FI" sz="1050">
                <a:latin typeface="Source Sans Pro" panose="020B0503030403020204" pitchFamily="34" charset="0"/>
              </a:rPr>
              <a:t>Ei rekrytointitarpeita; ei tarvetta</a:t>
            </a:r>
          </a:p>
          <a:p>
            <a:pPr>
              <a:spcBef>
                <a:spcPts val="400"/>
              </a:spcBef>
            </a:pPr>
            <a:r>
              <a:rPr lang="fi-FI" sz="1050" b="1">
                <a:latin typeface="Source Sans Pro" panose="020B0503030403020204" pitchFamily="34" charset="0"/>
              </a:rPr>
              <a:t>Mahdollisesti</a:t>
            </a:r>
          </a:p>
          <a:p>
            <a:pPr marL="171450" indent="-171450">
              <a:buFont typeface="Arial" panose="020B0604020202020204" pitchFamily="34" charset="0"/>
              <a:buChar char="•"/>
            </a:pPr>
            <a:r>
              <a:rPr lang="fi-FI" sz="1050">
                <a:latin typeface="Source Sans Pro" panose="020B0503030403020204" pitchFamily="34" charset="0"/>
              </a:rPr>
              <a:t>Jos on oikeanlaista osaamista</a:t>
            </a:r>
          </a:p>
          <a:p>
            <a:pPr marL="171450" indent="-171450">
              <a:buFont typeface="Arial" panose="020B0604020202020204" pitchFamily="34" charset="0"/>
              <a:buChar char="•"/>
            </a:pPr>
            <a:r>
              <a:rPr lang="fi-FI" sz="1050">
                <a:latin typeface="Source Sans Pro" panose="020B0503030403020204" pitchFamily="34" charset="0"/>
              </a:rPr>
              <a:t>Jos on riittävä (suomen) kielitaito; suomenkielentaito vaatimuksena</a:t>
            </a:r>
          </a:p>
          <a:p>
            <a:pPr marL="171450" indent="-171450">
              <a:buFont typeface="Arial" panose="020B0604020202020204" pitchFamily="34" charset="0"/>
              <a:buChar char="•"/>
            </a:pPr>
            <a:r>
              <a:rPr lang="fi-FI" sz="1050">
                <a:latin typeface="Source Sans Pro" panose="020B0503030403020204" pitchFamily="34" charset="0"/>
              </a:rPr>
              <a:t>Ei juurikaan tarvetta korkeakoulutetulle työvoimalle</a:t>
            </a:r>
          </a:p>
          <a:p>
            <a:pPr>
              <a:spcBef>
                <a:spcPts val="400"/>
              </a:spcBef>
            </a:pPr>
            <a:r>
              <a:rPr lang="fi-FI" sz="1050" b="1">
                <a:latin typeface="Source Sans Pro" panose="020B0503030403020204" pitchFamily="34" charset="0"/>
              </a:rPr>
              <a:t>Kyllä</a:t>
            </a:r>
          </a:p>
          <a:p>
            <a:pPr marL="171450" indent="-171450">
              <a:buFont typeface="Arial" panose="020B0604020202020204" pitchFamily="34" charset="0"/>
              <a:buChar char="•"/>
            </a:pPr>
            <a:r>
              <a:rPr lang="fi-FI" sz="1050">
                <a:latin typeface="Source Sans Pro" panose="020B0503030403020204" pitchFamily="34" charset="0"/>
              </a:rPr>
              <a:t>Kansalaisuus ei ole rajaava tekijä; kunhan on riittävä osaaminen ja motivaatio</a:t>
            </a:r>
          </a:p>
          <a:p>
            <a:pPr marL="171450" indent="-171450">
              <a:buFont typeface="Arial" panose="020B0604020202020204" pitchFamily="34" charset="0"/>
              <a:buChar char="•"/>
            </a:pPr>
            <a:r>
              <a:rPr lang="fi-FI" sz="1050">
                <a:latin typeface="Source Sans Pro" panose="020B0503030403020204" pitchFamily="34" charset="0"/>
              </a:rPr>
              <a:t>Pyritään monimuotoisuuteen</a:t>
            </a:r>
          </a:p>
          <a:p>
            <a:pPr marL="171450" indent="-171450">
              <a:buFont typeface="Arial" panose="020B0604020202020204" pitchFamily="34" charset="0"/>
              <a:buChar char="•"/>
            </a:pPr>
            <a:r>
              <a:rPr lang="fi-FI" sz="1050">
                <a:latin typeface="Source Sans Pro" panose="020B0503030403020204" pitchFamily="34" charset="0"/>
              </a:rPr>
              <a:t>Toimimme kansainvälisessä ympäristössä</a:t>
            </a:r>
          </a:p>
        </p:txBody>
      </p:sp>
      <p:pic>
        <p:nvPicPr>
          <p:cNvPr id="4" name="Kuva 3">
            <a:extLst>
              <a:ext uri="{FF2B5EF4-FFF2-40B4-BE49-F238E27FC236}">
                <a16:creationId xmlns:a16="http://schemas.microsoft.com/office/drawing/2014/main" id="{ED9CD66E-2D85-415F-8D3A-A9F9DA9DC62A}"/>
              </a:ext>
            </a:extLst>
          </p:cNvPr>
          <p:cNvPicPr>
            <a:picLocks noChangeAspect="1"/>
          </p:cNvPicPr>
          <p:nvPr/>
        </p:nvPicPr>
        <p:blipFill>
          <a:blip r:embed="rId3"/>
          <a:stretch>
            <a:fillRect/>
          </a:stretch>
        </p:blipFill>
        <p:spPr>
          <a:xfrm>
            <a:off x="541375" y="2454644"/>
            <a:ext cx="4186742" cy="1607344"/>
          </a:xfrm>
          <a:prstGeom prst="rect">
            <a:avLst/>
          </a:prstGeom>
        </p:spPr>
      </p:pic>
      <p:sp>
        <p:nvSpPr>
          <p:cNvPr id="9" name="Sisällön paikkamerkki 6">
            <a:extLst>
              <a:ext uri="{FF2B5EF4-FFF2-40B4-BE49-F238E27FC236}">
                <a16:creationId xmlns:a16="http://schemas.microsoft.com/office/drawing/2014/main" id="{63AF3CFB-5BA9-4826-B362-C62659695D84}"/>
              </a:ext>
            </a:extLst>
          </p:cNvPr>
          <p:cNvSpPr txBox="1">
            <a:spLocks/>
          </p:cNvSpPr>
          <p:nvPr/>
        </p:nvSpPr>
        <p:spPr>
          <a:xfrm>
            <a:off x="1118784" y="4270668"/>
            <a:ext cx="3031924" cy="671938"/>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Tx/>
              <a:buNone/>
              <a:defRPr sz="1100" b="0" i="0" kern="1200">
                <a:solidFill>
                  <a:schemeClr val="tx1"/>
                </a:solidFill>
                <a:latin typeface="Source Sans Pro" panose="020B0503030403020204" pitchFamily="34" charset="0"/>
                <a:ea typeface="+mn-ea"/>
                <a:cs typeface="+mn-cs"/>
              </a:defRPr>
            </a:lvl1pPr>
            <a:lvl2pPr marL="342900" indent="0" algn="l" defTabSz="685800" rtl="0" eaLnBrk="1" latinLnBrk="0" hangingPunct="1">
              <a:lnSpc>
                <a:spcPct val="90000"/>
              </a:lnSpc>
              <a:spcBef>
                <a:spcPts val="375"/>
              </a:spcBef>
              <a:buFontTx/>
              <a:buNone/>
              <a:defRPr sz="1100" b="0" i="0" kern="1200">
                <a:solidFill>
                  <a:schemeClr val="tx1"/>
                </a:solidFill>
                <a:latin typeface="Source Sans Pro" panose="020B0503030403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i-FI"/>
              <a:t>Suuret yritykset suhtautuivat harjoittelijoihin keskimäärin pieniä positiivisemmin.</a:t>
            </a:r>
          </a:p>
        </p:txBody>
      </p:sp>
    </p:spTree>
    <p:extLst>
      <p:ext uri="{BB962C8B-B14F-4D97-AF65-F5344CB8AC3E}">
        <p14:creationId xmlns:p14="http://schemas.microsoft.com/office/powerpoint/2010/main" val="3215371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4577824F-ECC7-6748-A2E2-39F4FEF9C1BF}"/>
              </a:ext>
            </a:extLst>
          </p:cNvPr>
          <p:cNvSpPr>
            <a:spLocks noGrp="1"/>
          </p:cNvSpPr>
          <p:nvPr>
            <p:ph type="sldNum" sz="quarter" idx="4"/>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435666CF-857A-414B-9908-10E2F1A5509F}" type="slidenum">
              <a:rPr kumimoji="0" lang="fi-FI" sz="600" b="0" i="0" u="none" strike="noStrike" kern="1200" cap="none" spc="0" normalizeH="0" baseline="0" noProof="0" smtClean="0">
                <a:ln>
                  <a:noFill/>
                </a:ln>
                <a:solidFill>
                  <a:srgbClr val="2C1A46"/>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2</a:t>
            </a:fld>
            <a:endParaRPr kumimoji="0" lang="fi-FI" sz="600" b="0" i="0" u="none" strike="noStrike" kern="1200" cap="none" spc="0" normalizeH="0" baseline="0" noProof="0">
              <a:ln>
                <a:noFill/>
              </a:ln>
              <a:solidFill>
                <a:srgbClr val="2C1A46"/>
              </a:solidFill>
              <a:effectLst/>
              <a:uLnTx/>
              <a:uFillTx/>
              <a:latin typeface="Calibri" panose="020F0502020204030204"/>
              <a:ea typeface="+mn-ea"/>
              <a:cs typeface="+mn-cs"/>
            </a:endParaRPr>
          </a:p>
        </p:txBody>
      </p:sp>
      <p:sp>
        <p:nvSpPr>
          <p:cNvPr id="5" name="Otsikko 1">
            <a:extLst>
              <a:ext uri="{FF2B5EF4-FFF2-40B4-BE49-F238E27FC236}">
                <a16:creationId xmlns:a16="http://schemas.microsoft.com/office/drawing/2014/main" id="{A15C557B-5B02-054D-A745-922DFE1FA22B}"/>
              </a:ext>
            </a:extLst>
          </p:cNvPr>
          <p:cNvSpPr txBox="1">
            <a:spLocks/>
          </p:cNvSpPr>
          <p:nvPr/>
        </p:nvSpPr>
        <p:spPr>
          <a:xfrm>
            <a:off x="864974" y="387177"/>
            <a:ext cx="2255108" cy="588834"/>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2400" b="0" i="0" kern="1200">
                <a:solidFill>
                  <a:schemeClr val="bg1"/>
                </a:solidFill>
                <a:latin typeface="Source Sans Pro" panose="020B0503030403020204" pitchFamily="34" charset="0"/>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fi-FI" sz="2400" b="0" i="0" u="none" strike="noStrike" kern="1200" cap="none" spc="0" normalizeH="0" baseline="0" noProof="0">
                <a:ln>
                  <a:noFill/>
                </a:ln>
                <a:solidFill>
                  <a:srgbClr val="FFFFFF"/>
                </a:solidFill>
                <a:effectLst/>
                <a:uLnTx/>
                <a:uFillTx/>
                <a:latin typeface="Source Sans Pro" panose="020B0503030403020204" pitchFamily="34" charset="0"/>
                <a:ea typeface="+mj-ea"/>
                <a:cs typeface="+mj-cs"/>
              </a:rPr>
              <a:t>Sisällys</a:t>
            </a:r>
          </a:p>
        </p:txBody>
      </p:sp>
      <p:sp>
        <p:nvSpPr>
          <p:cNvPr id="7" name="Sisällön paikkamerkki 4">
            <a:extLst>
              <a:ext uri="{FF2B5EF4-FFF2-40B4-BE49-F238E27FC236}">
                <a16:creationId xmlns:a16="http://schemas.microsoft.com/office/drawing/2014/main" id="{3A6ADEBB-A8CB-364B-A258-113B5504A850}"/>
              </a:ext>
            </a:extLst>
          </p:cNvPr>
          <p:cNvSpPr txBox="1">
            <a:spLocks/>
          </p:cNvSpPr>
          <p:nvPr/>
        </p:nvSpPr>
        <p:spPr>
          <a:xfrm>
            <a:off x="935858" y="1269889"/>
            <a:ext cx="5174389" cy="2793228"/>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8600" marR="0" lvl="0" indent="-228600" algn="l" defTabSz="685800" rtl="0" eaLnBrk="1" fontAlgn="auto" latinLnBrk="0" hangingPunct="1">
              <a:lnSpc>
                <a:spcPct val="150000"/>
              </a:lnSpc>
              <a:spcBef>
                <a:spcPts val="300"/>
              </a:spcBef>
              <a:spcAft>
                <a:spcPts val="0"/>
              </a:spcAft>
              <a:buClr>
                <a:schemeClr val="bg1"/>
              </a:buClr>
              <a:buSzPct val="140000"/>
              <a:buFont typeface="+mj-lt"/>
              <a:buAutoNum type="arabicPeriod"/>
              <a:tabLst/>
              <a:defRPr/>
            </a:pPr>
            <a:r>
              <a:rPr kumimoji="0" lang="fi-FI" sz="1400" b="1" i="0" u="none" strike="noStrike" kern="1200" cap="none" spc="0" normalizeH="0" baseline="0" noProof="0">
                <a:ln>
                  <a:noFill/>
                </a:ln>
                <a:solidFill>
                  <a:srgbClr val="8DCFB6">
                    <a:lumMod val="20000"/>
                    <a:lumOff val="80000"/>
                  </a:srgbClr>
                </a:solidFill>
                <a:effectLst/>
                <a:uLnTx/>
                <a:uFillTx/>
                <a:latin typeface="Source Sans Pro Light" panose="020B0403030403020204" pitchFamily="34" charset="0"/>
                <a:ea typeface="Source Sans Pro Light" panose="020B0403030403020204" pitchFamily="34" charset="0"/>
                <a:cs typeface="+mn-cs"/>
              </a:rPr>
              <a:t>Yleistä tutkimuksesta</a:t>
            </a:r>
          </a:p>
          <a:p>
            <a:pPr marL="228600" indent="-228600">
              <a:lnSpc>
                <a:spcPct val="150000"/>
              </a:lnSpc>
              <a:spcBef>
                <a:spcPts val="300"/>
              </a:spcBef>
              <a:buClr>
                <a:schemeClr val="bg1"/>
              </a:buClr>
              <a:buSzPct val="140000"/>
              <a:buFont typeface="+mj-lt"/>
              <a:buAutoNum type="arabicPeriod"/>
              <a:defRPr/>
            </a:pPr>
            <a:r>
              <a:rPr kumimoji="0" lang="fi-FI" sz="1400" b="1" i="0" u="none" strike="noStrike" kern="1200" cap="none" spc="0" normalizeH="0" baseline="0" noProof="0">
                <a:ln>
                  <a:noFill/>
                </a:ln>
                <a:solidFill>
                  <a:srgbClr val="8DCFB6">
                    <a:lumMod val="20000"/>
                    <a:lumOff val="80000"/>
                  </a:srgbClr>
                </a:solidFill>
                <a:effectLst/>
                <a:uLnTx/>
                <a:uFillTx/>
                <a:latin typeface="Source Sans Pro Light" panose="020B0403030403020204" pitchFamily="34" charset="0"/>
                <a:ea typeface="Source Sans Pro Light" panose="020B0403030403020204" pitchFamily="34" charset="0"/>
                <a:cs typeface="+mn-cs"/>
              </a:rPr>
              <a:t>Rekrytointien onnistuminen</a:t>
            </a:r>
          </a:p>
          <a:p>
            <a:pPr marL="228600" indent="-228600">
              <a:lnSpc>
                <a:spcPct val="150000"/>
              </a:lnSpc>
              <a:spcBef>
                <a:spcPts val="300"/>
              </a:spcBef>
              <a:buClr>
                <a:schemeClr val="bg1"/>
              </a:buClr>
              <a:buSzPct val="140000"/>
              <a:buFont typeface="+mj-lt"/>
              <a:buAutoNum type="arabicPeriod"/>
              <a:defRPr/>
            </a:pPr>
            <a:r>
              <a:rPr lang="fi-FI" sz="1400" b="1">
                <a:solidFill>
                  <a:srgbClr val="8DCFB6">
                    <a:lumMod val="20000"/>
                    <a:lumOff val="80000"/>
                  </a:srgbClr>
                </a:solidFill>
                <a:ea typeface="Source Sans Pro Light" panose="020B0403030403020204" pitchFamily="34" charset="0"/>
              </a:rPr>
              <a:t>Työ- ja koulutusperusteinen maahanmuutto</a:t>
            </a:r>
            <a:endParaRPr kumimoji="0" lang="fi-FI" sz="1400" b="1" i="0" u="none" strike="noStrike" kern="1200" cap="none" spc="0" normalizeH="0" baseline="0" noProof="0">
              <a:ln>
                <a:noFill/>
              </a:ln>
              <a:solidFill>
                <a:srgbClr val="8DCFB6">
                  <a:lumMod val="20000"/>
                  <a:lumOff val="80000"/>
                </a:srgbClr>
              </a:solidFill>
              <a:effectLst/>
              <a:uLnTx/>
              <a:uFillTx/>
              <a:latin typeface="Source Sans Pro Light" panose="020B0403030403020204" pitchFamily="34" charset="0"/>
              <a:ea typeface="Source Sans Pro Light" panose="020B0403030403020204" pitchFamily="34" charset="0"/>
              <a:cs typeface="+mn-cs"/>
            </a:endParaRPr>
          </a:p>
          <a:p>
            <a:pPr marL="228600" marR="0" lvl="0" indent="-228600" algn="l" defTabSz="685800" rtl="0" eaLnBrk="1" fontAlgn="auto" latinLnBrk="0" hangingPunct="1">
              <a:lnSpc>
                <a:spcPct val="150000"/>
              </a:lnSpc>
              <a:spcBef>
                <a:spcPts val="300"/>
              </a:spcBef>
              <a:spcAft>
                <a:spcPts val="0"/>
              </a:spcAft>
              <a:buClr>
                <a:schemeClr val="bg1"/>
              </a:buClr>
              <a:buSzPct val="140000"/>
              <a:buFont typeface="+mj-lt"/>
              <a:buAutoNum type="arabicPeriod"/>
              <a:tabLst/>
              <a:defRPr/>
            </a:pPr>
            <a:r>
              <a:rPr lang="fi-FI" sz="1400" b="1">
                <a:solidFill>
                  <a:srgbClr val="8DCFB6">
                    <a:lumMod val="20000"/>
                    <a:lumOff val="80000"/>
                  </a:srgbClr>
                </a:solidFill>
                <a:ea typeface="Source Sans Pro Light" panose="020B0403030403020204" pitchFamily="34" charset="0"/>
              </a:rPr>
              <a:t>Osaamistarpeet</a:t>
            </a:r>
          </a:p>
          <a:p>
            <a:pPr marL="228600" marR="0" lvl="0" indent="-228600" algn="l" defTabSz="685800" rtl="0" eaLnBrk="1" fontAlgn="auto" latinLnBrk="0" hangingPunct="1">
              <a:lnSpc>
                <a:spcPct val="150000"/>
              </a:lnSpc>
              <a:spcBef>
                <a:spcPts val="300"/>
              </a:spcBef>
              <a:spcAft>
                <a:spcPts val="0"/>
              </a:spcAft>
              <a:buClr>
                <a:schemeClr val="bg1"/>
              </a:buClr>
              <a:buSzPct val="140000"/>
              <a:buFont typeface="+mj-lt"/>
              <a:buAutoNum type="arabicPeriod"/>
              <a:tabLst/>
              <a:defRPr/>
            </a:pPr>
            <a:r>
              <a:rPr lang="fi-FI" sz="1400" b="1">
                <a:solidFill>
                  <a:srgbClr val="8DCFB6">
                    <a:lumMod val="20000"/>
                    <a:lumOff val="80000"/>
                  </a:srgbClr>
                </a:solidFill>
                <a:ea typeface="Source Sans Pro Light" panose="020B0403030403020204" pitchFamily="34" charset="0"/>
              </a:rPr>
              <a:t>Tulevaisuuden osaamistarpeet</a:t>
            </a:r>
          </a:p>
          <a:p>
            <a:pPr marL="228600" marR="0" lvl="0" indent="-228600" algn="l" defTabSz="685800" rtl="0" eaLnBrk="1" fontAlgn="auto" latinLnBrk="0" hangingPunct="1">
              <a:lnSpc>
                <a:spcPct val="150000"/>
              </a:lnSpc>
              <a:spcBef>
                <a:spcPts val="300"/>
              </a:spcBef>
              <a:spcAft>
                <a:spcPts val="0"/>
              </a:spcAft>
              <a:buClr>
                <a:schemeClr val="bg1"/>
              </a:buClr>
              <a:buSzPct val="140000"/>
              <a:buFont typeface="+mj-lt"/>
              <a:buAutoNum type="arabicPeriod"/>
              <a:tabLst/>
              <a:defRPr/>
            </a:pPr>
            <a:r>
              <a:rPr lang="fi-FI" sz="1400" b="1">
                <a:solidFill>
                  <a:srgbClr val="8DCFB6">
                    <a:lumMod val="20000"/>
                    <a:lumOff val="80000"/>
                  </a:srgbClr>
                </a:solidFill>
                <a:ea typeface="Source Sans Pro Light" panose="020B0403030403020204" pitchFamily="34" charset="0"/>
              </a:rPr>
              <a:t>Johtopäätökset</a:t>
            </a:r>
          </a:p>
          <a:p>
            <a:pPr marL="0" marR="0" lvl="0" indent="0" algn="l" defTabSz="685800" rtl="0" eaLnBrk="1" fontAlgn="auto" latinLnBrk="0" hangingPunct="1">
              <a:lnSpc>
                <a:spcPct val="150000"/>
              </a:lnSpc>
              <a:spcBef>
                <a:spcPts val="300"/>
              </a:spcBef>
              <a:spcAft>
                <a:spcPts val="0"/>
              </a:spcAft>
              <a:buClr>
                <a:schemeClr val="bg1"/>
              </a:buClr>
              <a:buSzPct val="140000"/>
              <a:buNone/>
              <a:tabLst/>
              <a:defRPr/>
            </a:pPr>
            <a:r>
              <a:rPr kumimoji="0" lang="fi-FI" sz="1400" b="1" i="0" u="none" strike="noStrike" kern="1200" cap="none" spc="0" normalizeH="0" baseline="0" noProof="0">
                <a:ln>
                  <a:noFill/>
                </a:ln>
                <a:solidFill>
                  <a:srgbClr val="8DCFB6">
                    <a:lumMod val="20000"/>
                    <a:lumOff val="80000"/>
                  </a:srgbClr>
                </a:solidFill>
                <a:effectLst/>
                <a:uLnTx/>
                <a:uFillTx/>
                <a:latin typeface="Source Sans Pro Light" panose="020B0403030403020204" pitchFamily="34" charset="0"/>
                <a:ea typeface="Source Sans Pro Light" panose="020B0403030403020204" pitchFamily="34" charset="0"/>
                <a:cs typeface="+mn-cs"/>
              </a:rPr>
              <a:t>Liitteet</a:t>
            </a:r>
          </a:p>
          <a:p>
            <a:pPr marL="514350" marR="0" lvl="1" indent="-171450" algn="l" defTabSz="6858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fi-FI">
              <a:solidFill>
                <a:srgbClr val="8DCFB6">
                  <a:lumMod val="20000"/>
                  <a:lumOff val="80000"/>
                </a:srgbClr>
              </a:solidFill>
              <a:ea typeface="Source Sans Pro Light" panose="020B0403030403020204" pitchFamily="34" charset="0"/>
            </a:endParaRPr>
          </a:p>
          <a:p>
            <a:pPr marL="228600" indent="-228600">
              <a:lnSpc>
                <a:spcPct val="150000"/>
              </a:lnSpc>
              <a:spcBef>
                <a:spcPts val="0"/>
              </a:spcBef>
              <a:buFont typeface="+mj-lt"/>
              <a:buAutoNum type="arabicPeriod"/>
            </a:pPr>
            <a:endParaRPr kumimoji="0" lang="fi-FI" b="0" i="0" u="none" strike="noStrike" kern="1200" cap="none" spc="0" normalizeH="0" baseline="0" noProof="0">
              <a:ln>
                <a:noFill/>
              </a:ln>
              <a:solidFill>
                <a:srgbClr val="8DCFB6">
                  <a:lumMod val="20000"/>
                  <a:lumOff val="80000"/>
                </a:srgbClr>
              </a:solidFill>
              <a:effectLst/>
              <a:uLnTx/>
              <a:uFillTx/>
              <a:latin typeface="Source Sans Pro Light" panose="020B0403030403020204" pitchFamily="34" charset="0"/>
              <a:ea typeface="Source Sans Pro Light" panose="020B0403030403020204" pitchFamily="34" charset="0"/>
              <a:cs typeface="+mn-cs"/>
            </a:endParaRPr>
          </a:p>
          <a:p>
            <a:pPr marL="514350" marR="0" lvl="1" indent="-171450" algn="l" defTabSz="6858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fi-FI" b="0" i="0" u="none" strike="noStrike" kern="1200" cap="none" spc="0" normalizeH="0" baseline="0" noProof="0">
              <a:ln>
                <a:noFill/>
              </a:ln>
              <a:solidFill>
                <a:srgbClr val="8DCFB6">
                  <a:lumMod val="20000"/>
                  <a:lumOff val="80000"/>
                </a:srgbClr>
              </a:solidFill>
              <a:effectLst/>
              <a:uLnTx/>
              <a:uFillTx/>
              <a:latin typeface="Source Sans Pro Light" panose="020B0403030403020204" pitchFamily="34" charset="0"/>
              <a:ea typeface="Source Sans Pro Light" panose="020B0403030403020204" pitchFamily="34" charset="0"/>
              <a:cs typeface="+mn-cs"/>
            </a:endParaRPr>
          </a:p>
        </p:txBody>
      </p:sp>
    </p:spTree>
    <p:extLst>
      <p:ext uri="{BB962C8B-B14F-4D97-AF65-F5344CB8AC3E}">
        <p14:creationId xmlns:p14="http://schemas.microsoft.com/office/powerpoint/2010/main" val="28736380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C5867485-28EF-8F40-BCB2-F437154A2018}"/>
              </a:ext>
            </a:extLst>
          </p:cNvPr>
          <p:cNvSpPr>
            <a:spLocks noGrp="1"/>
          </p:cNvSpPr>
          <p:nvPr>
            <p:ph type="title"/>
          </p:nvPr>
        </p:nvSpPr>
        <p:spPr/>
        <p:txBody>
          <a:bodyPr>
            <a:normAutofit/>
          </a:bodyPr>
          <a:lstStyle/>
          <a:p>
            <a:r>
              <a:rPr lang="fi-FI" sz="2000" noProof="1"/>
              <a:t>Ulkomaista työvoimaa vaativat tehtävät</a:t>
            </a:r>
            <a:endParaRPr lang="fi-FI" sz="2000"/>
          </a:p>
        </p:txBody>
      </p:sp>
      <p:sp>
        <p:nvSpPr>
          <p:cNvPr id="7" name="Sisällön paikkamerkki 6">
            <a:extLst>
              <a:ext uri="{FF2B5EF4-FFF2-40B4-BE49-F238E27FC236}">
                <a16:creationId xmlns:a16="http://schemas.microsoft.com/office/drawing/2014/main" id="{1ED483A3-167F-DF44-9C26-B005B102FA81}"/>
              </a:ext>
            </a:extLst>
          </p:cNvPr>
          <p:cNvSpPr>
            <a:spLocks noGrp="1"/>
          </p:cNvSpPr>
          <p:nvPr>
            <p:ph idx="1"/>
          </p:nvPr>
        </p:nvSpPr>
        <p:spPr/>
        <p:txBody>
          <a:bodyPr>
            <a:normAutofit/>
          </a:bodyPr>
          <a:lstStyle/>
          <a:p>
            <a:r>
              <a:rPr lang="fi-FI" sz="1200"/>
              <a:t>Onko yrityksessänne tehtäviä, joihin tulisi hakea osaajia maan rajojen ulkopuolelta?</a:t>
            </a:r>
          </a:p>
        </p:txBody>
      </p:sp>
      <p:sp>
        <p:nvSpPr>
          <p:cNvPr id="2" name="Dian numeron paikkamerkki 1">
            <a:extLst>
              <a:ext uri="{FF2B5EF4-FFF2-40B4-BE49-F238E27FC236}">
                <a16:creationId xmlns:a16="http://schemas.microsoft.com/office/drawing/2014/main" id="{D2F7D563-6AAB-3B4D-9E5F-1D3BAFF9D753}"/>
              </a:ext>
            </a:extLst>
          </p:cNvPr>
          <p:cNvSpPr>
            <a:spLocks noGrp="1"/>
          </p:cNvSpPr>
          <p:nvPr>
            <p:ph type="sldNum" sz="quarter" idx="4"/>
          </p:nvPr>
        </p:nvSpPr>
        <p:spPr/>
        <p:txBody>
          <a:bodyPr/>
          <a:lstStyle/>
          <a:p>
            <a:fld id="{8D6C8D1F-3066-F545-9C8E-50A640D5C1D2}" type="slidenum">
              <a:rPr lang="fi-FI" smtClean="0"/>
              <a:pPr/>
              <a:t>20</a:t>
            </a:fld>
            <a:endParaRPr lang="fi-FI"/>
          </a:p>
        </p:txBody>
      </p:sp>
      <p:sp>
        <p:nvSpPr>
          <p:cNvPr id="5" name="Tekstiruutu 4">
            <a:extLst>
              <a:ext uri="{FF2B5EF4-FFF2-40B4-BE49-F238E27FC236}">
                <a16:creationId xmlns:a16="http://schemas.microsoft.com/office/drawing/2014/main" id="{1FB06ED1-DC63-4A9A-B402-BC240785F476}"/>
              </a:ext>
            </a:extLst>
          </p:cNvPr>
          <p:cNvSpPr txBox="1"/>
          <p:nvPr/>
        </p:nvSpPr>
        <p:spPr>
          <a:xfrm>
            <a:off x="5439410" y="1779330"/>
            <a:ext cx="3215298" cy="1384995"/>
          </a:xfrm>
          <a:prstGeom prst="rect">
            <a:avLst/>
          </a:prstGeom>
          <a:noFill/>
        </p:spPr>
        <p:txBody>
          <a:bodyPr wrap="square">
            <a:spAutoFit/>
          </a:bodyPr>
          <a:lstStyle/>
          <a:p>
            <a:r>
              <a:rPr lang="fi-FI" sz="1200">
                <a:latin typeface="Source Sans Pro" panose="020B0503030403020204" pitchFamily="34" charset="0"/>
              </a:rPr>
              <a:t>Jos kyllä, millaisia tehtäviä?</a:t>
            </a:r>
          </a:p>
          <a:p>
            <a:endParaRPr lang="fi-FI" sz="1200">
              <a:latin typeface="Source Sans Pro" panose="020B0503030403020204" pitchFamily="34" charset="0"/>
            </a:endParaRPr>
          </a:p>
          <a:p>
            <a:r>
              <a:rPr lang="fi-FI" sz="1100">
                <a:latin typeface="Source Sans Pro" panose="020B0503030403020204" pitchFamily="34" charset="0"/>
              </a:rPr>
              <a:t>Koko aineiston tasolla vastauksia tuli laidasta laitaan, ja pääosin tehtävänkuvat olivat hyvin tarkasti nimettyjä. </a:t>
            </a:r>
          </a:p>
          <a:p>
            <a:pPr>
              <a:spcBef>
                <a:spcPts val="600"/>
              </a:spcBef>
            </a:pPr>
            <a:r>
              <a:rPr lang="fi-FI" sz="1100">
                <a:latin typeface="Source Sans Pro" panose="020B0503030403020204" pitchFamily="34" charset="0"/>
              </a:rPr>
              <a:t>Automaattiluokituksella useimmin nousevat toistuvat alat olivat:</a:t>
            </a:r>
          </a:p>
        </p:txBody>
      </p:sp>
      <p:pic>
        <p:nvPicPr>
          <p:cNvPr id="4" name="Kuva 3">
            <a:extLst>
              <a:ext uri="{FF2B5EF4-FFF2-40B4-BE49-F238E27FC236}">
                <a16:creationId xmlns:a16="http://schemas.microsoft.com/office/drawing/2014/main" id="{875E185E-A6B7-46A3-B912-6FA5B0DBB48C}"/>
              </a:ext>
            </a:extLst>
          </p:cNvPr>
          <p:cNvPicPr>
            <a:picLocks noChangeAspect="1"/>
          </p:cNvPicPr>
          <p:nvPr/>
        </p:nvPicPr>
        <p:blipFill>
          <a:blip r:embed="rId3"/>
          <a:stretch>
            <a:fillRect/>
          </a:stretch>
        </p:blipFill>
        <p:spPr>
          <a:xfrm>
            <a:off x="489292" y="2428519"/>
            <a:ext cx="4414838" cy="1471613"/>
          </a:xfrm>
          <a:prstGeom prst="rect">
            <a:avLst/>
          </a:prstGeom>
        </p:spPr>
      </p:pic>
      <p:pic>
        <p:nvPicPr>
          <p:cNvPr id="3" name="Kuva 2">
            <a:extLst>
              <a:ext uri="{FF2B5EF4-FFF2-40B4-BE49-F238E27FC236}">
                <a16:creationId xmlns:a16="http://schemas.microsoft.com/office/drawing/2014/main" id="{DA625260-5E74-4A50-8D35-D2008F04E3B4}"/>
              </a:ext>
            </a:extLst>
          </p:cNvPr>
          <p:cNvPicPr>
            <a:picLocks noChangeAspect="1"/>
          </p:cNvPicPr>
          <p:nvPr/>
        </p:nvPicPr>
        <p:blipFill>
          <a:blip r:embed="rId4"/>
          <a:stretch>
            <a:fillRect/>
          </a:stretch>
        </p:blipFill>
        <p:spPr>
          <a:xfrm>
            <a:off x="5483689" y="3151823"/>
            <a:ext cx="2964180" cy="1615440"/>
          </a:xfrm>
          <a:prstGeom prst="rect">
            <a:avLst/>
          </a:prstGeom>
        </p:spPr>
      </p:pic>
    </p:spTree>
    <p:extLst>
      <p:ext uri="{BB962C8B-B14F-4D97-AF65-F5344CB8AC3E}">
        <p14:creationId xmlns:p14="http://schemas.microsoft.com/office/powerpoint/2010/main" val="298175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C5867485-28EF-8F40-BCB2-F437154A2018}"/>
              </a:ext>
            </a:extLst>
          </p:cNvPr>
          <p:cNvSpPr>
            <a:spLocks noGrp="1"/>
          </p:cNvSpPr>
          <p:nvPr>
            <p:ph type="title"/>
          </p:nvPr>
        </p:nvSpPr>
        <p:spPr/>
        <p:txBody>
          <a:bodyPr>
            <a:normAutofit/>
          </a:bodyPr>
          <a:lstStyle/>
          <a:p>
            <a:r>
              <a:rPr lang="fi-FI" sz="2000" noProof="1"/>
              <a:t>Tarvittavat tukitoimet kansainvälisille rekrytoinneille</a:t>
            </a:r>
            <a:endParaRPr lang="fi-FI" sz="2000"/>
          </a:p>
        </p:txBody>
      </p:sp>
      <p:sp>
        <p:nvSpPr>
          <p:cNvPr id="7" name="Sisällön paikkamerkki 6">
            <a:extLst>
              <a:ext uri="{FF2B5EF4-FFF2-40B4-BE49-F238E27FC236}">
                <a16:creationId xmlns:a16="http://schemas.microsoft.com/office/drawing/2014/main" id="{1ED483A3-167F-DF44-9C26-B005B102FA81}"/>
              </a:ext>
            </a:extLst>
          </p:cNvPr>
          <p:cNvSpPr>
            <a:spLocks noGrp="1"/>
          </p:cNvSpPr>
          <p:nvPr>
            <p:ph idx="1"/>
          </p:nvPr>
        </p:nvSpPr>
        <p:spPr/>
        <p:txBody>
          <a:bodyPr>
            <a:normAutofit/>
          </a:bodyPr>
          <a:lstStyle/>
          <a:p>
            <a:r>
              <a:rPr lang="fi-FI" sz="1200"/>
              <a:t>Millaisia konkreettisia ulkopuolisia tukitoimia yrityksenne tarvitsisi, jotta voisitte tehdä (yhä sujuvampia) kansainvälisiä rekrytointeja? (n=512)</a:t>
            </a:r>
          </a:p>
        </p:txBody>
      </p:sp>
      <p:sp>
        <p:nvSpPr>
          <p:cNvPr id="2" name="Dian numeron paikkamerkki 1">
            <a:extLst>
              <a:ext uri="{FF2B5EF4-FFF2-40B4-BE49-F238E27FC236}">
                <a16:creationId xmlns:a16="http://schemas.microsoft.com/office/drawing/2014/main" id="{D2F7D563-6AAB-3B4D-9E5F-1D3BAFF9D753}"/>
              </a:ext>
            </a:extLst>
          </p:cNvPr>
          <p:cNvSpPr>
            <a:spLocks noGrp="1"/>
          </p:cNvSpPr>
          <p:nvPr>
            <p:ph type="sldNum" sz="quarter" idx="4"/>
          </p:nvPr>
        </p:nvSpPr>
        <p:spPr/>
        <p:txBody>
          <a:bodyPr/>
          <a:lstStyle/>
          <a:p>
            <a:fld id="{8D6C8D1F-3066-F545-9C8E-50A640D5C1D2}" type="slidenum">
              <a:rPr lang="fi-FI" smtClean="0"/>
              <a:pPr/>
              <a:t>21</a:t>
            </a:fld>
            <a:endParaRPr lang="fi-FI"/>
          </a:p>
        </p:txBody>
      </p:sp>
      <p:sp>
        <p:nvSpPr>
          <p:cNvPr id="10" name="Tekstiruutu 9">
            <a:extLst>
              <a:ext uri="{FF2B5EF4-FFF2-40B4-BE49-F238E27FC236}">
                <a16:creationId xmlns:a16="http://schemas.microsoft.com/office/drawing/2014/main" id="{93357456-D989-46CB-BD26-1456841CDEA0}"/>
              </a:ext>
            </a:extLst>
          </p:cNvPr>
          <p:cNvSpPr txBox="1"/>
          <p:nvPr/>
        </p:nvSpPr>
        <p:spPr>
          <a:xfrm>
            <a:off x="5168219" y="1714404"/>
            <a:ext cx="3321576" cy="3272691"/>
          </a:xfrm>
          <a:prstGeom prst="rect">
            <a:avLst/>
          </a:prstGeom>
          <a:noFill/>
        </p:spPr>
        <p:txBody>
          <a:bodyPr wrap="square" rtlCol="0">
            <a:spAutoFit/>
          </a:bodyPr>
          <a:lstStyle/>
          <a:p>
            <a:pPr marL="171450" indent="-171450">
              <a:spcBef>
                <a:spcPts val="400"/>
              </a:spcBef>
              <a:buFont typeface="Arial" panose="020B0604020202020204" pitchFamily="34" charset="0"/>
              <a:buChar char="•"/>
            </a:pPr>
            <a:r>
              <a:rPr lang="fi-FI" sz="1100"/>
              <a:t>Useimmin mainittiin: </a:t>
            </a:r>
          </a:p>
          <a:p>
            <a:pPr marL="628650" lvl="1" indent="-171450">
              <a:spcBef>
                <a:spcPts val="400"/>
              </a:spcBef>
              <a:buFont typeface="Arial" panose="020B0604020202020204" pitchFamily="34" charset="0"/>
              <a:buChar char="•"/>
            </a:pPr>
            <a:r>
              <a:rPr lang="fi-FI" sz="1100"/>
              <a:t>Koulutus (n=291)</a:t>
            </a:r>
          </a:p>
          <a:p>
            <a:pPr marL="628650" lvl="1" indent="-171450">
              <a:spcBef>
                <a:spcPts val="400"/>
              </a:spcBef>
              <a:buFont typeface="Arial" panose="020B0604020202020204" pitchFamily="34" charset="0"/>
              <a:buChar char="•"/>
            </a:pPr>
            <a:r>
              <a:rPr lang="fi-FI" sz="1100"/>
              <a:t>Osaaminen (75)</a:t>
            </a:r>
          </a:p>
          <a:p>
            <a:pPr marL="628650" lvl="1" indent="-171450">
              <a:spcBef>
                <a:spcPts val="400"/>
              </a:spcBef>
              <a:buFont typeface="Arial" panose="020B0604020202020204" pitchFamily="34" charset="0"/>
              <a:buChar char="•"/>
            </a:pPr>
            <a:r>
              <a:rPr lang="fi-FI" sz="1100"/>
              <a:t>Henkilöstö (39)</a:t>
            </a:r>
          </a:p>
          <a:p>
            <a:pPr marL="628650" lvl="1" indent="-171450">
              <a:spcBef>
                <a:spcPts val="400"/>
              </a:spcBef>
              <a:buFont typeface="Arial" panose="020B0604020202020204" pitchFamily="34" charset="0"/>
              <a:buChar char="•"/>
            </a:pPr>
            <a:r>
              <a:rPr lang="fi-FI" sz="1100"/>
              <a:t>Oppilaitokset (29)</a:t>
            </a:r>
          </a:p>
          <a:p>
            <a:pPr marL="628650" lvl="1" indent="-171450">
              <a:spcBef>
                <a:spcPts val="400"/>
              </a:spcBef>
              <a:buFont typeface="Arial" panose="020B0604020202020204" pitchFamily="34" charset="0"/>
              <a:buChar char="•"/>
            </a:pPr>
            <a:r>
              <a:rPr lang="fi-FI" sz="1100"/>
              <a:t>Myyntityö (25)</a:t>
            </a:r>
          </a:p>
          <a:p>
            <a:pPr marL="628650" lvl="1" indent="-171450">
              <a:spcBef>
                <a:spcPts val="400"/>
              </a:spcBef>
              <a:buFont typeface="Arial" panose="020B0604020202020204" pitchFamily="34" charset="0"/>
              <a:buChar char="•"/>
            </a:pPr>
            <a:r>
              <a:rPr lang="fi-FI" sz="1100"/>
              <a:t>Kielitaito (17)</a:t>
            </a:r>
          </a:p>
          <a:p>
            <a:pPr marL="628650" lvl="1" indent="-171450">
              <a:spcBef>
                <a:spcPts val="400"/>
              </a:spcBef>
              <a:buFont typeface="Arial" panose="020B0604020202020204" pitchFamily="34" charset="0"/>
              <a:buChar char="•"/>
            </a:pPr>
            <a:r>
              <a:rPr lang="fi-FI" sz="1100"/>
              <a:t>Tietotekniikka (15)</a:t>
            </a:r>
          </a:p>
          <a:p>
            <a:pPr marL="171450" indent="-171450">
              <a:spcBef>
                <a:spcPts val="600"/>
              </a:spcBef>
              <a:buFont typeface="Arial" panose="020B0604020202020204" pitchFamily="34" charset="0"/>
              <a:buChar char="•"/>
            </a:pPr>
            <a:r>
              <a:rPr lang="fi-FI" sz="1100"/>
              <a:t>Poimintoja muista maininnoista mm.:</a:t>
            </a:r>
          </a:p>
          <a:p>
            <a:pPr marL="628650" lvl="1" indent="-171450">
              <a:spcBef>
                <a:spcPts val="400"/>
              </a:spcBef>
              <a:buFont typeface="Arial" panose="020B0604020202020204" pitchFamily="34" charset="0"/>
              <a:buChar char="•"/>
            </a:pPr>
            <a:r>
              <a:rPr lang="fi-FI" sz="1100"/>
              <a:t>Työkulttuurin tunteminen (sekä työntekijän lähtömaan että Suomen)</a:t>
            </a:r>
          </a:p>
          <a:p>
            <a:pPr marL="628650" lvl="1" indent="-171450">
              <a:spcBef>
                <a:spcPts val="400"/>
              </a:spcBef>
              <a:buFont typeface="Arial" panose="020B0604020202020204" pitchFamily="34" charset="0"/>
              <a:buChar char="•"/>
            </a:pPr>
            <a:r>
              <a:rPr lang="fi-FI" sz="1100"/>
              <a:t>Byrokratia hankalaa kolmansien maiden suhteen; prosessin lainsäädäntöön tukea</a:t>
            </a:r>
          </a:p>
          <a:p>
            <a:pPr marL="628650" lvl="1" indent="-171450">
              <a:spcBef>
                <a:spcPts val="400"/>
              </a:spcBef>
              <a:buFont typeface="Arial" panose="020B0604020202020204" pitchFamily="34" charset="0"/>
              <a:buChar char="•"/>
            </a:pPr>
            <a:r>
              <a:rPr lang="fi-FI" sz="1100"/>
              <a:t>Rahallinen apu lupaprosesseissa</a:t>
            </a:r>
          </a:p>
          <a:p>
            <a:pPr marL="628650" lvl="1" indent="-171450">
              <a:spcBef>
                <a:spcPts val="400"/>
              </a:spcBef>
              <a:buFont typeface="Arial" panose="020B0604020202020204" pitchFamily="34" charset="0"/>
              <a:buChar char="•"/>
            </a:pPr>
            <a:r>
              <a:rPr lang="fi-FI" sz="1100"/>
              <a:t>Ei ole tarpeita</a:t>
            </a:r>
          </a:p>
        </p:txBody>
      </p:sp>
      <p:pic>
        <p:nvPicPr>
          <p:cNvPr id="5" name="Kuva 4">
            <a:extLst>
              <a:ext uri="{FF2B5EF4-FFF2-40B4-BE49-F238E27FC236}">
                <a16:creationId xmlns:a16="http://schemas.microsoft.com/office/drawing/2014/main" id="{55D10AC2-9234-4C73-8CC5-3EEB6E97E721}"/>
              </a:ext>
            </a:extLst>
          </p:cNvPr>
          <p:cNvPicPr>
            <a:picLocks noChangeAspect="1"/>
          </p:cNvPicPr>
          <p:nvPr/>
        </p:nvPicPr>
        <p:blipFill>
          <a:blip r:embed="rId3"/>
          <a:stretch>
            <a:fillRect/>
          </a:stretch>
        </p:blipFill>
        <p:spPr>
          <a:xfrm>
            <a:off x="902970" y="2118730"/>
            <a:ext cx="4167498" cy="2449319"/>
          </a:xfrm>
          <a:prstGeom prst="rect">
            <a:avLst/>
          </a:prstGeom>
        </p:spPr>
      </p:pic>
    </p:spTree>
    <p:extLst>
      <p:ext uri="{BB962C8B-B14F-4D97-AF65-F5344CB8AC3E}">
        <p14:creationId xmlns:p14="http://schemas.microsoft.com/office/powerpoint/2010/main" val="27850751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 7" descr="Kuva, joka sisältää kohteen henkilö, seisominen, mies, sisä&#10;&#10;Kuvaus luotu automaattisesti">
            <a:extLst>
              <a:ext uri="{FF2B5EF4-FFF2-40B4-BE49-F238E27FC236}">
                <a16:creationId xmlns:a16="http://schemas.microsoft.com/office/drawing/2014/main" id="{61B7C9AE-412D-FE43-AA28-4EB8B0B5205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 y="4"/>
            <a:ext cx="9143984" cy="5143491"/>
          </a:xfrm>
          <a:prstGeom prst="rect">
            <a:avLst/>
          </a:prstGeom>
        </p:spPr>
      </p:pic>
      <p:sp>
        <p:nvSpPr>
          <p:cNvPr id="2" name="Otsikko 1">
            <a:extLst>
              <a:ext uri="{FF2B5EF4-FFF2-40B4-BE49-F238E27FC236}">
                <a16:creationId xmlns:a16="http://schemas.microsoft.com/office/drawing/2014/main" id="{DC023A23-7237-E241-AB18-94D318FD4E46}"/>
              </a:ext>
            </a:extLst>
          </p:cNvPr>
          <p:cNvSpPr>
            <a:spLocks noGrp="1"/>
          </p:cNvSpPr>
          <p:nvPr>
            <p:ph type="title"/>
          </p:nvPr>
        </p:nvSpPr>
        <p:spPr/>
        <p:txBody>
          <a:bodyPr>
            <a:normAutofit/>
          </a:bodyPr>
          <a:lstStyle/>
          <a:p>
            <a:r>
              <a:rPr lang="fi-FI" sz="2000"/>
              <a:t>Osaamistarpeet</a:t>
            </a:r>
          </a:p>
        </p:txBody>
      </p:sp>
      <p:pic>
        <p:nvPicPr>
          <p:cNvPr id="9" name="Kuva 8">
            <a:extLst>
              <a:ext uri="{FF2B5EF4-FFF2-40B4-BE49-F238E27FC236}">
                <a16:creationId xmlns:a16="http://schemas.microsoft.com/office/drawing/2014/main" id="{D2D88B1E-9B28-AA4C-936C-C68E04235A39}"/>
              </a:ext>
            </a:extLst>
          </p:cNvPr>
          <p:cNvPicPr>
            <a:picLocks noChangeAspect="1"/>
          </p:cNvPicPr>
          <p:nvPr/>
        </p:nvPicPr>
        <p:blipFill>
          <a:blip r:embed="rId4"/>
          <a:stretch>
            <a:fillRect/>
          </a:stretch>
        </p:blipFill>
        <p:spPr>
          <a:xfrm>
            <a:off x="7956000" y="3955500"/>
            <a:ext cx="1188000" cy="1188000"/>
          </a:xfrm>
          <a:prstGeom prst="rect">
            <a:avLst/>
          </a:prstGeom>
        </p:spPr>
      </p:pic>
    </p:spTree>
    <p:extLst>
      <p:ext uri="{BB962C8B-B14F-4D97-AF65-F5344CB8AC3E}">
        <p14:creationId xmlns:p14="http://schemas.microsoft.com/office/powerpoint/2010/main" val="14414406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20CA3362-845B-12FF-36CA-BD9DDC50C200}"/>
              </a:ext>
            </a:extLst>
          </p:cNvPr>
          <p:cNvPicPr>
            <a:picLocks noChangeAspect="1"/>
          </p:cNvPicPr>
          <p:nvPr/>
        </p:nvPicPr>
        <p:blipFill>
          <a:blip r:embed="rId3"/>
          <a:stretch>
            <a:fillRect/>
          </a:stretch>
        </p:blipFill>
        <p:spPr>
          <a:xfrm>
            <a:off x="2181689" y="1531739"/>
            <a:ext cx="5103646" cy="2938463"/>
          </a:xfrm>
          <a:prstGeom prst="rect">
            <a:avLst/>
          </a:prstGeom>
        </p:spPr>
      </p:pic>
      <p:sp>
        <p:nvSpPr>
          <p:cNvPr id="2" name="Otsikko 1">
            <a:extLst>
              <a:ext uri="{FF2B5EF4-FFF2-40B4-BE49-F238E27FC236}">
                <a16:creationId xmlns:a16="http://schemas.microsoft.com/office/drawing/2014/main" id="{907DB96E-A360-44B4-AE4B-219FD9A67DE2}"/>
              </a:ext>
            </a:extLst>
          </p:cNvPr>
          <p:cNvSpPr>
            <a:spLocks noGrp="1"/>
          </p:cNvSpPr>
          <p:nvPr>
            <p:ph type="title"/>
          </p:nvPr>
        </p:nvSpPr>
        <p:spPr/>
        <p:txBody>
          <a:bodyPr>
            <a:normAutofit/>
          </a:bodyPr>
          <a:lstStyle/>
          <a:p>
            <a:r>
              <a:rPr lang="fi-FI" sz="2000"/>
              <a:t>Digitalisaation merkitys tasaantumassa</a:t>
            </a:r>
          </a:p>
        </p:txBody>
      </p:sp>
      <p:sp>
        <p:nvSpPr>
          <p:cNvPr id="3" name="Sisällön paikkamerkki 2">
            <a:extLst>
              <a:ext uri="{FF2B5EF4-FFF2-40B4-BE49-F238E27FC236}">
                <a16:creationId xmlns:a16="http://schemas.microsoft.com/office/drawing/2014/main" id="{1F47949C-FE7A-485C-8D0B-B3BBF119DEDD}"/>
              </a:ext>
            </a:extLst>
          </p:cNvPr>
          <p:cNvSpPr>
            <a:spLocks noGrp="1"/>
          </p:cNvSpPr>
          <p:nvPr>
            <p:ph idx="1"/>
          </p:nvPr>
        </p:nvSpPr>
        <p:spPr>
          <a:xfrm>
            <a:off x="354330" y="1369219"/>
            <a:ext cx="2477795" cy="3263504"/>
          </a:xfrm>
        </p:spPr>
        <p:txBody>
          <a:bodyPr>
            <a:normAutofit/>
          </a:bodyPr>
          <a:lstStyle/>
          <a:p>
            <a:r>
              <a:rPr lang="fi-FI" sz="1200"/>
              <a:t>Valitse seuraavista trendeistä kaksi tärkeintä sen perusteella, miten voimakkaasti ne vaikuttavat liiketoimintaanne:</a:t>
            </a:r>
          </a:p>
          <a:p>
            <a:endParaRPr lang="fi-FI" sz="1200"/>
          </a:p>
          <a:p>
            <a:endParaRPr lang="fi-FI" sz="1200"/>
          </a:p>
          <a:p>
            <a:endParaRPr lang="fi-FI" sz="1200"/>
          </a:p>
          <a:p>
            <a:endParaRPr lang="fi-FI" sz="1200"/>
          </a:p>
          <a:p>
            <a:endParaRPr lang="fi-FI" sz="1200"/>
          </a:p>
          <a:p>
            <a:endParaRPr lang="fi-FI" sz="1200"/>
          </a:p>
          <a:p>
            <a:r>
              <a:rPr lang="fi-FI"/>
              <a:t>Muita mm. Ukrainan kriisi, komponenttipula, koronapandemia, vastuullisuus</a:t>
            </a:r>
          </a:p>
        </p:txBody>
      </p:sp>
      <p:sp>
        <p:nvSpPr>
          <p:cNvPr id="4" name="Dian numeron paikkamerkki 3">
            <a:extLst>
              <a:ext uri="{FF2B5EF4-FFF2-40B4-BE49-F238E27FC236}">
                <a16:creationId xmlns:a16="http://schemas.microsoft.com/office/drawing/2014/main" id="{B37A86D1-F0C4-4D51-BDFD-C3FD28CF7470}"/>
              </a:ext>
            </a:extLst>
          </p:cNvPr>
          <p:cNvSpPr>
            <a:spLocks noGrp="1"/>
          </p:cNvSpPr>
          <p:nvPr>
            <p:ph type="sldNum" sz="quarter" idx="4"/>
          </p:nvPr>
        </p:nvSpPr>
        <p:spPr/>
        <p:txBody>
          <a:bodyPr/>
          <a:lstStyle/>
          <a:p>
            <a:fld id="{8D6C8D1F-3066-F545-9C8E-50A640D5C1D2}" type="slidenum">
              <a:rPr lang="fi-FI" smtClean="0"/>
              <a:pPr/>
              <a:t>23</a:t>
            </a:fld>
            <a:endParaRPr lang="fi-FI"/>
          </a:p>
        </p:txBody>
      </p:sp>
      <p:sp>
        <p:nvSpPr>
          <p:cNvPr id="8" name="Tekstiruutu 7">
            <a:extLst>
              <a:ext uri="{FF2B5EF4-FFF2-40B4-BE49-F238E27FC236}">
                <a16:creationId xmlns:a16="http://schemas.microsoft.com/office/drawing/2014/main" id="{F409F87C-E482-D4FC-2733-66740F443985}"/>
              </a:ext>
            </a:extLst>
          </p:cNvPr>
          <p:cNvSpPr txBox="1"/>
          <p:nvPr/>
        </p:nvSpPr>
        <p:spPr>
          <a:xfrm>
            <a:off x="6885122" y="432452"/>
            <a:ext cx="2070826" cy="1200329"/>
          </a:xfrm>
          <a:prstGeom prst="rect">
            <a:avLst/>
          </a:prstGeom>
          <a:noFill/>
        </p:spPr>
        <p:txBody>
          <a:bodyPr wrap="square" rtlCol="0">
            <a:spAutoFit/>
          </a:bodyPr>
          <a:lstStyle/>
          <a:p>
            <a:pPr algn="ctr"/>
            <a:r>
              <a:rPr lang="fi-FI" sz="3200" b="1">
                <a:solidFill>
                  <a:schemeClr val="accent2"/>
                </a:solidFill>
                <a:latin typeface="Source Sans Pro" panose="020B0503030403020204" pitchFamily="34" charset="0"/>
              </a:rPr>
              <a:t>37 % </a:t>
            </a:r>
          </a:p>
          <a:p>
            <a:pPr algn="ctr"/>
            <a:r>
              <a:rPr lang="fi-FI" sz="1000">
                <a:latin typeface="Source Sans Pro" panose="020B0503030403020204" pitchFamily="34" charset="0"/>
              </a:rPr>
              <a:t>yrityksistä </a:t>
            </a:r>
            <a:r>
              <a:rPr lang="fi-FI" sz="1000" b="1">
                <a:latin typeface="Source Sans Pro" panose="020B0503030403020204" pitchFamily="34" charset="0"/>
              </a:rPr>
              <a:t>ilmastonmuutos</a:t>
            </a:r>
            <a:r>
              <a:rPr lang="fi-FI" sz="1000">
                <a:latin typeface="Source Sans Pro" panose="020B0503030403020204" pitchFamily="34" charset="0"/>
              </a:rPr>
              <a:t> tai </a:t>
            </a:r>
            <a:r>
              <a:rPr lang="fi-FI" sz="1000" b="1">
                <a:latin typeface="Source Sans Pro" panose="020B0503030403020204" pitchFamily="34" charset="0"/>
              </a:rPr>
              <a:t>päästöjen vähentäminen </a:t>
            </a:r>
            <a:r>
              <a:rPr lang="fi-FI" sz="1000">
                <a:latin typeface="Source Sans Pro" panose="020B0503030403020204" pitchFamily="34" charset="0"/>
              </a:rPr>
              <a:t>on tärkeä liiketoimintaan vaikuttava trendi</a:t>
            </a:r>
          </a:p>
        </p:txBody>
      </p:sp>
    </p:spTree>
    <p:extLst>
      <p:ext uri="{BB962C8B-B14F-4D97-AF65-F5344CB8AC3E}">
        <p14:creationId xmlns:p14="http://schemas.microsoft.com/office/powerpoint/2010/main" val="40583973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07DB96E-A360-44B4-AE4B-219FD9A67DE2}"/>
              </a:ext>
            </a:extLst>
          </p:cNvPr>
          <p:cNvSpPr>
            <a:spLocks noGrp="1"/>
          </p:cNvSpPr>
          <p:nvPr>
            <p:ph type="title"/>
          </p:nvPr>
        </p:nvSpPr>
        <p:spPr/>
        <p:txBody>
          <a:bodyPr>
            <a:normAutofit/>
          </a:bodyPr>
          <a:lstStyle/>
          <a:p>
            <a:r>
              <a:rPr lang="fi-FI" sz="2000"/>
              <a:t>Trendien vaikutus osaamistarpeisiin</a:t>
            </a:r>
          </a:p>
        </p:txBody>
      </p:sp>
      <p:sp>
        <p:nvSpPr>
          <p:cNvPr id="3" name="Sisällön paikkamerkki 2">
            <a:extLst>
              <a:ext uri="{FF2B5EF4-FFF2-40B4-BE49-F238E27FC236}">
                <a16:creationId xmlns:a16="http://schemas.microsoft.com/office/drawing/2014/main" id="{1F47949C-FE7A-485C-8D0B-B3BBF119DEDD}"/>
              </a:ext>
            </a:extLst>
          </p:cNvPr>
          <p:cNvSpPr>
            <a:spLocks noGrp="1"/>
          </p:cNvSpPr>
          <p:nvPr>
            <p:ph idx="1"/>
          </p:nvPr>
        </p:nvSpPr>
        <p:spPr>
          <a:xfrm>
            <a:off x="354329" y="1369219"/>
            <a:ext cx="8457161" cy="3263504"/>
          </a:xfrm>
        </p:spPr>
        <p:txBody>
          <a:bodyPr>
            <a:normAutofit/>
          </a:bodyPr>
          <a:lstStyle/>
          <a:p>
            <a:r>
              <a:rPr lang="fi-FI" sz="1200"/>
              <a:t>Miten nämä trendit vaikuttavat yrityksenne tuleviin osaamistarpeisiin? (mainintojen lkm / luokka)</a:t>
            </a:r>
          </a:p>
          <a:p>
            <a:r>
              <a:rPr lang="fi-FI" sz="1200"/>
              <a:t>Digitalisaatio:		Väestön ikääntyminen:	Kaupungistuminen:		Ilmastonmuutos:</a:t>
            </a:r>
          </a:p>
        </p:txBody>
      </p:sp>
      <p:sp>
        <p:nvSpPr>
          <p:cNvPr id="4" name="Dian numeron paikkamerkki 3">
            <a:extLst>
              <a:ext uri="{FF2B5EF4-FFF2-40B4-BE49-F238E27FC236}">
                <a16:creationId xmlns:a16="http://schemas.microsoft.com/office/drawing/2014/main" id="{B37A86D1-F0C4-4D51-BDFD-C3FD28CF7470}"/>
              </a:ext>
            </a:extLst>
          </p:cNvPr>
          <p:cNvSpPr>
            <a:spLocks noGrp="1"/>
          </p:cNvSpPr>
          <p:nvPr>
            <p:ph type="sldNum" sz="quarter" idx="4"/>
          </p:nvPr>
        </p:nvSpPr>
        <p:spPr/>
        <p:txBody>
          <a:bodyPr/>
          <a:lstStyle/>
          <a:p>
            <a:fld id="{8D6C8D1F-3066-F545-9C8E-50A640D5C1D2}" type="slidenum">
              <a:rPr lang="fi-FI" smtClean="0"/>
              <a:pPr/>
              <a:t>24</a:t>
            </a:fld>
            <a:endParaRPr lang="fi-FI"/>
          </a:p>
        </p:txBody>
      </p:sp>
      <p:pic>
        <p:nvPicPr>
          <p:cNvPr id="5" name="Kuva 4">
            <a:extLst>
              <a:ext uri="{FF2B5EF4-FFF2-40B4-BE49-F238E27FC236}">
                <a16:creationId xmlns:a16="http://schemas.microsoft.com/office/drawing/2014/main" id="{DA75AFED-713C-4A0B-8058-4D73BB6E9FDB}"/>
              </a:ext>
            </a:extLst>
          </p:cNvPr>
          <p:cNvPicPr>
            <a:picLocks noChangeAspect="1"/>
          </p:cNvPicPr>
          <p:nvPr/>
        </p:nvPicPr>
        <p:blipFill>
          <a:blip r:embed="rId2"/>
          <a:stretch>
            <a:fillRect/>
          </a:stretch>
        </p:blipFill>
        <p:spPr>
          <a:xfrm>
            <a:off x="499110" y="2240824"/>
            <a:ext cx="8145780" cy="1935480"/>
          </a:xfrm>
          <a:prstGeom prst="rect">
            <a:avLst/>
          </a:prstGeom>
        </p:spPr>
      </p:pic>
    </p:spTree>
    <p:extLst>
      <p:ext uri="{BB962C8B-B14F-4D97-AF65-F5344CB8AC3E}">
        <p14:creationId xmlns:p14="http://schemas.microsoft.com/office/powerpoint/2010/main" val="32301170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07DB96E-A360-44B4-AE4B-219FD9A67DE2}"/>
              </a:ext>
            </a:extLst>
          </p:cNvPr>
          <p:cNvSpPr>
            <a:spLocks noGrp="1"/>
          </p:cNvSpPr>
          <p:nvPr>
            <p:ph type="title"/>
          </p:nvPr>
        </p:nvSpPr>
        <p:spPr/>
        <p:txBody>
          <a:bodyPr>
            <a:normAutofit/>
          </a:bodyPr>
          <a:lstStyle/>
          <a:p>
            <a:r>
              <a:rPr lang="fi-FI" sz="2000"/>
              <a:t>Trendien vaikutus osaamistarpeisiin</a:t>
            </a:r>
          </a:p>
        </p:txBody>
      </p:sp>
      <p:sp>
        <p:nvSpPr>
          <p:cNvPr id="3" name="Sisällön paikkamerkki 2">
            <a:extLst>
              <a:ext uri="{FF2B5EF4-FFF2-40B4-BE49-F238E27FC236}">
                <a16:creationId xmlns:a16="http://schemas.microsoft.com/office/drawing/2014/main" id="{1F47949C-FE7A-485C-8D0B-B3BBF119DEDD}"/>
              </a:ext>
            </a:extLst>
          </p:cNvPr>
          <p:cNvSpPr>
            <a:spLocks noGrp="1"/>
          </p:cNvSpPr>
          <p:nvPr>
            <p:ph idx="1"/>
          </p:nvPr>
        </p:nvSpPr>
        <p:spPr>
          <a:xfrm>
            <a:off x="354329" y="1369219"/>
            <a:ext cx="8321319" cy="3263504"/>
          </a:xfrm>
        </p:spPr>
        <p:txBody>
          <a:bodyPr numCol="2">
            <a:normAutofit lnSpcReduction="10000"/>
          </a:bodyPr>
          <a:lstStyle/>
          <a:p>
            <a:pPr>
              <a:spcBef>
                <a:spcPts val="300"/>
              </a:spcBef>
            </a:pPr>
            <a:r>
              <a:rPr lang="fi-FI" sz="1200"/>
              <a:t>Miten nämä trendit vaikuttavat yrityksenne tuleviin osaamistarpeisiin? – teemoja palautteista</a:t>
            </a:r>
          </a:p>
          <a:p>
            <a:pPr>
              <a:spcBef>
                <a:spcPts val="300"/>
              </a:spcBef>
            </a:pPr>
            <a:endParaRPr lang="fi-FI" sz="1200"/>
          </a:p>
          <a:p>
            <a:pPr>
              <a:spcBef>
                <a:spcPts val="300"/>
              </a:spcBef>
            </a:pPr>
            <a:r>
              <a:rPr lang="fi-FI" sz="1200" b="1"/>
              <a:t>Digitalisaatio:</a:t>
            </a:r>
          </a:p>
          <a:p>
            <a:pPr marL="171450" indent="-171450">
              <a:spcBef>
                <a:spcPts val="300"/>
              </a:spcBef>
              <a:buFont typeface="Arial" panose="020B0604020202020204" pitchFamily="34" charset="0"/>
              <a:buChar char="•"/>
            </a:pPr>
            <a:r>
              <a:rPr lang="fi-FI" sz="1200"/>
              <a:t>Järjestelmäosaaminen, uudet järjestelmät</a:t>
            </a:r>
          </a:p>
          <a:p>
            <a:pPr marL="171450" indent="-171450">
              <a:spcBef>
                <a:spcPts val="300"/>
              </a:spcBef>
              <a:buFont typeface="Arial" panose="020B0604020202020204" pitchFamily="34" charset="0"/>
              <a:buChar char="•"/>
            </a:pPr>
            <a:r>
              <a:rPr lang="fi-FI" sz="1200"/>
              <a:t>Jatkuva kouluttautuminen kasvaa, pysyttävä ajan hermolla, lisäkoulutustarvetta</a:t>
            </a:r>
          </a:p>
          <a:p>
            <a:pPr marL="171450" indent="-171450">
              <a:spcBef>
                <a:spcPts val="300"/>
              </a:spcBef>
              <a:buFont typeface="Arial" panose="020B0604020202020204" pitchFamily="34" charset="0"/>
              <a:buChar char="•"/>
            </a:pPr>
            <a:r>
              <a:rPr lang="fi-FI" sz="1200"/>
              <a:t>Myynnin automaatio</a:t>
            </a:r>
          </a:p>
          <a:p>
            <a:pPr>
              <a:spcBef>
                <a:spcPts val="300"/>
              </a:spcBef>
            </a:pPr>
            <a:endParaRPr lang="fi-FI" sz="1200"/>
          </a:p>
          <a:p>
            <a:pPr>
              <a:spcBef>
                <a:spcPts val="300"/>
              </a:spcBef>
            </a:pPr>
            <a:r>
              <a:rPr lang="fi-FI" sz="1200" b="1"/>
              <a:t>Väestön ikääntyminen:</a:t>
            </a:r>
          </a:p>
          <a:p>
            <a:pPr marL="171450" indent="-171450">
              <a:spcBef>
                <a:spcPts val="300"/>
              </a:spcBef>
              <a:buFont typeface="Arial" panose="020B0604020202020204" pitchFamily="34" charset="0"/>
              <a:buChar char="•"/>
            </a:pPr>
            <a:r>
              <a:rPr lang="fi-FI" sz="1200"/>
              <a:t>Osaavan henkilöstön löytäminen vaikeutuu</a:t>
            </a:r>
          </a:p>
          <a:p>
            <a:pPr marL="171450" indent="-171450">
              <a:spcBef>
                <a:spcPts val="300"/>
              </a:spcBef>
              <a:buFont typeface="Arial" panose="020B0604020202020204" pitchFamily="34" charset="0"/>
              <a:buChar char="•"/>
            </a:pPr>
            <a:r>
              <a:rPr lang="fi-FI" sz="1200"/>
              <a:t>Hakijoita vähemmän</a:t>
            </a:r>
          </a:p>
          <a:p>
            <a:pPr marL="171450" indent="-171450">
              <a:spcBef>
                <a:spcPts val="300"/>
              </a:spcBef>
              <a:buFont typeface="Arial" panose="020B0604020202020204" pitchFamily="34" charset="0"/>
              <a:buChar char="•"/>
            </a:pPr>
            <a:r>
              <a:rPr lang="fi-FI" sz="1200"/>
              <a:t>Paikan päällä tapahtuvan palvelun määrä vähenee</a:t>
            </a:r>
          </a:p>
          <a:p>
            <a:pPr marL="171450" indent="-171450">
              <a:spcBef>
                <a:spcPts val="300"/>
              </a:spcBef>
              <a:buFont typeface="Arial" panose="020B0604020202020204" pitchFamily="34" charset="0"/>
              <a:buChar char="•"/>
            </a:pPr>
            <a:r>
              <a:rPr lang="fi-FI" sz="1200"/>
              <a:t>Eläköityminen; ammattitaito vähenee</a:t>
            </a:r>
          </a:p>
          <a:p>
            <a:pPr marL="171450" indent="-171450">
              <a:spcBef>
                <a:spcPts val="300"/>
              </a:spcBef>
              <a:buFont typeface="Arial" panose="020B0604020202020204" pitchFamily="34" charset="0"/>
              <a:buChar char="•"/>
            </a:pPr>
            <a:endParaRPr lang="fi-FI" sz="1200"/>
          </a:p>
          <a:p>
            <a:pPr marL="171450" indent="-171450">
              <a:spcBef>
                <a:spcPts val="300"/>
              </a:spcBef>
              <a:buFont typeface="Arial" panose="020B0604020202020204" pitchFamily="34" charset="0"/>
              <a:buChar char="•"/>
            </a:pPr>
            <a:endParaRPr lang="fi-FI" sz="1200"/>
          </a:p>
          <a:p>
            <a:pPr marL="171450" indent="-171450">
              <a:spcBef>
                <a:spcPts val="300"/>
              </a:spcBef>
              <a:buFont typeface="Arial" panose="020B0604020202020204" pitchFamily="34" charset="0"/>
              <a:buChar char="•"/>
            </a:pPr>
            <a:endParaRPr lang="fi-FI" sz="1200"/>
          </a:p>
          <a:p>
            <a:pPr>
              <a:spcBef>
                <a:spcPts val="300"/>
              </a:spcBef>
            </a:pPr>
            <a:r>
              <a:rPr lang="fi-FI" sz="1200" b="1"/>
              <a:t>Kaupungistuminen:</a:t>
            </a:r>
          </a:p>
          <a:p>
            <a:pPr marL="171450" indent="-171450">
              <a:spcBef>
                <a:spcPts val="300"/>
              </a:spcBef>
              <a:buFont typeface="Arial" panose="020B0604020202020204" pitchFamily="34" charset="0"/>
              <a:buChar char="•"/>
            </a:pPr>
            <a:r>
              <a:rPr lang="fi-FI" sz="1200"/>
              <a:t>Pienille paikkakunnille vaikea saada työvoimaa; helpompi saada työvoimaa</a:t>
            </a:r>
          </a:p>
          <a:p>
            <a:pPr marL="171450" indent="-171450">
              <a:spcBef>
                <a:spcPts val="300"/>
              </a:spcBef>
              <a:buFont typeface="Arial" panose="020B0604020202020204" pitchFamily="34" charset="0"/>
              <a:buChar char="•"/>
            </a:pPr>
            <a:r>
              <a:rPr lang="fi-FI" sz="1200"/>
              <a:t>Palvelut keskittyvät kaupunkeihin; tuo asiakkaita lähemmäksi</a:t>
            </a:r>
          </a:p>
          <a:p>
            <a:pPr marL="171450" indent="-171450">
              <a:spcBef>
                <a:spcPts val="300"/>
              </a:spcBef>
              <a:buFont typeface="Arial" panose="020B0604020202020204" pitchFamily="34" charset="0"/>
              <a:buChar char="•"/>
            </a:pPr>
            <a:r>
              <a:rPr lang="fi-FI" sz="1200"/>
              <a:t>Osattava muuntautua asiakkaiden tarpeisiin</a:t>
            </a:r>
          </a:p>
          <a:p>
            <a:pPr>
              <a:spcBef>
                <a:spcPts val="300"/>
              </a:spcBef>
            </a:pPr>
            <a:endParaRPr lang="fi-FI" sz="1200"/>
          </a:p>
          <a:p>
            <a:pPr>
              <a:spcBef>
                <a:spcPts val="300"/>
              </a:spcBef>
            </a:pPr>
            <a:r>
              <a:rPr lang="fi-FI" sz="1200" b="1"/>
              <a:t>Ilmastonmuutos:</a:t>
            </a:r>
          </a:p>
          <a:p>
            <a:pPr marL="171450" indent="-171450">
              <a:spcBef>
                <a:spcPts val="300"/>
              </a:spcBef>
              <a:buFont typeface="Arial" panose="020B0604020202020204" pitchFamily="34" charset="0"/>
              <a:buChar char="•"/>
            </a:pPr>
            <a:r>
              <a:rPr lang="fi-FI" sz="1200"/>
              <a:t>Vaatii henkilökunnalta uutta osaamista, esim. hiilineutraaliuden tavoittelu suunnittelussa</a:t>
            </a:r>
          </a:p>
          <a:p>
            <a:pPr marL="171450" indent="-171450">
              <a:spcBef>
                <a:spcPts val="300"/>
              </a:spcBef>
              <a:buFont typeface="Arial" panose="020B0604020202020204" pitchFamily="34" charset="0"/>
              <a:buChar char="•"/>
            </a:pPr>
            <a:r>
              <a:rPr lang="fi-FI" sz="1200"/>
              <a:t>Ruokavaliot lisääntyy</a:t>
            </a:r>
          </a:p>
          <a:p>
            <a:pPr marL="171450" indent="-171450">
              <a:spcBef>
                <a:spcPts val="300"/>
              </a:spcBef>
              <a:buFont typeface="Arial" panose="020B0604020202020204" pitchFamily="34" charset="0"/>
              <a:buChar char="•"/>
            </a:pPr>
            <a:r>
              <a:rPr lang="fi-FI" sz="1200"/>
              <a:t>Vaikuttaa rahoituksiin</a:t>
            </a:r>
          </a:p>
          <a:p>
            <a:pPr marL="171450" indent="-171450">
              <a:spcBef>
                <a:spcPts val="300"/>
              </a:spcBef>
              <a:buFont typeface="Arial" panose="020B0604020202020204" pitchFamily="34" charset="0"/>
              <a:buChar char="•"/>
            </a:pPr>
            <a:r>
              <a:rPr lang="fi-FI" sz="1200"/>
              <a:t>Tulee vaikuttamaan siihen miten tulevaisuudessa suunnitellaan</a:t>
            </a:r>
          </a:p>
          <a:p>
            <a:pPr marL="171450" indent="-171450">
              <a:spcBef>
                <a:spcPts val="300"/>
              </a:spcBef>
              <a:buFont typeface="Arial" panose="020B0604020202020204" pitchFamily="34" charset="0"/>
              <a:buChar char="•"/>
            </a:pPr>
            <a:r>
              <a:rPr lang="fi-FI" sz="1200"/>
              <a:t>Tuotantopanokset kallistuu</a:t>
            </a:r>
          </a:p>
          <a:p>
            <a:pPr marL="171450" indent="-171450">
              <a:spcBef>
                <a:spcPts val="300"/>
              </a:spcBef>
              <a:buFont typeface="Arial" panose="020B0604020202020204" pitchFamily="34" charset="0"/>
              <a:buChar char="•"/>
            </a:pPr>
            <a:r>
              <a:rPr lang="fi-FI" sz="1200"/>
              <a:t>Vastuullisuuden merkitys työnantajaimagossa kasvaa</a:t>
            </a:r>
          </a:p>
          <a:p>
            <a:pPr>
              <a:spcBef>
                <a:spcPts val="300"/>
              </a:spcBef>
            </a:pPr>
            <a:endParaRPr lang="fi-FI" sz="1200"/>
          </a:p>
          <a:p>
            <a:pPr>
              <a:spcBef>
                <a:spcPts val="300"/>
              </a:spcBef>
            </a:pPr>
            <a:endParaRPr lang="fi-FI" sz="1200"/>
          </a:p>
        </p:txBody>
      </p:sp>
      <p:sp>
        <p:nvSpPr>
          <p:cNvPr id="4" name="Dian numeron paikkamerkki 3">
            <a:extLst>
              <a:ext uri="{FF2B5EF4-FFF2-40B4-BE49-F238E27FC236}">
                <a16:creationId xmlns:a16="http://schemas.microsoft.com/office/drawing/2014/main" id="{B37A86D1-F0C4-4D51-BDFD-C3FD28CF7470}"/>
              </a:ext>
            </a:extLst>
          </p:cNvPr>
          <p:cNvSpPr>
            <a:spLocks noGrp="1"/>
          </p:cNvSpPr>
          <p:nvPr>
            <p:ph type="sldNum" sz="quarter" idx="4"/>
          </p:nvPr>
        </p:nvSpPr>
        <p:spPr/>
        <p:txBody>
          <a:bodyPr/>
          <a:lstStyle/>
          <a:p>
            <a:fld id="{8D6C8D1F-3066-F545-9C8E-50A640D5C1D2}" type="slidenum">
              <a:rPr lang="fi-FI" smtClean="0"/>
              <a:pPr/>
              <a:t>25</a:t>
            </a:fld>
            <a:endParaRPr lang="fi-FI"/>
          </a:p>
        </p:txBody>
      </p:sp>
    </p:spTree>
    <p:extLst>
      <p:ext uri="{BB962C8B-B14F-4D97-AF65-F5344CB8AC3E}">
        <p14:creationId xmlns:p14="http://schemas.microsoft.com/office/powerpoint/2010/main" val="3694573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07DB96E-A360-44B4-AE4B-219FD9A67DE2}"/>
              </a:ext>
            </a:extLst>
          </p:cNvPr>
          <p:cNvSpPr>
            <a:spLocks noGrp="1"/>
          </p:cNvSpPr>
          <p:nvPr>
            <p:ph type="title"/>
          </p:nvPr>
        </p:nvSpPr>
        <p:spPr/>
        <p:txBody>
          <a:bodyPr>
            <a:normAutofit/>
          </a:bodyPr>
          <a:lstStyle/>
          <a:p>
            <a:r>
              <a:rPr lang="fi-FI" sz="2000"/>
              <a:t>Oman osaamisen kehittäminen arvossa</a:t>
            </a:r>
          </a:p>
        </p:txBody>
      </p:sp>
      <p:sp>
        <p:nvSpPr>
          <p:cNvPr id="3" name="Sisällön paikkamerkki 2">
            <a:extLst>
              <a:ext uri="{FF2B5EF4-FFF2-40B4-BE49-F238E27FC236}">
                <a16:creationId xmlns:a16="http://schemas.microsoft.com/office/drawing/2014/main" id="{1F47949C-FE7A-485C-8D0B-B3BBF119DEDD}"/>
              </a:ext>
            </a:extLst>
          </p:cNvPr>
          <p:cNvSpPr>
            <a:spLocks noGrp="1"/>
          </p:cNvSpPr>
          <p:nvPr>
            <p:ph idx="1"/>
          </p:nvPr>
        </p:nvSpPr>
        <p:spPr/>
        <p:txBody>
          <a:bodyPr>
            <a:normAutofit/>
          </a:bodyPr>
          <a:lstStyle/>
          <a:p>
            <a:r>
              <a:rPr lang="fi-FI" sz="1200"/>
              <a:t>Miten tärkeitä seuraavat henkilöstön osaamisen osa-alueet ovat yrityksenne kannalta tällä hetkellä?</a:t>
            </a:r>
          </a:p>
        </p:txBody>
      </p:sp>
      <p:sp>
        <p:nvSpPr>
          <p:cNvPr id="4" name="Dian numeron paikkamerkki 3">
            <a:extLst>
              <a:ext uri="{FF2B5EF4-FFF2-40B4-BE49-F238E27FC236}">
                <a16:creationId xmlns:a16="http://schemas.microsoft.com/office/drawing/2014/main" id="{B37A86D1-F0C4-4D51-BDFD-C3FD28CF7470}"/>
              </a:ext>
            </a:extLst>
          </p:cNvPr>
          <p:cNvSpPr>
            <a:spLocks noGrp="1"/>
          </p:cNvSpPr>
          <p:nvPr>
            <p:ph type="sldNum" sz="quarter" idx="4"/>
          </p:nvPr>
        </p:nvSpPr>
        <p:spPr/>
        <p:txBody>
          <a:bodyPr/>
          <a:lstStyle/>
          <a:p>
            <a:fld id="{8D6C8D1F-3066-F545-9C8E-50A640D5C1D2}" type="slidenum">
              <a:rPr lang="fi-FI" smtClean="0"/>
              <a:pPr/>
              <a:t>26</a:t>
            </a:fld>
            <a:endParaRPr lang="fi-FI"/>
          </a:p>
        </p:txBody>
      </p:sp>
      <p:sp>
        <p:nvSpPr>
          <p:cNvPr id="6" name="Tekstiruutu 5">
            <a:extLst>
              <a:ext uri="{FF2B5EF4-FFF2-40B4-BE49-F238E27FC236}">
                <a16:creationId xmlns:a16="http://schemas.microsoft.com/office/drawing/2014/main" id="{1074C241-D167-4ED6-9C8F-93A4C40F5278}"/>
              </a:ext>
            </a:extLst>
          </p:cNvPr>
          <p:cNvSpPr txBox="1"/>
          <p:nvPr/>
        </p:nvSpPr>
        <p:spPr>
          <a:xfrm>
            <a:off x="7382900" y="172641"/>
            <a:ext cx="1596683" cy="577081"/>
          </a:xfrm>
          <a:prstGeom prst="rect">
            <a:avLst/>
          </a:prstGeom>
          <a:noFill/>
        </p:spPr>
        <p:txBody>
          <a:bodyPr wrap="square">
            <a:spAutoFit/>
          </a:bodyPr>
          <a:lstStyle/>
          <a:p>
            <a:r>
              <a:rPr lang="fi-FI" sz="1050" i="1"/>
              <a:t>Asteikko: </a:t>
            </a:r>
          </a:p>
          <a:p>
            <a:r>
              <a:rPr lang="fi-FI" sz="1050" i="1"/>
              <a:t>1 = ei lainkaan tärkeä ... </a:t>
            </a:r>
          </a:p>
          <a:p>
            <a:r>
              <a:rPr lang="fi-FI" sz="1050" i="1"/>
              <a:t>5 = erittäin tärkeä</a:t>
            </a:r>
          </a:p>
        </p:txBody>
      </p:sp>
      <p:pic>
        <p:nvPicPr>
          <p:cNvPr id="8" name="Kuva 7">
            <a:extLst>
              <a:ext uri="{FF2B5EF4-FFF2-40B4-BE49-F238E27FC236}">
                <a16:creationId xmlns:a16="http://schemas.microsoft.com/office/drawing/2014/main" id="{40B65156-7747-444B-B3F5-C2ED0542FE3D}"/>
              </a:ext>
            </a:extLst>
          </p:cNvPr>
          <p:cNvPicPr>
            <a:picLocks noChangeAspect="1"/>
          </p:cNvPicPr>
          <p:nvPr/>
        </p:nvPicPr>
        <p:blipFill>
          <a:blip r:embed="rId3"/>
          <a:stretch>
            <a:fillRect/>
          </a:stretch>
        </p:blipFill>
        <p:spPr>
          <a:xfrm>
            <a:off x="1130032" y="1652195"/>
            <a:ext cx="5875680" cy="3294835"/>
          </a:xfrm>
          <a:prstGeom prst="rect">
            <a:avLst/>
          </a:prstGeom>
        </p:spPr>
      </p:pic>
      <p:sp>
        <p:nvSpPr>
          <p:cNvPr id="5" name="Suorakulmio: Pyöristetyt kulmat 4">
            <a:extLst>
              <a:ext uri="{FF2B5EF4-FFF2-40B4-BE49-F238E27FC236}">
                <a16:creationId xmlns:a16="http://schemas.microsoft.com/office/drawing/2014/main" id="{B8E73E49-CB3D-4508-9D7A-67E81B66BEA5}"/>
              </a:ext>
            </a:extLst>
          </p:cNvPr>
          <p:cNvSpPr/>
          <p:nvPr/>
        </p:nvSpPr>
        <p:spPr>
          <a:xfrm>
            <a:off x="1008185" y="1735015"/>
            <a:ext cx="6236677" cy="1156677"/>
          </a:xfrm>
          <a:prstGeom prst="roundRect">
            <a:avLst>
              <a:gd name="adj" fmla="val 7883"/>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6188790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E86FC7F-F99C-4F3F-A015-970E0F5AFB13}"/>
              </a:ext>
            </a:extLst>
          </p:cNvPr>
          <p:cNvSpPr>
            <a:spLocks noGrp="1"/>
          </p:cNvSpPr>
          <p:nvPr>
            <p:ph type="title"/>
          </p:nvPr>
        </p:nvSpPr>
        <p:spPr/>
        <p:txBody>
          <a:bodyPr/>
          <a:lstStyle/>
          <a:p>
            <a:r>
              <a:rPr lang="fi-FI"/>
              <a:t>Osaamisalueiden merkitykset – jakaumat</a:t>
            </a:r>
          </a:p>
        </p:txBody>
      </p:sp>
      <p:sp>
        <p:nvSpPr>
          <p:cNvPr id="4" name="Dian numeron paikkamerkki 3">
            <a:extLst>
              <a:ext uri="{FF2B5EF4-FFF2-40B4-BE49-F238E27FC236}">
                <a16:creationId xmlns:a16="http://schemas.microsoft.com/office/drawing/2014/main" id="{A6A43CBE-C314-429B-9140-DB7E041EB7A0}"/>
              </a:ext>
            </a:extLst>
          </p:cNvPr>
          <p:cNvSpPr>
            <a:spLocks noGrp="1"/>
          </p:cNvSpPr>
          <p:nvPr>
            <p:ph type="sldNum" sz="quarter" idx="4"/>
          </p:nvPr>
        </p:nvSpPr>
        <p:spPr/>
        <p:txBody>
          <a:bodyPr/>
          <a:lstStyle/>
          <a:p>
            <a:fld id="{8D6C8D1F-3066-F545-9C8E-50A640D5C1D2}" type="slidenum">
              <a:rPr lang="fi-FI" smtClean="0"/>
              <a:pPr/>
              <a:t>27</a:t>
            </a:fld>
            <a:endParaRPr lang="fi-FI"/>
          </a:p>
        </p:txBody>
      </p:sp>
      <p:pic>
        <p:nvPicPr>
          <p:cNvPr id="6" name="Kuva 5">
            <a:extLst>
              <a:ext uri="{FF2B5EF4-FFF2-40B4-BE49-F238E27FC236}">
                <a16:creationId xmlns:a16="http://schemas.microsoft.com/office/drawing/2014/main" id="{C62616A0-BB73-444D-AC97-2FEA621E1A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9781" y="1055651"/>
            <a:ext cx="6738741" cy="4043245"/>
          </a:xfrm>
          <a:prstGeom prst="rect">
            <a:avLst/>
          </a:prstGeom>
        </p:spPr>
      </p:pic>
      <p:sp>
        <p:nvSpPr>
          <p:cNvPr id="9" name="Tekstiruutu 8">
            <a:extLst>
              <a:ext uri="{FF2B5EF4-FFF2-40B4-BE49-F238E27FC236}">
                <a16:creationId xmlns:a16="http://schemas.microsoft.com/office/drawing/2014/main" id="{6BF49932-5302-458A-94DD-045923148569}"/>
              </a:ext>
            </a:extLst>
          </p:cNvPr>
          <p:cNvSpPr txBox="1"/>
          <p:nvPr/>
        </p:nvSpPr>
        <p:spPr>
          <a:xfrm>
            <a:off x="7382900" y="172641"/>
            <a:ext cx="1596683" cy="577081"/>
          </a:xfrm>
          <a:prstGeom prst="rect">
            <a:avLst/>
          </a:prstGeom>
          <a:noFill/>
        </p:spPr>
        <p:txBody>
          <a:bodyPr wrap="square">
            <a:spAutoFit/>
          </a:bodyPr>
          <a:lstStyle/>
          <a:p>
            <a:r>
              <a:rPr lang="fi-FI" sz="1050" i="1"/>
              <a:t>Asteikko: </a:t>
            </a:r>
          </a:p>
          <a:p>
            <a:r>
              <a:rPr lang="fi-FI" sz="1050" i="1"/>
              <a:t>1 = ei lainkaan tärkeä ... </a:t>
            </a:r>
          </a:p>
          <a:p>
            <a:r>
              <a:rPr lang="fi-FI" sz="1050" i="1"/>
              <a:t>5 = erittäin tärkeä</a:t>
            </a:r>
          </a:p>
        </p:txBody>
      </p:sp>
      <p:sp>
        <p:nvSpPr>
          <p:cNvPr id="7" name="Suorakulmio: Pyöristetyt kulmat 6">
            <a:extLst>
              <a:ext uri="{FF2B5EF4-FFF2-40B4-BE49-F238E27FC236}">
                <a16:creationId xmlns:a16="http://schemas.microsoft.com/office/drawing/2014/main" id="{BBC1F6B0-B524-41DF-982D-C2ECFEB24317}"/>
              </a:ext>
            </a:extLst>
          </p:cNvPr>
          <p:cNvSpPr/>
          <p:nvPr/>
        </p:nvSpPr>
        <p:spPr>
          <a:xfrm>
            <a:off x="959782" y="3747509"/>
            <a:ext cx="4714188" cy="894830"/>
          </a:xfrm>
          <a:prstGeom prst="roundRect">
            <a:avLst>
              <a:gd name="adj" fmla="val 7883"/>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Suorakulmio: Pyöristetyt kulmat 7">
            <a:extLst>
              <a:ext uri="{FF2B5EF4-FFF2-40B4-BE49-F238E27FC236}">
                <a16:creationId xmlns:a16="http://schemas.microsoft.com/office/drawing/2014/main" id="{8A7ECABD-64F6-4C60-8ED0-C12F7F568D30}"/>
              </a:ext>
            </a:extLst>
          </p:cNvPr>
          <p:cNvSpPr/>
          <p:nvPr/>
        </p:nvSpPr>
        <p:spPr>
          <a:xfrm>
            <a:off x="3899877" y="1055652"/>
            <a:ext cx="3798645" cy="1343672"/>
          </a:xfrm>
          <a:prstGeom prst="roundRect">
            <a:avLst>
              <a:gd name="adj" fmla="val 7883"/>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3062128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07DB96E-A360-44B4-AE4B-219FD9A67DE2}"/>
              </a:ext>
            </a:extLst>
          </p:cNvPr>
          <p:cNvSpPr>
            <a:spLocks noGrp="1"/>
          </p:cNvSpPr>
          <p:nvPr>
            <p:ph type="title"/>
          </p:nvPr>
        </p:nvSpPr>
        <p:spPr/>
        <p:txBody>
          <a:bodyPr>
            <a:normAutofit/>
          </a:bodyPr>
          <a:lstStyle/>
          <a:p>
            <a:r>
              <a:rPr lang="fi-FI" sz="2000"/>
              <a:t>Oman osaamisen kehittämisen rinnalla asiakaslähtöisyys nousee tärkeimpien tekijöiden joukkoon</a:t>
            </a:r>
          </a:p>
        </p:txBody>
      </p:sp>
      <p:sp>
        <p:nvSpPr>
          <p:cNvPr id="3" name="Sisällön paikkamerkki 2">
            <a:extLst>
              <a:ext uri="{FF2B5EF4-FFF2-40B4-BE49-F238E27FC236}">
                <a16:creationId xmlns:a16="http://schemas.microsoft.com/office/drawing/2014/main" id="{1F47949C-FE7A-485C-8D0B-B3BBF119DEDD}"/>
              </a:ext>
            </a:extLst>
          </p:cNvPr>
          <p:cNvSpPr>
            <a:spLocks noGrp="1"/>
          </p:cNvSpPr>
          <p:nvPr>
            <p:ph idx="1"/>
          </p:nvPr>
        </p:nvSpPr>
        <p:spPr/>
        <p:txBody>
          <a:bodyPr>
            <a:normAutofit/>
          </a:bodyPr>
          <a:lstStyle/>
          <a:p>
            <a:r>
              <a:rPr lang="fi-FI" sz="1200"/>
              <a:t>Mikä näistä edellä mainituista osa-alueista on teille tärkein?</a:t>
            </a:r>
          </a:p>
        </p:txBody>
      </p:sp>
      <p:sp>
        <p:nvSpPr>
          <p:cNvPr id="4" name="Dian numeron paikkamerkki 3">
            <a:extLst>
              <a:ext uri="{FF2B5EF4-FFF2-40B4-BE49-F238E27FC236}">
                <a16:creationId xmlns:a16="http://schemas.microsoft.com/office/drawing/2014/main" id="{B37A86D1-F0C4-4D51-BDFD-C3FD28CF7470}"/>
              </a:ext>
            </a:extLst>
          </p:cNvPr>
          <p:cNvSpPr>
            <a:spLocks noGrp="1"/>
          </p:cNvSpPr>
          <p:nvPr>
            <p:ph type="sldNum" sz="quarter" idx="4"/>
          </p:nvPr>
        </p:nvSpPr>
        <p:spPr/>
        <p:txBody>
          <a:bodyPr/>
          <a:lstStyle/>
          <a:p>
            <a:fld id="{8D6C8D1F-3066-F545-9C8E-50A640D5C1D2}" type="slidenum">
              <a:rPr lang="fi-FI" smtClean="0"/>
              <a:pPr/>
              <a:t>28</a:t>
            </a:fld>
            <a:endParaRPr lang="fi-FI"/>
          </a:p>
        </p:txBody>
      </p:sp>
      <p:pic>
        <p:nvPicPr>
          <p:cNvPr id="6" name="Kuva 5">
            <a:extLst>
              <a:ext uri="{FF2B5EF4-FFF2-40B4-BE49-F238E27FC236}">
                <a16:creationId xmlns:a16="http://schemas.microsoft.com/office/drawing/2014/main" id="{843CCD7D-3ABA-467A-BACB-7D0E8EDEDDC9}"/>
              </a:ext>
            </a:extLst>
          </p:cNvPr>
          <p:cNvPicPr>
            <a:picLocks noChangeAspect="1"/>
          </p:cNvPicPr>
          <p:nvPr/>
        </p:nvPicPr>
        <p:blipFill>
          <a:blip r:embed="rId2"/>
          <a:stretch>
            <a:fillRect/>
          </a:stretch>
        </p:blipFill>
        <p:spPr>
          <a:xfrm>
            <a:off x="902970" y="1672144"/>
            <a:ext cx="6775530" cy="3263503"/>
          </a:xfrm>
          <a:prstGeom prst="rect">
            <a:avLst/>
          </a:prstGeom>
        </p:spPr>
      </p:pic>
      <p:sp>
        <p:nvSpPr>
          <p:cNvPr id="7" name="Tekstiruutu 6">
            <a:extLst>
              <a:ext uri="{FF2B5EF4-FFF2-40B4-BE49-F238E27FC236}">
                <a16:creationId xmlns:a16="http://schemas.microsoft.com/office/drawing/2014/main" id="{715ECEB3-050F-4906-94FD-95441E35FE3C}"/>
              </a:ext>
            </a:extLst>
          </p:cNvPr>
          <p:cNvSpPr txBox="1"/>
          <p:nvPr/>
        </p:nvSpPr>
        <p:spPr>
          <a:xfrm>
            <a:off x="7275470" y="2178914"/>
            <a:ext cx="1623057" cy="2123658"/>
          </a:xfrm>
          <a:prstGeom prst="rect">
            <a:avLst/>
          </a:prstGeom>
          <a:noFill/>
        </p:spPr>
        <p:txBody>
          <a:bodyPr wrap="square" rtlCol="0">
            <a:spAutoFit/>
          </a:bodyPr>
          <a:lstStyle/>
          <a:p>
            <a:r>
              <a:rPr lang="fi-FI" sz="1100">
                <a:latin typeface="Source Sans Pro" panose="020B0503030403020204" pitchFamily="34" charset="0"/>
              </a:rPr>
              <a:t>Top 3 –tekijät samat kuin 1-5 asteikolla mitattaessa.</a:t>
            </a:r>
          </a:p>
          <a:p>
            <a:endParaRPr lang="fi-FI" sz="1100">
              <a:latin typeface="Source Sans Pro" panose="020B0503030403020204" pitchFamily="34" charset="0"/>
            </a:endParaRPr>
          </a:p>
          <a:p>
            <a:r>
              <a:rPr lang="fi-FI" sz="1100">
                <a:latin typeface="Source Sans Pro" panose="020B0503030403020204" pitchFamily="34" charset="0"/>
              </a:rPr>
              <a:t>Ongelmanratkaisutaidot sijoittunut tärkeimpänä tekijänä keskiarvoa heikommin kun puolestaan myynti- ja markkinointiosaaminen keskiarvosijoitusta paremmin.</a:t>
            </a:r>
          </a:p>
        </p:txBody>
      </p:sp>
    </p:spTree>
    <p:extLst>
      <p:ext uri="{BB962C8B-B14F-4D97-AF65-F5344CB8AC3E}">
        <p14:creationId xmlns:p14="http://schemas.microsoft.com/office/powerpoint/2010/main" val="24606012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07DB96E-A360-44B4-AE4B-219FD9A67DE2}"/>
              </a:ext>
            </a:extLst>
          </p:cNvPr>
          <p:cNvSpPr>
            <a:spLocks noGrp="1"/>
          </p:cNvSpPr>
          <p:nvPr>
            <p:ph type="title"/>
          </p:nvPr>
        </p:nvSpPr>
        <p:spPr/>
        <p:txBody>
          <a:bodyPr>
            <a:normAutofit/>
          </a:bodyPr>
          <a:lstStyle/>
          <a:p>
            <a:r>
              <a:rPr lang="fi-FI" sz="2000"/>
              <a:t>Mitä henkilöstön osaaminen osa-alueella tarkoitetaan vastaajayrityksissä</a:t>
            </a:r>
          </a:p>
        </p:txBody>
      </p:sp>
      <p:sp>
        <p:nvSpPr>
          <p:cNvPr id="3" name="Sisällön paikkamerkki 2">
            <a:extLst>
              <a:ext uri="{FF2B5EF4-FFF2-40B4-BE49-F238E27FC236}">
                <a16:creationId xmlns:a16="http://schemas.microsoft.com/office/drawing/2014/main" id="{1F47949C-FE7A-485C-8D0B-B3BBF119DEDD}"/>
              </a:ext>
            </a:extLst>
          </p:cNvPr>
          <p:cNvSpPr>
            <a:spLocks noGrp="1"/>
          </p:cNvSpPr>
          <p:nvPr>
            <p:ph idx="1"/>
          </p:nvPr>
        </p:nvSpPr>
        <p:spPr>
          <a:xfrm>
            <a:off x="354329" y="1369219"/>
            <a:ext cx="8217241" cy="3263504"/>
          </a:xfrm>
        </p:spPr>
        <p:txBody>
          <a:bodyPr numCol="2">
            <a:normAutofit lnSpcReduction="10000"/>
          </a:bodyPr>
          <a:lstStyle/>
          <a:p>
            <a:pPr>
              <a:spcBef>
                <a:spcPts val="400"/>
              </a:spcBef>
            </a:pPr>
            <a:r>
              <a:rPr lang="fi-FI" sz="1200"/>
              <a:t>Mitä yrityksenne tarkoittaa tällä osa-alueella? Kuvaile mahdollisimman lyhyesti, mutta yksityiskohtaisesti – poimintoja:</a:t>
            </a:r>
          </a:p>
          <a:p>
            <a:pPr>
              <a:spcBef>
                <a:spcPts val="400"/>
              </a:spcBef>
            </a:pPr>
            <a:endParaRPr lang="fi-FI" sz="1200"/>
          </a:p>
          <a:p>
            <a:pPr>
              <a:spcBef>
                <a:spcPts val="400"/>
              </a:spcBef>
            </a:pPr>
            <a:r>
              <a:rPr lang="fi-FI" sz="1200" b="1">
                <a:latin typeface="Source Sans Pro" panose="020B0503030403020204" pitchFamily="34" charset="0"/>
              </a:rPr>
              <a:t>Kyky ja halu kehittää omaa osaamistaan ja ammattitaitoaan:</a:t>
            </a:r>
          </a:p>
          <a:p>
            <a:pPr marL="171450" indent="-171450">
              <a:spcBef>
                <a:spcPts val="400"/>
              </a:spcBef>
              <a:buFont typeface="Arial" panose="020B0604020202020204" pitchFamily="34" charset="0"/>
              <a:buChar char="•"/>
            </a:pPr>
            <a:r>
              <a:rPr lang="fi-FI" sz="1200">
                <a:latin typeface="Source Sans Pro" panose="020B0503030403020204" pitchFamily="34" charset="0"/>
              </a:rPr>
              <a:t>Motivaatio kehittyä työssään</a:t>
            </a:r>
          </a:p>
          <a:p>
            <a:pPr marL="171450" indent="-171450">
              <a:spcBef>
                <a:spcPts val="400"/>
              </a:spcBef>
              <a:buFont typeface="Arial" panose="020B0604020202020204" pitchFamily="34" charset="0"/>
              <a:buChar char="•"/>
            </a:pPr>
            <a:r>
              <a:rPr lang="fi-FI" sz="1200">
                <a:latin typeface="Source Sans Pro" panose="020B0503030403020204" pitchFamily="34" charset="0"/>
              </a:rPr>
              <a:t>Ihminen on kyvykäs ja halukas tarkastelemaan omaa toimintaansa ja kehittämään sitä</a:t>
            </a:r>
          </a:p>
          <a:p>
            <a:pPr marL="171450" indent="-171450">
              <a:spcBef>
                <a:spcPts val="400"/>
              </a:spcBef>
              <a:buFont typeface="Arial" panose="020B0604020202020204" pitchFamily="34" charset="0"/>
              <a:buChar char="•"/>
            </a:pPr>
            <a:r>
              <a:rPr lang="fi-FI" sz="1200">
                <a:latin typeface="Source Sans Pro" panose="020B0503030403020204" pitchFamily="34" charset="0"/>
              </a:rPr>
              <a:t>Toiminta ja ala muuttuu koko ajan, pitää osata muuttua mukana</a:t>
            </a:r>
          </a:p>
          <a:p>
            <a:pPr marL="171450" indent="-171450">
              <a:spcBef>
                <a:spcPts val="400"/>
              </a:spcBef>
              <a:buFont typeface="Arial" panose="020B0604020202020204" pitchFamily="34" charset="0"/>
              <a:buChar char="•"/>
            </a:pPr>
            <a:r>
              <a:rPr lang="fi-FI" sz="1200">
                <a:latin typeface="Source Sans Pro" panose="020B0503030403020204" pitchFamily="34" charset="0"/>
              </a:rPr>
              <a:t>Pysymistä </a:t>
            </a:r>
            <a:r>
              <a:rPr lang="fi-FI" sz="1200" err="1">
                <a:latin typeface="Source Sans Pro" panose="020B0503030403020204" pitchFamily="34" charset="0"/>
              </a:rPr>
              <a:t>ajantasalla</a:t>
            </a:r>
            <a:endParaRPr lang="fi-FI" sz="1200">
              <a:latin typeface="Source Sans Pro" panose="020B0503030403020204" pitchFamily="34" charset="0"/>
            </a:endParaRPr>
          </a:p>
          <a:p>
            <a:pPr marL="171450" indent="-171450">
              <a:spcBef>
                <a:spcPts val="400"/>
              </a:spcBef>
              <a:buFont typeface="Arial" panose="020B0604020202020204" pitchFamily="34" charset="0"/>
              <a:buChar char="•"/>
            </a:pPr>
            <a:r>
              <a:rPr lang="fi-FI" sz="1200">
                <a:latin typeface="Source Sans Pro" panose="020B0503030403020204" pitchFamily="34" charset="0"/>
              </a:rPr>
              <a:t>Tuotteiden kehitys eteenpäin</a:t>
            </a:r>
          </a:p>
          <a:p>
            <a:pPr>
              <a:spcBef>
                <a:spcPts val="400"/>
              </a:spcBef>
            </a:pPr>
            <a:endParaRPr lang="fi-FI" sz="1200">
              <a:latin typeface="Source Sans Pro" panose="020B0503030403020204" pitchFamily="34" charset="0"/>
            </a:endParaRPr>
          </a:p>
          <a:p>
            <a:pPr>
              <a:spcBef>
                <a:spcPts val="400"/>
              </a:spcBef>
            </a:pPr>
            <a:r>
              <a:rPr lang="fi-FI" sz="1200" b="1">
                <a:latin typeface="Source Sans Pro" panose="020B0503030403020204" pitchFamily="34" charset="0"/>
              </a:rPr>
              <a:t>Asiakaslähtöinen palvelujen kehittäminen:</a:t>
            </a:r>
          </a:p>
          <a:p>
            <a:pPr marL="171450" indent="-171450">
              <a:spcBef>
                <a:spcPts val="400"/>
              </a:spcBef>
              <a:buFont typeface="Arial" panose="020B0604020202020204" pitchFamily="34" charset="0"/>
              <a:buChar char="•"/>
            </a:pPr>
            <a:r>
              <a:rPr lang="fi-FI" sz="1200"/>
              <a:t>Tuotetaan ihmisille sopivia ratkaisuja</a:t>
            </a:r>
          </a:p>
          <a:p>
            <a:pPr marL="171450" indent="-171450">
              <a:spcBef>
                <a:spcPts val="400"/>
              </a:spcBef>
              <a:buFont typeface="Arial" panose="020B0604020202020204" pitchFamily="34" charset="0"/>
              <a:buChar char="•"/>
            </a:pPr>
            <a:r>
              <a:rPr lang="fi-FI" sz="1200">
                <a:latin typeface="Source Sans Pro" panose="020B0503030403020204" pitchFamily="34" charset="0"/>
              </a:rPr>
              <a:t>Kaikki kehitetään asiakkaiden näkökulmasta</a:t>
            </a:r>
          </a:p>
          <a:p>
            <a:pPr marL="171450" indent="-171450">
              <a:spcBef>
                <a:spcPts val="400"/>
              </a:spcBef>
              <a:buFont typeface="Arial" panose="020B0604020202020204" pitchFamily="34" charset="0"/>
              <a:buChar char="•"/>
            </a:pPr>
            <a:r>
              <a:rPr lang="fi-FI" sz="1200"/>
              <a:t>Ollaan hereillä koko ajan asiakaskunnan kanssa</a:t>
            </a:r>
          </a:p>
          <a:p>
            <a:pPr marL="171450" indent="-171450">
              <a:spcBef>
                <a:spcPts val="400"/>
              </a:spcBef>
              <a:buFont typeface="Arial" panose="020B0604020202020204" pitchFamily="34" charset="0"/>
              <a:buChar char="•"/>
            </a:pPr>
            <a:r>
              <a:rPr lang="fi-FI" sz="1200">
                <a:latin typeface="Source Sans Pro" panose="020B0503030403020204" pitchFamily="34" charset="0"/>
              </a:rPr>
              <a:t>Asiakaspalveluun pitää olla suuntautunut</a:t>
            </a:r>
          </a:p>
          <a:p>
            <a:pPr>
              <a:spcBef>
                <a:spcPts val="400"/>
              </a:spcBef>
            </a:pPr>
            <a:endParaRPr lang="fi-FI" sz="1200">
              <a:latin typeface="Source Sans Pro" panose="020B0503030403020204" pitchFamily="34" charset="0"/>
            </a:endParaRPr>
          </a:p>
          <a:p>
            <a:pPr>
              <a:spcBef>
                <a:spcPts val="400"/>
              </a:spcBef>
            </a:pPr>
            <a:r>
              <a:rPr lang="fi-FI" sz="1200" b="1">
                <a:latin typeface="Source Sans Pro" panose="020B0503030403020204" pitchFamily="34" charset="0"/>
              </a:rPr>
              <a:t>Sosiaaliset kyvyt:</a:t>
            </a:r>
          </a:p>
          <a:p>
            <a:pPr marL="171450" indent="-171450">
              <a:spcBef>
                <a:spcPts val="400"/>
              </a:spcBef>
              <a:buFont typeface="Arial" panose="020B0604020202020204" pitchFamily="34" charset="0"/>
              <a:buChar char="•"/>
            </a:pPr>
            <a:r>
              <a:rPr lang="fi-FI" sz="1200">
                <a:latin typeface="Source Sans Pro" panose="020B0503030403020204" pitchFamily="34" charset="0"/>
              </a:rPr>
              <a:t>Asiakaskohtaamiset hoidetaan laadukkaasti, ylitetään asiakkaan palvelutarpeet, hänet otetaan huomioon ja kuunnellaan häntä.</a:t>
            </a:r>
          </a:p>
          <a:p>
            <a:pPr marL="171450" indent="-171450">
              <a:spcBef>
                <a:spcPts val="400"/>
              </a:spcBef>
              <a:buFont typeface="Arial" panose="020B0604020202020204" pitchFamily="34" charset="0"/>
              <a:buChar char="•"/>
            </a:pPr>
            <a:r>
              <a:rPr lang="fi-FI" sz="1200">
                <a:latin typeface="Source Sans Pro" panose="020B0503030403020204" pitchFamily="34" charset="0"/>
              </a:rPr>
              <a:t>Työtä tehdään porukalla</a:t>
            </a:r>
          </a:p>
          <a:p>
            <a:pPr marL="171450" indent="-171450">
              <a:spcBef>
                <a:spcPts val="400"/>
              </a:spcBef>
              <a:buFont typeface="Arial" panose="020B0604020202020204" pitchFamily="34" charset="0"/>
              <a:buChar char="•"/>
            </a:pPr>
            <a:r>
              <a:rPr lang="fi-FI" sz="1200">
                <a:latin typeface="Source Sans Pro" panose="020B0503030403020204" pitchFamily="34" charset="0"/>
              </a:rPr>
              <a:t>Osataan lähestyä oikein</a:t>
            </a:r>
          </a:p>
          <a:p>
            <a:pPr marL="171450" indent="-171450">
              <a:spcBef>
                <a:spcPts val="400"/>
              </a:spcBef>
              <a:buFont typeface="Arial" panose="020B0604020202020204" pitchFamily="34" charset="0"/>
              <a:buChar char="•"/>
            </a:pPr>
            <a:r>
              <a:rPr lang="fi-FI" sz="1200"/>
              <a:t>Tulla toimeen ihmisten kanssa, niin asiakkaiden ja muiden työntekijöiden kanssa</a:t>
            </a:r>
            <a:endParaRPr lang="fi-FI" sz="1200">
              <a:latin typeface="Source Sans Pro" panose="020B0503030403020204" pitchFamily="34" charset="0"/>
            </a:endParaRPr>
          </a:p>
          <a:p>
            <a:pPr>
              <a:spcBef>
                <a:spcPts val="400"/>
              </a:spcBef>
            </a:pPr>
            <a:endParaRPr lang="fi-FI" sz="1200">
              <a:latin typeface="Source Sans Pro" panose="020B0503030403020204" pitchFamily="34" charset="0"/>
            </a:endParaRPr>
          </a:p>
          <a:p>
            <a:pPr>
              <a:spcBef>
                <a:spcPts val="400"/>
              </a:spcBef>
            </a:pPr>
            <a:r>
              <a:rPr lang="fi-FI" sz="1200" b="1">
                <a:latin typeface="Source Sans Pro" panose="020B0503030403020204" pitchFamily="34" charset="0"/>
              </a:rPr>
              <a:t>Myynti- ja markkinointiosaaminen:</a:t>
            </a:r>
          </a:p>
          <a:p>
            <a:pPr marL="171450" indent="-171450">
              <a:spcBef>
                <a:spcPts val="400"/>
              </a:spcBef>
              <a:buFont typeface="Arial" panose="020B0604020202020204" pitchFamily="34" charset="0"/>
              <a:buChar char="•"/>
            </a:pPr>
            <a:r>
              <a:rPr lang="fi-FI" sz="1200"/>
              <a:t>Olemme myyntiorganisaatio. Myynti on ykkösjuttu</a:t>
            </a:r>
          </a:p>
          <a:p>
            <a:pPr marL="171450" indent="-171450">
              <a:spcBef>
                <a:spcPts val="400"/>
              </a:spcBef>
              <a:buFont typeface="Arial" panose="020B0604020202020204" pitchFamily="34" charset="0"/>
              <a:buChar char="•"/>
            </a:pPr>
            <a:r>
              <a:rPr lang="fi-FI" sz="1200">
                <a:latin typeface="Source Sans Pro" panose="020B0503030403020204" pitchFamily="34" charset="0"/>
              </a:rPr>
              <a:t>Kasvamme, jos löydämme lisää hyviä myyjiä</a:t>
            </a:r>
          </a:p>
          <a:p>
            <a:pPr marL="171450" indent="-171450">
              <a:spcBef>
                <a:spcPts val="400"/>
              </a:spcBef>
              <a:buFont typeface="Arial" panose="020B0604020202020204" pitchFamily="34" charset="0"/>
              <a:buChar char="•"/>
            </a:pPr>
            <a:r>
              <a:rPr lang="fi-FI" sz="1200">
                <a:latin typeface="Source Sans Pro" panose="020B0503030403020204" pitchFamily="34" charset="0"/>
              </a:rPr>
              <a:t>Myynti on yritykselle elinehto, jos meillä ei ole projekteja, niin ei ole yritystäkään.</a:t>
            </a:r>
          </a:p>
        </p:txBody>
      </p:sp>
      <p:sp>
        <p:nvSpPr>
          <p:cNvPr id="4" name="Dian numeron paikkamerkki 3">
            <a:extLst>
              <a:ext uri="{FF2B5EF4-FFF2-40B4-BE49-F238E27FC236}">
                <a16:creationId xmlns:a16="http://schemas.microsoft.com/office/drawing/2014/main" id="{B37A86D1-F0C4-4D51-BDFD-C3FD28CF7470}"/>
              </a:ext>
            </a:extLst>
          </p:cNvPr>
          <p:cNvSpPr>
            <a:spLocks noGrp="1"/>
          </p:cNvSpPr>
          <p:nvPr>
            <p:ph type="sldNum" sz="quarter" idx="4"/>
          </p:nvPr>
        </p:nvSpPr>
        <p:spPr/>
        <p:txBody>
          <a:bodyPr/>
          <a:lstStyle/>
          <a:p>
            <a:fld id="{8D6C8D1F-3066-F545-9C8E-50A640D5C1D2}" type="slidenum">
              <a:rPr lang="fi-FI" smtClean="0"/>
              <a:pPr/>
              <a:t>29</a:t>
            </a:fld>
            <a:endParaRPr lang="fi-FI"/>
          </a:p>
        </p:txBody>
      </p:sp>
    </p:spTree>
    <p:extLst>
      <p:ext uri="{BB962C8B-B14F-4D97-AF65-F5344CB8AC3E}">
        <p14:creationId xmlns:p14="http://schemas.microsoft.com/office/powerpoint/2010/main" val="2966599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FD947FC-6E7B-9A4D-BB8D-A9DF7DA50602}"/>
              </a:ext>
            </a:extLst>
          </p:cNvPr>
          <p:cNvSpPr>
            <a:spLocks noGrp="1"/>
          </p:cNvSpPr>
          <p:nvPr>
            <p:ph type="title"/>
          </p:nvPr>
        </p:nvSpPr>
        <p:spPr/>
        <p:txBody>
          <a:bodyPr>
            <a:normAutofit/>
          </a:bodyPr>
          <a:lstStyle/>
          <a:p>
            <a:r>
              <a:rPr lang="fi-FI" noProof="1"/>
              <a:t>Yleistä tutkimuksesta</a:t>
            </a:r>
            <a:endParaRPr lang="fi-FI"/>
          </a:p>
        </p:txBody>
      </p:sp>
      <p:sp>
        <p:nvSpPr>
          <p:cNvPr id="3" name="Sisällön paikkamerkki 2">
            <a:extLst>
              <a:ext uri="{FF2B5EF4-FFF2-40B4-BE49-F238E27FC236}">
                <a16:creationId xmlns:a16="http://schemas.microsoft.com/office/drawing/2014/main" id="{D3E5819C-CDDD-004A-8B06-CD9C40E74BE8}"/>
              </a:ext>
            </a:extLst>
          </p:cNvPr>
          <p:cNvSpPr>
            <a:spLocks noGrp="1"/>
          </p:cNvSpPr>
          <p:nvPr>
            <p:ph sz="half" idx="1"/>
          </p:nvPr>
        </p:nvSpPr>
        <p:spPr/>
        <p:txBody>
          <a:bodyPr>
            <a:normAutofit/>
          </a:bodyPr>
          <a:lstStyle/>
          <a:p>
            <a:pPr marL="171450" indent="-171450">
              <a:buFont typeface="Arial" panose="020B0604020202020204" pitchFamily="34" charset="0"/>
              <a:buChar char="•"/>
            </a:pPr>
            <a:r>
              <a:rPr lang="fi-FI"/>
              <a:t>Tutkimuksen tavoitteena oli kartoittaa yritysten tulevaisuuden osaamistarpeita työvoiman suhteen. Osaamistarpeiden lisäksi selvitettiin rekrytointien onnistumiseen ja helppouteen sekä työ- ja koulutusperusteiseen maahanmuuttoon liittyviä teemoja.</a:t>
            </a:r>
          </a:p>
          <a:p>
            <a:pPr marL="171450" indent="-171450">
              <a:buFont typeface="Arial" panose="020B0604020202020204" pitchFamily="34" charset="0"/>
              <a:buChar char="•"/>
            </a:pPr>
            <a:r>
              <a:rPr lang="fi-FI"/>
              <a:t>Tutkimus toteutettiin sähköpostikyselyn ja puhelinhaastatteluiden yhdistelmänä helmikuussa-huhtikuussa 2022.</a:t>
            </a:r>
          </a:p>
          <a:p>
            <a:pPr marL="171450" indent="-171450">
              <a:buFont typeface="Arial" panose="020B0604020202020204" pitchFamily="34" charset="0"/>
              <a:buChar char="•"/>
            </a:pPr>
            <a:r>
              <a:rPr lang="fi-FI"/>
              <a:t>Tutkimuksen kohderyhmän muodostivat Paltan, MaRan, Kaupan liiton sekä Finanssialan yritykset. Vastuskertymää painotettiin puhelinhaastatteluissa siten, että vastausjakaumat vastaisivat liittokohtaisesti määriteltyjä jakaumia sekä yrityksen koon (henkilökuntaluokka) että toimialan suhteen.</a:t>
            </a:r>
          </a:p>
        </p:txBody>
      </p:sp>
      <p:sp>
        <p:nvSpPr>
          <p:cNvPr id="4" name="Sisällön paikkamerkki 3">
            <a:extLst>
              <a:ext uri="{FF2B5EF4-FFF2-40B4-BE49-F238E27FC236}">
                <a16:creationId xmlns:a16="http://schemas.microsoft.com/office/drawing/2014/main" id="{C1957042-A625-3C41-9624-C8B1612F8B67}"/>
              </a:ext>
            </a:extLst>
          </p:cNvPr>
          <p:cNvSpPr>
            <a:spLocks noGrp="1"/>
          </p:cNvSpPr>
          <p:nvPr>
            <p:ph sz="half" idx="2"/>
          </p:nvPr>
        </p:nvSpPr>
        <p:spPr/>
        <p:txBody>
          <a:bodyPr>
            <a:noAutofit/>
          </a:bodyPr>
          <a:lstStyle/>
          <a:p>
            <a:pPr marL="171450" indent="-171450">
              <a:buFont typeface="Arial" panose="020B0604020202020204" pitchFamily="34" charset="0"/>
              <a:buChar char="•"/>
            </a:pPr>
            <a:r>
              <a:rPr lang="fi-FI"/>
              <a:t>Vastauksia kertyi yhteensä 1 147 kpl ja 1 120 eri yrityksestä.</a:t>
            </a:r>
          </a:p>
          <a:p>
            <a:pPr marL="171450" indent="-171450">
              <a:buFont typeface="Arial" panose="020B0604020202020204" pitchFamily="34" charset="0"/>
              <a:buChar char="•"/>
            </a:pPr>
            <a:r>
              <a:rPr lang="fi-FI"/>
              <a:t>Vastauksista 342 saatiin sähköisesti ja 805 haastateltiin puhelimitse. </a:t>
            </a:r>
          </a:p>
          <a:p>
            <a:pPr marL="171450" indent="-171450">
              <a:buFont typeface="Arial" panose="020B0604020202020204" pitchFamily="34" charset="0"/>
              <a:buChar char="•"/>
            </a:pPr>
            <a:endParaRPr lang="fi-FI"/>
          </a:p>
        </p:txBody>
      </p:sp>
      <p:sp>
        <p:nvSpPr>
          <p:cNvPr id="5" name="Dian numeron paikkamerkki 4">
            <a:extLst>
              <a:ext uri="{FF2B5EF4-FFF2-40B4-BE49-F238E27FC236}">
                <a16:creationId xmlns:a16="http://schemas.microsoft.com/office/drawing/2014/main" id="{7DD70C52-91E4-E945-8489-599774B3E1A0}"/>
              </a:ext>
            </a:extLst>
          </p:cNvPr>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FE1175E-EEA1-A842-BABF-96E8CF3F691A}" type="slidenum">
              <a:rPr kumimoji="0" lang="fi-FI" sz="600" b="0" i="0" u="none" strike="noStrike" kern="1200" cap="none" spc="0" normalizeH="0" baseline="0" noProof="0" smtClean="0">
                <a:ln>
                  <a:noFill/>
                </a:ln>
                <a:solidFill>
                  <a:srgbClr val="2C1A46"/>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a:t>
            </a:fld>
            <a:endParaRPr kumimoji="0" lang="fi-FI" sz="600" b="0" i="0" u="none" strike="noStrike" kern="1200" cap="none" spc="0" normalizeH="0" baseline="0" noProof="0">
              <a:ln>
                <a:noFill/>
              </a:ln>
              <a:solidFill>
                <a:srgbClr val="2C1A46"/>
              </a:solidFill>
              <a:effectLst/>
              <a:uLnTx/>
              <a:uFillTx/>
              <a:latin typeface="Calibri" panose="020F0502020204030204"/>
              <a:ea typeface="+mn-ea"/>
              <a:cs typeface="+mn-cs"/>
            </a:endParaRPr>
          </a:p>
        </p:txBody>
      </p:sp>
      <p:cxnSp>
        <p:nvCxnSpPr>
          <p:cNvPr id="6" name="Suora yhdysviiva 5">
            <a:extLst>
              <a:ext uri="{FF2B5EF4-FFF2-40B4-BE49-F238E27FC236}">
                <a16:creationId xmlns:a16="http://schemas.microsoft.com/office/drawing/2014/main" id="{15D84DF6-1D9D-7E46-B01E-4937FF1F0A39}"/>
              </a:ext>
            </a:extLst>
          </p:cNvPr>
          <p:cNvCxnSpPr>
            <a:cxnSpLocks/>
          </p:cNvCxnSpPr>
          <p:nvPr/>
        </p:nvCxnSpPr>
        <p:spPr>
          <a:xfrm>
            <a:off x="4301213" y="1354016"/>
            <a:ext cx="0" cy="3278706"/>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7" name="Taulukko 6">
            <a:extLst>
              <a:ext uri="{FF2B5EF4-FFF2-40B4-BE49-F238E27FC236}">
                <a16:creationId xmlns:a16="http://schemas.microsoft.com/office/drawing/2014/main" id="{953A6A1B-09DA-5B7D-526E-B3D02CCBD812}"/>
              </a:ext>
            </a:extLst>
          </p:cNvPr>
          <p:cNvGraphicFramePr>
            <a:graphicFrameLocks noGrp="1"/>
          </p:cNvGraphicFramePr>
          <p:nvPr/>
        </p:nvGraphicFramePr>
        <p:xfrm>
          <a:off x="4636731" y="2052979"/>
          <a:ext cx="2515132" cy="1354020"/>
        </p:xfrm>
        <a:graphic>
          <a:graphicData uri="http://schemas.openxmlformats.org/drawingml/2006/table">
            <a:tbl>
              <a:tblPr>
                <a:tableStyleId>{5C22544A-7EE6-4342-B048-85BDC9FD1C3A}</a:tableStyleId>
              </a:tblPr>
              <a:tblGrid>
                <a:gridCol w="1636334">
                  <a:extLst>
                    <a:ext uri="{9D8B030D-6E8A-4147-A177-3AD203B41FA5}">
                      <a16:colId xmlns:a16="http://schemas.microsoft.com/office/drawing/2014/main" val="1068564938"/>
                    </a:ext>
                  </a:extLst>
                </a:gridCol>
                <a:gridCol w="878798">
                  <a:extLst>
                    <a:ext uri="{9D8B030D-6E8A-4147-A177-3AD203B41FA5}">
                      <a16:colId xmlns:a16="http://schemas.microsoft.com/office/drawing/2014/main" val="3558966234"/>
                    </a:ext>
                  </a:extLst>
                </a:gridCol>
              </a:tblGrid>
              <a:tr h="182880">
                <a:tc>
                  <a:txBody>
                    <a:bodyPr/>
                    <a:lstStyle/>
                    <a:p>
                      <a:pPr algn="l" fontAlgn="b"/>
                      <a:r>
                        <a:rPr lang="fi-FI" sz="1050" b="1" u="none" strike="noStrike">
                          <a:effectLst/>
                          <a:latin typeface="Source Sans Pro" panose="020B0503030403020204" pitchFamily="34" charset="0"/>
                        </a:rPr>
                        <a:t>Vastausmäärät</a:t>
                      </a:r>
                      <a:endParaRPr lang="fi-FI" sz="1050" b="1" i="0" u="none" strike="noStrike">
                        <a:solidFill>
                          <a:srgbClr val="000000"/>
                        </a:solidFill>
                        <a:effectLst/>
                        <a:latin typeface="Source Sans Pro" panose="020B0503030403020204" pitchFamily="34" charset="0"/>
                      </a:endParaRPr>
                    </a:p>
                  </a:txBody>
                  <a:tcPr marL="36000" marR="36000" marT="36000" marB="36000" anchor="b"/>
                </a:tc>
                <a:tc>
                  <a:txBody>
                    <a:bodyPr/>
                    <a:lstStyle/>
                    <a:p>
                      <a:pPr algn="l" fontAlgn="b"/>
                      <a:r>
                        <a:rPr lang="fi-FI" sz="1050" b="1" u="none" strike="noStrike">
                          <a:effectLst/>
                          <a:latin typeface="Source Sans Pro" panose="020B0503030403020204" pitchFamily="34" charset="0"/>
                        </a:rPr>
                        <a:t>Toteuma</a:t>
                      </a:r>
                      <a:endParaRPr lang="fi-FI" sz="1050" b="1" i="0" u="none" strike="noStrike">
                        <a:solidFill>
                          <a:srgbClr val="000000"/>
                        </a:solidFill>
                        <a:effectLst/>
                        <a:latin typeface="Source Sans Pro" panose="020B0503030403020204" pitchFamily="34" charset="0"/>
                      </a:endParaRPr>
                    </a:p>
                  </a:txBody>
                  <a:tcPr marL="36000" marR="36000" marT="36000" marB="36000" anchor="b"/>
                </a:tc>
                <a:extLst>
                  <a:ext uri="{0D108BD9-81ED-4DB2-BD59-A6C34878D82A}">
                    <a16:rowId xmlns:a16="http://schemas.microsoft.com/office/drawing/2014/main" val="954242903"/>
                  </a:ext>
                </a:extLst>
              </a:tr>
              <a:tr h="182880">
                <a:tc>
                  <a:txBody>
                    <a:bodyPr/>
                    <a:lstStyle/>
                    <a:p>
                      <a:pPr algn="l" fontAlgn="b"/>
                      <a:r>
                        <a:rPr lang="fi-FI" sz="1000" u="none" strike="noStrike">
                          <a:effectLst/>
                          <a:latin typeface="Source Sans Pro" panose="020B0503030403020204" pitchFamily="34" charset="0"/>
                        </a:rPr>
                        <a:t>Finanssiala</a:t>
                      </a:r>
                      <a:endParaRPr lang="fi-FI" sz="1000" b="0" i="0" u="none" strike="noStrike">
                        <a:solidFill>
                          <a:srgbClr val="000000"/>
                        </a:solidFill>
                        <a:effectLst/>
                        <a:latin typeface="Source Sans Pro" panose="020B0503030403020204" pitchFamily="34" charset="0"/>
                      </a:endParaRPr>
                    </a:p>
                  </a:txBody>
                  <a:tcPr marL="36000" marR="36000" marT="36000" marB="36000" anchor="b"/>
                </a:tc>
                <a:tc>
                  <a:txBody>
                    <a:bodyPr/>
                    <a:lstStyle/>
                    <a:p>
                      <a:pPr algn="r" fontAlgn="b"/>
                      <a:r>
                        <a:rPr lang="fi-FI" sz="1000" u="none" strike="noStrike">
                          <a:solidFill>
                            <a:schemeClr val="tx1"/>
                          </a:solidFill>
                          <a:effectLst/>
                          <a:latin typeface="Source Sans Pro" panose="020B0503030403020204" pitchFamily="34" charset="0"/>
                        </a:rPr>
                        <a:t>103</a:t>
                      </a:r>
                      <a:endParaRPr lang="fi-FI" sz="1000" b="0" i="0" u="none" strike="noStrike">
                        <a:solidFill>
                          <a:schemeClr val="tx1"/>
                        </a:solidFill>
                        <a:effectLst/>
                        <a:latin typeface="Source Sans Pro" panose="020B0503030403020204" pitchFamily="34" charset="0"/>
                      </a:endParaRPr>
                    </a:p>
                  </a:txBody>
                  <a:tcPr marL="36000" marR="36000" marT="36000" marB="36000" anchor="b"/>
                </a:tc>
                <a:extLst>
                  <a:ext uri="{0D108BD9-81ED-4DB2-BD59-A6C34878D82A}">
                    <a16:rowId xmlns:a16="http://schemas.microsoft.com/office/drawing/2014/main" val="4122274891"/>
                  </a:ext>
                </a:extLst>
              </a:tr>
              <a:tr h="182880">
                <a:tc>
                  <a:txBody>
                    <a:bodyPr/>
                    <a:lstStyle/>
                    <a:p>
                      <a:pPr algn="l" fontAlgn="b"/>
                      <a:r>
                        <a:rPr lang="fi-FI" sz="1000" u="none" strike="noStrike">
                          <a:effectLst/>
                          <a:latin typeface="Source Sans Pro" panose="020B0503030403020204" pitchFamily="34" charset="0"/>
                        </a:rPr>
                        <a:t>Palta</a:t>
                      </a:r>
                      <a:endParaRPr lang="fi-FI" sz="1000" b="0" i="0" u="none" strike="noStrike">
                        <a:solidFill>
                          <a:srgbClr val="000000"/>
                        </a:solidFill>
                        <a:effectLst/>
                        <a:latin typeface="Source Sans Pro" panose="020B0503030403020204" pitchFamily="34" charset="0"/>
                      </a:endParaRPr>
                    </a:p>
                  </a:txBody>
                  <a:tcPr marL="36000" marR="36000" marT="36000" marB="36000" anchor="b"/>
                </a:tc>
                <a:tc>
                  <a:txBody>
                    <a:bodyPr/>
                    <a:lstStyle/>
                    <a:p>
                      <a:pPr algn="r" fontAlgn="b"/>
                      <a:r>
                        <a:rPr lang="fi-FI" sz="1000" u="none" strike="noStrike">
                          <a:solidFill>
                            <a:schemeClr val="tx1"/>
                          </a:solidFill>
                          <a:effectLst/>
                          <a:latin typeface="Source Sans Pro" panose="020B0503030403020204" pitchFamily="34" charset="0"/>
                        </a:rPr>
                        <a:t>501</a:t>
                      </a:r>
                      <a:endParaRPr lang="fi-FI" sz="1000" b="0" i="0" u="none" strike="noStrike">
                        <a:solidFill>
                          <a:schemeClr val="tx1"/>
                        </a:solidFill>
                        <a:effectLst/>
                        <a:latin typeface="Source Sans Pro" panose="020B0503030403020204" pitchFamily="34" charset="0"/>
                      </a:endParaRPr>
                    </a:p>
                  </a:txBody>
                  <a:tcPr marL="36000" marR="36000" marT="36000" marB="36000" anchor="b"/>
                </a:tc>
                <a:extLst>
                  <a:ext uri="{0D108BD9-81ED-4DB2-BD59-A6C34878D82A}">
                    <a16:rowId xmlns:a16="http://schemas.microsoft.com/office/drawing/2014/main" val="4115267869"/>
                  </a:ext>
                </a:extLst>
              </a:tr>
              <a:tr h="182880">
                <a:tc>
                  <a:txBody>
                    <a:bodyPr/>
                    <a:lstStyle/>
                    <a:p>
                      <a:pPr algn="l" fontAlgn="b"/>
                      <a:r>
                        <a:rPr lang="fi-FI" sz="1000" u="none" strike="noStrike">
                          <a:effectLst/>
                          <a:latin typeface="Source Sans Pro" panose="020B0503030403020204" pitchFamily="34" charset="0"/>
                        </a:rPr>
                        <a:t>Kauppa</a:t>
                      </a:r>
                      <a:endParaRPr lang="fi-FI" sz="1000" b="0" i="0" u="none" strike="noStrike">
                        <a:solidFill>
                          <a:srgbClr val="000000"/>
                        </a:solidFill>
                        <a:effectLst/>
                        <a:latin typeface="Source Sans Pro" panose="020B0503030403020204" pitchFamily="34" charset="0"/>
                      </a:endParaRPr>
                    </a:p>
                  </a:txBody>
                  <a:tcPr marL="36000" marR="36000" marT="36000" marB="36000" anchor="b"/>
                </a:tc>
                <a:tc>
                  <a:txBody>
                    <a:bodyPr/>
                    <a:lstStyle/>
                    <a:p>
                      <a:pPr algn="r" fontAlgn="b"/>
                      <a:r>
                        <a:rPr lang="fi-FI" sz="1000" u="none" strike="noStrike">
                          <a:solidFill>
                            <a:schemeClr val="tx1"/>
                          </a:solidFill>
                          <a:effectLst/>
                          <a:latin typeface="Source Sans Pro" panose="020B0503030403020204" pitchFamily="34" charset="0"/>
                        </a:rPr>
                        <a:t>325</a:t>
                      </a:r>
                      <a:endParaRPr lang="fi-FI" sz="1000" b="0" i="0" u="none" strike="noStrike">
                        <a:solidFill>
                          <a:schemeClr val="tx1"/>
                        </a:solidFill>
                        <a:effectLst/>
                        <a:latin typeface="Source Sans Pro" panose="020B0503030403020204" pitchFamily="34" charset="0"/>
                      </a:endParaRPr>
                    </a:p>
                  </a:txBody>
                  <a:tcPr marL="36000" marR="36000" marT="36000" marB="36000" anchor="b"/>
                </a:tc>
                <a:extLst>
                  <a:ext uri="{0D108BD9-81ED-4DB2-BD59-A6C34878D82A}">
                    <a16:rowId xmlns:a16="http://schemas.microsoft.com/office/drawing/2014/main" val="2408339486"/>
                  </a:ext>
                </a:extLst>
              </a:tr>
              <a:tr h="182880">
                <a:tc>
                  <a:txBody>
                    <a:bodyPr/>
                    <a:lstStyle/>
                    <a:p>
                      <a:pPr algn="l" fontAlgn="b"/>
                      <a:r>
                        <a:rPr lang="fi-FI" sz="1000" u="none" strike="noStrike">
                          <a:effectLst/>
                          <a:latin typeface="Source Sans Pro" panose="020B0503030403020204" pitchFamily="34" charset="0"/>
                        </a:rPr>
                        <a:t>MaRa</a:t>
                      </a:r>
                      <a:endParaRPr lang="fi-FI" sz="1000" b="0" i="0" u="none" strike="noStrike">
                        <a:solidFill>
                          <a:srgbClr val="000000"/>
                        </a:solidFill>
                        <a:effectLst/>
                        <a:latin typeface="Source Sans Pro" panose="020B0503030403020204" pitchFamily="34" charset="0"/>
                      </a:endParaRPr>
                    </a:p>
                  </a:txBody>
                  <a:tcPr marL="36000" marR="36000" marT="36000" marB="36000" anchor="b"/>
                </a:tc>
                <a:tc>
                  <a:txBody>
                    <a:bodyPr/>
                    <a:lstStyle/>
                    <a:p>
                      <a:pPr algn="r" fontAlgn="b"/>
                      <a:r>
                        <a:rPr lang="fi-FI" sz="1000" u="none" strike="noStrike">
                          <a:solidFill>
                            <a:schemeClr val="tx1"/>
                          </a:solidFill>
                          <a:effectLst/>
                          <a:latin typeface="Source Sans Pro" panose="020B0503030403020204" pitchFamily="34" charset="0"/>
                        </a:rPr>
                        <a:t>218</a:t>
                      </a:r>
                      <a:endParaRPr lang="fi-FI" sz="1000" b="0" i="0" u="none" strike="noStrike">
                        <a:solidFill>
                          <a:schemeClr val="tx1"/>
                        </a:solidFill>
                        <a:effectLst/>
                        <a:latin typeface="Source Sans Pro" panose="020B0503030403020204" pitchFamily="34" charset="0"/>
                      </a:endParaRPr>
                    </a:p>
                  </a:txBody>
                  <a:tcPr marL="36000" marR="36000" marT="36000" marB="36000" anchor="b"/>
                </a:tc>
                <a:extLst>
                  <a:ext uri="{0D108BD9-81ED-4DB2-BD59-A6C34878D82A}">
                    <a16:rowId xmlns:a16="http://schemas.microsoft.com/office/drawing/2014/main" val="347869844"/>
                  </a:ext>
                </a:extLst>
              </a:tr>
              <a:tr h="190500">
                <a:tc>
                  <a:txBody>
                    <a:bodyPr/>
                    <a:lstStyle/>
                    <a:p>
                      <a:pPr algn="l" fontAlgn="b"/>
                      <a:r>
                        <a:rPr lang="fi-FI" sz="1000" b="1" u="none" strike="noStrike">
                          <a:effectLst/>
                          <a:latin typeface="Source Sans Pro" panose="020B0503030403020204" pitchFamily="34" charset="0"/>
                        </a:rPr>
                        <a:t>Yhteensä</a:t>
                      </a:r>
                      <a:endParaRPr lang="fi-FI" sz="1000" b="1" i="0" u="none" strike="noStrike">
                        <a:solidFill>
                          <a:srgbClr val="000000"/>
                        </a:solidFill>
                        <a:effectLst/>
                        <a:latin typeface="Source Sans Pro" panose="020B0503030403020204" pitchFamily="34" charset="0"/>
                      </a:endParaRPr>
                    </a:p>
                  </a:txBody>
                  <a:tcPr marL="36000" marR="36000" marT="36000" marB="36000" anchor="b"/>
                </a:tc>
                <a:tc>
                  <a:txBody>
                    <a:bodyPr/>
                    <a:lstStyle/>
                    <a:p>
                      <a:pPr algn="r" fontAlgn="b"/>
                      <a:r>
                        <a:rPr lang="fi-FI" sz="1000" b="1" u="none" strike="noStrike">
                          <a:effectLst/>
                          <a:latin typeface="Source Sans Pro" panose="020B0503030403020204" pitchFamily="34" charset="0"/>
                        </a:rPr>
                        <a:t>1147</a:t>
                      </a:r>
                      <a:endParaRPr lang="fi-FI" sz="1000" b="1" i="0" u="none" strike="noStrike">
                        <a:solidFill>
                          <a:srgbClr val="000000"/>
                        </a:solidFill>
                        <a:effectLst/>
                        <a:latin typeface="Source Sans Pro" panose="020B0503030403020204" pitchFamily="34" charset="0"/>
                      </a:endParaRPr>
                    </a:p>
                  </a:txBody>
                  <a:tcPr marL="36000" marR="36000" marT="36000" marB="36000" anchor="b"/>
                </a:tc>
                <a:extLst>
                  <a:ext uri="{0D108BD9-81ED-4DB2-BD59-A6C34878D82A}">
                    <a16:rowId xmlns:a16="http://schemas.microsoft.com/office/drawing/2014/main" val="3152580546"/>
                  </a:ext>
                </a:extLst>
              </a:tr>
            </a:tbl>
          </a:graphicData>
        </a:graphic>
      </p:graphicFrame>
    </p:spTree>
    <p:extLst>
      <p:ext uri="{BB962C8B-B14F-4D97-AF65-F5344CB8AC3E}">
        <p14:creationId xmlns:p14="http://schemas.microsoft.com/office/powerpoint/2010/main" val="2382175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07DB96E-A360-44B4-AE4B-219FD9A67DE2}"/>
              </a:ext>
            </a:extLst>
          </p:cNvPr>
          <p:cNvSpPr>
            <a:spLocks noGrp="1"/>
          </p:cNvSpPr>
          <p:nvPr>
            <p:ph type="title"/>
          </p:nvPr>
        </p:nvSpPr>
        <p:spPr/>
        <p:txBody>
          <a:bodyPr>
            <a:normAutofit/>
          </a:bodyPr>
          <a:lstStyle/>
          <a:p>
            <a:r>
              <a:rPr lang="fi-FI" sz="2000"/>
              <a:t>Millaista osaamista tähän teemaan liittyen tarvitsette?</a:t>
            </a:r>
          </a:p>
        </p:txBody>
      </p:sp>
      <p:sp>
        <p:nvSpPr>
          <p:cNvPr id="4" name="Dian numeron paikkamerkki 3">
            <a:extLst>
              <a:ext uri="{FF2B5EF4-FFF2-40B4-BE49-F238E27FC236}">
                <a16:creationId xmlns:a16="http://schemas.microsoft.com/office/drawing/2014/main" id="{B37A86D1-F0C4-4D51-BDFD-C3FD28CF7470}"/>
              </a:ext>
            </a:extLst>
          </p:cNvPr>
          <p:cNvSpPr>
            <a:spLocks noGrp="1"/>
          </p:cNvSpPr>
          <p:nvPr>
            <p:ph type="sldNum" sz="quarter" idx="4"/>
          </p:nvPr>
        </p:nvSpPr>
        <p:spPr/>
        <p:txBody>
          <a:bodyPr/>
          <a:lstStyle/>
          <a:p>
            <a:fld id="{8D6C8D1F-3066-F545-9C8E-50A640D5C1D2}" type="slidenum">
              <a:rPr lang="fi-FI" smtClean="0"/>
              <a:pPr/>
              <a:t>30</a:t>
            </a:fld>
            <a:endParaRPr lang="fi-FI"/>
          </a:p>
        </p:txBody>
      </p:sp>
      <p:pic>
        <p:nvPicPr>
          <p:cNvPr id="9" name="Kuva 8">
            <a:extLst>
              <a:ext uri="{FF2B5EF4-FFF2-40B4-BE49-F238E27FC236}">
                <a16:creationId xmlns:a16="http://schemas.microsoft.com/office/drawing/2014/main" id="{C1220D9A-7384-4510-B8B0-07D218BA32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10380" y="2920396"/>
            <a:ext cx="3022040" cy="1987810"/>
          </a:xfrm>
          <a:prstGeom prst="rect">
            <a:avLst/>
          </a:prstGeom>
        </p:spPr>
      </p:pic>
      <p:sp>
        <p:nvSpPr>
          <p:cNvPr id="11" name="Sisällön paikkamerkki 2">
            <a:extLst>
              <a:ext uri="{FF2B5EF4-FFF2-40B4-BE49-F238E27FC236}">
                <a16:creationId xmlns:a16="http://schemas.microsoft.com/office/drawing/2014/main" id="{E63B5C30-FE2D-4537-86A1-FB1264311D12}"/>
              </a:ext>
            </a:extLst>
          </p:cNvPr>
          <p:cNvSpPr txBox="1">
            <a:spLocks/>
          </p:cNvSpPr>
          <p:nvPr/>
        </p:nvSpPr>
        <p:spPr>
          <a:xfrm>
            <a:off x="354329" y="1369219"/>
            <a:ext cx="8217241" cy="3398044"/>
          </a:xfrm>
          <a:prstGeom prst="rect">
            <a:avLst/>
          </a:prstGeom>
        </p:spPr>
        <p:txBody>
          <a:bodyPr vert="horz" lIns="91440" tIns="45720" rIns="91440" bIns="45720" numCol="2" rtlCol="0">
            <a:normAutofit/>
          </a:bodyPr>
          <a:lstStyle>
            <a:lvl1pPr marL="0" indent="0" algn="l" defTabSz="685800" rtl="0" eaLnBrk="1" latinLnBrk="0" hangingPunct="1">
              <a:lnSpc>
                <a:spcPct val="90000"/>
              </a:lnSpc>
              <a:spcBef>
                <a:spcPts val="750"/>
              </a:spcBef>
              <a:buFontTx/>
              <a:buNone/>
              <a:defRPr sz="1100" b="0" i="0" kern="1200">
                <a:solidFill>
                  <a:schemeClr val="tx1"/>
                </a:solidFill>
                <a:latin typeface="Source Sans Pro" panose="020B0503030403020204" pitchFamily="34" charset="0"/>
                <a:ea typeface="+mn-ea"/>
                <a:cs typeface="+mn-cs"/>
              </a:defRPr>
            </a:lvl1pPr>
            <a:lvl2pPr marL="342900" indent="0" algn="l" defTabSz="685800" rtl="0" eaLnBrk="1" latinLnBrk="0" hangingPunct="1">
              <a:lnSpc>
                <a:spcPct val="90000"/>
              </a:lnSpc>
              <a:spcBef>
                <a:spcPts val="375"/>
              </a:spcBef>
              <a:buFontTx/>
              <a:buNone/>
              <a:defRPr sz="1100" b="0" i="0" kern="1200">
                <a:solidFill>
                  <a:schemeClr val="tx1"/>
                </a:solidFill>
                <a:latin typeface="Source Sans Pro" panose="020B0503030403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400"/>
              </a:spcBef>
            </a:pPr>
            <a:r>
              <a:rPr lang="fi-FI" sz="1200" b="1">
                <a:latin typeface="Source Sans Pro" panose="020B0503030403020204" pitchFamily="34" charset="0"/>
              </a:rPr>
              <a:t>Kyky ja halu kehittää omaa osaamistaan ja ammattitaitoaan:</a:t>
            </a:r>
          </a:p>
          <a:p>
            <a:pPr marL="171450" indent="-171450">
              <a:spcBef>
                <a:spcPts val="400"/>
              </a:spcBef>
              <a:buFont typeface="Arial" panose="020B0604020202020204" pitchFamily="34" charset="0"/>
              <a:buChar char="•"/>
            </a:pPr>
            <a:r>
              <a:rPr lang="fi-FI" sz="1200">
                <a:latin typeface="Source Sans Pro" panose="020B0503030403020204" pitchFamily="34" charset="0"/>
              </a:rPr>
              <a:t>Motivaatiota ja kiinnostusta</a:t>
            </a:r>
          </a:p>
          <a:p>
            <a:pPr marL="171450" indent="-171450">
              <a:spcBef>
                <a:spcPts val="400"/>
              </a:spcBef>
              <a:buFont typeface="Arial" panose="020B0604020202020204" pitchFamily="34" charset="0"/>
              <a:buChar char="•"/>
            </a:pPr>
            <a:r>
              <a:rPr lang="fi-FI" sz="1200"/>
              <a:t>Asennekysymys</a:t>
            </a:r>
          </a:p>
          <a:p>
            <a:pPr marL="171450" indent="-171450">
              <a:spcBef>
                <a:spcPts val="400"/>
              </a:spcBef>
              <a:buFont typeface="Arial" panose="020B0604020202020204" pitchFamily="34" charset="0"/>
              <a:buChar char="•"/>
            </a:pPr>
            <a:r>
              <a:rPr lang="fi-FI" sz="1200">
                <a:latin typeface="Source Sans Pro" panose="020B0503030403020204" pitchFamily="34" charset="0"/>
              </a:rPr>
              <a:t>Monipuolista osaamista; tietoa ja taitoa</a:t>
            </a:r>
          </a:p>
          <a:p>
            <a:pPr>
              <a:spcBef>
                <a:spcPts val="400"/>
              </a:spcBef>
            </a:pPr>
            <a:endParaRPr lang="fi-FI" sz="1200" b="1"/>
          </a:p>
          <a:p>
            <a:pPr>
              <a:spcBef>
                <a:spcPts val="400"/>
              </a:spcBef>
            </a:pPr>
            <a:r>
              <a:rPr lang="fi-FI" sz="1200" b="1"/>
              <a:t>Asiakaslähtöinen palvelujen kehittäminen:</a:t>
            </a:r>
          </a:p>
          <a:p>
            <a:pPr marL="171450" indent="-171450">
              <a:spcBef>
                <a:spcPts val="400"/>
              </a:spcBef>
              <a:buFont typeface="Arial" panose="020B0604020202020204" pitchFamily="34" charset="0"/>
              <a:buChar char="•"/>
            </a:pPr>
            <a:r>
              <a:rPr lang="fi-FI" sz="1200"/>
              <a:t>Tuotetuntemus ja valikoiman prosessointi</a:t>
            </a:r>
          </a:p>
          <a:p>
            <a:pPr marL="171450" indent="-171450">
              <a:spcBef>
                <a:spcPts val="400"/>
              </a:spcBef>
              <a:buFont typeface="Arial" panose="020B0604020202020204" pitchFamily="34" charset="0"/>
              <a:buChar char="•"/>
            </a:pPr>
            <a:r>
              <a:rPr lang="fi-FI" sz="1200"/>
              <a:t>Kuuntelutaito</a:t>
            </a:r>
          </a:p>
          <a:p>
            <a:pPr marL="171450" indent="-171450">
              <a:spcBef>
                <a:spcPts val="400"/>
              </a:spcBef>
              <a:buFont typeface="Arial" panose="020B0604020202020204" pitchFamily="34" charset="0"/>
              <a:buChar char="•"/>
            </a:pPr>
            <a:r>
              <a:rPr lang="fi-FI" sz="1200"/>
              <a:t>Asenne lähinnä ratkaisee</a:t>
            </a:r>
          </a:p>
          <a:p>
            <a:pPr marL="171450" indent="-171450">
              <a:spcBef>
                <a:spcPts val="400"/>
              </a:spcBef>
              <a:buFont typeface="Arial" panose="020B0604020202020204" pitchFamily="34" charset="0"/>
              <a:buChar char="•"/>
            </a:pPr>
            <a:r>
              <a:rPr lang="fi-FI" sz="1200"/>
              <a:t>Ammatillista osaamista tuotteisiin ja myyntitehtäviin</a:t>
            </a:r>
          </a:p>
          <a:p>
            <a:pPr>
              <a:spcBef>
                <a:spcPts val="400"/>
              </a:spcBef>
            </a:pPr>
            <a:endParaRPr lang="fi-FI" sz="1200"/>
          </a:p>
          <a:p>
            <a:pPr>
              <a:spcBef>
                <a:spcPts val="400"/>
              </a:spcBef>
            </a:pPr>
            <a:r>
              <a:rPr lang="fi-FI" sz="1200" b="1"/>
              <a:t>Sosiaaliset kyvyt:</a:t>
            </a:r>
          </a:p>
          <a:p>
            <a:pPr marL="171450" indent="-171450">
              <a:spcBef>
                <a:spcPts val="400"/>
              </a:spcBef>
              <a:buFont typeface="Arial" panose="020B0604020202020204" pitchFamily="34" charset="0"/>
              <a:buChar char="•"/>
            </a:pPr>
            <a:r>
              <a:rPr lang="fi-FI" sz="1200"/>
              <a:t>Henkilökohtainen ominaisuus</a:t>
            </a:r>
          </a:p>
          <a:p>
            <a:pPr marL="171450" indent="-171450">
              <a:spcBef>
                <a:spcPts val="400"/>
              </a:spcBef>
              <a:buFont typeface="Arial" panose="020B0604020202020204" pitchFamily="34" charset="0"/>
              <a:buChar char="•"/>
            </a:pPr>
            <a:r>
              <a:rPr lang="fi-FI" sz="1200"/>
              <a:t>Tarvitsemme henkilöitä joilla on ongelmanratkaisu kykyjä ja jotka ovat motivoivia ja innostavia.</a:t>
            </a:r>
          </a:p>
          <a:p>
            <a:pPr marL="171450" indent="-171450">
              <a:spcBef>
                <a:spcPts val="400"/>
              </a:spcBef>
              <a:buFont typeface="Arial" panose="020B0604020202020204" pitchFamily="34" charset="0"/>
              <a:buChar char="•"/>
            </a:pPr>
            <a:r>
              <a:rPr lang="fi-FI" sz="1200"/>
              <a:t>Tarvitsemme henkilöitä joilla on yhteistyötaitoja.</a:t>
            </a:r>
          </a:p>
          <a:p>
            <a:pPr>
              <a:spcBef>
                <a:spcPts val="400"/>
              </a:spcBef>
            </a:pPr>
            <a:endParaRPr lang="fi-FI" sz="1200"/>
          </a:p>
          <a:p>
            <a:pPr>
              <a:spcBef>
                <a:spcPts val="400"/>
              </a:spcBef>
            </a:pPr>
            <a:r>
              <a:rPr lang="fi-FI" sz="1200" b="1"/>
              <a:t>Myynti- ja markkinointiosaaminen:</a:t>
            </a:r>
          </a:p>
          <a:p>
            <a:pPr marL="171450" indent="-171450">
              <a:spcBef>
                <a:spcPts val="400"/>
              </a:spcBef>
              <a:buFont typeface="Arial" panose="020B0604020202020204" pitchFamily="34" charset="0"/>
              <a:buChar char="•"/>
            </a:pPr>
            <a:r>
              <a:rPr lang="fi-FI" sz="1200"/>
              <a:t>Myyntiosaamista ja hyvää asennetta.</a:t>
            </a:r>
          </a:p>
          <a:p>
            <a:pPr marL="171450" indent="-171450">
              <a:spcBef>
                <a:spcPts val="400"/>
              </a:spcBef>
              <a:buFont typeface="Arial" panose="020B0604020202020204" pitchFamily="34" charset="0"/>
              <a:buChar char="•"/>
            </a:pPr>
            <a:r>
              <a:rPr lang="fi-FI" sz="1200"/>
              <a:t>Myyntiprosessin ymmärtämistä ja ihmisten käyttäytymiseen vaikuttamista</a:t>
            </a:r>
          </a:p>
          <a:p>
            <a:pPr marL="171450" indent="-171450">
              <a:spcBef>
                <a:spcPts val="400"/>
              </a:spcBef>
              <a:buFont typeface="Arial" panose="020B0604020202020204" pitchFamily="34" charset="0"/>
              <a:buChar char="•"/>
            </a:pPr>
            <a:endParaRPr lang="fi-FI" sz="1200"/>
          </a:p>
        </p:txBody>
      </p:sp>
    </p:spTree>
    <p:extLst>
      <p:ext uri="{BB962C8B-B14F-4D97-AF65-F5344CB8AC3E}">
        <p14:creationId xmlns:p14="http://schemas.microsoft.com/office/powerpoint/2010/main" val="2603429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07DB96E-A360-44B4-AE4B-219FD9A67DE2}"/>
              </a:ext>
            </a:extLst>
          </p:cNvPr>
          <p:cNvSpPr>
            <a:spLocks noGrp="1"/>
          </p:cNvSpPr>
          <p:nvPr>
            <p:ph type="title"/>
          </p:nvPr>
        </p:nvSpPr>
        <p:spPr/>
        <p:txBody>
          <a:bodyPr>
            <a:normAutofit/>
          </a:bodyPr>
          <a:lstStyle/>
          <a:p>
            <a:r>
              <a:rPr lang="fi-FI" sz="2000"/>
              <a:t>Tärkeimpien osaajaryhmien pääasiallinen koulutustausta</a:t>
            </a:r>
          </a:p>
        </p:txBody>
      </p:sp>
      <p:sp>
        <p:nvSpPr>
          <p:cNvPr id="3" name="Sisällön paikkamerkki 2">
            <a:extLst>
              <a:ext uri="{FF2B5EF4-FFF2-40B4-BE49-F238E27FC236}">
                <a16:creationId xmlns:a16="http://schemas.microsoft.com/office/drawing/2014/main" id="{1F47949C-FE7A-485C-8D0B-B3BBF119DEDD}"/>
              </a:ext>
            </a:extLst>
          </p:cNvPr>
          <p:cNvSpPr>
            <a:spLocks noGrp="1"/>
          </p:cNvSpPr>
          <p:nvPr>
            <p:ph idx="1"/>
          </p:nvPr>
        </p:nvSpPr>
        <p:spPr/>
        <p:txBody>
          <a:bodyPr>
            <a:normAutofit/>
          </a:bodyPr>
          <a:lstStyle/>
          <a:p>
            <a:r>
              <a:rPr lang="fi-FI" sz="1200"/>
              <a:t>Millä koulutustaustalla yrityksenne kannalta tärkeimmät osaajaryhmät pääasiallisesti tulevat yritykseenne?</a:t>
            </a:r>
          </a:p>
        </p:txBody>
      </p:sp>
      <p:sp>
        <p:nvSpPr>
          <p:cNvPr id="4" name="Dian numeron paikkamerkki 3">
            <a:extLst>
              <a:ext uri="{FF2B5EF4-FFF2-40B4-BE49-F238E27FC236}">
                <a16:creationId xmlns:a16="http://schemas.microsoft.com/office/drawing/2014/main" id="{B37A86D1-F0C4-4D51-BDFD-C3FD28CF7470}"/>
              </a:ext>
            </a:extLst>
          </p:cNvPr>
          <p:cNvSpPr>
            <a:spLocks noGrp="1"/>
          </p:cNvSpPr>
          <p:nvPr>
            <p:ph type="sldNum" sz="quarter" idx="4"/>
          </p:nvPr>
        </p:nvSpPr>
        <p:spPr/>
        <p:txBody>
          <a:bodyPr/>
          <a:lstStyle/>
          <a:p>
            <a:fld id="{8D6C8D1F-3066-F545-9C8E-50A640D5C1D2}" type="slidenum">
              <a:rPr lang="fi-FI" smtClean="0"/>
              <a:pPr/>
              <a:t>31</a:t>
            </a:fld>
            <a:endParaRPr lang="fi-FI"/>
          </a:p>
        </p:txBody>
      </p:sp>
      <p:sp>
        <p:nvSpPr>
          <p:cNvPr id="7" name="Sisällön paikkamerkki 6">
            <a:extLst>
              <a:ext uri="{FF2B5EF4-FFF2-40B4-BE49-F238E27FC236}">
                <a16:creationId xmlns:a16="http://schemas.microsoft.com/office/drawing/2014/main" id="{40DC29B7-775B-4B57-8AF4-AEE827118A0F}"/>
              </a:ext>
            </a:extLst>
          </p:cNvPr>
          <p:cNvSpPr txBox="1">
            <a:spLocks/>
          </p:cNvSpPr>
          <p:nvPr/>
        </p:nvSpPr>
        <p:spPr>
          <a:xfrm>
            <a:off x="6068494" y="2073236"/>
            <a:ext cx="2111576" cy="2439488"/>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Tx/>
              <a:buNone/>
              <a:defRPr sz="1100" b="0" i="0" kern="1200">
                <a:solidFill>
                  <a:schemeClr val="tx1"/>
                </a:solidFill>
                <a:latin typeface="Source Sans Pro" panose="020B0503030403020204" pitchFamily="34" charset="0"/>
                <a:ea typeface="+mn-ea"/>
                <a:cs typeface="+mn-cs"/>
              </a:defRPr>
            </a:lvl1pPr>
            <a:lvl2pPr marL="342900" indent="0" algn="l" defTabSz="685800" rtl="0" eaLnBrk="1" latinLnBrk="0" hangingPunct="1">
              <a:lnSpc>
                <a:spcPct val="90000"/>
              </a:lnSpc>
              <a:spcBef>
                <a:spcPts val="375"/>
              </a:spcBef>
              <a:buFontTx/>
              <a:buNone/>
              <a:defRPr sz="1100" b="0" i="0" kern="1200">
                <a:solidFill>
                  <a:schemeClr val="tx1"/>
                </a:solidFill>
                <a:latin typeface="Source Sans Pro" panose="020B0503030403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i-FI"/>
              <a:t>Ammatillisten oppilaitosten osuuden nousu selittyy pitkälti </a:t>
            </a:r>
            <a:r>
              <a:rPr lang="fi-FI" err="1"/>
              <a:t>MaRan</a:t>
            </a:r>
            <a:r>
              <a:rPr lang="fi-FI"/>
              <a:t> mukaantulolla; muiden liittojen jäsenten osalta näiden osuus on 41 %. Vertailukelpoisten kohderyhmien osalta ammattikorkeakoulun valitsi 41 % ja yliopistot 19 %. Ammattikorkeakoulujen osuus oli siis tässäkin kohderyhmässä laskenut, mutta yliopistojen noussut.</a:t>
            </a:r>
          </a:p>
        </p:txBody>
      </p:sp>
      <p:pic>
        <p:nvPicPr>
          <p:cNvPr id="8" name="Kuva 7">
            <a:extLst>
              <a:ext uri="{FF2B5EF4-FFF2-40B4-BE49-F238E27FC236}">
                <a16:creationId xmlns:a16="http://schemas.microsoft.com/office/drawing/2014/main" id="{AC0ABE85-1B51-401E-C26E-A82CF3B8E4C8}"/>
              </a:ext>
            </a:extLst>
          </p:cNvPr>
          <p:cNvPicPr>
            <a:picLocks noChangeAspect="1"/>
          </p:cNvPicPr>
          <p:nvPr/>
        </p:nvPicPr>
        <p:blipFill>
          <a:blip r:embed="rId3"/>
          <a:stretch>
            <a:fillRect/>
          </a:stretch>
        </p:blipFill>
        <p:spPr>
          <a:xfrm>
            <a:off x="506982" y="1806677"/>
            <a:ext cx="5408861" cy="2503846"/>
          </a:xfrm>
          <a:prstGeom prst="rect">
            <a:avLst/>
          </a:prstGeom>
        </p:spPr>
      </p:pic>
    </p:spTree>
    <p:extLst>
      <p:ext uri="{BB962C8B-B14F-4D97-AF65-F5344CB8AC3E}">
        <p14:creationId xmlns:p14="http://schemas.microsoft.com/office/powerpoint/2010/main" val="27559770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 7" descr="Kuva, joka sisältää kohteen henkilö, seisominen, mies, sisä&#10;&#10;Kuvaus luotu automaattisesti">
            <a:extLst>
              <a:ext uri="{FF2B5EF4-FFF2-40B4-BE49-F238E27FC236}">
                <a16:creationId xmlns:a16="http://schemas.microsoft.com/office/drawing/2014/main" id="{61B7C9AE-412D-FE43-AA28-4EB8B0B5205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 y="4"/>
            <a:ext cx="9143984" cy="5143491"/>
          </a:xfrm>
          <a:prstGeom prst="rect">
            <a:avLst/>
          </a:prstGeom>
        </p:spPr>
      </p:pic>
      <p:sp>
        <p:nvSpPr>
          <p:cNvPr id="2" name="Otsikko 1">
            <a:extLst>
              <a:ext uri="{FF2B5EF4-FFF2-40B4-BE49-F238E27FC236}">
                <a16:creationId xmlns:a16="http://schemas.microsoft.com/office/drawing/2014/main" id="{DC023A23-7237-E241-AB18-94D318FD4E46}"/>
              </a:ext>
            </a:extLst>
          </p:cNvPr>
          <p:cNvSpPr>
            <a:spLocks noGrp="1"/>
          </p:cNvSpPr>
          <p:nvPr>
            <p:ph type="title"/>
          </p:nvPr>
        </p:nvSpPr>
        <p:spPr/>
        <p:txBody>
          <a:bodyPr>
            <a:normAutofit/>
          </a:bodyPr>
          <a:lstStyle/>
          <a:p>
            <a:r>
              <a:rPr lang="fi-FI" sz="2000"/>
              <a:t>Tulevaisuuden osaamistarpeet</a:t>
            </a:r>
          </a:p>
        </p:txBody>
      </p:sp>
      <p:pic>
        <p:nvPicPr>
          <p:cNvPr id="9" name="Kuva 8">
            <a:extLst>
              <a:ext uri="{FF2B5EF4-FFF2-40B4-BE49-F238E27FC236}">
                <a16:creationId xmlns:a16="http://schemas.microsoft.com/office/drawing/2014/main" id="{D2D88B1E-9B28-AA4C-936C-C68E04235A39}"/>
              </a:ext>
            </a:extLst>
          </p:cNvPr>
          <p:cNvPicPr>
            <a:picLocks noChangeAspect="1"/>
          </p:cNvPicPr>
          <p:nvPr/>
        </p:nvPicPr>
        <p:blipFill>
          <a:blip r:embed="rId4"/>
          <a:stretch>
            <a:fillRect/>
          </a:stretch>
        </p:blipFill>
        <p:spPr>
          <a:xfrm>
            <a:off x="7956000" y="3955500"/>
            <a:ext cx="1188000" cy="1188000"/>
          </a:xfrm>
          <a:prstGeom prst="rect">
            <a:avLst/>
          </a:prstGeom>
        </p:spPr>
      </p:pic>
    </p:spTree>
    <p:extLst>
      <p:ext uri="{BB962C8B-B14F-4D97-AF65-F5344CB8AC3E}">
        <p14:creationId xmlns:p14="http://schemas.microsoft.com/office/powerpoint/2010/main" val="39572803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07DB96E-A360-44B4-AE4B-219FD9A67DE2}"/>
              </a:ext>
            </a:extLst>
          </p:cNvPr>
          <p:cNvSpPr>
            <a:spLocks noGrp="1"/>
          </p:cNvSpPr>
          <p:nvPr>
            <p:ph type="title"/>
          </p:nvPr>
        </p:nvSpPr>
        <p:spPr/>
        <p:txBody>
          <a:bodyPr>
            <a:normAutofit/>
          </a:bodyPr>
          <a:lstStyle/>
          <a:p>
            <a:r>
              <a:rPr lang="fi-FI" sz="2000"/>
              <a:t>Tärkeimmät taidot eri koulutusasteittain</a:t>
            </a:r>
          </a:p>
        </p:txBody>
      </p:sp>
      <p:sp>
        <p:nvSpPr>
          <p:cNvPr id="3" name="Sisällön paikkamerkki 2">
            <a:extLst>
              <a:ext uri="{FF2B5EF4-FFF2-40B4-BE49-F238E27FC236}">
                <a16:creationId xmlns:a16="http://schemas.microsoft.com/office/drawing/2014/main" id="{1F47949C-FE7A-485C-8D0B-B3BBF119DEDD}"/>
              </a:ext>
            </a:extLst>
          </p:cNvPr>
          <p:cNvSpPr>
            <a:spLocks noGrp="1"/>
          </p:cNvSpPr>
          <p:nvPr>
            <p:ph idx="1"/>
          </p:nvPr>
        </p:nvSpPr>
        <p:spPr>
          <a:xfrm>
            <a:off x="354330" y="1369219"/>
            <a:ext cx="2416099" cy="3263504"/>
          </a:xfrm>
        </p:spPr>
        <p:txBody>
          <a:bodyPr>
            <a:normAutofit/>
          </a:bodyPr>
          <a:lstStyle/>
          <a:p>
            <a:r>
              <a:rPr lang="fi-FI" sz="1200"/>
              <a:t>Kun ajattelet yrityksenne </a:t>
            </a:r>
            <a:r>
              <a:rPr lang="fi-FI" sz="1200" b="1"/>
              <a:t>ammattikoulutaustaisen</a:t>
            </a:r>
            <a:r>
              <a:rPr lang="fi-FI" sz="1200"/>
              <a:t> henkilöstön TULEVAISUUDEN osaamistarpeita seuraavan 2-5 vuoden aikana, mitkä taidot ovat yrityksenne kannalta tärkeimmät?</a:t>
            </a:r>
          </a:p>
        </p:txBody>
      </p:sp>
      <p:sp>
        <p:nvSpPr>
          <p:cNvPr id="4" name="Dian numeron paikkamerkki 3">
            <a:extLst>
              <a:ext uri="{FF2B5EF4-FFF2-40B4-BE49-F238E27FC236}">
                <a16:creationId xmlns:a16="http://schemas.microsoft.com/office/drawing/2014/main" id="{B37A86D1-F0C4-4D51-BDFD-C3FD28CF7470}"/>
              </a:ext>
            </a:extLst>
          </p:cNvPr>
          <p:cNvSpPr>
            <a:spLocks noGrp="1"/>
          </p:cNvSpPr>
          <p:nvPr>
            <p:ph type="sldNum" sz="quarter" idx="4"/>
          </p:nvPr>
        </p:nvSpPr>
        <p:spPr/>
        <p:txBody>
          <a:bodyPr/>
          <a:lstStyle/>
          <a:p>
            <a:fld id="{8D6C8D1F-3066-F545-9C8E-50A640D5C1D2}" type="slidenum">
              <a:rPr lang="fi-FI" smtClean="0"/>
              <a:pPr/>
              <a:t>33</a:t>
            </a:fld>
            <a:endParaRPr lang="fi-FI"/>
          </a:p>
        </p:txBody>
      </p:sp>
      <p:sp>
        <p:nvSpPr>
          <p:cNvPr id="5" name="Sisällön paikkamerkki 2">
            <a:extLst>
              <a:ext uri="{FF2B5EF4-FFF2-40B4-BE49-F238E27FC236}">
                <a16:creationId xmlns:a16="http://schemas.microsoft.com/office/drawing/2014/main" id="{22433980-F0CB-4AA9-95BC-193E6891886A}"/>
              </a:ext>
            </a:extLst>
          </p:cNvPr>
          <p:cNvSpPr txBox="1">
            <a:spLocks/>
          </p:cNvSpPr>
          <p:nvPr/>
        </p:nvSpPr>
        <p:spPr>
          <a:xfrm>
            <a:off x="3152080" y="1369219"/>
            <a:ext cx="2416099" cy="3263504"/>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Tx/>
              <a:buNone/>
              <a:defRPr sz="1100" b="0" i="0" kern="1200">
                <a:solidFill>
                  <a:schemeClr val="tx1"/>
                </a:solidFill>
                <a:latin typeface="Source Sans Pro" panose="020B0503030403020204" pitchFamily="34" charset="0"/>
                <a:ea typeface="+mn-ea"/>
                <a:cs typeface="+mn-cs"/>
              </a:defRPr>
            </a:lvl1pPr>
            <a:lvl2pPr marL="342900" indent="0" algn="l" defTabSz="685800" rtl="0" eaLnBrk="1" latinLnBrk="0" hangingPunct="1">
              <a:lnSpc>
                <a:spcPct val="90000"/>
              </a:lnSpc>
              <a:spcBef>
                <a:spcPts val="375"/>
              </a:spcBef>
              <a:buFontTx/>
              <a:buNone/>
              <a:defRPr sz="1100" b="0" i="0" kern="1200">
                <a:solidFill>
                  <a:schemeClr val="tx1"/>
                </a:solidFill>
                <a:latin typeface="Source Sans Pro" panose="020B0503030403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i-FI" sz="1200"/>
              <a:t>Kun ajattelet yrityksenne </a:t>
            </a:r>
            <a:r>
              <a:rPr lang="fi-FI" sz="1200" b="1"/>
              <a:t>ammattikorkeakoulutaustaisen</a:t>
            </a:r>
            <a:r>
              <a:rPr lang="fi-FI" sz="1200"/>
              <a:t> henkilöstön TULEVAISUUDEN osaamistarpeita seuraavan 2-5 vuoden aikana, mitkä taidot ovat yrityksenne kannalta tärkeimmät?</a:t>
            </a:r>
          </a:p>
        </p:txBody>
      </p:sp>
      <p:sp>
        <p:nvSpPr>
          <p:cNvPr id="6" name="Sisällön paikkamerkki 2">
            <a:extLst>
              <a:ext uri="{FF2B5EF4-FFF2-40B4-BE49-F238E27FC236}">
                <a16:creationId xmlns:a16="http://schemas.microsoft.com/office/drawing/2014/main" id="{C6B224D8-8E5E-48D9-A31C-49EAEEABE050}"/>
              </a:ext>
            </a:extLst>
          </p:cNvPr>
          <p:cNvSpPr txBox="1">
            <a:spLocks/>
          </p:cNvSpPr>
          <p:nvPr/>
        </p:nvSpPr>
        <p:spPr>
          <a:xfrm>
            <a:off x="5991921" y="1369219"/>
            <a:ext cx="2416099" cy="3263504"/>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Tx/>
              <a:buNone/>
              <a:defRPr sz="1100" b="0" i="0" kern="1200">
                <a:solidFill>
                  <a:schemeClr val="tx1"/>
                </a:solidFill>
                <a:latin typeface="Source Sans Pro" panose="020B0503030403020204" pitchFamily="34" charset="0"/>
                <a:ea typeface="+mn-ea"/>
                <a:cs typeface="+mn-cs"/>
              </a:defRPr>
            </a:lvl1pPr>
            <a:lvl2pPr marL="342900" indent="0" algn="l" defTabSz="685800" rtl="0" eaLnBrk="1" latinLnBrk="0" hangingPunct="1">
              <a:lnSpc>
                <a:spcPct val="90000"/>
              </a:lnSpc>
              <a:spcBef>
                <a:spcPts val="375"/>
              </a:spcBef>
              <a:buFontTx/>
              <a:buNone/>
              <a:defRPr sz="1100" b="0" i="0" kern="1200">
                <a:solidFill>
                  <a:schemeClr val="tx1"/>
                </a:solidFill>
                <a:latin typeface="Source Sans Pro" panose="020B0503030403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i-FI" sz="1200"/>
              <a:t>Kun ajattelet yrityksenne </a:t>
            </a:r>
            <a:r>
              <a:rPr lang="fi-FI" sz="1200" b="1"/>
              <a:t>yliopistotaustaisen</a:t>
            </a:r>
            <a:r>
              <a:rPr lang="fi-FI" sz="1200"/>
              <a:t> henkilöstön TULEVAISUUDEN osaamistarpeita seuraavan 2-5 vuoden aikana, mitkä taidot ovat yrityksenne kannalta tärkeimmät?</a:t>
            </a:r>
          </a:p>
        </p:txBody>
      </p:sp>
      <p:pic>
        <p:nvPicPr>
          <p:cNvPr id="8" name="Kuva 7">
            <a:extLst>
              <a:ext uri="{FF2B5EF4-FFF2-40B4-BE49-F238E27FC236}">
                <a16:creationId xmlns:a16="http://schemas.microsoft.com/office/drawing/2014/main" id="{9DBF57C2-483D-4D62-9F69-07C67B71E9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8667" y="2646558"/>
            <a:ext cx="2287423" cy="2087368"/>
          </a:xfrm>
          <a:prstGeom prst="rect">
            <a:avLst/>
          </a:prstGeom>
        </p:spPr>
      </p:pic>
      <p:pic>
        <p:nvPicPr>
          <p:cNvPr id="10" name="Kuva 9">
            <a:extLst>
              <a:ext uri="{FF2B5EF4-FFF2-40B4-BE49-F238E27FC236}">
                <a16:creationId xmlns:a16="http://schemas.microsoft.com/office/drawing/2014/main" id="{92653CB3-5833-44A9-BDA6-29F26B6E5A1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04000" y="2747061"/>
            <a:ext cx="2261315" cy="1986865"/>
          </a:xfrm>
          <a:prstGeom prst="rect">
            <a:avLst/>
          </a:prstGeom>
        </p:spPr>
      </p:pic>
      <p:pic>
        <p:nvPicPr>
          <p:cNvPr id="12" name="Kuva 11">
            <a:extLst>
              <a:ext uri="{FF2B5EF4-FFF2-40B4-BE49-F238E27FC236}">
                <a16:creationId xmlns:a16="http://schemas.microsoft.com/office/drawing/2014/main" id="{02852030-2CE8-4F7B-A611-5387A78CB73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38924" y="2679895"/>
            <a:ext cx="2280162" cy="2087368"/>
          </a:xfrm>
          <a:prstGeom prst="rect">
            <a:avLst/>
          </a:prstGeom>
        </p:spPr>
      </p:pic>
    </p:spTree>
    <p:extLst>
      <p:ext uri="{BB962C8B-B14F-4D97-AF65-F5344CB8AC3E}">
        <p14:creationId xmlns:p14="http://schemas.microsoft.com/office/powerpoint/2010/main" val="27459614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686A6F-0406-4D95-83AE-510C17DBEA50}"/>
              </a:ext>
            </a:extLst>
          </p:cNvPr>
          <p:cNvSpPr>
            <a:spLocks noGrp="1"/>
          </p:cNvSpPr>
          <p:nvPr>
            <p:ph type="title"/>
          </p:nvPr>
        </p:nvSpPr>
        <p:spPr/>
        <p:txBody>
          <a:bodyPr/>
          <a:lstStyle/>
          <a:p>
            <a:r>
              <a:rPr lang="fi-FI"/>
              <a:t>Tulevaisuuden osaamistarpeet – kaikki</a:t>
            </a:r>
          </a:p>
        </p:txBody>
      </p:sp>
      <p:sp>
        <p:nvSpPr>
          <p:cNvPr id="3" name="Sisällön paikkamerkki 2">
            <a:extLst>
              <a:ext uri="{FF2B5EF4-FFF2-40B4-BE49-F238E27FC236}">
                <a16:creationId xmlns:a16="http://schemas.microsoft.com/office/drawing/2014/main" id="{5955CA49-307D-42C5-B924-0B65E882672B}"/>
              </a:ext>
            </a:extLst>
          </p:cNvPr>
          <p:cNvSpPr>
            <a:spLocks noGrp="1"/>
          </p:cNvSpPr>
          <p:nvPr>
            <p:ph idx="1"/>
          </p:nvPr>
        </p:nvSpPr>
        <p:spPr/>
        <p:txBody>
          <a:bodyPr/>
          <a:lstStyle/>
          <a:p>
            <a:r>
              <a:rPr lang="fi-FI" sz="1100"/>
              <a:t>Kun ajattelet yrityksenne henkilöstön TULEVAISUUDEN osaamistarpeita seuraavan 2-5 vuoden aikana, mitkä taidot ovat yrityksenne kannalta tärkeimmät? – Kaikki koulutusalat yhdistettynä (n=999, esitetty min 10 mainintaa):</a:t>
            </a:r>
          </a:p>
          <a:p>
            <a:endParaRPr lang="fi-FI"/>
          </a:p>
        </p:txBody>
      </p:sp>
      <p:sp>
        <p:nvSpPr>
          <p:cNvPr id="4" name="Dian numeron paikkamerkki 3">
            <a:extLst>
              <a:ext uri="{FF2B5EF4-FFF2-40B4-BE49-F238E27FC236}">
                <a16:creationId xmlns:a16="http://schemas.microsoft.com/office/drawing/2014/main" id="{DCD0D6C9-EE25-4887-A7FA-CDBE7C234523}"/>
              </a:ext>
            </a:extLst>
          </p:cNvPr>
          <p:cNvSpPr>
            <a:spLocks noGrp="1"/>
          </p:cNvSpPr>
          <p:nvPr>
            <p:ph type="sldNum" sz="quarter" idx="4"/>
          </p:nvPr>
        </p:nvSpPr>
        <p:spPr/>
        <p:txBody>
          <a:bodyPr/>
          <a:lstStyle/>
          <a:p>
            <a:fld id="{8D6C8D1F-3066-F545-9C8E-50A640D5C1D2}" type="slidenum">
              <a:rPr lang="fi-FI" smtClean="0"/>
              <a:pPr/>
              <a:t>34</a:t>
            </a:fld>
            <a:endParaRPr lang="fi-FI"/>
          </a:p>
        </p:txBody>
      </p:sp>
      <p:sp>
        <p:nvSpPr>
          <p:cNvPr id="8" name="Tekstiruutu 7">
            <a:extLst>
              <a:ext uri="{FF2B5EF4-FFF2-40B4-BE49-F238E27FC236}">
                <a16:creationId xmlns:a16="http://schemas.microsoft.com/office/drawing/2014/main" id="{10315854-A651-495D-A11C-23CD52585DFF}"/>
              </a:ext>
            </a:extLst>
          </p:cNvPr>
          <p:cNvSpPr txBox="1"/>
          <p:nvPr/>
        </p:nvSpPr>
        <p:spPr>
          <a:xfrm>
            <a:off x="5716859" y="1923597"/>
            <a:ext cx="3072811" cy="2882840"/>
          </a:xfrm>
          <a:prstGeom prst="rect">
            <a:avLst/>
          </a:prstGeom>
          <a:noFill/>
        </p:spPr>
        <p:txBody>
          <a:bodyPr wrap="square" rtlCol="0">
            <a:spAutoFit/>
          </a:bodyPr>
          <a:lstStyle/>
          <a:p>
            <a:pPr marL="171450" indent="-171450">
              <a:spcBef>
                <a:spcPts val="400"/>
              </a:spcBef>
              <a:buFont typeface="Arial" panose="020B0604020202020204" pitchFamily="34" charset="0"/>
              <a:buChar char="•"/>
            </a:pPr>
            <a:r>
              <a:rPr lang="fi-FI" sz="1050">
                <a:latin typeface="Source Sans Pro" panose="020B0503030403020204" pitchFamily="34" charset="0"/>
              </a:rPr>
              <a:t>Tietotekniikkaa: mm. digitalisaatioon liittyvät taidot, digitaalisten alustojen hyödyntäminen, automaatiot, ohjelmointi, ohjelmistojen käyttö</a:t>
            </a:r>
          </a:p>
          <a:p>
            <a:pPr marL="171450" indent="-171450">
              <a:spcBef>
                <a:spcPts val="400"/>
              </a:spcBef>
              <a:buFont typeface="Arial" panose="020B0604020202020204" pitchFamily="34" charset="0"/>
              <a:buChar char="•"/>
            </a:pPr>
            <a:r>
              <a:rPr lang="fi-FI" sz="1050">
                <a:latin typeface="Source Sans Pro" panose="020B0503030403020204" pitchFamily="34" charset="0"/>
              </a:rPr>
              <a:t>Asenteet: mm. halu kehittyä ja oppia, muutosmyönteisyys, sopeutumiskyky, ongelmanratkaisukyky, ahkeruus</a:t>
            </a:r>
          </a:p>
          <a:p>
            <a:pPr marL="171450" indent="-171450">
              <a:spcBef>
                <a:spcPts val="400"/>
              </a:spcBef>
              <a:buFont typeface="Arial" panose="020B0604020202020204" pitchFamily="34" charset="0"/>
              <a:buChar char="•"/>
            </a:pPr>
            <a:r>
              <a:rPr lang="fi-FI" sz="1050">
                <a:latin typeface="Source Sans Pro" panose="020B0503030403020204" pitchFamily="34" charset="0"/>
              </a:rPr>
              <a:t>Muutokset: mm. mahdollisuuksien näkeminen, muutokseen sopeutuminen, toimintaympäristön kehittäminen, kyky muuttaa omaa toimintaa ja ajattelua</a:t>
            </a:r>
          </a:p>
          <a:p>
            <a:pPr marL="171450" indent="-171450">
              <a:spcBef>
                <a:spcPts val="400"/>
              </a:spcBef>
              <a:buFont typeface="Arial" panose="020B0604020202020204" pitchFamily="34" charset="0"/>
              <a:buChar char="•"/>
            </a:pPr>
            <a:r>
              <a:rPr lang="fi-FI" sz="1050">
                <a:latin typeface="Source Sans Pro" panose="020B0503030403020204" pitchFamily="34" charset="0"/>
              </a:rPr>
              <a:t>Kehittäminen: mm. palveluiden kehittäminen, tuotekehitys, tietojärjestelmien kehittäminen, oman osaamisen kehittäminen</a:t>
            </a:r>
          </a:p>
          <a:p>
            <a:pPr marL="171450" indent="-171450">
              <a:spcBef>
                <a:spcPts val="400"/>
              </a:spcBef>
              <a:buFont typeface="Arial" panose="020B0604020202020204" pitchFamily="34" charset="0"/>
              <a:buChar char="•"/>
            </a:pPr>
            <a:r>
              <a:rPr lang="fi-FI" sz="1050">
                <a:latin typeface="Source Sans Pro" panose="020B0503030403020204" pitchFamily="34" charset="0"/>
              </a:rPr>
              <a:t>Tieto: mm. dataosaaminen, tiedon hyödyntäminen, tiedon hankinta, tiedon tulkinta</a:t>
            </a:r>
          </a:p>
        </p:txBody>
      </p:sp>
      <p:pic>
        <p:nvPicPr>
          <p:cNvPr id="5" name="Kuva 4">
            <a:extLst>
              <a:ext uri="{FF2B5EF4-FFF2-40B4-BE49-F238E27FC236}">
                <a16:creationId xmlns:a16="http://schemas.microsoft.com/office/drawing/2014/main" id="{1CD5469D-81D1-4E52-877C-E019166192DC}"/>
              </a:ext>
            </a:extLst>
          </p:cNvPr>
          <p:cNvPicPr>
            <a:picLocks noChangeAspect="1"/>
          </p:cNvPicPr>
          <p:nvPr/>
        </p:nvPicPr>
        <p:blipFill>
          <a:blip r:embed="rId2"/>
          <a:stretch>
            <a:fillRect/>
          </a:stretch>
        </p:blipFill>
        <p:spPr>
          <a:xfrm>
            <a:off x="749595" y="1772437"/>
            <a:ext cx="4572000" cy="3185160"/>
          </a:xfrm>
          <a:prstGeom prst="rect">
            <a:avLst/>
          </a:prstGeom>
        </p:spPr>
      </p:pic>
    </p:spTree>
    <p:extLst>
      <p:ext uri="{BB962C8B-B14F-4D97-AF65-F5344CB8AC3E}">
        <p14:creationId xmlns:p14="http://schemas.microsoft.com/office/powerpoint/2010/main" val="28591917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686A6F-0406-4D95-83AE-510C17DBEA50}"/>
              </a:ext>
            </a:extLst>
          </p:cNvPr>
          <p:cNvSpPr>
            <a:spLocks noGrp="1"/>
          </p:cNvSpPr>
          <p:nvPr>
            <p:ph type="title"/>
          </p:nvPr>
        </p:nvSpPr>
        <p:spPr/>
        <p:txBody>
          <a:bodyPr/>
          <a:lstStyle/>
          <a:p>
            <a:r>
              <a:rPr lang="fi-FI"/>
              <a:t>Tulevaisuuden osaamistarpeet – ammattikoulutaustaiset</a:t>
            </a:r>
          </a:p>
        </p:txBody>
      </p:sp>
      <p:sp>
        <p:nvSpPr>
          <p:cNvPr id="3" name="Sisällön paikkamerkki 2">
            <a:extLst>
              <a:ext uri="{FF2B5EF4-FFF2-40B4-BE49-F238E27FC236}">
                <a16:creationId xmlns:a16="http://schemas.microsoft.com/office/drawing/2014/main" id="{5955CA49-307D-42C5-B924-0B65E882672B}"/>
              </a:ext>
            </a:extLst>
          </p:cNvPr>
          <p:cNvSpPr>
            <a:spLocks noGrp="1"/>
          </p:cNvSpPr>
          <p:nvPr>
            <p:ph idx="1"/>
          </p:nvPr>
        </p:nvSpPr>
        <p:spPr/>
        <p:txBody>
          <a:bodyPr/>
          <a:lstStyle/>
          <a:p>
            <a:r>
              <a:rPr lang="fi-FI" sz="1100"/>
              <a:t>Kun ajattelet yrityksenne </a:t>
            </a:r>
            <a:r>
              <a:rPr lang="fi-FI" sz="1100" b="1"/>
              <a:t>ammattikoulutaustaisen</a:t>
            </a:r>
            <a:r>
              <a:rPr lang="fi-FI" sz="1100"/>
              <a:t> henkilöstön TULEVAISUUDEN osaamistarpeita seuraavan 2-5 vuoden aikana, mitkä taidot ovat yrityksenne kannalta tärkeimmät? (n=494)</a:t>
            </a:r>
          </a:p>
          <a:p>
            <a:endParaRPr lang="fi-FI"/>
          </a:p>
        </p:txBody>
      </p:sp>
      <p:sp>
        <p:nvSpPr>
          <p:cNvPr id="4" name="Dian numeron paikkamerkki 3">
            <a:extLst>
              <a:ext uri="{FF2B5EF4-FFF2-40B4-BE49-F238E27FC236}">
                <a16:creationId xmlns:a16="http://schemas.microsoft.com/office/drawing/2014/main" id="{DCD0D6C9-EE25-4887-A7FA-CDBE7C234523}"/>
              </a:ext>
            </a:extLst>
          </p:cNvPr>
          <p:cNvSpPr>
            <a:spLocks noGrp="1"/>
          </p:cNvSpPr>
          <p:nvPr>
            <p:ph type="sldNum" sz="quarter" idx="4"/>
          </p:nvPr>
        </p:nvSpPr>
        <p:spPr/>
        <p:txBody>
          <a:bodyPr/>
          <a:lstStyle/>
          <a:p>
            <a:fld id="{8D6C8D1F-3066-F545-9C8E-50A640D5C1D2}" type="slidenum">
              <a:rPr lang="fi-FI" smtClean="0"/>
              <a:pPr/>
              <a:t>35</a:t>
            </a:fld>
            <a:endParaRPr lang="fi-FI"/>
          </a:p>
        </p:txBody>
      </p:sp>
      <p:pic>
        <p:nvPicPr>
          <p:cNvPr id="5" name="Kuva 4">
            <a:extLst>
              <a:ext uri="{FF2B5EF4-FFF2-40B4-BE49-F238E27FC236}">
                <a16:creationId xmlns:a16="http://schemas.microsoft.com/office/drawing/2014/main" id="{606680FC-D8F9-428E-90F4-A6DD2C0193C3}"/>
              </a:ext>
            </a:extLst>
          </p:cNvPr>
          <p:cNvPicPr>
            <a:picLocks noChangeAspect="1"/>
          </p:cNvPicPr>
          <p:nvPr/>
        </p:nvPicPr>
        <p:blipFill>
          <a:blip r:embed="rId2"/>
          <a:stretch>
            <a:fillRect/>
          </a:stretch>
        </p:blipFill>
        <p:spPr>
          <a:xfrm>
            <a:off x="976997" y="1749505"/>
            <a:ext cx="4968240" cy="3154680"/>
          </a:xfrm>
          <a:prstGeom prst="rect">
            <a:avLst/>
          </a:prstGeom>
        </p:spPr>
      </p:pic>
    </p:spTree>
    <p:extLst>
      <p:ext uri="{BB962C8B-B14F-4D97-AF65-F5344CB8AC3E}">
        <p14:creationId xmlns:p14="http://schemas.microsoft.com/office/powerpoint/2010/main" val="7857513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686A6F-0406-4D95-83AE-510C17DBEA50}"/>
              </a:ext>
            </a:extLst>
          </p:cNvPr>
          <p:cNvSpPr>
            <a:spLocks noGrp="1"/>
          </p:cNvSpPr>
          <p:nvPr>
            <p:ph type="title"/>
          </p:nvPr>
        </p:nvSpPr>
        <p:spPr/>
        <p:txBody>
          <a:bodyPr/>
          <a:lstStyle/>
          <a:p>
            <a:r>
              <a:rPr lang="fi-FI"/>
              <a:t>Tulevaisuuden osaamistarpeet – ammattikorkeakoulutaustaiset</a:t>
            </a:r>
          </a:p>
        </p:txBody>
      </p:sp>
      <p:sp>
        <p:nvSpPr>
          <p:cNvPr id="3" name="Sisällön paikkamerkki 2">
            <a:extLst>
              <a:ext uri="{FF2B5EF4-FFF2-40B4-BE49-F238E27FC236}">
                <a16:creationId xmlns:a16="http://schemas.microsoft.com/office/drawing/2014/main" id="{5955CA49-307D-42C5-B924-0B65E882672B}"/>
              </a:ext>
            </a:extLst>
          </p:cNvPr>
          <p:cNvSpPr>
            <a:spLocks noGrp="1"/>
          </p:cNvSpPr>
          <p:nvPr>
            <p:ph idx="1"/>
          </p:nvPr>
        </p:nvSpPr>
        <p:spPr/>
        <p:txBody>
          <a:bodyPr/>
          <a:lstStyle/>
          <a:p>
            <a:r>
              <a:rPr lang="fi-FI" sz="1100"/>
              <a:t>Kun ajattelet yrityksenne </a:t>
            </a:r>
            <a:r>
              <a:rPr lang="fi-FI" sz="1100" b="1"/>
              <a:t>ammattikorkeakoulutaustaisen</a:t>
            </a:r>
            <a:r>
              <a:rPr lang="fi-FI" sz="1100"/>
              <a:t> henkilöstön TULEVAISUUDEN osaamistarpeita seuraavan 2-5 vuoden aikana, mitkä taidot ovat yrityksenne kannalta tärkeimmät? (n=351)</a:t>
            </a:r>
          </a:p>
          <a:p>
            <a:endParaRPr lang="fi-FI"/>
          </a:p>
        </p:txBody>
      </p:sp>
      <p:sp>
        <p:nvSpPr>
          <p:cNvPr id="4" name="Dian numeron paikkamerkki 3">
            <a:extLst>
              <a:ext uri="{FF2B5EF4-FFF2-40B4-BE49-F238E27FC236}">
                <a16:creationId xmlns:a16="http://schemas.microsoft.com/office/drawing/2014/main" id="{DCD0D6C9-EE25-4887-A7FA-CDBE7C234523}"/>
              </a:ext>
            </a:extLst>
          </p:cNvPr>
          <p:cNvSpPr>
            <a:spLocks noGrp="1"/>
          </p:cNvSpPr>
          <p:nvPr>
            <p:ph type="sldNum" sz="quarter" idx="4"/>
          </p:nvPr>
        </p:nvSpPr>
        <p:spPr/>
        <p:txBody>
          <a:bodyPr/>
          <a:lstStyle/>
          <a:p>
            <a:fld id="{8D6C8D1F-3066-F545-9C8E-50A640D5C1D2}" type="slidenum">
              <a:rPr lang="fi-FI" smtClean="0"/>
              <a:pPr/>
              <a:t>36</a:t>
            </a:fld>
            <a:endParaRPr lang="fi-FI"/>
          </a:p>
        </p:txBody>
      </p:sp>
      <p:pic>
        <p:nvPicPr>
          <p:cNvPr id="5" name="Kuva 4">
            <a:extLst>
              <a:ext uri="{FF2B5EF4-FFF2-40B4-BE49-F238E27FC236}">
                <a16:creationId xmlns:a16="http://schemas.microsoft.com/office/drawing/2014/main" id="{CF388402-AF59-4CF2-A7B1-D9DC5AE659BE}"/>
              </a:ext>
            </a:extLst>
          </p:cNvPr>
          <p:cNvPicPr>
            <a:picLocks noChangeAspect="1"/>
          </p:cNvPicPr>
          <p:nvPr/>
        </p:nvPicPr>
        <p:blipFill>
          <a:blip r:embed="rId2"/>
          <a:stretch>
            <a:fillRect/>
          </a:stretch>
        </p:blipFill>
        <p:spPr>
          <a:xfrm>
            <a:off x="838861" y="1911963"/>
            <a:ext cx="4564380" cy="3093720"/>
          </a:xfrm>
          <a:prstGeom prst="rect">
            <a:avLst/>
          </a:prstGeom>
        </p:spPr>
      </p:pic>
    </p:spTree>
    <p:extLst>
      <p:ext uri="{BB962C8B-B14F-4D97-AF65-F5344CB8AC3E}">
        <p14:creationId xmlns:p14="http://schemas.microsoft.com/office/powerpoint/2010/main" val="18637120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686A6F-0406-4D95-83AE-510C17DBEA50}"/>
              </a:ext>
            </a:extLst>
          </p:cNvPr>
          <p:cNvSpPr>
            <a:spLocks noGrp="1"/>
          </p:cNvSpPr>
          <p:nvPr>
            <p:ph type="title"/>
          </p:nvPr>
        </p:nvSpPr>
        <p:spPr/>
        <p:txBody>
          <a:bodyPr/>
          <a:lstStyle/>
          <a:p>
            <a:r>
              <a:rPr lang="fi-FI"/>
              <a:t>Tulevaisuuden osaamistarpeet – yliopistotaustaiset</a:t>
            </a:r>
          </a:p>
        </p:txBody>
      </p:sp>
      <p:sp>
        <p:nvSpPr>
          <p:cNvPr id="3" name="Sisällön paikkamerkki 2">
            <a:extLst>
              <a:ext uri="{FF2B5EF4-FFF2-40B4-BE49-F238E27FC236}">
                <a16:creationId xmlns:a16="http://schemas.microsoft.com/office/drawing/2014/main" id="{5955CA49-307D-42C5-B924-0B65E882672B}"/>
              </a:ext>
            </a:extLst>
          </p:cNvPr>
          <p:cNvSpPr>
            <a:spLocks noGrp="1"/>
          </p:cNvSpPr>
          <p:nvPr>
            <p:ph idx="1"/>
          </p:nvPr>
        </p:nvSpPr>
        <p:spPr/>
        <p:txBody>
          <a:bodyPr/>
          <a:lstStyle/>
          <a:p>
            <a:r>
              <a:rPr lang="fi-FI" sz="1100"/>
              <a:t>Kun ajattelet yrityksenne </a:t>
            </a:r>
            <a:r>
              <a:rPr lang="fi-FI" sz="1100" b="1"/>
              <a:t>yliopistotaustaisen</a:t>
            </a:r>
            <a:r>
              <a:rPr lang="fi-FI" sz="1100"/>
              <a:t> henkilöstön TULEVAISUUDEN osaamistarpeita seuraavan 2-5 vuoden aikana, mitkä taidot ovat yrityksenne kannalta tärkeimmät? (n=154)</a:t>
            </a:r>
          </a:p>
          <a:p>
            <a:endParaRPr lang="fi-FI"/>
          </a:p>
        </p:txBody>
      </p:sp>
      <p:sp>
        <p:nvSpPr>
          <p:cNvPr id="4" name="Dian numeron paikkamerkki 3">
            <a:extLst>
              <a:ext uri="{FF2B5EF4-FFF2-40B4-BE49-F238E27FC236}">
                <a16:creationId xmlns:a16="http://schemas.microsoft.com/office/drawing/2014/main" id="{DCD0D6C9-EE25-4887-A7FA-CDBE7C234523}"/>
              </a:ext>
            </a:extLst>
          </p:cNvPr>
          <p:cNvSpPr>
            <a:spLocks noGrp="1"/>
          </p:cNvSpPr>
          <p:nvPr>
            <p:ph type="sldNum" sz="quarter" idx="4"/>
          </p:nvPr>
        </p:nvSpPr>
        <p:spPr/>
        <p:txBody>
          <a:bodyPr/>
          <a:lstStyle/>
          <a:p>
            <a:fld id="{8D6C8D1F-3066-F545-9C8E-50A640D5C1D2}" type="slidenum">
              <a:rPr lang="fi-FI" smtClean="0"/>
              <a:pPr/>
              <a:t>37</a:t>
            </a:fld>
            <a:endParaRPr lang="fi-FI"/>
          </a:p>
        </p:txBody>
      </p:sp>
      <p:sp>
        <p:nvSpPr>
          <p:cNvPr id="6" name="Tekstiruutu 5">
            <a:extLst>
              <a:ext uri="{FF2B5EF4-FFF2-40B4-BE49-F238E27FC236}">
                <a16:creationId xmlns:a16="http://schemas.microsoft.com/office/drawing/2014/main" id="{79C79BE7-821A-4564-8464-76B6AD731C00}"/>
              </a:ext>
            </a:extLst>
          </p:cNvPr>
          <p:cNvSpPr txBox="1"/>
          <p:nvPr/>
        </p:nvSpPr>
        <p:spPr>
          <a:xfrm>
            <a:off x="5770087" y="2064008"/>
            <a:ext cx="2947081" cy="2457083"/>
          </a:xfrm>
          <a:prstGeom prst="rect">
            <a:avLst/>
          </a:prstGeom>
          <a:noFill/>
        </p:spPr>
        <p:txBody>
          <a:bodyPr wrap="square" rtlCol="0">
            <a:spAutoFit/>
          </a:bodyPr>
          <a:lstStyle/>
          <a:p>
            <a:pPr marL="171450" indent="-171450">
              <a:spcBef>
                <a:spcPts val="400"/>
              </a:spcBef>
              <a:buFont typeface="Arial" panose="020B0604020202020204" pitchFamily="34" charset="0"/>
              <a:buChar char="•"/>
            </a:pPr>
            <a:r>
              <a:rPr lang="fi-FI" sz="1050">
                <a:latin typeface="Source Sans Pro" panose="020B0503030403020204" pitchFamily="34" charset="0"/>
              </a:rPr>
              <a:t>Yliopistotaustaisten osalta laveampina teemoina nousivat kokonaistuloksen tapaan kyky ja kiinnostus oppia uutta, itsensä johtamistaidot, digitaaliset taidot jne.</a:t>
            </a:r>
          </a:p>
          <a:p>
            <a:pPr marL="171450" indent="-171450">
              <a:spcBef>
                <a:spcPts val="400"/>
              </a:spcBef>
              <a:buFont typeface="Arial" panose="020B0604020202020204" pitchFamily="34" charset="0"/>
              <a:buChar char="•"/>
            </a:pPr>
            <a:r>
              <a:rPr lang="fi-FI" sz="1050">
                <a:latin typeface="Source Sans Pro" panose="020B0503030403020204" pitchFamily="34" charset="0"/>
              </a:rPr>
              <a:t>Opiskelu-otsikon alla on erityisesti pohdintoja opintosuuntausten moninaisuudesta, mutta myös muutama maininta jatkuvasta oppimisesta</a:t>
            </a:r>
          </a:p>
          <a:p>
            <a:pPr marL="171450" indent="-171450">
              <a:spcBef>
                <a:spcPts val="400"/>
              </a:spcBef>
              <a:buFont typeface="Arial" panose="020B0604020202020204" pitchFamily="34" charset="0"/>
              <a:buChar char="•"/>
            </a:pPr>
            <a:r>
              <a:rPr lang="fi-FI" sz="1050">
                <a:latin typeface="Source Sans Pro" panose="020B0503030403020204" pitchFamily="34" charset="0"/>
              </a:rPr>
              <a:t>Arkkitehdit nousivat useimmin esiin yksittäisenä spesifinä ammattinimikkeenä </a:t>
            </a:r>
            <a:r>
              <a:rPr lang="fi-FI" sz="1050" err="1">
                <a:latin typeface="Source Sans Pro" panose="020B0503030403020204" pitchFamily="34" charset="0"/>
              </a:rPr>
              <a:t>Paltan</a:t>
            </a:r>
            <a:r>
              <a:rPr lang="fi-FI" sz="1050">
                <a:latin typeface="Source Sans Pro" panose="020B0503030403020204" pitchFamily="34" charset="0"/>
              </a:rPr>
              <a:t> jäsenistöstä, mutta näidenkin mainintojen lukumäärä oli 20 kpl, joka osoittaa vastausten kaiken kaikkiaan olleen hajanaisia teemoiltaan</a:t>
            </a:r>
          </a:p>
        </p:txBody>
      </p:sp>
      <p:pic>
        <p:nvPicPr>
          <p:cNvPr id="8" name="Kuva 7">
            <a:extLst>
              <a:ext uri="{FF2B5EF4-FFF2-40B4-BE49-F238E27FC236}">
                <a16:creationId xmlns:a16="http://schemas.microsoft.com/office/drawing/2014/main" id="{50319128-D46D-4432-9717-B636C9DB7157}"/>
              </a:ext>
            </a:extLst>
          </p:cNvPr>
          <p:cNvPicPr>
            <a:picLocks noChangeAspect="1"/>
          </p:cNvPicPr>
          <p:nvPr/>
        </p:nvPicPr>
        <p:blipFill>
          <a:blip r:embed="rId3"/>
          <a:stretch>
            <a:fillRect/>
          </a:stretch>
        </p:blipFill>
        <p:spPr>
          <a:xfrm>
            <a:off x="680305" y="1779733"/>
            <a:ext cx="5044440" cy="3154680"/>
          </a:xfrm>
          <a:prstGeom prst="rect">
            <a:avLst/>
          </a:prstGeom>
        </p:spPr>
      </p:pic>
    </p:spTree>
    <p:extLst>
      <p:ext uri="{BB962C8B-B14F-4D97-AF65-F5344CB8AC3E}">
        <p14:creationId xmlns:p14="http://schemas.microsoft.com/office/powerpoint/2010/main" val="26799011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 7" descr="Kuva, joka sisältää kohteen henkilö, seisominen, mies, sisä&#10;&#10;Kuvaus luotu automaattisesti">
            <a:extLst>
              <a:ext uri="{FF2B5EF4-FFF2-40B4-BE49-F238E27FC236}">
                <a16:creationId xmlns:a16="http://schemas.microsoft.com/office/drawing/2014/main" id="{61B7C9AE-412D-FE43-AA28-4EB8B0B5205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 y="4"/>
            <a:ext cx="9143984" cy="5143491"/>
          </a:xfrm>
          <a:prstGeom prst="rect">
            <a:avLst/>
          </a:prstGeom>
        </p:spPr>
      </p:pic>
      <p:sp>
        <p:nvSpPr>
          <p:cNvPr id="2" name="Otsikko 1">
            <a:extLst>
              <a:ext uri="{FF2B5EF4-FFF2-40B4-BE49-F238E27FC236}">
                <a16:creationId xmlns:a16="http://schemas.microsoft.com/office/drawing/2014/main" id="{DC023A23-7237-E241-AB18-94D318FD4E46}"/>
              </a:ext>
            </a:extLst>
          </p:cNvPr>
          <p:cNvSpPr>
            <a:spLocks noGrp="1"/>
          </p:cNvSpPr>
          <p:nvPr>
            <p:ph type="title"/>
          </p:nvPr>
        </p:nvSpPr>
        <p:spPr/>
        <p:txBody>
          <a:bodyPr>
            <a:normAutofit/>
          </a:bodyPr>
          <a:lstStyle/>
          <a:p>
            <a:r>
              <a:rPr lang="fi-FI" sz="2000"/>
              <a:t>Johtopäätökset</a:t>
            </a:r>
          </a:p>
        </p:txBody>
      </p:sp>
      <p:pic>
        <p:nvPicPr>
          <p:cNvPr id="9" name="Kuva 8">
            <a:extLst>
              <a:ext uri="{FF2B5EF4-FFF2-40B4-BE49-F238E27FC236}">
                <a16:creationId xmlns:a16="http://schemas.microsoft.com/office/drawing/2014/main" id="{D2D88B1E-9B28-AA4C-936C-C68E04235A39}"/>
              </a:ext>
            </a:extLst>
          </p:cNvPr>
          <p:cNvPicPr>
            <a:picLocks noChangeAspect="1"/>
          </p:cNvPicPr>
          <p:nvPr/>
        </p:nvPicPr>
        <p:blipFill>
          <a:blip r:embed="rId4"/>
          <a:stretch>
            <a:fillRect/>
          </a:stretch>
        </p:blipFill>
        <p:spPr>
          <a:xfrm>
            <a:off x="7956000" y="3955500"/>
            <a:ext cx="1188000" cy="1188000"/>
          </a:xfrm>
          <a:prstGeom prst="rect">
            <a:avLst/>
          </a:prstGeom>
        </p:spPr>
      </p:pic>
    </p:spTree>
    <p:extLst>
      <p:ext uri="{BB962C8B-B14F-4D97-AF65-F5344CB8AC3E}">
        <p14:creationId xmlns:p14="http://schemas.microsoft.com/office/powerpoint/2010/main" val="743685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C5867485-28EF-8F40-BCB2-F437154A2018}"/>
              </a:ext>
            </a:extLst>
          </p:cNvPr>
          <p:cNvSpPr>
            <a:spLocks noGrp="1"/>
          </p:cNvSpPr>
          <p:nvPr>
            <p:ph type="title"/>
          </p:nvPr>
        </p:nvSpPr>
        <p:spPr/>
        <p:txBody>
          <a:bodyPr>
            <a:normAutofit/>
          </a:bodyPr>
          <a:lstStyle/>
          <a:p>
            <a:r>
              <a:rPr lang="fi-FI" sz="2000" noProof="1"/>
              <a:t>Johtopäätökset</a:t>
            </a:r>
            <a:endParaRPr lang="fi-FI" sz="2000"/>
          </a:p>
        </p:txBody>
      </p:sp>
      <p:sp>
        <p:nvSpPr>
          <p:cNvPr id="7" name="Sisällön paikkamerkki 6">
            <a:extLst>
              <a:ext uri="{FF2B5EF4-FFF2-40B4-BE49-F238E27FC236}">
                <a16:creationId xmlns:a16="http://schemas.microsoft.com/office/drawing/2014/main" id="{1ED483A3-167F-DF44-9C26-B005B102FA81}"/>
              </a:ext>
            </a:extLst>
          </p:cNvPr>
          <p:cNvSpPr>
            <a:spLocks noGrp="1"/>
          </p:cNvSpPr>
          <p:nvPr>
            <p:ph idx="1"/>
          </p:nvPr>
        </p:nvSpPr>
        <p:spPr>
          <a:xfrm>
            <a:off x="354330" y="1140620"/>
            <a:ext cx="7886700" cy="3315143"/>
          </a:xfrm>
        </p:spPr>
        <p:txBody>
          <a:bodyPr>
            <a:noAutofit/>
          </a:bodyPr>
          <a:lstStyle/>
          <a:p>
            <a:pPr marL="171450" indent="-171450">
              <a:buFont typeface="Arial" panose="020B0604020202020204" pitchFamily="34" charset="0"/>
              <a:buChar char="•"/>
            </a:pPr>
            <a:r>
              <a:rPr lang="fi-FI" sz="1200"/>
              <a:t>Palvelualan yrityksissä osaavan työvoiman rekrytointi on haastavaa. Yli puolet vastaajista (51 %) arvioi osaavan työvoiman rekrytoimisen olevan vaikeaa, ja kasvavista yrityksistä jopa 61 % arvioi rekrytoinnin vaikeaksi.</a:t>
            </a:r>
          </a:p>
          <a:p>
            <a:pPr marL="514350" lvl="1" indent="-171450">
              <a:buFont typeface="Arial" panose="020B0604020202020204" pitchFamily="34" charset="0"/>
              <a:buChar char="•"/>
            </a:pPr>
            <a:r>
              <a:rPr lang="fi-FI"/>
              <a:t>Rekrytointivaikeuksia on erityisesti majoitus- ja ravitsemisalalla, ja lisäksi ammatillisessa, tieteellisessä ja teknisessä toiminnassa sekä hallinto- ja tukipalvelutoiminnassa ja vähittäiskaupassa. </a:t>
            </a:r>
          </a:p>
          <a:p>
            <a:pPr marL="514350" lvl="1" indent="-171450">
              <a:buFont typeface="Arial" panose="020B0604020202020204" pitchFamily="34" charset="0"/>
              <a:buChar char="•"/>
            </a:pPr>
            <a:r>
              <a:rPr lang="fi-FI"/>
              <a:t>Suurimmat syyt vaikeuksille olivat työnhakijoiden puute ylipäänsä, sekä </a:t>
            </a:r>
            <a:r>
              <a:rPr lang="fi-FI" sz="1200"/>
              <a:t>työnhakijoiden osaamisen vastaavuus tarpeisiin.</a:t>
            </a:r>
          </a:p>
          <a:p>
            <a:pPr marL="171450" indent="-171450">
              <a:buFont typeface="Arial" panose="020B0604020202020204" pitchFamily="34" charset="0"/>
              <a:buChar char="•"/>
            </a:pPr>
            <a:r>
              <a:rPr lang="fi-FI" sz="1200"/>
              <a:t>Yli kolmasosa arvioi ulkomaisen työvoiman osuuden kasvavan seuraavan 2-3 vuoden aikana. </a:t>
            </a:r>
          </a:p>
          <a:p>
            <a:pPr marL="514350" lvl="1" indent="-171450">
              <a:buFont typeface="Arial" panose="020B0604020202020204" pitchFamily="34" charset="0"/>
              <a:buChar char="•"/>
            </a:pPr>
            <a:r>
              <a:rPr lang="fi-FI"/>
              <a:t>Tällä hetkellä suurin este ulkomaisen työvoiman käytölle on suomen/ruotsin kielitaidon puute. Esteitä löytyy myös työnantajan osaamiseen liittyvistä tekijöistä mm. työnantajan valmiuksista palkata  sekä </a:t>
            </a:r>
            <a:r>
              <a:rPr lang="fi-FI" err="1"/>
              <a:t>kv</a:t>
            </a:r>
            <a:r>
              <a:rPr lang="fi-FI"/>
              <a:t>-rekrytointiosaamisen puutteet</a:t>
            </a:r>
          </a:p>
          <a:p>
            <a:pPr marL="171450" indent="-171450">
              <a:buFont typeface="Arial" panose="020B0604020202020204" pitchFamily="34" charset="0"/>
              <a:buChar char="•"/>
            </a:pPr>
            <a:r>
              <a:rPr lang="fi-FI" sz="1200"/>
              <a:t>Tulevaisuuden suurimpien trendien (digitalisaatio ja väestön ikääntyminen) vaikutus osaamistarpeisiin selkeä. Ilmastonmuutoksen ja päästöjen vähentymisen vaikutus merkittävä, mutta vaikutus ei kuitenkaan näy vielä osaamistarpeissa. </a:t>
            </a:r>
          </a:p>
          <a:p>
            <a:pPr marL="171450" indent="-171450">
              <a:buFont typeface="Arial" panose="020B0604020202020204" pitchFamily="34" charset="0"/>
              <a:buChar char="•"/>
            </a:pPr>
            <a:r>
              <a:rPr lang="fi-FI" sz="1200"/>
              <a:t>Palvelualan yritysten tärkeimmiksi henkilöstön osaamisen osa-alueiksi </a:t>
            </a:r>
            <a:r>
              <a:rPr lang="fi-FI" sz="1200">
                <a:sym typeface="Wingdings" panose="05000000000000000000" pitchFamily="2" charset="2"/>
              </a:rPr>
              <a:t>nimettiin kyky ja halu kehittää omaa osaamistaan ja ammattitaitoaan, sosiaaliset kyvyt, asiakaslähtöinen palvelujen kehittäminen, ongelmanratkaisutaidot ja luova ajattelukyky sekä kyky sopeutua muutokseen. </a:t>
            </a:r>
          </a:p>
          <a:p>
            <a:pPr marL="514350" lvl="1" indent="-171450">
              <a:buFont typeface="Arial" panose="020B0604020202020204" pitchFamily="34" charset="0"/>
              <a:buChar char="•"/>
            </a:pPr>
            <a:r>
              <a:rPr lang="fi-FI"/>
              <a:t>Työnantajat hakevat ensisijaisesti hyvää tyyppiä, jolla on erinomaiset oppimismahdollisuudet ja kyky kehittyä</a:t>
            </a:r>
          </a:p>
        </p:txBody>
      </p:sp>
      <p:sp>
        <p:nvSpPr>
          <p:cNvPr id="2" name="Dian numeron paikkamerkki 1">
            <a:extLst>
              <a:ext uri="{FF2B5EF4-FFF2-40B4-BE49-F238E27FC236}">
                <a16:creationId xmlns:a16="http://schemas.microsoft.com/office/drawing/2014/main" id="{D2F7D563-6AAB-3B4D-9E5F-1D3BAFF9D753}"/>
              </a:ext>
            </a:extLst>
          </p:cNvPr>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D6C8D1F-3066-F545-9C8E-50A640D5C1D2}" type="slidenum">
              <a:rPr kumimoji="0" lang="fi-FI" sz="600" b="0" i="0" u="none" strike="noStrike" kern="1200" cap="none" spc="0" normalizeH="0" baseline="0" noProof="0" smtClean="0">
                <a:ln>
                  <a:noFill/>
                </a:ln>
                <a:solidFill>
                  <a:srgbClr val="2C1A46"/>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39</a:t>
            </a:fld>
            <a:endParaRPr kumimoji="0" lang="fi-FI" sz="600" b="0" i="0" u="none" strike="noStrike" kern="1200" cap="none" spc="0" normalizeH="0" baseline="0" noProof="0">
              <a:ln>
                <a:noFill/>
              </a:ln>
              <a:solidFill>
                <a:srgbClr val="2C1A46"/>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6982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C5867485-28EF-8F40-BCB2-F437154A2018}"/>
              </a:ext>
            </a:extLst>
          </p:cNvPr>
          <p:cNvSpPr>
            <a:spLocks noGrp="1"/>
          </p:cNvSpPr>
          <p:nvPr>
            <p:ph type="title"/>
          </p:nvPr>
        </p:nvSpPr>
        <p:spPr/>
        <p:txBody>
          <a:bodyPr>
            <a:normAutofit/>
          </a:bodyPr>
          <a:lstStyle/>
          <a:p>
            <a:r>
              <a:rPr lang="fi-FI" sz="2000" noProof="1"/>
              <a:t>Tutkimusaineiston kuvaus</a:t>
            </a:r>
            <a:endParaRPr lang="fi-FI" sz="2000"/>
          </a:p>
        </p:txBody>
      </p:sp>
      <p:sp>
        <p:nvSpPr>
          <p:cNvPr id="2" name="Dian numeron paikkamerkki 1">
            <a:extLst>
              <a:ext uri="{FF2B5EF4-FFF2-40B4-BE49-F238E27FC236}">
                <a16:creationId xmlns:a16="http://schemas.microsoft.com/office/drawing/2014/main" id="{D2F7D563-6AAB-3B4D-9E5F-1D3BAFF9D753}"/>
              </a:ext>
            </a:extLst>
          </p:cNvPr>
          <p:cNvSpPr>
            <a:spLocks noGrp="1"/>
          </p:cNvSpPr>
          <p:nvPr>
            <p:ph type="sldNum" sz="quarter" idx="4"/>
          </p:nvPr>
        </p:nvSpPr>
        <p:spPr/>
        <p:txBody>
          <a:bodyPr/>
          <a:lstStyle/>
          <a:p>
            <a:fld id="{8D6C8D1F-3066-F545-9C8E-50A640D5C1D2}" type="slidenum">
              <a:rPr lang="fi-FI" smtClean="0"/>
              <a:pPr/>
              <a:t>4</a:t>
            </a:fld>
            <a:endParaRPr lang="fi-FI"/>
          </a:p>
        </p:txBody>
      </p:sp>
      <p:graphicFrame>
        <p:nvGraphicFramePr>
          <p:cNvPr id="7" name="Taulukko 6">
            <a:extLst>
              <a:ext uri="{FF2B5EF4-FFF2-40B4-BE49-F238E27FC236}">
                <a16:creationId xmlns:a16="http://schemas.microsoft.com/office/drawing/2014/main" id="{77F850CA-A29F-35B0-EA02-E87B37D432AB}"/>
              </a:ext>
            </a:extLst>
          </p:cNvPr>
          <p:cNvGraphicFramePr>
            <a:graphicFrameLocks noGrp="1"/>
          </p:cNvGraphicFramePr>
          <p:nvPr>
            <p:extLst>
              <p:ext uri="{D42A27DB-BD31-4B8C-83A1-F6EECF244321}">
                <p14:modId xmlns:p14="http://schemas.microsoft.com/office/powerpoint/2010/main" val="2039928609"/>
              </p:ext>
            </p:extLst>
          </p:nvPr>
        </p:nvGraphicFramePr>
        <p:xfrm>
          <a:off x="4793230" y="1071438"/>
          <a:ext cx="3384752" cy="3695825"/>
        </p:xfrm>
        <a:graphic>
          <a:graphicData uri="http://schemas.openxmlformats.org/drawingml/2006/table">
            <a:tbl>
              <a:tblPr>
                <a:tableStyleId>{5C22544A-7EE6-4342-B048-85BDC9FD1C3A}</a:tableStyleId>
              </a:tblPr>
              <a:tblGrid>
                <a:gridCol w="2752581">
                  <a:extLst>
                    <a:ext uri="{9D8B030D-6E8A-4147-A177-3AD203B41FA5}">
                      <a16:colId xmlns:a16="http://schemas.microsoft.com/office/drawing/2014/main" val="2484376267"/>
                    </a:ext>
                  </a:extLst>
                </a:gridCol>
                <a:gridCol w="632171">
                  <a:extLst>
                    <a:ext uri="{9D8B030D-6E8A-4147-A177-3AD203B41FA5}">
                      <a16:colId xmlns:a16="http://schemas.microsoft.com/office/drawing/2014/main" val="2861213012"/>
                    </a:ext>
                  </a:extLst>
                </a:gridCol>
              </a:tblGrid>
              <a:tr h="251635">
                <a:tc>
                  <a:txBody>
                    <a:bodyPr/>
                    <a:lstStyle/>
                    <a:p>
                      <a:pPr algn="l" fontAlgn="ctr"/>
                      <a:r>
                        <a:rPr lang="fi-FI" sz="900" b="1" u="none" strike="noStrike">
                          <a:effectLst/>
                          <a:latin typeface="Source Sans Pro" panose="020B0503030403020204" pitchFamily="34" charset="0"/>
                          <a:ea typeface="Source Sans Pro" panose="020B0503030403020204" pitchFamily="34" charset="0"/>
                        </a:rPr>
                        <a:t>Toimiala</a:t>
                      </a:r>
                      <a:endParaRPr lang="fi-FI" sz="900" b="1" i="0" u="none" strike="noStrike">
                        <a:solidFill>
                          <a:srgbClr val="6A6D70"/>
                        </a:solidFill>
                        <a:effectLst/>
                        <a:latin typeface="Source Sans Pro" panose="020B0503030403020204" pitchFamily="34" charset="0"/>
                        <a:ea typeface="Source Sans Pro" panose="020B0503030403020204" pitchFamily="34" charset="0"/>
                      </a:endParaRPr>
                    </a:p>
                  </a:txBody>
                  <a:tcPr marR="7620" marT="7620" marB="0" anchor="ctr">
                    <a:solidFill>
                      <a:schemeClr val="accent1">
                        <a:lumMod val="20000"/>
                        <a:lumOff val="80000"/>
                      </a:schemeClr>
                    </a:solidFill>
                  </a:tcPr>
                </a:tc>
                <a:tc>
                  <a:txBody>
                    <a:bodyPr/>
                    <a:lstStyle/>
                    <a:p>
                      <a:pPr algn="ctr" fontAlgn="ctr"/>
                      <a:r>
                        <a:rPr lang="fi-FI" sz="900" b="1" u="none" strike="noStrike">
                          <a:effectLst/>
                          <a:latin typeface="Source Sans Pro" panose="020B0503030403020204" pitchFamily="34" charset="0"/>
                          <a:ea typeface="Source Sans Pro" panose="020B0503030403020204" pitchFamily="34" charset="0"/>
                        </a:rPr>
                        <a:t>2022</a:t>
                      </a:r>
                      <a:endParaRPr lang="fi-FI" sz="900" b="1" i="0" u="none" strike="noStrike">
                        <a:solidFill>
                          <a:srgbClr val="6A6D70"/>
                        </a:solidFill>
                        <a:effectLst/>
                        <a:latin typeface="Source Sans Pro" panose="020B0503030403020204" pitchFamily="34" charset="0"/>
                        <a:ea typeface="Source Sans Pro" panose="020B0503030403020204" pitchFamily="34" charset="0"/>
                      </a:endParaRPr>
                    </a:p>
                  </a:txBody>
                  <a:tcPr marL="7620" marT="7620" marB="0" anchor="ctr">
                    <a:solidFill>
                      <a:schemeClr val="accent1">
                        <a:lumMod val="20000"/>
                        <a:lumOff val="80000"/>
                      </a:schemeClr>
                    </a:solidFill>
                  </a:tcPr>
                </a:tc>
                <a:extLst>
                  <a:ext uri="{0D108BD9-81ED-4DB2-BD59-A6C34878D82A}">
                    <a16:rowId xmlns:a16="http://schemas.microsoft.com/office/drawing/2014/main" val="2601846332"/>
                  </a:ext>
                </a:extLst>
              </a:tr>
              <a:tr h="554687">
                <a:tc>
                  <a:txBody>
                    <a:bodyPr/>
                    <a:lstStyle/>
                    <a:p>
                      <a:pPr algn="l" fontAlgn="ctr"/>
                      <a:r>
                        <a:rPr lang="fi-FI" sz="900" u="none" strike="noStrike">
                          <a:effectLst/>
                          <a:latin typeface="Source Sans Pro" panose="020B0503030403020204" pitchFamily="34" charset="0"/>
                          <a:ea typeface="Source Sans Pro" panose="020B0503030403020204" pitchFamily="34" charset="0"/>
                        </a:rPr>
                        <a:t>G Tukku- ja vähittäiskauppa; moottoriajoneuvojen ja moottoripyörien korjaus</a:t>
                      </a:r>
                      <a:endParaRPr lang="fi-FI" sz="900" b="0" i="0" u="none" strike="noStrike">
                        <a:solidFill>
                          <a:srgbClr val="007AC0"/>
                        </a:solidFill>
                        <a:effectLst/>
                        <a:latin typeface="Source Sans Pro" panose="020B0503030403020204" pitchFamily="34" charset="0"/>
                        <a:ea typeface="Source Sans Pro" panose="020B0503030403020204" pitchFamily="34" charset="0"/>
                      </a:endParaRPr>
                    </a:p>
                  </a:txBody>
                  <a:tcPr marR="7620" marT="7620" marB="0" anchor="ctr"/>
                </a:tc>
                <a:tc>
                  <a:txBody>
                    <a:bodyPr/>
                    <a:lstStyle/>
                    <a:p>
                      <a:pPr algn="ctr" fontAlgn="ctr"/>
                      <a:r>
                        <a:rPr lang="fi-FI" sz="900" u="none" strike="noStrike">
                          <a:effectLst/>
                          <a:latin typeface="Source Sans Pro" panose="020B0503030403020204" pitchFamily="34" charset="0"/>
                          <a:ea typeface="Source Sans Pro" panose="020B0503030403020204" pitchFamily="34" charset="0"/>
                        </a:rPr>
                        <a:t>275</a:t>
                      </a:r>
                      <a:endParaRPr lang="fi-FI" sz="900" b="0" i="0" u="none" strike="noStrike">
                        <a:solidFill>
                          <a:srgbClr val="32363A"/>
                        </a:solidFill>
                        <a:effectLst/>
                        <a:latin typeface="Source Sans Pro" panose="020B0503030403020204" pitchFamily="34" charset="0"/>
                        <a:ea typeface="Source Sans Pro" panose="020B0503030403020204" pitchFamily="34" charset="0"/>
                      </a:endParaRPr>
                    </a:p>
                  </a:txBody>
                  <a:tcPr marL="7620" marT="7620" marB="0" anchor="ctr"/>
                </a:tc>
                <a:extLst>
                  <a:ext uri="{0D108BD9-81ED-4DB2-BD59-A6C34878D82A}">
                    <a16:rowId xmlns:a16="http://schemas.microsoft.com/office/drawing/2014/main" val="2367752310"/>
                  </a:ext>
                </a:extLst>
              </a:tr>
              <a:tr h="251635">
                <a:tc>
                  <a:txBody>
                    <a:bodyPr/>
                    <a:lstStyle/>
                    <a:p>
                      <a:pPr algn="l" fontAlgn="ctr"/>
                      <a:r>
                        <a:rPr lang="fi-FI" sz="900" u="none" strike="noStrike">
                          <a:effectLst/>
                          <a:latin typeface="Source Sans Pro" panose="020B0503030403020204" pitchFamily="34" charset="0"/>
                          <a:ea typeface="Source Sans Pro" panose="020B0503030403020204" pitchFamily="34" charset="0"/>
                        </a:rPr>
                        <a:t>H Kuljetus ja varastointi</a:t>
                      </a:r>
                      <a:endParaRPr lang="fi-FI" sz="900" b="0" i="0" u="none" strike="noStrike">
                        <a:solidFill>
                          <a:srgbClr val="007AC0"/>
                        </a:solidFill>
                        <a:effectLst/>
                        <a:latin typeface="Source Sans Pro" panose="020B0503030403020204" pitchFamily="34" charset="0"/>
                        <a:ea typeface="Source Sans Pro" panose="020B0503030403020204" pitchFamily="34" charset="0"/>
                      </a:endParaRPr>
                    </a:p>
                  </a:txBody>
                  <a:tcPr marR="7620" marT="7620" marB="0" anchor="ctr"/>
                </a:tc>
                <a:tc>
                  <a:txBody>
                    <a:bodyPr/>
                    <a:lstStyle/>
                    <a:p>
                      <a:pPr algn="ctr" fontAlgn="ctr"/>
                      <a:r>
                        <a:rPr lang="fi-FI" sz="900" u="none" strike="noStrike">
                          <a:effectLst/>
                          <a:latin typeface="Source Sans Pro" panose="020B0503030403020204" pitchFamily="34" charset="0"/>
                          <a:ea typeface="Source Sans Pro" panose="020B0503030403020204" pitchFamily="34" charset="0"/>
                        </a:rPr>
                        <a:t>49</a:t>
                      </a:r>
                      <a:endParaRPr lang="fi-FI" sz="900" b="0" i="0" u="none" strike="noStrike">
                        <a:solidFill>
                          <a:srgbClr val="32363A"/>
                        </a:solidFill>
                        <a:effectLst/>
                        <a:latin typeface="Source Sans Pro" panose="020B0503030403020204" pitchFamily="34" charset="0"/>
                        <a:ea typeface="Source Sans Pro" panose="020B0503030403020204" pitchFamily="34" charset="0"/>
                      </a:endParaRPr>
                    </a:p>
                  </a:txBody>
                  <a:tcPr marL="7620" marT="7620" marB="0" anchor="ctr"/>
                </a:tc>
                <a:extLst>
                  <a:ext uri="{0D108BD9-81ED-4DB2-BD59-A6C34878D82A}">
                    <a16:rowId xmlns:a16="http://schemas.microsoft.com/office/drawing/2014/main" val="3514191896"/>
                  </a:ext>
                </a:extLst>
              </a:tr>
              <a:tr h="251635">
                <a:tc>
                  <a:txBody>
                    <a:bodyPr/>
                    <a:lstStyle/>
                    <a:p>
                      <a:pPr algn="l" fontAlgn="ctr"/>
                      <a:r>
                        <a:rPr lang="fi-FI" sz="900" u="none" strike="noStrike">
                          <a:effectLst/>
                          <a:latin typeface="Source Sans Pro" panose="020B0503030403020204" pitchFamily="34" charset="0"/>
                          <a:ea typeface="Source Sans Pro" panose="020B0503030403020204" pitchFamily="34" charset="0"/>
                        </a:rPr>
                        <a:t>I Majoitus- ja ravitsemistoiminta</a:t>
                      </a:r>
                      <a:endParaRPr lang="fi-FI" sz="900" b="0" i="0" u="none" strike="noStrike">
                        <a:solidFill>
                          <a:srgbClr val="007AC0"/>
                        </a:solidFill>
                        <a:effectLst/>
                        <a:latin typeface="Source Sans Pro" panose="020B0503030403020204" pitchFamily="34" charset="0"/>
                        <a:ea typeface="Source Sans Pro" panose="020B0503030403020204" pitchFamily="34" charset="0"/>
                      </a:endParaRPr>
                    </a:p>
                  </a:txBody>
                  <a:tcPr marR="7620" marT="7620" marB="0" anchor="ctr"/>
                </a:tc>
                <a:tc>
                  <a:txBody>
                    <a:bodyPr/>
                    <a:lstStyle/>
                    <a:p>
                      <a:pPr algn="ctr" fontAlgn="ctr"/>
                      <a:r>
                        <a:rPr lang="fi-FI" sz="900" u="none" strike="noStrike">
                          <a:effectLst/>
                          <a:latin typeface="Source Sans Pro" panose="020B0503030403020204" pitchFamily="34" charset="0"/>
                          <a:ea typeface="Source Sans Pro" panose="020B0503030403020204" pitchFamily="34" charset="0"/>
                        </a:rPr>
                        <a:t>193</a:t>
                      </a:r>
                      <a:endParaRPr lang="fi-FI" sz="900" b="0" i="0" u="none" strike="noStrike">
                        <a:solidFill>
                          <a:srgbClr val="32363A"/>
                        </a:solidFill>
                        <a:effectLst/>
                        <a:latin typeface="Source Sans Pro" panose="020B0503030403020204" pitchFamily="34" charset="0"/>
                        <a:ea typeface="Source Sans Pro" panose="020B0503030403020204" pitchFamily="34" charset="0"/>
                      </a:endParaRPr>
                    </a:p>
                  </a:txBody>
                  <a:tcPr marL="7620" marT="7620" marB="0" anchor="ctr"/>
                </a:tc>
                <a:extLst>
                  <a:ext uri="{0D108BD9-81ED-4DB2-BD59-A6C34878D82A}">
                    <a16:rowId xmlns:a16="http://schemas.microsoft.com/office/drawing/2014/main" val="2236385767"/>
                  </a:ext>
                </a:extLst>
              </a:tr>
              <a:tr h="251635">
                <a:tc>
                  <a:txBody>
                    <a:bodyPr/>
                    <a:lstStyle/>
                    <a:p>
                      <a:pPr algn="l" fontAlgn="ctr"/>
                      <a:r>
                        <a:rPr lang="fi-FI" sz="900" u="none" strike="noStrike">
                          <a:effectLst/>
                          <a:latin typeface="Source Sans Pro" panose="020B0503030403020204" pitchFamily="34" charset="0"/>
                          <a:ea typeface="Source Sans Pro" panose="020B0503030403020204" pitchFamily="34" charset="0"/>
                        </a:rPr>
                        <a:t>J Informaatio ja viestintä</a:t>
                      </a:r>
                      <a:endParaRPr lang="fi-FI" sz="900" b="0" i="0" u="none" strike="noStrike">
                        <a:solidFill>
                          <a:srgbClr val="007AC0"/>
                        </a:solidFill>
                        <a:effectLst/>
                        <a:latin typeface="Source Sans Pro" panose="020B0503030403020204" pitchFamily="34" charset="0"/>
                        <a:ea typeface="Source Sans Pro" panose="020B0503030403020204" pitchFamily="34" charset="0"/>
                      </a:endParaRPr>
                    </a:p>
                  </a:txBody>
                  <a:tcPr marR="7620" marT="7620" marB="0" anchor="ctr"/>
                </a:tc>
                <a:tc>
                  <a:txBody>
                    <a:bodyPr/>
                    <a:lstStyle/>
                    <a:p>
                      <a:pPr algn="ctr" fontAlgn="ctr"/>
                      <a:r>
                        <a:rPr lang="fi-FI" sz="900" u="none" strike="noStrike">
                          <a:effectLst/>
                          <a:latin typeface="Source Sans Pro" panose="020B0503030403020204" pitchFamily="34" charset="0"/>
                          <a:ea typeface="Source Sans Pro" panose="020B0503030403020204" pitchFamily="34" charset="0"/>
                        </a:rPr>
                        <a:t>40</a:t>
                      </a:r>
                      <a:endParaRPr lang="fi-FI" sz="900" b="0" i="0" u="none" strike="noStrike">
                        <a:solidFill>
                          <a:srgbClr val="32363A"/>
                        </a:solidFill>
                        <a:effectLst/>
                        <a:latin typeface="Source Sans Pro" panose="020B0503030403020204" pitchFamily="34" charset="0"/>
                        <a:ea typeface="Source Sans Pro" panose="020B0503030403020204" pitchFamily="34" charset="0"/>
                      </a:endParaRPr>
                    </a:p>
                  </a:txBody>
                  <a:tcPr marL="7620" marT="7620" marB="0" anchor="ctr"/>
                </a:tc>
                <a:extLst>
                  <a:ext uri="{0D108BD9-81ED-4DB2-BD59-A6C34878D82A}">
                    <a16:rowId xmlns:a16="http://schemas.microsoft.com/office/drawing/2014/main" val="62343566"/>
                  </a:ext>
                </a:extLst>
              </a:tr>
              <a:tr h="251635">
                <a:tc>
                  <a:txBody>
                    <a:bodyPr/>
                    <a:lstStyle/>
                    <a:p>
                      <a:pPr algn="l" fontAlgn="ctr"/>
                      <a:r>
                        <a:rPr lang="fi-FI" sz="900" u="none" strike="noStrike">
                          <a:effectLst/>
                          <a:latin typeface="Source Sans Pro" panose="020B0503030403020204" pitchFamily="34" charset="0"/>
                          <a:ea typeface="Source Sans Pro" panose="020B0503030403020204" pitchFamily="34" charset="0"/>
                        </a:rPr>
                        <a:t>K Rahoitus- ja vakuutustoiminta</a:t>
                      </a:r>
                      <a:endParaRPr lang="fi-FI" sz="900" b="0" i="0" u="none" strike="noStrike">
                        <a:solidFill>
                          <a:srgbClr val="007AC0"/>
                        </a:solidFill>
                        <a:effectLst/>
                        <a:latin typeface="Source Sans Pro" panose="020B0503030403020204" pitchFamily="34" charset="0"/>
                        <a:ea typeface="Source Sans Pro" panose="020B0503030403020204" pitchFamily="34" charset="0"/>
                      </a:endParaRPr>
                    </a:p>
                  </a:txBody>
                  <a:tcPr marR="7620" marT="7620" marB="0" anchor="ctr"/>
                </a:tc>
                <a:tc>
                  <a:txBody>
                    <a:bodyPr/>
                    <a:lstStyle/>
                    <a:p>
                      <a:pPr algn="ctr" fontAlgn="ctr"/>
                      <a:r>
                        <a:rPr lang="fi-FI" sz="900" u="none" strike="noStrike">
                          <a:effectLst/>
                          <a:latin typeface="Source Sans Pro" panose="020B0503030403020204" pitchFamily="34" charset="0"/>
                          <a:ea typeface="Source Sans Pro" panose="020B0503030403020204" pitchFamily="34" charset="0"/>
                        </a:rPr>
                        <a:t>97</a:t>
                      </a:r>
                      <a:endParaRPr lang="fi-FI" sz="900" b="0" i="0" u="none" strike="noStrike">
                        <a:solidFill>
                          <a:srgbClr val="32363A"/>
                        </a:solidFill>
                        <a:effectLst/>
                        <a:latin typeface="Source Sans Pro" panose="020B0503030403020204" pitchFamily="34" charset="0"/>
                        <a:ea typeface="Source Sans Pro" panose="020B0503030403020204" pitchFamily="34" charset="0"/>
                      </a:endParaRPr>
                    </a:p>
                  </a:txBody>
                  <a:tcPr marL="7620" marT="7620" marB="0" anchor="ctr"/>
                </a:tc>
                <a:extLst>
                  <a:ext uri="{0D108BD9-81ED-4DB2-BD59-A6C34878D82A}">
                    <a16:rowId xmlns:a16="http://schemas.microsoft.com/office/drawing/2014/main" val="2233616758"/>
                  </a:ext>
                </a:extLst>
              </a:tr>
              <a:tr h="251635">
                <a:tc>
                  <a:txBody>
                    <a:bodyPr/>
                    <a:lstStyle/>
                    <a:p>
                      <a:pPr algn="l" fontAlgn="ctr"/>
                      <a:r>
                        <a:rPr lang="fi-FI" sz="900" u="none" strike="noStrike">
                          <a:effectLst/>
                          <a:latin typeface="Source Sans Pro" panose="020B0503030403020204" pitchFamily="34" charset="0"/>
                          <a:ea typeface="Source Sans Pro" panose="020B0503030403020204" pitchFamily="34" charset="0"/>
                        </a:rPr>
                        <a:t>L Kiinteistöalan toiminta</a:t>
                      </a:r>
                      <a:endParaRPr lang="fi-FI" sz="900" b="0" i="0" u="none" strike="noStrike">
                        <a:solidFill>
                          <a:srgbClr val="007AC0"/>
                        </a:solidFill>
                        <a:effectLst/>
                        <a:latin typeface="Source Sans Pro" panose="020B0503030403020204" pitchFamily="34" charset="0"/>
                        <a:ea typeface="Source Sans Pro" panose="020B0503030403020204" pitchFamily="34" charset="0"/>
                      </a:endParaRPr>
                    </a:p>
                  </a:txBody>
                  <a:tcPr marR="7620" marT="7620" marB="0" anchor="ctr"/>
                </a:tc>
                <a:tc>
                  <a:txBody>
                    <a:bodyPr/>
                    <a:lstStyle/>
                    <a:p>
                      <a:pPr algn="ctr" fontAlgn="ctr"/>
                      <a:r>
                        <a:rPr lang="fi-FI" sz="900" u="none" strike="noStrike">
                          <a:effectLst/>
                          <a:latin typeface="Source Sans Pro" panose="020B0503030403020204" pitchFamily="34" charset="0"/>
                          <a:ea typeface="Source Sans Pro" panose="020B0503030403020204" pitchFamily="34" charset="0"/>
                        </a:rPr>
                        <a:t>3</a:t>
                      </a:r>
                      <a:endParaRPr lang="fi-FI" sz="900" b="0" i="0" u="none" strike="noStrike">
                        <a:solidFill>
                          <a:srgbClr val="32363A"/>
                        </a:solidFill>
                        <a:effectLst/>
                        <a:latin typeface="Source Sans Pro" panose="020B0503030403020204" pitchFamily="34" charset="0"/>
                        <a:ea typeface="Source Sans Pro" panose="020B0503030403020204" pitchFamily="34" charset="0"/>
                      </a:endParaRPr>
                    </a:p>
                  </a:txBody>
                  <a:tcPr marL="7620" marT="7620" marB="0" anchor="ctr"/>
                </a:tc>
                <a:extLst>
                  <a:ext uri="{0D108BD9-81ED-4DB2-BD59-A6C34878D82A}">
                    <a16:rowId xmlns:a16="http://schemas.microsoft.com/office/drawing/2014/main" val="2707684065"/>
                  </a:ext>
                </a:extLst>
              </a:tr>
              <a:tr h="373153">
                <a:tc>
                  <a:txBody>
                    <a:bodyPr/>
                    <a:lstStyle/>
                    <a:p>
                      <a:pPr algn="l" fontAlgn="ctr"/>
                      <a:r>
                        <a:rPr lang="fi-FI" sz="900" u="none" strike="noStrike">
                          <a:effectLst/>
                          <a:latin typeface="Source Sans Pro" panose="020B0503030403020204" pitchFamily="34" charset="0"/>
                          <a:ea typeface="Source Sans Pro" panose="020B0503030403020204" pitchFamily="34" charset="0"/>
                        </a:rPr>
                        <a:t>M Ammatillinen, tieteellinen ja tekninen toiminta</a:t>
                      </a:r>
                      <a:endParaRPr lang="fi-FI" sz="900" b="0" i="0" u="none" strike="noStrike">
                        <a:solidFill>
                          <a:srgbClr val="007AC0"/>
                        </a:solidFill>
                        <a:effectLst/>
                        <a:latin typeface="Source Sans Pro" panose="020B0503030403020204" pitchFamily="34" charset="0"/>
                        <a:ea typeface="Source Sans Pro" panose="020B0503030403020204" pitchFamily="34" charset="0"/>
                      </a:endParaRPr>
                    </a:p>
                  </a:txBody>
                  <a:tcPr marR="7620" marT="7620" marB="0" anchor="ctr"/>
                </a:tc>
                <a:tc>
                  <a:txBody>
                    <a:bodyPr/>
                    <a:lstStyle/>
                    <a:p>
                      <a:pPr algn="ctr" fontAlgn="ctr"/>
                      <a:r>
                        <a:rPr lang="fi-FI" sz="900" u="none" strike="noStrike">
                          <a:effectLst/>
                          <a:latin typeface="Source Sans Pro" panose="020B0503030403020204" pitchFamily="34" charset="0"/>
                          <a:ea typeface="Source Sans Pro" panose="020B0503030403020204" pitchFamily="34" charset="0"/>
                        </a:rPr>
                        <a:t>133</a:t>
                      </a:r>
                      <a:endParaRPr lang="fi-FI" sz="900" b="0" i="0" u="none" strike="noStrike">
                        <a:solidFill>
                          <a:srgbClr val="32363A"/>
                        </a:solidFill>
                        <a:effectLst/>
                        <a:latin typeface="Source Sans Pro" panose="020B0503030403020204" pitchFamily="34" charset="0"/>
                        <a:ea typeface="Source Sans Pro" panose="020B0503030403020204" pitchFamily="34" charset="0"/>
                      </a:endParaRPr>
                    </a:p>
                  </a:txBody>
                  <a:tcPr marL="7620" marT="7620" marB="0" anchor="ctr"/>
                </a:tc>
                <a:extLst>
                  <a:ext uri="{0D108BD9-81ED-4DB2-BD59-A6C34878D82A}">
                    <a16:rowId xmlns:a16="http://schemas.microsoft.com/office/drawing/2014/main" val="1087720090"/>
                  </a:ext>
                </a:extLst>
              </a:tr>
              <a:tr h="251635">
                <a:tc>
                  <a:txBody>
                    <a:bodyPr/>
                    <a:lstStyle/>
                    <a:p>
                      <a:pPr algn="l" fontAlgn="ctr"/>
                      <a:r>
                        <a:rPr lang="fi-FI" sz="900" u="none" strike="noStrike">
                          <a:effectLst/>
                          <a:latin typeface="Source Sans Pro" panose="020B0503030403020204" pitchFamily="34" charset="0"/>
                          <a:ea typeface="Source Sans Pro" panose="020B0503030403020204" pitchFamily="34" charset="0"/>
                        </a:rPr>
                        <a:t>N Hallinto- ja tukipalvelutoiminta</a:t>
                      </a:r>
                      <a:endParaRPr lang="fi-FI" sz="900" b="0" i="0" u="none" strike="noStrike">
                        <a:solidFill>
                          <a:srgbClr val="007AC0"/>
                        </a:solidFill>
                        <a:effectLst/>
                        <a:latin typeface="Source Sans Pro" panose="020B0503030403020204" pitchFamily="34" charset="0"/>
                        <a:ea typeface="Source Sans Pro" panose="020B0503030403020204" pitchFamily="34" charset="0"/>
                      </a:endParaRPr>
                    </a:p>
                  </a:txBody>
                  <a:tcPr marR="7620" marT="7620" marB="0" anchor="ctr"/>
                </a:tc>
                <a:tc>
                  <a:txBody>
                    <a:bodyPr/>
                    <a:lstStyle/>
                    <a:p>
                      <a:pPr algn="ctr" fontAlgn="ctr"/>
                      <a:r>
                        <a:rPr lang="fi-FI" sz="900" u="none" strike="noStrike">
                          <a:effectLst/>
                          <a:latin typeface="Source Sans Pro" panose="020B0503030403020204" pitchFamily="34" charset="0"/>
                          <a:ea typeface="Source Sans Pro" panose="020B0503030403020204" pitchFamily="34" charset="0"/>
                        </a:rPr>
                        <a:t>71</a:t>
                      </a:r>
                      <a:endParaRPr lang="fi-FI" sz="900" b="0" i="0" u="none" strike="noStrike">
                        <a:solidFill>
                          <a:srgbClr val="32363A"/>
                        </a:solidFill>
                        <a:effectLst/>
                        <a:latin typeface="Source Sans Pro" panose="020B0503030403020204" pitchFamily="34" charset="0"/>
                        <a:ea typeface="Source Sans Pro" panose="020B0503030403020204" pitchFamily="34" charset="0"/>
                      </a:endParaRPr>
                    </a:p>
                  </a:txBody>
                  <a:tcPr marL="7620" marT="7620" marB="0" anchor="ctr"/>
                </a:tc>
                <a:extLst>
                  <a:ext uri="{0D108BD9-81ED-4DB2-BD59-A6C34878D82A}">
                    <a16:rowId xmlns:a16="http://schemas.microsoft.com/office/drawing/2014/main" val="3300097022"/>
                  </a:ext>
                </a:extLst>
              </a:tr>
              <a:tr h="251635">
                <a:tc>
                  <a:txBody>
                    <a:bodyPr/>
                    <a:lstStyle/>
                    <a:p>
                      <a:pPr algn="l" fontAlgn="ctr"/>
                      <a:r>
                        <a:rPr lang="fi-FI" sz="900" u="none" strike="noStrike">
                          <a:effectLst/>
                          <a:latin typeface="Source Sans Pro" panose="020B0503030403020204" pitchFamily="34" charset="0"/>
                          <a:ea typeface="Source Sans Pro" panose="020B0503030403020204" pitchFamily="34" charset="0"/>
                        </a:rPr>
                        <a:t>R Taiteet, viihde ja virkistys</a:t>
                      </a:r>
                      <a:endParaRPr lang="fi-FI" sz="900" b="0" i="0" u="none" strike="noStrike">
                        <a:solidFill>
                          <a:srgbClr val="007AC0"/>
                        </a:solidFill>
                        <a:effectLst/>
                        <a:latin typeface="Source Sans Pro" panose="020B0503030403020204" pitchFamily="34" charset="0"/>
                        <a:ea typeface="Source Sans Pro" panose="020B0503030403020204" pitchFamily="34" charset="0"/>
                      </a:endParaRPr>
                    </a:p>
                  </a:txBody>
                  <a:tcPr marR="7620" marT="7620" marB="0" anchor="ctr"/>
                </a:tc>
                <a:tc>
                  <a:txBody>
                    <a:bodyPr/>
                    <a:lstStyle/>
                    <a:p>
                      <a:pPr algn="ctr" fontAlgn="ctr"/>
                      <a:r>
                        <a:rPr lang="fi-FI" sz="900" u="none" strike="noStrike">
                          <a:effectLst/>
                          <a:latin typeface="Source Sans Pro" panose="020B0503030403020204" pitchFamily="34" charset="0"/>
                          <a:ea typeface="Source Sans Pro" panose="020B0503030403020204" pitchFamily="34" charset="0"/>
                        </a:rPr>
                        <a:t>73</a:t>
                      </a:r>
                      <a:endParaRPr lang="fi-FI" sz="900" b="0" i="0" u="none" strike="noStrike">
                        <a:solidFill>
                          <a:srgbClr val="32363A"/>
                        </a:solidFill>
                        <a:effectLst/>
                        <a:latin typeface="Source Sans Pro" panose="020B0503030403020204" pitchFamily="34" charset="0"/>
                        <a:ea typeface="Source Sans Pro" panose="020B0503030403020204" pitchFamily="34" charset="0"/>
                      </a:endParaRPr>
                    </a:p>
                  </a:txBody>
                  <a:tcPr marL="7620" marT="7620" marB="0" anchor="ctr"/>
                </a:tc>
                <a:extLst>
                  <a:ext uri="{0D108BD9-81ED-4DB2-BD59-A6C34878D82A}">
                    <a16:rowId xmlns:a16="http://schemas.microsoft.com/office/drawing/2014/main" val="3156928911"/>
                  </a:ext>
                </a:extLst>
              </a:tr>
              <a:tr h="251635">
                <a:tc>
                  <a:txBody>
                    <a:bodyPr/>
                    <a:lstStyle/>
                    <a:p>
                      <a:pPr algn="l" fontAlgn="ctr"/>
                      <a:r>
                        <a:rPr lang="fi-FI" sz="900" u="none" strike="noStrike">
                          <a:effectLst/>
                          <a:latin typeface="Source Sans Pro" panose="020B0503030403020204" pitchFamily="34" charset="0"/>
                          <a:ea typeface="Source Sans Pro" panose="020B0503030403020204" pitchFamily="34" charset="0"/>
                        </a:rPr>
                        <a:t>S Muu palvelutoiminta</a:t>
                      </a:r>
                      <a:endParaRPr lang="fi-FI" sz="900" b="0" i="0" u="none" strike="noStrike">
                        <a:solidFill>
                          <a:srgbClr val="007AC0"/>
                        </a:solidFill>
                        <a:effectLst/>
                        <a:latin typeface="Source Sans Pro" panose="020B0503030403020204" pitchFamily="34" charset="0"/>
                        <a:ea typeface="Source Sans Pro" panose="020B0503030403020204" pitchFamily="34" charset="0"/>
                      </a:endParaRPr>
                    </a:p>
                  </a:txBody>
                  <a:tcPr marR="7620" marT="7620" marB="0" anchor="ctr"/>
                </a:tc>
                <a:tc>
                  <a:txBody>
                    <a:bodyPr/>
                    <a:lstStyle/>
                    <a:p>
                      <a:pPr algn="ctr" fontAlgn="ctr"/>
                      <a:r>
                        <a:rPr lang="fi-FI" sz="900" u="none" strike="noStrike">
                          <a:effectLst/>
                          <a:latin typeface="Source Sans Pro" panose="020B0503030403020204" pitchFamily="34" charset="0"/>
                          <a:ea typeface="Source Sans Pro" panose="020B0503030403020204" pitchFamily="34" charset="0"/>
                        </a:rPr>
                        <a:t>75</a:t>
                      </a:r>
                      <a:endParaRPr lang="fi-FI" sz="900" b="0" i="0" u="none" strike="noStrike">
                        <a:solidFill>
                          <a:srgbClr val="32363A"/>
                        </a:solidFill>
                        <a:effectLst/>
                        <a:latin typeface="Source Sans Pro" panose="020B0503030403020204" pitchFamily="34" charset="0"/>
                        <a:ea typeface="Source Sans Pro" panose="020B0503030403020204" pitchFamily="34" charset="0"/>
                      </a:endParaRPr>
                    </a:p>
                  </a:txBody>
                  <a:tcPr marL="7620" marT="7620" marB="0" anchor="ctr"/>
                </a:tc>
                <a:extLst>
                  <a:ext uri="{0D108BD9-81ED-4DB2-BD59-A6C34878D82A}">
                    <a16:rowId xmlns:a16="http://schemas.microsoft.com/office/drawing/2014/main" val="2879140241"/>
                  </a:ext>
                </a:extLst>
              </a:tr>
              <a:tr h="251635">
                <a:tc>
                  <a:txBody>
                    <a:bodyPr/>
                    <a:lstStyle/>
                    <a:p>
                      <a:pPr algn="l" fontAlgn="ctr"/>
                      <a:r>
                        <a:rPr lang="fi-FI" sz="900" u="none" strike="noStrike">
                          <a:effectLst/>
                          <a:latin typeface="Source Sans Pro" panose="020B0503030403020204" pitchFamily="34" charset="0"/>
                          <a:ea typeface="Source Sans Pro" panose="020B0503030403020204" pitchFamily="34" charset="0"/>
                        </a:rPr>
                        <a:t>Muut</a:t>
                      </a:r>
                      <a:endParaRPr lang="fi-FI" sz="900" b="0" i="0" u="none" strike="noStrike">
                        <a:solidFill>
                          <a:srgbClr val="007AC0"/>
                        </a:solidFill>
                        <a:effectLst/>
                        <a:latin typeface="Source Sans Pro" panose="020B0503030403020204" pitchFamily="34" charset="0"/>
                        <a:ea typeface="Source Sans Pro" panose="020B0503030403020204" pitchFamily="34" charset="0"/>
                      </a:endParaRPr>
                    </a:p>
                  </a:txBody>
                  <a:tcPr marR="7620" marT="7620" marB="0" anchor="ctr">
                    <a:lnB w="12700" cap="flat" cmpd="sng" algn="ctr">
                      <a:solidFill>
                        <a:schemeClr val="tx1"/>
                      </a:solidFill>
                      <a:prstDash val="solid"/>
                      <a:round/>
                      <a:headEnd type="none" w="med" len="med"/>
                      <a:tailEnd type="none" w="med" len="med"/>
                    </a:lnB>
                  </a:tcPr>
                </a:tc>
                <a:tc>
                  <a:txBody>
                    <a:bodyPr/>
                    <a:lstStyle/>
                    <a:p>
                      <a:pPr algn="ctr" fontAlgn="ctr"/>
                      <a:r>
                        <a:rPr lang="fi-FI" sz="900" u="none" strike="noStrike">
                          <a:effectLst/>
                          <a:latin typeface="Source Sans Pro" panose="020B0503030403020204" pitchFamily="34" charset="0"/>
                          <a:ea typeface="Source Sans Pro" panose="020B0503030403020204" pitchFamily="34" charset="0"/>
                        </a:rPr>
                        <a:t>138</a:t>
                      </a:r>
                      <a:endParaRPr lang="fi-FI" sz="900" b="0" i="0" u="none" strike="noStrike">
                        <a:solidFill>
                          <a:srgbClr val="32363A"/>
                        </a:solidFill>
                        <a:effectLst/>
                        <a:latin typeface="Source Sans Pro" panose="020B0503030403020204" pitchFamily="34" charset="0"/>
                        <a:ea typeface="Source Sans Pro" panose="020B0503030403020204" pitchFamily="34" charset="0"/>
                      </a:endParaRPr>
                    </a:p>
                  </a:txBody>
                  <a:tcPr marL="7620" marT="762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290733"/>
                  </a:ext>
                </a:extLst>
              </a:tr>
              <a:tr h="251635">
                <a:tc>
                  <a:txBody>
                    <a:bodyPr/>
                    <a:lstStyle/>
                    <a:p>
                      <a:pPr algn="l" fontAlgn="ctr"/>
                      <a:r>
                        <a:rPr lang="fi-FI" sz="900" u="none" strike="noStrike">
                          <a:effectLst/>
                          <a:latin typeface="Source Sans Pro" panose="020B0503030403020204" pitchFamily="34" charset="0"/>
                          <a:ea typeface="Source Sans Pro" panose="020B0503030403020204" pitchFamily="34" charset="0"/>
                        </a:rPr>
                        <a:t> Yhteensä</a:t>
                      </a:r>
                      <a:endParaRPr lang="fi-FI" sz="900" b="0" i="0" u="none" strike="noStrike">
                        <a:solidFill>
                          <a:srgbClr val="007AC0"/>
                        </a:solidFill>
                        <a:effectLst/>
                        <a:latin typeface="Source Sans Pro" panose="020B0503030403020204" pitchFamily="34" charset="0"/>
                        <a:ea typeface="Source Sans Pro" panose="020B0503030403020204" pitchFamily="34" charset="0"/>
                      </a:endParaRPr>
                    </a:p>
                  </a:txBody>
                  <a:tcPr marR="7620" marT="7620" marB="0" anchor="ctr">
                    <a:lnT w="12700" cap="flat" cmpd="sng" algn="ctr">
                      <a:solidFill>
                        <a:schemeClr val="tx1"/>
                      </a:solidFill>
                      <a:prstDash val="solid"/>
                      <a:round/>
                      <a:headEnd type="none" w="med" len="med"/>
                      <a:tailEnd type="none" w="med" len="med"/>
                    </a:lnT>
                  </a:tcPr>
                </a:tc>
                <a:tc>
                  <a:txBody>
                    <a:bodyPr/>
                    <a:lstStyle/>
                    <a:p>
                      <a:pPr algn="ctr" fontAlgn="ctr"/>
                      <a:r>
                        <a:rPr lang="fi-FI" sz="900" u="none" strike="noStrike">
                          <a:effectLst/>
                          <a:latin typeface="Source Sans Pro" panose="020B0503030403020204" pitchFamily="34" charset="0"/>
                          <a:ea typeface="Source Sans Pro" panose="020B0503030403020204" pitchFamily="34" charset="0"/>
                        </a:rPr>
                        <a:t>1147</a:t>
                      </a:r>
                      <a:endParaRPr lang="fi-FI" sz="900" b="0" i="0" u="none" strike="noStrike">
                        <a:solidFill>
                          <a:srgbClr val="32363A"/>
                        </a:solidFill>
                        <a:effectLst/>
                        <a:latin typeface="Source Sans Pro" panose="020B0503030403020204" pitchFamily="34" charset="0"/>
                        <a:ea typeface="Source Sans Pro" panose="020B0503030403020204" pitchFamily="34" charset="0"/>
                      </a:endParaRPr>
                    </a:p>
                  </a:txBody>
                  <a:tcPr marL="7620" marT="762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730600729"/>
                  </a:ext>
                </a:extLst>
              </a:tr>
            </a:tbl>
          </a:graphicData>
        </a:graphic>
      </p:graphicFrame>
      <p:pic>
        <p:nvPicPr>
          <p:cNvPr id="9" name="Kuva 8">
            <a:extLst>
              <a:ext uri="{FF2B5EF4-FFF2-40B4-BE49-F238E27FC236}">
                <a16:creationId xmlns:a16="http://schemas.microsoft.com/office/drawing/2014/main" id="{9A52AEF8-9E2E-C0EE-716C-A2F5B0C0A607}"/>
              </a:ext>
            </a:extLst>
          </p:cNvPr>
          <p:cNvPicPr>
            <a:picLocks noChangeAspect="1"/>
          </p:cNvPicPr>
          <p:nvPr/>
        </p:nvPicPr>
        <p:blipFill rotWithShape="1">
          <a:blip r:embed="rId3"/>
          <a:srcRect b="13480"/>
          <a:stretch/>
        </p:blipFill>
        <p:spPr>
          <a:xfrm>
            <a:off x="157048" y="1619358"/>
            <a:ext cx="4636182" cy="2126734"/>
          </a:xfrm>
          <a:prstGeom prst="rect">
            <a:avLst/>
          </a:prstGeom>
        </p:spPr>
      </p:pic>
    </p:spTree>
    <p:extLst>
      <p:ext uri="{BB962C8B-B14F-4D97-AF65-F5344CB8AC3E}">
        <p14:creationId xmlns:p14="http://schemas.microsoft.com/office/powerpoint/2010/main" val="19096108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EBAB6919-FF0F-9440-B810-912DFBF4902B}"/>
              </a:ext>
            </a:extLst>
          </p:cNvPr>
          <p:cNvPicPr>
            <a:picLocks noChangeAspect="1"/>
          </p:cNvPicPr>
          <p:nvPr/>
        </p:nvPicPr>
        <p:blipFill>
          <a:blip r:embed="rId3"/>
          <a:stretch>
            <a:fillRect/>
          </a:stretch>
        </p:blipFill>
        <p:spPr>
          <a:xfrm>
            <a:off x="7956000" y="3955500"/>
            <a:ext cx="1188000" cy="1188000"/>
          </a:xfrm>
          <a:prstGeom prst="rect">
            <a:avLst/>
          </a:prstGeom>
        </p:spPr>
      </p:pic>
      <p:sp>
        <p:nvSpPr>
          <p:cNvPr id="5" name="Dian numeron paikkamerkki 4">
            <a:extLst>
              <a:ext uri="{FF2B5EF4-FFF2-40B4-BE49-F238E27FC236}">
                <a16:creationId xmlns:a16="http://schemas.microsoft.com/office/drawing/2014/main" id="{7ABF66F3-A7BE-1E4E-91D2-5A2EAE6B8527}"/>
              </a:ext>
            </a:extLst>
          </p:cNvPr>
          <p:cNvSpPr>
            <a:spLocks noGrp="1"/>
          </p:cNvSpPr>
          <p:nvPr>
            <p:ph type="sldNum" sz="quarter" idx="4294967295"/>
          </p:nvPr>
        </p:nvSpPr>
        <p:spPr>
          <a:xfrm>
            <a:off x="354330" y="4767263"/>
            <a:ext cx="374090" cy="27384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5BBF718-D3A3-E941-B318-31F52B75AAAE}" type="slidenum">
              <a:rPr kumimoji="0" lang="fi-FI" sz="600" b="0" i="0" u="none" strike="noStrike" kern="1200" cap="none" spc="0" normalizeH="0" baseline="0" noProof="0" smtClean="0">
                <a:ln>
                  <a:noFill/>
                </a:ln>
                <a:solidFill>
                  <a:srgbClr val="2C1A46"/>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40</a:t>
            </a:fld>
            <a:endParaRPr kumimoji="0" lang="fi-FI" sz="600" b="0" i="0" u="none" strike="noStrike" kern="1200" cap="none" spc="0" normalizeH="0" baseline="0" noProof="0">
              <a:ln>
                <a:noFill/>
              </a:ln>
              <a:solidFill>
                <a:srgbClr val="2C1A46"/>
              </a:solidFill>
              <a:effectLst/>
              <a:uLnTx/>
              <a:uFillTx/>
              <a:latin typeface="Calibri" panose="020F0502020204030204"/>
              <a:ea typeface="+mn-ea"/>
              <a:cs typeface="+mn-cs"/>
            </a:endParaRPr>
          </a:p>
        </p:txBody>
      </p:sp>
      <p:sp>
        <p:nvSpPr>
          <p:cNvPr id="9" name="Otsikko 1">
            <a:extLst>
              <a:ext uri="{FF2B5EF4-FFF2-40B4-BE49-F238E27FC236}">
                <a16:creationId xmlns:a16="http://schemas.microsoft.com/office/drawing/2014/main" id="{2147FF41-2D1E-479F-BA03-55938981BBEC}"/>
              </a:ext>
            </a:extLst>
          </p:cNvPr>
          <p:cNvSpPr txBox="1">
            <a:spLocks/>
          </p:cNvSpPr>
          <p:nvPr/>
        </p:nvSpPr>
        <p:spPr>
          <a:xfrm>
            <a:off x="354330" y="2074664"/>
            <a:ext cx="3295521" cy="994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1800" b="0" i="0" kern="1200">
                <a:solidFill>
                  <a:schemeClr val="tx1"/>
                </a:solidFill>
                <a:latin typeface="Source Sans Pro" panose="020B0503030403020204" pitchFamily="34" charset="0"/>
                <a:ea typeface="+mj-ea"/>
                <a:cs typeface="+mj-cs"/>
              </a:defRPr>
            </a:lvl1p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fi-FI" sz="2000" b="0" i="0" u="none" strike="noStrike" kern="0" cap="none" spc="0" normalizeH="0" baseline="0" noProof="0">
                <a:ln>
                  <a:noFill/>
                </a:ln>
                <a:solidFill>
                  <a:srgbClr val="2C1A46"/>
                </a:solidFill>
                <a:effectLst/>
                <a:uLnTx/>
                <a:uFillTx/>
                <a:latin typeface="Source Sans Pro" panose="020B0503030403020204" pitchFamily="34" charset="0"/>
                <a:ea typeface="+mn-ea"/>
                <a:cs typeface="+mn-cs"/>
              </a:rPr>
              <a:t>Liitteet</a:t>
            </a:r>
            <a:endParaRPr kumimoji="0" lang="fi-FI" sz="1000" b="0" i="0" u="none" strike="noStrike" kern="0" cap="none" spc="0" normalizeH="0" baseline="0" noProof="0">
              <a:ln>
                <a:noFill/>
              </a:ln>
              <a:solidFill>
                <a:srgbClr val="2C1A46"/>
              </a:solidFill>
              <a:effectLst/>
              <a:uLnTx/>
              <a:uFillTx/>
              <a:latin typeface="Source Sans Pro" panose="020B0503030403020204" pitchFamily="34" charset="0"/>
              <a:ea typeface="+mn-ea"/>
              <a:cs typeface="+mn-cs"/>
            </a:endParaRPr>
          </a:p>
        </p:txBody>
      </p:sp>
    </p:spTree>
    <p:extLst>
      <p:ext uri="{BB962C8B-B14F-4D97-AF65-F5344CB8AC3E}">
        <p14:creationId xmlns:p14="http://schemas.microsoft.com/office/powerpoint/2010/main" val="22884281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6491610-E270-449C-85FC-968DD254A076}"/>
              </a:ext>
            </a:extLst>
          </p:cNvPr>
          <p:cNvSpPr>
            <a:spLocks noGrp="1"/>
          </p:cNvSpPr>
          <p:nvPr>
            <p:ph type="title"/>
          </p:nvPr>
        </p:nvSpPr>
        <p:spPr/>
        <p:txBody>
          <a:bodyPr/>
          <a:lstStyle/>
          <a:p>
            <a:r>
              <a:rPr lang="fi-FI"/>
              <a:t>Ulkomaisen työvoiman hyödyntämisen esteet toimialoittain </a:t>
            </a:r>
          </a:p>
        </p:txBody>
      </p:sp>
      <p:sp>
        <p:nvSpPr>
          <p:cNvPr id="4" name="Dian numeron paikkamerkki 3">
            <a:extLst>
              <a:ext uri="{FF2B5EF4-FFF2-40B4-BE49-F238E27FC236}">
                <a16:creationId xmlns:a16="http://schemas.microsoft.com/office/drawing/2014/main" id="{9E80C943-B60E-4923-9B47-6C239C1FA3DD}"/>
              </a:ext>
            </a:extLst>
          </p:cNvPr>
          <p:cNvSpPr>
            <a:spLocks noGrp="1"/>
          </p:cNvSpPr>
          <p:nvPr>
            <p:ph type="sldNum" sz="quarter" idx="4"/>
          </p:nvPr>
        </p:nvSpPr>
        <p:spPr/>
        <p:txBody>
          <a:bodyPr/>
          <a:lstStyle/>
          <a:p>
            <a:fld id="{8D6C8D1F-3066-F545-9C8E-50A640D5C1D2}" type="slidenum">
              <a:rPr lang="fi-FI" smtClean="0"/>
              <a:pPr/>
              <a:t>41</a:t>
            </a:fld>
            <a:endParaRPr lang="fi-FI"/>
          </a:p>
        </p:txBody>
      </p:sp>
      <p:sp>
        <p:nvSpPr>
          <p:cNvPr id="15" name="Tekstiruutu 14">
            <a:extLst>
              <a:ext uri="{FF2B5EF4-FFF2-40B4-BE49-F238E27FC236}">
                <a16:creationId xmlns:a16="http://schemas.microsoft.com/office/drawing/2014/main" id="{0DCC5667-D302-4972-8075-A59BF6688252}"/>
              </a:ext>
            </a:extLst>
          </p:cNvPr>
          <p:cNvSpPr txBox="1"/>
          <p:nvPr/>
        </p:nvSpPr>
        <p:spPr>
          <a:xfrm>
            <a:off x="6638570" y="247710"/>
            <a:ext cx="2385060" cy="1046440"/>
          </a:xfrm>
          <a:prstGeom prst="rect">
            <a:avLst/>
          </a:prstGeom>
          <a:noFill/>
        </p:spPr>
        <p:txBody>
          <a:bodyPr wrap="square" rtlCol="0">
            <a:spAutoFit/>
          </a:bodyPr>
          <a:lstStyle/>
          <a:p>
            <a:pPr algn="ctr"/>
            <a:r>
              <a:rPr lang="fi-FI" sz="3200" b="1">
                <a:solidFill>
                  <a:schemeClr val="accent6"/>
                </a:solidFill>
                <a:latin typeface="Source Sans Pro" panose="020B0503030403020204" pitchFamily="34" charset="0"/>
              </a:rPr>
              <a:t>58 % </a:t>
            </a:r>
          </a:p>
          <a:p>
            <a:pPr algn="ctr"/>
            <a:r>
              <a:rPr lang="fi-FI" sz="1000"/>
              <a:t>Kokee kielitaidon puutteen esteenä ulkomaisen työvoiman hyödyntämiselle</a:t>
            </a:r>
            <a:r>
              <a:rPr lang="fi-FI" sz="1000">
                <a:latin typeface="Source Sans Pro" panose="020B0503030403020204" pitchFamily="34" charset="0"/>
              </a:rPr>
              <a:t>.</a:t>
            </a:r>
          </a:p>
          <a:p>
            <a:pPr algn="ctr"/>
            <a:endParaRPr lang="fi-FI" sz="1000">
              <a:latin typeface="Source Sans Pro" panose="020B0503030403020204" pitchFamily="34" charset="0"/>
            </a:endParaRPr>
          </a:p>
        </p:txBody>
      </p:sp>
      <p:graphicFrame>
        <p:nvGraphicFramePr>
          <p:cNvPr id="11" name="Sisällön paikkamerkki 10">
            <a:extLst>
              <a:ext uri="{FF2B5EF4-FFF2-40B4-BE49-F238E27FC236}">
                <a16:creationId xmlns:a16="http://schemas.microsoft.com/office/drawing/2014/main" id="{F5A556A7-D56B-4A80-83C3-5E388C01C5F2}"/>
              </a:ext>
            </a:extLst>
          </p:cNvPr>
          <p:cNvGraphicFramePr>
            <a:graphicFrameLocks noGrp="1"/>
          </p:cNvGraphicFramePr>
          <p:nvPr>
            <p:ph idx="1"/>
            <p:extLst>
              <p:ext uri="{D42A27DB-BD31-4B8C-83A1-F6EECF244321}">
                <p14:modId xmlns:p14="http://schemas.microsoft.com/office/powerpoint/2010/main" val="2165306491"/>
              </p:ext>
            </p:extLst>
          </p:nvPr>
        </p:nvGraphicFramePr>
        <p:xfrm>
          <a:off x="433954" y="1268016"/>
          <a:ext cx="7807073" cy="3608464"/>
        </p:xfrm>
        <a:graphic>
          <a:graphicData uri="http://schemas.openxmlformats.org/drawingml/2006/table">
            <a:tbl>
              <a:tblPr>
                <a:tableStyleId>{5C22544A-7EE6-4342-B048-85BDC9FD1C3A}</a:tableStyleId>
              </a:tblPr>
              <a:tblGrid>
                <a:gridCol w="2405954">
                  <a:extLst>
                    <a:ext uri="{9D8B030D-6E8A-4147-A177-3AD203B41FA5}">
                      <a16:colId xmlns:a16="http://schemas.microsoft.com/office/drawing/2014/main" val="242810275"/>
                    </a:ext>
                  </a:extLst>
                </a:gridCol>
                <a:gridCol w="491011">
                  <a:extLst>
                    <a:ext uri="{9D8B030D-6E8A-4147-A177-3AD203B41FA5}">
                      <a16:colId xmlns:a16="http://schemas.microsoft.com/office/drawing/2014/main" val="1825942926"/>
                    </a:ext>
                  </a:extLst>
                </a:gridCol>
                <a:gridCol w="540112">
                  <a:extLst>
                    <a:ext uri="{9D8B030D-6E8A-4147-A177-3AD203B41FA5}">
                      <a16:colId xmlns:a16="http://schemas.microsoft.com/office/drawing/2014/main" val="606332442"/>
                    </a:ext>
                  </a:extLst>
                </a:gridCol>
                <a:gridCol w="589213">
                  <a:extLst>
                    <a:ext uri="{9D8B030D-6E8A-4147-A177-3AD203B41FA5}">
                      <a16:colId xmlns:a16="http://schemas.microsoft.com/office/drawing/2014/main" val="257885084"/>
                    </a:ext>
                  </a:extLst>
                </a:gridCol>
                <a:gridCol w="540112">
                  <a:extLst>
                    <a:ext uri="{9D8B030D-6E8A-4147-A177-3AD203B41FA5}">
                      <a16:colId xmlns:a16="http://schemas.microsoft.com/office/drawing/2014/main" val="3371643250"/>
                    </a:ext>
                  </a:extLst>
                </a:gridCol>
                <a:gridCol w="589213">
                  <a:extLst>
                    <a:ext uri="{9D8B030D-6E8A-4147-A177-3AD203B41FA5}">
                      <a16:colId xmlns:a16="http://schemas.microsoft.com/office/drawing/2014/main" val="3494371970"/>
                    </a:ext>
                  </a:extLst>
                </a:gridCol>
                <a:gridCol w="638314">
                  <a:extLst>
                    <a:ext uri="{9D8B030D-6E8A-4147-A177-3AD203B41FA5}">
                      <a16:colId xmlns:a16="http://schemas.microsoft.com/office/drawing/2014/main" val="18231410"/>
                    </a:ext>
                  </a:extLst>
                </a:gridCol>
                <a:gridCol w="589213">
                  <a:extLst>
                    <a:ext uri="{9D8B030D-6E8A-4147-A177-3AD203B41FA5}">
                      <a16:colId xmlns:a16="http://schemas.microsoft.com/office/drawing/2014/main" val="3373857224"/>
                    </a:ext>
                  </a:extLst>
                </a:gridCol>
                <a:gridCol w="491011">
                  <a:extLst>
                    <a:ext uri="{9D8B030D-6E8A-4147-A177-3AD203B41FA5}">
                      <a16:colId xmlns:a16="http://schemas.microsoft.com/office/drawing/2014/main" val="3820390150"/>
                    </a:ext>
                  </a:extLst>
                </a:gridCol>
                <a:gridCol w="441909">
                  <a:extLst>
                    <a:ext uri="{9D8B030D-6E8A-4147-A177-3AD203B41FA5}">
                      <a16:colId xmlns:a16="http://schemas.microsoft.com/office/drawing/2014/main" val="1432611051"/>
                    </a:ext>
                  </a:extLst>
                </a:gridCol>
                <a:gridCol w="491011">
                  <a:extLst>
                    <a:ext uri="{9D8B030D-6E8A-4147-A177-3AD203B41FA5}">
                      <a16:colId xmlns:a16="http://schemas.microsoft.com/office/drawing/2014/main" val="3768370819"/>
                    </a:ext>
                  </a:extLst>
                </a:gridCol>
              </a:tblGrid>
              <a:tr h="419893">
                <a:tc>
                  <a:txBody>
                    <a:bodyPr/>
                    <a:lstStyle/>
                    <a:p>
                      <a:pPr algn="l" fontAlgn="b"/>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b">
                    <a:solidFill>
                      <a:schemeClr val="accent1">
                        <a:lumMod val="20000"/>
                        <a:lumOff val="80000"/>
                      </a:schemeClr>
                    </a:solidFill>
                  </a:tcP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Tukku- ja vähittäis-kauppa</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b">
                    <a:solidFill>
                      <a:schemeClr val="accent1">
                        <a:lumMod val="20000"/>
                        <a:lumOff val="80000"/>
                      </a:schemeClr>
                    </a:solidFill>
                  </a:tcP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Kuljetus ja varastointi</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b">
                    <a:solidFill>
                      <a:schemeClr val="accent1">
                        <a:lumMod val="20000"/>
                        <a:lumOff val="80000"/>
                      </a:schemeClr>
                    </a:solidFill>
                  </a:tcP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Majoitus- ja ravitsemis-toiminta</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b">
                    <a:solidFill>
                      <a:schemeClr val="accent1">
                        <a:lumMod val="20000"/>
                        <a:lumOff val="80000"/>
                      </a:schemeClr>
                    </a:solidFill>
                  </a:tcP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Informaatio ja viestintä</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b">
                    <a:solidFill>
                      <a:schemeClr val="accent1">
                        <a:lumMod val="20000"/>
                        <a:lumOff val="80000"/>
                      </a:schemeClr>
                    </a:solidFill>
                  </a:tcP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Rahoitus- ja vakuutus-toiminta</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b">
                    <a:solidFill>
                      <a:schemeClr val="accent1">
                        <a:lumMod val="20000"/>
                        <a:lumOff val="80000"/>
                      </a:schemeClr>
                    </a:solidFill>
                  </a:tcP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Ammatillinen, tieteellinen ja tekninen toiminta</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b">
                    <a:solidFill>
                      <a:schemeClr val="accent1">
                        <a:lumMod val="20000"/>
                        <a:lumOff val="80000"/>
                      </a:schemeClr>
                    </a:solidFill>
                  </a:tcP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Hallinto- ja tukipalvelu-toiminta</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b">
                    <a:solidFill>
                      <a:schemeClr val="accent1">
                        <a:lumMod val="20000"/>
                        <a:lumOff val="80000"/>
                      </a:schemeClr>
                    </a:solidFill>
                  </a:tcP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Taiteet, viihde ja virkistys</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b">
                    <a:solidFill>
                      <a:schemeClr val="accent1">
                        <a:lumMod val="20000"/>
                        <a:lumOff val="80000"/>
                      </a:schemeClr>
                    </a:solidFill>
                  </a:tcP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Muu palvelu-toiminta</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b">
                    <a:solidFill>
                      <a:schemeClr val="accent1">
                        <a:lumMod val="20000"/>
                        <a:lumOff val="80000"/>
                      </a:schemeClr>
                    </a:solidFill>
                  </a:tcPr>
                </a:tc>
                <a:tc>
                  <a:txBody>
                    <a:bodyPr/>
                    <a:lstStyle/>
                    <a:p>
                      <a:pPr algn="ctr" fontAlgn="b"/>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b">
                    <a:solidFill>
                      <a:schemeClr val="accent1">
                        <a:lumMod val="20000"/>
                        <a:lumOff val="80000"/>
                      </a:schemeClr>
                    </a:solidFill>
                  </a:tcPr>
                </a:tc>
                <a:extLst>
                  <a:ext uri="{0D108BD9-81ED-4DB2-BD59-A6C34878D82A}">
                    <a16:rowId xmlns:a16="http://schemas.microsoft.com/office/drawing/2014/main" val="2213312693"/>
                  </a:ext>
                </a:extLst>
              </a:tr>
              <a:tr h="140262">
                <a:tc>
                  <a:txBody>
                    <a:bodyPr/>
                    <a:lstStyle/>
                    <a:p>
                      <a:pPr algn="l" fontAlgn="b"/>
                      <a:endParaRPr lang="fi-FI" sz="700" b="1"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b">
                    <a:solidFill>
                      <a:schemeClr val="accent1">
                        <a:lumMod val="20000"/>
                        <a:lumOff val="80000"/>
                      </a:schemeClr>
                    </a:solidFill>
                  </a:tcPr>
                </a:tc>
                <a:tc>
                  <a:txBody>
                    <a:bodyPr/>
                    <a:lstStyle/>
                    <a:p>
                      <a:pPr algn="ctr" fontAlgn="b"/>
                      <a:r>
                        <a:rPr lang="fi-FI" sz="800" b="1" u="none" strike="noStrike">
                          <a:effectLst/>
                          <a:latin typeface="Source Sans Pro" panose="020B0503030403020204" pitchFamily="34" charset="0"/>
                          <a:ea typeface="Source Sans Pro" panose="020B0503030403020204" pitchFamily="34" charset="0"/>
                        </a:rPr>
                        <a:t>G</a:t>
                      </a:r>
                      <a:endParaRPr lang="fi-FI" sz="800" b="1"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b">
                    <a:solidFill>
                      <a:schemeClr val="accent1">
                        <a:lumMod val="20000"/>
                        <a:lumOff val="80000"/>
                      </a:schemeClr>
                    </a:solidFill>
                  </a:tcPr>
                </a:tc>
                <a:tc>
                  <a:txBody>
                    <a:bodyPr/>
                    <a:lstStyle/>
                    <a:p>
                      <a:pPr algn="ctr" fontAlgn="b"/>
                      <a:r>
                        <a:rPr lang="fi-FI" sz="800" b="1" u="none" strike="noStrike">
                          <a:effectLst/>
                          <a:latin typeface="Source Sans Pro" panose="020B0503030403020204" pitchFamily="34" charset="0"/>
                          <a:ea typeface="Source Sans Pro" panose="020B0503030403020204" pitchFamily="34" charset="0"/>
                        </a:rPr>
                        <a:t>H</a:t>
                      </a:r>
                      <a:endParaRPr lang="fi-FI" sz="800" b="1"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b">
                    <a:solidFill>
                      <a:schemeClr val="accent1">
                        <a:lumMod val="20000"/>
                        <a:lumOff val="80000"/>
                      </a:schemeClr>
                    </a:solidFill>
                  </a:tcPr>
                </a:tc>
                <a:tc>
                  <a:txBody>
                    <a:bodyPr/>
                    <a:lstStyle/>
                    <a:p>
                      <a:pPr algn="ctr" fontAlgn="b"/>
                      <a:r>
                        <a:rPr lang="fi-FI" sz="800" b="1" u="none" strike="noStrike">
                          <a:effectLst/>
                          <a:latin typeface="Source Sans Pro" panose="020B0503030403020204" pitchFamily="34" charset="0"/>
                          <a:ea typeface="Source Sans Pro" panose="020B0503030403020204" pitchFamily="34" charset="0"/>
                        </a:rPr>
                        <a:t>I</a:t>
                      </a:r>
                      <a:endParaRPr lang="fi-FI" sz="800" b="1"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b">
                    <a:solidFill>
                      <a:schemeClr val="accent1">
                        <a:lumMod val="20000"/>
                        <a:lumOff val="80000"/>
                      </a:schemeClr>
                    </a:solidFill>
                  </a:tcPr>
                </a:tc>
                <a:tc>
                  <a:txBody>
                    <a:bodyPr/>
                    <a:lstStyle/>
                    <a:p>
                      <a:pPr algn="ctr" fontAlgn="b"/>
                      <a:r>
                        <a:rPr lang="fi-FI" sz="800" b="1" u="none" strike="noStrike">
                          <a:effectLst/>
                          <a:latin typeface="Source Sans Pro" panose="020B0503030403020204" pitchFamily="34" charset="0"/>
                          <a:ea typeface="Source Sans Pro" panose="020B0503030403020204" pitchFamily="34" charset="0"/>
                        </a:rPr>
                        <a:t>J</a:t>
                      </a:r>
                      <a:endParaRPr lang="fi-FI" sz="800" b="1"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b">
                    <a:solidFill>
                      <a:schemeClr val="accent1">
                        <a:lumMod val="20000"/>
                        <a:lumOff val="80000"/>
                      </a:schemeClr>
                    </a:solidFill>
                  </a:tcPr>
                </a:tc>
                <a:tc>
                  <a:txBody>
                    <a:bodyPr/>
                    <a:lstStyle/>
                    <a:p>
                      <a:pPr algn="ctr" fontAlgn="b"/>
                      <a:r>
                        <a:rPr lang="fi-FI" sz="800" b="1" u="none" strike="noStrike">
                          <a:effectLst/>
                          <a:latin typeface="Source Sans Pro" panose="020B0503030403020204" pitchFamily="34" charset="0"/>
                          <a:ea typeface="Source Sans Pro" panose="020B0503030403020204" pitchFamily="34" charset="0"/>
                        </a:rPr>
                        <a:t>K</a:t>
                      </a:r>
                      <a:endParaRPr lang="fi-FI" sz="800" b="1"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b">
                    <a:solidFill>
                      <a:schemeClr val="accent1">
                        <a:lumMod val="20000"/>
                        <a:lumOff val="80000"/>
                      </a:schemeClr>
                    </a:solidFill>
                  </a:tcPr>
                </a:tc>
                <a:tc>
                  <a:txBody>
                    <a:bodyPr/>
                    <a:lstStyle/>
                    <a:p>
                      <a:pPr algn="ctr" fontAlgn="b"/>
                      <a:r>
                        <a:rPr lang="fi-FI" sz="800" b="1" u="none" strike="noStrike">
                          <a:effectLst/>
                          <a:latin typeface="Source Sans Pro" panose="020B0503030403020204" pitchFamily="34" charset="0"/>
                          <a:ea typeface="Source Sans Pro" panose="020B0503030403020204" pitchFamily="34" charset="0"/>
                        </a:rPr>
                        <a:t>M</a:t>
                      </a:r>
                      <a:endParaRPr lang="fi-FI" sz="800" b="1"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b">
                    <a:solidFill>
                      <a:schemeClr val="accent1">
                        <a:lumMod val="20000"/>
                        <a:lumOff val="80000"/>
                      </a:schemeClr>
                    </a:solidFill>
                  </a:tcPr>
                </a:tc>
                <a:tc>
                  <a:txBody>
                    <a:bodyPr/>
                    <a:lstStyle/>
                    <a:p>
                      <a:pPr algn="ctr" fontAlgn="b"/>
                      <a:r>
                        <a:rPr lang="fi-FI" sz="800" b="1" u="none" strike="noStrike">
                          <a:effectLst/>
                          <a:latin typeface="Source Sans Pro" panose="020B0503030403020204" pitchFamily="34" charset="0"/>
                          <a:ea typeface="Source Sans Pro" panose="020B0503030403020204" pitchFamily="34" charset="0"/>
                        </a:rPr>
                        <a:t>N</a:t>
                      </a:r>
                      <a:endParaRPr lang="fi-FI" sz="800" b="1"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b">
                    <a:solidFill>
                      <a:schemeClr val="accent1">
                        <a:lumMod val="20000"/>
                        <a:lumOff val="80000"/>
                      </a:schemeClr>
                    </a:solidFill>
                  </a:tcPr>
                </a:tc>
                <a:tc>
                  <a:txBody>
                    <a:bodyPr/>
                    <a:lstStyle/>
                    <a:p>
                      <a:pPr algn="ctr" fontAlgn="b"/>
                      <a:r>
                        <a:rPr lang="fi-FI" sz="800" b="1" u="none" strike="noStrike">
                          <a:effectLst/>
                          <a:latin typeface="Source Sans Pro" panose="020B0503030403020204" pitchFamily="34" charset="0"/>
                          <a:ea typeface="Source Sans Pro" panose="020B0503030403020204" pitchFamily="34" charset="0"/>
                        </a:rPr>
                        <a:t>R</a:t>
                      </a:r>
                      <a:endParaRPr lang="fi-FI" sz="800" b="1"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b">
                    <a:solidFill>
                      <a:schemeClr val="accent1">
                        <a:lumMod val="20000"/>
                        <a:lumOff val="80000"/>
                      </a:schemeClr>
                    </a:solidFill>
                  </a:tcPr>
                </a:tc>
                <a:tc>
                  <a:txBody>
                    <a:bodyPr/>
                    <a:lstStyle/>
                    <a:p>
                      <a:pPr algn="ctr" fontAlgn="b"/>
                      <a:r>
                        <a:rPr lang="fi-FI" sz="800" b="1" u="none" strike="noStrike">
                          <a:effectLst/>
                          <a:latin typeface="Source Sans Pro" panose="020B0503030403020204" pitchFamily="34" charset="0"/>
                          <a:ea typeface="Source Sans Pro" panose="020B0503030403020204" pitchFamily="34" charset="0"/>
                        </a:rPr>
                        <a:t>S</a:t>
                      </a:r>
                      <a:endParaRPr lang="fi-FI" sz="800" b="1"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b">
                    <a:solidFill>
                      <a:schemeClr val="accent1">
                        <a:lumMod val="20000"/>
                        <a:lumOff val="80000"/>
                      </a:schemeClr>
                    </a:solidFill>
                  </a:tcPr>
                </a:tc>
                <a:tc>
                  <a:txBody>
                    <a:bodyPr/>
                    <a:lstStyle/>
                    <a:p>
                      <a:pPr algn="ctr" fontAlgn="b"/>
                      <a:r>
                        <a:rPr lang="fi-FI" sz="800" b="1" u="none" strike="noStrike">
                          <a:effectLst/>
                          <a:latin typeface="Source Sans Pro" panose="020B0503030403020204" pitchFamily="34" charset="0"/>
                          <a:ea typeface="Source Sans Pro" panose="020B0503030403020204" pitchFamily="34" charset="0"/>
                        </a:rPr>
                        <a:t>Muut</a:t>
                      </a:r>
                      <a:endParaRPr lang="fi-FI" sz="800" b="1"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b">
                    <a:solidFill>
                      <a:schemeClr val="accent1">
                        <a:lumMod val="20000"/>
                        <a:lumOff val="80000"/>
                      </a:schemeClr>
                    </a:solidFill>
                  </a:tcPr>
                </a:tc>
                <a:extLst>
                  <a:ext uri="{0D108BD9-81ED-4DB2-BD59-A6C34878D82A}">
                    <a16:rowId xmlns:a16="http://schemas.microsoft.com/office/drawing/2014/main" val="2418695364"/>
                  </a:ext>
                </a:extLst>
              </a:tr>
              <a:tr h="140262">
                <a:tc>
                  <a:txBody>
                    <a:bodyPr/>
                    <a:lstStyle/>
                    <a:p>
                      <a:pPr algn="l" fontAlgn="b"/>
                      <a:r>
                        <a:rPr lang="fi-FI" sz="700" u="none" strike="noStrike">
                          <a:effectLst/>
                          <a:latin typeface="Source Sans Pro" panose="020B0503030403020204" pitchFamily="34" charset="0"/>
                          <a:ea typeface="Source Sans Pro" panose="020B0503030403020204" pitchFamily="34" charset="0"/>
                        </a:rPr>
                        <a:t>n</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36000" marR="0" marT="0" marB="0" anchor="b">
                    <a:solidFill>
                      <a:schemeClr val="accent1">
                        <a:lumMod val="20000"/>
                        <a:lumOff val="80000"/>
                      </a:schemeClr>
                    </a:solidFill>
                  </a:tcP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275</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b">
                    <a:solidFill>
                      <a:schemeClr val="accent1">
                        <a:lumMod val="20000"/>
                        <a:lumOff val="80000"/>
                      </a:schemeClr>
                    </a:solidFill>
                  </a:tcP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49</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b">
                    <a:solidFill>
                      <a:schemeClr val="accent1">
                        <a:lumMod val="20000"/>
                        <a:lumOff val="80000"/>
                      </a:schemeClr>
                    </a:solidFill>
                  </a:tcP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193</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b">
                    <a:solidFill>
                      <a:schemeClr val="accent1">
                        <a:lumMod val="20000"/>
                        <a:lumOff val="80000"/>
                      </a:schemeClr>
                    </a:solidFill>
                  </a:tcP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40</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b">
                    <a:solidFill>
                      <a:schemeClr val="accent1">
                        <a:lumMod val="20000"/>
                        <a:lumOff val="80000"/>
                      </a:schemeClr>
                    </a:solidFill>
                  </a:tcP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97</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b">
                    <a:solidFill>
                      <a:schemeClr val="accent1">
                        <a:lumMod val="20000"/>
                        <a:lumOff val="80000"/>
                      </a:schemeClr>
                    </a:solidFill>
                  </a:tcP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133</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b">
                    <a:solidFill>
                      <a:schemeClr val="accent1">
                        <a:lumMod val="20000"/>
                        <a:lumOff val="80000"/>
                      </a:schemeClr>
                    </a:solidFill>
                  </a:tcP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71</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b">
                    <a:solidFill>
                      <a:schemeClr val="accent1">
                        <a:lumMod val="20000"/>
                        <a:lumOff val="80000"/>
                      </a:schemeClr>
                    </a:solidFill>
                  </a:tcP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73</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b">
                    <a:solidFill>
                      <a:schemeClr val="accent1">
                        <a:lumMod val="20000"/>
                        <a:lumOff val="80000"/>
                      </a:schemeClr>
                    </a:solidFill>
                  </a:tcP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75</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b">
                    <a:solidFill>
                      <a:schemeClr val="accent1">
                        <a:lumMod val="20000"/>
                        <a:lumOff val="80000"/>
                      </a:schemeClr>
                    </a:solidFill>
                  </a:tcP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138</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b">
                    <a:solidFill>
                      <a:schemeClr val="accent1">
                        <a:lumMod val="20000"/>
                        <a:lumOff val="80000"/>
                      </a:schemeClr>
                    </a:solidFill>
                  </a:tcPr>
                </a:tc>
                <a:extLst>
                  <a:ext uri="{0D108BD9-81ED-4DB2-BD59-A6C34878D82A}">
                    <a16:rowId xmlns:a16="http://schemas.microsoft.com/office/drawing/2014/main" val="808005293"/>
                  </a:ext>
                </a:extLst>
              </a:tr>
              <a:tr h="140262">
                <a:tc>
                  <a:txBody>
                    <a:bodyPr/>
                    <a:lstStyle/>
                    <a:p>
                      <a:pPr algn="l" fontAlgn="b"/>
                      <a:r>
                        <a:rPr lang="fi-FI" sz="800" u="none" strike="noStrike">
                          <a:effectLst/>
                          <a:latin typeface="Source Sans Pro" panose="020B0503030403020204" pitchFamily="34" charset="0"/>
                          <a:ea typeface="Source Sans Pro" panose="020B0503030403020204" pitchFamily="34" charset="0"/>
                        </a:rPr>
                        <a:t>Kielitaidon puute (suomi/ruotsi)</a:t>
                      </a:r>
                      <a:endParaRPr lang="fi-FI" sz="800" b="0" i="0" u="none" strike="noStrike">
                        <a:solidFill>
                          <a:srgbClr val="000000"/>
                        </a:solidFill>
                        <a:effectLst/>
                        <a:latin typeface="Source Sans Pro" panose="020B0503030403020204" pitchFamily="34" charset="0"/>
                        <a:ea typeface="Source Sans Pro" panose="020B0503030403020204" pitchFamily="34" charset="0"/>
                      </a:endParaRPr>
                    </a:p>
                  </a:txBody>
                  <a:tcPr marL="36000" marR="0" marT="0" marB="0" anchor="ct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68 %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solidFill>
                      <a:schemeClr val="accent2">
                        <a:lumMod val="60000"/>
                        <a:lumOff val="40000"/>
                      </a:schemeClr>
                    </a:solidFill>
                  </a:tcP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41 %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56 %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solidFill>
                      <a:schemeClr val="accent2">
                        <a:lumMod val="60000"/>
                        <a:lumOff val="40000"/>
                      </a:schemeClr>
                    </a:solidFill>
                  </a:tcP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25 %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solidFill>
                      <a:schemeClr val="accent6">
                        <a:lumMod val="40000"/>
                        <a:lumOff val="60000"/>
                      </a:schemeClr>
                    </a:solidFill>
                  </a:tcP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51 %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solidFill>
                      <a:schemeClr val="accent2">
                        <a:lumMod val="60000"/>
                        <a:lumOff val="40000"/>
                      </a:schemeClr>
                    </a:solidFill>
                  </a:tcP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62 %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solidFill>
                      <a:schemeClr val="accent2">
                        <a:lumMod val="60000"/>
                        <a:lumOff val="40000"/>
                      </a:schemeClr>
                    </a:solidFill>
                  </a:tcP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63 %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solidFill>
                      <a:schemeClr val="accent2">
                        <a:lumMod val="60000"/>
                        <a:lumOff val="40000"/>
                      </a:schemeClr>
                    </a:solidFill>
                  </a:tcP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25 %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solidFill>
                      <a:schemeClr val="accent6">
                        <a:lumMod val="40000"/>
                        <a:lumOff val="60000"/>
                      </a:schemeClr>
                    </a:solidFill>
                  </a:tcP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59 %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solidFill>
                      <a:schemeClr val="accent2">
                        <a:lumMod val="60000"/>
                        <a:lumOff val="40000"/>
                      </a:schemeClr>
                    </a:solidFill>
                  </a:tcP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53 %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solidFill>
                      <a:schemeClr val="accent2">
                        <a:lumMod val="60000"/>
                        <a:lumOff val="40000"/>
                      </a:schemeClr>
                    </a:solidFill>
                  </a:tcPr>
                </a:tc>
                <a:extLst>
                  <a:ext uri="{0D108BD9-81ED-4DB2-BD59-A6C34878D82A}">
                    <a16:rowId xmlns:a16="http://schemas.microsoft.com/office/drawing/2014/main" val="1982062503"/>
                  </a:ext>
                </a:extLst>
              </a:tr>
              <a:tr h="140262">
                <a:tc>
                  <a:txBody>
                    <a:bodyPr/>
                    <a:lstStyle/>
                    <a:p>
                      <a:pPr algn="l" fontAlgn="b"/>
                      <a:r>
                        <a:rPr lang="fi-FI" sz="800" u="none" strike="noStrike">
                          <a:effectLst/>
                          <a:latin typeface="Source Sans Pro" panose="020B0503030403020204" pitchFamily="34" charset="0"/>
                          <a:ea typeface="Source Sans Pro" panose="020B0503030403020204" pitchFamily="34" charset="0"/>
                        </a:rPr>
                        <a:t>Muu syy</a:t>
                      </a:r>
                      <a:endParaRPr lang="fi-FI" sz="800" b="0" i="0" u="none" strike="noStrike">
                        <a:solidFill>
                          <a:srgbClr val="000000"/>
                        </a:solidFill>
                        <a:effectLst/>
                        <a:latin typeface="Source Sans Pro" panose="020B0503030403020204" pitchFamily="34" charset="0"/>
                        <a:ea typeface="Source Sans Pro" panose="020B0503030403020204" pitchFamily="34" charset="0"/>
                      </a:endParaRPr>
                    </a:p>
                  </a:txBody>
                  <a:tcPr marL="36000" marR="0" marT="0" marB="0" anchor="ct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21 %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47 %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solidFill>
                      <a:schemeClr val="accent2">
                        <a:lumMod val="60000"/>
                        <a:lumOff val="40000"/>
                      </a:schemeClr>
                    </a:solidFill>
                  </a:tcP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19 %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solidFill>
                      <a:schemeClr val="accent6">
                        <a:lumMod val="40000"/>
                        <a:lumOff val="60000"/>
                      </a:schemeClr>
                    </a:solidFill>
                  </a:tcP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53 %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solidFill>
                      <a:schemeClr val="accent2">
                        <a:lumMod val="60000"/>
                        <a:lumOff val="40000"/>
                      </a:schemeClr>
                    </a:solidFill>
                  </a:tcP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40 %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solidFill>
                      <a:schemeClr val="accent2">
                        <a:lumMod val="60000"/>
                        <a:lumOff val="40000"/>
                      </a:schemeClr>
                    </a:solidFill>
                  </a:tcP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26 %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25 %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49 %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solidFill>
                      <a:schemeClr val="accent2">
                        <a:lumMod val="60000"/>
                        <a:lumOff val="40000"/>
                      </a:schemeClr>
                    </a:solidFill>
                  </a:tcP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35 %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25 %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tc>
                <a:extLst>
                  <a:ext uri="{0D108BD9-81ED-4DB2-BD59-A6C34878D82A}">
                    <a16:rowId xmlns:a16="http://schemas.microsoft.com/office/drawing/2014/main" val="3780816030"/>
                  </a:ext>
                </a:extLst>
              </a:tr>
              <a:tr h="140262">
                <a:tc>
                  <a:txBody>
                    <a:bodyPr/>
                    <a:lstStyle/>
                    <a:p>
                      <a:pPr algn="l" fontAlgn="b"/>
                      <a:r>
                        <a:rPr lang="fi-FI" sz="800" u="none" strike="noStrike">
                          <a:effectLst/>
                          <a:latin typeface="Source Sans Pro" panose="020B0503030403020204" pitchFamily="34" charset="0"/>
                          <a:ea typeface="Source Sans Pro" panose="020B0503030403020204" pitchFamily="34" charset="0"/>
                        </a:rPr>
                        <a:t>Esteitä ei ole</a:t>
                      </a:r>
                      <a:endParaRPr lang="fi-FI" sz="800" b="0" i="0" u="none" strike="noStrike">
                        <a:solidFill>
                          <a:srgbClr val="000000"/>
                        </a:solidFill>
                        <a:effectLst/>
                        <a:latin typeface="Source Sans Pro" panose="020B0503030403020204" pitchFamily="34" charset="0"/>
                        <a:ea typeface="Source Sans Pro" panose="020B0503030403020204" pitchFamily="34" charset="0"/>
                      </a:endParaRPr>
                    </a:p>
                  </a:txBody>
                  <a:tcPr marL="36000" marR="0" marT="0" marB="0" anchor="ct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13 %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16 %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11 %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20 %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solidFill>
                      <a:schemeClr val="accent2">
                        <a:lumMod val="60000"/>
                        <a:lumOff val="40000"/>
                      </a:schemeClr>
                    </a:solidFill>
                  </a:tcP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20 %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solidFill>
                      <a:schemeClr val="accent2">
                        <a:lumMod val="60000"/>
                        <a:lumOff val="40000"/>
                      </a:schemeClr>
                    </a:solidFill>
                  </a:tcP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8 %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solidFill>
                      <a:schemeClr val="accent6">
                        <a:lumMod val="40000"/>
                        <a:lumOff val="60000"/>
                      </a:schemeClr>
                    </a:solidFill>
                  </a:tcP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11 %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22 %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solidFill>
                      <a:schemeClr val="accent2">
                        <a:lumMod val="60000"/>
                        <a:lumOff val="40000"/>
                      </a:schemeClr>
                    </a:solidFill>
                  </a:tcP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9 %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solidFill>
                      <a:schemeClr val="accent6">
                        <a:lumMod val="40000"/>
                        <a:lumOff val="60000"/>
                      </a:schemeClr>
                    </a:solidFill>
                  </a:tcP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14 %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tc>
                <a:extLst>
                  <a:ext uri="{0D108BD9-81ED-4DB2-BD59-A6C34878D82A}">
                    <a16:rowId xmlns:a16="http://schemas.microsoft.com/office/drawing/2014/main" val="3605667160"/>
                  </a:ext>
                </a:extLst>
              </a:tr>
              <a:tr h="140262">
                <a:tc>
                  <a:txBody>
                    <a:bodyPr/>
                    <a:lstStyle/>
                    <a:p>
                      <a:pPr algn="l" fontAlgn="b"/>
                      <a:r>
                        <a:rPr lang="fi-FI" sz="800" u="none" strike="noStrike">
                          <a:effectLst/>
                          <a:latin typeface="Source Sans Pro" panose="020B0503030403020204" pitchFamily="34" charset="0"/>
                          <a:ea typeface="Source Sans Pro" panose="020B0503030403020204" pitchFamily="34" charset="0"/>
                        </a:rPr>
                        <a:t>Osaamisen puute</a:t>
                      </a:r>
                      <a:endParaRPr lang="fi-FI" sz="800" b="0" i="0" u="none" strike="noStrike">
                        <a:solidFill>
                          <a:srgbClr val="000000"/>
                        </a:solidFill>
                        <a:effectLst/>
                        <a:latin typeface="Source Sans Pro" panose="020B0503030403020204" pitchFamily="34" charset="0"/>
                        <a:ea typeface="Source Sans Pro" panose="020B0503030403020204" pitchFamily="34" charset="0"/>
                      </a:endParaRPr>
                    </a:p>
                  </a:txBody>
                  <a:tcPr marL="36000" marR="0" marT="0" marB="0" anchor="ct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10 %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4 %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solidFill>
                      <a:schemeClr val="accent6">
                        <a:lumMod val="40000"/>
                        <a:lumOff val="60000"/>
                      </a:schemeClr>
                    </a:solidFill>
                  </a:tcP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22 %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solidFill>
                      <a:schemeClr val="accent2">
                        <a:lumMod val="60000"/>
                        <a:lumOff val="40000"/>
                      </a:schemeClr>
                    </a:solidFill>
                  </a:tcP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5 %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solidFill>
                      <a:schemeClr val="accent6">
                        <a:lumMod val="40000"/>
                        <a:lumOff val="60000"/>
                      </a:schemeClr>
                    </a:solidFill>
                  </a:tcP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8 %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16 %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solidFill>
                      <a:schemeClr val="accent2">
                        <a:lumMod val="60000"/>
                        <a:lumOff val="40000"/>
                      </a:schemeClr>
                    </a:solidFill>
                  </a:tcP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8 %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5 %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solidFill>
                      <a:schemeClr val="accent6">
                        <a:lumMod val="40000"/>
                        <a:lumOff val="60000"/>
                      </a:schemeClr>
                    </a:solidFill>
                  </a:tcP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17 %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solidFill>
                      <a:schemeClr val="accent2">
                        <a:lumMod val="60000"/>
                        <a:lumOff val="40000"/>
                      </a:schemeClr>
                    </a:solidFill>
                  </a:tcP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13 %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tc>
                <a:extLst>
                  <a:ext uri="{0D108BD9-81ED-4DB2-BD59-A6C34878D82A}">
                    <a16:rowId xmlns:a16="http://schemas.microsoft.com/office/drawing/2014/main" val="1364419841"/>
                  </a:ext>
                </a:extLst>
              </a:tr>
              <a:tr h="385721">
                <a:tc>
                  <a:txBody>
                    <a:bodyPr/>
                    <a:lstStyle/>
                    <a:p>
                      <a:pPr algn="l" fontAlgn="b"/>
                      <a:r>
                        <a:rPr lang="fi-FI" sz="800" u="none" strike="noStrike">
                          <a:effectLst/>
                          <a:latin typeface="Source Sans Pro" panose="020B0503030403020204" pitchFamily="34" charset="0"/>
                          <a:ea typeface="Source Sans Pro" panose="020B0503030403020204" pitchFamily="34" charset="0"/>
                        </a:rPr>
                        <a:t>Työnantajan valmiudet palkata (työkulttuuri ei valmis englanninkieliseen toimintaan)</a:t>
                      </a:r>
                      <a:endParaRPr lang="fi-FI" sz="800" b="0" i="0" u="none" strike="noStrike">
                        <a:solidFill>
                          <a:srgbClr val="000000"/>
                        </a:solidFill>
                        <a:effectLst/>
                        <a:latin typeface="Source Sans Pro" panose="020B0503030403020204" pitchFamily="34" charset="0"/>
                        <a:ea typeface="Source Sans Pro" panose="020B0503030403020204" pitchFamily="34" charset="0"/>
                      </a:endParaRPr>
                    </a:p>
                  </a:txBody>
                  <a:tcPr marL="36000" marR="0" marT="0" marB="0" anchor="ct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5 %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6 %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12 %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solidFill>
                      <a:schemeClr val="accent2">
                        <a:lumMod val="60000"/>
                        <a:lumOff val="40000"/>
                      </a:schemeClr>
                    </a:solidFill>
                  </a:tcP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5 %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6 %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7 %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7 %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4 %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4 %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8 %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tc>
                <a:extLst>
                  <a:ext uri="{0D108BD9-81ED-4DB2-BD59-A6C34878D82A}">
                    <a16:rowId xmlns:a16="http://schemas.microsoft.com/office/drawing/2014/main" val="3427780526"/>
                  </a:ext>
                </a:extLst>
              </a:tr>
              <a:tr h="385721">
                <a:tc>
                  <a:txBody>
                    <a:bodyPr/>
                    <a:lstStyle/>
                    <a:p>
                      <a:pPr algn="l" fontAlgn="b"/>
                      <a:r>
                        <a:rPr lang="fi-FI" sz="800" u="none" strike="noStrike">
                          <a:effectLst/>
                          <a:latin typeface="Source Sans Pro" panose="020B0503030403020204" pitchFamily="34" charset="0"/>
                          <a:ea typeface="Source Sans Pro" panose="020B0503030403020204" pitchFamily="34" charset="0"/>
                        </a:rPr>
                        <a:t>Oleskelulupien saantiin liittyvä byrokratia (esim. rajoitukset TOL-luokitukseen perustuvia)</a:t>
                      </a:r>
                      <a:endParaRPr lang="fi-FI" sz="800" b="0" i="0" u="none" strike="noStrike">
                        <a:solidFill>
                          <a:srgbClr val="000000"/>
                        </a:solidFill>
                        <a:effectLst/>
                        <a:latin typeface="Source Sans Pro" panose="020B0503030403020204" pitchFamily="34" charset="0"/>
                        <a:ea typeface="Source Sans Pro" panose="020B0503030403020204" pitchFamily="34" charset="0"/>
                      </a:endParaRPr>
                    </a:p>
                  </a:txBody>
                  <a:tcPr marL="36000" marR="0" marT="0" marB="0" anchor="ct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5 %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2 %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solidFill>
                      <a:schemeClr val="accent6">
                        <a:lumMod val="40000"/>
                        <a:lumOff val="60000"/>
                      </a:schemeClr>
                    </a:solidFill>
                  </a:tcP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19 %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solidFill>
                      <a:schemeClr val="accent2">
                        <a:lumMod val="60000"/>
                        <a:lumOff val="40000"/>
                      </a:schemeClr>
                    </a:solidFill>
                  </a:tcP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5 %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1 %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solidFill>
                      <a:schemeClr val="accent6">
                        <a:lumMod val="40000"/>
                        <a:lumOff val="60000"/>
                      </a:schemeClr>
                    </a:solidFill>
                  </a:tcP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1 %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solidFill>
                      <a:schemeClr val="accent6">
                        <a:lumMod val="40000"/>
                        <a:lumOff val="60000"/>
                      </a:schemeClr>
                    </a:solidFill>
                  </a:tcP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7 %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0 %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solidFill>
                      <a:schemeClr val="accent6">
                        <a:lumMod val="40000"/>
                        <a:lumOff val="60000"/>
                      </a:schemeClr>
                    </a:solidFill>
                  </a:tcP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3 %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6 %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tc>
                <a:extLst>
                  <a:ext uri="{0D108BD9-81ED-4DB2-BD59-A6C34878D82A}">
                    <a16:rowId xmlns:a16="http://schemas.microsoft.com/office/drawing/2014/main" val="3260502778"/>
                  </a:ext>
                </a:extLst>
              </a:tr>
              <a:tr h="140262">
                <a:tc>
                  <a:txBody>
                    <a:bodyPr/>
                    <a:lstStyle/>
                    <a:p>
                      <a:pPr algn="l" fontAlgn="b"/>
                      <a:r>
                        <a:rPr lang="fi-FI" sz="800" u="none" strike="noStrike">
                          <a:effectLst/>
                          <a:latin typeface="Source Sans Pro" panose="020B0503030403020204" pitchFamily="34" charset="0"/>
                          <a:ea typeface="Source Sans Pro" panose="020B0503030403020204" pitchFamily="34" charset="0"/>
                        </a:rPr>
                        <a:t>Asiakkaiden asenteet</a:t>
                      </a:r>
                      <a:endParaRPr lang="fi-FI" sz="800" b="0" i="0" u="none" strike="noStrike">
                        <a:solidFill>
                          <a:srgbClr val="000000"/>
                        </a:solidFill>
                        <a:effectLst/>
                        <a:latin typeface="Source Sans Pro" panose="020B0503030403020204" pitchFamily="34" charset="0"/>
                        <a:ea typeface="Source Sans Pro" panose="020B0503030403020204" pitchFamily="34" charset="0"/>
                      </a:endParaRPr>
                    </a:p>
                  </a:txBody>
                  <a:tcPr marL="36000" marR="0" marT="0" marB="0" anchor="ct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4 %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0 %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solidFill>
                      <a:schemeClr val="accent6">
                        <a:lumMod val="40000"/>
                        <a:lumOff val="60000"/>
                      </a:schemeClr>
                    </a:solidFill>
                  </a:tcP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14 %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solidFill>
                      <a:schemeClr val="accent2">
                        <a:lumMod val="60000"/>
                        <a:lumOff val="40000"/>
                      </a:schemeClr>
                    </a:solidFill>
                  </a:tcP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8 %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solidFill>
                      <a:schemeClr val="accent2">
                        <a:lumMod val="60000"/>
                        <a:lumOff val="40000"/>
                      </a:schemeClr>
                    </a:solidFill>
                  </a:tcP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1 %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solidFill>
                      <a:schemeClr val="accent6">
                        <a:lumMod val="40000"/>
                        <a:lumOff val="60000"/>
                      </a:schemeClr>
                    </a:solidFill>
                  </a:tcP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8 %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solidFill>
                      <a:schemeClr val="accent2">
                        <a:lumMod val="60000"/>
                        <a:lumOff val="40000"/>
                      </a:schemeClr>
                    </a:solidFill>
                  </a:tcP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1 %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solidFill>
                      <a:schemeClr val="accent6">
                        <a:lumMod val="40000"/>
                        <a:lumOff val="60000"/>
                      </a:schemeClr>
                    </a:solidFill>
                  </a:tcP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1 %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solidFill>
                      <a:schemeClr val="accent6">
                        <a:lumMod val="40000"/>
                        <a:lumOff val="60000"/>
                      </a:schemeClr>
                    </a:solidFill>
                  </a:tcP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4 %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1 %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solidFill>
                      <a:schemeClr val="accent6">
                        <a:lumMod val="40000"/>
                        <a:lumOff val="60000"/>
                      </a:schemeClr>
                    </a:solidFill>
                  </a:tcPr>
                </a:tc>
                <a:extLst>
                  <a:ext uri="{0D108BD9-81ED-4DB2-BD59-A6C34878D82A}">
                    <a16:rowId xmlns:a16="http://schemas.microsoft.com/office/drawing/2014/main" val="1997202761"/>
                  </a:ext>
                </a:extLst>
              </a:tr>
              <a:tr h="258382">
                <a:tc>
                  <a:txBody>
                    <a:bodyPr/>
                    <a:lstStyle/>
                    <a:p>
                      <a:pPr algn="l" fontAlgn="b"/>
                      <a:r>
                        <a:rPr lang="fi-FI" sz="800" u="none" strike="noStrike">
                          <a:effectLst/>
                          <a:latin typeface="Source Sans Pro" panose="020B0503030403020204" pitchFamily="34" charset="0"/>
                          <a:ea typeface="Source Sans Pro" panose="020B0503030403020204" pitchFamily="34" charset="0"/>
                        </a:rPr>
                        <a:t>Ei riittävästi tietoa/osaamista ulkomailta rekrytointiin</a:t>
                      </a:r>
                      <a:endParaRPr lang="fi-FI" sz="800" b="0" i="0" u="none" strike="noStrike">
                        <a:solidFill>
                          <a:srgbClr val="000000"/>
                        </a:solidFill>
                        <a:effectLst/>
                        <a:latin typeface="Source Sans Pro" panose="020B0503030403020204" pitchFamily="34" charset="0"/>
                        <a:ea typeface="Source Sans Pro" panose="020B0503030403020204" pitchFamily="34" charset="0"/>
                      </a:endParaRPr>
                    </a:p>
                  </a:txBody>
                  <a:tcPr marL="36000" marR="0" marT="0" marB="0" anchor="ct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1 %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solidFill>
                      <a:schemeClr val="accent6">
                        <a:lumMod val="40000"/>
                        <a:lumOff val="60000"/>
                      </a:schemeClr>
                    </a:solidFill>
                  </a:tcP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4 %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18 %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solidFill>
                      <a:schemeClr val="accent2">
                        <a:lumMod val="60000"/>
                        <a:lumOff val="40000"/>
                      </a:schemeClr>
                    </a:solidFill>
                  </a:tcP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0 %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solidFill>
                      <a:schemeClr val="accent6">
                        <a:lumMod val="40000"/>
                        <a:lumOff val="60000"/>
                      </a:schemeClr>
                    </a:solidFill>
                  </a:tcP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0 %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solidFill>
                      <a:schemeClr val="accent6">
                        <a:lumMod val="40000"/>
                        <a:lumOff val="60000"/>
                      </a:schemeClr>
                    </a:solidFill>
                  </a:tcP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1 %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solidFill>
                      <a:schemeClr val="accent6">
                        <a:lumMod val="40000"/>
                        <a:lumOff val="60000"/>
                      </a:schemeClr>
                    </a:solidFill>
                  </a:tcP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1 %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solidFill>
                      <a:schemeClr val="accent6">
                        <a:lumMod val="40000"/>
                        <a:lumOff val="60000"/>
                      </a:schemeClr>
                    </a:solidFill>
                  </a:tcP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1 %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solidFill>
                      <a:schemeClr val="accent6">
                        <a:lumMod val="40000"/>
                        <a:lumOff val="60000"/>
                      </a:schemeClr>
                    </a:solidFill>
                  </a:tcP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1 %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solidFill>
                      <a:schemeClr val="accent6">
                        <a:lumMod val="40000"/>
                        <a:lumOff val="60000"/>
                      </a:schemeClr>
                    </a:solidFill>
                  </a:tcP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4 %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tc>
                <a:extLst>
                  <a:ext uri="{0D108BD9-81ED-4DB2-BD59-A6C34878D82A}">
                    <a16:rowId xmlns:a16="http://schemas.microsoft.com/office/drawing/2014/main" val="1242630072"/>
                  </a:ext>
                </a:extLst>
              </a:tr>
              <a:tr h="514294">
                <a:tc>
                  <a:txBody>
                    <a:bodyPr/>
                    <a:lstStyle/>
                    <a:p>
                      <a:pPr algn="l" fontAlgn="b"/>
                      <a:r>
                        <a:rPr lang="fi-FI" sz="800" u="none" strike="noStrike">
                          <a:effectLst/>
                          <a:latin typeface="Source Sans Pro" panose="020B0503030403020204" pitchFamily="34" charset="0"/>
                          <a:ea typeface="Source Sans Pro" panose="020B0503030403020204" pitchFamily="34" charset="0"/>
                        </a:rPr>
                        <a:t>Työantajalta puuttuu rekrytointiin ja työhön opastamiseen liittyvät viralliset ”oppaat” pääkielillä (ml. työlainsäädäntö ja työturvallisuus)</a:t>
                      </a:r>
                      <a:endParaRPr lang="fi-FI" sz="800" b="0" i="0" u="none" strike="noStrike">
                        <a:solidFill>
                          <a:srgbClr val="000000"/>
                        </a:solidFill>
                        <a:effectLst/>
                        <a:latin typeface="Source Sans Pro" panose="020B0503030403020204" pitchFamily="34" charset="0"/>
                        <a:ea typeface="Source Sans Pro" panose="020B0503030403020204" pitchFamily="34" charset="0"/>
                      </a:endParaRPr>
                    </a:p>
                  </a:txBody>
                  <a:tcPr marL="36000" marR="0" marT="0" marB="0" anchor="ct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2 %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0 %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solidFill>
                      <a:schemeClr val="accent6">
                        <a:lumMod val="40000"/>
                        <a:lumOff val="60000"/>
                      </a:schemeClr>
                    </a:solidFill>
                  </a:tcP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6 %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solidFill>
                      <a:schemeClr val="accent2">
                        <a:lumMod val="60000"/>
                        <a:lumOff val="40000"/>
                      </a:schemeClr>
                    </a:solidFill>
                  </a:tcP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3 %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0 %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solidFill>
                      <a:schemeClr val="accent6">
                        <a:lumMod val="40000"/>
                        <a:lumOff val="60000"/>
                      </a:schemeClr>
                    </a:solidFill>
                  </a:tcP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3 %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1 %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solidFill>
                      <a:schemeClr val="accent6">
                        <a:lumMod val="40000"/>
                        <a:lumOff val="60000"/>
                      </a:schemeClr>
                    </a:solidFill>
                  </a:tcP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0 %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solidFill>
                      <a:schemeClr val="accent6">
                        <a:lumMod val="40000"/>
                        <a:lumOff val="60000"/>
                      </a:schemeClr>
                    </a:solidFill>
                  </a:tcP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0 %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solidFill>
                      <a:schemeClr val="accent6">
                        <a:lumMod val="40000"/>
                        <a:lumOff val="60000"/>
                      </a:schemeClr>
                    </a:solidFill>
                  </a:tcP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4 %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tc>
                <a:extLst>
                  <a:ext uri="{0D108BD9-81ED-4DB2-BD59-A6C34878D82A}">
                    <a16:rowId xmlns:a16="http://schemas.microsoft.com/office/drawing/2014/main" val="490322921"/>
                  </a:ext>
                </a:extLst>
              </a:tr>
              <a:tr h="258382">
                <a:tc>
                  <a:txBody>
                    <a:bodyPr/>
                    <a:lstStyle/>
                    <a:p>
                      <a:pPr algn="l" fontAlgn="b"/>
                      <a:r>
                        <a:rPr lang="fi-FI" sz="800" u="none" strike="noStrike">
                          <a:effectLst/>
                          <a:latin typeface="Source Sans Pro" panose="020B0503030403020204" pitchFamily="34" charset="0"/>
                          <a:ea typeface="Source Sans Pro" panose="020B0503030403020204" pitchFamily="34" charset="0"/>
                        </a:rPr>
                        <a:t>Ulkomailla suoritettu tutkinto ei täytä suomalaisia pätevyysvaatimuksia</a:t>
                      </a:r>
                      <a:endParaRPr lang="fi-FI" sz="800" b="0" i="0" u="none" strike="noStrike">
                        <a:solidFill>
                          <a:srgbClr val="000000"/>
                        </a:solidFill>
                        <a:effectLst/>
                        <a:latin typeface="Source Sans Pro" panose="020B0503030403020204" pitchFamily="34" charset="0"/>
                        <a:ea typeface="Source Sans Pro" panose="020B0503030403020204" pitchFamily="34" charset="0"/>
                      </a:endParaRPr>
                    </a:p>
                  </a:txBody>
                  <a:tcPr marL="36000" marR="0" marT="0" marB="0" anchor="ct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0 %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solidFill>
                      <a:schemeClr val="accent6">
                        <a:lumMod val="40000"/>
                        <a:lumOff val="60000"/>
                      </a:schemeClr>
                    </a:solidFill>
                  </a:tcP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0 %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solidFill>
                      <a:schemeClr val="accent6">
                        <a:lumMod val="40000"/>
                        <a:lumOff val="60000"/>
                      </a:schemeClr>
                    </a:solidFill>
                  </a:tcP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1 %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0 %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solidFill>
                      <a:schemeClr val="accent6">
                        <a:lumMod val="40000"/>
                        <a:lumOff val="60000"/>
                      </a:schemeClr>
                    </a:solidFill>
                  </a:tcP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3 %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5 %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solidFill>
                      <a:schemeClr val="accent2">
                        <a:lumMod val="60000"/>
                        <a:lumOff val="40000"/>
                      </a:schemeClr>
                    </a:solidFill>
                  </a:tcP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3 %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0 %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solidFill>
                      <a:schemeClr val="accent6">
                        <a:lumMod val="40000"/>
                        <a:lumOff val="60000"/>
                      </a:schemeClr>
                    </a:solidFill>
                  </a:tcP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3 %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2 %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tc>
                <a:extLst>
                  <a:ext uri="{0D108BD9-81ED-4DB2-BD59-A6C34878D82A}">
                    <a16:rowId xmlns:a16="http://schemas.microsoft.com/office/drawing/2014/main" val="291501028"/>
                  </a:ext>
                </a:extLst>
              </a:tr>
              <a:tr h="140262">
                <a:tc>
                  <a:txBody>
                    <a:bodyPr/>
                    <a:lstStyle/>
                    <a:p>
                      <a:pPr algn="l" fontAlgn="b"/>
                      <a:r>
                        <a:rPr lang="fi-FI" sz="800" u="none" strike="noStrike">
                          <a:effectLst/>
                          <a:latin typeface="Source Sans Pro" panose="020B0503030403020204" pitchFamily="34" charset="0"/>
                          <a:ea typeface="Source Sans Pro" panose="020B0503030403020204" pitchFamily="34" charset="0"/>
                        </a:rPr>
                        <a:t>Työntekijöiden asenteet</a:t>
                      </a:r>
                      <a:endParaRPr lang="fi-FI" sz="800" b="0" i="0" u="none" strike="noStrike">
                        <a:solidFill>
                          <a:srgbClr val="000000"/>
                        </a:solidFill>
                        <a:effectLst/>
                        <a:latin typeface="Source Sans Pro" panose="020B0503030403020204" pitchFamily="34" charset="0"/>
                        <a:ea typeface="Source Sans Pro" panose="020B0503030403020204" pitchFamily="34" charset="0"/>
                      </a:endParaRPr>
                    </a:p>
                  </a:txBody>
                  <a:tcPr marL="36000" marR="0" marT="0" marB="0" anchor="ct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1 %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2 %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5 %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solidFill>
                      <a:schemeClr val="accent2">
                        <a:lumMod val="60000"/>
                        <a:lumOff val="40000"/>
                      </a:schemeClr>
                    </a:solidFill>
                  </a:tcP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0 %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0 %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1 %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1 %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0 %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4 %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solidFill>
                      <a:schemeClr val="accent2">
                        <a:lumMod val="60000"/>
                        <a:lumOff val="40000"/>
                      </a:schemeClr>
                    </a:solidFill>
                  </a:tcP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1 %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tc>
                <a:extLst>
                  <a:ext uri="{0D108BD9-81ED-4DB2-BD59-A6C34878D82A}">
                    <a16:rowId xmlns:a16="http://schemas.microsoft.com/office/drawing/2014/main" val="2357248715"/>
                  </a:ext>
                </a:extLst>
              </a:tr>
              <a:tr h="257148">
                <a:tc>
                  <a:txBody>
                    <a:bodyPr/>
                    <a:lstStyle/>
                    <a:p>
                      <a:pPr algn="l" fontAlgn="b"/>
                      <a:r>
                        <a:rPr lang="fi-FI" sz="800" u="none" strike="noStrike">
                          <a:effectLst/>
                          <a:latin typeface="Source Sans Pro" panose="020B0503030403020204" pitchFamily="34" charset="0"/>
                          <a:ea typeface="Source Sans Pro" panose="020B0503030403020204" pitchFamily="34" charset="0"/>
                        </a:rPr>
                        <a:t>Suomeen on vaikea houkutella työvoimaa</a:t>
                      </a:r>
                      <a:endParaRPr lang="fi-FI" sz="800" b="0" i="0" u="none" strike="noStrike">
                        <a:solidFill>
                          <a:srgbClr val="000000"/>
                        </a:solidFill>
                        <a:effectLst/>
                        <a:latin typeface="Source Sans Pro" panose="020B0503030403020204" pitchFamily="34" charset="0"/>
                        <a:ea typeface="Source Sans Pro" panose="020B0503030403020204" pitchFamily="34" charset="0"/>
                      </a:endParaRPr>
                    </a:p>
                  </a:txBody>
                  <a:tcPr marL="36000" marR="0" marT="0" marB="0" anchor="ct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1 %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2 %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7 %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solidFill>
                      <a:schemeClr val="accent2">
                        <a:lumMod val="60000"/>
                        <a:lumOff val="40000"/>
                      </a:schemeClr>
                    </a:solidFill>
                  </a:tcP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5 %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solidFill>
                      <a:schemeClr val="accent2">
                        <a:lumMod val="60000"/>
                        <a:lumOff val="40000"/>
                      </a:schemeClr>
                    </a:solidFill>
                  </a:tcP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2 %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1 %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1 %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0 %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0 %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tc>
                <a:tc>
                  <a:txBody>
                    <a:bodyPr/>
                    <a:lstStyle/>
                    <a:p>
                      <a:pPr algn="ctr" fontAlgn="b"/>
                      <a:r>
                        <a:rPr lang="fi-FI" sz="700" u="none" strike="noStrike">
                          <a:effectLst/>
                          <a:latin typeface="Source Sans Pro" panose="020B0503030403020204" pitchFamily="34" charset="0"/>
                          <a:ea typeface="Source Sans Pro" panose="020B0503030403020204" pitchFamily="34" charset="0"/>
                        </a:rPr>
                        <a:t>1 %</a:t>
                      </a:r>
                      <a:endParaRPr lang="fi-FI" sz="700" b="0" i="0" u="none" strike="noStrike">
                        <a:solidFill>
                          <a:srgbClr val="000000"/>
                        </a:solidFill>
                        <a:effectLst/>
                        <a:latin typeface="Source Sans Pro" panose="020B0503030403020204" pitchFamily="34" charset="0"/>
                        <a:ea typeface="Source Sans Pro" panose="020B0503030403020204" pitchFamily="34" charset="0"/>
                      </a:endParaRPr>
                    </a:p>
                  </a:txBody>
                  <a:tcPr marL="0" marR="0" marT="0" marB="0" anchor="ctr"/>
                </a:tc>
                <a:extLst>
                  <a:ext uri="{0D108BD9-81ED-4DB2-BD59-A6C34878D82A}">
                    <a16:rowId xmlns:a16="http://schemas.microsoft.com/office/drawing/2014/main" val="2016447233"/>
                  </a:ext>
                </a:extLst>
              </a:tr>
            </a:tbl>
          </a:graphicData>
        </a:graphic>
      </p:graphicFrame>
    </p:spTree>
    <p:extLst>
      <p:ext uri="{BB962C8B-B14F-4D97-AF65-F5344CB8AC3E}">
        <p14:creationId xmlns:p14="http://schemas.microsoft.com/office/powerpoint/2010/main" val="32963813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78947D-7D3B-46FE-9AF8-AAF8ACC33F6C}"/>
              </a:ext>
            </a:extLst>
          </p:cNvPr>
          <p:cNvSpPr>
            <a:spLocks noGrp="1"/>
          </p:cNvSpPr>
          <p:nvPr>
            <p:ph type="title"/>
          </p:nvPr>
        </p:nvSpPr>
        <p:spPr>
          <a:xfrm>
            <a:off x="354330" y="273844"/>
            <a:ext cx="6923699" cy="994172"/>
          </a:xfrm>
        </p:spPr>
        <p:txBody>
          <a:bodyPr/>
          <a:lstStyle/>
          <a:p>
            <a:r>
              <a:rPr lang="fi-FI"/>
              <a:t>Henkilöstön o</a:t>
            </a:r>
            <a:r>
              <a:rPr lang="fi-FI" sz="1800"/>
              <a:t>saamisalueiden merkitys eri koulutusasteittain</a:t>
            </a:r>
            <a:endParaRPr lang="fi-FI"/>
          </a:p>
        </p:txBody>
      </p:sp>
      <p:graphicFrame>
        <p:nvGraphicFramePr>
          <p:cNvPr id="6" name="Sisällön paikkamerkki 5">
            <a:extLst>
              <a:ext uri="{FF2B5EF4-FFF2-40B4-BE49-F238E27FC236}">
                <a16:creationId xmlns:a16="http://schemas.microsoft.com/office/drawing/2014/main" id="{86101E32-8ED1-4F90-B765-6263C0519721}"/>
              </a:ext>
            </a:extLst>
          </p:cNvPr>
          <p:cNvGraphicFramePr>
            <a:graphicFrameLocks noGrp="1"/>
          </p:cNvGraphicFramePr>
          <p:nvPr>
            <p:ph idx="1"/>
            <p:extLst>
              <p:ext uri="{D42A27DB-BD31-4B8C-83A1-F6EECF244321}">
                <p14:modId xmlns:p14="http://schemas.microsoft.com/office/powerpoint/2010/main" val="2400396"/>
              </p:ext>
            </p:extLst>
          </p:nvPr>
        </p:nvGraphicFramePr>
        <p:xfrm>
          <a:off x="515179" y="1883966"/>
          <a:ext cx="6406300" cy="2750820"/>
        </p:xfrm>
        <a:graphic>
          <a:graphicData uri="http://schemas.openxmlformats.org/drawingml/2006/table">
            <a:tbl>
              <a:tblPr>
                <a:tableStyleId>{5C22544A-7EE6-4342-B048-85BDC9FD1C3A}</a:tableStyleId>
              </a:tblPr>
              <a:tblGrid>
                <a:gridCol w="3670300">
                  <a:extLst>
                    <a:ext uri="{9D8B030D-6E8A-4147-A177-3AD203B41FA5}">
                      <a16:colId xmlns:a16="http://schemas.microsoft.com/office/drawing/2014/main" val="1946427872"/>
                    </a:ext>
                  </a:extLst>
                </a:gridCol>
                <a:gridCol w="900000">
                  <a:extLst>
                    <a:ext uri="{9D8B030D-6E8A-4147-A177-3AD203B41FA5}">
                      <a16:colId xmlns:a16="http://schemas.microsoft.com/office/drawing/2014/main" val="348172045"/>
                    </a:ext>
                  </a:extLst>
                </a:gridCol>
                <a:gridCol w="936000">
                  <a:extLst>
                    <a:ext uri="{9D8B030D-6E8A-4147-A177-3AD203B41FA5}">
                      <a16:colId xmlns:a16="http://schemas.microsoft.com/office/drawing/2014/main" val="1726400232"/>
                    </a:ext>
                  </a:extLst>
                </a:gridCol>
                <a:gridCol w="900000">
                  <a:extLst>
                    <a:ext uri="{9D8B030D-6E8A-4147-A177-3AD203B41FA5}">
                      <a16:colId xmlns:a16="http://schemas.microsoft.com/office/drawing/2014/main" val="3450306473"/>
                    </a:ext>
                  </a:extLst>
                </a:gridCol>
              </a:tblGrid>
              <a:tr h="190500">
                <a:tc>
                  <a:txBody>
                    <a:bodyPr/>
                    <a:lstStyle/>
                    <a:p>
                      <a:pPr marL="0" algn="l" defTabSz="685800" rtl="0" eaLnBrk="1" fontAlgn="ctr" latinLnBrk="0" hangingPunct="1"/>
                      <a:r>
                        <a:rPr lang="fi-FI" sz="900" b="1" u="none" strike="noStrike" kern="1200">
                          <a:solidFill>
                            <a:schemeClr val="tx1"/>
                          </a:solidFill>
                          <a:effectLst/>
                          <a:latin typeface="Source Sans Pro" panose="020B0503030403020204" pitchFamily="34" charset="0"/>
                          <a:ea typeface="Source Sans Pro" panose="020B0503030403020204" pitchFamily="34" charset="0"/>
                          <a:cs typeface="+mn-cs"/>
                        </a:rPr>
                        <a:t>Henkilöstön osaamisen osa-alueet</a:t>
                      </a:r>
                    </a:p>
                  </a:txBody>
                  <a:tcPr marR="0" marT="0" marB="0" anchor="ctr">
                    <a:solidFill>
                      <a:schemeClr val="accent1">
                        <a:lumMod val="20000"/>
                        <a:lumOff val="80000"/>
                      </a:schemeClr>
                    </a:solidFill>
                  </a:tcPr>
                </a:tc>
                <a:tc>
                  <a:txBody>
                    <a:bodyPr/>
                    <a:lstStyle/>
                    <a:p>
                      <a:pPr algn="ctr" fontAlgn="ctr"/>
                      <a:r>
                        <a:rPr lang="fi-FI" sz="900" b="1" i="0" u="none" strike="noStrike">
                          <a:solidFill>
                            <a:schemeClr val="tx1"/>
                          </a:solidFill>
                          <a:effectLst/>
                          <a:latin typeface="Source Sans Pro" panose="020B0503030403020204" pitchFamily="34" charset="0"/>
                          <a:ea typeface="Source Sans Pro" panose="020B0503030403020204" pitchFamily="34" charset="0"/>
                        </a:rPr>
                        <a:t>Ammatilliset oppilaitokset</a:t>
                      </a:r>
                    </a:p>
                  </a:txBody>
                  <a:tcPr marL="0" marT="0" marB="0" anchor="ctr">
                    <a:solidFill>
                      <a:schemeClr val="accent1">
                        <a:lumMod val="20000"/>
                        <a:lumOff val="80000"/>
                      </a:schemeClr>
                    </a:solidFill>
                  </a:tcPr>
                </a:tc>
                <a:tc>
                  <a:txBody>
                    <a:bodyPr/>
                    <a:lstStyle/>
                    <a:p>
                      <a:pPr algn="ctr" fontAlgn="ctr"/>
                      <a:r>
                        <a:rPr lang="fi-FI" sz="900" b="1" i="0" u="none" strike="noStrike">
                          <a:solidFill>
                            <a:schemeClr val="tx1"/>
                          </a:solidFill>
                          <a:effectLst/>
                          <a:latin typeface="Source Sans Pro" panose="020B0503030403020204" pitchFamily="34" charset="0"/>
                          <a:ea typeface="Source Sans Pro" panose="020B0503030403020204" pitchFamily="34" charset="0"/>
                        </a:rPr>
                        <a:t>Ammattikorkea-koulut</a:t>
                      </a:r>
                    </a:p>
                  </a:txBody>
                  <a:tcPr marL="0" marT="0" marB="0" anchor="ctr">
                    <a:solidFill>
                      <a:schemeClr val="accent1">
                        <a:lumMod val="20000"/>
                        <a:lumOff val="80000"/>
                      </a:schemeClr>
                    </a:solidFill>
                  </a:tcPr>
                </a:tc>
                <a:tc>
                  <a:txBody>
                    <a:bodyPr/>
                    <a:lstStyle/>
                    <a:p>
                      <a:pPr algn="ctr" fontAlgn="ctr"/>
                      <a:r>
                        <a:rPr lang="fi-FI" sz="900" b="1" i="0" u="none" strike="noStrike">
                          <a:solidFill>
                            <a:schemeClr val="tx1"/>
                          </a:solidFill>
                          <a:effectLst/>
                          <a:latin typeface="Source Sans Pro" panose="020B0503030403020204" pitchFamily="34" charset="0"/>
                          <a:ea typeface="Source Sans Pro" panose="020B0503030403020204" pitchFamily="34" charset="0"/>
                        </a:rPr>
                        <a:t>Yliopistot</a:t>
                      </a:r>
                    </a:p>
                  </a:txBody>
                  <a:tcPr marL="0" marT="0" marB="0" anchor="ctr">
                    <a:solidFill>
                      <a:schemeClr val="accent1">
                        <a:lumMod val="20000"/>
                        <a:lumOff val="80000"/>
                      </a:schemeClr>
                    </a:solidFill>
                  </a:tcPr>
                </a:tc>
                <a:extLst>
                  <a:ext uri="{0D108BD9-81ED-4DB2-BD59-A6C34878D82A}">
                    <a16:rowId xmlns:a16="http://schemas.microsoft.com/office/drawing/2014/main" val="2676890408"/>
                  </a:ext>
                </a:extLst>
              </a:tr>
              <a:tr h="190500">
                <a:tc>
                  <a:txBody>
                    <a:bodyPr/>
                    <a:lstStyle/>
                    <a:p>
                      <a:pPr algn="l" fontAlgn="ctr"/>
                      <a:r>
                        <a:rPr lang="fi-FI" sz="900" b="0" i="0" u="none" strike="noStrike">
                          <a:solidFill>
                            <a:schemeClr val="tx1"/>
                          </a:solidFill>
                          <a:effectLst/>
                          <a:latin typeface="Source Sans Pro" panose="020B0503030403020204" pitchFamily="34" charset="0"/>
                          <a:ea typeface="Source Sans Pro" panose="020B0503030403020204" pitchFamily="34" charset="0"/>
                        </a:rPr>
                        <a:t>Asiakaslähtöinen palvelujen kehittäminen</a:t>
                      </a:r>
                    </a:p>
                  </a:txBody>
                  <a:tcPr marR="0" marT="0" marB="0" anchor="ctr"/>
                </a:tc>
                <a:tc>
                  <a:txBody>
                    <a:bodyPr/>
                    <a:lstStyle/>
                    <a:p>
                      <a:pPr algn="ctr" fontAlgn="ctr"/>
                      <a:r>
                        <a:rPr lang="fi-FI" sz="900" b="0" i="0" u="none" strike="noStrike">
                          <a:solidFill>
                            <a:schemeClr val="tx1"/>
                          </a:solidFill>
                          <a:effectLst/>
                          <a:latin typeface="Source Sans Pro" panose="020B0503030403020204" pitchFamily="34" charset="0"/>
                          <a:ea typeface="Source Sans Pro" panose="020B0503030403020204" pitchFamily="34" charset="0"/>
                        </a:rPr>
                        <a:t>4,4</a:t>
                      </a:r>
                    </a:p>
                  </a:txBody>
                  <a:tcPr marL="0" marT="0" marB="0" anchor="ctr">
                    <a:solidFill>
                      <a:srgbClr val="E9E8ED"/>
                    </a:solidFill>
                  </a:tcPr>
                </a:tc>
                <a:tc>
                  <a:txBody>
                    <a:bodyPr/>
                    <a:lstStyle/>
                    <a:p>
                      <a:pPr algn="ctr" fontAlgn="ctr"/>
                      <a:r>
                        <a:rPr lang="fi-FI" sz="900" b="0" i="0" u="none" strike="noStrike">
                          <a:solidFill>
                            <a:schemeClr val="tx1"/>
                          </a:solidFill>
                          <a:effectLst/>
                          <a:latin typeface="Source Sans Pro" panose="020B0503030403020204" pitchFamily="34" charset="0"/>
                          <a:ea typeface="Source Sans Pro" panose="020B0503030403020204" pitchFamily="34" charset="0"/>
                        </a:rPr>
                        <a:t>4,5</a:t>
                      </a:r>
                    </a:p>
                  </a:txBody>
                  <a:tcPr marL="0" marT="0" marB="0" anchor="ctr">
                    <a:solidFill>
                      <a:schemeClr val="accent2">
                        <a:lumMod val="40000"/>
                        <a:lumOff val="60000"/>
                      </a:schemeClr>
                    </a:solidFill>
                  </a:tcPr>
                </a:tc>
                <a:tc>
                  <a:txBody>
                    <a:bodyPr/>
                    <a:lstStyle/>
                    <a:p>
                      <a:pPr algn="ctr" fontAlgn="ctr"/>
                      <a:r>
                        <a:rPr lang="fi-FI" sz="900" b="0" i="0" u="none" strike="noStrike">
                          <a:solidFill>
                            <a:schemeClr val="tx1"/>
                          </a:solidFill>
                          <a:effectLst/>
                          <a:latin typeface="Source Sans Pro" panose="020B0503030403020204" pitchFamily="34" charset="0"/>
                          <a:ea typeface="Source Sans Pro" panose="020B0503030403020204" pitchFamily="34" charset="0"/>
                        </a:rPr>
                        <a:t>4,2</a:t>
                      </a:r>
                    </a:p>
                  </a:txBody>
                  <a:tcPr marL="0" marT="0" marB="0" anchor="ctr">
                    <a:solidFill>
                      <a:srgbClr val="E9E8ED"/>
                    </a:solidFill>
                  </a:tcPr>
                </a:tc>
                <a:extLst>
                  <a:ext uri="{0D108BD9-81ED-4DB2-BD59-A6C34878D82A}">
                    <a16:rowId xmlns:a16="http://schemas.microsoft.com/office/drawing/2014/main" val="1728156213"/>
                  </a:ext>
                </a:extLst>
              </a:tr>
              <a:tr h="190500">
                <a:tc>
                  <a:txBody>
                    <a:bodyPr/>
                    <a:lstStyle/>
                    <a:p>
                      <a:pPr algn="l" fontAlgn="ctr"/>
                      <a:r>
                        <a:rPr lang="fi-FI" sz="900" b="0" i="0" u="none" strike="noStrike">
                          <a:solidFill>
                            <a:schemeClr val="tx1"/>
                          </a:solidFill>
                          <a:effectLst/>
                          <a:latin typeface="Source Sans Pro" panose="020B0503030403020204" pitchFamily="34" charset="0"/>
                          <a:ea typeface="Source Sans Pro" panose="020B0503030403020204" pitchFamily="34" charset="0"/>
                        </a:rPr>
                        <a:t>Digitaalisten ja tekoälypohjaisten ratkaisujen hyödyntäminen</a:t>
                      </a:r>
                    </a:p>
                  </a:txBody>
                  <a:tcPr marR="0" marT="0" marB="0" anchor="ctr"/>
                </a:tc>
                <a:tc>
                  <a:txBody>
                    <a:bodyPr/>
                    <a:lstStyle/>
                    <a:p>
                      <a:pPr algn="ctr" fontAlgn="ctr"/>
                      <a:r>
                        <a:rPr lang="fi-FI" sz="900" b="0" i="0" u="none" strike="noStrike">
                          <a:solidFill>
                            <a:schemeClr val="tx1"/>
                          </a:solidFill>
                          <a:effectLst/>
                          <a:latin typeface="Source Sans Pro" panose="020B0503030403020204" pitchFamily="34" charset="0"/>
                          <a:ea typeface="Source Sans Pro" panose="020B0503030403020204" pitchFamily="34" charset="0"/>
                        </a:rPr>
                        <a:t>3,5</a:t>
                      </a:r>
                    </a:p>
                  </a:txBody>
                  <a:tcPr marL="0" marT="0" marB="0" anchor="ctr">
                    <a:solidFill>
                      <a:srgbClr val="E9E8ED"/>
                    </a:solidFill>
                  </a:tcPr>
                </a:tc>
                <a:tc>
                  <a:txBody>
                    <a:bodyPr/>
                    <a:lstStyle/>
                    <a:p>
                      <a:pPr algn="ctr" fontAlgn="ctr"/>
                      <a:r>
                        <a:rPr lang="fi-FI" sz="900" b="0" i="0" u="none" strike="noStrike">
                          <a:solidFill>
                            <a:schemeClr val="tx1"/>
                          </a:solidFill>
                          <a:effectLst/>
                          <a:latin typeface="Source Sans Pro" panose="020B0503030403020204" pitchFamily="34" charset="0"/>
                          <a:ea typeface="Source Sans Pro" panose="020B0503030403020204" pitchFamily="34" charset="0"/>
                        </a:rPr>
                        <a:t>4,0</a:t>
                      </a:r>
                    </a:p>
                  </a:txBody>
                  <a:tcPr marL="0" marT="0" marB="0" anchor="ctr">
                    <a:solidFill>
                      <a:srgbClr val="E9E8ED"/>
                    </a:solidFill>
                  </a:tcPr>
                </a:tc>
                <a:tc>
                  <a:txBody>
                    <a:bodyPr/>
                    <a:lstStyle/>
                    <a:p>
                      <a:pPr algn="ctr" fontAlgn="ctr"/>
                      <a:r>
                        <a:rPr lang="fi-FI" sz="900" b="0" i="0" u="none" strike="noStrike">
                          <a:solidFill>
                            <a:schemeClr val="tx1"/>
                          </a:solidFill>
                          <a:effectLst/>
                          <a:latin typeface="Source Sans Pro" panose="020B0503030403020204" pitchFamily="34" charset="0"/>
                          <a:ea typeface="Source Sans Pro" panose="020B0503030403020204" pitchFamily="34" charset="0"/>
                        </a:rPr>
                        <a:t>4,1</a:t>
                      </a:r>
                    </a:p>
                  </a:txBody>
                  <a:tcPr marL="0" marT="0" marB="0" anchor="ctr">
                    <a:solidFill>
                      <a:srgbClr val="E9E8ED"/>
                    </a:solidFill>
                  </a:tcPr>
                </a:tc>
                <a:extLst>
                  <a:ext uri="{0D108BD9-81ED-4DB2-BD59-A6C34878D82A}">
                    <a16:rowId xmlns:a16="http://schemas.microsoft.com/office/drawing/2014/main" val="3165247558"/>
                  </a:ext>
                </a:extLst>
              </a:tr>
              <a:tr h="190500">
                <a:tc>
                  <a:txBody>
                    <a:bodyPr/>
                    <a:lstStyle/>
                    <a:p>
                      <a:pPr algn="l" fontAlgn="ctr"/>
                      <a:r>
                        <a:rPr lang="fi-FI" sz="900" b="0" i="0" u="none" strike="noStrike">
                          <a:solidFill>
                            <a:schemeClr val="tx1"/>
                          </a:solidFill>
                          <a:effectLst/>
                          <a:latin typeface="Source Sans Pro" panose="020B0503030403020204" pitchFamily="34" charset="0"/>
                          <a:ea typeface="Source Sans Pro" panose="020B0503030403020204" pitchFamily="34" charset="0"/>
                        </a:rPr>
                        <a:t>Johtamis- ja valmentamistaidot (ml. itsensä johtaminen)</a:t>
                      </a:r>
                    </a:p>
                  </a:txBody>
                  <a:tcPr marR="0" marT="0" marB="0" anchor="ctr"/>
                </a:tc>
                <a:tc>
                  <a:txBody>
                    <a:bodyPr/>
                    <a:lstStyle/>
                    <a:p>
                      <a:pPr algn="ctr" fontAlgn="ctr"/>
                      <a:r>
                        <a:rPr lang="fi-FI" sz="900" b="0" i="0" u="none" strike="noStrike">
                          <a:solidFill>
                            <a:schemeClr val="tx1"/>
                          </a:solidFill>
                          <a:effectLst/>
                          <a:latin typeface="Source Sans Pro" panose="020B0503030403020204" pitchFamily="34" charset="0"/>
                          <a:ea typeface="Source Sans Pro" panose="020B0503030403020204" pitchFamily="34" charset="0"/>
                        </a:rPr>
                        <a:t>3,6</a:t>
                      </a:r>
                    </a:p>
                  </a:txBody>
                  <a:tcPr marL="0" marT="0" marB="0" anchor="ctr">
                    <a:solidFill>
                      <a:srgbClr val="E9E8ED"/>
                    </a:solidFill>
                  </a:tcPr>
                </a:tc>
                <a:tc>
                  <a:txBody>
                    <a:bodyPr/>
                    <a:lstStyle/>
                    <a:p>
                      <a:pPr algn="ctr" fontAlgn="ctr"/>
                      <a:r>
                        <a:rPr lang="fi-FI" sz="900" b="0" i="0" u="none" strike="noStrike">
                          <a:solidFill>
                            <a:schemeClr val="tx1"/>
                          </a:solidFill>
                          <a:effectLst/>
                          <a:latin typeface="Source Sans Pro" panose="020B0503030403020204" pitchFamily="34" charset="0"/>
                          <a:ea typeface="Source Sans Pro" panose="020B0503030403020204" pitchFamily="34" charset="0"/>
                        </a:rPr>
                        <a:t>4,0</a:t>
                      </a:r>
                    </a:p>
                  </a:txBody>
                  <a:tcPr marL="0" marT="0" marB="0" anchor="ctr">
                    <a:solidFill>
                      <a:srgbClr val="E9E8ED"/>
                    </a:solidFill>
                  </a:tcPr>
                </a:tc>
                <a:tc>
                  <a:txBody>
                    <a:bodyPr/>
                    <a:lstStyle/>
                    <a:p>
                      <a:pPr algn="ctr" fontAlgn="ctr"/>
                      <a:r>
                        <a:rPr lang="fi-FI" sz="900" b="0" i="0" u="none" strike="noStrike">
                          <a:solidFill>
                            <a:schemeClr val="tx1"/>
                          </a:solidFill>
                          <a:effectLst/>
                          <a:latin typeface="Source Sans Pro" panose="020B0503030403020204" pitchFamily="34" charset="0"/>
                          <a:ea typeface="Source Sans Pro" panose="020B0503030403020204" pitchFamily="34" charset="0"/>
                        </a:rPr>
                        <a:t>4,0</a:t>
                      </a:r>
                    </a:p>
                  </a:txBody>
                  <a:tcPr marL="0" marT="0" marB="0" anchor="ctr">
                    <a:solidFill>
                      <a:srgbClr val="E9E8ED"/>
                    </a:solidFill>
                  </a:tcPr>
                </a:tc>
                <a:extLst>
                  <a:ext uri="{0D108BD9-81ED-4DB2-BD59-A6C34878D82A}">
                    <a16:rowId xmlns:a16="http://schemas.microsoft.com/office/drawing/2014/main" val="3439761120"/>
                  </a:ext>
                </a:extLst>
              </a:tr>
              <a:tr h="190500">
                <a:tc>
                  <a:txBody>
                    <a:bodyPr/>
                    <a:lstStyle/>
                    <a:p>
                      <a:pPr algn="l" fontAlgn="ctr"/>
                      <a:r>
                        <a:rPr lang="fi-FI" sz="900" b="0" i="0" u="none" strike="noStrike">
                          <a:solidFill>
                            <a:schemeClr val="tx1"/>
                          </a:solidFill>
                          <a:effectLst/>
                          <a:latin typeface="Source Sans Pro" panose="020B0503030403020204" pitchFamily="34" charset="0"/>
                          <a:ea typeface="Source Sans Pro" panose="020B0503030403020204" pitchFamily="34" charset="0"/>
                        </a:rPr>
                        <a:t>Kestävä kasvu ja ilmasto-osaaminen</a:t>
                      </a:r>
                    </a:p>
                  </a:txBody>
                  <a:tcPr marR="0" marT="0" marB="0" anchor="ctr"/>
                </a:tc>
                <a:tc>
                  <a:txBody>
                    <a:bodyPr/>
                    <a:lstStyle/>
                    <a:p>
                      <a:pPr algn="ctr" fontAlgn="ctr"/>
                      <a:r>
                        <a:rPr lang="fi-FI" sz="900" b="0" i="0" u="none" strike="noStrike">
                          <a:solidFill>
                            <a:schemeClr val="tx1"/>
                          </a:solidFill>
                          <a:effectLst/>
                          <a:latin typeface="Source Sans Pro" panose="020B0503030403020204" pitchFamily="34" charset="0"/>
                          <a:ea typeface="Source Sans Pro" panose="020B0503030403020204" pitchFamily="34" charset="0"/>
                        </a:rPr>
                        <a:t>3,3</a:t>
                      </a:r>
                    </a:p>
                  </a:txBody>
                  <a:tcPr marL="0" marT="0" marB="0" anchor="ctr">
                    <a:solidFill>
                      <a:schemeClr val="accent6">
                        <a:lumMod val="20000"/>
                        <a:lumOff val="80000"/>
                      </a:schemeClr>
                    </a:solidFill>
                  </a:tcPr>
                </a:tc>
                <a:tc>
                  <a:txBody>
                    <a:bodyPr/>
                    <a:lstStyle/>
                    <a:p>
                      <a:pPr algn="ctr" fontAlgn="ctr"/>
                      <a:r>
                        <a:rPr lang="fi-FI" sz="900" b="0" i="0" u="none" strike="noStrike">
                          <a:solidFill>
                            <a:schemeClr val="tx1"/>
                          </a:solidFill>
                          <a:effectLst/>
                          <a:latin typeface="Source Sans Pro" panose="020B0503030403020204" pitchFamily="34" charset="0"/>
                          <a:ea typeface="Source Sans Pro" panose="020B0503030403020204" pitchFamily="34" charset="0"/>
                        </a:rPr>
                        <a:t>3,5</a:t>
                      </a:r>
                    </a:p>
                  </a:txBody>
                  <a:tcPr marL="0" marT="0" marB="0" anchor="ctr">
                    <a:solidFill>
                      <a:srgbClr val="E9E8ED"/>
                    </a:solidFill>
                  </a:tcPr>
                </a:tc>
                <a:tc>
                  <a:txBody>
                    <a:bodyPr/>
                    <a:lstStyle/>
                    <a:p>
                      <a:pPr algn="ctr" fontAlgn="ctr"/>
                      <a:r>
                        <a:rPr lang="fi-FI" sz="900" b="0" i="0" u="none" strike="noStrike">
                          <a:solidFill>
                            <a:schemeClr val="tx1"/>
                          </a:solidFill>
                          <a:effectLst/>
                          <a:latin typeface="Source Sans Pro" panose="020B0503030403020204" pitchFamily="34" charset="0"/>
                          <a:ea typeface="Source Sans Pro" panose="020B0503030403020204" pitchFamily="34" charset="0"/>
                        </a:rPr>
                        <a:t>3,8</a:t>
                      </a:r>
                    </a:p>
                  </a:txBody>
                  <a:tcPr marL="0" marT="0" marB="0" anchor="ctr">
                    <a:solidFill>
                      <a:srgbClr val="E9E8ED"/>
                    </a:solidFill>
                  </a:tcPr>
                </a:tc>
                <a:extLst>
                  <a:ext uri="{0D108BD9-81ED-4DB2-BD59-A6C34878D82A}">
                    <a16:rowId xmlns:a16="http://schemas.microsoft.com/office/drawing/2014/main" val="2843120573"/>
                  </a:ext>
                </a:extLst>
              </a:tr>
              <a:tr h="190500">
                <a:tc>
                  <a:txBody>
                    <a:bodyPr/>
                    <a:lstStyle/>
                    <a:p>
                      <a:pPr algn="l" fontAlgn="ctr"/>
                      <a:r>
                        <a:rPr lang="fi-FI" sz="900" b="0" i="0" u="none" strike="noStrike">
                          <a:solidFill>
                            <a:schemeClr val="tx1"/>
                          </a:solidFill>
                          <a:effectLst/>
                          <a:latin typeface="Source Sans Pro" panose="020B0503030403020204" pitchFamily="34" charset="0"/>
                          <a:ea typeface="Source Sans Pro" panose="020B0503030403020204" pitchFamily="34" charset="0"/>
                        </a:rPr>
                        <a:t>Kyky analysoida tietoa ja ympäristön muutoksia</a:t>
                      </a:r>
                    </a:p>
                  </a:txBody>
                  <a:tcPr marR="0" marT="0" marB="0" anchor="ctr"/>
                </a:tc>
                <a:tc>
                  <a:txBody>
                    <a:bodyPr/>
                    <a:lstStyle/>
                    <a:p>
                      <a:pPr algn="ctr" fontAlgn="ctr"/>
                      <a:r>
                        <a:rPr lang="fi-FI" sz="900" b="0" i="0" u="none" strike="noStrike">
                          <a:solidFill>
                            <a:schemeClr val="tx1"/>
                          </a:solidFill>
                          <a:effectLst/>
                          <a:latin typeface="Source Sans Pro" panose="020B0503030403020204" pitchFamily="34" charset="0"/>
                          <a:ea typeface="Source Sans Pro" panose="020B0503030403020204" pitchFamily="34" charset="0"/>
                        </a:rPr>
                        <a:t>3,6</a:t>
                      </a:r>
                    </a:p>
                  </a:txBody>
                  <a:tcPr marL="0" marT="0" marB="0" anchor="ctr">
                    <a:solidFill>
                      <a:srgbClr val="E9E8ED"/>
                    </a:solidFill>
                  </a:tcPr>
                </a:tc>
                <a:tc>
                  <a:txBody>
                    <a:bodyPr/>
                    <a:lstStyle/>
                    <a:p>
                      <a:pPr algn="ctr" fontAlgn="ctr"/>
                      <a:r>
                        <a:rPr lang="fi-FI" sz="900" b="0" i="0" u="none" strike="noStrike">
                          <a:solidFill>
                            <a:schemeClr val="tx1"/>
                          </a:solidFill>
                          <a:effectLst/>
                          <a:latin typeface="Source Sans Pro" panose="020B0503030403020204" pitchFamily="34" charset="0"/>
                          <a:ea typeface="Source Sans Pro" panose="020B0503030403020204" pitchFamily="34" charset="0"/>
                        </a:rPr>
                        <a:t>4,0</a:t>
                      </a:r>
                    </a:p>
                  </a:txBody>
                  <a:tcPr marL="0" marT="0" marB="0" anchor="ctr">
                    <a:solidFill>
                      <a:srgbClr val="E9E8ED"/>
                    </a:solidFill>
                  </a:tcPr>
                </a:tc>
                <a:tc>
                  <a:txBody>
                    <a:bodyPr/>
                    <a:lstStyle/>
                    <a:p>
                      <a:pPr algn="ctr" fontAlgn="ctr"/>
                      <a:r>
                        <a:rPr lang="fi-FI" sz="900" b="0" i="0" u="none" strike="noStrike">
                          <a:solidFill>
                            <a:schemeClr val="tx1"/>
                          </a:solidFill>
                          <a:effectLst/>
                          <a:latin typeface="Source Sans Pro" panose="020B0503030403020204" pitchFamily="34" charset="0"/>
                          <a:ea typeface="Source Sans Pro" panose="020B0503030403020204" pitchFamily="34" charset="0"/>
                        </a:rPr>
                        <a:t>4,2</a:t>
                      </a:r>
                    </a:p>
                  </a:txBody>
                  <a:tcPr marL="0" marT="0" marB="0" anchor="ctr">
                    <a:solidFill>
                      <a:srgbClr val="E9E8ED"/>
                    </a:solidFill>
                  </a:tcPr>
                </a:tc>
                <a:extLst>
                  <a:ext uri="{0D108BD9-81ED-4DB2-BD59-A6C34878D82A}">
                    <a16:rowId xmlns:a16="http://schemas.microsoft.com/office/drawing/2014/main" val="3602306510"/>
                  </a:ext>
                </a:extLst>
              </a:tr>
              <a:tr h="190500">
                <a:tc>
                  <a:txBody>
                    <a:bodyPr/>
                    <a:lstStyle/>
                    <a:p>
                      <a:pPr algn="l" fontAlgn="ctr"/>
                      <a:r>
                        <a:rPr lang="fi-FI" sz="900" b="0" i="0" u="none" strike="noStrike">
                          <a:solidFill>
                            <a:schemeClr val="tx1"/>
                          </a:solidFill>
                          <a:effectLst/>
                          <a:latin typeface="Source Sans Pro" panose="020B0503030403020204" pitchFamily="34" charset="0"/>
                          <a:ea typeface="Source Sans Pro" panose="020B0503030403020204" pitchFamily="34" charset="0"/>
                        </a:rPr>
                        <a:t>Kyky ja halu kehittää omaa osaamistaan ja ammattitaitoaan</a:t>
                      </a:r>
                    </a:p>
                  </a:txBody>
                  <a:tcPr marR="0" marT="0" marB="0" anchor="ctr"/>
                </a:tc>
                <a:tc>
                  <a:txBody>
                    <a:bodyPr/>
                    <a:lstStyle/>
                    <a:p>
                      <a:pPr algn="ctr" fontAlgn="ctr"/>
                      <a:r>
                        <a:rPr lang="fi-FI" sz="900" b="0" i="0" u="none" strike="noStrike">
                          <a:solidFill>
                            <a:schemeClr val="tx1"/>
                          </a:solidFill>
                          <a:effectLst/>
                          <a:latin typeface="Source Sans Pro" panose="020B0503030403020204" pitchFamily="34" charset="0"/>
                          <a:ea typeface="Source Sans Pro" panose="020B0503030403020204" pitchFamily="34" charset="0"/>
                        </a:rPr>
                        <a:t>4,4</a:t>
                      </a:r>
                    </a:p>
                  </a:txBody>
                  <a:tcPr marL="0" marT="0" marB="0" anchor="ctr">
                    <a:solidFill>
                      <a:srgbClr val="E9E8ED"/>
                    </a:solidFill>
                  </a:tcPr>
                </a:tc>
                <a:tc>
                  <a:txBody>
                    <a:bodyPr/>
                    <a:lstStyle/>
                    <a:p>
                      <a:pPr algn="ctr" fontAlgn="ctr"/>
                      <a:r>
                        <a:rPr lang="fi-FI" sz="900" b="0" i="0" u="none" strike="noStrike">
                          <a:solidFill>
                            <a:schemeClr val="tx1"/>
                          </a:solidFill>
                          <a:effectLst/>
                          <a:latin typeface="Source Sans Pro" panose="020B0503030403020204" pitchFamily="34" charset="0"/>
                          <a:ea typeface="Source Sans Pro" panose="020B0503030403020204" pitchFamily="34" charset="0"/>
                        </a:rPr>
                        <a:t>4,6</a:t>
                      </a:r>
                    </a:p>
                  </a:txBody>
                  <a:tcPr marL="0" marT="0" marB="0" anchor="ctr">
                    <a:solidFill>
                      <a:schemeClr val="accent2">
                        <a:lumMod val="40000"/>
                        <a:lumOff val="60000"/>
                      </a:schemeClr>
                    </a:solidFill>
                  </a:tcPr>
                </a:tc>
                <a:tc>
                  <a:txBody>
                    <a:bodyPr/>
                    <a:lstStyle/>
                    <a:p>
                      <a:pPr algn="ctr" fontAlgn="ctr"/>
                      <a:r>
                        <a:rPr lang="fi-FI" sz="900" b="0" i="0" u="none" strike="noStrike">
                          <a:solidFill>
                            <a:schemeClr val="tx1"/>
                          </a:solidFill>
                          <a:effectLst/>
                          <a:latin typeface="Source Sans Pro" panose="020B0503030403020204" pitchFamily="34" charset="0"/>
                          <a:ea typeface="Source Sans Pro" panose="020B0503030403020204" pitchFamily="34" charset="0"/>
                        </a:rPr>
                        <a:t>4,6</a:t>
                      </a:r>
                    </a:p>
                  </a:txBody>
                  <a:tcPr marL="0" marT="0" marB="0" anchor="ctr">
                    <a:solidFill>
                      <a:schemeClr val="accent2">
                        <a:lumMod val="40000"/>
                        <a:lumOff val="60000"/>
                      </a:schemeClr>
                    </a:solidFill>
                  </a:tcPr>
                </a:tc>
                <a:extLst>
                  <a:ext uri="{0D108BD9-81ED-4DB2-BD59-A6C34878D82A}">
                    <a16:rowId xmlns:a16="http://schemas.microsoft.com/office/drawing/2014/main" val="4275191274"/>
                  </a:ext>
                </a:extLst>
              </a:tr>
              <a:tr h="190500">
                <a:tc>
                  <a:txBody>
                    <a:bodyPr/>
                    <a:lstStyle/>
                    <a:p>
                      <a:pPr algn="l" fontAlgn="ctr"/>
                      <a:r>
                        <a:rPr lang="fi-FI" sz="900" b="0" i="0" u="none" strike="noStrike">
                          <a:solidFill>
                            <a:schemeClr val="tx1"/>
                          </a:solidFill>
                          <a:effectLst/>
                          <a:latin typeface="Source Sans Pro" panose="020B0503030403020204" pitchFamily="34" charset="0"/>
                          <a:ea typeface="Source Sans Pro" panose="020B0503030403020204" pitchFamily="34" charset="0"/>
                        </a:rPr>
                        <a:t>Kyky sopeutua muutokseen</a:t>
                      </a:r>
                    </a:p>
                  </a:txBody>
                  <a:tcPr marR="0" marT="0" marB="0" anchor="ctr"/>
                </a:tc>
                <a:tc>
                  <a:txBody>
                    <a:bodyPr/>
                    <a:lstStyle/>
                    <a:p>
                      <a:pPr algn="ctr" fontAlgn="ctr"/>
                      <a:r>
                        <a:rPr lang="fi-FI" sz="900" b="0" i="0" u="none" strike="noStrike">
                          <a:solidFill>
                            <a:schemeClr val="tx1"/>
                          </a:solidFill>
                          <a:effectLst/>
                          <a:latin typeface="Source Sans Pro" panose="020B0503030403020204" pitchFamily="34" charset="0"/>
                          <a:ea typeface="Source Sans Pro" panose="020B0503030403020204" pitchFamily="34" charset="0"/>
                        </a:rPr>
                        <a:t>4,2</a:t>
                      </a:r>
                    </a:p>
                  </a:txBody>
                  <a:tcPr marL="0" marT="0" marB="0" anchor="ctr">
                    <a:solidFill>
                      <a:srgbClr val="E9E8ED"/>
                    </a:solidFill>
                  </a:tcPr>
                </a:tc>
                <a:tc>
                  <a:txBody>
                    <a:bodyPr/>
                    <a:lstStyle/>
                    <a:p>
                      <a:pPr algn="ctr" fontAlgn="ctr"/>
                      <a:r>
                        <a:rPr lang="fi-FI" sz="900" b="0" i="0" u="none" strike="noStrike">
                          <a:solidFill>
                            <a:schemeClr val="tx1"/>
                          </a:solidFill>
                          <a:effectLst/>
                          <a:latin typeface="Source Sans Pro" panose="020B0503030403020204" pitchFamily="34" charset="0"/>
                          <a:ea typeface="Source Sans Pro" panose="020B0503030403020204" pitchFamily="34" charset="0"/>
                        </a:rPr>
                        <a:t>4,4</a:t>
                      </a:r>
                    </a:p>
                  </a:txBody>
                  <a:tcPr marL="0" marT="0" marB="0" anchor="ctr">
                    <a:solidFill>
                      <a:srgbClr val="E9E8ED"/>
                    </a:solidFill>
                  </a:tcPr>
                </a:tc>
                <a:tc>
                  <a:txBody>
                    <a:bodyPr/>
                    <a:lstStyle/>
                    <a:p>
                      <a:pPr algn="ctr" fontAlgn="ctr"/>
                      <a:r>
                        <a:rPr lang="fi-FI" sz="900" b="0" i="0" u="none" strike="noStrike">
                          <a:solidFill>
                            <a:schemeClr val="tx1"/>
                          </a:solidFill>
                          <a:effectLst/>
                          <a:latin typeface="Source Sans Pro" panose="020B0503030403020204" pitchFamily="34" charset="0"/>
                          <a:ea typeface="Source Sans Pro" panose="020B0503030403020204" pitchFamily="34" charset="0"/>
                        </a:rPr>
                        <a:t>4,3</a:t>
                      </a:r>
                    </a:p>
                  </a:txBody>
                  <a:tcPr marL="0" marT="0" marB="0" anchor="ctr">
                    <a:solidFill>
                      <a:srgbClr val="E9E8ED"/>
                    </a:solidFill>
                  </a:tcPr>
                </a:tc>
                <a:extLst>
                  <a:ext uri="{0D108BD9-81ED-4DB2-BD59-A6C34878D82A}">
                    <a16:rowId xmlns:a16="http://schemas.microsoft.com/office/drawing/2014/main" val="576818044"/>
                  </a:ext>
                </a:extLst>
              </a:tr>
              <a:tr h="190500">
                <a:tc>
                  <a:txBody>
                    <a:bodyPr/>
                    <a:lstStyle/>
                    <a:p>
                      <a:pPr algn="l" fontAlgn="ctr"/>
                      <a:r>
                        <a:rPr lang="fi-FI" sz="900" b="0" i="0" u="none" strike="noStrike">
                          <a:solidFill>
                            <a:schemeClr val="tx1"/>
                          </a:solidFill>
                          <a:effectLst/>
                          <a:latin typeface="Source Sans Pro" panose="020B0503030403020204" pitchFamily="34" charset="0"/>
                          <a:ea typeface="Source Sans Pro" panose="020B0503030403020204" pitchFamily="34" charset="0"/>
                        </a:rPr>
                        <a:t>Liiketoimintaosaaminen</a:t>
                      </a:r>
                    </a:p>
                  </a:txBody>
                  <a:tcPr marR="0" marT="0" marB="0" anchor="ctr"/>
                </a:tc>
                <a:tc>
                  <a:txBody>
                    <a:bodyPr/>
                    <a:lstStyle/>
                    <a:p>
                      <a:pPr algn="ctr" fontAlgn="ctr"/>
                      <a:r>
                        <a:rPr lang="fi-FI" sz="900" b="0" i="0" u="none" strike="noStrike">
                          <a:solidFill>
                            <a:schemeClr val="tx1"/>
                          </a:solidFill>
                          <a:effectLst/>
                          <a:latin typeface="Source Sans Pro" panose="020B0503030403020204" pitchFamily="34" charset="0"/>
                          <a:ea typeface="Source Sans Pro" panose="020B0503030403020204" pitchFamily="34" charset="0"/>
                        </a:rPr>
                        <a:t>3,7</a:t>
                      </a:r>
                    </a:p>
                  </a:txBody>
                  <a:tcPr marL="0" marT="0" marB="0" anchor="ctr">
                    <a:solidFill>
                      <a:srgbClr val="E9E8ED"/>
                    </a:solidFill>
                  </a:tcPr>
                </a:tc>
                <a:tc>
                  <a:txBody>
                    <a:bodyPr/>
                    <a:lstStyle/>
                    <a:p>
                      <a:pPr algn="ctr" fontAlgn="ctr"/>
                      <a:r>
                        <a:rPr lang="fi-FI" sz="900" b="0" i="0" u="none" strike="noStrike">
                          <a:solidFill>
                            <a:schemeClr val="tx1"/>
                          </a:solidFill>
                          <a:effectLst/>
                          <a:latin typeface="Source Sans Pro" panose="020B0503030403020204" pitchFamily="34" charset="0"/>
                          <a:ea typeface="Source Sans Pro" panose="020B0503030403020204" pitchFamily="34" charset="0"/>
                        </a:rPr>
                        <a:t>4,0</a:t>
                      </a:r>
                    </a:p>
                  </a:txBody>
                  <a:tcPr marL="0" marT="0" marB="0" anchor="ctr">
                    <a:solidFill>
                      <a:srgbClr val="E9E8ED"/>
                    </a:solidFill>
                  </a:tcPr>
                </a:tc>
                <a:tc>
                  <a:txBody>
                    <a:bodyPr/>
                    <a:lstStyle/>
                    <a:p>
                      <a:pPr algn="ctr" fontAlgn="ctr"/>
                      <a:r>
                        <a:rPr lang="fi-FI" sz="900" b="0" i="0" u="none" strike="noStrike">
                          <a:solidFill>
                            <a:schemeClr val="tx1"/>
                          </a:solidFill>
                          <a:effectLst/>
                          <a:latin typeface="Source Sans Pro" panose="020B0503030403020204" pitchFamily="34" charset="0"/>
                          <a:ea typeface="Source Sans Pro" panose="020B0503030403020204" pitchFamily="34" charset="0"/>
                        </a:rPr>
                        <a:t>3,8</a:t>
                      </a:r>
                    </a:p>
                  </a:txBody>
                  <a:tcPr marL="0" marT="0" marB="0" anchor="ctr">
                    <a:solidFill>
                      <a:srgbClr val="E9E8ED"/>
                    </a:solidFill>
                  </a:tcPr>
                </a:tc>
                <a:extLst>
                  <a:ext uri="{0D108BD9-81ED-4DB2-BD59-A6C34878D82A}">
                    <a16:rowId xmlns:a16="http://schemas.microsoft.com/office/drawing/2014/main" val="83762738"/>
                  </a:ext>
                </a:extLst>
              </a:tr>
              <a:tr h="190500">
                <a:tc>
                  <a:txBody>
                    <a:bodyPr/>
                    <a:lstStyle/>
                    <a:p>
                      <a:pPr algn="l" fontAlgn="ctr"/>
                      <a:r>
                        <a:rPr lang="fi-FI" sz="900" b="0" i="0" u="none" strike="noStrike">
                          <a:solidFill>
                            <a:schemeClr val="tx1"/>
                          </a:solidFill>
                          <a:effectLst/>
                          <a:latin typeface="Source Sans Pro" panose="020B0503030403020204" pitchFamily="34" charset="0"/>
                          <a:ea typeface="Source Sans Pro" panose="020B0503030403020204" pitchFamily="34" charset="0"/>
                        </a:rPr>
                        <a:t>Monikulttuurisuustaidot</a:t>
                      </a:r>
                    </a:p>
                  </a:txBody>
                  <a:tcPr marR="0" marT="0" marB="0" anchor="ctr"/>
                </a:tc>
                <a:tc>
                  <a:txBody>
                    <a:bodyPr/>
                    <a:lstStyle/>
                    <a:p>
                      <a:pPr algn="ctr" fontAlgn="ctr"/>
                      <a:r>
                        <a:rPr lang="fi-FI" sz="900" b="0" i="0" u="none" strike="noStrike">
                          <a:solidFill>
                            <a:schemeClr val="tx1"/>
                          </a:solidFill>
                          <a:effectLst/>
                          <a:latin typeface="Source Sans Pro" panose="020B0503030403020204" pitchFamily="34" charset="0"/>
                          <a:ea typeface="Source Sans Pro" panose="020B0503030403020204" pitchFamily="34" charset="0"/>
                        </a:rPr>
                        <a:t>3,1</a:t>
                      </a:r>
                    </a:p>
                  </a:txBody>
                  <a:tcPr marL="0" marT="0" marB="0" anchor="ctr">
                    <a:solidFill>
                      <a:schemeClr val="accent6">
                        <a:lumMod val="20000"/>
                        <a:lumOff val="80000"/>
                      </a:schemeClr>
                    </a:solidFill>
                  </a:tcPr>
                </a:tc>
                <a:tc>
                  <a:txBody>
                    <a:bodyPr/>
                    <a:lstStyle/>
                    <a:p>
                      <a:pPr algn="ctr" fontAlgn="ctr"/>
                      <a:r>
                        <a:rPr lang="fi-FI" sz="900" b="0" i="0" u="none" strike="noStrike">
                          <a:solidFill>
                            <a:schemeClr val="tx1"/>
                          </a:solidFill>
                          <a:effectLst/>
                          <a:latin typeface="Source Sans Pro" panose="020B0503030403020204" pitchFamily="34" charset="0"/>
                          <a:ea typeface="Source Sans Pro" panose="020B0503030403020204" pitchFamily="34" charset="0"/>
                        </a:rPr>
                        <a:t>3,2</a:t>
                      </a:r>
                    </a:p>
                  </a:txBody>
                  <a:tcPr marL="0" marT="0" marB="0" anchor="ctr">
                    <a:solidFill>
                      <a:schemeClr val="accent6">
                        <a:lumMod val="20000"/>
                        <a:lumOff val="80000"/>
                      </a:schemeClr>
                    </a:solidFill>
                  </a:tcPr>
                </a:tc>
                <a:tc>
                  <a:txBody>
                    <a:bodyPr/>
                    <a:lstStyle/>
                    <a:p>
                      <a:pPr algn="ctr" fontAlgn="ctr"/>
                      <a:r>
                        <a:rPr lang="fi-FI" sz="900" b="0" i="0" u="none" strike="noStrike">
                          <a:solidFill>
                            <a:schemeClr val="tx1"/>
                          </a:solidFill>
                          <a:effectLst/>
                          <a:latin typeface="Source Sans Pro" panose="020B0503030403020204" pitchFamily="34" charset="0"/>
                          <a:ea typeface="Source Sans Pro" panose="020B0503030403020204" pitchFamily="34" charset="0"/>
                        </a:rPr>
                        <a:t>3,2</a:t>
                      </a:r>
                    </a:p>
                  </a:txBody>
                  <a:tcPr marL="0" marT="0" marB="0" anchor="ctr">
                    <a:solidFill>
                      <a:schemeClr val="accent6">
                        <a:lumMod val="20000"/>
                        <a:lumOff val="80000"/>
                      </a:schemeClr>
                    </a:solidFill>
                  </a:tcPr>
                </a:tc>
                <a:extLst>
                  <a:ext uri="{0D108BD9-81ED-4DB2-BD59-A6C34878D82A}">
                    <a16:rowId xmlns:a16="http://schemas.microsoft.com/office/drawing/2014/main" val="3965285728"/>
                  </a:ext>
                </a:extLst>
              </a:tr>
              <a:tr h="190500">
                <a:tc>
                  <a:txBody>
                    <a:bodyPr/>
                    <a:lstStyle/>
                    <a:p>
                      <a:pPr algn="l" fontAlgn="ctr"/>
                      <a:r>
                        <a:rPr lang="fi-FI" sz="900" b="0" i="0" u="none" strike="noStrike">
                          <a:solidFill>
                            <a:schemeClr val="tx1"/>
                          </a:solidFill>
                          <a:effectLst/>
                          <a:latin typeface="Source Sans Pro" panose="020B0503030403020204" pitchFamily="34" charset="0"/>
                          <a:ea typeface="Source Sans Pro" panose="020B0503030403020204" pitchFamily="34" charset="0"/>
                        </a:rPr>
                        <a:t>Myynti- ja markkinointiosaaminen</a:t>
                      </a:r>
                    </a:p>
                  </a:txBody>
                  <a:tcPr marR="0" marT="0" marB="0" anchor="ctr"/>
                </a:tc>
                <a:tc>
                  <a:txBody>
                    <a:bodyPr/>
                    <a:lstStyle/>
                    <a:p>
                      <a:pPr algn="ctr" fontAlgn="ctr"/>
                      <a:r>
                        <a:rPr lang="fi-FI" sz="900" b="0" i="0" u="none" strike="noStrike">
                          <a:solidFill>
                            <a:schemeClr val="tx1"/>
                          </a:solidFill>
                          <a:effectLst/>
                          <a:latin typeface="Source Sans Pro" panose="020B0503030403020204" pitchFamily="34" charset="0"/>
                          <a:ea typeface="Source Sans Pro" panose="020B0503030403020204" pitchFamily="34" charset="0"/>
                        </a:rPr>
                        <a:t>4,0</a:t>
                      </a:r>
                    </a:p>
                  </a:txBody>
                  <a:tcPr marL="0" marT="0" marB="0" anchor="ctr">
                    <a:solidFill>
                      <a:srgbClr val="E9E8ED"/>
                    </a:solidFill>
                  </a:tcPr>
                </a:tc>
                <a:tc>
                  <a:txBody>
                    <a:bodyPr/>
                    <a:lstStyle/>
                    <a:p>
                      <a:pPr algn="ctr" fontAlgn="ctr"/>
                      <a:r>
                        <a:rPr lang="fi-FI" sz="900" b="0" i="0" u="none" strike="noStrike">
                          <a:solidFill>
                            <a:schemeClr val="tx1"/>
                          </a:solidFill>
                          <a:effectLst/>
                          <a:latin typeface="Source Sans Pro" panose="020B0503030403020204" pitchFamily="34" charset="0"/>
                          <a:ea typeface="Source Sans Pro" panose="020B0503030403020204" pitchFamily="34" charset="0"/>
                        </a:rPr>
                        <a:t>4,1</a:t>
                      </a:r>
                    </a:p>
                  </a:txBody>
                  <a:tcPr marL="0" marT="0" marB="0" anchor="ctr">
                    <a:solidFill>
                      <a:srgbClr val="E9E8ED"/>
                    </a:solidFill>
                  </a:tcPr>
                </a:tc>
                <a:tc>
                  <a:txBody>
                    <a:bodyPr/>
                    <a:lstStyle/>
                    <a:p>
                      <a:pPr algn="ctr" fontAlgn="ctr"/>
                      <a:r>
                        <a:rPr lang="fi-FI" sz="900" b="0" i="0" u="none" strike="noStrike">
                          <a:solidFill>
                            <a:schemeClr val="tx1"/>
                          </a:solidFill>
                          <a:effectLst/>
                          <a:latin typeface="Source Sans Pro" panose="020B0503030403020204" pitchFamily="34" charset="0"/>
                          <a:ea typeface="Source Sans Pro" panose="020B0503030403020204" pitchFamily="34" charset="0"/>
                        </a:rPr>
                        <a:t>3,6</a:t>
                      </a:r>
                    </a:p>
                  </a:txBody>
                  <a:tcPr marL="0" marT="0" marB="0" anchor="ctr">
                    <a:solidFill>
                      <a:srgbClr val="E9E8ED"/>
                    </a:solidFill>
                  </a:tcPr>
                </a:tc>
                <a:extLst>
                  <a:ext uri="{0D108BD9-81ED-4DB2-BD59-A6C34878D82A}">
                    <a16:rowId xmlns:a16="http://schemas.microsoft.com/office/drawing/2014/main" val="1246705308"/>
                  </a:ext>
                </a:extLst>
              </a:tr>
              <a:tr h="190500">
                <a:tc>
                  <a:txBody>
                    <a:bodyPr/>
                    <a:lstStyle/>
                    <a:p>
                      <a:pPr algn="l" fontAlgn="ctr"/>
                      <a:r>
                        <a:rPr lang="fi-FI" sz="900" b="0" i="0" u="none" strike="noStrike">
                          <a:solidFill>
                            <a:schemeClr val="tx1"/>
                          </a:solidFill>
                          <a:effectLst/>
                          <a:latin typeface="Source Sans Pro" panose="020B0503030403020204" pitchFamily="34" charset="0"/>
                          <a:ea typeface="Source Sans Pro" panose="020B0503030403020204" pitchFamily="34" charset="0"/>
                        </a:rPr>
                        <a:t>Ongelmanratkaisutaidot ja luova ajattelukyky</a:t>
                      </a:r>
                    </a:p>
                  </a:txBody>
                  <a:tcPr marR="0" marT="0" marB="0" anchor="ctr"/>
                </a:tc>
                <a:tc>
                  <a:txBody>
                    <a:bodyPr/>
                    <a:lstStyle/>
                    <a:p>
                      <a:pPr algn="ctr" fontAlgn="ctr"/>
                      <a:r>
                        <a:rPr lang="fi-FI" sz="900" b="0" i="0" u="none" strike="noStrike">
                          <a:solidFill>
                            <a:schemeClr val="tx1"/>
                          </a:solidFill>
                          <a:effectLst/>
                          <a:latin typeface="Source Sans Pro" panose="020B0503030403020204" pitchFamily="34" charset="0"/>
                          <a:ea typeface="Source Sans Pro" panose="020B0503030403020204" pitchFamily="34" charset="0"/>
                        </a:rPr>
                        <a:t>4,1</a:t>
                      </a:r>
                    </a:p>
                  </a:txBody>
                  <a:tcPr marL="0" marT="0" marB="0" anchor="ctr">
                    <a:solidFill>
                      <a:srgbClr val="E9E8ED"/>
                    </a:solidFill>
                  </a:tcPr>
                </a:tc>
                <a:tc>
                  <a:txBody>
                    <a:bodyPr/>
                    <a:lstStyle/>
                    <a:p>
                      <a:pPr algn="ctr" fontAlgn="ctr"/>
                      <a:r>
                        <a:rPr lang="fi-FI" sz="900" b="0" i="0" u="none" strike="noStrike">
                          <a:solidFill>
                            <a:schemeClr val="tx1"/>
                          </a:solidFill>
                          <a:effectLst/>
                          <a:latin typeface="Source Sans Pro" panose="020B0503030403020204" pitchFamily="34" charset="0"/>
                          <a:ea typeface="Source Sans Pro" panose="020B0503030403020204" pitchFamily="34" charset="0"/>
                        </a:rPr>
                        <a:t>4,3</a:t>
                      </a:r>
                    </a:p>
                  </a:txBody>
                  <a:tcPr marL="0" marT="0" marB="0" anchor="ctr">
                    <a:solidFill>
                      <a:srgbClr val="E9E8ED"/>
                    </a:solidFill>
                  </a:tcPr>
                </a:tc>
                <a:tc>
                  <a:txBody>
                    <a:bodyPr/>
                    <a:lstStyle/>
                    <a:p>
                      <a:pPr algn="ctr" fontAlgn="ctr"/>
                      <a:r>
                        <a:rPr lang="fi-FI" sz="900" b="0" i="0" u="none" strike="noStrike">
                          <a:solidFill>
                            <a:schemeClr val="tx1"/>
                          </a:solidFill>
                          <a:effectLst/>
                          <a:latin typeface="Source Sans Pro" panose="020B0503030403020204" pitchFamily="34" charset="0"/>
                          <a:ea typeface="Source Sans Pro" panose="020B0503030403020204" pitchFamily="34" charset="0"/>
                        </a:rPr>
                        <a:t>4,5</a:t>
                      </a:r>
                    </a:p>
                  </a:txBody>
                  <a:tcPr marL="0" marT="0" marB="0" anchor="ctr">
                    <a:solidFill>
                      <a:schemeClr val="accent2">
                        <a:lumMod val="40000"/>
                        <a:lumOff val="60000"/>
                      </a:schemeClr>
                    </a:solidFill>
                  </a:tcPr>
                </a:tc>
                <a:extLst>
                  <a:ext uri="{0D108BD9-81ED-4DB2-BD59-A6C34878D82A}">
                    <a16:rowId xmlns:a16="http://schemas.microsoft.com/office/drawing/2014/main" val="542043490"/>
                  </a:ext>
                </a:extLst>
              </a:tr>
              <a:tr h="190500">
                <a:tc>
                  <a:txBody>
                    <a:bodyPr/>
                    <a:lstStyle/>
                    <a:p>
                      <a:pPr algn="l" fontAlgn="ctr"/>
                      <a:r>
                        <a:rPr lang="fi-FI" sz="900" b="0" i="0" u="none" strike="noStrike">
                          <a:solidFill>
                            <a:schemeClr val="tx1"/>
                          </a:solidFill>
                          <a:effectLst/>
                          <a:latin typeface="Source Sans Pro" panose="020B0503030403020204" pitchFamily="34" charset="0"/>
                          <a:ea typeface="Source Sans Pro" panose="020B0503030403020204" pitchFamily="34" charset="0"/>
                        </a:rPr>
                        <a:t>Sosiaaliset kyvyt</a:t>
                      </a:r>
                    </a:p>
                  </a:txBody>
                  <a:tcPr marR="0" marT="0" marB="0" anchor="ctr"/>
                </a:tc>
                <a:tc>
                  <a:txBody>
                    <a:bodyPr/>
                    <a:lstStyle/>
                    <a:p>
                      <a:pPr algn="ctr" fontAlgn="ctr"/>
                      <a:r>
                        <a:rPr lang="fi-FI" sz="900" b="0" i="0" u="none" strike="noStrike">
                          <a:solidFill>
                            <a:schemeClr val="tx1"/>
                          </a:solidFill>
                          <a:effectLst/>
                          <a:latin typeface="Source Sans Pro" panose="020B0503030403020204" pitchFamily="34" charset="0"/>
                          <a:ea typeface="Source Sans Pro" panose="020B0503030403020204" pitchFamily="34" charset="0"/>
                        </a:rPr>
                        <a:t>4,4</a:t>
                      </a:r>
                    </a:p>
                  </a:txBody>
                  <a:tcPr marL="0" marT="0" marB="0" anchor="ctr">
                    <a:solidFill>
                      <a:srgbClr val="E9E8ED"/>
                    </a:solidFill>
                  </a:tcPr>
                </a:tc>
                <a:tc>
                  <a:txBody>
                    <a:bodyPr/>
                    <a:lstStyle/>
                    <a:p>
                      <a:pPr algn="ctr" fontAlgn="ctr"/>
                      <a:r>
                        <a:rPr lang="fi-FI" sz="900" b="0" i="0" u="none" strike="noStrike">
                          <a:solidFill>
                            <a:schemeClr val="tx1"/>
                          </a:solidFill>
                          <a:effectLst/>
                          <a:latin typeface="Source Sans Pro" panose="020B0503030403020204" pitchFamily="34" charset="0"/>
                          <a:ea typeface="Source Sans Pro" panose="020B0503030403020204" pitchFamily="34" charset="0"/>
                        </a:rPr>
                        <a:t>4,4</a:t>
                      </a:r>
                    </a:p>
                  </a:txBody>
                  <a:tcPr marL="0" marT="0" marB="0" anchor="ctr">
                    <a:solidFill>
                      <a:srgbClr val="E9E8ED"/>
                    </a:solidFill>
                  </a:tcPr>
                </a:tc>
                <a:tc>
                  <a:txBody>
                    <a:bodyPr/>
                    <a:lstStyle/>
                    <a:p>
                      <a:pPr algn="ctr" fontAlgn="ctr"/>
                      <a:r>
                        <a:rPr lang="fi-FI" sz="900" b="0" i="0" u="none" strike="noStrike">
                          <a:solidFill>
                            <a:schemeClr val="tx1"/>
                          </a:solidFill>
                          <a:effectLst/>
                          <a:latin typeface="Source Sans Pro" panose="020B0503030403020204" pitchFamily="34" charset="0"/>
                          <a:ea typeface="Source Sans Pro" panose="020B0503030403020204" pitchFamily="34" charset="0"/>
                        </a:rPr>
                        <a:t>4,3</a:t>
                      </a:r>
                    </a:p>
                  </a:txBody>
                  <a:tcPr marL="0" marT="0" marB="0" anchor="ctr">
                    <a:solidFill>
                      <a:srgbClr val="E9E8ED"/>
                    </a:solidFill>
                  </a:tcPr>
                </a:tc>
                <a:extLst>
                  <a:ext uri="{0D108BD9-81ED-4DB2-BD59-A6C34878D82A}">
                    <a16:rowId xmlns:a16="http://schemas.microsoft.com/office/drawing/2014/main" val="920777362"/>
                  </a:ext>
                </a:extLst>
              </a:tr>
              <a:tr h="190500">
                <a:tc>
                  <a:txBody>
                    <a:bodyPr/>
                    <a:lstStyle/>
                    <a:p>
                      <a:pPr algn="l" fontAlgn="ctr"/>
                      <a:r>
                        <a:rPr lang="fi-FI" sz="900" b="0" i="0" u="none" strike="noStrike">
                          <a:solidFill>
                            <a:schemeClr val="tx1"/>
                          </a:solidFill>
                          <a:effectLst/>
                          <a:latin typeface="Source Sans Pro" panose="020B0503030403020204" pitchFamily="34" charset="0"/>
                          <a:ea typeface="Source Sans Pro" panose="020B0503030403020204" pitchFamily="34" charset="0"/>
                        </a:rPr>
                        <a:t>Vastuullisuus ja eettinen osaaminen</a:t>
                      </a:r>
                    </a:p>
                  </a:txBody>
                  <a:tcPr marR="0" marT="0" marB="0" anchor="ctr"/>
                </a:tc>
                <a:tc>
                  <a:txBody>
                    <a:bodyPr/>
                    <a:lstStyle/>
                    <a:p>
                      <a:pPr algn="ctr" fontAlgn="ctr"/>
                      <a:r>
                        <a:rPr lang="fi-FI" sz="900" b="0" i="0" u="none" strike="noStrike">
                          <a:solidFill>
                            <a:schemeClr val="tx1"/>
                          </a:solidFill>
                          <a:effectLst/>
                          <a:latin typeface="Source Sans Pro" panose="020B0503030403020204" pitchFamily="34" charset="0"/>
                          <a:ea typeface="Source Sans Pro" panose="020B0503030403020204" pitchFamily="34" charset="0"/>
                        </a:rPr>
                        <a:t>3,7</a:t>
                      </a:r>
                    </a:p>
                  </a:txBody>
                  <a:tcPr marL="0" marT="0" marB="0" anchor="ctr">
                    <a:solidFill>
                      <a:srgbClr val="E9E8ED"/>
                    </a:solidFill>
                  </a:tcPr>
                </a:tc>
                <a:tc>
                  <a:txBody>
                    <a:bodyPr/>
                    <a:lstStyle/>
                    <a:p>
                      <a:pPr algn="ctr" fontAlgn="ctr"/>
                      <a:r>
                        <a:rPr lang="fi-FI" sz="900" b="0" i="0" u="none" strike="noStrike">
                          <a:solidFill>
                            <a:schemeClr val="tx1"/>
                          </a:solidFill>
                          <a:effectLst/>
                          <a:latin typeface="Source Sans Pro" panose="020B0503030403020204" pitchFamily="34" charset="0"/>
                          <a:ea typeface="Source Sans Pro" panose="020B0503030403020204" pitchFamily="34" charset="0"/>
                        </a:rPr>
                        <a:t>3,8</a:t>
                      </a:r>
                    </a:p>
                  </a:txBody>
                  <a:tcPr marL="0" marT="0" marB="0" anchor="ctr">
                    <a:solidFill>
                      <a:srgbClr val="E9E8ED"/>
                    </a:solidFill>
                  </a:tcPr>
                </a:tc>
                <a:tc>
                  <a:txBody>
                    <a:bodyPr/>
                    <a:lstStyle/>
                    <a:p>
                      <a:pPr algn="ctr" fontAlgn="ctr"/>
                      <a:r>
                        <a:rPr lang="fi-FI" sz="900" b="0" i="0" u="none" strike="noStrike">
                          <a:solidFill>
                            <a:schemeClr val="tx1"/>
                          </a:solidFill>
                          <a:effectLst/>
                          <a:latin typeface="Source Sans Pro" panose="020B0503030403020204" pitchFamily="34" charset="0"/>
                          <a:ea typeface="Source Sans Pro" panose="020B0503030403020204" pitchFamily="34" charset="0"/>
                        </a:rPr>
                        <a:t>4,0</a:t>
                      </a:r>
                    </a:p>
                  </a:txBody>
                  <a:tcPr marL="0" marT="0" marB="0" anchor="ctr">
                    <a:solidFill>
                      <a:srgbClr val="E9E8ED"/>
                    </a:solidFill>
                  </a:tcPr>
                </a:tc>
                <a:extLst>
                  <a:ext uri="{0D108BD9-81ED-4DB2-BD59-A6C34878D82A}">
                    <a16:rowId xmlns:a16="http://schemas.microsoft.com/office/drawing/2014/main" val="778235212"/>
                  </a:ext>
                </a:extLst>
              </a:tr>
            </a:tbl>
          </a:graphicData>
        </a:graphic>
      </p:graphicFrame>
      <p:sp>
        <p:nvSpPr>
          <p:cNvPr id="4" name="Dian numeron paikkamerkki 3">
            <a:extLst>
              <a:ext uri="{FF2B5EF4-FFF2-40B4-BE49-F238E27FC236}">
                <a16:creationId xmlns:a16="http://schemas.microsoft.com/office/drawing/2014/main" id="{457C5772-EDED-4933-8792-EF43D77A70A5}"/>
              </a:ext>
            </a:extLst>
          </p:cNvPr>
          <p:cNvSpPr>
            <a:spLocks noGrp="1"/>
          </p:cNvSpPr>
          <p:nvPr>
            <p:ph type="sldNum" sz="quarter" idx="4"/>
          </p:nvPr>
        </p:nvSpPr>
        <p:spPr/>
        <p:txBody>
          <a:bodyPr/>
          <a:lstStyle/>
          <a:p>
            <a:fld id="{8D6C8D1F-3066-F545-9C8E-50A640D5C1D2}" type="slidenum">
              <a:rPr lang="fi-FI" smtClean="0"/>
              <a:pPr/>
              <a:t>42</a:t>
            </a:fld>
            <a:endParaRPr lang="fi-FI"/>
          </a:p>
        </p:txBody>
      </p:sp>
      <p:sp>
        <p:nvSpPr>
          <p:cNvPr id="7" name="Tekstiruutu 6">
            <a:extLst>
              <a:ext uri="{FF2B5EF4-FFF2-40B4-BE49-F238E27FC236}">
                <a16:creationId xmlns:a16="http://schemas.microsoft.com/office/drawing/2014/main" id="{F84DDBAD-25E5-41C0-9256-43FA57940986}"/>
              </a:ext>
            </a:extLst>
          </p:cNvPr>
          <p:cNvSpPr txBox="1"/>
          <p:nvPr/>
        </p:nvSpPr>
        <p:spPr>
          <a:xfrm>
            <a:off x="7382900" y="172641"/>
            <a:ext cx="1596683" cy="577081"/>
          </a:xfrm>
          <a:prstGeom prst="rect">
            <a:avLst/>
          </a:prstGeom>
          <a:noFill/>
        </p:spPr>
        <p:txBody>
          <a:bodyPr wrap="square">
            <a:spAutoFit/>
          </a:bodyPr>
          <a:lstStyle/>
          <a:p>
            <a:r>
              <a:rPr lang="fi-FI" sz="1050" i="1"/>
              <a:t>Asteikko: </a:t>
            </a:r>
          </a:p>
          <a:p>
            <a:r>
              <a:rPr lang="fi-FI" sz="1050" i="1"/>
              <a:t>1 = ei lainkaan tärkeä ... </a:t>
            </a:r>
          </a:p>
          <a:p>
            <a:r>
              <a:rPr lang="fi-FI" sz="1050" i="1"/>
              <a:t>5 = erittäin tärkeä</a:t>
            </a:r>
          </a:p>
        </p:txBody>
      </p:sp>
      <p:sp>
        <p:nvSpPr>
          <p:cNvPr id="8" name="Sisällön paikkamerkki 6">
            <a:extLst>
              <a:ext uri="{FF2B5EF4-FFF2-40B4-BE49-F238E27FC236}">
                <a16:creationId xmlns:a16="http://schemas.microsoft.com/office/drawing/2014/main" id="{B7BAE15D-5CFB-4F83-8C7D-6FAA5F498C0E}"/>
              </a:ext>
            </a:extLst>
          </p:cNvPr>
          <p:cNvSpPr txBox="1">
            <a:spLocks/>
          </p:cNvSpPr>
          <p:nvPr/>
        </p:nvSpPr>
        <p:spPr>
          <a:xfrm>
            <a:off x="4116659" y="1268016"/>
            <a:ext cx="2726101" cy="1400066"/>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Tx/>
              <a:buNone/>
              <a:defRPr sz="1100" b="0" i="0" kern="1200">
                <a:solidFill>
                  <a:schemeClr val="tx1"/>
                </a:solidFill>
                <a:latin typeface="Source Sans Pro" panose="020B0503030403020204" pitchFamily="34" charset="0"/>
                <a:ea typeface="+mn-ea"/>
                <a:cs typeface="+mn-cs"/>
              </a:defRPr>
            </a:lvl1pPr>
            <a:lvl2pPr marL="342900" indent="0" algn="l" defTabSz="685800" rtl="0" eaLnBrk="1" latinLnBrk="0" hangingPunct="1">
              <a:lnSpc>
                <a:spcPct val="90000"/>
              </a:lnSpc>
              <a:spcBef>
                <a:spcPts val="375"/>
              </a:spcBef>
              <a:buFontTx/>
              <a:buNone/>
              <a:defRPr sz="1100" b="0" i="0" kern="1200">
                <a:solidFill>
                  <a:schemeClr val="tx1"/>
                </a:solidFill>
                <a:latin typeface="Source Sans Pro" panose="020B0503030403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fi-FI" sz="1100"/>
              <a:t>Millä koulutustaustalla yrityksenne kannalta tärkeimmät osaajaryhmät pääasiallisesti tulevat yritykseenne?</a:t>
            </a:r>
          </a:p>
        </p:txBody>
      </p:sp>
    </p:spTree>
    <p:extLst>
      <p:ext uri="{BB962C8B-B14F-4D97-AF65-F5344CB8AC3E}">
        <p14:creationId xmlns:p14="http://schemas.microsoft.com/office/powerpoint/2010/main" val="26720544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78947D-7D3B-46FE-9AF8-AAF8ACC33F6C}"/>
              </a:ext>
            </a:extLst>
          </p:cNvPr>
          <p:cNvSpPr>
            <a:spLocks noGrp="1"/>
          </p:cNvSpPr>
          <p:nvPr>
            <p:ph type="title"/>
          </p:nvPr>
        </p:nvSpPr>
        <p:spPr>
          <a:xfrm>
            <a:off x="354330" y="273844"/>
            <a:ext cx="6923699" cy="994172"/>
          </a:xfrm>
        </p:spPr>
        <p:txBody>
          <a:bodyPr/>
          <a:lstStyle/>
          <a:p>
            <a:r>
              <a:rPr lang="fi-FI"/>
              <a:t>Henkilöstön osaamisen osa-alueiden tärkeys rekrytointien haastavuuden mukaan</a:t>
            </a:r>
          </a:p>
        </p:txBody>
      </p:sp>
      <p:graphicFrame>
        <p:nvGraphicFramePr>
          <p:cNvPr id="6" name="Sisällön paikkamerkki 5">
            <a:extLst>
              <a:ext uri="{FF2B5EF4-FFF2-40B4-BE49-F238E27FC236}">
                <a16:creationId xmlns:a16="http://schemas.microsoft.com/office/drawing/2014/main" id="{86101E32-8ED1-4F90-B765-6263C0519721}"/>
              </a:ext>
            </a:extLst>
          </p:cNvPr>
          <p:cNvGraphicFramePr>
            <a:graphicFrameLocks noGrp="1"/>
          </p:cNvGraphicFramePr>
          <p:nvPr>
            <p:ph idx="1"/>
            <p:extLst>
              <p:ext uri="{D42A27DB-BD31-4B8C-83A1-F6EECF244321}">
                <p14:modId xmlns:p14="http://schemas.microsoft.com/office/powerpoint/2010/main" val="594593062"/>
              </p:ext>
            </p:extLst>
          </p:nvPr>
        </p:nvGraphicFramePr>
        <p:xfrm>
          <a:off x="515179" y="1883966"/>
          <a:ext cx="6578600" cy="2667000"/>
        </p:xfrm>
        <a:graphic>
          <a:graphicData uri="http://schemas.openxmlformats.org/drawingml/2006/table">
            <a:tbl>
              <a:tblPr>
                <a:tableStyleId>{5C22544A-7EE6-4342-B048-85BDC9FD1C3A}</a:tableStyleId>
              </a:tblPr>
              <a:tblGrid>
                <a:gridCol w="3670300">
                  <a:extLst>
                    <a:ext uri="{9D8B030D-6E8A-4147-A177-3AD203B41FA5}">
                      <a16:colId xmlns:a16="http://schemas.microsoft.com/office/drawing/2014/main" val="1946427872"/>
                    </a:ext>
                  </a:extLst>
                </a:gridCol>
                <a:gridCol w="609600">
                  <a:extLst>
                    <a:ext uri="{9D8B030D-6E8A-4147-A177-3AD203B41FA5}">
                      <a16:colId xmlns:a16="http://schemas.microsoft.com/office/drawing/2014/main" val="348172045"/>
                    </a:ext>
                  </a:extLst>
                </a:gridCol>
                <a:gridCol w="609600">
                  <a:extLst>
                    <a:ext uri="{9D8B030D-6E8A-4147-A177-3AD203B41FA5}">
                      <a16:colId xmlns:a16="http://schemas.microsoft.com/office/drawing/2014/main" val="1726400232"/>
                    </a:ext>
                  </a:extLst>
                </a:gridCol>
                <a:gridCol w="609600">
                  <a:extLst>
                    <a:ext uri="{9D8B030D-6E8A-4147-A177-3AD203B41FA5}">
                      <a16:colId xmlns:a16="http://schemas.microsoft.com/office/drawing/2014/main" val="3450306473"/>
                    </a:ext>
                  </a:extLst>
                </a:gridCol>
                <a:gridCol w="469900">
                  <a:extLst>
                    <a:ext uri="{9D8B030D-6E8A-4147-A177-3AD203B41FA5}">
                      <a16:colId xmlns:a16="http://schemas.microsoft.com/office/drawing/2014/main" val="624812136"/>
                    </a:ext>
                  </a:extLst>
                </a:gridCol>
                <a:gridCol w="609600">
                  <a:extLst>
                    <a:ext uri="{9D8B030D-6E8A-4147-A177-3AD203B41FA5}">
                      <a16:colId xmlns:a16="http://schemas.microsoft.com/office/drawing/2014/main" val="1024124190"/>
                    </a:ext>
                  </a:extLst>
                </a:gridCol>
              </a:tblGrid>
              <a:tr h="190500">
                <a:tc>
                  <a:txBody>
                    <a:bodyPr/>
                    <a:lstStyle/>
                    <a:p>
                      <a:pPr marL="0" algn="l" defTabSz="685800" rtl="0" eaLnBrk="1" fontAlgn="ctr" latinLnBrk="0" hangingPunct="1"/>
                      <a:r>
                        <a:rPr lang="fi-FI" sz="900" b="1" u="none" strike="noStrike" kern="1200">
                          <a:solidFill>
                            <a:schemeClr val="tx1"/>
                          </a:solidFill>
                          <a:effectLst/>
                          <a:latin typeface="Source Sans Pro" panose="020B0503030403020204" pitchFamily="34" charset="0"/>
                          <a:ea typeface="Source Sans Pro" panose="020B0503030403020204" pitchFamily="34" charset="0"/>
                          <a:cs typeface="+mn-cs"/>
                        </a:rPr>
                        <a:t>Henkilöstön osaamisen osa-alueet</a:t>
                      </a:r>
                    </a:p>
                  </a:txBody>
                  <a:tcPr marR="0" marT="0" marB="0" anchor="ctr">
                    <a:solidFill>
                      <a:schemeClr val="accent1">
                        <a:lumMod val="20000"/>
                        <a:lumOff val="80000"/>
                      </a:schemeClr>
                    </a:solidFill>
                  </a:tcPr>
                </a:tc>
                <a:tc>
                  <a:txBody>
                    <a:bodyPr/>
                    <a:lstStyle/>
                    <a:p>
                      <a:pPr marL="0" algn="ctr" defTabSz="685800" rtl="0" eaLnBrk="1" fontAlgn="ctr" latinLnBrk="0" hangingPunct="1"/>
                      <a:r>
                        <a:rPr lang="fi-FI" sz="900" b="1" u="none" strike="noStrike" kern="1200">
                          <a:solidFill>
                            <a:schemeClr val="dk1"/>
                          </a:solidFill>
                          <a:effectLst/>
                          <a:latin typeface="Source Sans Pro" panose="020B0503030403020204" pitchFamily="34" charset="0"/>
                          <a:ea typeface="Source Sans Pro" panose="020B0503030403020204" pitchFamily="34" charset="0"/>
                          <a:cs typeface="+mn-cs"/>
                        </a:rPr>
                        <a:t>1</a:t>
                      </a:r>
                    </a:p>
                  </a:txBody>
                  <a:tcPr marL="0" marT="0" marB="0" anchor="ctr">
                    <a:solidFill>
                      <a:schemeClr val="accent1">
                        <a:lumMod val="20000"/>
                        <a:lumOff val="80000"/>
                      </a:schemeClr>
                    </a:solidFill>
                  </a:tcPr>
                </a:tc>
                <a:tc>
                  <a:txBody>
                    <a:bodyPr/>
                    <a:lstStyle/>
                    <a:p>
                      <a:pPr marL="0" algn="ctr" defTabSz="685800" rtl="0" eaLnBrk="1" fontAlgn="ctr" latinLnBrk="0" hangingPunct="1"/>
                      <a:r>
                        <a:rPr lang="fi-FI" sz="900" b="1" u="none" strike="noStrike" kern="1200">
                          <a:solidFill>
                            <a:schemeClr val="dk1"/>
                          </a:solidFill>
                          <a:effectLst/>
                          <a:latin typeface="Source Sans Pro" panose="020B0503030403020204" pitchFamily="34" charset="0"/>
                          <a:ea typeface="Source Sans Pro" panose="020B0503030403020204" pitchFamily="34" charset="0"/>
                          <a:cs typeface="+mn-cs"/>
                        </a:rPr>
                        <a:t>2</a:t>
                      </a:r>
                    </a:p>
                  </a:txBody>
                  <a:tcPr marL="0" marT="0" marB="0" anchor="ctr">
                    <a:solidFill>
                      <a:schemeClr val="accent1">
                        <a:lumMod val="20000"/>
                        <a:lumOff val="80000"/>
                      </a:schemeClr>
                    </a:solidFill>
                  </a:tcPr>
                </a:tc>
                <a:tc>
                  <a:txBody>
                    <a:bodyPr/>
                    <a:lstStyle/>
                    <a:p>
                      <a:pPr marL="0" algn="ctr" defTabSz="685800" rtl="0" eaLnBrk="1" fontAlgn="ctr" latinLnBrk="0" hangingPunct="1"/>
                      <a:r>
                        <a:rPr lang="fi-FI" sz="900" b="1" u="none" strike="noStrike" kern="1200">
                          <a:solidFill>
                            <a:schemeClr val="dk1"/>
                          </a:solidFill>
                          <a:effectLst/>
                          <a:latin typeface="Source Sans Pro" panose="020B0503030403020204" pitchFamily="34" charset="0"/>
                          <a:ea typeface="Source Sans Pro" panose="020B0503030403020204" pitchFamily="34" charset="0"/>
                          <a:cs typeface="+mn-cs"/>
                        </a:rPr>
                        <a:t>3</a:t>
                      </a:r>
                    </a:p>
                  </a:txBody>
                  <a:tcPr marL="0" marT="0" marB="0" anchor="ctr">
                    <a:solidFill>
                      <a:schemeClr val="accent1">
                        <a:lumMod val="20000"/>
                        <a:lumOff val="80000"/>
                      </a:schemeClr>
                    </a:solidFill>
                  </a:tcPr>
                </a:tc>
                <a:tc>
                  <a:txBody>
                    <a:bodyPr/>
                    <a:lstStyle/>
                    <a:p>
                      <a:pPr marL="0" algn="ctr" defTabSz="685800" rtl="0" eaLnBrk="1" fontAlgn="ctr" latinLnBrk="0" hangingPunct="1"/>
                      <a:r>
                        <a:rPr lang="fi-FI" sz="900" b="1" u="none" strike="noStrike" kern="1200">
                          <a:solidFill>
                            <a:schemeClr val="dk1"/>
                          </a:solidFill>
                          <a:effectLst/>
                          <a:latin typeface="Source Sans Pro" panose="020B0503030403020204" pitchFamily="34" charset="0"/>
                          <a:ea typeface="Source Sans Pro" panose="020B0503030403020204" pitchFamily="34" charset="0"/>
                          <a:cs typeface="+mn-cs"/>
                        </a:rPr>
                        <a:t>4</a:t>
                      </a:r>
                    </a:p>
                  </a:txBody>
                  <a:tcPr marL="0" marT="0" marB="0" anchor="ctr">
                    <a:solidFill>
                      <a:schemeClr val="accent1">
                        <a:lumMod val="20000"/>
                        <a:lumOff val="80000"/>
                      </a:schemeClr>
                    </a:solidFill>
                  </a:tcPr>
                </a:tc>
                <a:tc>
                  <a:txBody>
                    <a:bodyPr/>
                    <a:lstStyle/>
                    <a:p>
                      <a:pPr marL="0" algn="ctr" defTabSz="685800" rtl="0" eaLnBrk="1" fontAlgn="ctr" latinLnBrk="0" hangingPunct="1"/>
                      <a:r>
                        <a:rPr lang="fi-FI" sz="900" b="1" u="none" strike="noStrike" kern="1200">
                          <a:solidFill>
                            <a:schemeClr val="dk1"/>
                          </a:solidFill>
                          <a:effectLst/>
                          <a:latin typeface="Source Sans Pro" panose="020B0503030403020204" pitchFamily="34" charset="0"/>
                          <a:ea typeface="Source Sans Pro" panose="020B0503030403020204" pitchFamily="34" charset="0"/>
                          <a:cs typeface="+mn-cs"/>
                        </a:rPr>
                        <a:t>5</a:t>
                      </a:r>
                    </a:p>
                  </a:txBody>
                  <a:tcPr marL="0" marT="0" marB="0" anchor="ctr">
                    <a:solidFill>
                      <a:schemeClr val="accent1">
                        <a:lumMod val="20000"/>
                        <a:lumOff val="80000"/>
                      </a:schemeClr>
                    </a:solidFill>
                  </a:tcPr>
                </a:tc>
                <a:extLst>
                  <a:ext uri="{0D108BD9-81ED-4DB2-BD59-A6C34878D82A}">
                    <a16:rowId xmlns:a16="http://schemas.microsoft.com/office/drawing/2014/main" val="2676890408"/>
                  </a:ext>
                </a:extLst>
              </a:tr>
              <a:tr h="190500">
                <a:tc>
                  <a:txBody>
                    <a:bodyPr/>
                    <a:lstStyle/>
                    <a:p>
                      <a:pPr marL="0" algn="l" defTabSz="685800" rtl="0" eaLnBrk="1" fontAlgn="ctr" latinLnBrk="0" hangingPunct="1"/>
                      <a:r>
                        <a:rPr lang="fi-FI" sz="900" u="none" strike="noStrike" kern="1200">
                          <a:solidFill>
                            <a:schemeClr val="dk1"/>
                          </a:solidFill>
                          <a:effectLst/>
                          <a:latin typeface="Source Sans Pro" panose="020B0503030403020204" pitchFamily="34" charset="0"/>
                          <a:ea typeface="Source Sans Pro" panose="020B0503030403020204" pitchFamily="34" charset="0"/>
                          <a:cs typeface="+mn-cs"/>
                        </a:rPr>
                        <a:t>Asiakaslähtöinen palvelujen kehittäminen</a:t>
                      </a:r>
                    </a:p>
                  </a:txBody>
                  <a:tcPr marR="0" marT="0" marB="0" anchor="ctr"/>
                </a:tc>
                <a:tc>
                  <a:txBody>
                    <a:bodyPr/>
                    <a:lstStyle/>
                    <a:p>
                      <a:pPr algn="ctr" fontAlgn="ctr"/>
                      <a:r>
                        <a:rPr lang="fi-FI" sz="900" u="none" strike="noStrike">
                          <a:effectLst/>
                          <a:latin typeface="Source Sans Pro" panose="020B0503030403020204" pitchFamily="34" charset="0"/>
                          <a:ea typeface="Source Sans Pro" panose="020B0503030403020204" pitchFamily="34" charset="0"/>
                        </a:rPr>
                        <a:t>4,3</a:t>
                      </a:r>
                      <a:endParaRPr lang="fi-FI" sz="900" b="0" i="0" u="none" strike="noStrike">
                        <a:solidFill>
                          <a:srgbClr val="32363A"/>
                        </a:solidFill>
                        <a:effectLst/>
                        <a:latin typeface="Source Sans Pro" panose="020B0503030403020204" pitchFamily="34" charset="0"/>
                        <a:ea typeface="Source Sans Pro" panose="020B0503030403020204" pitchFamily="34" charset="0"/>
                      </a:endParaRPr>
                    </a:p>
                  </a:txBody>
                  <a:tcPr marL="0" marT="0" marB="0" anchor="ctr"/>
                </a:tc>
                <a:tc>
                  <a:txBody>
                    <a:bodyPr/>
                    <a:lstStyle/>
                    <a:p>
                      <a:pPr algn="ctr" fontAlgn="ctr"/>
                      <a:r>
                        <a:rPr lang="fi-FI" sz="900" u="none" strike="noStrike">
                          <a:effectLst/>
                          <a:latin typeface="Source Sans Pro" panose="020B0503030403020204" pitchFamily="34" charset="0"/>
                          <a:ea typeface="Source Sans Pro" panose="020B0503030403020204" pitchFamily="34" charset="0"/>
                        </a:rPr>
                        <a:t>4,5</a:t>
                      </a:r>
                      <a:endParaRPr lang="fi-FI" sz="900" b="0" i="0" u="none" strike="noStrike">
                        <a:solidFill>
                          <a:srgbClr val="32363A"/>
                        </a:solidFill>
                        <a:effectLst/>
                        <a:latin typeface="Source Sans Pro" panose="020B0503030403020204" pitchFamily="34" charset="0"/>
                        <a:ea typeface="Source Sans Pro" panose="020B0503030403020204" pitchFamily="34" charset="0"/>
                      </a:endParaRPr>
                    </a:p>
                  </a:txBody>
                  <a:tcPr marL="0" marT="0" marB="0" anchor="ctr">
                    <a:solidFill>
                      <a:schemeClr val="accent2">
                        <a:lumMod val="40000"/>
                        <a:lumOff val="60000"/>
                      </a:schemeClr>
                    </a:solidFill>
                  </a:tcPr>
                </a:tc>
                <a:tc>
                  <a:txBody>
                    <a:bodyPr/>
                    <a:lstStyle/>
                    <a:p>
                      <a:pPr algn="ctr" fontAlgn="ctr"/>
                      <a:r>
                        <a:rPr lang="fi-FI" sz="900" u="none" strike="noStrike">
                          <a:effectLst/>
                          <a:latin typeface="Source Sans Pro" panose="020B0503030403020204" pitchFamily="34" charset="0"/>
                          <a:ea typeface="Source Sans Pro" panose="020B0503030403020204" pitchFamily="34" charset="0"/>
                        </a:rPr>
                        <a:t>4,4</a:t>
                      </a:r>
                      <a:endParaRPr lang="fi-FI" sz="900" b="0" i="0" u="none" strike="noStrike">
                        <a:solidFill>
                          <a:srgbClr val="32363A"/>
                        </a:solidFill>
                        <a:effectLst/>
                        <a:latin typeface="Source Sans Pro" panose="020B0503030403020204" pitchFamily="34" charset="0"/>
                        <a:ea typeface="Source Sans Pro" panose="020B0503030403020204" pitchFamily="34" charset="0"/>
                      </a:endParaRPr>
                    </a:p>
                  </a:txBody>
                  <a:tcPr marL="0" marT="0" marB="0" anchor="ctr"/>
                </a:tc>
                <a:tc>
                  <a:txBody>
                    <a:bodyPr/>
                    <a:lstStyle/>
                    <a:p>
                      <a:pPr algn="ctr" fontAlgn="ctr"/>
                      <a:r>
                        <a:rPr lang="fi-FI" sz="900" u="none" strike="noStrike">
                          <a:effectLst/>
                          <a:latin typeface="Source Sans Pro" panose="020B0503030403020204" pitchFamily="34" charset="0"/>
                          <a:ea typeface="Source Sans Pro" panose="020B0503030403020204" pitchFamily="34" charset="0"/>
                        </a:rPr>
                        <a:t>4,4</a:t>
                      </a:r>
                      <a:endParaRPr lang="fi-FI" sz="900" b="0" i="0" u="none" strike="noStrike">
                        <a:solidFill>
                          <a:srgbClr val="32363A"/>
                        </a:solidFill>
                        <a:effectLst/>
                        <a:latin typeface="Source Sans Pro" panose="020B0503030403020204" pitchFamily="34" charset="0"/>
                        <a:ea typeface="Source Sans Pro" panose="020B0503030403020204" pitchFamily="34" charset="0"/>
                      </a:endParaRPr>
                    </a:p>
                  </a:txBody>
                  <a:tcPr marL="0" marT="0" marB="0" anchor="ctr"/>
                </a:tc>
                <a:tc>
                  <a:txBody>
                    <a:bodyPr/>
                    <a:lstStyle/>
                    <a:p>
                      <a:pPr algn="ctr" fontAlgn="ctr"/>
                      <a:r>
                        <a:rPr lang="fi-FI" sz="900" u="none" strike="noStrike">
                          <a:effectLst/>
                          <a:latin typeface="Source Sans Pro" panose="020B0503030403020204" pitchFamily="34" charset="0"/>
                          <a:ea typeface="Source Sans Pro" panose="020B0503030403020204" pitchFamily="34" charset="0"/>
                        </a:rPr>
                        <a:t>4,4</a:t>
                      </a:r>
                      <a:endParaRPr lang="fi-FI" sz="900" b="0" i="0" u="none" strike="noStrike">
                        <a:solidFill>
                          <a:srgbClr val="32363A"/>
                        </a:solidFill>
                        <a:effectLst/>
                        <a:latin typeface="Source Sans Pro" panose="020B0503030403020204" pitchFamily="34" charset="0"/>
                        <a:ea typeface="Source Sans Pro" panose="020B0503030403020204" pitchFamily="34" charset="0"/>
                      </a:endParaRPr>
                    </a:p>
                  </a:txBody>
                  <a:tcPr marL="0" marT="0" marB="0" anchor="ctr"/>
                </a:tc>
                <a:extLst>
                  <a:ext uri="{0D108BD9-81ED-4DB2-BD59-A6C34878D82A}">
                    <a16:rowId xmlns:a16="http://schemas.microsoft.com/office/drawing/2014/main" val="1728156213"/>
                  </a:ext>
                </a:extLst>
              </a:tr>
              <a:tr h="190500">
                <a:tc>
                  <a:txBody>
                    <a:bodyPr/>
                    <a:lstStyle/>
                    <a:p>
                      <a:pPr marL="0" algn="l" defTabSz="685800" rtl="0" eaLnBrk="1" fontAlgn="ctr" latinLnBrk="0" hangingPunct="1"/>
                      <a:r>
                        <a:rPr lang="fi-FI" sz="900" u="none" strike="noStrike" kern="1200">
                          <a:solidFill>
                            <a:schemeClr val="dk1"/>
                          </a:solidFill>
                          <a:effectLst/>
                          <a:latin typeface="Source Sans Pro" panose="020B0503030403020204" pitchFamily="34" charset="0"/>
                          <a:ea typeface="Source Sans Pro" panose="020B0503030403020204" pitchFamily="34" charset="0"/>
                          <a:cs typeface="+mn-cs"/>
                        </a:rPr>
                        <a:t>Digitaalisten ja tekoälypohjaisten ratkaisujen hyödyntäminen</a:t>
                      </a:r>
                    </a:p>
                  </a:txBody>
                  <a:tcPr marR="0" marT="0" marB="0" anchor="ctr"/>
                </a:tc>
                <a:tc>
                  <a:txBody>
                    <a:bodyPr/>
                    <a:lstStyle/>
                    <a:p>
                      <a:pPr algn="ctr" fontAlgn="ctr"/>
                      <a:r>
                        <a:rPr lang="fi-FI" sz="900" u="none" strike="noStrike">
                          <a:effectLst/>
                          <a:latin typeface="Source Sans Pro" panose="020B0503030403020204" pitchFamily="34" charset="0"/>
                          <a:ea typeface="Source Sans Pro" panose="020B0503030403020204" pitchFamily="34" charset="0"/>
                        </a:rPr>
                        <a:t>3,8</a:t>
                      </a:r>
                      <a:endParaRPr lang="fi-FI" sz="900" b="0" i="0" u="none" strike="noStrike">
                        <a:solidFill>
                          <a:srgbClr val="32363A"/>
                        </a:solidFill>
                        <a:effectLst/>
                        <a:latin typeface="Source Sans Pro" panose="020B0503030403020204" pitchFamily="34" charset="0"/>
                        <a:ea typeface="Source Sans Pro" panose="020B0503030403020204" pitchFamily="34" charset="0"/>
                      </a:endParaRPr>
                    </a:p>
                  </a:txBody>
                  <a:tcPr marL="0" marT="0" marB="0" anchor="ctr">
                    <a:solidFill>
                      <a:srgbClr val="E9E8ED"/>
                    </a:solidFill>
                  </a:tcPr>
                </a:tc>
                <a:tc>
                  <a:txBody>
                    <a:bodyPr/>
                    <a:lstStyle/>
                    <a:p>
                      <a:pPr algn="ctr" fontAlgn="ctr"/>
                      <a:r>
                        <a:rPr lang="fi-FI" sz="900" u="none" strike="noStrike">
                          <a:effectLst/>
                          <a:latin typeface="Source Sans Pro" panose="020B0503030403020204" pitchFamily="34" charset="0"/>
                          <a:ea typeface="Source Sans Pro" panose="020B0503030403020204" pitchFamily="34" charset="0"/>
                        </a:rPr>
                        <a:t>3,8</a:t>
                      </a:r>
                      <a:endParaRPr lang="fi-FI" sz="900" b="0" i="0" u="none" strike="noStrike">
                        <a:solidFill>
                          <a:srgbClr val="32363A"/>
                        </a:solidFill>
                        <a:effectLst/>
                        <a:latin typeface="Source Sans Pro" panose="020B0503030403020204" pitchFamily="34" charset="0"/>
                        <a:ea typeface="Source Sans Pro" panose="020B0503030403020204" pitchFamily="34" charset="0"/>
                      </a:endParaRPr>
                    </a:p>
                  </a:txBody>
                  <a:tcPr marL="0" marT="0" marB="0" anchor="ctr"/>
                </a:tc>
                <a:tc>
                  <a:txBody>
                    <a:bodyPr/>
                    <a:lstStyle/>
                    <a:p>
                      <a:pPr algn="ctr" fontAlgn="ctr"/>
                      <a:r>
                        <a:rPr lang="fi-FI" sz="900" u="none" strike="noStrike">
                          <a:effectLst/>
                          <a:latin typeface="Source Sans Pro" panose="020B0503030403020204" pitchFamily="34" charset="0"/>
                          <a:ea typeface="Source Sans Pro" panose="020B0503030403020204" pitchFamily="34" charset="0"/>
                        </a:rPr>
                        <a:t>3,9</a:t>
                      </a:r>
                      <a:endParaRPr lang="fi-FI" sz="900" b="0" i="0" u="none" strike="noStrike">
                        <a:solidFill>
                          <a:srgbClr val="32363A"/>
                        </a:solidFill>
                        <a:effectLst/>
                        <a:latin typeface="Source Sans Pro" panose="020B0503030403020204" pitchFamily="34" charset="0"/>
                        <a:ea typeface="Source Sans Pro" panose="020B0503030403020204" pitchFamily="34" charset="0"/>
                      </a:endParaRPr>
                    </a:p>
                  </a:txBody>
                  <a:tcPr marL="0" marT="0" marB="0" anchor="ctr"/>
                </a:tc>
                <a:tc>
                  <a:txBody>
                    <a:bodyPr/>
                    <a:lstStyle/>
                    <a:p>
                      <a:pPr algn="ctr" fontAlgn="ctr"/>
                      <a:r>
                        <a:rPr lang="fi-FI" sz="900" u="none" strike="noStrike">
                          <a:effectLst/>
                          <a:latin typeface="Source Sans Pro" panose="020B0503030403020204" pitchFamily="34" charset="0"/>
                          <a:ea typeface="Source Sans Pro" panose="020B0503030403020204" pitchFamily="34" charset="0"/>
                        </a:rPr>
                        <a:t>3,7</a:t>
                      </a:r>
                      <a:endParaRPr lang="fi-FI" sz="900" b="0" i="0" u="none" strike="noStrike">
                        <a:solidFill>
                          <a:srgbClr val="32363A"/>
                        </a:solidFill>
                        <a:effectLst/>
                        <a:latin typeface="Source Sans Pro" panose="020B0503030403020204" pitchFamily="34" charset="0"/>
                        <a:ea typeface="Source Sans Pro" panose="020B0503030403020204" pitchFamily="34" charset="0"/>
                      </a:endParaRPr>
                    </a:p>
                  </a:txBody>
                  <a:tcPr marL="0" marT="0" marB="0" anchor="ctr"/>
                </a:tc>
                <a:tc>
                  <a:txBody>
                    <a:bodyPr/>
                    <a:lstStyle/>
                    <a:p>
                      <a:pPr algn="ctr" fontAlgn="ctr"/>
                      <a:r>
                        <a:rPr lang="fi-FI" sz="900" u="none" strike="noStrike">
                          <a:effectLst/>
                          <a:latin typeface="Source Sans Pro" panose="020B0503030403020204" pitchFamily="34" charset="0"/>
                          <a:ea typeface="Source Sans Pro" panose="020B0503030403020204" pitchFamily="34" charset="0"/>
                        </a:rPr>
                        <a:t>3,5</a:t>
                      </a:r>
                      <a:endParaRPr lang="fi-FI" sz="900" b="0" i="0" u="none" strike="noStrike">
                        <a:solidFill>
                          <a:srgbClr val="32363A"/>
                        </a:solidFill>
                        <a:effectLst/>
                        <a:latin typeface="Source Sans Pro" panose="020B0503030403020204" pitchFamily="34" charset="0"/>
                        <a:ea typeface="Source Sans Pro" panose="020B0503030403020204" pitchFamily="34" charset="0"/>
                      </a:endParaRPr>
                    </a:p>
                  </a:txBody>
                  <a:tcPr marL="0" marT="0" marB="0" anchor="ctr"/>
                </a:tc>
                <a:extLst>
                  <a:ext uri="{0D108BD9-81ED-4DB2-BD59-A6C34878D82A}">
                    <a16:rowId xmlns:a16="http://schemas.microsoft.com/office/drawing/2014/main" val="3165247558"/>
                  </a:ext>
                </a:extLst>
              </a:tr>
              <a:tr h="190500">
                <a:tc>
                  <a:txBody>
                    <a:bodyPr/>
                    <a:lstStyle/>
                    <a:p>
                      <a:pPr marL="0" algn="l" defTabSz="685800" rtl="0" eaLnBrk="1" fontAlgn="ctr" latinLnBrk="0" hangingPunct="1"/>
                      <a:r>
                        <a:rPr lang="fi-FI" sz="900" u="none" strike="noStrike" kern="1200">
                          <a:solidFill>
                            <a:schemeClr val="dk1"/>
                          </a:solidFill>
                          <a:effectLst/>
                          <a:latin typeface="Source Sans Pro" panose="020B0503030403020204" pitchFamily="34" charset="0"/>
                          <a:ea typeface="Source Sans Pro" panose="020B0503030403020204" pitchFamily="34" charset="0"/>
                          <a:cs typeface="+mn-cs"/>
                        </a:rPr>
                        <a:t>Johtamis- ja valmentamistaidot (ml. itsensä johtaminen)</a:t>
                      </a:r>
                    </a:p>
                  </a:txBody>
                  <a:tcPr marR="0" marT="0" marB="0" anchor="ctr"/>
                </a:tc>
                <a:tc>
                  <a:txBody>
                    <a:bodyPr/>
                    <a:lstStyle/>
                    <a:p>
                      <a:pPr algn="ctr" fontAlgn="ctr"/>
                      <a:r>
                        <a:rPr lang="fi-FI" sz="900" u="none" strike="noStrike">
                          <a:effectLst/>
                          <a:latin typeface="Source Sans Pro" panose="020B0503030403020204" pitchFamily="34" charset="0"/>
                          <a:ea typeface="Source Sans Pro" panose="020B0503030403020204" pitchFamily="34" charset="0"/>
                        </a:rPr>
                        <a:t>3,8</a:t>
                      </a:r>
                      <a:endParaRPr lang="fi-FI" sz="900" b="0" i="0" u="none" strike="noStrike">
                        <a:solidFill>
                          <a:srgbClr val="32363A"/>
                        </a:solidFill>
                        <a:effectLst/>
                        <a:latin typeface="Source Sans Pro" panose="020B0503030403020204" pitchFamily="34" charset="0"/>
                        <a:ea typeface="Source Sans Pro" panose="020B0503030403020204" pitchFamily="34" charset="0"/>
                      </a:endParaRPr>
                    </a:p>
                  </a:txBody>
                  <a:tcPr marL="0" marT="0" marB="0" anchor="ctr">
                    <a:solidFill>
                      <a:srgbClr val="E9E8ED"/>
                    </a:solidFill>
                  </a:tcPr>
                </a:tc>
                <a:tc>
                  <a:txBody>
                    <a:bodyPr/>
                    <a:lstStyle/>
                    <a:p>
                      <a:pPr algn="ctr" fontAlgn="ctr"/>
                      <a:r>
                        <a:rPr lang="fi-FI" sz="900" u="none" strike="noStrike">
                          <a:effectLst/>
                          <a:latin typeface="Source Sans Pro" panose="020B0503030403020204" pitchFamily="34" charset="0"/>
                          <a:ea typeface="Source Sans Pro" panose="020B0503030403020204" pitchFamily="34" charset="0"/>
                        </a:rPr>
                        <a:t>3,8</a:t>
                      </a:r>
                      <a:endParaRPr lang="fi-FI" sz="900" b="0" i="0" u="none" strike="noStrike">
                        <a:solidFill>
                          <a:srgbClr val="32363A"/>
                        </a:solidFill>
                        <a:effectLst/>
                        <a:latin typeface="Source Sans Pro" panose="020B0503030403020204" pitchFamily="34" charset="0"/>
                        <a:ea typeface="Source Sans Pro" panose="020B0503030403020204" pitchFamily="34" charset="0"/>
                      </a:endParaRPr>
                    </a:p>
                  </a:txBody>
                  <a:tcPr marL="0" marT="0" marB="0" anchor="ctr"/>
                </a:tc>
                <a:tc>
                  <a:txBody>
                    <a:bodyPr/>
                    <a:lstStyle/>
                    <a:p>
                      <a:pPr algn="ctr" fontAlgn="ctr"/>
                      <a:r>
                        <a:rPr lang="fi-FI" sz="900" u="none" strike="noStrike">
                          <a:effectLst/>
                          <a:latin typeface="Source Sans Pro" panose="020B0503030403020204" pitchFamily="34" charset="0"/>
                          <a:ea typeface="Source Sans Pro" panose="020B0503030403020204" pitchFamily="34" charset="0"/>
                        </a:rPr>
                        <a:t>3,9</a:t>
                      </a:r>
                      <a:endParaRPr lang="fi-FI" sz="900" b="0" i="0" u="none" strike="noStrike">
                        <a:solidFill>
                          <a:srgbClr val="32363A"/>
                        </a:solidFill>
                        <a:effectLst/>
                        <a:latin typeface="Source Sans Pro" panose="020B0503030403020204" pitchFamily="34" charset="0"/>
                        <a:ea typeface="Source Sans Pro" panose="020B0503030403020204" pitchFamily="34" charset="0"/>
                      </a:endParaRPr>
                    </a:p>
                  </a:txBody>
                  <a:tcPr marL="0" marT="0" marB="0" anchor="ctr"/>
                </a:tc>
                <a:tc>
                  <a:txBody>
                    <a:bodyPr/>
                    <a:lstStyle/>
                    <a:p>
                      <a:pPr algn="ctr" fontAlgn="ctr"/>
                      <a:r>
                        <a:rPr lang="fi-FI" sz="900" u="none" strike="noStrike">
                          <a:effectLst/>
                          <a:latin typeface="Source Sans Pro" panose="020B0503030403020204" pitchFamily="34" charset="0"/>
                          <a:ea typeface="Source Sans Pro" panose="020B0503030403020204" pitchFamily="34" charset="0"/>
                        </a:rPr>
                        <a:t>3,8</a:t>
                      </a:r>
                      <a:endParaRPr lang="fi-FI" sz="900" b="0" i="0" u="none" strike="noStrike">
                        <a:solidFill>
                          <a:srgbClr val="32363A"/>
                        </a:solidFill>
                        <a:effectLst/>
                        <a:latin typeface="Source Sans Pro" panose="020B0503030403020204" pitchFamily="34" charset="0"/>
                        <a:ea typeface="Source Sans Pro" panose="020B0503030403020204" pitchFamily="34" charset="0"/>
                      </a:endParaRPr>
                    </a:p>
                  </a:txBody>
                  <a:tcPr marL="0" marT="0" marB="0" anchor="ctr"/>
                </a:tc>
                <a:tc>
                  <a:txBody>
                    <a:bodyPr/>
                    <a:lstStyle/>
                    <a:p>
                      <a:pPr algn="ctr" fontAlgn="ctr"/>
                      <a:r>
                        <a:rPr lang="fi-FI" sz="900" u="none" strike="noStrike">
                          <a:effectLst/>
                          <a:latin typeface="Source Sans Pro" panose="020B0503030403020204" pitchFamily="34" charset="0"/>
                          <a:ea typeface="Source Sans Pro" panose="020B0503030403020204" pitchFamily="34" charset="0"/>
                        </a:rPr>
                        <a:t>3,8</a:t>
                      </a:r>
                      <a:endParaRPr lang="fi-FI" sz="900" b="0" i="0" u="none" strike="noStrike">
                        <a:solidFill>
                          <a:srgbClr val="32363A"/>
                        </a:solidFill>
                        <a:effectLst/>
                        <a:latin typeface="Source Sans Pro" panose="020B0503030403020204" pitchFamily="34" charset="0"/>
                        <a:ea typeface="Source Sans Pro" panose="020B0503030403020204" pitchFamily="34" charset="0"/>
                      </a:endParaRPr>
                    </a:p>
                  </a:txBody>
                  <a:tcPr marL="0" marT="0" marB="0" anchor="ctr"/>
                </a:tc>
                <a:extLst>
                  <a:ext uri="{0D108BD9-81ED-4DB2-BD59-A6C34878D82A}">
                    <a16:rowId xmlns:a16="http://schemas.microsoft.com/office/drawing/2014/main" val="3439761120"/>
                  </a:ext>
                </a:extLst>
              </a:tr>
              <a:tr h="190500">
                <a:tc>
                  <a:txBody>
                    <a:bodyPr/>
                    <a:lstStyle/>
                    <a:p>
                      <a:pPr marL="0" algn="l" defTabSz="685800" rtl="0" eaLnBrk="1" fontAlgn="ctr" latinLnBrk="0" hangingPunct="1"/>
                      <a:r>
                        <a:rPr lang="fi-FI" sz="900" u="none" strike="noStrike" kern="1200">
                          <a:solidFill>
                            <a:schemeClr val="dk1"/>
                          </a:solidFill>
                          <a:effectLst/>
                          <a:latin typeface="Source Sans Pro" panose="020B0503030403020204" pitchFamily="34" charset="0"/>
                          <a:ea typeface="Source Sans Pro" panose="020B0503030403020204" pitchFamily="34" charset="0"/>
                          <a:cs typeface="+mn-cs"/>
                        </a:rPr>
                        <a:t>Kestävä kasvu ja ilmasto-osaaminen</a:t>
                      </a:r>
                    </a:p>
                  </a:txBody>
                  <a:tcPr marR="0" marT="0" marB="0" anchor="ctr"/>
                </a:tc>
                <a:tc>
                  <a:txBody>
                    <a:bodyPr/>
                    <a:lstStyle/>
                    <a:p>
                      <a:pPr algn="ctr" fontAlgn="ctr"/>
                      <a:r>
                        <a:rPr lang="fi-FI" sz="900" u="none" strike="noStrike">
                          <a:effectLst/>
                          <a:latin typeface="Source Sans Pro" panose="020B0503030403020204" pitchFamily="34" charset="0"/>
                          <a:ea typeface="Source Sans Pro" panose="020B0503030403020204" pitchFamily="34" charset="0"/>
                        </a:rPr>
                        <a:t>3,3</a:t>
                      </a:r>
                      <a:endParaRPr lang="fi-FI" sz="900" b="0" i="0" u="none" strike="noStrike">
                        <a:solidFill>
                          <a:srgbClr val="32363A"/>
                        </a:solidFill>
                        <a:effectLst/>
                        <a:latin typeface="Source Sans Pro" panose="020B0503030403020204" pitchFamily="34" charset="0"/>
                        <a:ea typeface="Source Sans Pro" panose="020B0503030403020204" pitchFamily="34" charset="0"/>
                      </a:endParaRPr>
                    </a:p>
                  </a:txBody>
                  <a:tcPr marL="0" marT="0" marB="0" anchor="ctr">
                    <a:solidFill>
                      <a:schemeClr val="accent6">
                        <a:lumMod val="20000"/>
                        <a:lumOff val="80000"/>
                      </a:schemeClr>
                    </a:solidFill>
                  </a:tcPr>
                </a:tc>
                <a:tc>
                  <a:txBody>
                    <a:bodyPr/>
                    <a:lstStyle/>
                    <a:p>
                      <a:pPr algn="ctr" fontAlgn="ctr"/>
                      <a:r>
                        <a:rPr lang="fi-FI" sz="900" u="none" strike="noStrike">
                          <a:effectLst/>
                          <a:latin typeface="Source Sans Pro" panose="020B0503030403020204" pitchFamily="34" charset="0"/>
                          <a:ea typeface="Source Sans Pro" panose="020B0503030403020204" pitchFamily="34" charset="0"/>
                        </a:rPr>
                        <a:t>3,4</a:t>
                      </a:r>
                      <a:endParaRPr lang="fi-FI" sz="900" b="0" i="0" u="none" strike="noStrike">
                        <a:solidFill>
                          <a:srgbClr val="32363A"/>
                        </a:solidFill>
                        <a:effectLst/>
                        <a:latin typeface="Source Sans Pro" panose="020B0503030403020204" pitchFamily="34" charset="0"/>
                        <a:ea typeface="Source Sans Pro" panose="020B0503030403020204" pitchFamily="34" charset="0"/>
                      </a:endParaRPr>
                    </a:p>
                  </a:txBody>
                  <a:tcPr marL="0" marT="0" marB="0" anchor="ctr">
                    <a:solidFill>
                      <a:schemeClr val="accent6">
                        <a:lumMod val="20000"/>
                        <a:lumOff val="80000"/>
                      </a:schemeClr>
                    </a:solidFill>
                  </a:tcPr>
                </a:tc>
                <a:tc>
                  <a:txBody>
                    <a:bodyPr/>
                    <a:lstStyle/>
                    <a:p>
                      <a:pPr algn="ctr" fontAlgn="ctr"/>
                      <a:r>
                        <a:rPr lang="fi-FI" sz="900" u="none" strike="noStrike">
                          <a:effectLst/>
                          <a:latin typeface="Source Sans Pro" panose="020B0503030403020204" pitchFamily="34" charset="0"/>
                          <a:ea typeface="Source Sans Pro" panose="020B0503030403020204" pitchFamily="34" charset="0"/>
                        </a:rPr>
                        <a:t>3,6</a:t>
                      </a:r>
                      <a:endParaRPr lang="fi-FI" sz="900" b="0" i="0" u="none" strike="noStrike">
                        <a:solidFill>
                          <a:srgbClr val="32363A"/>
                        </a:solidFill>
                        <a:effectLst/>
                        <a:latin typeface="Source Sans Pro" panose="020B0503030403020204" pitchFamily="34" charset="0"/>
                        <a:ea typeface="Source Sans Pro" panose="020B0503030403020204" pitchFamily="34" charset="0"/>
                      </a:endParaRPr>
                    </a:p>
                  </a:txBody>
                  <a:tcPr marL="0" marT="0" marB="0" anchor="ctr"/>
                </a:tc>
                <a:tc>
                  <a:txBody>
                    <a:bodyPr/>
                    <a:lstStyle/>
                    <a:p>
                      <a:pPr algn="ctr" fontAlgn="ctr"/>
                      <a:r>
                        <a:rPr lang="fi-FI" sz="900" u="none" strike="noStrike">
                          <a:effectLst/>
                          <a:latin typeface="Source Sans Pro" panose="020B0503030403020204" pitchFamily="34" charset="0"/>
                          <a:ea typeface="Source Sans Pro" panose="020B0503030403020204" pitchFamily="34" charset="0"/>
                        </a:rPr>
                        <a:t>3,4</a:t>
                      </a:r>
                      <a:endParaRPr lang="fi-FI" sz="900" b="0" i="0" u="none" strike="noStrike">
                        <a:solidFill>
                          <a:srgbClr val="32363A"/>
                        </a:solidFill>
                        <a:effectLst/>
                        <a:latin typeface="Source Sans Pro" panose="020B0503030403020204" pitchFamily="34" charset="0"/>
                        <a:ea typeface="Source Sans Pro" panose="020B0503030403020204" pitchFamily="34" charset="0"/>
                      </a:endParaRPr>
                    </a:p>
                  </a:txBody>
                  <a:tcPr marL="0" marT="0" marB="0" anchor="ctr">
                    <a:solidFill>
                      <a:schemeClr val="accent6">
                        <a:lumMod val="20000"/>
                        <a:lumOff val="80000"/>
                      </a:schemeClr>
                    </a:solidFill>
                  </a:tcPr>
                </a:tc>
                <a:tc>
                  <a:txBody>
                    <a:bodyPr/>
                    <a:lstStyle/>
                    <a:p>
                      <a:pPr algn="ctr" fontAlgn="ctr"/>
                      <a:r>
                        <a:rPr lang="fi-FI" sz="900" u="none" strike="noStrike">
                          <a:effectLst/>
                          <a:latin typeface="Source Sans Pro" panose="020B0503030403020204" pitchFamily="34" charset="0"/>
                          <a:ea typeface="Source Sans Pro" panose="020B0503030403020204" pitchFamily="34" charset="0"/>
                        </a:rPr>
                        <a:t>3,4</a:t>
                      </a:r>
                      <a:endParaRPr lang="fi-FI" sz="900" b="0" i="0" u="none" strike="noStrike">
                        <a:solidFill>
                          <a:srgbClr val="32363A"/>
                        </a:solidFill>
                        <a:effectLst/>
                        <a:latin typeface="Source Sans Pro" panose="020B0503030403020204" pitchFamily="34" charset="0"/>
                        <a:ea typeface="Source Sans Pro" panose="020B0503030403020204" pitchFamily="34" charset="0"/>
                      </a:endParaRPr>
                    </a:p>
                  </a:txBody>
                  <a:tcPr marL="0" marT="0" marB="0" anchor="ctr">
                    <a:solidFill>
                      <a:schemeClr val="accent6">
                        <a:lumMod val="20000"/>
                        <a:lumOff val="80000"/>
                      </a:schemeClr>
                    </a:solidFill>
                  </a:tcPr>
                </a:tc>
                <a:extLst>
                  <a:ext uri="{0D108BD9-81ED-4DB2-BD59-A6C34878D82A}">
                    <a16:rowId xmlns:a16="http://schemas.microsoft.com/office/drawing/2014/main" val="2843120573"/>
                  </a:ext>
                </a:extLst>
              </a:tr>
              <a:tr h="190500">
                <a:tc>
                  <a:txBody>
                    <a:bodyPr/>
                    <a:lstStyle/>
                    <a:p>
                      <a:pPr marL="0" algn="l" defTabSz="685800" rtl="0" eaLnBrk="1" fontAlgn="ctr" latinLnBrk="0" hangingPunct="1"/>
                      <a:r>
                        <a:rPr lang="fi-FI" sz="900" u="none" strike="noStrike" kern="1200">
                          <a:solidFill>
                            <a:schemeClr val="dk1"/>
                          </a:solidFill>
                          <a:effectLst/>
                          <a:latin typeface="Source Sans Pro" panose="020B0503030403020204" pitchFamily="34" charset="0"/>
                          <a:ea typeface="Source Sans Pro" panose="020B0503030403020204" pitchFamily="34" charset="0"/>
                          <a:cs typeface="+mn-cs"/>
                        </a:rPr>
                        <a:t>Kyky analysoida tietoa ja ympäristön muutoksia</a:t>
                      </a:r>
                    </a:p>
                  </a:txBody>
                  <a:tcPr marR="0" marT="0" marB="0" anchor="ctr"/>
                </a:tc>
                <a:tc>
                  <a:txBody>
                    <a:bodyPr/>
                    <a:lstStyle/>
                    <a:p>
                      <a:pPr algn="ctr" fontAlgn="ctr"/>
                      <a:r>
                        <a:rPr lang="fi-FI" sz="900" u="none" strike="noStrike">
                          <a:effectLst/>
                          <a:latin typeface="Source Sans Pro" panose="020B0503030403020204" pitchFamily="34" charset="0"/>
                          <a:ea typeface="Source Sans Pro" panose="020B0503030403020204" pitchFamily="34" charset="0"/>
                        </a:rPr>
                        <a:t>3,8</a:t>
                      </a:r>
                      <a:endParaRPr lang="fi-FI" sz="900" b="0" i="0" u="none" strike="noStrike">
                        <a:solidFill>
                          <a:srgbClr val="32363A"/>
                        </a:solidFill>
                        <a:effectLst/>
                        <a:latin typeface="Source Sans Pro" panose="020B0503030403020204" pitchFamily="34" charset="0"/>
                        <a:ea typeface="Source Sans Pro" panose="020B0503030403020204" pitchFamily="34" charset="0"/>
                      </a:endParaRPr>
                    </a:p>
                  </a:txBody>
                  <a:tcPr marL="0" marT="0" marB="0" anchor="ctr">
                    <a:solidFill>
                      <a:srgbClr val="E9E8ED"/>
                    </a:solidFill>
                  </a:tcPr>
                </a:tc>
                <a:tc>
                  <a:txBody>
                    <a:bodyPr/>
                    <a:lstStyle/>
                    <a:p>
                      <a:pPr algn="ctr" fontAlgn="ctr"/>
                      <a:r>
                        <a:rPr lang="fi-FI" sz="900" u="none" strike="noStrike">
                          <a:effectLst/>
                          <a:latin typeface="Source Sans Pro" panose="020B0503030403020204" pitchFamily="34" charset="0"/>
                          <a:ea typeface="Source Sans Pro" panose="020B0503030403020204" pitchFamily="34" charset="0"/>
                        </a:rPr>
                        <a:t>3,9</a:t>
                      </a:r>
                      <a:endParaRPr lang="fi-FI" sz="900" b="0" i="0" u="none" strike="noStrike">
                        <a:solidFill>
                          <a:srgbClr val="32363A"/>
                        </a:solidFill>
                        <a:effectLst/>
                        <a:latin typeface="Source Sans Pro" panose="020B0503030403020204" pitchFamily="34" charset="0"/>
                        <a:ea typeface="Source Sans Pro" panose="020B0503030403020204" pitchFamily="34" charset="0"/>
                      </a:endParaRPr>
                    </a:p>
                  </a:txBody>
                  <a:tcPr marL="0" marT="0" marB="0" anchor="ctr"/>
                </a:tc>
                <a:tc>
                  <a:txBody>
                    <a:bodyPr/>
                    <a:lstStyle/>
                    <a:p>
                      <a:pPr algn="ctr" fontAlgn="ctr"/>
                      <a:r>
                        <a:rPr lang="fi-FI" sz="900" u="none" strike="noStrike">
                          <a:effectLst/>
                          <a:latin typeface="Source Sans Pro" panose="020B0503030403020204" pitchFamily="34" charset="0"/>
                          <a:ea typeface="Source Sans Pro" panose="020B0503030403020204" pitchFamily="34" charset="0"/>
                        </a:rPr>
                        <a:t>4,0</a:t>
                      </a:r>
                      <a:endParaRPr lang="fi-FI" sz="900" b="0" i="0" u="none" strike="noStrike">
                        <a:solidFill>
                          <a:srgbClr val="32363A"/>
                        </a:solidFill>
                        <a:effectLst/>
                        <a:latin typeface="Source Sans Pro" panose="020B0503030403020204" pitchFamily="34" charset="0"/>
                        <a:ea typeface="Source Sans Pro" panose="020B0503030403020204" pitchFamily="34" charset="0"/>
                      </a:endParaRPr>
                    </a:p>
                  </a:txBody>
                  <a:tcPr marL="0" marT="0" marB="0" anchor="ctr"/>
                </a:tc>
                <a:tc>
                  <a:txBody>
                    <a:bodyPr/>
                    <a:lstStyle/>
                    <a:p>
                      <a:pPr algn="ctr" fontAlgn="ctr"/>
                      <a:r>
                        <a:rPr lang="fi-FI" sz="900" u="none" strike="noStrike">
                          <a:effectLst/>
                          <a:latin typeface="Source Sans Pro" panose="020B0503030403020204" pitchFamily="34" charset="0"/>
                          <a:ea typeface="Source Sans Pro" panose="020B0503030403020204" pitchFamily="34" charset="0"/>
                        </a:rPr>
                        <a:t>3,8</a:t>
                      </a:r>
                      <a:endParaRPr lang="fi-FI" sz="900" b="0" i="0" u="none" strike="noStrike">
                        <a:solidFill>
                          <a:srgbClr val="32363A"/>
                        </a:solidFill>
                        <a:effectLst/>
                        <a:latin typeface="Source Sans Pro" panose="020B0503030403020204" pitchFamily="34" charset="0"/>
                        <a:ea typeface="Source Sans Pro" panose="020B0503030403020204" pitchFamily="34" charset="0"/>
                      </a:endParaRPr>
                    </a:p>
                  </a:txBody>
                  <a:tcPr marL="0" marT="0" marB="0" anchor="ctr"/>
                </a:tc>
                <a:tc>
                  <a:txBody>
                    <a:bodyPr/>
                    <a:lstStyle/>
                    <a:p>
                      <a:pPr algn="ctr" fontAlgn="ctr"/>
                      <a:r>
                        <a:rPr lang="fi-FI" sz="900" u="none" strike="noStrike">
                          <a:effectLst/>
                          <a:latin typeface="Source Sans Pro" panose="020B0503030403020204" pitchFamily="34" charset="0"/>
                          <a:ea typeface="Source Sans Pro" panose="020B0503030403020204" pitchFamily="34" charset="0"/>
                        </a:rPr>
                        <a:t>3,8</a:t>
                      </a:r>
                      <a:endParaRPr lang="fi-FI" sz="900" b="0" i="0" u="none" strike="noStrike">
                        <a:solidFill>
                          <a:srgbClr val="32363A"/>
                        </a:solidFill>
                        <a:effectLst/>
                        <a:latin typeface="Source Sans Pro" panose="020B0503030403020204" pitchFamily="34" charset="0"/>
                        <a:ea typeface="Source Sans Pro" panose="020B0503030403020204" pitchFamily="34" charset="0"/>
                      </a:endParaRPr>
                    </a:p>
                  </a:txBody>
                  <a:tcPr marL="0" marT="0" marB="0" anchor="ctr"/>
                </a:tc>
                <a:extLst>
                  <a:ext uri="{0D108BD9-81ED-4DB2-BD59-A6C34878D82A}">
                    <a16:rowId xmlns:a16="http://schemas.microsoft.com/office/drawing/2014/main" val="3602306510"/>
                  </a:ext>
                </a:extLst>
              </a:tr>
              <a:tr h="190500">
                <a:tc>
                  <a:txBody>
                    <a:bodyPr/>
                    <a:lstStyle/>
                    <a:p>
                      <a:pPr marL="0" algn="l" defTabSz="685800" rtl="0" eaLnBrk="1" fontAlgn="ctr" latinLnBrk="0" hangingPunct="1"/>
                      <a:r>
                        <a:rPr lang="fi-FI" sz="900" u="none" strike="noStrike" kern="1200">
                          <a:solidFill>
                            <a:schemeClr val="dk1"/>
                          </a:solidFill>
                          <a:effectLst/>
                          <a:latin typeface="Source Sans Pro" panose="020B0503030403020204" pitchFamily="34" charset="0"/>
                          <a:ea typeface="Source Sans Pro" panose="020B0503030403020204" pitchFamily="34" charset="0"/>
                          <a:cs typeface="+mn-cs"/>
                        </a:rPr>
                        <a:t>Kyky ja halu kehittää omaa osaamistaan ja ammattitaitoaan</a:t>
                      </a:r>
                    </a:p>
                  </a:txBody>
                  <a:tcPr marR="0" marT="0" marB="0" anchor="ctr"/>
                </a:tc>
                <a:tc>
                  <a:txBody>
                    <a:bodyPr/>
                    <a:lstStyle/>
                    <a:p>
                      <a:pPr algn="ctr" fontAlgn="ctr"/>
                      <a:r>
                        <a:rPr lang="fi-FI" sz="900" u="none" strike="noStrike">
                          <a:effectLst/>
                          <a:latin typeface="Source Sans Pro" panose="020B0503030403020204" pitchFamily="34" charset="0"/>
                          <a:ea typeface="Source Sans Pro" panose="020B0503030403020204" pitchFamily="34" charset="0"/>
                        </a:rPr>
                        <a:t>4,3</a:t>
                      </a:r>
                      <a:endParaRPr lang="fi-FI" sz="900" b="0" i="0" u="none" strike="noStrike">
                        <a:solidFill>
                          <a:srgbClr val="32363A"/>
                        </a:solidFill>
                        <a:effectLst/>
                        <a:latin typeface="Source Sans Pro" panose="020B0503030403020204" pitchFamily="34" charset="0"/>
                        <a:ea typeface="Source Sans Pro" panose="020B0503030403020204" pitchFamily="34" charset="0"/>
                      </a:endParaRPr>
                    </a:p>
                  </a:txBody>
                  <a:tcPr marL="0" marT="0" marB="0" anchor="ctr"/>
                </a:tc>
                <a:tc>
                  <a:txBody>
                    <a:bodyPr/>
                    <a:lstStyle/>
                    <a:p>
                      <a:pPr algn="ctr" fontAlgn="ctr"/>
                      <a:r>
                        <a:rPr lang="fi-FI" sz="900" u="none" strike="noStrike">
                          <a:effectLst/>
                          <a:latin typeface="Source Sans Pro" panose="020B0503030403020204" pitchFamily="34" charset="0"/>
                          <a:ea typeface="Source Sans Pro" panose="020B0503030403020204" pitchFamily="34" charset="0"/>
                        </a:rPr>
                        <a:t>4,4</a:t>
                      </a:r>
                      <a:endParaRPr lang="fi-FI" sz="900" b="0" i="0" u="none" strike="noStrike">
                        <a:solidFill>
                          <a:srgbClr val="32363A"/>
                        </a:solidFill>
                        <a:effectLst/>
                        <a:latin typeface="Source Sans Pro" panose="020B0503030403020204" pitchFamily="34" charset="0"/>
                        <a:ea typeface="Source Sans Pro" panose="020B0503030403020204" pitchFamily="34" charset="0"/>
                      </a:endParaRPr>
                    </a:p>
                  </a:txBody>
                  <a:tcPr marL="0" marT="0" marB="0" anchor="ctr"/>
                </a:tc>
                <a:tc>
                  <a:txBody>
                    <a:bodyPr/>
                    <a:lstStyle/>
                    <a:p>
                      <a:pPr algn="ctr" fontAlgn="ctr"/>
                      <a:r>
                        <a:rPr lang="fi-FI" sz="900" u="none" strike="noStrike">
                          <a:effectLst/>
                          <a:latin typeface="Source Sans Pro" panose="020B0503030403020204" pitchFamily="34" charset="0"/>
                          <a:ea typeface="Source Sans Pro" panose="020B0503030403020204" pitchFamily="34" charset="0"/>
                        </a:rPr>
                        <a:t>4,5</a:t>
                      </a:r>
                      <a:endParaRPr lang="fi-FI" sz="900" b="0" i="0" u="none" strike="noStrike">
                        <a:solidFill>
                          <a:srgbClr val="32363A"/>
                        </a:solidFill>
                        <a:effectLst/>
                        <a:latin typeface="Source Sans Pro" panose="020B0503030403020204" pitchFamily="34" charset="0"/>
                        <a:ea typeface="Source Sans Pro" panose="020B0503030403020204" pitchFamily="34" charset="0"/>
                      </a:endParaRPr>
                    </a:p>
                  </a:txBody>
                  <a:tcPr marL="0" marT="0" marB="0" anchor="ctr">
                    <a:solidFill>
                      <a:schemeClr val="accent2">
                        <a:lumMod val="40000"/>
                        <a:lumOff val="60000"/>
                      </a:schemeClr>
                    </a:solidFill>
                  </a:tcPr>
                </a:tc>
                <a:tc>
                  <a:txBody>
                    <a:bodyPr/>
                    <a:lstStyle/>
                    <a:p>
                      <a:pPr algn="ctr" fontAlgn="ctr"/>
                      <a:r>
                        <a:rPr lang="fi-FI" sz="900" u="none" strike="noStrike">
                          <a:effectLst/>
                          <a:latin typeface="Source Sans Pro" panose="020B0503030403020204" pitchFamily="34" charset="0"/>
                          <a:ea typeface="Source Sans Pro" panose="020B0503030403020204" pitchFamily="34" charset="0"/>
                        </a:rPr>
                        <a:t>4,5</a:t>
                      </a:r>
                      <a:endParaRPr lang="fi-FI" sz="900" b="0" i="0" u="none" strike="noStrike">
                        <a:solidFill>
                          <a:srgbClr val="32363A"/>
                        </a:solidFill>
                        <a:effectLst/>
                        <a:latin typeface="Source Sans Pro" panose="020B0503030403020204" pitchFamily="34" charset="0"/>
                        <a:ea typeface="Source Sans Pro" panose="020B0503030403020204" pitchFamily="34" charset="0"/>
                      </a:endParaRPr>
                    </a:p>
                  </a:txBody>
                  <a:tcPr marL="0" marT="0" marB="0" anchor="ctr">
                    <a:solidFill>
                      <a:schemeClr val="accent2">
                        <a:lumMod val="40000"/>
                        <a:lumOff val="60000"/>
                      </a:schemeClr>
                    </a:solidFill>
                  </a:tcPr>
                </a:tc>
                <a:tc>
                  <a:txBody>
                    <a:bodyPr/>
                    <a:lstStyle/>
                    <a:p>
                      <a:pPr algn="ctr" fontAlgn="ctr"/>
                      <a:r>
                        <a:rPr lang="fi-FI" sz="900" u="none" strike="noStrike">
                          <a:effectLst/>
                          <a:latin typeface="Source Sans Pro" panose="020B0503030403020204" pitchFamily="34" charset="0"/>
                          <a:ea typeface="Source Sans Pro" panose="020B0503030403020204" pitchFamily="34" charset="0"/>
                        </a:rPr>
                        <a:t>4,6</a:t>
                      </a:r>
                      <a:endParaRPr lang="fi-FI" sz="900" b="0" i="0" u="none" strike="noStrike">
                        <a:solidFill>
                          <a:srgbClr val="32363A"/>
                        </a:solidFill>
                        <a:effectLst/>
                        <a:latin typeface="Source Sans Pro" panose="020B0503030403020204" pitchFamily="34" charset="0"/>
                        <a:ea typeface="Source Sans Pro" panose="020B0503030403020204" pitchFamily="34" charset="0"/>
                      </a:endParaRPr>
                    </a:p>
                  </a:txBody>
                  <a:tcPr marL="0" marT="0" marB="0" anchor="ctr">
                    <a:solidFill>
                      <a:schemeClr val="accent2">
                        <a:lumMod val="40000"/>
                        <a:lumOff val="60000"/>
                      </a:schemeClr>
                    </a:solidFill>
                  </a:tcPr>
                </a:tc>
                <a:extLst>
                  <a:ext uri="{0D108BD9-81ED-4DB2-BD59-A6C34878D82A}">
                    <a16:rowId xmlns:a16="http://schemas.microsoft.com/office/drawing/2014/main" val="4275191274"/>
                  </a:ext>
                </a:extLst>
              </a:tr>
              <a:tr h="190500">
                <a:tc>
                  <a:txBody>
                    <a:bodyPr/>
                    <a:lstStyle/>
                    <a:p>
                      <a:pPr marL="0" algn="l" defTabSz="685800" rtl="0" eaLnBrk="1" fontAlgn="ctr" latinLnBrk="0" hangingPunct="1"/>
                      <a:r>
                        <a:rPr lang="fi-FI" sz="900" u="none" strike="noStrike" kern="1200">
                          <a:solidFill>
                            <a:schemeClr val="dk1"/>
                          </a:solidFill>
                          <a:effectLst/>
                          <a:latin typeface="Source Sans Pro" panose="020B0503030403020204" pitchFamily="34" charset="0"/>
                          <a:ea typeface="Source Sans Pro" panose="020B0503030403020204" pitchFamily="34" charset="0"/>
                          <a:cs typeface="+mn-cs"/>
                        </a:rPr>
                        <a:t>Kyky sopeutua muutokseen</a:t>
                      </a:r>
                    </a:p>
                  </a:txBody>
                  <a:tcPr marR="0" marT="0" marB="0" anchor="ctr"/>
                </a:tc>
                <a:tc>
                  <a:txBody>
                    <a:bodyPr/>
                    <a:lstStyle/>
                    <a:p>
                      <a:pPr algn="ctr" fontAlgn="ctr"/>
                      <a:r>
                        <a:rPr lang="fi-FI" sz="900" u="none" strike="noStrike">
                          <a:effectLst/>
                          <a:latin typeface="Source Sans Pro" panose="020B0503030403020204" pitchFamily="34" charset="0"/>
                          <a:ea typeface="Source Sans Pro" panose="020B0503030403020204" pitchFamily="34" charset="0"/>
                        </a:rPr>
                        <a:t>4,1</a:t>
                      </a:r>
                      <a:endParaRPr lang="fi-FI" sz="900" b="0" i="0" u="none" strike="noStrike">
                        <a:solidFill>
                          <a:srgbClr val="32363A"/>
                        </a:solidFill>
                        <a:effectLst/>
                        <a:latin typeface="Source Sans Pro" panose="020B0503030403020204" pitchFamily="34" charset="0"/>
                        <a:ea typeface="Source Sans Pro" panose="020B0503030403020204" pitchFamily="34" charset="0"/>
                      </a:endParaRPr>
                    </a:p>
                  </a:txBody>
                  <a:tcPr marL="0" marT="0" marB="0" anchor="ctr"/>
                </a:tc>
                <a:tc>
                  <a:txBody>
                    <a:bodyPr/>
                    <a:lstStyle/>
                    <a:p>
                      <a:pPr algn="ctr" fontAlgn="ctr"/>
                      <a:r>
                        <a:rPr lang="fi-FI" sz="900" u="none" strike="noStrike">
                          <a:effectLst/>
                          <a:latin typeface="Source Sans Pro" panose="020B0503030403020204" pitchFamily="34" charset="0"/>
                          <a:ea typeface="Source Sans Pro" panose="020B0503030403020204" pitchFamily="34" charset="0"/>
                        </a:rPr>
                        <a:t>4,2</a:t>
                      </a:r>
                      <a:endParaRPr lang="fi-FI" sz="900" b="0" i="0" u="none" strike="noStrike">
                        <a:solidFill>
                          <a:srgbClr val="32363A"/>
                        </a:solidFill>
                        <a:effectLst/>
                        <a:latin typeface="Source Sans Pro" panose="020B0503030403020204" pitchFamily="34" charset="0"/>
                        <a:ea typeface="Source Sans Pro" panose="020B0503030403020204" pitchFamily="34" charset="0"/>
                      </a:endParaRPr>
                    </a:p>
                  </a:txBody>
                  <a:tcPr marL="0" marT="0" marB="0" anchor="ctr"/>
                </a:tc>
                <a:tc>
                  <a:txBody>
                    <a:bodyPr/>
                    <a:lstStyle/>
                    <a:p>
                      <a:pPr algn="ctr" fontAlgn="ctr"/>
                      <a:r>
                        <a:rPr lang="fi-FI" sz="900" u="none" strike="noStrike">
                          <a:effectLst/>
                          <a:latin typeface="Source Sans Pro" panose="020B0503030403020204" pitchFamily="34" charset="0"/>
                          <a:ea typeface="Source Sans Pro" panose="020B0503030403020204" pitchFamily="34" charset="0"/>
                        </a:rPr>
                        <a:t>4,3</a:t>
                      </a:r>
                      <a:endParaRPr lang="fi-FI" sz="900" b="0" i="0" u="none" strike="noStrike">
                        <a:solidFill>
                          <a:srgbClr val="32363A"/>
                        </a:solidFill>
                        <a:effectLst/>
                        <a:latin typeface="Source Sans Pro" panose="020B0503030403020204" pitchFamily="34" charset="0"/>
                        <a:ea typeface="Source Sans Pro" panose="020B0503030403020204" pitchFamily="34" charset="0"/>
                      </a:endParaRPr>
                    </a:p>
                  </a:txBody>
                  <a:tcPr marL="0" marT="0" marB="0" anchor="ctr"/>
                </a:tc>
                <a:tc>
                  <a:txBody>
                    <a:bodyPr/>
                    <a:lstStyle/>
                    <a:p>
                      <a:pPr algn="ctr" fontAlgn="ctr"/>
                      <a:r>
                        <a:rPr lang="fi-FI" sz="900" u="none" strike="noStrike">
                          <a:effectLst/>
                          <a:latin typeface="Source Sans Pro" panose="020B0503030403020204" pitchFamily="34" charset="0"/>
                          <a:ea typeface="Source Sans Pro" panose="020B0503030403020204" pitchFamily="34" charset="0"/>
                        </a:rPr>
                        <a:t>4,3</a:t>
                      </a:r>
                      <a:endParaRPr lang="fi-FI" sz="900" b="0" i="0" u="none" strike="noStrike">
                        <a:solidFill>
                          <a:srgbClr val="32363A"/>
                        </a:solidFill>
                        <a:effectLst/>
                        <a:latin typeface="Source Sans Pro" panose="020B0503030403020204" pitchFamily="34" charset="0"/>
                        <a:ea typeface="Source Sans Pro" panose="020B0503030403020204" pitchFamily="34" charset="0"/>
                      </a:endParaRPr>
                    </a:p>
                  </a:txBody>
                  <a:tcPr marL="0" marT="0" marB="0" anchor="ctr"/>
                </a:tc>
                <a:tc>
                  <a:txBody>
                    <a:bodyPr/>
                    <a:lstStyle/>
                    <a:p>
                      <a:pPr algn="ctr" fontAlgn="ctr"/>
                      <a:r>
                        <a:rPr lang="fi-FI" sz="900" u="none" strike="noStrike">
                          <a:effectLst/>
                          <a:latin typeface="Source Sans Pro" panose="020B0503030403020204" pitchFamily="34" charset="0"/>
                          <a:ea typeface="Source Sans Pro" panose="020B0503030403020204" pitchFamily="34" charset="0"/>
                        </a:rPr>
                        <a:t>4,4</a:t>
                      </a:r>
                      <a:endParaRPr lang="fi-FI" sz="900" b="0" i="0" u="none" strike="noStrike">
                        <a:solidFill>
                          <a:srgbClr val="32363A"/>
                        </a:solidFill>
                        <a:effectLst/>
                        <a:latin typeface="Source Sans Pro" panose="020B0503030403020204" pitchFamily="34" charset="0"/>
                        <a:ea typeface="Source Sans Pro" panose="020B0503030403020204" pitchFamily="34" charset="0"/>
                      </a:endParaRPr>
                    </a:p>
                  </a:txBody>
                  <a:tcPr marL="0" marT="0" marB="0" anchor="ctr"/>
                </a:tc>
                <a:extLst>
                  <a:ext uri="{0D108BD9-81ED-4DB2-BD59-A6C34878D82A}">
                    <a16:rowId xmlns:a16="http://schemas.microsoft.com/office/drawing/2014/main" val="576818044"/>
                  </a:ext>
                </a:extLst>
              </a:tr>
              <a:tr h="190500">
                <a:tc>
                  <a:txBody>
                    <a:bodyPr/>
                    <a:lstStyle/>
                    <a:p>
                      <a:pPr marL="0" algn="l" defTabSz="685800" rtl="0" eaLnBrk="1" fontAlgn="ctr" latinLnBrk="0" hangingPunct="1"/>
                      <a:r>
                        <a:rPr lang="fi-FI" sz="900" u="none" strike="noStrike" kern="1200">
                          <a:solidFill>
                            <a:schemeClr val="dk1"/>
                          </a:solidFill>
                          <a:effectLst/>
                          <a:latin typeface="Source Sans Pro" panose="020B0503030403020204" pitchFamily="34" charset="0"/>
                          <a:ea typeface="Source Sans Pro" panose="020B0503030403020204" pitchFamily="34" charset="0"/>
                          <a:cs typeface="+mn-cs"/>
                        </a:rPr>
                        <a:t>Liiketoimintaosaaminen</a:t>
                      </a:r>
                    </a:p>
                  </a:txBody>
                  <a:tcPr marR="0" marT="0" marB="0" anchor="ctr"/>
                </a:tc>
                <a:tc>
                  <a:txBody>
                    <a:bodyPr/>
                    <a:lstStyle/>
                    <a:p>
                      <a:pPr algn="ctr" fontAlgn="ctr"/>
                      <a:r>
                        <a:rPr lang="fi-FI" sz="900" u="none" strike="noStrike">
                          <a:effectLst/>
                          <a:latin typeface="Source Sans Pro" panose="020B0503030403020204" pitchFamily="34" charset="0"/>
                          <a:ea typeface="Source Sans Pro" panose="020B0503030403020204" pitchFamily="34" charset="0"/>
                        </a:rPr>
                        <a:t>3,8</a:t>
                      </a:r>
                      <a:endParaRPr lang="fi-FI" sz="900" b="0" i="0" u="none" strike="noStrike">
                        <a:solidFill>
                          <a:srgbClr val="32363A"/>
                        </a:solidFill>
                        <a:effectLst/>
                        <a:latin typeface="Source Sans Pro" panose="020B0503030403020204" pitchFamily="34" charset="0"/>
                        <a:ea typeface="Source Sans Pro" panose="020B0503030403020204" pitchFamily="34" charset="0"/>
                      </a:endParaRPr>
                    </a:p>
                  </a:txBody>
                  <a:tcPr marL="0" marT="0" marB="0" anchor="ctr">
                    <a:solidFill>
                      <a:srgbClr val="E9E8ED"/>
                    </a:solidFill>
                  </a:tcPr>
                </a:tc>
                <a:tc>
                  <a:txBody>
                    <a:bodyPr/>
                    <a:lstStyle/>
                    <a:p>
                      <a:pPr algn="ctr" fontAlgn="ctr"/>
                      <a:r>
                        <a:rPr lang="fi-FI" sz="900" u="none" strike="noStrike">
                          <a:effectLst/>
                          <a:latin typeface="Source Sans Pro" panose="020B0503030403020204" pitchFamily="34" charset="0"/>
                          <a:ea typeface="Source Sans Pro" panose="020B0503030403020204" pitchFamily="34" charset="0"/>
                        </a:rPr>
                        <a:t>3,8</a:t>
                      </a:r>
                      <a:endParaRPr lang="fi-FI" sz="900" b="0" i="0" u="none" strike="noStrike">
                        <a:solidFill>
                          <a:srgbClr val="32363A"/>
                        </a:solidFill>
                        <a:effectLst/>
                        <a:latin typeface="Source Sans Pro" panose="020B0503030403020204" pitchFamily="34" charset="0"/>
                        <a:ea typeface="Source Sans Pro" panose="020B0503030403020204" pitchFamily="34" charset="0"/>
                      </a:endParaRPr>
                    </a:p>
                  </a:txBody>
                  <a:tcPr marL="0" marT="0" marB="0" anchor="ctr"/>
                </a:tc>
                <a:tc>
                  <a:txBody>
                    <a:bodyPr/>
                    <a:lstStyle/>
                    <a:p>
                      <a:pPr algn="ctr" fontAlgn="ctr"/>
                      <a:r>
                        <a:rPr lang="fi-FI" sz="900" u="none" strike="noStrike">
                          <a:effectLst/>
                          <a:latin typeface="Source Sans Pro" panose="020B0503030403020204" pitchFamily="34" charset="0"/>
                          <a:ea typeface="Source Sans Pro" panose="020B0503030403020204" pitchFamily="34" charset="0"/>
                        </a:rPr>
                        <a:t>3,9</a:t>
                      </a:r>
                      <a:endParaRPr lang="fi-FI" sz="900" b="0" i="0" u="none" strike="noStrike">
                        <a:solidFill>
                          <a:srgbClr val="32363A"/>
                        </a:solidFill>
                        <a:effectLst/>
                        <a:latin typeface="Source Sans Pro" panose="020B0503030403020204" pitchFamily="34" charset="0"/>
                        <a:ea typeface="Source Sans Pro" panose="020B0503030403020204" pitchFamily="34" charset="0"/>
                      </a:endParaRPr>
                    </a:p>
                  </a:txBody>
                  <a:tcPr marL="0" marT="0" marB="0" anchor="ctr"/>
                </a:tc>
                <a:tc>
                  <a:txBody>
                    <a:bodyPr/>
                    <a:lstStyle/>
                    <a:p>
                      <a:pPr algn="ctr" fontAlgn="ctr"/>
                      <a:r>
                        <a:rPr lang="fi-FI" sz="900" u="none" strike="noStrike">
                          <a:effectLst/>
                          <a:latin typeface="Source Sans Pro" panose="020B0503030403020204" pitchFamily="34" charset="0"/>
                          <a:ea typeface="Source Sans Pro" panose="020B0503030403020204" pitchFamily="34" charset="0"/>
                        </a:rPr>
                        <a:t>3,8</a:t>
                      </a:r>
                      <a:endParaRPr lang="fi-FI" sz="900" b="0" i="0" u="none" strike="noStrike">
                        <a:solidFill>
                          <a:srgbClr val="32363A"/>
                        </a:solidFill>
                        <a:effectLst/>
                        <a:latin typeface="Source Sans Pro" panose="020B0503030403020204" pitchFamily="34" charset="0"/>
                        <a:ea typeface="Source Sans Pro" panose="020B0503030403020204" pitchFamily="34" charset="0"/>
                      </a:endParaRPr>
                    </a:p>
                  </a:txBody>
                  <a:tcPr marL="0" marT="0" marB="0" anchor="ctr"/>
                </a:tc>
                <a:tc>
                  <a:txBody>
                    <a:bodyPr/>
                    <a:lstStyle/>
                    <a:p>
                      <a:pPr algn="ctr" fontAlgn="ctr"/>
                      <a:r>
                        <a:rPr lang="fi-FI" sz="900" u="none" strike="noStrike">
                          <a:effectLst/>
                          <a:latin typeface="Source Sans Pro" panose="020B0503030403020204" pitchFamily="34" charset="0"/>
                          <a:ea typeface="Source Sans Pro" panose="020B0503030403020204" pitchFamily="34" charset="0"/>
                        </a:rPr>
                        <a:t>3,9</a:t>
                      </a:r>
                      <a:endParaRPr lang="fi-FI" sz="900" b="0" i="0" u="none" strike="noStrike">
                        <a:solidFill>
                          <a:srgbClr val="32363A"/>
                        </a:solidFill>
                        <a:effectLst/>
                        <a:latin typeface="Source Sans Pro" panose="020B0503030403020204" pitchFamily="34" charset="0"/>
                        <a:ea typeface="Source Sans Pro" panose="020B0503030403020204" pitchFamily="34" charset="0"/>
                      </a:endParaRPr>
                    </a:p>
                  </a:txBody>
                  <a:tcPr marL="0" marT="0" marB="0" anchor="ctr"/>
                </a:tc>
                <a:extLst>
                  <a:ext uri="{0D108BD9-81ED-4DB2-BD59-A6C34878D82A}">
                    <a16:rowId xmlns:a16="http://schemas.microsoft.com/office/drawing/2014/main" val="83762738"/>
                  </a:ext>
                </a:extLst>
              </a:tr>
              <a:tr h="190500">
                <a:tc>
                  <a:txBody>
                    <a:bodyPr/>
                    <a:lstStyle/>
                    <a:p>
                      <a:pPr marL="0" algn="l" defTabSz="685800" rtl="0" eaLnBrk="1" fontAlgn="ctr" latinLnBrk="0" hangingPunct="1"/>
                      <a:r>
                        <a:rPr lang="fi-FI" sz="900" u="none" strike="noStrike" kern="1200">
                          <a:solidFill>
                            <a:schemeClr val="dk1"/>
                          </a:solidFill>
                          <a:effectLst/>
                          <a:latin typeface="Source Sans Pro" panose="020B0503030403020204" pitchFamily="34" charset="0"/>
                          <a:ea typeface="Source Sans Pro" panose="020B0503030403020204" pitchFamily="34" charset="0"/>
                          <a:cs typeface="+mn-cs"/>
                        </a:rPr>
                        <a:t>Monikulttuurisuustaidot</a:t>
                      </a:r>
                    </a:p>
                  </a:txBody>
                  <a:tcPr marR="0" marT="0" marB="0" anchor="ctr"/>
                </a:tc>
                <a:tc>
                  <a:txBody>
                    <a:bodyPr/>
                    <a:lstStyle/>
                    <a:p>
                      <a:pPr algn="ctr" fontAlgn="ctr"/>
                      <a:r>
                        <a:rPr lang="fi-FI" sz="900" u="none" strike="noStrike">
                          <a:effectLst/>
                          <a:latin typeface="Source Sans Pro" panose="020B0503030403020204" pitchFamily="34" charset="0"/>
                          <a:ea typeface="Source Sans Pro" panose="020B0503030403020204" pitchFamily="34" charset="0"/>
                        </a:rPr>
                        <a:t>3,1</a:t>
                      </a:r>
                      <a:endParaRPr lang="fi-FI" sz="900" b="0" i="0" u="none" strike="noStrike">
                        <a:solidFill>
                          <a:srgbClr val="32363A"/>
                        </a:solidFill>
                        <a:effectLst/>
                        <a:latin typeface="Source Sans Pro" panose="020B0503030403020204" pitchFamily="34" charset="0"/>
                        <a:ea typeface="Source Sans Pro" panose="020B0503030403020204" pitchFamily="34" charset="0"/>
                      </a:endParaRPr>
                    </a:p>
                  </a:txBody>
                  <a:tcPr marL="0" marT="0" marB="0" anchor="ctr">
                    <a:solidFill>
                      <a:schemeClr val="accent6">
                        <a:lumMod val="20000"/>
                        <a:lumOff val="80000"/>
                      </a:schemeClr>
                    </a:solidFill>
                  </a:tcPr>
                </a:tc>
                <a:tc>
                  <a:txBody>
                    <a:bodyPr/>
                    <a:lstStyle/>
                    <a:p>
                      <a:pPr algn="ctr" fontAlgn="ctr"/>
                      <a:r>
                        <a:rPr lang="fi-FI" sz="900" u="none" strike="noStrike">
                          <a:effectLst/>
                          <a:latin typeface="Source Sans Pro" panose="020B0503030403020204" pitchFamily="34" charset="0"/>
                          <a:ea typeface="Source Sans Pro" panose="020B0503030403020204" pitchFamily="34" charset="0"/>
                        </a:rPr>
                        <a:t>3,1</a:t>
                      </a:r>
                      <a:endParaRPr lang="fi-FI" sz="900" b="0" i="0" u="none" strike="noStrike">
                        <a:solidFill>
                          <a:srgbClr val="32363A"/>
                        </a:solidFill>
                        <a:effectLst/>
                        <a:latin typeface="Source Sans Pro" panose="020B0503030403020204" pitchFamily="34" charset="0"/>
                        <a:ea typeface="Source Sans Pro" panose="020B0503030403020204" pitchFamily="34" charset="0"/>
                      </a:endParaRPr>
                    </a:p>
                  </a:txBody>
                  <a:tcPr marL="0" marT="0" marB="0" anchor="ctr">
                    <a:solidFill>
                      <a:schemeClr val="accent6">
                        <a:lumMod val="20000"/>
                        <a:lumOff val="80000"/>
                      </a:schemeClr>
                    </a:solidFill>
                  </a:tcPr>
                </a:tc>
                <a:tc>
                  <a:txBody>
                    <a:bodyPr/>
                    <a:lstStyle/>
                    <a:p>
                      <a:pPr algn="ctr" fontAlgn="ctr"/>
                      <a:r>
                        <a:rPr lang="fi-FI" sz="900" u="none" strike="noStrike">
                          <a:effectLst/>
                          <a:latin typeface="Source Sans Pro" panose="020B0503030403020204" pitchFamily="34" charset="0"/>
                          <a:ea typeface="Source Sans Pro" panose="020B0503030403020204" pitchFamily="34" charset="0"/>
                        </a:rPr>
                        <a:t>3,2</a:t>
                      </a:r>
                      <a:endParaRPr lang="fi-FI" sz="900" b="0" i="0" u="none" strike="noStrike">
                        <a:solidFill>
                          <a:srgbClr val="32363A"/>
                        </a:solidFill>
                        <a:effectLst/>
                        <a:latin typeface="Source Sans Pro" panose="020B0503030403020204" pitchFamily="34" charset="0"/>
                        <a:ea typeface="Source Sans Pro" panose="020B0503030403020204" pitchFamily="34" charset="0"/>
                      </a:endParaRPr>
                    </a:p>
                  </a:txBody>
                  <a:tcPr marL="0" marT="0" marB="0" anchor="ctr">
                    <a:solidFill>
                      <a:schemeClr val="accent6">
                        <a:lumMod val="20000"/>
                        <a:lumOff val="80000"/>
                      </a:schemeClr>
                    </a:solidFill>
                  </a:tcPr>
                </a:tc>
                <a:tc>
                  <a:txBody>
                    <a:bodyPr/>
                    <a:lstStyle/>
                    <a:p>
                      <a:pPr algn="ctr" fontAlgn="ctr"/>
                      <a:r>
                        <a:rPr lang="fi-FI" sz="900" u="none" strike="noStrike">
                          <a:effectLst/>
                          <a:latin typeface="Source Sans Pro" panose="020B0503030403020204" pitchFamily="34" charset="0"/>
                          <a:ea typeface="Source Sans Pro" panose="020B0503030403020204" pitchFamily="34" charset="0"/>
                        </a:rPr>
                        <a:t>3,1</a:t>
                      </a:r>
                      <a:endParaRPr lang="fi-FI" sz="900" b="0" i="0" u="none" strike="noStrike">
                        <a:solidFill>
                          <a:srgbClr val="32363A"/>
                        </a:solidFill>
                        <a:effectLst/>
                        <a:latin typeface="Source Sans Pro" panose="020B0503030403020204" pitchFamily="34" charset="0"/>
                        <a:ea typeface="Source Sans Pro" panose="020B0503030403020204" pitchFamily="34" charset="0"/>
                      </a:endParaRPr>
                    </a:p>
                  </a:txBody>
                  <a:tcPr marL="0" marT="0" marB="0" anchor="ctr">
                    <a:solidFill>
                      <a:schemeClr val="accent6">
                        <a:lumMod val="20000"/>
                        <a:lumOff val="80000"/>
                      </a:schemeClr>
                    </a:solidFill>
                  </a:tcPr>
                </a:tc>
                <a:tc>
                  <a:txBody>
                    <a:bodyPr/>
                    <a:lstStyle/>
                    <a:p>
                      <a:pPr algn="ctr" fontAlgn="ctr"/>
                      <a:r>
                        <a:rPr lang="fi-FI" sz="900" u="none" strike="noStrike">
                          <a:effectLst/>
                          <a:latin typeface="Source Sans Pro" panose="020B0503030403020204" pitchFamily="34" charset="0"/>
                          <a:ea typeface="Source Sans Pro" panose="020B0503030403020204" pitchFamily="34" charset="0"/>
                        </a:rPr>
                        <a:t>3,2</a:t>
                      </a:r>
                      <a:endParaRPr lang="fi-FI" sz="900" b="0" i="0" u="none" strike="noStrike">
                        <a:solidFill>
                          <a:srgbClr val="32363A"/>
                        </a:solidFill>
                        <a:effectLst/>
                        <a:latin typeface="Source Sans Pro" panose="020B0503030403020204" pitchFamily="34" charset="0"/>
                        <a:ea typeface="Source Sans Pro" panose="020B0503030403020204" pitchFamily="34" charset="0"/>
                      </a:endParaRPr>
                    </a:p>
                  </a:txBody>
                  <a:tcPr marL="0" marT="0" marB="0" anchor="ctr">
                    <a:solidFill>
                      <a:schemeClr val="accent6">
                        <a:lumMod val="20000"/>
                        <a:lumOff val="80000"/>
                      </a:schemeClr>
                    </a:solidFill>
                  </a:tcPr>
                </a:tc>
                <a:extLst>
                  <a:ext uri="{0D108BD9-81ED-4DB2-BD59-A6C34878D82A}">
                    <a16:rowId xmlns:a16="http://schemas.microsoft.com/office/drawing/2014/main" val="3965285728"/>
                  </a:ext>
                </a:extLst>
              </a:tr>
              <a:tr h="190500">
                <a:tc>
                  <a:txBody>
                    <a:bodyPr/>
                    <a:lstStyle/>
                    <a:p>
                      <a:pPr marL="0" algn="l" defTabSz="685800" rtl="0" eaLnBrk="1" fontAlgn="ctr" latinLnBrk="0" hangingPunct="1"/>
                      <a:r>
                        <a:rPr lang="fi-FI" sz="900" u="none" strike="noStrike" kern="1200">
                          <a:solidFill>
                            <a:schemeClr val="dk1"/>
                          </a:solidFill>
                          <a:effectLst/>
                          <a:latin typeface="Source Sans Pro" panose="020B0503030403020204" pitchFamily="34" charset="0"/>
                          <a:ea typeface="Source Sans Pro" panose="020B0503030403020204" pitchFamily="34" charset="0"/>
                          <a:cs typeface="+mn-cs"/>
                        </a:rPr>
                        <a:t>Myynti- ja markkinointiosaaminen</a:t>
                      </a:r>
                    </a:p>
                  </a:txBody>
                  <a:tcPr marR="0" marT="0" marB="0" anchor="ctr"/>
                </a:tc>
                <a:tc>
                  <a:txBody>
                    <a:bodyPr/>
                    <a:lstStyle/>
                    <a:p>
                      <a:pPr algn="ctr" fontAlgn="ctr"/>
                      <a:r>
                        <a:rPr lang="fi-FI" sz="900" u="none" strike="noStrike">
                          <a:effectLst/>
                          <a:latin typeface="Source Sans Pro" panose="020B0503030403020204" pitchFamily="34" charset="0"/>
                          <a:ea typeface="Source Sans Pro" panose="020B0503030403020204" pitchFamily="34" charset="0"/>
                        </a:rPr>
                        <a:t>3,8</a:t>
                      </a:r>
                      <a:endParaRPr lang="fi-FI" sz="900" b="0" i="0" u="none" strike="noStrike">
                        <a:solidFill>
                          <a:srgbClr val="32363A"/>
                        </a:solidFill>
                        <a:effectLst/>
                        <a:latin typeface="Source Sans Pro" panose="020B0503030403020204" pitchFamily="34" charset="0"/>
                        <a:ea typeface="Source Sans Pro" panose="020B0503030403020204" pitchFamily="34" charset="0"/>
                      </a:endParaRPr>
                    </a:p>
                  </a:txBody>
                  <a:tcPr marL="0" marT="0" marB="0" anchor="ctr">
                    <a:solidFill>
                      <a:srgbClr val="E9E8ED"/>
                    </a:solidFill>
                  </a:tcPr>
                </a:tc>
                <a:tc>
                  <a:txBody>
                    <a:bodyPr/>
                    <a:lstStyle/>
                    <a:p>
                      <a:pPr algn="ctr" fontAlgn="ctr"/>
                      <a:r>
                        <a:rPr lang="fi-FI" sz="900" u="none" strike="noStrike">
                          <a:effectLst/>
                          <a:latin typeface="Source Sans Pro" panose="020B0503030403020204" pitchFamily="34" charset="0"/>
                          <a:ea typeface="Source Sans Pro" panose="020B0503030403020204" pitchFamily="34" charset="0"/>
                        </a:rPr>
                        <a:t>3,9</a:t>
                      </a:r>
                      <a:endParaRPr lang="fi-FI" sz="900" b="0" i="0" u="none" strike="noStrike">
                        <a:solidFill>
                          <a:srgbClr val="32363A"/>
                        </a:solidFill>
                        <a:effectLst/>
                        <a:latin typeface="Source Sans Pro" panose="020B0503030403020204" pitchFamily="34" charset="0"/>
                        <a:ea typeface="Source Sans Pro" panose="020B0503030403020204" pitchFamily="34" charset="0"/>
                      </a:endParaRPr>
                    </a:p>
                  </a:txBody>
                  <a:tcPr marL="0" marT="0" marB="0" anchor="ctr"/>
                </a:tc>
                <a:tc>
                  <a:txBody>
                    <a:bodyPr/>
                    <a:lstStyle/>
                    <a:p>
                      <a:pPr algn="ctr" fontAlgn="ctr"/>
                      <a:r>
                        <a:rPr lang="fi-FI" sz="900" u="none" strike="noStrike">
                          <a:effectLst/>
                          <a:latin typeface="Source Sans Pro" panose="020B0503030403020204" pitchFamily="34" charset="0"/>
                          <a:ea typeface="Source Sans Pro" panose="020B0503030403020204" pitchFamily="34" charset="0"/>
                        </a:rPr>
                        <a:t>4,0</a:t>
                      </a:r>
                      <a:endParaRPr lang="fi-FI" sz="900" b="0" i="0" u="none" strike="noStrike">
                        <a:solidFill>
                          <a:srgbClr val="32363A"/>
                        </a:solidFill>
                        <a:effectLst/>
                        <a:latin typeface="Source Sans Pro" panose="020B0503030403020204" pitchFamily="34" charset="0"/>
                        <a:ea typeface="Source Sans Pro" panose="020B0503030403020204" pitchFamily="34" charset="0"/>
                      </a:endParaRPr>
                    </a:p>
                  </a:txBody>
                  <a:tcPr marL="0" marT="0" marB="0" anchor="ctr"/>
                </a:tc>
                <a:tc>
                  <a:txBody>
                    <a:bodyPr/>
                    <a:lstStyle/>
                    <a:p>
                      <a:pPr algn="ctr" fontAlgn="ctr"/>
                      <a:r>
                        <a:rPr lang="fi-FI" sz="900" u="none" strike="noStrike">
                          <a:effectLst/>
                          <a:latin typeface="Source Sans Pro" panose="020B0503030403020204" pitchFamily="34" charset="0"/>
                          <a:ea typeface="Source Sans Pro" panose="020B0503030403020204" pitchFamily="34" charset="0"/>
                        </a:rPr>
                        <a:t>4,0</a:t>
                      </a:r>
                      <a:endParaRPr lang="fi-FI" sz="900" b="0" i="0" u="none" strike="noStrike">
                        <a:solidFill>
                          <a:srgbClr val="32363A"/>
                        </a:solidFill>
                        <a:effectLst/>
                        <a:latin typeface="Source Sans Pro" panose="020B0503030403020204" pitchFamily="34" charset="0"/>
                        <a:ea typeface="Source Sans Pro" panose="020B0503030403020204" pitchFamily="34" charset="0"/>
                      </a:endParaRPr>
                    </a:p>
                  </a:txBody>
                  <a:tcPr marL="0" marT="0" marB="0" anchor="ctr"/>
                </a:tc>
                <a:tc>
                  <a:txBody>
                    <a:bodyPr/>
                    <a:lstStyle/>
                    <a:p>
                      <a:pPr algn="ctr" fontAlgn="ctr"/>
                      <a:r>
                        <a:rPr lang="fi-FI" sz="900" u="none" strike="noStrike">
                          <a:effectLst/>
                          <a:latin typeface="Source Sans Pro" panose="020B0503030403020204" pitchFamily="34" charset="0"/>
                          <a:ea typeface="Source Sans Pro" panose="020B0503030403020204" pitchFamily="34" charset="0"/>
                        </a:rPr>
                        <a:t>3,8</a:t>
                      </a:r>
                      <a:endParaRPr lang="fi-FI" sz="900" b="0" i="0" u="none" strike="noStrike">
                        <a:solidFill>
                          <a:srgbClr val="32363A"/>
                        </a:solidFill>
                        <a:effectLst/>
                        <a:latin typeface="Source Sans Pro" panose="020B0503030403020204" pitchFamily="34" charset="0"/>
                        <a:ea typeface="Source Sans Pro" panose="020B0503030403020204" pitchFamily="34" charset="0"/>
                      </a:endParaRPr>
                    </a:p>
                  </a:txBody>
                  <a:tcPr marL="0" marT="0" marB="0" anchor="ctr"/>
                </a:tc>
                <a:extLst>
                  <a:ext uri="{0D108BD9-81ED-4DB2-BD59-A6C34878D82A}">
                    <a16:rowId xmlns:a16="http://schemas.microsoft.com/office/drawing/2014/main" val="1246705308"/>
                  </a:ext>
                </a:extLst>
              </a:tr>
              <a:tr h="190500">
                <a:tc>
                  <a:txBody>
                    <a:bodyPr/>
                    <a:lstStyle/>
                    <a:p>
                      <a:pPr marL="0" algn="l" defTabSz="685800" rtl="0" eaLnBrk="1" fontAlgn="ctr" latinLnBrk="0" hangingPunct="1"/>
                      <a:r>
                        <a:rPr lang="fi-FI" sz="900" u="none" strike="noStrike" kern="1200">
                          <a:solidFill>
                            <a:schemeClr val="dk1"/>
                          </a:solidFill>
                          <a:effectLst/>
                          <a:latin typeface="Source Sans Pro" panose="020B0503030403020204" pitchFamily="34" charset="0"/>
                          <a:ea typeface="Source Sans Pro" panose="020B0503030403020204" pitchFamily="34" charset="0"/>
                          <a:cs typeface="+mn-cs"/>
                        </a:rPr>
                        <a:t>Ongelmanratkaisutaidot ja luova ajattelukyky</a:t>
                      </a:r>
                    </a:p>
                  </a:txBody>
                  <a:tcPr marR="0" marT="0" marB="0" anchor="ctr"/>
                </a:tc>
                <a:tc>
                  <a:txBody>
                    <a:bodyPr/>
                    <a:lstStyle/>
                    <a:p>
                      <a:pPr algn="ctr" fontAlgn="ctr"/>
                      <a:r>
                        <a:rPr lang="fi-FI" sz="900" u="none" strike="noStrike">
                          <a:effectLst/>
                          <a:latin typeface="Source Sans Pro" panose="020B0503030403020204" pitchFamily="34" charset="0"/>
                          <a:ea typeface="Source Sans Pro" panose="020B0503030403020204" pitchFamily="34" charset="0"/>
                        </a:rPr>
                        <a:t>4,2</a:t>
                      </a:r>
                      <a:endParaRPr lang="fi-FI" sz="900" b="0" i="0" u="none" strike="noStrike">
                        <a:solidFill>
                          <a:srgbClr val="32363A"/>
                        </a:solidFill>
                        <a:effectLst/>
                        <a:latin typeface="Source Sans Pro" panose="020B0503030403020204" pitchFamily="34" charset="0"/>
                        <a:ea typeface="Source Sans Pro" panose="020B0503030403020204" pitchFamily="34" charset="0"/>
                      </a:endParaRPr>
                    </a:p>
                  </a:txBody>
                  <a:tcPr marL="0" marT="0" marB="0" anchor="ctr"/>
                </a:tc>
                <a:tc>
                  <a:txBody>
                    <a:bodyPr/>
                    <a:lstStyle/>
                    <a:p>
                      <a:pPr algn="ctr" fontAlgn="ctr"/>
                      <a:r>
                        <a:rPr lang="fi-FI" sz="900" u="none" strike="noStrike">
                          <a:effectLst/>
                          <a:latin typeface="Source Sans Pro" panose="020B0503030403020204" pitchFamily="34" charset="0"/>
                          <a:ea typeface="Source Sans Pro" panose="020B0503030403020204" pitchFamily="34" charset="0"/>
                        </a:rPr>
                        <a:t>4,3</a:t>
                      </a:r>
                      <a:endParaRPr lang="fi-FI" sz="900" b="0" i="0" u="none" strike="noStrike">
                        <a:solidFill>
                          <a:srgbClr val="32363A"/>
                        </a:solidFill>
                        <a:effectLst/>
                        <a:latin typeface="Source Sans Pro" panose="020B0503030403020204" pitchFamily="34" charset="0"/>
                        <a:ea typeface="Source Sans Pro" panose="020B0503030403020204" pitchFamily="34" charset="0"/>
                      </a:endParaRPr>
                    </a:p>
                  </a:txBody>
                  <a:tcPr marL="0" marT="0" marB="0" anchor="ctr"/>
                </a:tc>
                <a:tc>
                  <a:txBody>
                    <a:bodyPr/>
                    <a:lstStyle/>
                    <a:p>
                      <a:pPr algn="ctr" fontAlgn="ctr"/>
                      <a:r>
                        <a:rPr lang="fi-FI" sz="900" u="none" strike="noStrike">
                          <a:effectLst/>
                          <a:latin typeface="Source Sans Pro" panose="020B0503030403020204" pitchFamily="34" charset="0"/>
                          <a:ea typeface="Source Sans Pro" panose="020B0503030403020204" pitchFamily="34" charset="0"/>
                        </a:rPr>
                        <a:t>4,3</a:t>
                      </a:r>
                      <a:endParaRPr lang="fi-FI" sz="900" b="0" i="0" u="none" strike="noStrike">
                        <a:solidFill>
                          <a:srgbClr val="32363A"/>
                        </a:solidFill>
                        <a:effectLst/>
                        <a:latin typeface="Source Sans Pro" panose="020B0503030403020204" pitchFamily="34" charset="0"/>
                        <a:ea typeface="Source Sans Pro" panose="020B0503030403020204" pitchFamily="34" charset="0"/>
                      </a:endParaRPr>
                    </a:p>
                  </a:txBody>
                  <a:tcPr marL="0" marT="0" marB="0" anchor="ctr"/>
                </a:tc>
                <a:tc>
                  <a:txBody>
                    <a:bodyPr/>
                    <a:lstStyle/>
                    <a:p>
                      <a:pPr algn="ctr" fontAlgn="ctr"/>
                      <a:r>
                        <a:rPr lang="fi-FI" sz="900" u="none" strike="noStrike">
                          <a:effectLst/>
                          <a:latin typeface="Source Sans Pro" panose="020B0503030403020204" pitchFamily="34" charset="0"/>
                          <a:ea typeface="Source Sans Pro" panose="020B0503030403020204" pitchFamily="34" charset="0"/>
                        </a:rPr>
                        <a:t>4,3</a:t>
                      </a:r>
                      <a:endParaRPr lang="fi-FI" sz="900" b="0" i="0" u="none" strike="noStrike">
                        <a:solidFill>
                          <a:srgbClr val="32363A"/>
                        </a:solidFill>
                        <a:effectLst/>
                        <a:latin typeface="Source Sans Pro" panose="020B0503030403020204" pitchFamily="34" charset="0"/>
                        <a:ea typeface="Source Sans Pro" panose="020B0503030403020204" pitchFamily="34" charset="0"/>
                      </a:endParaRPr>
                    </a:p>
                  </a:txBody>
                  <a:tcPr marL="0" marT="0" marB="0" anchor="ctr"/>
                </a:tc>
                <a:tc>
                  <a:txBody>
                    <a:bodyPr/>
                    <a:lstStyle/>
                    <a:p>
                      <a:pPr algn="ctr" fontAlgn="ctr"/>
                      <a:r>
                        <a:rPr lang="fi-FI" sz="900" u="none" strike="noStrike">
                          <a:effectLst/>
                          <a:latin typeface="Source Sans Pro" panose="020B0503030403020204" pitchFamily="34" charset="0"/>
                          <a:ea typeface="Source Sans Pro" panose="020B0503030403020204" pitchFamily="34" charset="0"/>
                        </a:rPr>
                        <a:t>4,4</a:t>
                      </a:r>
                      <a:endParaRPr lang="fi-FI" sz="900" b="0" i="0" u="none" strike="noStrike">
                        <a:solidFill>
                          <a:srgbClr val="32363A"/>
                        </a:solidFill>
                        <a:effectLst/>
                        <a:latin typeface="Source Sans Pro" panose="020B0503030403020204" pitchFamily="34" charset="0"/>
                        <a:ea typeface="Source Sans Pro" panose="020B0503030403020204" pitchFamily="34" charset="0"/>
                      </a:endParaRPr>
                    </a:p>
                  </a:txBody>
                  <a:tcPr marL="0" marT="0" marB="0" anchor="ctr"/>
                </a:tc>
                <a:extLst>
                  <a:ext uri="{0D108BD9-81ED-4DB2-BD59-A6C34878D82A}">
                    <a16:rowId xmlns:a16="http://schemas.microsoft.com/office/drawing/2014/main" val="542043490"/>
                  </a:ext>
                </a:extLst>
              </a:tr>
              <a:tr h="190500">
                <a:tc>
                  <a:txBody>
                    <a:bodyPr/>
                    <a:lstStyle/>
                    <a:p>
                      <a:pPr marL="0" algn="l" defTabSz="685800" rtl="0" eaLnBrk="1" fontAlgn="ctr" latinLnBrk="0" hangingPunct="1"/>
                      <a:r>
                        <a:rPr lang="fi-FI" sz="900" u="none" strike="noStrike" kern="1200">
                          <a:solidFill>
                            <a:schemeClr val="dk1"/>
                          </a:solidFill>
                          <a:effectLst/>
                          <a:latin typeface="Source Sans Pro" panose="020B0503030403020204" pitchFamily="34" charset="0"/>
                          <a:ea typeface="Source Sans Pro" panose="020B0503030403020204" pitchFamily="34" charset="0"/>
                          <a:cs typeface="+mn-cs"/>
                        </a:rPr>
                        <a:t>Sosiaaliset kyvyt</a:t>
                      </a:r>
                    </a:p>
                  </a:txBody>
                  <a:tcPr marR="0" marT="0" marB="0" anchor="ctr"/>
                </a:tc>
                <a:tc>
                  <a:txBody>
                    <a:bodyPr/>
                    <a:lstStyle/>
                    <a:p>
                      <a:pPr algn="ctr" fontAlgn="ctr"/>
                      <a:r>
                        <a:rPr lang="fi-FI" sz="900" u="none" strike="noStrike">
                          <a:effectLst/>
                          <a:latin typeface="Source Sans Pro" panose="020B0503030403020204" pitchFamily="34" charset="0"/>
                          <a:ea typeface="Source Sans Pro" panose="020B0503030403020204" pitchFamily="34" charset="0"/>
                        </a:rPr>
                        <a:t>4,3</a:t>
                      </a:r>
                      <a:endParaRPr lang="fi-FI" sz="900" b="0" i="0" u="none" strike="noStrike">
                        <a:solidFill>
                          <a:srgbClr val="32363A"/>
                        </a:solidFill>
                        <a:effectLst/>
                        <a:latin typeface="Source Sans Pro" panose="020B0503030403020204" pitchFamily="34" charset="0"/>
                        <a:ea typeface="Source Sans Pro" panose="020B0503030403020204" pitchFamily="34" charset="0"/>
                      </a:endParaRPr>
                    </a:p>
                  </a:txBody>
                  <a:tcPr marL="0" marT="0" marB="0" anchor="ctr"/>
                </a:tc>
                <a:tc>
                  <a:txBody>
                    <a:bodyPr/>
                    <a:lstStyle/>
                    <a:p>
                      <a:pPr algn="ctr" fontAlgn="ctr"/>
                      <a:r>
                        <a:rPr lang="fi-FI" sz="900" u="none" strike="noStrike">
                          <a:effectLst/>
                          <a:latin typeface="Source Sans Pro" panose="020B0503030403020204" pitchFamily="34" charset="0"/>
                          <a:ea typeface="Source Sans Pro" panose="020B0503030403020204" pitchFamily="34" charset="0"/>
                        </a:rPr>
                        <a:t>4,4</a:t>
                      </a:r>
                      <a:endParaRPr lang="fi-FI" sz="900" b="0" i="0" u="none" strike="noStrike">
                        <a:solidFill>
                          <a:srgbClr val="32363A"/>
                        </a:solidFill>
                        <a:effectLst/>
                        <a:latin typeface="Source Sans Pro" panose="020B0503030403020204" pitchFamily="34" charset="0"/>
                        <a:ea typeface="Source Sans Pro" panose="020B0503030403020204" pitchFamily="34" charset="0"/>
                      </a:endParaRPr>
                    </a:p>
                  </a:txBody>
                  <a:tcPr marL="0" marT="0" marB="0" anchor="ctr"/>
                </a:tc>
                <a:tc>
                  <a:txBody>
                    <a:bodyPr/>
                    <a:lstStyle/>
                    <a:p>
                      <a:pPr algn="ctr" fontAlgn="ctr"/>
                      <a:r>
                        <a:rPr lang="fi-FI" sz="900" u="none" strike="noStrike">
                          <a:effectLst/>
                          <a:latin typeface="Source Sans Pro" panose="020B0503030403020204" pitchFamily="34" charset="0"/>
                          <a:ea typeface="Source Sans Pro" panose="020B0503030403020204" pitchFamily="34" charset="0"/>
                        </a:rPr>
                        <a:t>4,4</a:t>
                      </a:r>
                      <a:endParaRPr lang="fi-FI" sz="900" b="0" i="0" u="none" strike="noStrike">
                        <a:solidFill>
                          <a:srgbClr val="32363A"/>
                        </a:solidFill>
                        <a:effectLst/>
                        <a:latin typeface="Source Sans Pro" panose="020B0503030403020204" pitchFamily="34" charset="0"/>
                        <a:ea typeface="Source Sans Pro" panose="020B0503030403020204" pitchFamily="34" charset="0"/>
                      </a:endParaRPr>
                    </a:p>
                  </a:txBody>
                  <a:tcPr marL="0" marT="0" marB="0" anchor="ctr"/>
                </a:tc>
                <a:tc>
                  <a:txBody>
                    <a:bodyPr/>
                    <a:lstStyle/>
                    <a:p>
                      <a:pPr algn="ctr" fontAlgn="ctr"/>
                      <a:r>
                        <a:rPr lang="fi-FI" sz="900" u="none" strike="noStrike">
                          <a:effectLst/>
                          <a:latin typeface="Source Sans Pro" panose="020B0503030403020204" pitchFamily="34" charset="0"/>
                          <a:ea typeface="Source Sans Pro" panose="020B0503030403020204" pitchFamily="34" charset="0"/>
                        </a:rPr>
                        <a:t>4,4</a:t>
                      </a:r>
                      <a:endParaRPr lang="fi-FI" sz="900" b="0" i="0" u="none" strike="noStrike">
                        <a:solidFill>
                          <a:srgbClr val="32363A"/>
                        </a:solidFill>
                        <a:effectLst/>
                        <a:latin typeface="Source Sans Pro" panose="020B0503030403020204" pitchFamily="34" charset="0"/>
                        <a:ea typeface="Source Sans Pro" panose="020B0503030403020204" pitchFamily="34" charset="0"/>
                      </a:endParaRPr>
                    </a:p>
                  </a:txBody>
                  <a:tcPr marL="0" marT="0" marB="0" anchor="ctr"/>
                </a:tc>
                <a:tc>
                  <a:txBody>
                    <a:bodyPr/>
                    <a:lstStyle/>
                    <a:p>
                      <a:pPr algn="ctr" fontAlgn="ctr"/>
                      <a:r>
                        <a:rPr lang="fi-FI" sz="900" u="none" strike="noStrike">
                          <a:effectLst/>
                          <a:latin typeface="Source Sans Pro" panose="020B0503030403020204" pitchFamily="34" charset="0"/>
                          <a:ea typeface="Source Sans Pro" panose="020B0503030403020204" pitchFamily="34" charset="0"/>
                        </a:rPr>
                        <a:t>4,5</a:t>
                      </a:r>
                      <a:endParaRPr lang="fi-FI" sz="900" b="0" i="0" u="none" strike="noStrike">
                        <a:solidFill>
                          <a:srgbClr val="32363A"/>
                        </a:solidFill>
                        <a:effectLst/>
                        <a:latin typeface="Source Sans Pro" panose="020B0503030403020204" pitchFamily="34" charset="0"/>
                        <a:ea typeface="Source Sans Pro" panose="020B0503030403020204" pitchFamily="34" charset="0"/>
                      </a:endParaRPr>
                    </a:p>
                  </a:txBody>
                  <a:tcPr marL="0" marT="0" marB="0" anchor="ctr">
                    <a:solidFill>
                      <a:schemeClr val="accent2">
                        <a:lumMod val="40000"/>
                        <a:lumOff val="60000"/>
                      </a:schemeClr>
                    </a:solidFill>
                  </a:tcPr>
                </a:tc>
                <a:extLst>
                  <a:ext uri="{0D108BD9-81ED-4DB2-BD59-A6C34878D82A}">
                    <a16:rowId xmlns:a16="http://schemas.microsoft.com/office/drawing/2014/main" val="920777362"/>
                  </a:ext>
                </a:extLst>
              </a:tr>
              <a:tr h="190500">
                <a:tc>
                  <a:txBody>
                    <a:bodyPr/>
                    <a:lstStyle/>
                    <a:p>
                      <a:pPr marL="0" algn="l" defTabSz="685800" rtl="0" eaLnBrk="1" fontAlgn="ctr" latinLnBrk="0" hangingPunct="1"/>
                      <a:r>
                        <a:rPr lang="fi-FI" sz="900" u="none" strike="noStrike" kern="1200">
                          <a:solidFill>
                            <a:schemeClr val="dk1"/>
                          </a:solidFill>
                          <a:effectLst/>
                          <a:latin typeface="Source Sans Pro" panose="020B0503030403020204" pitchFamily="34" charset="0"/>
                          <a:ea typeface="Source Sans Pro" panose="020B0503030403020204" pitchFamily="34" charset="0"/>
                          <a:cs typeface="+mn-cs"/>
                        </a:rPr>
                        <a:t>Vastuullisuus ja eettinen osaaminen</a:t>
                      </a:r>
                    </a:p>
                  </a:txBody>
                  <a:tcPr marR="0" marT="0" marB="0" anchor="ctr"/>
                </a:tc>
                <a:tc>
                  <a:txBody>
                    <a:bodyPr/>
                    <a:lstStyle/>
                    <a:p>
                      <a:pPr algn="ctr" fontAlgn="ctr"/>
                      <a:r>
                        <a:rPr lang="fi-FI" sz="900" u="none" strike="noStrike">
                          <a:effectLst/>
                          <a:latin typeface="Source Sans Pro" panose="020B0503030403020204" pitchFamily="34" charset="0"/>
                          <a:ea typeface="Source Sans Pro" panose="020B0503030403020204" pitchFamily="34" charset="0"/>
                        </a:rPr>
                        <a:t>3,8</a:t>
                      </a:r>
                      <a:endParaRPr lang="fi-FI" sz="900" b="0" i="0" u="none" strike="noStrike">
                        <a:solidFill>
                          <a:srgbClr val="32363A"/>
                        </a:solidFill>
                        <a:effectLst/>
                        <a:latin typeface="Source Sans Pro" panose="020B0503030403020204" pitchFamily="34" charset="0"/>
                        <a:ea typeface="Source Sans Pro" panose="020B0503030403020204" pitchFamily="34" charset="0"/>
                      </a:endParaRPr>
                    </a:p>
                  </a:txBody>
                  <a:tcPr marL="0" marT="0" marB="0" anchor="ctr">
                    <a:solidFill>
                      <a:srgbClr val="E9E8ED"/>
                    </a:solidFill>
                  </a:tcPr>
                </a:tc>
                <a:tc>
                  <a:txBody>
                    <a:bodyPr/>
                    <a:lstStyle/>
                    <a:p>
                      <a:pPr algn="ctr" fontAlgn="ctr"/>
                      <a:r>
                        <a:rPr lang="fi-FI" sz="900" u="none" strike="noStrike">
                          <a:effectLst/>
                          <a:latin typeface="Source Sans Pro" panose="020B0503030403020204" pitchFamily="34" charset="0"/>
                          <a:ea typeface="Source Sans Pro" panose="020B0503030403020204" pitchFamily="34" charset="0"/>
                        </a:rPr>
                        <a:t>3,8</a:t>
                      </a:r>
                      <a:endParaRPr lang="fi-FI" sz="900" b="0" i="0" u="none" strike="noStrike">
                        <a:solidFill>
                          <a:srgbClr val="32363A"/>
                        </a:solidFill>
                        <a:effectLst/>
                        <a:latin typeface="Source Sans Pro" panose="020B0503030403020204" pitchFamily="34" charset="0"/>
                        <a:ea typeface="Source Sans Pro" panose="020B0503030403020204" pitchFamily="34" charset="0"/>
                      </a:endParaRPr>
                    </a:p>
                  </a:txBody>
                  <a:tcPr marL="0" marT="0" marB="0" anchor="ctr"/>
                </a:tc>
                <a:tc>
                  <a:txBody>
                    <a:bodyPr/>
                    <a:lstStyle/>
                    <a:p>
                      <a:pPr algn="ctr" fontAlgn="ctr"/>
                      <a:r>
                        <a:rPr lang="fi-FI" sz="900" u="none" strike="noStrike">
                          <a:effectLst/>
                          <a:latin typeface="Source Sans Pro" panose="020B0503030403020204" pitchFamily="34" charset="0"/>
                          <a:ea typeface="Source Sans Pro" panose="020B0503030403020204" pitchFamily="34" charset="0"/>
                        </a:rPr>
                        <a:t>3,9</a:t>
                      </a:r>
                      <a:endParaRPr lang="fi-FI" sz="900" b="0" i="0" u="none" strike="noStrike">
                        <a:solidFill>
                          <a:srgbClr val="32363A"/>
                        </a:solidFill>
                        <a:effectLst/>
                        <a:latin typeface="Source Sans Pro" panose="020B0503030403020204" pitchFamily="34" charset="0"/>
                        <a:ea typeface="Source Sans Pro" panose="020B0503030403020204" pitchFamily="34" charset="0"/>
                      </a:endParaRPr>
                    </a:p>
                  </a:txBody>
                  <a:tcPr marL="0" marT="0" marB="0" anchor="ctr"/>
                </a:tc>
                <a:tc>
                  <a:txBody>
                    <a:bodyPr/>
                    <a:lstStyle/>
                    <a:p>
                      <a:pPr algn="ctr" fontAlgn="ctr"/>
                      <a:r>
                        <a:rPr lang="fi-FI" sz="900" u="none" strike="noStrike">
                          <a:effectLst/>
                          <a:latin typeface="Source Sans Pro" panose="020B0503030403020204" pitchFamily="34" charset="0"/>
                          <a:ea typeface="Source Sans Pro" panose="020B0503030403020204" pitchFamily="34" charset="0"/>
                        </a:rPr>
                        <a:t>3,7</a:t>
                      </a:r>
                      <a:endParaRPr lang="fi-FI" sz="900" b="0" i="0" u="none" strike="noStrike">
                        <a:solidFill>
                          <a:srgbClr val="32363A"/>
                        </a:solidFill>
                        <a:effectLst/>
                        <a:latin typeface="Source Sans Pro" panose="020B0503030403020204" pitchFamily="34" charset="0"/>
                        <a:ea typeface="Source Sans Pro" panose="020B0503030403020204" pitchFamily="34" charset="0"/>
                      </a:endParaRPr>
                    </a:p>
                  </a:txBody>
                  <a:tcPr marL="0" marT="0" marB="0" anchor="ctr"/>
                </a:tc>
                <a:tc>
                  <a:txBody>
                    <a:bodyPr/>
                    <a:lstStyle/>
                    <a:p>
                      <a:pPr algn="ctr" fontAlgn="ctr"/>
                      <a:r>
                        <a:rPr lang="fi-FI" sz="900" u="none" strike="noStrike">
                          <a:effectLst/>
                          <a:latin typeface="Source Sans Pro" panose="020B0503030403020204" pitchFamily="34" charset="0"/>
                          <a:ea typeface="Source Sans Pro" panose="020B0503030403020204" pitchFamily="34" charset="0"/>
                        </a:rPr>
                        <a:t>3,7</a:t>
                      </a:r>
                      <a:endParaRPr lang="fi-FI" sz="900" b="0" i="0" u="none" strike="noStrike">
                        <a:solidFill>
                          <a:srgbClr val="32363A"/>
                        </a:solidFill>
                        <a:effectLst/>
                        <a:latin typeface="Source Sans Pro" panose="020B0503030403020204" pitchFamily="34" charset="0"/>
                        <a:ea typeface="Source Sans Pro" panose="020B0503030403020204" pitchFamily="34" charset="0"/>
                      </a:endParaRPr>
                    </a:p>
                  </a:txBody>
                  <a:tcPr marL="0" marT="0" marB="0" anchor="ctr"/>
                </a:tc>
                <a:extLst>
                  <a:ext uri="{0D108BD9-81ED-4DB2-BD59-A6C34878D82A}">
                    <a16:rowId xmlns:a16="http://schemas.microsoft.com/office/drawing/2014/main" val="778235212"/>
                  </a:ext>
                </a:extLst>
              </a:tr>
            </a:tbl>
          </a:graphicData>
        </a:graphic>
      </p:graphicFrame>
      <p:sp>
        <p:nvSpPr>
          <p:cNvPr id="4" name="Dian numeron paikkamerkki 3">
            <a:extLst>
              <a:ext uri="{FF2B5EF4-FFF2-40B4-BE49-F238E27FC236}">
                <a16:creationId xmlns:a16="http://schemas.microsoft.com/office/drawing/2014/main" id="{457C5772-EDED-4933-8792-EF43D77A70A5}"/>
              </a:ext>
            </a:extLst>
          </p:cNvPr>
          <p:cNvSpPr>
            <a:spLocks noGrp="1"/>
          </p:cNvSpPr>
          <p:nvPr>
            <p:ph type="sldNum" sz="quarter" idx="4"/>
          </p:nvPr>
        </p:nvSpPr>
        <p:spPr/>
        <p:txBody>
          <a:bodyPr/>
          <a:lstStyle/>
          <a:p>
            <a:fld id="{8D6C8D1F-3066-F545-9C8E-50A640D5C1D2}" type="slidenum">
              <a:rPr lang="fi-FI" smtClean="0"/>
              <a:pPr/>
              <a:t>43</a:t>
            </a:fld>
            <a:endParaRPr lang="fi-FI"/>
          </a:p>
        </p:txBody>
      </p:sp>
      <p:sp>
        <p:nvSpPr>
          <p:cNvPr id="7" name="Tekstiruutu 6">
            <a:extLst>
              <a:ext uri="{FF2B5EF4-FFF2-40B4-BE49-F238E27FC236}">
                <a16:creationId xmlns:a16="http://schemas.microsoft.com/office/drawing/2014/main" id="{F84DDBAD-25E5-41C0-9256-43FA57940986}"/>
              </a:ext>
            </a:extLst>
          </p:cNvPr>
          <p:cNvSpPr txBox="1"/>
          <p:nvPr/>
        </p:nvSpPr>
        <p:spPr>
          <a:xfrm>
            <a:off x="7382900" y="172641"/>
            <a:ext cx="1596683" cy="577081"/>
          </a:xfrm>
          <a:prstGeom prst="rect">
            <a:avLst/>
          </a:prstGeom>
          <a:noFill/>
        </p:spPr>
        <p:txBody>
          <a:bodyPr wrap="square">
            <a:spAutoFit/>
          </a:bodyPr>
          <a:lstStyle/>
          <a:p>
            <a:r>
              <a:rPr lang="fi-FI" sz="1050" i="1"/>
              <a:t>Asteikko: </a:t>
            </a:r>
          </a:p>
          <a:p>
            <a:r>
              <a:rPr lang="fi-FI" sz="1050" i="1"/>
              <a:t>1 = ei lainkaan tärkeä ... </a:t>
            </a:r>
          </a:p>
          <a:p>
            <a:r>
              <a:rPr lang="fi-FI" sz="1050" i="1"/>
              <a:t>5 = erittäin tärkeä</a:t>
            </a:r>
          </a:p>
        </p:txBody>
      </p:sp>
      <p:sp>
        <p:nvSpPr>
          <p:cNvPr id="8" name="Sisällön paikkamerkki 6">
            <a:extLst>
              <a:ext uri="{FF2B5EF4-FFF2-40B4-BE49-F238E27FC236}">
                <a16:creationId xmlns:a16="http://schemas.microsoft.com/office/drawing/2014/main" id="{B7BAE15D-5CFB-4F83-8C7D-6FAA5F498C0E}"/>
              </a:ext>
            </a:extLst>
          </p:cNvPr>
          <p:cNvSpPr txBox="1">
            <a:spLocks/>
          </p:cNvSpPr>
          <p:nvPr/>
        </p:nvSpPr>
        <p:spPr>
          <a:xfrm>
            <a:off x="4101419" y="1268016"/>
            <a:ext cx="3152078" cy="1400066"/>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Tx/>
              <a:buNone/>
              <a:defRPr sz="1100" b="0" i="0" kern="1200">
                <a:solidFill>
                  <a:schemeClr val="tx1"/>
                </a:solidFill>
                <a:latin typeface="Source Sans Pro" panose="020B0503030403020204" pitchFamily="34" charset="0"/>
                <a:ea typeface="+mn-ea"/>
                <a:cs typeface="+mn-cs"/>
              </a:defRPr>
            </a:lvl1pPr>
            <a:lvl2pPr marL="342900" indent="0" algn="l" defTabSz="685800" rtl="0" eaLnBrk="1" latinLnBrk="0" hangingPunct="1">
              <a:lnSpc>
                <a:spcPct val="90000"/>
              </a:lnSpc>
              <a:spcBef>
                <a:spcPts val="375"/>
              </a:spcBef>
              <a:buFontTx/>
              <a:buNone/>
              <a:defRPr sz="1100" b="0" i="0" kern="1200">
                <a:solidFill>
                  <a:schemeClr val="tx1"/>
                </a:solidFill>
                <a:latin typeface="Source Sans Pro" panose="020B0503030403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i-FI"/>
              <a:t>Arvioi asteikolla 1-5, kuinka vaikeaa yrityksellenne on rekrytoida osaavaa työvoimaa tällä hetkellä:</a:t>
            </a:r>
          </a:p>
        </p:txBody>
      </p:sp>
      <p:sp>
        <p:nvSpPr>
          <p:cNvPr id="9" name="Tekstiruutu 8">
            <a:extLst>
              <a:ext uri="{FF2B5EF4-FFF2-40B4-BE49-F238E27FC236}">
                <a16:creationId xmlns:a16="http://schemas.microsoft.com/office/drawing/2014/main" id="{F0C0CE00-82DA-495A-9C00-2B60034F9569}"/>
              </a:ext>
            </a:extLst>
          </p:cNvPr>
          <p:cNvSpPr txBox="1"/>
          <p:nvPr/>
        </p:nvSpPr>
        <p:spPr>
          <a:xfrm>
            <a:off x="4492471" y="1593161"/>
            <a:ext cx="2761026" cy="215444"/>
          </a:xfrm>
          <a:prstGeom prst="rect">
            <a:avLst/>
          </a:prstGeom>
          <a:noFill/>
        </p:spPr>
        <p:txBody>
          <a:bodyPr wrap="square">
            <a:spAutoFit/>
          </a:bodyPr>
          <a:lstStyle/>
          <a:p>
            <a:r>
              <a:rPr lang="fi-FI" sz="800" i="1">
                <a:latin typeface="Source Sans Pro" panose="020B0503030403020204" pitchFamily="34" charset="0"/>
              </a:rPr>
              <a:t>Asteikko: 1 = erittäin helppoa ... 5 = erittäin vaikeaa</a:t>
            </a:r>
          </a:p>
        </p:txBody>
      </p:sp>
      <p:sp>
        <p:nvSpPr>
          <p:cNvPr id="10" name="Tekstiruutu 9">
            <a:extLst>
              <a:ext uri="{FF2B5EF4-FFF2-40B4-BE49-F238E27FC236}">
                <a16:creationId xmlns:a16="http://schemas.microsoft.com/office/drawing/2014/main" id="{334A3542-881D-4C51-9F17-545DCE809D52}"/>
              </a:ext>
            </a:extLst>
          </p:cNvPr>
          <p:cNvSpPr txBox="1"/>
          <p:nvPr/>
        </p:nvSpPr>
        <p:spPr>
          <a:xfrm>
            <a:off x="7302112" y="2231946"/>
            <a:ext cx="1375324" cy="1785104"/>
          </a:xfrm>
          <a:prstGeom prst="rect">
            <a:avLst/>
          </a:prstGeom>
          <a:noFill/>
        </p:spPr>
        <p:txBody>
          <a:bodyPr wrap="square" rtlCol="0">
            <a:spAutoFit/>
          </a:bodyPr>
          <a:lstStyle/>
          <a:p>
            <a:r>
              <a:rPr lang="fi-FI" sz="1100">
                <a:latin typeface="Source Sans Pro" panose="020B0503030403020204" pitchFamily="34" charset="0"/>
              </a:rPr>
              <a:t>Vastaajan kokemat haasteet osaavan työvoiman rekrytoinneissa ei vaikuta voimakkaasti henkilöstön osaamisen osa-alueiden merkitysarvioihin.</a:t>
            </a:r>
            <a:endParaRPr lang="fi-FI" sz="1100">
              <a:solidFill>
                <a:schemeClr val="accent6"/>
              </a:solidFill>
              <a:latin typeface="Source Sans Pro" panose="020B0503030403020204" pitchFamily="34" charset="0"/>
            </a:endParaRPr>
          </a:p>
        </p:txBody>
      </p:sp>
    </p:spTree>
    <p:extLst>
      <p:ext uri="{BB962C8B-B14F-4D97-AF65-F5344CB8AC3E}">
        <p14:creationId xmlns:p14="http://schemas.microsoft.com/office/powerpoint/2010/main" val="20523749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22066B1D-3385-AB40-AD7B-80561A6DA9CC}"/>
              </a:ext>
            </a:extLst>
          </p:cNvPr>
          <p:cNvSpPr>
            <a:spLocks noGrp="1"/>
          </p:cNvSpPr>
          <p:nvPr>
            <p:ph type="ctrTitle"/>
          </p:nvPr>
        </p:nvSpPr>
        <p:spPr/>
        <p:txBody>
          <a:bodyPr>
            <a:normAutofit/>
          </a:bodyPr>
          <a:lstStyle/>
          <a:p>
            <a:r>
              <a:rPr lang="fi-FI"/>
              <a:t>Kiitos!</a:t>
            </a:r>
          </a:p>
        </p:txBody>
      </p:sp>
      <p:sp>
        <p:nvSpPr>
          <p:cNvPr id="3" name="Sisällön paikkamerkki 2">
            <a:extLst>
              <a:ext uri="{FF2B5EF4-FFF2-40B4-BE49-F238E27FC236}">
                <a16:creationId xmlns:a16="http://schemas.microsoft.com/office/drawing/2014/main" id="{82A7314C-B6DA-894F-BD6B-9F5234F7D0E8}"/>
              </a:ext>
            </a:extLst>
          </p:cNvPr>
          <p:cNvSpPr>
            <a:spLocks noGrp="1"/>
          </p:cNvSpPr>
          <p:nvPr>
            <p:ph sz="half" idx="1"/>
          </p:nvPr>
        </p:nvSpPr>
        <p:spPr/>
        <p:txBody>
          <a:bodyPr anchor="t">
            <a:normAutofit/>
          </a:bodyPr>
          <a:lstStyle/>
          <a:p>
            <a:pPr>
              <a:lnSpc>
                <a:spcPts val="1000"/>
              </a:lnSpc>
            </a:pPr>
            <a:r>
              <a:rPr lang="fi-FI" sz="800" noProof="1"/>
              <a:t>Sähköpostimme ovat etunimi.sukunimi@innolink.fi</a:t>
            </a:r>
            <a:br>
              <a:rPr lang="fi-FI" sz="800" noProof="1"/>
            </a:br>
            <a:r>
              <a:rPr lang="fi-FI" sz="800" noProof="1"/>
              <a:t>Seuraa meitä verkossa www.innolink.fi ja sosiaalisessa mediassa #innolink</a:t>
            </a:r>
          </a:p>
        </p:txBody>
      </p:sp>
      <p:pic>
        <p:nvPicPr>
          <p:cNvPr id="15" name="Kuva 14">
            <a:hlinkClick r:id="rId3"/>
            <a:extLst>
              <a:ext uri="{FF2B5EF4-FFF2-40B4-BE49-F238E27FC236}">
                <a16:creationId xmlns:a16="http://schemas.microsoft.com/office/drawing/2014/main" id="{B78D571F-55D5-CA4D-8F12-49979907DE0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82712" y="4538088"/>
            <a:ext cx="251735" cy="251735"/>
          </a:xfrm>
          <a:prstGeom prst="rect">
            <a:avLst/>
          </a:prstGeom>
          <a:effectLst>
            <a:outerShdw blurRad="50800" dist="38100" dir="2700000" algn="tl" rotWithShape="0">
              <a:prstClr val="black">
                <a:alpha val="15000"/>
              </a:prstClr>
            </a:outerShdw>
          </a:effectLst>
        </p:spPr>
      </p:pic>
      <p:pic>
        <p:nvPicPr>
          <p:cNvPr id="17" name="Kuva 16">
            <a:hlinkClick r:id="rId5"/>
            <a:extLst>
              <a:ext uri="{FF2B5EF4-FFF2-40B4-BE49-F238E27FC236}">
                <a16:creationId xmlns:a16="http://schemas.microsoft.com/office/drawing/2014/main" id="{A93B0FCC-B4B7-9949-99BC-805DA88DE4E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51069" y="4538088"/>
            <a:ext cx="251735" cy="251735"/>
          </a:xfrm>
          <a:prstGeom prst="rect">
            <a:avLst/>
          </a:prstGeom>
          <a:effectLst>
            <a:outerShdw blurRad="50800" dist="38100" dir="2700000" algn="tl" rotWithShape="0">
              <a:prstClr val="black">
                <a:alpha val="15000"/>
              </a:prstClr>
            </a:outerShdw>
          </a:effectLst>
        </p:spPr>
      </p:pic>
      <p:pic>
        <p:nvPicPr>
          <p:cNvPr id="19" name="Kuva 18">
            <a:hlinkClick r:id="rId7"/>
            <a:extLst>
              <a:ext uri="{FF2B5EF4-FFF2-40B4-BE49-F238E27FC236}">
                <a16:creationId xmlns:a16="http://schemas.microsoft.com/office/drawing/2014/main" id="{E6F6A1A4-4AD7-A748-BA66-49F13560A4D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641197" y="4538088"/>
            <a:ext cx="251735" cy="251735"/>
          </a:xfrm>
          <a:prstGeom prst="rect">
            <a:avLst/>
          </a:prstGeom>
          <a:effectLst>
            <a:outerShdw blurRad="50800" dist="38100" dir="2700000" algn="tl" rotWithShape="0">
              <a:prstClr val="black">
                <a:alpha val="15000"/>
              </a:prstClr>
            </a:outerShdw>
          </a:effectLst>
        </p:spPr>
      </p:pic>
      <p:pic>
        <p:nvPicPr>
          <p:cNvPr id="21" name="Kuva 20">
            <a:hlinkClick r:id="rId9"/>
            <a:extLst>
              <a:ext uri="{FF2B5EF4-FFF2-40B4-BE49-F238E27FC236}">
                <a16:creationId xmlns:a16="http://schemas.microsoft.com/office/drawing/2014/main" id="{951B3F2D-97D0-254D-8D23-2594A4FBA1C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031326" y="4538090"/>
            <a:ext cx="251734" cy="251734"/>
          </a:xfrm>
          <a:prstGeom prst="rect">
            <a:avLst/>
          </a:prstGeom>
          <a:effectLst>
            <a:outerShdw blurRad="50800" dist="38100" dir="2700000" algn="tl" rotWithShape="0">
              <a:prstClr val="black">
                <a:alpha val="15000"/>
              </a:prstClr>
            </a:outerShdw>
          </a:effectLst>
        </p:spPr>
      </p:pic>
    </p:spTree>
    <p:extLst>
      <p:ext uri="{BB962C8B-B14F-4D97-AF65-F5344CB8AC3E}">
        <p14:creationId xmlns:p14="http://schemas.microsoft.com/office/powerpoint/2010/main" val="577029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C5867485-28EF-8F40-BCB2-F437154A2018}"/>
              </a:ext>
            </a:extLst>
          </p:cNvPr>
          <p:cNvSpPr>
            <a:spLocks noGrp="1"/>
          </p:cNvSpPr>
          <p:nvPr>
            <p:ph type="title"/>
          </p:nvPr>
        </p:nvSpPr>
        <p:spPr/>
        <p:txBody>
          <a:bodyPr>
            <a:normAutofit/>
          </a:bodyPr>
          <a:lstStyle/>
          <a:p>
            <a:r>
              <a:rPr lang="fi-FI" sz="2000" noProof="1"/>
              <a:t>Henkilöstömäärien kasvuun uskotaan aiempaa vahvemmin</a:t>
            </a:r>
            <a:endParaRPr lang="fi-FI" sz="2000"/>
          </a:p>
        </p:txBody>
      </p:sp>
      <p:sp>
        <p:nvSpPr>
          <p:cNvPr id="7" name="Sisällön paikkamerkki 6">
            <a:extLst>
              <a:ext uri="{FF2B5EF4-FFF2-40B4-BE49-F238E27FC236}">
                <a16:creationId xmlns:a16="http://schemas.microsoft.com/office/drawing/2014/main" id="{1ED483A3-167F-DF44-9C26-B005B102FA81}"/>
              </a:ext>
            </a:extLst>
          </p:cNvPr>
          <p:cNvSpPr>
            <a:spLocks noGrp="1"/>
          </p:cNvSpPr>
          <p:nvPr>
            <p:ph idx="1"/>
          </p:nvPr>
        </p:nvSpPr>
        <p:spPr/>
        <p:txBody>
          <a:bodyPr>
            <a:normAutofit/>
          </a:bodyPr>
          <a:lstStyle/>
          <a:p>
            <a:r>
              <a:rPr lang="fi-FI" sz="1200"/>
              <a:t>Miten arvioisit yrityksenne henkilöstömäärän kehittyvän lähitulevaisuudessa?</a:t>
            </a:r>
          </a:p>
        </p:txBody>
      </p:sp>
      <p:sp>
        <p:nvSpPr>
          <p:cNvPr id="2" name="Dian numeron paikkamerkki 1">
            <a:extLst>
              <a:ext uri="{FF2B5EF4-FFF2-40B4-BE49-F238E27FC236}">
                <a16:creationId xmlns:a16="http://schemas.microsoft.com/office/drawing/2014/main" id="{D2F7D563-6AAB-3B4D-9E5F-1D3BAFF9D753}"/>
              </a:ext>
            </a:extLst>
          </p:cNvPr>
          <p:cNvSpPr>
            <a:spLocks noGrp="1"/>
          </p:cNvSpPr>
          <p:nvPr>
            <p:ph type="sldNum" sz="quarter" idx="4"/>
          </p:nvPr>
        </p:nvSpPr>
        <p:spPr/>
        <p:txBody>
          <a:bodyPr/>
          <a:lstStyle/>
          <a:p>
            <a:fld id="{8D6C8D1F-3066-F545-9C8E-50A640D5C1D2}" type="slidenum">
              <a:rPr lang="fi-FI" smtClean="0"/>
              <a:pPr/>
              <a:t>5</a:t>
            </a:fld>
            <a:endParaRPr lang="fi-FI"/>
          </a:p>
        </p:txBody>
      </p:sp>
      <p:sp>
        <p:nvSpPr>
          <p:cNvPr id="8" name="Sisällön paikkamerkki 6">
            <a:extLst>
              <a:ext uri="{FF2B5EF4-FFF2-40B4-BE49-F238E27FC236}">
                <a16:creationId xmlns:a16="http://schemas.microsoft.com/office/drawing/2014/main" id="{28A6DFBC-3080-4D89-B843-AD01CA90312A}"/>
              </a:ext>
            </a:extLst>
          </p:cNvPr>
          <p:cNvSpPr txBox="1">
            <a:spLocks/>
          </p:cNvSpPr>
          <p:nvPr/>
        </p:nvSpPr>
        <p:spPr>
          <a:xfrm>
            <a:off x="6483504" y="2382322"/>
            <a:ext cx="2111576" cy="2465347"/>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Tx/>
              <a:buNone/>
              <a:defRPr sz="1100" b="0" i="0" kern="1200">
                <a:solidFill>
                  <a:schemeClr val="tx1"/>
                </a:solidFill>
                <a:latin typeface="Source Sans Pro" panose="020B0503030403020204" pitchFamily="34" charset="0"/>
                <a:ea typeface="+mn-ea"/>
                <a:cs typeface="+mn-cs"/>
              </a:defRPr>
            </a:lvl1pPr>
            <a:lvl2pPr marL="342900" indent="0" algn="l" defTabSz="685800" rtl="0" eaLnBrk="1" latinLnBrk="0" hangingPunct="1">
              <a:lnSpc>
                <a:spcPct val="90000"/>
              </a:lnSpc>
              <a:spcBef>
                <a:spcPts val="375"/>
              </a:spcBef>
              <a:buFontTx/>
              <a:buNone/>
              <a:defRPr sz="1100" b="0" i="0" kern="1200">
                <a:solidFill>
                  <a:schemeClr val="tx1"/>
                </a:solidFill>
                <a:latin typeface="Source Sans Pro" panose="020B0503030403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indent="-171450">
              <a:buFont typeface="Arial" panose="020B0604020202020204" pitchFamily="34" charset="0"/>
              <a:buChar char="•"/>
            </a:pPr>
            <a:r>
              <a:rPr lang="fi-FI"/>
              <a:t>Kasvuodotukset olivat hieman muita korkeammat keskisuurissa yrityksissä. Henkilöstömäärän arvioitiin alenevan hieman useammin yli 250 henkeä työllistävissä yrityksissä.</a:t>
            </a:r>
          </a:p>
          <a:p>
            <a:pPr marL="171450" indent="-171450">
              <a:buFont typeface="Arial" panose="020B0604020202020204" pitchFamily="34" charset="0"/>
              <a:buChar char="•"/>
            </a:pPr>
            <a:r>
              <a:rPr lang="fi-FI"/>
              <a:t>Kasvua odotettiin useimmin majoituksen, informaation ja viestinnän sekä ammatillisen, tieteellisen ja teknisen toiminnan toimialoilla ja henkilöstömäärän alenemista vastaavasti kuljetus- ja varastointialalla.</a:t>
            </a:r>
          </a:p>
        </p:txBody>
      </p:sp>
      <p:sp>
        <p:nvSpPr>
          <p:cNvPr id="9" name="Tekstiruutu 8">
            <a:extLst>
              <a:ext uri="{FF2B5EF4-FFF2-40B4-BE49-F238E27FC236}">
                <a16:creationId xmlns:a16="http://schemas.microsoft.com/office/drawing/2014/main" id="{3A022031-8359-4D11-B06B-EF14FC3AD2D3}"/>
              </a:ext>
            </a:extLst>
          </p:cNvPr>
          <p:cNvSpPr txBox="1"/>
          <p:nvPr/>
        </p:nvSpPr>
        <p:spPr>
          <a:xfrm>
            <a:off x="6355498" y="1234679"/>
            <a:ext cx="2367588" cy="892552"/>
          </a:xfrm>
          <a:prstGeom prst="rect">
            <a:avLst/>
          </a:prstGeom>
          <a:noFill/>
        </p:spPr>
        <p:txBody>
          <a:bodyPr wrap="square" rtlCol="0">
            <a:spAutoFit/>
          </a:bodyPr>
          <a:lstStyle/>
          <a:p>
            <a:pPr algn="ctr"/>
            <a:r>
              <a:rPr lang="fi-FI" sz="3200" b="1">
                <a:solidFill>
                  <a:schemeClr val="accent2"/>
                </a:solidFill>
                <a:latin typeface="Source Sans Pro" panose="020B0503030403020204" pitchFamily="34" charset="0"/>
              </a:rPr>
              <a:t>44 % </a:t>
            </a:r>
          </a:p>
          <a:p>
            <a:pPr algn="ctr"/>
            <a:r>
              <a:rPr lang="fi-FI" sz="1000">
                <a:latin typeface="Source Sans Pro" panose="020B0503030403020204" pitchFamily="34" charset="0"/>
              </a:rPr>
              <a:t>arvioi henkilöstömäärän </a:t>
            </a:r>
            <a:r>
              <a:rPr lang="fi-FI" sz="1000" b="1">
                <a:latin typeface="Source Sans Pro" panose="020B0503030403020204" pitchFamily="34" charset="0"/>
              </a:rPr>
              <a:t>kasvavan </a:t>
            </a:r>
            <a:r>
              <a:rPr lang="fi-FI" sz="1000">
                <a:latin typeface="Source Sans Pro" panose="020B0503030403020204" pitchFamily="34" charset="0"/>
              </a:rPr>
              <a:t>lähitulevaisuudessa</a:t>
            </a:r>
          </a:p>
        </p:txBody>
      </p:sp>
      <p:pic>
        <p:nvPicPr>
          <p:cNvPr id="10" name="Kuva 9">
            <a:extLst>
              <a:ext uri="{FF2B5EF4-FFF2-40B4-BE49-F238E27FC236}">
                <a16:creationId xmlns:a16="http://schemas.microsoft.com/office/drawing/2014/main" id="{4146AC6A-9281-C563-0300-1FD285E9A831}"/>
              </a:ext>
            </a:extLst>
          </p:cNvPr>
          <p:cNvPicPr>
            <a:picLocks noChangeAspect="1"/>
          </p:cNvPicPr>
          <p:nvPr/>
        </p:nvPicPr>
        <p:blipFill rotWithShape="1">
          <a:blip r:embed="rId3"/>
          <a:srcRect l="1078"/>
          <a:stretch/>
        </p:blipFill>
        <p:spPr>
          <a:xfrm>
            <a:off x="479907" y="1967804"/>
            <a:ext cx="5708540" cy="2311239"/>
          </a:xfrm>
          <a:prstGeom prst="rect">
            <a:avLst/>
          </a:prstGeom>
        </p:spPr>
      </p:pic>
    </p:spTree>
    <p:extLst>
      <p:ext uri="{BB962C8B-B14F-4D97-AF65-F5344CB8AC3E}">
        <p14:creationId xmlns:p14="http://schemas.microsoft.com/office/powerpoint/2010/main" val="2422477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C5867485-28EF-8F40-BCB2-F437154A2018}"/>
              </a:ext>
            </a:extLst>
          </p:cNvPr>
          <p:cNvSpPr>
            <a:spLocks noGrp="1"/>
          </p:cNvSpPr>
          <p:nvPr>
            <p:ph type="title"/>
          </p:nvPr>
        </p:nvSpPr>
        <p:spPr/>
        <p:txBody>
          <a:bodyPr>
            <a:normAutofit/>
          </a:bodyPr>
          <a:lstStyle/>
          <a:p>
            <a:r>
              <a:rPr lang="fi-FI" sz="2000" noProof="1"/>
              <a:t>Henkilöstörakenne</a:t>
            </a:r>
            <a:endParaRPr lang="fi-FI" sz="2000"/>
          </a:p>
        </p:txBody>
      </p:sp>
      <p:sp>
        <p:nvSpPr>
          <p:cNvPr id="7" name="Sisällön paikkamerkki 6">
            <a:extLst>
              <a:ext uri="{FF2B5EF4-FFF2-40B4-BE49-F238E27FC236}">
                <a16:creationId xmlns:a16="http://schemas.microsoft.com/office/drawing/2014/main" id="{1ED483A3-167F-DF44-9C26-B005B102FA81}"/>
              </a:ext>
            </a:extLst>
          </p:cNvPr>
          <p:cNvSpPr>
            <a:spLocks noGrp="1"/>
          </p:cNvSpPr>
          <p:nvPr>
            <p:ph idx="1"/>
          </p:nvPr>
        </p:nvSpPr>
        <p:spPr/>
        <p:txBody>
          <a:bodyPr>
            <a:normAutofit/>
          </a:bodyPr>
          <a:lstStyle/>
          <a:p>
            <a:r>
              <a:rPr lang="fi-FI" sz="1200"/>
              <a:t>Miten yrityksenne henkilöstö jakautuu oheisille osa-alueille? (%)</a:t>
            </a:r>
          </a:p>
        </p:txBody>
      </p:sp>
      <p:sp>
        <p:nvSpPr>
          <p:cNvPr id="2" name="Dian numeron paikkamerkki 1">
            <a:extLst>
              <a:ext uri="{FF2B5EF4-FFF2-40B4-BE49-F238E27FC236}">
                <a16:creationId xmlns:a16="http://schemas.microsoft.com/office/drawing/2014/main" id="{D2F7D563-6AAB-3B4D-9E5F-1D3BAFF9D753}"/>
              </a:ext>
            </a:extLst>
          </p:cNvPr>
          <p:cNvSpPr>
            <a:spLocks noGrp="1"/>
          </p:cNvSpPr>
          <p:nvPr>
            <p:ph type="sldNum" sz="quarter" idx="4"/>
          </p:nvPr>
        </p:nvSpPr>
        <p:spPr/>
        <p:txBody>
          <a:bodyPr/>
          <a:lstStyle/>
          <a:p>
            <a:fld id="{8D6C8D1F-3066-F545-9C8E-50A640D5C1D2}" type="slidenum">
              <a:rPr lang="fi-FI" smtClean="0"/>
              <a:pPr/>
              <a:t>6</a:t>
            </a:fld>
            <a:endParaRPr lang="fi-FI"/>
          </a:p>
        </p:txBody>
      </p:sp>
      <p:pic>
        <p:nvPicPr>
          <p:cNvPr id="9" name="Kuva 8">
            <a:extLst>
              <a:ext uri="{FF2B5EF4-FFF2-40B4-BE49-F238E27FC236}">
                <a16:creationId xmlns:a16="http://schemas.microsoft.com/office/drawing/2014/main" id="{D44A3BAB-6653-11A9-4C06-1DC89DF625F7}"/>
              </a:ext>
            </a:extLst>
          </p:cNvPr>
          <p:cNvPicPr>
            <a:picLocks noChangeAspect="1"/>
          </p:cNvPicPr>
          <p:nvPr/>
        </p:nvPicPr>
        <p:blipFill>
          <a:blip r:embed="rId3"/>
          <a:stretch>
            <a:fillRect/>
          </a:stretch>
        </p:blipFill>
        <p:spPr>
          <a:xfrm>
            <a:off x="354330" y="1907059"/>
            <a:ext cx="5891487" cy="1837371"/>
          </a:xfrm>
          <a:prstGeom prst="rect">
            <a:avLst/>
          </a:prstGeom>
        </p:spPr>
      </p:pic>
    </p:spTree>
    <p:extLst>
      <p:ext uri="{BB962C8B-B14F-4D97-AF65-F5344CB8AC3E}">
        <p14:creationId xmlns:p14="http://schemas.microsoft.com/office/powerpoint/2010/main" val="2892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 7" descr="Kuva, joka sisältää kohteen henkilö, seisominen, mies, sisä&#10;&#10;Kuvaus luotu automaattisesti">
            <a:extLst>
              <a:ext uri="{FF2B5EF4-FFF2-40B4-BE49-F238E27FC236}">
                <a16:creationId xmlns:a16="http://schemas.microsoft.com/office/drawing/2014/main" id="{61B7C9AE-412D-FE43-AA28-4EB8B0B5205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 y="4"/>
            <a:ext cx="9143984" cy="5143491"/>
          </a:xfrm>
          <a:prstGeom prst="rect">
            <a:avLst/>
          </a:prstGeom>
        </p:spPr>
      </p:pic>
      <p:sp>
        <p:nvSpPr>
          <p:cNvPr id="2" name="Otsikko 1">
            <a:extLst>
              <a:ext uri="{FF2B5EF4-FFF2-40B4-BE49-F238E27FC236}">
                <a16:creationId xmlns:a16="http://schemas.microsoft.com/office/drawing/2014/main" id="{DC023A23-7237-E241-AB18-94D318FD4E46}"/>
              </a:ext>
            </a:extLst>
          </p:cNvPr>
          <p:cNvSpPr>
            <a:spLocks noGrp="1"/>
          </p:cNvSpPr>
          <p:nvPr>
            <p:ph type="title"/>
          </p:nvPr>
        </p:nvSpPr>
        <p:spPr/>
        <p:txBody>
          <a:bodyPr>
            <a:normAutofit/>
          </a:bodyPr>
          <a:lstStyle/>
          <a:p>
            <a:r>
              <a:rPr lang="fi-FI" sz="2000"/>
              <a:t>Rekrytointien onnistuminen</a:t>
            </a:r>
          </a:p>
        </p:txBody>
      </p:sp>
      <p:pic>
        <p:nvPicPr>
          <p:cNvPr id="9" name="Kuva 8">
            <a:extLst>
              <a:ext uri="{FF2B5EF4-FFF2-40B4-BE49-F238E27FC236}">
                <a16:creationId xmlns:a16="http://schemas.microsoft.com/office/drawing/2014/main" id="{D2D88B1E-9B28-AA4C-936C-C68E04235A39}"/>
              </a:ext>
            </a:extLst>
          </p:cNvPr>
          <p:cNvPicPr>
            <a:picLocks noChangeAspect="1"/>
          </p:cNvPicPr>
          <p:nvPr/>
        </p:nvPicPr>
        <p:blipFill>
          <a:blip r:embed="rId4"/>
          <a:stretch>
            <a:fillRect/>
          </a:stretch>
        </p:blipFill>
        <p:spPr>
          <a:xfrm>
            <a:off x="7956000" y="3955500"/>
            <a:ext cx="1188000" cy="1188000"/>
          </a:xfrm>
          <a:prstGeom prst="rect">
            <a:avLst/>
          </a:prstGeom>
        </p:spPr>
      </p:pic>
    </p:spTree>
    <p:extLst>
      <p:ext uri="{BB962C8B-B14F-4D97-AF65-F5344CB8AC3E}">
        <p14:creationId xmlns:p14="http://schemas.microsoft.com/office/powerpoint/2010/main" val="502994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iruutu 8">
            <a:extLst>
              <a:ext uri="{FF2B5EF4-FFF2-40B4-BE49-F238E27FC236}">
                <a16:creationId xmlns:a16="http://schemas.microsoft.com/office/drawing/2014/main" id="{526D9DA5-A32E-4527-9C8A-333500253A7C}"/>
              </a:ext>
            </a:extLst>
          </p:cNvPr>
          <p:cNvSpPr txBox="1"/>
          <p:nvPr/>
        </p:nvSpPr>
        <p:spPr>
          <a:xfrm>
            <a:off x="4987383" y="3443573"/>
            <a:ext cx="1309974"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2C1A46"/>
                </a:solidFill>
                <a:effectLst/>
                <a:uLnTx/>
                <a:uFillTx/>
                <a:latin typeface="Source Sans Pro" panose="020B0503030403020204" pitchFamily="34" charset="0"/>
                <a:ea typeface="Source Sans Pro" panose="020B0503030403020204" pitchFamily="34" charset="0"/>
                <a:cs typeface="+mn-cs"/>
              </a:rPr>
              <a:t>Keskiarvo: 3,5</a:t>
            </a:r>
          </a:p>
        </p:txBody>
      </p:sp>
      <p:sp>
        <p:nvSpPr>
          <p:cNvPr id="6" name="Otsikko 5">
            <a:extLst>
              <a:ext uri="{FF2B5EF4-FFF2-40B4-BE49-F238E27FC236}">
                <a16:creationId xmlns:a16="http://schemas.microsoft.com/office/drawing/2014/main" id="{C5867485-28EF-8F40-BCB2-F437154A2018}"/>
              </a:ext>
            </a:extLst>
          </p:cNvPr>
          <p:cNvSpPr>
            <a:spLocks noGrp="1"/>
          </p:cNvSpPr>
          <p:nvPr>
            <p:ph type="title"/>
          </p:nvPr>
        </p:nvSpPr>
        <p:spPr/>
        <p:txBody>
          <a:bodyPr>
            <a:normAutofit/>
          </a:bodyPr>
          <a:lstStyle/>
          <a:p>
            <a:r>
              <a:rPr lang="fi-FI" sz="2000" noProof="1"/>
              <a:t>Osaavan työvoiman rekrytointi haastavaa</a:t>
            </a:r>
            <a:endParaRPr lang="fi-FI" sz="2000"/>
          </a:p>
        </p:txBody>
      </p:sp>
      <p:sp>
        <p:nvSpPr>
          <p:cNvPr id="7" name="Sisällön paikkamerkki 6">
            <a:extLst>
              <a:ext uri="{FF2B5EF4-FFF2-40B4-BE49-F238E27FC236}">
                <a16:creationId xmlns:a16="http://schemas.microsoft.com/office/drawing/2014/main" id="{1ED483A3-167F-DF44-9C26-B005B102FA81}"/>
              </a:ext>
            </a:extLst>
          </p:cNvPr>
          <p:cNvSpPr>
            <a:spLocks noGrp="1"/>
          </p:cNvSpPr>
          <p:nvPr>
            <p:ph idx="1"/>
          </p:nvPr>
        </p:nvSpPr>
        <p:spPr>
          <a:xfrm>
            <a:off x="657665" y="1519866"/>
            <a:ext cx="5193065" cy="1400066"/>
          </a:xfrm>
        </p:spPr>
        <p:txBody>
          <a:bodyPr>
            <a:normAutofit/>
          </a:bodyPr>
          <a:lstStyle/>
          <a:p>
            <a:r>
              <a:rPr lang="fi-FI"/>
              <a:t>Arvioi asteikolla 1-5, kuinka vaikeaa yrityksellenne on rekrytoida osaavaa työvoimaa tällä hetkellä:</a:t>
            </a:r>
          </a:p>
        </p:txBody>
      </p:sp>
      <p:sp>
        <p:nvSpPr>
          <p:cNvPr id="2" name="Dian numeron paikkamerkki 1">
            <a:extLst>
              <a:ext uri="{FF2B5EF4-FFF2-40B4-BE49-F238E27FC236}">
                <a16:creationId xmlns:a16="http://schemas.microsoft.com/office/drawing/2014/main" id="{D2F7D563-6AAB-3B4D-9E5F-1D3BAFF9D753}"/>
              </a:ext>
            </a:extLst>
          </p:cNvPr>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D6C8D1F-3066-F545-9C8E-50A640D5C1D2}" type="slidenum">
              <a:rPr kumimoji="0" lang="fi-FI" sz="600" b="0" i="0" u="none" strike="noStrike" kern="1200" cap="none" spc="0" normalizeH="0" baseline="0" noProof="0" smtClean="0">
                <a:ln>
                  <a:noFill/>
                </a:ln>
                <a:solidFill>
                  <a:srgbClr val="2C1A46"/>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a:t>
            </a:fld>
            <a:endParaRPr kumimoji="0" lang="fi-FI" sz="600" b="0" i="0" u="none" strike="noStrike" kern="1200" cap="none" spc="0" normalizeH="0" baseline="0" noProof="0">
              <a:ln>
                <a:noFill/>
              </a:ln>
              <a:solidFill>
                <a:srgbClr val="2C1A46"/>
              </a:solidFill>
              <a:effectLst/>
              <a:uLnTx/>
              <a:uFillTx/>
              <a:latin typeface="Calibri" panose="020F0502020204030204"/>
              <a:ea typeface="+mn-ea"/>
              <a:cs typeface="+mn-cs"/>
            </a:endParaRPr>
          </a:p>
        </p:txBody>
      </p:sp>
      <p:sp>
        <p:nvSpPr>
          <p:cNvPr id="13" name="Tekstiruutu 12">
            <a:extLst>
              <a:ext uri="{FF2B5EF4-FFF2-40B4-BE49-F238E27FC236}">
                <a16:creationId xmlns:a16="http://schemas.microsoft.com/office/drawing/2014/main" id="{70C0C24A-CB2C-4B3B-A77E-7F8EEBB61FB8}"/>
              </a:ext>
            </a:extLst>
          </p:cNvPr>
          <p:cNvSpPr txBox="1"/>
          <p:nvPr/>
        </p:nvSpPr>
        <p:spPr>
          <a:xfrm>
            <a:off x="964737" y="2048530"/>
            <a:ext cx="1813952" cy="89255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3200" b="1" i="0" u="none" strike="noStrike" kern="1200" cap="none" spc="0" normalizeH="0" baseline="0" noProof="0">
                <a:ln>
                  <a:noFill/>
                </a:ln>
                <a:solidFill>
                  <a:srgbClr val="8DCFB6"/>
                </a:solidFill>
                <a:effectLst/>
                <a:uLnTx/>
                <a:uFillTx/>
                <a:latin typeface="Source Sans Pro" panose="020B0503030403020204" pitchFamily="34" charset="0"/>
                <a:ea typeface="+mn-ea"/>
                <a:cs typeface="+mn-cs"/>
              </a:rPr>
              <a:t>19 %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a:ln>
                  <a:noFill/>
                </a:ln>
                <a:solidFill>
                  <a:srgbClr val="2C1A46"/>
                </a:solidFill>
                <a:effectLst/>
                <a:uLnTx/>
                <a:uFillTx/>
                <a:latin typeface="Source Sans Pro" panose="020B0503030403020204" pitchFamily="34" charset="0"/>
                <a:ea typeface="+mn-ea"/>
                <a:cs typeface="+mn-cs"/>
              </a:rPr>
              <a:t>arvioi osaavan työvoiman rekrytoimisen olevan </a:t>
            </a:r>
            <a:r>
              <a:rPr kumimoji="0" lang="fi-FI" sz="1000" b="1" i="0" u="none" strike="noStrike" kern="1200" cap="none" spc="0" normalizeH="0" baseline="0" noProof="0">
                <a:ln>
                  <a:noFill/>
                </a:ln>
                <a:solidFill>
                  <a:srgbClr val="2C1A46"/>
                </a:solidFill>
                <a:effectLst/>
                <a:uLnTx/>
                <a:uFillTx/>
                <a:latin typeface="Source Sans Pro" panose="020B0503030403020204" pitchFamily="34" charset="0"/>
                <a:ea typeface="+mn-ea"/>
                <a:cs typeface="+mn-cs"/>
              </a:rPr>
              <a:t>helppoa</a:t>
            </a:r>
          </a:p>
        </p:txBody>
      </p:sp>
      <p:sp>
        <p:nvSpPr>
          <p:cNvPr id="16" name="Tekstiruutu 15">
            <a:extLst>
              <a:ext uri="{FF2B5EF4-FFF2-40B4-BE49-F238E27FC236}">
                <a16:creationId xmlns:a16="http://schemas.microsoft.com/office/drawing/2014/main" id="{C2945955-374E-4718-97C9-1EA3872CF22A}"/>
              </a:ext>
            </a:extLst>
          </p:cNvPr>
          <p:cNvSpPr txBox="1"/>
          <p:nvPr/>
        </p:nvSpPr>
        <p:spPr>
          <a:xfrm>
            <a:off x="3119694" y="2048530"/>
            <a:ext cx="1773775" cy="89255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3200" b="1" i="0" u="none" strike="noStrike" kern="1200" cap="none" spc="0" normalizeH="0" baseline="0" noProof="0">
                <a:ln>
                  <a:noFill/>
                </a:ln>
                <a:solidFill>
                  <a:srgbClr val="E65C8D"/>
                </a:solidFill>
                <a:effectLst/>
                <a:uLnTx/>
                <a:uFillTx/>
                <a:latin typeface="Source Sans Pro" panose="020B0503030403020204" pitchFamily="34" charset="0"/>
                <a:ea typeface="+mn-ea"/>
                <a:cs typeface="+mn-cs"/>
              </a:rPr>
              <a:t>51 %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a:ln>
                  <a:noFill/>
                </a:ln>
                <a:solidFill>
                  <a:srgbClr val="2C1A46"/>
                </a:solidFill>
                <a:effectLst/>
                <a:uLnTx/>
                <a:uFillTx/>
                <a:latin typeface="Source Sans Pro" panose="020B0503030403020204" pitchFamily="34" charset="0"/>
                <a:ea typeface="+mn-ea"/>
                <a:cs typeface="+mn-cs"/>
              </a:rPr>
              <a:t>arvioi osaavan työvoiman rekrytoimisen olevan </a:t>
            </a:r>
            <a:r>
              <a:rPr kumimoji="0" lang="fi-FI" sz="1000" b="1" i="0" u="none" strike="noStrike" kern="1200" cap="none" spc="0" normalizeH="0" baseline="0" noProof="0">
                <a:ln>
                  <a:noFill/>
                </a:ln>
                <a:solidFill>
                  <a:srgbClr val="2C1A46"/>
                </a:solidFill>
                <a:effectLst/>
                <a:uLnTx/>
                <a:uFillTx/>
                <a:latin typeface="Source Sans Pro" panose="020B0503030403020204" pitchFamily="34" charset="0"/>
                <a:ea typeface="+mn-ea"/>
                <a:cs typeface="+mn-cs"/>
              </a:rPr>
              <a:t>vaikeaa</a:t>
            </a:r>
          </a:p>
        </p:txBody>
      </p:sp>
      <p:sp>
        <p:nvSpPr>
          <p:cNvPr id="19" name="Tekstiruutu 18">
            <a:extLst>
              <a:ext uri="{FF2B5EF4-FFF2-40B4-BE49-F238E27FC236}">
                <a16:creationId xmlns:a16="http://schemas.microsoft.com/office/drawing/2014/main" id="{845B5793-FE44-4B89-9BCC-06F534231D8B}"/>
              </a:ext>
            </a:extLst>
          </p:cNvPr>
          <p:cNvSpPr txBox="1"/>
          <p:nvPr/>
        </p:nvSpPr>
        <p:spPr>
          <a:xfrm>
            <a:off x="7556464" y="268015"/>
            <a:ext cx="1564219" cy="57708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50" b="0" i="1" u="none" strike="noStrike" kern="1200" cap="none" spc="0" normalizeH="0" baseline="0" noProof="0">
                <a:ln>
                  <a:noFill/>
                </a:ln>
                <a:solidFill>
                  <a:srgbClr val="2C1A46"/>
                </a:solidFill>
                <a:effectLst/>
                <a:uLnTx/>
                <a:uFillTx/>
                <a:latin typeface="Calibri" panose="020F0502020204030204"/>
                <a:ea typeface="+mn-ea"/>
                <a:cs typeface="+mn-cs"/>
              </a:rPr>
              <a:t>Asteikko: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50" b="0" i="1" u="none" strike="noStrike" kern="1200" cap="none" spc="0" normalizeH="0" baseline="0" noProof="0">
                <a:ln>
                  <a:noFill/>
                </a:ln>
                <a:solidFill>
                  <a:srgbClr val="2C1A46"/>
                </a:solidFill>
                <a:effectLst/>
                <a:uLnTx/>
                <a:uFillTx/>
                <a:latin typeface="Calibri" panose="020F0502020204030204"/>
                <a:ea typeface="+mn-ea"/>
                <a:cs typeface="+mn-cs"/>
              </a:rPr>
              <a:t>1 = erittäin helppoa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50" b="0" i="1" u="none" strike="noStrike" kern="1200" cap="none" spc="0" normalizeH="0" baseline="0" noProof="0">
                <a:ln>
                  <a:noFill/>
                </a:ln>
                <a:solidFill>
                  <a:srgbClr val="2C1A46"/>
                </a:solidFill>
                <a:effectLst/>
                <a:uLnTx/>
                <a:uFillTx/>
                <a:latin typeface="Calibri" panose="020F0502020204030204"/>
                <a:ea typeface="+mn-ea"/>
                <a:cs typeface="+mn-cs"/>
              </a:rPr>
              <a:t>5 = erittäin vaikeaa</a:t>
            </a:r>
          </a:p>
        </p:txBody>
      </p:sp>
      <p:pic>
        <p:nvPicPr>
          <p:cNvPr id="11" name="Kuva 10">
            <a:extLst>
              <a:ext uri="{FF2B5EF4-FFF2-40B4-BE49-F238E27FC236}">
                <a16:creationId xmlns:a16="http://schemas.microsoft.com/office/drawing/2014/main" id="{B10E031A-BA7D-997A-314A-86CB413D38DA}"/>
              </a:ext>
            </a:extLst>
          </p:cNvPr>
          <p:cNvPicPr>
            <a:picLocks noChangeAspect="1"/>
          </p:cNvPicPr>
          <p:nvPr/>
        </p:nvPicPr>
        <p:blipFill rotWithShape="1">
          <a:blip r:embed="rId3"/>
          <a:srcRect l="7309" t="42984"/>
          <a:stretch/>
        </p:blipFill>
        <p:spPr>
          <a:xfrm>
            <a:off x="862844" y="3307677"/>
            <a:ext cx="4124539" cy="887346"/>
          </a:xfrm>
          <a:prstGeom prst="rect">
            <a:avLst/>
          </a:prstGeom>
        </p:spPr>
      </p:pic>
      <p:sp>
        <p:nvSpPr>
          <p:cNvPr id="18" name="Tekstiruutu 17">
            <a:extLst>
              <a:ext uri="{FF2B5EF4-FFF2-40B4-BE49-F238E27FC236}">
                <a16:creationId xmlns:a16="http://schemas.microsoft.com/office/drawing/2014/main" id="{D0AF14B2-B21E-4E3A-BF30-67AE040E30EE}"/>
              </a:ext>
            </a:extLst>
          </p:cNvPr>
          <p:cNvSpPr txBox="1"/>
          <p:nvPr/>
        </p:nvSpPr>
        <p:spPr>
          <a:xfrm>
            <a:off x="6893576" y="2048530"/>
            <a:ext cx="2250424" cy="104644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3200" b="1" i="0" u="none" strike="noStrike" kern="1200" cap="none" spc="0" normalizeH="0" baseline="0" noProof="0">
                <a:ln>
                  <a:noFill/>
                </a:ln>
                <a:solidFill>
                  <a:srgbClr val="E65C8D"/>
                </a:solidFill>
                <a:effectLst/>
                <a:uLnTx/>
                <a:uFillTx/>
                <a:latin typeface="Source Sans Pro" panose="020B0503030403020204" pitchFamily="34" charset="0"/>
                <a:ea typeface="+mn-ea"/>
                <a:cs typeface="+mn-cs"/>
              </a:rPr>
              <a:t>61 %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a:ln>
                  <a:noFill/>
                </a:ln>
                <a:solidFill>
                  <a:srgbClr val="2C1A46"/>
                </a:solidFill>
                <a:effectLst/>
                <a:uLnTx/>
                <a:uFillTx/>
                <a:latin typeface="Source Sans Pro" panose="020B0503030403020204" pitchFamily="34" charset="0"/>
                <a:ea typeface="+mn-ea"/>
                <a:cs typeface="+mn-cs"/>
              </a:rPr>
              <a:t>kasvavista</a:t>
            </a:r>
            <a:r>
              <a:rPr kumimoji="0" lang="fi-FI" sz="1000" b="0" i="0" u="none" strike="noStrike" kern="1200" cap="none" spc="0" normalizeH="0" baseline="0" noProof="0">
                <a:ln>
                  <a:noFill/>
                </a:ln>
                <a:solidFill>
                  <a:srgbClr val="2C1A46"/>
                </a:solidFill>
                <a:effectLst/>
                <a:uLnTx/>
                <a:uFillTx/>
                <a:latin typeface="Source Sans Pro" panose="020B0503030403020204" pitchFamily="34" charset="0"/>
                <a:ea typeface="+mn-ea"/>
                <a:cs typeface="+mn-cs"/>
              </a:rPr>
              <a:t> yrityksistä arvioi osaavan työvoiman rekrytoimisen olevan </a:t>
            </a:r>
            <a:r>
              <a:rPr kumimoji="0" lang="fi-FI" sz="1000" b="1" i="0" u="none" strike="noStrike" kern="1200" cap="none" spc="0" normalizeH="0" baseline="0" noProof="0">
                <a:ln>
                  <a:noFill/>
                </a:ln>
                <a:solidFill>
                  <a:srgbClr val="2C1A46"/>
                </a:solidFill>
                <a:effectLst/>
                <a:uLnTx/>
                <a:uFillTx/>
                <a:latin typeface="Source Sans Pro" panose="020B0503030403020204" pitchFamily="34" charset="0"/>
                <a:ea typeface="+mn-ea"/>
                <a:cs typeface="+mn-cs"/>
              </a:rPr>
              <a:t>vaikeaa</a:t>
            </a:r>
          </a:p>
        </p:txBody>
      </p:sp>
      <p:cxnSp>
        <p:nvCxnSpPr>
          <p:cNvPr id="25" name="Suora yhdysviiva 24">
            <a:extLst>
              <a:ext uri="{FF2B5EF4-FFF2-40B4-BE49-F238E27FC236}">
                <a16:creationId xmlns:a16="http://schemas.microsoft.com/office/drawing/2014/main" id="{6ADF6DFC-1C2F-4902-63F5-E302827F40BE}"/>
              </a:ext>
            </a:extLst>
          </p:cNvPr>
          <p:cNvCxnSpPr>
            <a:cxnSpLocks/>
          </p:cNvCxnSpPr>
          <p:nvPr/>
        </p:nvCxnSpPr>
        <p:spPr>
          <a:xfrm>
            <a:off x="6833086" y="1359932"/>
            <a:ext cx="0" cy="326350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530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6E1285-938A-4FFC-AE8B-E038F1480D04}"/>
              </a:ext>
            </a:extLst>
          </p:cNvPr>
          <p:cNvSpPr>
            <a:spLocks noGrp="1"/>
          </p:cNvSpPr>
          <p:nvPr>
            <p:ph type="title"/>
          </p:nvPr>
        </p:nvSpPr>
        <p:spPr/>
        <p:txBody>
          <a:bodyPr/>
          <a:lstStyle/>
          <a:p>
            <a:r>
              <a:rPr lang="fi-FI"/>
              <a:t>Osaavan työvoiman rekrytointi toimialoittain </a:t>
            </a:r>
          </a:p>
        </p:txBody>
      </p:sp>
      <p:sp>
        <p:nvSpPr>
          <p:cNvPr id="3" name="Sisällön paikkamerkki 2">
            <a:extLst>
              <a:ext uri="{FF2B5EF4-FFF2-40B4-BE49-F238E27FC236}">
                <a16:creationId xmlns:a16="http://schemas.microsoft.com/office/drawing/2014/main" id="{AE289BAA-1079-4F0F-AE48-DF79AF8BF75F}"/>
              </a:ext>
            </a:extLst>
          </p:cNvPr>
          <p:cNvSpPr>
            <a:spLocks noGrp="1"/>
          </p:cNvSpPr>
          <p:nvPr>
            <p:ph idx="1"/>
          </p:nvPr>
        </p:nvSpPr>
        <p:spPr>
          <a:xfrm>
            <a:off x="354330" y="1390484"/>
            <a:ext cx="7886700" cy="3263504"/>
          </a:xfrm>
        </p:spPr>
        <p:txBody>
          <a:bodyPr/>
          <a:lstStyle/>
          <a:p>
            <a:r>
              <a:rPr lang="fi-FI"/>
              <a:t>Kuinka vaikeaa yrityksellenne on rekrytoida osaavaa työvoimaa tällä hetkellä:</a:t>
            </a:r>
          </a:p>
        </p:txBody>
      </p:sp>
      <p:sp>
        <p:nvSpPr>
          <p:cNvPr id="4" name="Dian numeron paikkamerkki 3">
            <a:extLst>
              <a:ext uri="{FF2B5EF4-FFF2-40B4-BE49-F238E27FC236}">
                <a16:creationId xmlns:a16="http://schemas.microsoft.com/office/drawing/2014/main" id="{B4B4667C-F2F4-4600-9287-B17DA3F9F92F}"/>
              </a:ext>
            </a:extLst>
          </p:cNvPr>
          <p:cNvSpPr>
            <a:spLocks noGrp="1"/>
          </p:cNvSpPr>
          <p:nvPr>
            <p:ph type="sldNum" sz="quarter" idx="4"/>
          </p:nvPr>
        </p:nvSpPr>
        <p:spPr/>
        <p:txBody>
          <a:bodyPr/>
          <a:lstStyle/>
          <a:p>
            <a:fld id="{8D6C8D1F-3066-F545-9C8E-50A640D5C1D2}" type="slidenum">
              <a:rPr lang="fi-FI" smtClean="0"/>
              <a:pPr/>
              <a:t>9</a:t>
            </a:fld>
            <a:endParaRPr lang="fi-FI"/>
          </a:p>
        </p:txBody>
      </p:sp>
      <p:sp>
        <p:nvSpPr>
          <p:cNvPr id="8" name="Tekstiruutu 7">
            <a:extLst>
              <a:ext uri="{FF2B5EF4-FFF2-40B4-BE49-F238E27FC236}">
                <a16:creationId xmlns:a16="http://schemas.microsoft.com/office/drawing/2014/main" id="{14451463-4F0B-4294-9190-B1870BDC7A2A}"/>
              </a:ext>
            </a:extLst>
          </p:cNvPr>
          <p:cNvSpPr txBox="1"/>
          <p:nvPr/>
        </p:nvSpPr>
        <p:spPr>
          <a:xfrm>
            <a:off x="7246542" y="107425"/>
            <a:ext cx="1773775" cy="892552"/>
          </a:xfrm>
          <a:prstGeom prst="rect">
            <a:avLst/>
          </a:prstGeom>
          <a:noFill/>
        </p:spPr>
        <p:txBody>
          <a:bodyPr wrap="square" rtlCol="0">
            <a:spAutoFit/>
          </a:bodyPr>
          <a:lstStyle/>
          <a:p>
            <a:pPr algn="ctr"/>
            <a:r>
              <a:rPr lang="fi-FI" sz="3200" b="1">
                <a:solidFill>
                  <a:schemeClr val="accent6"/>
                </a:solidFill>
                <a:latin typeface="Source Sans Pro" panose="020B0503030403020204" pitchFamily="34" charset="0"/>
              </a:rPr>
              <a:t>51 % </a:t>
            </a:r>
          </a:p>
          <a:p>
            <a:pPr algn="ctr"/>
            <a:r>
              <a:rPr lang="fi-FI" sz="1000">
                <a:latin typeface="Source Sans Pro" panose="020B0503030403020204" pitchFamily="34" charset="0"/>
              </a:rPr>
              <a:t>arvioi osaavan työvoiman rekrytoimisen olevan </a:t>
            </a:r>
            <a:r>
              <a:rPr lang="fi-FI" sz="1000" b="1">
                <a:latin typeface="Source Sans Pro" panose="020B0503030403020204" pitchFamily="34" charset="0"/>
              </a:rPr>
              <a:t>vaikeaa</a:t>
            </a:r>
          </a:p>
        </p:txBody>
      </p:sp>
      <p:sp>
        <p:nvSpPr>
          <p:cNvPr id="9" name="Tekstiruutu 8">
            <a:extLst>
              <a:ext uri="{FF2B5EF4-FFF2-40B4-BE49-F238E27FC236}">
                <a16:creationId xmlns:a16="http://schemas.microsoft.com/office/drawing/2014/main" id="{5F7D931C-7C40-499A-9E4C-9C5ABD023726}"/>
              </a:ext>
            </a:extLst>
          </p:cNvPr>
          <p:cNvSpPr txBox="1"/>
          <p:nvPr/>
        </p:nvSpPr>
        <p:spPr>
          <a:xfrm>
            <a:off x="5432590" y="107425"/>
            <a:ext cx="1813952" cy="892552"/>
          </a:xfrm>
          <a:prstGeom prst="rect">
            <a:avLst/>
          </a:prstGeom>
          <a:noFill/>
        </p:spPr>
        <p:txBody>
          <a:bodyPr wrap="square" rtlCol="0">
            <a:spAutoFit/>
          </a:bodyPr>
          <a:lstStyle/>
          <a:p>
            <a:pPr algn="ctr"/>
            <a:r>
              <a:rPr lang="fi-FI" sz="3200" b="1">
                <a:solidFill>
                  <a:schemeClr val="accent2"/>
                </a:solidFill>
                <a:latin typeface="Source Sans Pro" panose="020B0503030403020204" pitchFamily="34" charset="0"/>
              </a:rPr>
              <a:t>19 % </a:t>
            </a:r>
          </a:p>
          <a:p>
            <a:pPr algn="ctr"/>
            <a:r>
              <a:rPr lang="fi-FI" sz="1000">
                <a:latin typeface="Source Sans Pro" panose="020B0503030403020204" pitchFamily="34" charset="0"/>
              </a:rPr>
              <a:t>arvioi osaavan työvoiman rekrytoimisen olevan </a:t>
            </a:r>
            <a:r>
              <a:rPr lang="fi-FI" sz="1000" b="1">
                <a:latin typeface="Source Sans Pro" panose="020B0503030403020204" pitchFamily="34" charset="0"/>
              </a:rPr>
              <a:t>helppoa</a:t>
            </a:r>
          </a:p>
        </p:txBody>
      </p:sp>
      <p:pic>
        <p:nvPicPr>
          <p:cNvPr id="7" name="Kuva 6">
            <a:extLst>
              <a:ext uri="{FF2B5EF4-FFF2-40B4-BE49-F238E27FC236}">
                <a16:creationId xmlns:a16="http://schemas.microsoft.com/office/drawing/2014/main" id="{0B6CDFA1-73CA-4B93-B4FE-0BE70BE8C1DC}"/>
              </a:ext>
            </a:extLst>
          </p:cNvPr>
          <p:cNvPicPr>
            <a:picLocks noChangeAspect="1"/>
          </p:cNvPicPr>
          <p:nvPr/>
        </p:nvPicPr>
        <p:blipFill>
          <a:blip r:embed="rId2"/>
          <a:stretch>
            <a:fillRect/>
          </a:stretch>
        </p:blipFill>
        <p:spPr>
          <a:xfrm>
            <a:off x="514539" y="1628379"/>
            <a:ext cx="7886700" cy="3276816"/>
          </a:xfrm>
          <a:prstGeom prst="rect">
            <a:avLst/>
          </a:prstGeom>
        </p:spPr>
      </p:pic>
    </p:spTree>
    <p:extLst>
      <p:ext uri="{BB962C8B-B14F-4D97-AF65-F5344CB8AC3E}">
        <p14:creationId xmlns:p14="http://schemas.microsoft.com/office/powerpoint/2010/main" val="3693139036"/>
      </p:ext>
    </p:extLst>
  </p:cSld>
  <p:clrMapOvr>
    <a:masterClrMapping/>
  </p:clrMapOvr>
</p:sld>
</file>

<file path=ppt/theme/theme1.xml><?xml version="1.0" encoding="utf-8"?>
<a:theme xmlns:a="http://schemas.openxmlformats.org/drawingml/2006/main" name="Office-teema">
  <a:themeElements>
    <a:clrScheme name="Innolink2022 4">
      <a:dk1>
        <a:srgbClr val="2C1A46"/>
      </a:dk1>
      <a:lt1>
        <a:srgbClr val="FFFFFF"/>
      </a:lt1>
      <a:dk2>
        <a:srgbClr val="95A3C5"/>
      </a:dk2>
      <a:lt2>
        <a:srgbClr val="CDEAE3"/>
      </a:lt2>
      <a:accent1>
        <a:srgbClr val="4F2F80"/>
      </a:accent1>
      <a:accent2>
        <a:srgbClr val="8DCFB6"/>
      </a:accent2>
      <a:accent3>
        <a:srgbClr val="74BAD0"/>
      </a:accent3>
      <a:accent4>
        <a:srgbClr val="EE7766"/>
      </a:accent4>
      <a:accent5>
        <a:srgbClr val="95A3C5"/>
      </a:accent5>
      <a:accent6>
        <a:srgbClr val="E65C8D"/>
      </a:accent6>
      <a:hlink>
        <a:srgbClr val="4F2F80"/>
      </a:hlink>
      <a:folHlink>
        <a:srgbClr val="95A3C5"/>
      </a:folHlink>
    </a:clrScheme>
    <a:fontScheme name="Office-te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teema">
  <a:themeElements>
    <a:clrScheme name="Innolink2022 4">
      <a:dk1>
        <a:srgbClr val="2C1A46"/>
      </a:dk1>
      <a:lt1>
        <a:srgbClr val="FFFFFF"/>
      </a:lt1>
      <a:dk2>
        <a:srgbClr val="95A3C5"/>
      </a:dk2>
      <a:lt2>
        <a:srgbClr val="CDEAE3"/>
      </a:lt2>
      <a:accent1>
        <a:srgbClr val="4F2F80"/>
      </a:accent1>
      <a:accent2>
        <a:srgbClr val="8DCFB6"/>
      </a:accent2>
      <a:accent3>
        <a:srgbClr val="74BAD0"/>
      </a:accent3>
      <a:accent4>
        <a:srgbClr val="EE7766"/>
      </a:accent4>
      <a:accent5>
        <a:srgbClr val="95A3C5"/>
      </a:accent5>
      <a:accent6>
        <a:srgbClr val="E65C8D"/>
      </a:accent6>
      <a:hlink>
        <a:srgbClr val="4F2F80"/>
      </a:hlink>
      <a:folHlink>
        <a:srgbClr val="95A3C5"/>
      </a:folHlink>
    </a:clrScheme>
    <a:fontScheme name="Office-te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8203AE3B16F5204D9B86779F0ED133A7" ma:contentTypeVersion="11" ma:contentTypeDescription="Luo uusi asiakirja." ma:contentTypeScope="" ma:versionID="7b0e0808cbc63da499340a5772a76abf">
  <xsd:schema xmlns:xsd="http://www.w3.org/2001/XMLSchema" xmlns:xs="http://www.w3.org/2001/XMLSchema" xmlns:p="http://schemas.microsoft.com/office/2006/metadata/properties" xmlns:ns2="b53b6f20-abbf-401e-acf7-08c6886b5ece" xmlns:ns3="df6d4e95-e2fa-48c6-a8c1-6a07608bc937" targetNamespace="http://schemas.microsoft.com/office/2006/metadata/properties" ma:root="true" ma:fieldsID="dd18140133cc3a2fc05cb67b4f68ce0c" ns2:_="" ns3:_="">
    <xsd:import namespace="b53b6f20-abbf-401e-acf7-08c6886b5ece"/>
    <xsd:import namespace="df6d4e95-e2fa-48c6-a8c1-6a07608bc93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3b6f20-abbf-401e-acf7-08c6886b5e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Kuvien tunnisteet" ma:readOnly="false" ma:fieldId="{5cf76f15-5ced-4ddc-b409-7134ff3c332f}" ma:taxonomyMulti="true" ma:sspId="4c5c0593-f330-4ac1-a471-faea9808a84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f6d4e95-e2fa-48c6-a8c1-6a07608bc93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3b1a953-2990-4e82-8f90-f017b5314504}" ma:internalName="TaxCatchAll" ma:showField="CatchAllData" ma:web="df6d4e95-e2fa-48c6-a8c1-6a07608bc93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53b6f20-abbf-401e-acf7-08c6886b5ece">
      <Terms xmlns="http://schemas.microsoft.com/office/infopath/2007/PartnerControls"/>
    </lcf76f155ced4ddcb4097134ff3c332f>
    <TaxCatchAll xmlns="df6d4e95-e2fa-48c6-a8c1-6a07608bc93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B1C76E-D8BD-42F6-886B-2310933C6FA9}"/>
</file>

<file path=customXml/itemProps2.xml><?xml version="1.0" encoding="utf-8"?>
<ds:datastoreItem xmlns:ds="http://schemas.openxmlformats.org/officeDocument/2006/customXml" ds:itemID="{DA74A88A-5151-43D6-8172-F2DCF950E5EC}">
  <ds:schemaRefs>
    <ds:schemaRef ds:uri="25403405-02da-43fb-810c-d3f009b3a3c3"/>
    <ds:schemaRef ds:uri="e072308e-8361-4676-93eb-b0f055f6457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260402D-D6C2-4260-ACAF-8D85BF7E883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On-screen Show (16:9)</PresentationFormat>
  <Slides>44</Slides>
  <Notes>35</Notes>
  <HiddenSlides>0</HiddenSlides>
  <ScaleCrop>false</ScaleCrop>
  <HeadingPairs>
    <vt:vector size="4" baseType="variant">
      <vt:variant>
        <vt:lpstr>Theme</vt:lpstr>
      </vt:variant>
      <vt:variant>
        <vt:i4>2</vt:i4>
      </vt:variant>
      <vt:variant>
        <vt:lpstr>Slide Titles</vt:lpstr>
      </vt:variant>
      <vt:variant>
        <vt:i4>44</vt:i4>
      </vt:variant>
    </vt:vector>
  </HeadingPairs>
  <TitlesOfParts>
    <vt:vector size="46" baseType="lpstr">
      <vt:lpstr>Office-teema</vt:lpstr>
      <vt:lpstr>1_Office-teema</vt:lpstr>
      <vt:lpstr>Palvelualojen Osaajabarometri 2022</vt:lpstr>
      <vt:lpstr>PowerPoint Presentation</vt:lpstr>
      <vt:lpstr>Yleistä tutkimuksesta</vt:lpstr>
      <vt:lpstr>Tutkimusaineiston kuvaus</vt:lpstr>
      <vt:lpstr>Henkilöstömäärien kasvuun uskotaan aiempaa vahvemmin</vt:lpstr>
      <vt:lpstr>Henkilöstörakenne</vt:lpstr>
      <vt:lpstr>Rekrytointien onnistuminen</vt:lpstr>
      <vt:lpstr>Osaavan työvoiman rekrytointi haastavaa</vt:lpstr>
      <vt:lpstr>Osaavan työvoiman rekrytointi toimialoittain </vt:lpstr>
      <vt:lpstr>Työntekijöiden puute yleisin haaste</vt:lpstr>
      <vt:lpstr>Rekrytointivaikeuksien kohdentuminen</vt:lpstr>
      <vt:lpstr>Maine tärkeässä asemassa rekrytoinneissa</vt:lpstr>
      <vt:lpstr>Tarvittavat koulutukset sopivan osaavan työvoiman kouluttamiseksi</vt:lpstr>
      <vt:lpstr>Työ- ja koulutusperusteinen maahanmuutto</vt:lpstr>
      <vt:lpstr>Kotimaisen ja ulkomaisen työvoiman osuudet</vt:lpstr>
      <vt:lpstr>Ulkomaisen työvoiman osuus palvelualan yrityksissä</vt:lpstr>
      <vt:lpstr>Osaavan työvoiman rekrytointi ulkomaisen työvoiman käytön mukaan</vt:lpstr>
      <vt:lpstr>Kielitaito yleisin este ulkomaisen työvoiman hyödyntämiselle</vt:lpstr>
      <vt:lpstr>Kansainvälisten harjoittelijoiden tai opinnäytetyön tekijöiden rekrytointi</vt:lpstr>
      <vt:lpstr>Ulkomaista työvoimaa vaativat tehtävät</vt:lpstr>
      <vt:lpstr>Tarvittavat tukitoimet kansainvälisille rekrytoinneille</vt:lpstr>
      <vt:lpstr>Osaamistarpeet</vt:lpstr>
      <vt:lpstr>Digitalisaation merkitys tasaantumassa</vt:lpstr>
      <vt:lpstr>Trendien vaikutus osaamistarpeisiin</vt:lpstr>
      <vt:lpstr>Trendien vaikutus osaamistarpeisiin</vt:lpstr>
      <vt:lpstr>Oman osaamisen kehittäminen arvossa</vt:lpstr>
      <vt:lpstr>Osaamisalueiden merkitykset – jakaumat</vt:lpstr>
      <vt:lpstr>Oman osaamisen kehittämisen rinnalla asiakaslähtöisyys nousee tärkeimpien tekijöiden joukkoon</vt:lpstr>
      <vt:lpstr>Mitä henkilöstön osaaminen osa-alueella tarkoitetaan vastaajayrityksissä</vt:lpstr>
      <vt:lpstr>Millaista osaamista tähän teemaan liittyen tarvitsette?</vt:lpstr>
      <vt:lpstr>Tärkeimpien osaajaryhmien pääasiallinen koulutustausta</vt:lpstr>
      <vt:lpstr>Tulevaisuuden osaamistarpeet</vt:lpstr>
      <vt:lpstr>Tärkeimmät taidot eri koulutusasteittain</vt:lpstr>
      <vt:lpstr>Tulevaisuuden osaamistarpeet – kaikki</vt:lpstr>
      <vt:lpstr>Tulevaisuuden osaamistarpeet – ammattikoulutaustaiset</vt:lpstr>
      <vt:lpstr>Tulevaisuuden osaamistarpeet – ammattikorkeakoulutaustaiset</vt:lpstr>
      <vt:lpstr>Tulevaisuuden osaamistarpeet – yliopistotaustaiset</vt:lpstr>
      <vt:lpstr>Johtopäätökset</vt:lpstr>
      <vt:lpstr>Johtopäätökset</vt:lpstr>
      <vt:lpstr>PowerPoint Presentation</vt:lpstr>
      <vt:lpstr>Ulkomaisen työvoiman hyödyntämisen esteet toimialoittain </vt:lpstr>
      <vt:lpstr>Henkilöstön osaamisalueiden merkitys eri koulutusasteittain</vt:lpstr>
      <vt:lpstr>Henkilöstön osaamisen osa-alueiden tärkeys rekrytointien haastavuuden mukaan</vt:lpstr>
      <vt:lpstr>Kiitos!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Jalovaara Heini</dc:creator>
  <cp:revision>1</cp:revision>
  <cp:lastPrinted>2022-04-28T05:12:35Z</cp:lastPrinted>
  <dcterms:created xsi:type="dcterms:W3CDTF">2022-02-22T07:12:01Z</dcterms:created>
  <dcterms:modified xsi:type="dcterms:W3CDTF">2022-05-19T08:49:41Z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0x0101008203AE3B16F5204D9B86779F0ED133A7</vt:lpwstr>
  </property>
  <property fmtid="{D5CDD505-2E9C-101B-9397-08002B2CF9AE}" pid="3" name="MediaServiceImageTags">
    <vt:lpwstr/>
  </property>
</Properties>
</file>