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11" r:id="rId6"/>
    <p:sldMasterId id="2147483722" r:id="rId7"/>
  </p:sldMasterIdLst>
  <p:notesMasterIdLst>
    <p:notesMasterId r:id="rId22"/>
  </p:notesMasterIdLst>
  <p:sldIdLst>
    <p:sldId id="1320" r:id="rId8"/>
    <p:sldId id="645" r:id="rId9"/>
    <p:sldId id="291" r:id="rId10"/>
    <p:sldId id="483" r:id="rId11"/>
    <p:sldId id="481" r:id="rId12"/>
    <p:sldId id="1332" r:id="rId13"/>
    <p:sldId id="1313" r:id="rId14"/>
    <p:sldId id="1323" r:id="rId15"/>
    <p:sldId id="1330" r:id="rId16"/>
    <p:sldId id="1314" r:id="rId17"/>
    <p:sldId id="1333" r:id="rId18"/>
    <p:sldId id="1315" r:id="rId19"/>
    <p:sldId id="1324" r:id="rId20"/>
    <p:sldId id="966" r:id="rId21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0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2766" y="13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62502607618958"/>
          <c:y val="6.4738614085714338E-2"/>
          <c:w val="0.44277664313641041"/>
          <c:h val="0.85907998214959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Kaikki vastaajat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6-4985-94E2-17A80741B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0B1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Sheet1!$A$3:$A$69</c:f>
              <c:strCache>
                <c:ptCount val="22"/>
                <c:pt idx="0">
                  <c:v>Ikäryhmä</c:v>
                </c:pt>
                <c:pt idx="1">
                  <c:v>Mies</c:v>
                </c:pt>
                <c:pt idx="2">
                  <c:v>Nainen</c:v>
                </c:pt>
                <c:pt idx="3">
                  <c:v>Ikäryhmä</c:v>
                </c:pt>
                <c:pt idx="4">
                  <c:v>18-29</c:v>
                </c:pt>
                <c:pt idx="5">
                  <c:v>30-39</c:v>
                </c:pt>
                <c:pt idx="6">
                  <c:v>40-49</c:v>
                </c:pt>
                <c:pt idx="7">
                  <c:v>50-59</c:v>
                </c:pt>
                <c:pt idx="8">
                  <c:v>60-79</c:v>
                </c:pt>
                <c:pt idx="9">
                  <c:v>Suuralue</c:v>
                </c:pt>
                <c:pt idx="10">
                  <c:v>Länsi-Suomi</c:v>
                </c:pt>
                <c:pt idx="11">
                  <c:v>Helsinki-Uusimaa</c:v>
                </c:pt>
                <c:pt idx="12">
                  <c:v>Etelä-Suomi</c:v>
                </c:pt>
                <c:pt idx="13">
                  <c:v>Pohjois- ja Itä-Suomi</c:v>
                </c:pt>
                <c:pt idx="14">
                  <c:v>Mikä on koulutuksesi?</c:v>
                </c:pt>
                <c:pt idx="15">
                  <c:v>Peruskoulu</c:v>
                </c:pt>
                <c:pt idx="16">
                  <c:v>Ammattikoulu</c:v>
                </c:pt>
                <c:pt idx="17">
                  <c:v>Lukio</c:v>
                </c:pt>
                <c:pt idx="18">
                  <c:v>Opistotaso</c:v>
                </c:pt>
                <c:pt idx="19">
                  <c:v>Ammattikorkeakoulu</c:v>
                </c:pt>
                <c:pt idx="20">
                  <c:v>Yliopisto/Korkeakoulu</c:v>
                </c:pt>
                <c:pt idx="21">
                  <c:v>Muu</c:v>
                </c:pt>
              </c:strCache>
              <c:extLst/>
            </c:strRef>
          </c:cat>
          <c:val>
            <c:numRef>
              <c:f>Sheet1!$B$3:$B$69</c:f>
              <c:numCache>
                <c:formatCode>0%</c:formatCode>
                <c:ptCount val="22"/>
                <c:pt idx="1">
                  <c:v>0.498</c:v>
                </c:pt>
                <c:pt idx="2">
                  <c:v>0.502</c:v>
                </c:pt>
                <c:pt idx="4">
                  <c:v>0.19400000000000001</c:v>
                </c:pt>
                <c:pt idx="5">
                  <c:v>0.17</c:v>
                </c:pt>
                <c:pt idx="6">
                  <c:v>0.16</c:v>
                </c:pt>
                <c:pt idx="7">
                  <c:v>0.17799999999999999</c:v>
                </c:pt>
                <c:pt idx="8">
                  <c:v>0.29799999999999999</c:v>
                </c:pt>
                <c:pt idx="9" formatCode="General">
                  <c:v>0</c:v>
                </c:pt>
                <c:pt idx="10">
                  <c:v>0.25</c:v>
                </c:pt>
                <c:pt idx="11">
                  <c:v>0.30299999999999999</c:v>
                </c:pt>
                <c:pt idx="12">
                  <c:v>0.21299999999999999</c:v>
                </c:pt>
                <c:pt idx="13">
                  <c:v>0.23400000000000001</c:v>
                </c:pt>
                <c:pt idx="15">
                  <c:v>7.2999999999999995E-2</c:v>
                </c:pt>
                <c:pt idx="16">
                  <c:v>0.26500000000000001</c:v>
                </c:pt>
                <c:pt idx="17">
                  <c:v>0.104</c:v>
                </c:pt>
                <c:pt idx="18">
                  <c:v>0.123</c:v>
                </c:pt>
                <c:pt idx="19">
                  <c:v>0.183</c:v>
                </c:pt>
                <c:pt idx="20">
                  <c:v>0.23599999999999999</c:v>
                </c:pt>
                <c:pt idx="21">
                  <c:v>1.6E-2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490-4481-9F19-CAC668BB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80720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40B16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5999658630673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Taul1!$B$6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Taul1!$C$5:$BS$5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Taul1!$C$6:$BS$6</c:f>
              <c:numCache>
                <c:formatCode>General</c:formatCode>
                <c:ptCount val="23"/>
                <c:pt idx="0" formatCode="0%">
                  <c:v>0.44400000000000001</c:v>
                </c:pt>
                <c:pt idx="2" formatCode="0%">
                  <c:v>0.42199999999999999</c:v>
                </c:pt>
                <c:pt idx="3" formatCode="0%">
                  <c:v>0.34300000000000003</c:v>
                </c:pt>
                <c:pt idx="4" formatCode="0%">
                  <c:v>0.47799999999999998</c:v>
                </c:pt>
                <c:pt idx="5" formatCode="0%">
                  <c:v>0.53900000000000003</c:v>
                </c:pt>
                <c:pt idx="6" formatCode="0%">
                  <c:v>0.42799999999999999</c:v>
                </c:pt>
                <c:pt idx="7" formatCode="0%">
                  <c:v>0.498</c:v>
                </c:pt>
                <c:pt idx="8" formatCode="0%">
                  <c:v>0.48299999999999998</c:v>
                </c:pt>
                <c:pt idx="10" formatCode="0%">
                  <c:v>0.497</c:v>
                </c:pt>
                <c:pt idx="11" formatCode="0%">
                  <c:v>0.46300000000000002</c:v>
                </c:pt>
                <c:pt idx="12" formatCode="0%">
                  <c:v>0.41299999999999998</c:v>
                </c:pt>
                <c:pt idx="13" formatCode="0%">
                  <c:v>0.439</c:v>
                </c:pt>
                <c:pt idx="14" formatCode="0%">
                  <c:v>0.40799999999999997</c:v>
                </c:pt>
                <c:pt idx="15" formatCode="0%">
                  <c:v>0.49</c:v>
                </c:pt>
                <c:pt idx="17" formatCode="0%">
                  <c:v>0.48699999999999999</c:v>
                </c:pt>
                <c:pt idx="18" formatCode="0%">
                  <c:v>0.40899999999999997</c:v>
                </c:pt>
                <c:pt idx="19" formatCode="0%">
                  <c:v>0.432</c:v>
                </c:pt>
                <c:pt idx="20" formatCode="0%">
                  <c:v>0.42</c:v>
                </c:pt>
                <c:pt idx="21" formatCode="0%">
                  <c:v>0.496</c:v>
                </c:pt>
                <c:pt idx="22" formatCode="0%">
                  <c:v>0.46100000000000002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257-4C68-B932-951596057696}"/>
            </c:ext>
          </c:extLst>
        </c:ser>
        <c:ser>
          <c:idx val="1"/>
          <c:order val="1"/>
          <c:tx>
            <c:strRef>
              <c:f>Taul1!$B$7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Taul1!$C$7:$BS$7</c:f>
              <c:numCache>
                <c:formatCode>General</c:formatCode>
                <c:ptCount val="23"/>
                <c:pt idx="0" formatCode="0%">
                  <c:v>0.317</c:v>
                </c:pt>
                <c:pt idx="2" formatCode="0%">
                  <c:v>0.251</c:v>
                </c:pt>
                <c:pt idx="3" formatCode="0%">
                  <c:v>0.35699999999999998</c:v>
                </c:pt>
                <c:pt idx="4" formatCode="0%">
                  <c:v>0.27</c:v>
                </c:pt>
                <c:pt idx="5" formatCode="0%">
                  <c:v>0.27100000000000002</c:v>
                </c:pt>
                <c:pt idx="6" formatCode="0%">
                  <c:v>0.35799999999999998</c:v>
                </c:pt>
                <c:pt idx="7" formatCode="0%">
                  <c:v>0.32200000000000001</c:v>
                </c:pt>
                <c:pt idx="8" formatCode="0%">
                  <c:v>0.23499999999999999</c:v>
                </c:pt>
                <c:pt idx="10" formatCode="0%">
                  <c:v>0.29199999999999998</c:v>
                </c:pt>
                <c:pt idx="11" formatCode="0%">
                  <c:v>0.33600000000000002</c:v>
                </c:pt>
                <c:pt idx="12" formatCode="0%">
                  <c:v>0.32200000000000001</c:v>
                </c:pt>
                <c:pt idx="13" formatCode="0%">
                  <c:v>0.28799999999999998</c:v>
                </c:pt>
                <c:pt idx="14" formatCode="0%">
                  <c:v>0.32700000000000001</c:v>
                </c:pt>
                <c:pt idx="15" formatCode="0%">
                  <c:v>0.221</c:v>
                </c:pt>
                <c:pt idx="17" formatCode="0%">
                  <c:v>0.23400000000000001</c:v>
                </c:pt>
                <c:pt idx="18" formatCode="0%">
                  <c:v>0.29099999999999998</c:v>
                </c:pt>
                <c:pt idx="19" formatCode="0%">
                  <c:v>0.35299999999999998</c:v>
                </c:pt>
                <c:pt idx="20" formatCode="0%">
                  <c:v>0.40400000000000003</c:v>
                </c:pt>
                <c:pt idx="21" formatCode="0%">
                  <c:v>0.371</c:v>
                </c:pt>
                <c:pt idx="22" formatCode="0%">
                  <c:v>0.29199999999999998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7257-4C68-B932-951596057696}"/>
            </c:ext>
          </c:extLst>
        </c:ser>
        <c:ser>
          <c:idx val="2"/>
          <c:order val="2"/>
          <c:tx>
            <c:strRef>
              <c:f>Taul1!$B$8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Taul1!$C$8:$BS$8</c:f>
              <c:numCache>
                <c:formatCode>General</c:formatCode>
                <c:ptCount val="23"/>
                <c:pt idx="0" formatCode="0%">
                  <c:v>0.156</c:v>
                </c:pt>
                <c:pt idx="2" formatCode="0%">
                  <c:v>0.193</c:v>
                </c:pt>
                <c:pt idx="3" formatCode="0%">
                  <c:v>0.2</c:v>
                </c:pt>
                <c:pt idx="4" formatCode="0%">
                  <c:v>0.108</c:v>
                </c:pt>
                <c:pt idx="5" formatCode="0%">
                  <c:v>0.13300000000000001</c:v>
                </c:pt>
                <c:pt idx="6" formatCode="0%">
                  <c:v>0.14199999999999999</c:v>
                </c:pt>
                <c:pt idx="7" formatCode="0%">
                  <c:v>0.13600000000000001</c:v>
                </c:pt>
                <c:pt idx="8" formatCode="0%">
                  <c:v>0.221</c:v>
                </c:pt>
                <c:pt idx="10" formatCode="0%">
                  <c:v>0.11899999999999999</c:v>
                </c:pt>
                <c:pt idx="11" formatCode="0%">
                  <c:v>0.127</c:v>
                </c:pt>
                <c:pt idx="12" formatCode="0%">
                  <c:v>0.187</c:v>
                </c:pt>
                <c:pt idx="13" formatCode="0%">
                  <c:v>0.19400000000000001</c:v>
                </c:pt>
                <c:pt idx="14" formatCode="0%">
                  <c:v>0.18099999999999999</c:v>
                </c:pt>
                <c:pt idx="15" formatCode="0%">
                  <c:v>4.1000000000000002E-2</c:v>
                </c:pt>
                <c:pt idx="17" formatCode="0%">
                  <c:v>0.17100000000000001</c:v>
                </c:pt>
                <c:pt idx="18" formatCode="0%">
                  <c:v>0.20200000000000001</c:v>
                </c:pt>
                <c:pt idx="19" formatCode="0%">
                  <c:v>0.16500000000000001</c:v>
                </c:pt>
                <c:pt idx="20" formatCode="0%">
                  <c:v>0.13100000000000001</c:v>
                </c:pt>
                <c:pt idx="21" formatCode="0%">
                  <c:v>9.9000000000000005E-2</c:v>
                </c:pt>
                <c:pt idx="22" formatCode="0%">
                  <c:v>0.13400000000000001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257-4C68-B932-951596057696}"/>
            </c:ext>
          </c:extLst>
        </c:ser>
        <c:ser>
          <c:idx val="3"/>
          <c:order val="3"/>
          <c:tx>
            <c:strRef>
              <c:f>Taul1!$B$9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Taul1!$C$9:$BS$9</c:f>
              <c:numCache>
                <c:formatCode>General</c:formatCode>
                <c:ptCount val="23"/>
                <c:pt idx="0" formatCode="0%">
                  <c:v>8.3000000000000004E-2</c:v>
                </c:pt>
                <c:pt idx="2" formatCode="0%">
                  <c:v>0.13400000000000001</c:v>
                </c:pt>
                <c:pt idx="3" formatCode="0%">
                  <c:v>0.1</c:v>
                </c:pt>
                <c:pt idx="4" formatCode="0%">
                  <c:v>0.14399999999999999</c:v>
                </c:pt>
                <c:pt idx="5" formatCode="0%">
                  <c:v>5.7000000000000002E-2</c:v>
                </c:pt>
                <c:pt idx="6" formatCode="0%">
                  <c:v>7.1999999999999995E-2</c:v>
                </c:pt>
                <c:pt idx="7" formatCode="0%">
                  <c:v>4.3999999999999997E-2</c:v>
                </c:pt>
                <c:pt idx="8" formatCode="0%">
                  <c:v>0.06</c:v>
                </c:pt>
                <c:pt idx="10" formatCode="0%">
                  <c:v>9.0999999999999998E-2</c:v>
                </c:pt>
                <c:pt idx="11" formatCode="0%">
                  <c:v>7.3999999999999996E-2</c:v>
                </c:pt>
                <c:pt idx="12" formatCode="0%">
                  <c:v>7.8E-2</c:v>
                </c:pt>
                <c:pt idx="13" formatCode="0%">
                  <c:v>7.9000000000000001E-2</c:v>
                </c:pt>
                <c:pt idx="14" formatCode="0%">
                  <c:v>8.4000000000000005E-2</c:v>
                </c:pt>
                <c:pt idx="15" formatCode="0%">
                  <c:v>0.248</c:v>
                </c:pt>
                <c:pt idx="17" formatCode="0%">
                  <c:v>0.109</c:v>
                </c:pt>
                <c:pt idx="18" formatCode="0%">
                  <c:v>9.9000000000000005E-2</c:v>
                </c:pt>
                <c:pt idx="19" formatCode="0%">
                  <c:v>0.05</c:v>
                </c:pt>
                <c:pt idx="20" formatCode="0%">
                  <c:v>4.4999999999999998E-2</c:v>
                </c:pt>
                <c:pt idx="21" formatCode="0%">
                  <c:v>3.5000000000000003E-2</c:v>
                </c:pt>
                <c:pt idx="22" formatCode="0%">
                  <c:v>0.113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257-4C68-B932-9515960576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84722314146262"/>
          <c:y val="0.93630642552064969"/>
          <c:w val="0.67145095253079246"/>
          <c:h val="4.927431579955262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55230883629538"/>
          <c:y val="6.4738614085714338E-2"/>
          <c:w val="0.49084936037630467"/>
          <c:h val="0.85907998214959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Kaikki vastaajat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46-4AC5-B555-426887D713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46-4AC5-B555-426887D713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46-4AC5-B555-426887D71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0B1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Sheet1!$A$3:$A$69</c:f>
              <c:strCache>
                <c:ptCount val="21"/>
                <c:pt idx="0">
                  <c:v>Asuinpaikka</c:v>
                </c:pt>
                <c:pt idx="1">
                  <c:v>Pääkaupunkiseutu</c:v>
                </c:pt>
                <c:pt idx="2">
                  <c:v>Yli 150 000 asukkaan kaupunki</c:v>
                </c:pt>
                <c:pt idx="3">
                  <c:v>30 000 - 150 000 asukaan kaupunki</c:v>
                </c:pt>
                <c:pt idx="4">
                  <c:v>10 000 - 30 000 asukkaan kaupunki</c:v>
                </c:pt>
                <c:pt idx="5">
                  <c:v>Haja-asustusalue</c:v>
                </c:pt>
                <c:pt idx="6">
                  <c:v>En osaa sanoa</c:v>
                </c:pt>
                <c:pt idx="7">
                  <c:v>Talouden tulot</c:v>
                </c:pt>
                <c:pt idx="8">
                  <c:v>0 - 20 000 euroa</c:v>
                </c:pt>
                <c:pt idx="9">
                  <c:v>20 001 - 40 000 euroa</c:v>
                </c:pt>
                <c:pt idx="10">
                  <c:v>40 001 - 60 000 euroa</c:v>
                </c:pt>
                <c:pt idx="11">
                  <c:v>60 001 - 80 000 euroa</c:v>
                </c:pt>
                <c:pt idx="12">
                  <c:v>80 001 euroa tai enemmän</c:v>
                </c:pt>
                <c:pt idx="13">
                  <c:v>En tiedä/en halua sanoa</c:v>
                </c:pt>
                <c:pt idx="14">
                  <c:v>Elämänvaihe</c:v>
                </c:pt>
                <c:pt idx="15">
                  <c:v>Yksinasuva / Yksinhuoltaja</c:v>
                </c:pt>
                <c:pt idx="16">
                  <c:v>Kaksi aikuista, ei lapsia taloudessa</c:v>
                </c:pt>
                <c:pt idx="17">
                  <c:v>Kaksi aikuista, alle 18-vuotiaita lapsia taloudessa</c:v>
                </c:pt>
                <c:pt idx="18">
                  <c:v>Asun vanhempieni kanssa</c:v>
                </c:pt>
                <c:pt idx="19">
                  <c:v>En tahdo kertoa</c:v>
                </c:pt>
                <c:pt idx="20">
                  <c:v>Muu</c:v>
                </c:pt>
              </c:strCache>
              <c:extLst/>
            </c:strRef>
          </c:cat>
          <c:val>
            <c:numRef>
              <c:f>Sheet1!$B$3:$B$69</c:f>
              <c:numCache>
                <c:formatCode>0%</c:formatCode>
                <c:ptCount val="21"/>
                <c:pt idx="0" formatCode="General">
                  <c:v>0</c:v>
                </c:pt>
                <c:pt idx="1">
                  <c:v>0.223</c:v>
                </c:pt>
                <c:pt idx="2">
                  <c:v>0.17299999999999999</c:v>
                </c:pt>
                <c:pt idx="3">
                  <c:v>0.30099999999999999</c:v>
                </c:pt>
                <c:pt idx="4">
                  <c:v>0.13900000000000001</c:v>
                </c:pt>
                <c:pt idx="5">
                  <c:v>0.14699999999999999</c:v>
                </c:pt>
                <c:pt idx="6">
                  <c:v>1.7000000000000001E-2</c:v>
                </c:pt>
                <c:pt idx="7" formatCode="General">
                  <c:v>0</c:v>
                </c:pt>
                <c:pt idx="8">
                  <c:v>0.155</c:v>
                </c:pt>
                <c:pt idx="9">
                  <c:v>0.22199999999999998</c:v>
                </c:pt>
                <c:pt idx="10">
                  <c:v>0.191</c:v>
                </c:pt>
                <c:pt idx="11">
                  <c:v>0.13100000000000001</c:v>
                </c:pt>
                <c:pt idx="12">
                  <c:v>0.128</c:v>
                </c:pt>
                <c:pt idx="13">
                  <c:v>0.17099999999999999</c:v>
                </c:pt>
                <c:pt idx="14" formatCode="General">
                  <c:v>0</c:v>
                </c:pt>
                <c:pt idx="15">
                  <c:v>0.29199999999999998</c:v>
                </c:pt>
                <c:pt idx="16">
                  <c:v>0.36699999999999999</c:v>
                </c:pt>
                <c:pt idx="17">
                  <c:v>0.19500000000000001</c:v>
                </c:pt>
                <c:pt idx="18">
                  <c:v>3.3000000000000002E-2</c:v>
                </c:pt>
                <c:pt idx="19">
                  <c:v>6.5000000000000002E-2</c:v>
                </c:pt>
                <c:pt idx="20">
                  <c:v>4.9000000000000002E-2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B46-4AC5-B555-426887D71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80720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40B16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84014760810915"/>
          <c:y val="6.2045214825656884E-2"/>
          <c:w val="0.6408014700308623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Taul1!$B$21</c:f>
              <c:strCache>
                <c:ptCount val="1"/>
                <c:pt idx="0">
                  <c:v>Huhtikuu Kaikki vastaajat, n=2011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Taul1!$A$22:$A$25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Taul1!$B$22:$B$25</c:f>
              <c:numCache>
                <c:formatCode>0%</c:formatCode>
                <c:ptCount val="4"/>
                <c:pt idx="0">
                  <c:v>0.48</c:v>
                </c:pt>
                <c:pt idx="1">
                  <c:v>0.29499999999999998</c:v>
                </c:pt>
                <c:pt idx="2">
                  <c:v>0.14699999999999999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B-4E2D-A97A-0BB605E25BF1}"/>
            </c:ext>
          </c:extLst>
        </c:ser>
        <c:ser>
          <c:idx val="1"/>
          <c:order val="1"/>
          <c:tx>
            <c:strRef>
              <c:f>Taul1!$C$21</c:f>
              <c:strCache>
                <c:ptCount val="1"/>
                <c:pt idx="0">
                  <c:v>Kesäkuu Kaikki vastaajat, n=2022</c:v>
                </c:pt>
              </c:strCache>
            </c:strRef>
          </c:tx>
          <c:spPr>
            <a:solidFill>
              <a:srgbClr val="E600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Taul1!$A$22:$A$25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Taul1!$C$22:$C$25</c:f>
              <c:numCache>
                <c:formatCode>0%</c:formatCode>
                <c:ptCount val="4"/>
                <c:pt idx="0">
                  <c:v>0.38800000000000001</c:v>
                </c:pt>
                <c:pt idx="1">
                  <c:v>0.33300000000000002</c:v>
                </c:pt>
                <c:pt idx="2">
                  <c:v>0.183</c:v>
                </c:pt>
                <c:pt idx="3">
                  <c:v>9.6000000000000002E-2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5EB-4E2D-A97A-0BB605E25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0064944060042"/>
          <c:y val="0.16324533533720745"/>
          <c:w val="0.2449935445277206"/>
          <c:h val="0.24947851864129278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50902424052353"/>
          <c:y val="6.694213501555564E-2"/>
          <c:w val="0.6408014700308623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Taul1!$B$14</c:f>
              <c:strCache>
                <c:ptCount val="1"/>
                <c:pt idx="0">
                  <c:v>Kaikki vastaajat, n=2022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Taul1!$A$15:$A$18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Taul1!$B$15:$B$18</c:f>
              <c:numCache>
                <c:formatCode>0%</c:formatCode>
                <c:ptCount val="4"/>
                <c:pt idx="0">
                  <c:v>0.38800000000000001</c:v>
                </c:pt>
                <c:pt idx="1">
                  <c:v>0.33300000000000002</c:v>
                </c:pt>
                <c:pt idx="2">
                  <c:v>0.183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5-41E5-BE36-C123622F73E8}"/>
            </c:ext>
          </c:extLst>
        </c:ser>
        <c:ser>
          <c:idx val="2"/>
          <c:order val="2"/>
          <c:tx>
            <c:strRef>
              <c:f>Taul1!$D$14</c:f>
              <c:strCache>
                <c:ptCount val="1"/>
                <c:pt idx="0">
                  <c:v>Mies, n=1007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Taul1!$A$15:$A$18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Taul1!$D$15:$D$18</c:f>
              <c:numCache>
                <c:formatCode>0%</c:formatCode>
                <c:ptCount val="4"/>
                <c:pt idx="0">
                  <c:v>0.39500000000000002</c:v>
                </c:pt>
                <c:pt idx="1">
                  <c:v>0.34799999999999998</c:v>
                </c:pt>
                <c:pt idx="2">
                  <c:v>0.18099999999999999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5-41E5-BE36-C123622F73E8}"/>
            </c:ext>
          </c:extLst>
        </c:ser>
        <c:ser>
          <c:idx val="3"/>
          <c:order val="3"/>
          <c:tx>
            <c:strRef>
              <c:f>Taul1!$E$14</c:f>
              <c:strCache>
                <c:ptCount val="1"/>
                <c:pt idx="0">
                  <c:v>Nainen, n=1015</c:v>
                </c:pt>
              </c:strCache>
            </c:strRef>
          </c:tx>
          <c:spPr>
            <a:solidFill>
              <a:srgbClr val="F4B5D3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Taul1!$A$15:$A$18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Taul1!$E$15:$E$18</c:f>
              <c:numCache>
                <c:formatCode>0%</c:formatCode>
                <c:ptCount val="4"/>
                <c:pt idx="0">
                  <c:v>0.38100000000000001</c:v>
                </c:pt>
                <c:pt idx="1">
                  <c:v>0.318</c:v>
                </c:pt>
                <c:pt idx="2">
                  <c:v>0.185</c:v>
                </c:pt>
                <c:pt idx="3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B5-41E5-BE36-C123622F7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Taul1!$C$14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Taul1!$A$15:$A$18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Taul1!$C$15:$C$18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1B5-41E5-BE36-C123622F73E8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0064554722794"/>
          <c:y val="6.6530741818145903E-2"/>
          <c:w val="0.2449935445277206"/>
          <c:h val="0.15494646862528327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08146546346376"/>
          <c:y val="6.4703301045169179E-2"/>
          <c:w val="0.6741127037067185"/>
          <c:h val="0.79840286841064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Taul1!$A$8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Taul1!$B$7:$BK$7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Taul1!$B$8:$BK$8</c:f>
              <c:numCache>
                <c:formatCode>General</c:formatCode>
                <c:ptCount val="17"/>
                <c:pt idx="0" formatCode="0%">
                  <c:v>0.38800000000000001</c:v>
                </c:pt>
                <c:pt idx="2" formatCode="0%">
                  <c:v>0.39500000000000002</c:v>
                </c:pt>
                <c:pt idx="3" formatCode="0%">
                  <c:v>0.38100000000000001</c:v>
                </c:pt>
                <c:pt idx="5" formatCode="0%">
                  <c:v>0.32300000000000001</c:v>
                </c:pt>
                <c:pt idx="6" formatCode="0%">
                  <c:v>0.308</c:v>
                </c:pt>
                <c:pt idx="7" formatCode="0%">
                  <c:v>0.36699999999999999</c:v>
                </c:pt>
                <c:pt idx="8" formatCode="0%">
                  <c:v>0.41199999999999998</c:v>
                </c:pt>
                <c:pt idx="9" formatCode="0%">
                  <c:v>0.44700000000000001</c:v>
                </c:pt>
                <c:pt idx="10" formatCode="0%">
                  <c:v>0.51600000000000001</c:v>
                </c:pt>
                <c:pt idx="12" formatCode="0%">
                  <c:v>0.41499999999999998</c:v>
                </c:pt>
                <c:pt idx="13" formatCode="0%">
                  <c:v>0.432</c:v>
                </c:pt>
                <c:pt idx="14" formatCode="0%">
                  <c:v>0.29399999999999998</c:v>
                </c:pt>
                <c:pt idx="15" formatCode="0%">
                  <c:v>0.23899999999999999</c:v>
                </c:pt>
                <c:pt idx="16" formatCode="0%">
                  <c:v>0.39500000000000002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1D-48BF-BD6F-DC2FC9B58514}"/>
            </c:ext>
          </c:extLst>
        </c:ser>
        <c:ser>
          <c:idx val="1"/>
          <c:order val="1"/>
          <c:tx>
            <c:strRef>
              <c:f>Taul1!$A$9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Taul1!$B$9:$BK$9</c:f>
              <c:numCache>
                <c:formatCode>General</c:formatCode>
                <c:ptCount val="17"/>
                <c:pt idx="0" formatCode="0%">
                  <c:v>0.33300000000000002</c:v>
                </c:pt>
                <c:pt idx="2" formatCode="0%">
                  <c:v>0.34799999999999998</c:v>
                </c:pt>
                <c:pt idx="3" formatCode="0%">
                  <c:v>0.318</c:v>
                </c:pt>
                <c:pt idx="5" formatCode="0%">
                  <c:v>0.38700000000000001</c:v>
                </c:pt>
                <c:pt idx="6" formatCode="0%">
                  <c:v>0.42899999999999999</c:v>
                </c:pt>
                <c:pt idx="7" formatCode="0%">
                  <c:v>0.307</c:v>
                </c:pt>
                <c:pt idx="8" formatCode="0%">
                  <c:v>0.30599999999999999</c:v>
                </c:pt>
                <c:pt idx="9" formatCode="0%">
                  <c:v>0.30199999999999999</c:v>
                </c:pt>
                <c:pt idx="10" formatCode="0%">
                  <c:v>0.223</c:v>
                </c:pt>
                <c:pt idx="12" formatCode="0%">
                  <c:v>0.248</c:v>
                </c:pt>
                <c:pt idx="13" formatCode="0%">
                  <c:v>0.34599999999999997</c:v>
                </c:pt>
                <c:pt idx="14" formatCode="0%">
                  <c:v>0.436</c:v>
                </c:pt>
                <c:pt idx="15" formatCode="0%">
                  <c:v>0.38200000000000001</c:v>
                </c:pt>
                <c:pt idx="16" formatCode="0%">
                  <c:v>0.30299999999999999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71D-48BF-BD6F-DC2FC9B58514}"/>
            </c:ext>
          </c:extLst>
        </c:ser>
        <c:ser>
          <c:idx val="2"/>
          <c:order val="2"/>
          <c:tx>
            <c:strRef>
              <c:f>Taul1!$A$10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Taul1!$B$10:$BK$10</c:f>
              <c:numCache>
                <c:formatCode>General</c:formatCode>
                <c:ptCount val="17"/>
                <c:pt idx="0" formatCode="0%">
                  <c:v>0.183</c:v>
                </c:pt>
                <c:pt idx="2" formatCode="0%">
                  <c:v>0.18099999999999999</c:v>
                </c:pt>
                <c:pt idx="3" formatCode="0%">
                  <c:v>0.185</c:v>
                </c:pt>
                <c:pt idx="5" formatCode="0%">
                  <c:v>0.129</c:v>
                </c:pt>
                <c:pt idx="6" formatCode="0%">
                  <c:v>0.154</c:v>
                </c:pt>
                <c:pt idx="7" formatCode="0%">
                  <c:v>0.249</c:v>
                </c:pt>
                <c:pt idx="8" formatCode="0%">
                  <c:v>0.22800000000000001</c:v>
                </c:pt>
                <c:pt idx="9" formatCode="0%">
                  <c:v>0.18</c:v>
                </c:pt>
                <c:pt idx="10" formatCode="0%">
                  <c:v>0.16200000000000001</c:v>
                </c:pt>
                <c:pt idx="12" formatCode="0%">
                  <c:v>0.20799999999999999</c:v>
                </c:pt>
                <c:pt idx="13" formatCode="0%">
                  <c:v>0.155</c:v>
                </c:pt>
                <c:pt idx="14" formatCode="0%">
                  <c:v>0.218</c:v>
                </c:pt>
                <c:pt idx="15" formatCode="0%">
                  <c:v>0.115</c:v>
                </c:pt>
                <c:pt idx="16" formatCode="0%">
                  <c:v>0.186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71D-48BF-BD6F-DC2FC9B58514}"/>
            </c:ext>
          </c:extLst>
        </c:ser>
        <c:ser>
          <c:idx val="3"/>
          <c:order val="3"/>
          <c:tx>
            <c:strRef>
              <c:f>Taul1!$A$11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Taul1!$B$11:$BK$11</c:f>
              <c:numCache>
                <c:formatCode>General</c:formatCode>
                <c:ptCount val="17"/>
                <c:pt idx="0" formatCode="0%">
                  <c:v>9.6000000000000002E-2</c:v>
                </c:pt>
                <c:pt idx="2" formatCode="0%">
                  <c:v>7.5999999999999998E-2</c:v>
                </c:pt>
                <c:pt idx="3" formatCode="0%">
                  <c:v>0.11600000000000001</c:v>
                </c:pt>
                <c:pt idx="5" formatCode="0%">
                  <c:v>0.161</c:v>
                </c:pt>
                <c:pt idx="6" formatCode="0%">
                  <c:v>0.109</c:v>
                </c:pt>
                <c:pt idx="7" formatCode="0%">
                  <c:v>7.8E-2</c:v>
                </c:pt>
                <c:pt idx="8" formatCode="0%">
                  <c:v>5.3999999999999999E-2</c:v>
                </c:pt>
                <c:pt idx="9" formatCode="0%">
                  <c:v>7.0999999999999994E-2</c:v>
                </c:pt>
                <c:pt idx="10" formatCode="0%">
                  <c:v>9.9000000000000005E-2</c:v>
                </c:pt>
                <c:pt idx="12" formatCode="0%">
                  <c:v>0.129</c:v>
                </c:pt>
                <c:pt idx="13" formatCode="0%">
                  <c:v>6.7000000000000004E-2</c:v>
                </c:pt>
                <c:pt idx="14" formatCode="0%">
                  <c:v>5.1999999999999998E-2</c:v>
                </c:pt>
                <c:pt idx="15" formatCode="0%">
                  <c:v>0.26500000000000001</c:v>
                </c:pt>
                <c:pt idx="16" formatCode="0%">
                  <c:v>0.11700000000000001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71D-48BF-BD6F-DC2FC9B585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71849393355222002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840286841064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Taul1!$A$8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Taul1!$B$7:$BK$7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Taul1!$B$8:$BK$8</c:f>
              <c:numCache>
                <c:formatCode>General</c:formatCode>
                <c:ptCount val="23"/>
                <c:pt idx="0" formatCode="0%">
                  <c:v>0.38800000000000001</c:v>
                </c:pt>
                <c:pt idx="2" formatCode="0%">
                  <c:v>0.36799999999999999</c:v>
                </c:pt>
                <c:pt idx="3" formatCode="0%">
                  <c:v>0.28799999999999998</c:v>
                </c:pt>
                <c:pt idx="4" formatCode="0%">
                  <c:v>0.39900000000000002</c:v>
                </c:pt>
                <c:pt idx="5" formatCode="0%">
                  <c:v>0.47499999999999998</c:v>
                </c:pt>
                <c:pt idx="6" formatCode="0%">
                  <c:v>0.38600000000000001</c:v>
                </c:pt>
                <c:pt idx="7" formatCode="0%">
                  <c:v>0.45500000000000002</c:v>
                </c:pt>
                <c:pt idx="8" formatCode="0%">
                  <c:v>0.42899999999999999</c:v>
                </c:pt>
                <c:pt idx="10" formatCode="0%">
                  <c:v>0.433</c:v>
                </c:pt>
                <c:pt idx="11" formatCode="0%">
                  <c:v>0.39900000000000002</c:v>
                </c:pt>
                <c:pt idx="12" formatCode="0%">
                  <c:v>0.36599999999999999</c:v>
                </c:pt>
                <c:pt idx="13" formatCode="0%">
                  <c:v>0.41099999999999998</c:v>
                </c:pt>
                <c:pt idx="14" formatCode="0%">
                  <c:v>0.33700000000000002</c:v>
                </c:pt>
                <c:pt idx="15" formatCode="0%">
                  <c:v>0.41299999999999998</c:v>
                </c:pt>
                <c:pt idx="17" formatCode="0%">
                  <c:v>0.39500000000000002</c:v>
                </c:pt>
                <c:pt idx="18" formatCode="0%">
                  <c:v>0.36299999999999999</c:v>
                </c:pt>
                <c:pt idx="19" formatCode="0%">
                  <c:v>0.41499999999999998</c:v>
                </c:pt>
                <c:pt idx="20" formatCode="0%">
                  <c:v>0.34</c:v>
                </c:pt>
                <c:pt idx="21" formatCode="0%">
                  <c:v>0.47699999999999998</c:v>
                </c:pt>
                <c:pt idx="22" formatCode="0%">
                  <c:v>0.38700000000000001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1A2-4F06-93A8-9B65ABF30818}"/>
            </c:ext>
          </c:extLst>
        </c:ser>
        <c:ser>
          <c:idx val="1"/>
          <c:order val="1"/>
          <c:tx>
            <c:strRef>
              <c:f>Taul1!$A$9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Taul1!$B$9:$BK$9</c:f>
              <c:numCache>
                <c:formatCode>General</c:formatCode>
                <c:ptCount val="23"/>
                <c:pt idx="0" formatCode="0%">
                  <c:v>0.33300000000000002</c:v>
                </c:pt>
                <c:pt idx="2" formatCode="0%">
                  <c:v>0.27800000000000002</c:v>
                </c:pt>
                <c:pt idx="3" formatCode="0%">
                  <c:v>0.371</c:v>
                </c:pt>
                <c:pt idx="4" formatCode="0%">
                  <c:v>0.29299999999999998</c:v>
                </c:pt>
                <c:pt idx="5" formatCode="0%">
                  <c:v>0.28999999999999998</c:v>
                </c:pt>
                <c:pt idx="6" formatCode="0%">
                  <c:v>0.36799999999999999</c:v>
                </c:pt>
                <c:pt idx="7" formatCode="0%">
                  <c:v>0.32400000000000001</c:v>
                </c:pt>
                <c:pt idx="8" formatCode="0%">
                  <c:v>0.33800000000000002</c:v>
                </c:pt>
                <c:pt idx="10" formatCode="0%">
                  <c:v>0.29799999999999999</c:v>
                </c:pt>
                <c:pt idx="11" formatCode="0%">
                  <c:v>0.373</c:v>
                </c:pt>
                <c:pt idx="12" formatCode="0%">
                  <c:v>0.33900000000000002</c:v>
                </c:pt>
                <c:pt idx="13" formatCode="0%">
                  <c:v>0.29199999999999998</c:v>
                </c:pt>
                <c:pt idx="14" formatCode="0%">
                  <c:v>0.35099999999999998</c:v>
                </c:pt>
                <c:pt idx="15" formatCode="0%">
                  <c:v>0.30399999999999999</c:v>
                </c:pt>
                <c:pt idx="17" formatCode="0%">
                  <c:v>0.26400000000000001</c:v>
                </c:pt>
                <c:pt idx="18" formatCode="0%">
                  <c:v>0.29499999999999998</c:v>
                </c:pt>
                <c:pt idx="19" formatCode="0%">
                  <c:v>0.35899999999999999</c:v>
                </c:pt>
                <c:pt idx="20" formatCode="0%">
                  <c:v>0.42299999999999999</c:v>
                </c:pt>
                <c:pt idx="21" formatCode="0%">
                  <c:v>0.36699999999999999</c:v>
                </c:pt>
                <c:pt idx="22" formatCode="0%">
                  <c:v>0.31900000000000001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1A2-4F06-93A8-9B65ABF30818}"/>
            </c:ext>
          </c:extLst>
        </c:ser>
        <c:ser>
          <c:idx val="2"/>
          <c:order val="2"/>
          <c:tx>
            <c:strRef>
              <c:f>Taul1!$A$10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Taul1!$B$10:$BK$10</c:f>
              <c:numCache>
                <c:formatCode>General</c:formatCode>
                <c:ptCount val="23"/>
                <c:pt idx="0" formatCode="0%">
                  <c:v>0.183</c:v>
                </c:pt>
                <c:pt idx="2" formatCode="0%">
                  <c:v>0.19</c:v>
                </c:pt>
                <c:pt idx="3" formatCode="0%">
                  <c:v>0.23400000000000001</c:v>
                </c:pt>
                <c:pt idx="4" formatCode="0%">
                  <c:v>0.156</c:v>
                </c:pt>
                <c:pt idx="5" formatCode="0%">
                  <c:v>0.158</c:v>
                </c:pt>
                <c:pt idx="6" formatCode="0%">
                  <c:v>0.183</c:v>
                </c:pt>
                <c:pt idx="7" formatCode="0%">
                  <c:v>0.154</c:v>
                </c:pt>
                <c:pt idx="8" formatCode="0%">
                  <c:v>0.11799999999999999</c:v>
                </c:pt>
                <c:pt idx="10" formatCode="0%">
                  <c:v>0.15</c:v>
                </c:pt>
                <c:pt idx="11" formatCode="0%">
                  <c:v>0.13400000000000001</c:v>
                </c:pt>
                <c:pt idx="12" formatCode="0%">
                  <c:v>0.20899999999999999</c:v>
                </c:pt>
                <c:pt idx="13" formatCode="0%">
                  <c:v>0.19400000000000001</c:v>
                </c:pt>
                <c:pt idx="14" formatCode="0%">
                  <c:v>0.23599999999999999</c:v>
                </c:pt>
                <c:pt idx="15" formatCode="0%">
                  <c:v>4.1000000000000002E-2</c:v>
                </c:pt>
                <c:pt idx="17" formatCode="0%">
                  <c:v>0.182</c:v>
                </c:pt>
                <c:pt idx="18" formatCode="0%">
                  <c:v>0.24</c:v>
                </c:pt>
                <c:pt idx="19" formatCode="0%">
                  <c:v>0.17499999999999999</c:v>
                </c:pt>
                <c:pt idx="20" formatCode="0%">
                  <c:v>0.185</c:v>
                </c:pt>
                <c:pt idx="21" formatCode="0%">
                  <c:v>0.13300000000000001</c:v>
                </c:pt>
                <c:pt idx="22" formatCode="0%">
                  <c:v>0.155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1A2-4F06-93A8-9B65ABF30818}"/>
            </c:ext>
          </c:extLst>
        </c:ser>
        <c:ser>
          <c:idx val="3"/>
          <c:order val="3"/>
          <c:tx>
            <c:strRef>
              <c:f>Taul1!$A$11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3"/>
                <c:pt idx="0">
                  <c:v>Kaikki vastaajat, n=2022</c:v>
                </c:pt>
                <c:pt idx="1">
                  <c:v>KOULUTUSTASO</c:v>
                </c:pt>
                <c:pt idx="2">
                  <c:v>Peruskoulu, n=133</c:v>
                </c:pt>
                <c:pt idx="3">
                  <c:v>Ammattikoulu, n=515</c:v>
                </c:pt>
                <c:pt idx="4">
                  <c:v>Lukio, n=226</c:v>
                </c:pt>
                <c:pt idx="5">
                  <c:v>Opistotaso, n=284</c:v>
                </c:pt>
                <c:pt idx="6">
                  <c:v>Ammattikorkeakoulu, n=362</c:v>
                </c:pt>
                <c:pt idx="7">
                  <c:v>Yliopisto/Korkeakoulu, n=412</c:v>
                </c:pt>
                <c:pt idx="8">
                  <c:v>Muu, n=33</c:v>
                </c:pt>
                <c:pt idx="9">
                  <c:v>KAUPUNGIN KOKO</c:v>
                </c:pt>
                <c:pt idx="10">
                  <c:v>Helsingissä, Espoossa, Vantaalla tai Kauniaisissa, n=403</c:v>
                </c:pt>
                <c:pt idx="11">
                  <c:v>Kaupungissa, jossa on yli 150 000 asukasta, n=286</c:v>
                </c:pt>
                <c:pt idx="12">
                  <c:v>Kaupungissa, jossa on 30 000 - 150 000 asukasta, n=566</c:v>
                </c:pt>
                <c:pt idx="13">
                  <c:v>Kaupungissa, jossa on 10 000 - 30 000 asukasta, n=265</c:v>
                </c:pt>
                <c:pt idx="14">
                  <c:v>Haja-asustusalueella, jossa on alle 10 000 asukasta, n=255</c:v>
                </c:pt>
                <c:pt idx="15">
                  <c:v>En osaa sanoa, n=25</c:v>
                </c:pt>
                <c:pt idx="16">
                  <c:v>TALUDEN TULOT</c:v>
                </c:pt>
                <c:pt idx="17">
                  <c:v>0 - 20 000 euroa, n=312</c:v>
                </c:pt>
                <c:pt idx="18">
                  <c:v>20 001 - 40 000 euroa, n=430</c:v>
                </c:pt>
                <c:pt idx="19">
                  <c:v>40 001 - 60 000 euroa, n=352</c:v>
                </c:pt>
                <c:pt idx="20">
                  <c:v>60 001 - 80 000 euroa, n=275</c:v>
                </c:pt>
                <c:pt idx="21">
                  <c:v>80 001 euroa tai enemmän, n=208</c:v>
                </c:pt>
                <c:pt idx="22">
                  <c:v>En halua kertoa/en tiedä, n=354</c:v>
                </c:pt>
              </c:strCache>
              <c:extLst/>
            </c:strRef>
          </c:cat>
          <c:val>
            <c:numRef>
              <c:f>Taul1!$B$11:$BK$11</c:f>
              <c:numCache>
                <c:formatCode>General</c:formatCode>
                <c:ptCount val="23"/>
                <c:pt idx="0" formatCode="0%">
                  <c:v>9.6000000000000002E-2</c:v>
                </c:pt>
                <c:pt idx="2" formatCode="0%">
                  <c:v>0.16500000000000001</c:v>
                </c:pt>
                <c:pt idx="3" formatCode="0%">
                  <c:v>0.107</c:v>
                </c:pt>
                <c:pt idx="4" formatCode="0%">
                  <c:v>0.152</c:v>
                </c:pt>
                <c:pt idx="5" formatCode="0%">
                  <c:v>7.6999999999999999E-2</c:v>
                </c:pt>
                <c:pt idx="6" formatCode="0%">
                  <c:v>6.4000000000000001E-2</c:v>
                </c:pt>
                <c:pt idx="7" formatCode="0%">
                  <c:v>6.7000000000000004E-2</c:v>
                </c:pt>
                <c:pt idx="8" formatCode="0%">
                  <c:v>0.114</c:v>
                </c:pt>
                <c:pt idx="10" formatCode="0%">
                  <c:v>0.11899999999999999</c:v>
                </c:pt>
                <c:pt idx="11" formatCode="0%">
                  <c:v>9.4E-2</c:v>
                </c:pt>
                <c:pt idx="12" formatCode="0%">
                  <c:v>8.6999999999999994E-2</c:v>
                </c:pt>
                <c:pt idx="13" formatCode="0%">
                  <c:v>0.10299999999999999</c:v>
                </c:pt>
                <c:pt idx="14" formatCode="0%">
                  <c:v>7.5999999999999998E-2</c:v>
                </c:pt>
                <c:pt idx="15" formatCode="0%">
                  <c:v>0.24199999999999999</c:v>
                </c:pt>
                <c:pt idx="17" formatCode="0%">
                  <c:v>0.16</c:v>
                </c:pt>
                <c:pt idx="18" formatCode="0%">
                  <c:v>0.10199999999999999</c:v>
                </c:pt>
                <c:pt idx="19" formatCode="0%">
                  <c:v>5.0999999999999997E-2</c:v>
                </c:pt>
                <c:pt idx="20" formatCode="0%">
                  <c:v>5.0999999999999997E-2</c:v>
                </c:pt>
                <c:pt idx="21" formatCode="0%">
                  <c:v>2.3E-2</c:v>
                </c:pt>
                <c:pt idx="22" formatCode="0%">
                  <c:v>0.13900000000000001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1A2-4F06-93A8-9B65ABF308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64854034283292206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716513357761"/>
          <c:y val="6.2300069473524483E-2"/>
          <c:w val="0.66522970805982351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Taul1!$B$14</c:f>
              <c:strCache>
                <c:ptCount val="1"/>
                <c:pt idx="0">
                  <c:v>Huhtikuu Kaikki vastaajat, n=2011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Taul1!$A$15:$A$18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Taul1!$B$15:$B$18</c:f>
              <c:numCache>
                <c:formatCode>0%</c:formatCode>
                <c:ptCount val="4"/>
                <c:pt idx="0">
                  <c:v>0.49199999999999999</c:v>
                </c:pt>
                <c:pt idx="1">
                  <c:v>0.28799999999999998</c:v>
                </c:pt>
                <c:pt idx="2">
                  <c:v>0.151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1-46AB-B5D8-13C78E32EEDE}"/>
            </c:ext>
          </c:extLst>
        </c:ser>
        <c:ser>
          <c:idx val="1"/>
          <c:order val="1"/>
          <c:tx>
            <c:strRef>
              <c:f>Taul1!$C$14</c:f>
              <c:strCache>
                <c:ptCount val="1"/>
                <c:pt idx="0">
                  <c:v>Kesäkuu Kaikki vastaajat, n=2022</c:v>
                </c:pt>
              </c:strCache>
            </c:strRef>
          </c:tx>
          <c:spPr>
            <a:solidFill>
              <a:srgbClr val="E600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Taul1!$A$15:$A$18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Taul1!$C$15:$C$18</c:f>
              <c:numCache>
                <c:formatCode>0%</c:formatCode>
                <c:ptCount val="4"/>
                <c:pt idx="0">
                  <c:v>0.44400000000000001</c:v>
                </c:pt>
                <c:pt idx="1">
                  <c:v>0.317</c:v>
                </c:pt>
                <c:pt idx="2">
                  <c:v>0.156</c:v>
                </c:pt>
                <c:pt idx="3">
                  <c:v>8.3000000000000004E-2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181-46AB-B5D8-13C78E32E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3383428124635"/>
          <c:y val="6.6530741818145903E-2"/>
          <c:w val="0.25276616571875371"/>
          <c:h val="0.11780959713987604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716513357761"/>
          <c:y val="6.2300069473524483E-2"/>
          <c:w val="0.66522970805982351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Taul1!$B$10</c:f>
              <c:strCache>
                <c:ptCount val="1"/>
                <c:pt idx="0">
                  <c:v>Kaikki vastaajat, n=2022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Taul1!$A$11:$A$14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Taul1!$B$11:$B$14</c:f>
              <c:numCache>
                <c:formatCode>0%</c:formatCode>
                <c:ptCount val="4"/>
                <c:pt idx="0">
                  <c:v>0.44400000000000001</c:v>
                </c:pt>
                <c:pt idx="1">
                  <c:v>0.317</c:v>
                </c:pt>
                <c:pt idx="2">
                  <c:v>0.156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A-42E4-82A2-DB2B963CC40B}"/>
            </c:ext>
          </c:extLst>
        </c:ser>
        <c:ser>
          <c:idx val="2"/>
          <c:order val="2"/>
          <c:tx>
            <c:strRef>
              <c:f>Taul1!$D$10</c:f>
              <c:strCache>
                <c:ptCount val="1"/>
                <c:pt idx="0">
                  <c:v>Mies, n=1007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Taul1!$A$11:$A$14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Taul1!$D$11:$D$14</c:f>
              <c:numCache>
                <c:formatCode>0%</c:formatCode>
                <c:ptCount val="4"/>
                <c:pt idx="0">
                  <c:v>0.45900000000000002</c:v>
                </c:pt>
                <c:pt idx="1">
                  <c:v>0.317</c:v>
                </c:pt>
                <c:pt idx="2">
                  <c:v>0.155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A-42E4-82A2-DB2B963CC40B}"/>
            </c:ext>
          </c:extLst>
        </c:ser>
        <c:ser>
          <c:idx val="3"/>
          <c:order val="3"/>
          <c:tx>
            <c:strRef>
              <c:f>Taul1!$E$10</c:f>
              <c:strCache>
                <c:ptCount val="1"/>
                <c:pt idx="0">
                  <c:v>Nainen, n=1015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Taul1!$A$11:$A$14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Taul1!$E$11:$E$14</c:f>
              <c:numCache>
                <c:formatCode>0%</c:formatCode>
                <c:ptCount val="4"/>
                <c:pt idx="0">
                  <c:v>0.42899999999999999</c:v>
                </c:pt>
                <c:pt idx="1">
                  <c:v>0.317</c:v>
                </c:pt>
                <c:pt idx="2">
                  <c:v>0.156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A-42E4-82A2-DB2B963CC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Taul1!$C$10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Taul1!$A$11:$A$14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Taul1!$C$11:$C$14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65A-42E4-82A2-DB2B963CC40B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3383428124635"/>
          <c:y val="6.6530741818145903E-2"/>
          <c:w val="0.25276616571875371"/>
          <c:h val="0.20770029367502643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5999658630673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Taul1!$B$6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Taul1!$C$5:$BS$5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Taul1!$C$6:$BS$6</c:f>
              <c:numCache>
                <c:formatCode>General</c:formatCode>
                <c:ptCount val="17"/>
                <c:pt idx="0" formatCode="0%">
                  <c:v>0.44400000000000001</c:v>
                </c:pt>
                <c:pt idx="2" formatCode="0%">
                  <c:v>0.45900000000000002</c:v>
                </c:pt>
                <c:pt idx="3" formatCode="0%">
                  <c:v>0.42899999999999999</c:v>
                </c:pt>
                <c:pt idx="5" formatCode="0%">
                  <c:v>0.40200000000000002</c:v>
                </c:pt>
                <c:pt idx="6" formatCode="0%">
                  <c:v>0.39</c:v>
                </c:pt>
                <c:pt idx="7" formatCode="0%">
                  <c:v>0.41099999999999998</c:v>
                </c:pt>
                <c:pt idx="8" formatCode="0%">
                  <c:v>0.47599999999999998</c:v>
                </c:pt>
                <c:pt idx="9" formatCode="0%">
                  <c:v>0.48899999999999999</c:v>
                </c:pt>
                <c:pt idx="10" formatCode="0%">
                  <c:v>0.52200000000000002</c:v>
                </c:pt>
                <c:pt idx="12" formatCode="0%">
                  <c:v>0.47899999999999998</c:v>
                </c:pt>
                <c:pt idx="13" formatCode="0%">
                  <c:v>0.48499999999999999</c:v>
                </c:pt>
                <c:pt idx="14" formatCode="0%">
                  <c:v>0.32700000000000001</c:v>
                </c:pt>
                <c:pt idx="15" formatCode="0%">
                  <c:v>0.36599999999999999</c:v>
                </c:pt>
                <c:pt idx="16" formatCode="0%">
                  <c:v>0.42099999999999999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53F-4F65-9487-5ACC5E066238}"/>
            </c:ext>
          </c:extLst>
        </c:ser>
        <c:ser>
          <c:idx val="1"/>
          <c:order val="1"/>
          <c:tx>
            <c:strRef>
              <c:f>Taul1!$B$7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Taul1!$C$7:$BS$7</c:f>
              <c:numCache>
                <c:formatCode>General</c:formatCode>
                <c:ptCount val="17"/>
                <c:pt idx="0" formatCode="0%">
                  <c:v>0.317</c:v>
                </c:pt>
                <c:pt idx="2" formatCode="0%">
                  <c:v>0.317</c:v>
                </c:pt>
                <c:pt idx="3" formatCode="0%">
                  <c:v>0.317</c:v>
                </c:pt>
                <c:pt idx="5" formatCode="0%">
                  <c:v>0.36399999999999999</c:v>
                </c:pt>
                <c:pt idx="6" formatCode="0%">
                  <c:v>0.38400000000000001</c:v>
                </c:pt>
                <c:pt idx="7" formatCode="0%">
                  <c:v>0.311</c:v>
                </c:pt>
                <c:pt idx="8" formatCode="0%">
                  <c:v>0.29299999999999998</c:v>
                </c:pt>
                <c:pt idx="9" formatCode="0%">
                  <c:v>0.28999999999999998</c:v>
                </c:pt>
                <c:pt idx="10" formatCode="0%">
                  <c:v>0.22800000000000001</c:v>
                </c:pt>
                <c:pt idx="12" formatCode="0%">
                  <c:v>0.23899999999999999</c:v>
                </c:pt>
                <c:pt idx="13" formatCode="0%">
                  <c:v>0.318</c:v>
                </c:pt>
                <c:pt idx="14" formatCode="0%">
                  <c:v>0.44600000000000001</c:v>
                </c:pt>
                <c:pt idx="15" formatCode="0%">
                  <c:v>0.33300000000000002</c:v>
                </c:pt>
                <c:pt idx="16" formatCode="0%">
                  <c:v>0.33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E53F-4F65-9487-5ACC5E066238}"/>
            </c:ext>
          </c:extLst>
        </c:ser>
        <c:ser>
          <c:idx val="2"/>
          <c:order val="2"/>
          <c:tx>
            <c:strRef>
              <c:f>Taul1!$B$8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Taul1!$C$8:$BS$8</c:f>
              <c:numCache>
                <c:formatCode>General</c:formatCode>
                <c:ptCount val="17"/>
                <c:pt idx="0" formatCode="0%">
                  <c:v>0.156</c:v>
                </c:pt>
                <c:pt idx="2" formatCode="0%">
                  <c:v>0.155</c:v>
                </c:pt>
                <c:pt idx="3" formatCode="0%">
                  <c:v>0.156</c:v>
                </c:pt>
                <c:pt idx="5" formatCode="0%">
                  <c:v>0.113</c:v>
                </c:pt>
                <c:pt idx="6" formatCode="0%">
                  <c:v>0.12</c:v>
                </c:pt>
                <c:pt idx="7" formatCode="0%">
                  <c:v>0.184</c:v>
                </c:pt>
                <c:pt idx="8" formatCode="0%">
                  <c:v>0.188</c:v>
                </c:pt>
                <c:pt idx="9" formatCode="0%">
                  <c:v>0.17199999999999999</c:v>
                </c:pt>
                <c:pt idx="10" formatCode="0%">
                  <c:v>0.16400000000000001</c:v>
                </c:pt>
                <c:pt idx="12" formatCode="0%">
                  <c:v>0.184</c:v>
                </c:pt>
                <c:pt idx="13" formatCode="0%">
                  <c:v>0.13300000000000001</c:v>
                </c:pt>
                <c:pt idx="14" formatCode="0%">
                  <c:v>0.16900000000000001</c:v>
                </c:pt>
                <c:pt idx="15" formatCode="0%">
                  <c:v>8.1000000000000003E-2</c:v>
                </c:pt>
                <c:pt idx="16" formatCode="0%">
                  <c:v>0.13700000000000001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53F-4F65-9487-5ACC5E066238}"/>
            </c:ext>
          </c:extLst>
        </c:ser>
        <c:ser>
          <c:idx val="3"/>
          <c:order val="3"/>
          <c:tx>
            <c:strRef>
              <c:f>Taul1!$B$9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Taul1!$C$5:$BS$5</c:f>
              <c:strCache>
                <c:ptCount val="17"/>
                <c:pt idx="0">
                  <c:v>Kaikki vastaajat, n=2022</c:v>
                </c:pt>
                <c:pt idx="1">
                  <c:v>SUKUPUOLI</c:v>
                </c:pt>
                <c:pt idx="2">
                  <c:v>Mies, n=1007</c:v>
                </c:pt>
                <c:pt idx="3">
                  <c:v>Nainen, n=1015</c:v>
                </c:pt>
                <c:pt idx="4">
                  <c:v>IKÄRYHMÄ</c:v>
                </c:pt>
                <c:pt idx="5">
                  <c:v>18-29 -vuotias, n=393</c:v>
                </c:pt>
                <c:pt idx="6">
                  <c:v>30-39 -vuotias, n=343</c:v>
                </c:pt>
                <c:pt idx="7">
                  <c:v>40-49 -vuotias, n=324</c:v>
                </c:pt>
                <c:pt idx="8">
                  <c:v>50-59 -vuotias, n=360</c:v>
                </c:pt>
                <c:pt idx="9">
                  <c:v>60-69 -vuotias, n=379</c:v>
                </c:pt>
                <c:pt idx="10">
                  <c:v>60-79 -vuotias, n=222</c:v>
                </c:pt>
                <c:pt idx="11">
                  <c:v>TALOUDEN TILANNE</c:v>
                </c:pt>
                <c:pt idx="12">
                  <c:v>Yksinasuva / Yksinhuoltaja, n=608</c:v>
                </c:pt>
                <c:pt idx="13">
                  <c:v>Kaksi aikuista, ei lapsia taloudessa, n=773</c:v>
                </c:pt>
                <c:pt idx="14">
                  <c:v>Kaksi aikuista, alle 18-vuotiaita lapsia taloudessa, n=384</c:v>
                </c:pt>
                <c:pt idx="15">
                  <c:v>Asun vanhempieni kanssa, n=57</c:v>
                </c:pt>
                <c:pt idx="16">
                  <c:v>Muu, n=107</c:v>
                </c:pt>
              </c:strCache>
              <c:extLst/>
            </c:strRef>
          </c:cat>
          <c:val>
            <c:numRef>
              <c:f>Taul1!$C$9:$BS$9</c:f>
              <c:numCache>
                <c:formatCode>General</c:formatCode>
                <c:ptCount val="17"/>
                <c:pt idx="0" formatCode="0%">
                  <c:v>8.3000000000000004E-2</c:v>
                </c:pt>
                <c:pt idx="2" formatCode="0%">
                  <c:v>6.8000000000000005E-2</c:v>
                </c:pt>
                <c:pt idx="3" formatCode="0%">
                  <c:v>9.8000000000000004E-2</c:v>
                </c:pt>
                <c:pt idx="5" formatCode="0%">
                  <c:v>0.121</c:v>
                </c:pt>
                <c:pt idx="6" formatCode="0%">
                  <c:v>0.107</c:v>
                </c:pt>
                <c:pt idx="7" formatCode="0%">
                  <c:v>9.5000000000000001E-2</c:v>
                </c:pt>
                <c:pt idx="8" formatCode="0%">
                  <c:v>4.2999999999999997E-2</c:v>
                </c:pt>
                <c:pt idx="9" formatCode="0%">
                  <c:v>4.8000000000000001E-2</c:v>
                </c:pt>
                <c:pt idx="10" formatCode="0%">
                  <c:v>8.5999999999999993E-2</c:v>
                </c:pt>
                <c:pt idx="12" formatCode="0%">
                  <c:v>9.8000000000000004E-2</c:v>
                </c:pt>
                <c:pt idx="13" formatCode="0%">
                  <c:v>6.3E-2</c:v>
                </c:pt>
                <c:pt idx="14" formatCode="0%">
                  <c:v>5.8000000000000003E-2</c:v>
                </c:pt>
                <c:pt idx="15" formatCode="0%">
                  <c:v>0.22</c:v>
                </c:pt>
                <c:pt idx="16" formatCode="0%">
                  <c:v>0.111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53F-4F65-9487-5ACC5E0662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84722314146262"/>
          <c:y val="0.93630642552064969"/>
          <c:w val="0.67145095253079246"/>
          <c:h val="4.927431579955262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06:4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0:11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13:21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26CE-9025-4DB6-90F2-E49D853336C7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A73E-8659-4775-B758-B4F724BD8E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29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025" y="1"/>
            <a:ext cx="7620472" cy="643309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244" name="Content Placeholder 2">
            <a:extLst>
              <a:ext uri="{FF2B5EF4-FFF2-40B4-BE49-F238E27FC236}">
                <a16:creationId xmlns:a16="http://schemas.microsoft.com/office/drawing/2014/main" id="{94A681ED-AB61-0D4A-8D89-6F4B4B1DEC4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78389" y="1950269"/>
            <a:ext cx="5387787" cy="388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000" b="1" i="0" cap="all" baseline="0">
                <a:latin typeface="Merriweather Sans ExtraBold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lang="en-GB"/>
              <a:t>ETU-JA SUKUNIMI</a:t>
            </a:r>
          </a:p>
        </p:txBody>
      </p:sp>
      <p:sp>
        <p:nvSpPr>
          <p:cNvPr id="245" name="Content Placeholder 2">
            <a:extLst>
              <a:ext uri="{FF2B5EF4-FFF2-40B4-BE49-F238E27FC236}">
                <a16:creationId xmlns:a16="http://schemas.microsoft.com/office/drawing/2014/main" id="{44C0C369-4111-D546-86D4-659D3F6858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78390" y="2973925"/>
            <a:ext cx="5387786" cy="303080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6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Koulutus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Vastuut</a:t>
            </a:r>
            <a:r>
              <a:rPr lang="en-GB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Harrastukset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/>
              <a:t>Motto </a:t>
            </a:r>
            <a:r>
              <a:rPr lang="en-GB" err="1"/>
              <a:t>jne</a:t>
            </a:r>
            <a:r>
              <a:rPr lang="en-GB"/>
              <a:t>.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F44EAE7-789C-024C-9E5D-66EF4845DCAD}"/>
              </a:ext>
            </a:extLst>
          </p:cNvPr>
          <p:cNvCxnSpPr>
            <a:cxnSpLocks/>
          </p:cNvCxnSpPr>
          <p:nvPr userDrawn="1"/>
        </p:nvCxnSpPr>
        <p:spPr>
          <a:xfrm>
            <a:off x="6459071" y="2766967"/>
            <a:ext cx="5307105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Content Placeholder 2">
            <a:extLst>
              <a:ext uri="{FF2B5EF4-FFF2-40B4-BE49-F238E27FC236}">
                <a16:creationId xmlns:a16="http://schemas.microsoft.com/office/drawing/2014/main" id="{25D4317F-59D6-264C-96DA-7DEB1530E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389" y="2338600"/>
            <a:ext cx="5387787" cy="36883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Titteli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55B4-8353-684B-9110-BCD17885D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8201" y="2707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07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VÄLILEHTI - ympyrakuva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FCC9C-8415-FE4E-B785-4258DED4D33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A9D69A1-6AAB-E246-92FD-77BDB24B0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3447"/>
            <a:ext cx="12226547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78C167BF-8CA7-D442-A991-80330B2AA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C08820-060E-7844-8435-696565896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17CB51-C57E-4B47-8018-21B449B5B3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76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29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NHTI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BA4DB-533A-C249-8881-4E97E6976556}"/>
              </a:ext>
            </a:extLst>
          </p:cNvPr>
          <p:cNvSpPr/>
          <p:nvPr userDrawn="1"/>
        </p:nvSpPr>
        <p:spPr>
          <a:xfrm>
            <a:off x="0" y="-28794"/>
            <a:ext cx="12226547" cy="6886794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AE56910-4BB9-ED47-8C72-B3FA1A74674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9082F7C-10CD-734C-A877-E9AE1AA458BB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4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D4EBDA3D-E7A1-F743-AE33-3B349FC8F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F47DCC-B717-7645-AC8B-F739EACF7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834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4DA252-5540-FB43-A244-DCB7F7EE65A7}"/>
              </a:ext>
            </a:extLst>
          </p:cNvPr>
          <p:cNvSpPr/>
          <p:nvPr userDrawn="1"/>
        </p:nvSpPr>
        <p:spPr>
          <a:xfrm>
            <a:off x="0" y="-28794"/>
            <a:ext cx="12226547" cy="6886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6E2632E-F47D-C84E-BA05-AA39D7225B34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05999AF-5BCC-A04F-98A5-2C3C996C0380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6D25D08E-6E76-8249-B4CF-CC6CEFD1E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98D452D-EAFB-F547-AEFF-F77BA8F6C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796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59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9BDA4-0021-914A-8E58-ED22926E4583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F1B82E5-13C9-E448-B98C-889DA018E85A}"/>
              </a:ext>
            </a:extLst>
          </p:cNvPr>
          <p:cNvSpPr/>
          <p:nvPr userDrawn="1"/>
        </p:nvSpPr>
        <p:spPr>
          <a:xfrm>
            <a:off x="3746" y="-22954"/>
            <a:ext cx="4299286" cy="6881525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DCB6A3C-EE7D-FF47-AB12-BDE2B10787D7}"/>
              </a:ext>
            </a:extLst>
          </p:cNvPr>
          <p:cNvSpPr/>
          <p:nvPr userDrawn="1"/>
        </p:nvSpPr>
        <p:spPr>
          <a:xfrm>
            <a:off x="3575684" y="-22954"/>
            <a:ext cx="6779277" cy="6881525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047B8-4EF6-6A46-965F-A5B45D7C9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HUOMIOSANAT</a:t>
            </a:r>
            <a:br>
              <a:rPr lang="en-GB"/>
            </a:br>
            <a:r>
              <a:rPr lang="en-GB"/>
              <a:t>VAHVOIHIN </a:t>
            </a:r>
            <a:br>
              <a:rPr lang="en-GB"/>
            </a:br>
            <a:r>
              <a:rPr lang="en-GB"/>
              <a:t>KANTOIHIN!!!!</a:t>
            </a:r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9F6F305C-4DE1-1A45-A621-6C75FBE36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E9C38EC-D1D7-3741-B041-13C857BA4D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867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AIHE JA 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43EFF33-E390-D540-9DF8-583FF2BD7A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4EC9A886-D2F3-8949-A0CA-016470098E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7BA62A-283D-B14A-846E-BB61669D5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D396F3-BBBA-564A-8A55-22602017E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FI"/>
              <a:t>KUVA TAUSTALLA VÄLILEHTI ESIM. AIHEEN MUKAAN. KÄYTÄ SAMAA TAI VALITSE SARJA</a:t>
            </a:r>
          </a:p>
        </p:txBody>
      </p:sp>
    </p:spTree>
    <p:extLst>
      <p:ext uri="{BB962C8B-B14F-4D97-AF65-F5344CB8AC3E}">
        <p14:creationId xmlns:p14="http://schemas.microsoft.com/office/powerpoint/2010/main" val="160506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_NOSTO - KUVALL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191">
            <a:extLst>
              <a:ext uri="{FF2B5EF4-FFF2-40B4-BE49-F238E27FC236}">
                <a16:creationId xmlns:a16="http://schemas.microsoft.com/office/drawing/2014/main" id="{0EDBB4AF-DFF3-B240-87BB-3BA2EC156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96" name="Text Placeholder 9">
            <a:extLst>
              <a:ext uri="{FF2B5EF4-FFF2-40B4-BE49-F238E27FC236}">
                <a16:creationId xmlns:a16="http://schemas.microsoft.com/office/drawing/2014/main" id="{50AF9ED5-389C-8047-AF38-0EE951871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rgbClr val="E6007E">
              <a:alpha val="34609"/>
            </a:srgb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F2C219-EE28-5D44-9D1F-D7A178C1A4E2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F2C219-EE28-5D44-9D1F-D7A178C1A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BE61E781-1109-BF4D-BFF2-F2FAE4DED8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F3F444B-C022-A942-817F-A1B5B774AF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89DEEBF-4818-A549-808C-FE45C6E555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88CCA24-C53A-764B-9F4D-124429872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9409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37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 - KUVALLINEN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1">
            <a:extLst>
              <a:ext uri="{FF2B5EF4-FFF2-40B4-BE49-F238E27FC236}">
                <a16:creationId xmlns:a16="http://schemas.microsoft.com/office/drawing/2014/main" id="{8FF5F87E-411A-FF46-97C5-60B63463E6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FA4675-886B-7349-9AAB-A4B8B79CD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rgbClr val="ACA892">
              <a:alpha val="69412"/>
            </a:srgb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701951-38D0-6440-9B8F-2726FFAB36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955BF3-3672-154B-B50A-B2B9B606AECA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955BF3-3672-154B-B50A-B2B9B606AE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2C49952B-8B4A-A74A-8C29-4401A99D83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C457AA-30C8-CA44-8FA3-94F06916A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FF4EFD9-AE03-8041-8593-B44B274B65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897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1">
            <a:extLst>
              <a:ext uri="{FF2B5EF4-FFF2-40B4-BE49-F238E27FC236}">
                <a16:creationId xmlns:a16="http://schemas.microsoft.com/office/drawing/2014/main" id="{168F6D26-6704-D645-AB1E-F9C3028D66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22D30A2-DC09-C64F-8D9B-7085458C0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5114780-225D-7646-B051-43E36C883D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A93CE4-AE2D-A149-8F0C-9BF828D14611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A93CE4-AE2D-A149-8F0C-9BF828D146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45BCA5DB-3930-494B-90EB-E8055C43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F7EC6E-F970-F448-AD23-E189AB7E48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0A16EB0-1B90-CC4C-B5C1-1F76D581C0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17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/SISÄLTÖ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42464C-6234-F846-B257-7F893E76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63689"/>
            <a:ext cx="4909323" cy="394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FCF8CA-3B9D-0041-B257-77C27AFC37E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363689"/>
            <a:ext cx="4999074" cy="3942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26466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08116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32ECD-5779-F84E-AEDE-6E6F421CFD1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04214" y="886883"/>
            <a:ext cx="4290862" cy="7178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SzPct val="120000"/>
              <a:buFontTx/>
              <a:buNone/>
              <a:defRPr sz="2000" b="1" i="0" cap="all" baseline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ETU-JA SUKUNIMI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B2482E-9C34-1C4A-A6A3-85A52FF7F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04214" y="1604718"/>
            <a:ext cx="4290862" cy="452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20000"/>
              <a:buFontTx/>
              <a:buNone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Titteli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3F41C51-A9DA-724D-8479-F0C5FD6AF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6008" y="460055"/>
            <a:ext cx="1440369" cy="1440369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1149A1-52A2-C64A-A674-63BBFC26292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7312" y="1604718"/>
            <a:ext cx="2080359" cy="4764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SzPct val="120000"/>
              <a:buFont typeface="Arial" panose="020B0604020202020204" pitchFamily="34" charset="0"/>
              <a:buNone/>
              <a:defRPr sz="24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Sisältö</a:t>
            </a:r>
            <a:r>
              <a:rPr lang="en-GB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4966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 - KUVALLINEN_vaalea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91">
            <a:extLst>
              <a:ext uri="{FF2B5EF4-FFF2-40B4-BE49-F238E27FC236}">
                <a16:creationId xmlns:a16="http://schemas.microsoft.com/office/drawing/2014/main" id="{883C74D3-D393-3343-9AFA-6DF801084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1C1C09-5627-3E41-9369-3CCDFCBE9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D5100-461B-8B44-BCAC-748E0F8FDC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24A26FAC-43BF-B043-92B2-3EBBAB80A4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AC89E1A-E46F-1F4C-87E0-1962F9D6B6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1875E1-4AAE-F845-B1E2-F58093E9E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298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muotokuv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8A0964-402E-3646-AD04-94FC77A19D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897 w 12192000"/>
              <a:gd name="connsiteY0" fmla="*/ 6618795 h 6858000"/>
              <a:gd name="connsiteX1" fmla="*/ 8664003 w 12192000"/>
              <a:gd name="connsiteY1" fmla="*/ 6704901 h 6858000"/>
              <a:gd name="connsiteX2" fmla="*/ 8577897 w 12192000"/>
              <a:gd name="connsiteY2" fmla="*/ 6791007 h 6858000"/>
              <a:gd name="connsiteX3" fmla="*/ 8491791 w 12192000"/>
              <a:gd name="connsiteY3" fmla="*/ 6704901 h 6858000"/>
              <a:gd name="connsiteX4" fmla="*/ 8577897 w 12192000"/>
              <a:gd name="connsiteY4" fmla="*/ 6618795 h 6858000"/>
              <a:gd name="connsiteX5" fmla="*/ 6003671 w 12192000"/>
              <a:gd name="connsiteY5" fmla="*/ 6608457 h 6858000"/>
              <a:gd name="connsiteX6" fmla="*/ 6037103 w 12192000"/>
              <a:gd name="connsiteY6" fmla="*/ 6615237 h 6858000"/>
              <a:gd name="connsiteX7" fmla="*/ 6089651 w 12192000"/>
              <a:gd name="connsiteY7" fmla="*/ 6694551 h 6858000"/>
              <a:gd name="connsiteX8" fmla="*/ 6089651 w 12192000"/>
              <a:gd name="connsiteY8" fmla="*/ 6694741 h 6858000"/>
              <a:gd name="connsiteX9" fmla="*/ 6003354 w 12192000"/>
              <a:gd name="connsiteY9" fmla="*/ 6780656 h 6858000"/>
              <a:gd name="connsiteX10" fmla="*/ 5917439 w 12192000"/>
              <a:gd name="connsiteY10" fmla="*/ 6694360 h 6858000"/>
              <a:gd name="connsiteX11" fmla="*/ 5970203 w 12192000"/>
              <a:gd name="connsiteY11" fmla="*/ 6615127 h 6858000"/>
              <a:gd name="connsiteX12" fmla="*/ 6003608 w 12192000"/>
              <a:gd name="connsiteY12" fmla="*/ 6608444 h 6858000"/>
              <a:gd name="connsiteX13" fmla="*/ 6003736 w 12192000"/>
              <a:gd name="connsiteY13" fmla="*/ 6608444 h 6858000"/>
              <a:gd name="connsiteX14" fmla="*/ 6003671 w 12192000"/>
              <a:gd name="connsiteY14" fmla="*/ 6608457 h 6858000"/>
              <a:gd name="connsiteX15" fmla="*/ 7726743 w 12192000"/>
              <a:gd name="connsiteY15" fmla="*/ 6598031 h 6858000"/>
              <a:gd name="connsiteX16" fmla="*/ 7812849 w 12192000"/>
              <a:gd name="connsiteY16" fmla="*/ 6684137 h 6858000"/>
              <a:gd name="connsiteX17" fmla="*/ 7726743 w 12192000"/>
              <a:gd name="connsiteY17" fmla="*/ 6770243 h 6858000"/>
              <a:gd name="connsiteX18" fmla="*/ 7640637 w 12192000"/>
              <a:gd name="connsiteY18" fmla="*/ 6684137 h 6858000"/>
              <a:gd name="connsiteX19" fmla="*/ 7726743 w 12192000"/>
              <a:gd name="connsiteY19" fmla="*/ 6598031 h 6858000"/>
              <a:gd name="connsiteX20" fmla="*/ 9262998 w 12192000"/>
              <a:gd name="connsiteY20" fmla="*/ 6486016 h 6858000"/>
              <a:gd name="connsiteX21" fmla="*/ 9367710 w 12192000"/>
              <a:gd name="connsiteY21" fmla="*/ 6590728 h 6858000"/>
              <a:gd name="connsiteX22" fmla="*/ 9262998 w 12192000"/>
              <a:gd name="connsiteY22" fmla="*/ 6695439 h 6858000"/>
              <a:gd name="connsiteX23" fmla="*/ 9158287 w 12192000"/>
              <a:gd name="connsiteY23" fmla="*/ 6590728 h 6858000"/>
              <a:gd name="connsiteX24" fmla="*/ 9262998 w 12192000"/>
              <a:gd name="connsiteY24" fmla="*/ 6486016 h 6858000"/>
              <a:gd name="connsiteX25" fmla="*/ 8912859 w 12192000"/>
              <a:gd name="connsiteY25" fmla="*/ 6432550 h 6858000"/>
              <a:gd name="connsiteX26" fmla="*/ 8912923 w 12192000"/>
              <a:gd name="connsiteY26" fmla="*/ 6432550 h 6858000"/>
              <a:gd name="connsiteX27" fmla="*/ 9061894 w 12192000"/>
              <a:gd name="connsiteY27" fmla="*/ 6581521 h 6858000"/>
              <a:gd name="connsiteX28" fmla="*/ 9061894 w 12192000"/>
              <a:gd name="connsiteY28" fmla="*/ 6581584 h 6858000"/>
              <a:gd name="connsiteX29" fmla="*/ 8912859 w 12192000"/>
              <a:gd name="connsiteY29" fmla="*/ 6730619 h 6858000"/>
              <a:gd name="connsiteX30" fmla="*/ 8763825 w 12192000"/>
              <a:gd name="connsiteY30" fmla="*/ 6581584 h 6858000"/>
              <a:gd name="connsiteX31" fmla="*/ 8912859 w 12192000"/>
              <a:gd name="connsiteY31" fmla="*/ 6432550 h 6858000"/>
              <a:gd name="connsiteX32" fmla="*/ 7174928 w 12192000"/>
              <a:gd name="connsiteY32" fmla="*/ 6352914 h 6858000"/>
              <a:gd name="connsiteX33" fmla="*/ 7577073 w 12192000"/>
              <a:gd name="connsiteY33" fmla="*/ 6754812 h 6858000"/>
              <a:gd name="connsiteX34" fmla="*/ 7563646 w 12192000"/>
              <a:gd name="connsiteY34" fmla="*/ 6858000 h 6858000"/>
              <a:gd name="connsiteX35" fmla="*/ 6786677 w 12192000"/>
              <a:gd name="connsiteY35" fmla="*/ 6858000 h 6858000"/>
              <a:gd name="connsiteX36" fmla="*/ 6773036 w 12192000"/>
              <a:gd name="connsiteY36" fmla="*/ 6755066 h 6858000"/>
              <a:gd name="connsiteX37" fmla="*/ 7174928 w 12192000"/>
              <a:gd name="connsiteY37" fmla="*/ 6352914 h 6858000"/>
              <a:gd name="connsiteX38" fmla="*/ 10533253 w 12192000"/>
              <a:gd name="connsiteY38" fmla="*/ 6270497 h 6858000"/>
              <a:gd name="connsiteX39" fmla="*/ 10670730 w 12192000"/>
              <a:gd name="connsiteY39" fmla="*/ 6408038 h 6858000"/>
              <a:gd name="connsiteX40" fmla="*/ 10670730 w 12192000"/>
              <a:gd name="connsiteY40" fmla="*/ 6408102 h 6858000"/>
              <a:gd name="connsiteX41" fmla="*/ 10533126 w 12192000"/>
              <a:gd name="connsiteY41" fmla="*/ 6545579 h 6858000"/>
              <a:gd name="connsiteX42" fmla="*/ 10395648 w 12192000"/>
              <a:gd name="connsiteY42" fmla="*/ 6407975 h 6858000"/>
              <a:gd name="connsiteX43" fmla="*/ 10533253 w 12192000"/>
              <a:gd name="connsiteY43" fmla="*/ 6270497 h 6858000"/>
              <a:gd name="connsiteX44" fmla="*/ 9933051 w 12192000"/>
              <a:gd name="connsiteY44" fmla="*/ 6239395 h 6858000"/>
              <a:gd name="connsiteX45" fmla="*/ 10420731 w 12192000"/>
              <a:gd name="connsiteY45" fmla="*/ 6726555 h 6858000"/>
              <a:gd name="connsiteX46" fmla="*/ 10404284 w 12192000"/>
              <a:gd name="connsiteY46" fmla="*/ 6852539 h 6858000"/>
              <a:gd name="connsiteX47" fmla="*/ 9462643 w 12192000"/>
              <a:gd name="connsiteY47" fmla="*/ 6853555 h 6858000"/>
              <a:gd name="connsiteX48" fmla="*/ 9445879 w 12192000"/>
              <a:gd name="connsiteY48" fmla="*/ 6727063 h 6858000"/>
              <a:gd name="connsiteX49" fmla="*/ 9933051 w 12192000"/>
              <a:gd name="connsiteY49" fmla="*/ 6239395 h 6858000"/>
              <a:gd name="connsiteX50" fmla="*/ 11370962 w 12192000"/>
              <a:gd name="connsiteY50" fmla="*/ 6226257 h 6858000"/>
              <a:gd name="connsiteX51" fmla="*/ 12151831 w 12192000"/>
              <a:gd name="connsiteY51" fmla="*/ 6632760 h 6858000"/>
              <a:gd name="connsiteX52" fmla="*/ 12192000 w 12192000"/>
              <a:gd name="connsiteY52" fmla="*/ 6705518 h 6858000"/>
              <a:gd name="connsiteX53" fmla="*/ 12192000 w 12192000"/>
              <a:gd name="connsiteY53" fmla="*/ 6857187 h 6858000"/>
              <a:gd name="connsiteX54" fmla="*/ 10538332 w 12192000"/>
              <a:gd name="connsiteY54" fmla="*/ 6851015 h 6858000"/>
              <a:gd name="connsiteX55" fmla="*/ 10544111 w 12192000"/>
              <a:gd name="connsiteY55" fmla="*/ 6833743 h 6858000"/>
              <a:gd name="connsiteX56" fmla="*/ 11021821 w 12192000"/>
              <a:gd name="connsiteY56" fmla="*/ 6307905 h 6858000"/>
              <a:gd name="connsiteX57" fmla="*/ 11370962 w 12192000"/>
              <a:gd name="connsiteY57" fmla="*/ 6226257 h 6858000"/>
              <a:gd name="connsiteX58" fmla="*/ 508458 w 12192000"/>
              <a:gd name="connsiteY58" fmla="*/ 6187821 h 6858000"/>
              <a:gd name="connsiteX59" fmla="*/ 508521 w 12192000"/>
              <a:gd name="connsiteY59" fmla="*/ 6187821 h 6858000"/>
              <a:gd name="connsiteX60" fmla="*/ 1044271 w 12192000"/>
              <a:gd name="connsiteY60" fmla="*/ 6723697 h 6858000"/>
              <a:gd name="connsiteX61" fmla="*/ 1043953 w 12192000"/>
              <a:gd name="connsiteY61" fmla="*/ 6855968 h 6858000"/>
              <a:gd name="connsiteX62" fmla="*/ 1028954 w 12192000"/>
              <a:gd name="connsiteY62" fmla="*/ 6856657 h 6858000"/>
              <a:gd name="connsiteX63" fmla="*/ 993169 w 12192000"/>
              <a:gd name="connsiteY63" fmla="*/ 6858000 h 6858000"/>
              <a:gd name="connsiteX64" fmla="*/ 0 w 12192000"/>
              <a:gd name="connsiteY64" fmla="*/ 6858000 h 6858000"/>
              <a:gd name="connsiteX65" fmla="*/ 0 w 12192000"/>
              <a:gd name="connsiteY65" fmla="*/ 6562336 h 6858000"/>
              <a:gd name="connsiteX66" fmla="*/ 14523 w 12192000"/>
              <a:gd name="connsiteY66" fmla="*/ 6515494 h 6858000"/>
              <a:gd name="connsiteX67" fmla="*/ 508458 w 12192000"/>
              <a:gd name="connsiteY67" fmla="*/ 6187821 h 6858000"/>
              <a:gd name="connsiteX68" fmla="*/ 118321 w 12192000"/>
              <a:gd name="connsiteY68" fmla="*/ 6122098 h 6858000"/>
              <a:gd name="connsiteX69" fmla="*/ 118638 w 12192000"/>
              <a:gd name="connsiteY69" fmla="*/ 6122098 h 6858000"/>
              <a:gd name="connsiteX70" fmla="*/ 182138 w 12192000"/>
              <a:gd name="connsiteY70" fmla="*/ 6185598 h 6858000"/>
              <a:gd name="connsiteX71" fmla="*/ 182139 w 12192000"/>
              <a:gd name="connsiteY71" fmla="*/ 6185915 h 6858000"/>
              <a:gd name="connsiteX72" fmla="*/ 118322 w 12192000"/>
              <a:gd name="connsiteY72" fmla="*/ 6249733 h 6858000"/>
              <a:gd name="connsiteX73" fmla="*/ 54504 w 12192000"/>
              <a:gd name="connsiteY73" fmla="*/ 6185915 h 6858000"/>
              <a:gd name="connsiteX74" fmla="*/ 118321 w 12192000"/>
              <a:gd name="connsiteY74" fmla="*/ 6122098 h 6858000"/>
              <a:gd name="connsiteX75" fmla="*/ 9688575 w 12192000"/>
              <a:gd name="connsiteY75" fmla="*/ 6018910 h 6858000"/>
              <a:gd name="connsiteX76" fmla="*/ 9793287 w 12192000"/>
              <a:gd name="connsiteY76" fmla="*/ 6123621 h 6858000"/>
              <a:gd name="connsiteX77" fmla="*/ 9688575 w 12192000"/>
              <a:gd name="connsiteY77" fmla="*/ 6228333 h 6858000"/>
              <a:gd name="connsiteX78" fmla="*/ 9583864 w 12192000"/>
              <a:gd name="connsiteY78" fmla="*/ 6123621 h 6858000"/>
              <a:gd name="connsiteX79" fmla="*/ 9688575 w 12192000"/>
              <a:gd name="connsiteY79" fmla="*/ 6018910 h 6858000"/>
              <a:gd name="connsiteX80" fmla="*/ 7103999 w 12192000"/>
              <a:gd name="connsiteY80" fmla="*/ 6012815 h 6858000"/>
              <a:gd name="connsiteX81" fmla="*/ 7103999 w 12192000"/>
              <a:gd name="connsiteY81" fmla="*/ 6012878 h 6858000"/>
              <a:gd name="connsiteX82" fmla="*/ 7225157 w 12192000"/>
              <a:gd name="connsiteY82" fmla="*/ 6134100 h 6858000"/>
              <a:gd name="connsiteX83" fmla="*/ 7103872 w 12192000"/>
              <a:gd name="connsiteY83" fmla="*/ 6255258 h 6858000"/>
              <a:gd name="connsiteX84" fmla="*/ 6982714 w 12192000"/>
              <a:gd name="connsiteY84" fmla="*/ 6133973 h 6858000"/>
              <a:gd name="connsiteX85" fmla="*/ 7103999 w 12192000"/>
              <a:gd name="connsiteY85" fmla="*/ 6012815 h 6858000"/>
              <a:gd name="connsiteX86" fmla="*/ 11301348 w 12192000"/>
              <a:gd name="connsiteY86" fmla="*/ 5871527 h 6858000"/>
              <a:gd name="connsiteX87" fmla="*/ 11438889 w 12192000"/>
              <a:gd name="connsiteY87" fmla="*/ 6009068 h 6858000"/>
              <a:gd name="connsiteX88" fmla="*/ 11301348 w 12192000"/>
              <a:gd name="connsiteY88" fmla="*/ 6146609 h 6858000"/>
              <a:gd name="connsiteX89" fmla="*/ 11163807 w 12192000"/>
              <a:gd name="connsiteY89" fmla="*/ 6009068 h 6858000"/>
              <a:gd name="connsiteX90" fmla="*/ 11301348 w 12192000"/>
              <a:gd name="connsiteY90" fmla="*/ 5871527 h 6858000"/>
              <a:gd name="connsiteX91" fmla="*/ 897330 w 12192000"/>
              <a:gd name="connsiteY91" fmla="*/ 5849873 h 6858000"/>
              <a:gd name="connsiteX92" fmla="*/ 897647 w 12192000"/>
              <a:gd name="connsiteY92" fmla="*/ 5849873 h 6858000"/>
              <a:gd name="connsiteX93" fmla="*/ 1081162 w 12192000"/>
              <a:gd name="connsiteY93" fmla="*/ 6034023 h 6858000"/>
              <a:gd name="connsiteX94" fmla="*/ 1081162 w 12192000"/>
              <a:gd name="connsiteY94" fmla="*/ 6034341 h 6858000"/>
              <a:gd name="connsiteX95" fmla="*/ 896695 w 12192000"/>
              <a:gd name="connsiteY95" fmla="*/ 6218173 h 6858000"/>
              <a:gd name="connsiteX96" fmla="*/ 712862 w 12192000"/>
              <a:gd name="connsiteY96" fmla="*/ 6033706 h 6858000"/>
              <a:gd name="connsiteX97" fmla="*/ 897330 w 12192000"/>
              <a:gd name="connsiteY97" fmla="*/ 5849873 h 6858000"/>
              <a:gd name="connsiteX98" fmla="*/ 6384734 w 12192000"/>
              <a:gd name="connsiteY98" fmla="*/ 5768022 h 6858000"/>
              <a:gd name="connsiteX99" fmla="*/ 6449377 w 12192000"/>
              <a:gd name="connsiteY99" fmla="*/ 5769419 h 6858000"/>
              <a:gd name="connsiteX100" fmla="*/ 6449377 w 12192000"/>
              <a:gd name="connsiteY100" fmla="*/ 5769547 h 6858000"/>
              <a:gd name="connsiteX101" fmla="*/ 6720141 w 12192000"/>
              <a:gd name="connsiteY101" fmla="*/ 5892222 h 6858000"/>
              <a:gd name="connsiteX102" fmla="*/ 6736968 w 12192000"/>
              <a:gd name="connsiteY102" fmla="*/ 6533706 h 6858000"/>
              <a:gd name="connsiteX103" fmla="*/ 6095492 w 12192000"/>
              <a:gd name="connsiteY103" fmla="*/ 6550596 h 6858000"/>
              <a:gd name="connsiteX104" fmla="*/ 6074220 w 12192000"/>
              <a:gd name="connsiteY104" fmla="*/ 6529006 h 6858000"/>
              <a:gd name="connsiteX105" fmla="*/ 6298501 w 12192000"/>
              <a:gd name="connsiteY105" fmla="*/ 6137973 h 6858000"/>
              <a:gd name="connsiteX106" fmla="*/ 6358254 w 12192000"/>
              <a:gd name="connsiteY106" fmla="*/ 5770118 h 6858000"/>
              <a:gd name="connsiteX107" fmla="*/ 6384734 w 12192000"/>
              <a:gd name="connsiteY107" fmla="*/ 5768022 h 6858000"/>
              <a:gd name="connsiteX108" fmla="*/ 9173463 w 12192000"/>
              <a:gd name="connsiteY108" fmla="*/ 5690742 h 6858000"/>
              <a:gd name="connsiteX109" fmla="*/ 9396348 w 12192000"/>
              <a:gd name="connsiteY109" fmla="*/ 5767958 h 6858000"/>
              <a:gd name="connsiteX110" fmla="*/ 9456800 w 12192000"/>
              <a:gd name="connsiteY110" fmla="*/ 6274441 h 6858000"/>
              <a:gd name="connsiteX111" fmla="*/ 8950324 w 12192000"/>
              <a:gd name="connsiteY111" fmla="*/ 6334886 h 6858000"/>
              <a:gd name="connsiteX112" fmla="*/ 8931909 w 12192000"/>
              <a:gd name="connsiteY112" fmla="*/ 6319329 h 6858000"/>
              <a:gd name="connsiteX113" fmla="*/ 9080881 w 12192000"/>
              <a:gd name="connsiteY113" fmla="*/ 5993510 h 6858000"/>
              <a:gd name="connsiteX114" fmla="*/ 9101391 w 12192000"/>
              <a:gd name="connsiteY114" fmla="*/ 5697918 h 6858000"/>
              <a:gd name="connsiteX115" fmla="*/ 9122218 w 12192000"/>
              <a:gd name="connsiteY115" fmla="*/ 5694362 h 6858000"/>
              <a:gd name="connsiteX116" fmla="*/ 9173463 w 12192000"/>
              <a:gd name="connsiteY116" fmla="*/ 5690742 h 6858000"/>
              <a:gd name="connsiteX117" fmla="*/ 7071550 w 12192000"/>
              <a:gd name="connsiteY117" fmla="*/ 5617209 h 6858000"/>
              <a:gd name="connsiteX118" fmla="*/ 7209091 w 12192000"/>
              <a:gd name="connsiteY118" fmla="*/ 5754750 h 6858000"/>
              <a:gd name="connsiteX119" fmla="*/ 7071550 w 12192000"/>
              <a:gd name="connsiteY119" fmla="*/ 5892291 h 6858000"/>
              <a:gd name="connsiteX120" fmla="*/ 6934009 w 12192000"/>
              <a:gd name="connsiteY120" fmla="*/ 5754750 h 6858000"/>
              <a:gd name="connsiteX121" fmla="*/ 7071550 w 12192000"/>
              <a:gd name="connsiteY121" fmla="*/ 5617209 h 6858000"/>
              <a:gd name="connsiteX122" fmla="*/ 6367017 w 12192000"/>
              <a:gd name="connsiteY122" fmla="*/ 5508180 h 6858000"/>
              <a:gd name="connsiteX123" fmla="*/ 6367017 w 12192000"/>
              <a:gd name="connsiteY123" fmla="*/ 5508307 h 6858000"/>
              <a:gd name="connsiteX124" fmla="*/ 6453123 w 12192000"/>
              <a:gd name="connsiteY124" fmla="*/ 5594350 h 6858000"/>
              <a:gd name="connsiteX125" fmla="*/ 6367017 w 12192000"/>
              <a:gd name="connsiteY125" fmla="*/ 5680392 h 6858000"/>
              <a:gd name="connsiteX126" fmla="*/ 6280911 w 12192000"/>
              <a:gd name="connsiteY126" fmla="*/ 5594286 h 6858000"/>
              <a:gd name="connsiteX127" fmla="*/ 6367017 w 12192000"/>
              <a:gd name="connsiteY127" fmla="*/ 5508180 h 6858000"/>
              <a:gd name="connsiteX128" fmla="*/ 9197594 w 12192000"/>
              <a:gd name="connsiteY128" fmla="*/ 5367020 h 6858000"/>
              <a:gd name="connsiteX129" fmla="*/ 9316212 w 12192000"/>
              <a:gd name="connsiteY129" fmla="*/ 5485638 h 6858000"/>
              <a:gd name="connsiteX130" fmla="*/ 9197594 w 12192000"/>
              <a:gd name="connsiteY130" fmla="*/ 5604256 h 6858000"/>
              <a:gd name="connsiteX131" fmla="*/ 9078976 w 12192000"/>
              <a:gd name="connsiteY131" fmla="*/ 5485638 h 6858000"/>
              <a:gd name="connsiteX132" fmla="*/ 9197594 w 12192000"/>
              <a:gd name="connsiteY132" fmla="*/ 5367020 h 6858000"/>
              <a:gd name="connsiteX133" fmla="*/ 12061634 w 12192000"/>
              <a:gd name="connsiteY133" fmla="*/ 5038534 h 6858000"/>
              <a:gd name="connsiteX134" fmla="*/ 12141478 w 12192000"/>
              <a:gd name="connsiteY134" fmla="*/ 5043681 h 6858000"/>
              <a:gd name="connsiteX135" fmla="*/ 12192000 w 12192000"/>
              <a:gd name="connsiteY135" fmla="*/ 5053656 h 6858000"/>
              <a:gd name="connsiteX136" fmla="*/ 12192000 w 12192000"/>
              <a:gd name="connsiteY136" fmla="*/ 6248254 h 6858000"/>
              <a:gd name="connsiteX137" fmla="*/ 12142502 w 12192000"/>
              <a:gd name="connsiteY137" fmla="*/ 6258143 h 6858000"/>
              <a:gd name="connsiteX138" fmla="*/ 12062523 w 12192000"/>
              <a:gd name="connsiteY138" fmla="*/ 6263449 h 6858000"/>
              <a:gd name="connsiteX139" fmla="*/ 11449621 w 12192000"/>
              <a:gd name="connsiteY139" fmla="*/ 5651430 h 6858000"/>
              <a:gd name="connsiteX140" fmla="*/ 12061634 w 12192000"/>
              <a:gd name="connsiteY140" fmla="*/ 5038534 h 6858000"/>
              <a:gd name="connsiteX141" fmla="*/ 7759700 w 12192000"/>
              <a:gd name="connsiteY141" fmla="*/ 4977320 h 6858000"/>
              <a:gd name="connsiteX142" fmla="*/ 8371522 w 12192000"/>
              <a:gd name="connsiteY142" fmla="*/ 5284025 h 6858000"/>
              <a:gd name="connsiteX143" fmla="*/ 8938958 w 12192000"/>
              <a:gd name="connsiteY143" fmla="*/ 5377434 h 6858000"/>
              <a:gd name="connsiteX144" fmla="*/ 8937117 w 12192000"/>
              <a:gd name="connsiteY144" fmla="*/ 5383784 h 6858000"/>
              <a:gd name="connsiteX145" fmla="*/ 8560943 w 12192000"/>
              <a:gd name="connsiteY145" fmla="*/ 6529387 h 6858000"/>
              <a:gd name="connsiteX146" fmla="*/ 7378573 w 12192000"/>
              <a:gd name="connsiteY146" fmla="*/ 6171787 h 6858000"/>
              <a:gd name="connsiteX147" fmla="*/ 7736205 w 12192000"/>
              <a:gd name="connsiteY147" fmla="*/ 4989448 h 6858000"/>
              <a:gd name="connsiteX148" fmla="*/ 7759700 w 12192000"/>
              <a:gd name="connsiteY148" fmla="*/ 4977320 h 6858000"/>
              <a:gd name="connsiteX149" fmla="*/ 7539926 w 12192000"/>
              <a:gd name="connsiteY149" fmla="*/ 4886896 h 6858000"/>
              <a:gd name="connsiteX150" fmla="*/ 7603426 w 12192000"/>
              <a:gd name="connsiteY150" fmla="*/ 4950396 h 6858000"/>
              <a:gd name="connsiteX151" fmla="*/ 7603426 w 12192000"/>
              <a:gd name="connsiteY151" fmla="*/ 4951031 h 6858000"/>
              <a:gd name="connsiteX152" fmla="*/ 7539291 w 12192000"/>
              <a:gd name="connsiteY152" fmla="*/ 5014531 h 6858000"/>
              <a:gd name="connsiteX153" fmla="*/ 7475791 w 12192000"/>
              <a:gd name="connsiteY153" fmla="*/ 4950396 h 6858000"/>
              <a:gd name="connsiteX154" fmla="*/ 7539926 w 12192000"/>
              <a:gd name="connsiteY154" fmla="*/ 4886896 h 6858000"/>
              <a:gd name="connsiteX155" fmla="*/ 5234141 w 12192000"/>
              <a:gd name="connsiteY155" fmla="*/ 4830818 h 6858000"/>
              <a:gd name="connsiteX156" fmla="*/ 5326327 w 12192000"/>
              <a:gd name="connsiteY156" fmla="*/ 4835905 h 6858000"/>
              <a:gd name="connsiteX157" fmla="*/ 6232416 w 12192000"/>
              <a:gd name="connsiteY157" fmla="*/ 5872943 h 6858000"/>
              <a:gd name="connsiteX158" fmla="*/ 5195385 w 12192000"/>
              <a:gd name="connsiteY158" fmla="*/ 6779068 h 6858000"/>
              <a:gd name="connsiteX159" fmla="*/ 4287081 w 12192000"/>
              <a:gd name="connsiteY159" fmla="*/ 5807455 h 6858000"/>
              <a:gd name="connsiteX160" fmla="*/ 4377698 w 12192000"/>
              <a:gd name="connsiteY160" fmla="*/ 5395975 h 6858000"/>
              <a:gd name="connsiteX161" fmla="*/ 4796798 w 12192000"/>
              <a:gd name="connsiteY161" fmla="*/ 4962016 h 6858000"/>
              <a:gd name="connsiteX162" fmla="*/ 5234141 w 12192000"/>
              <a:gd name="connsiteY162" fmla="*/ 4830818 h 6858000"/>
              <a:gd name="connsiteX163" fmla="*/ 6003736 w 12192000"/>
              <a:gd name="connsiteY163" fmla="*/ 4825238 h 6858000"/>
              <a:gd name="connsiteX164" fmla="*/ 6003990 w 12192000"/>
              <a:gd name="connsiteY164" fmla="*/ 4825238 h 6858000"/>
              <a:gd name="connsiteX165" fmla="*/ 6108699 w 12192000"/>
              <a:gd name="connsiteY165" fmla="*/ 4929949 h 6858000"/>
              <a:gd name="connsiteX166" fmla="*/ 6004244 w 12192000"/>
              <a:gd name="connsiteY166" fmla="*/ 5034661 h 6858000"/>
              <a:gd name="connsiteX167" fmla="*/ 5899277 w 12192000"/>
              <a:gd name="connsiteY167" fmla="*/ 4930203 h 6858000"/>
              <a:gd name="connsiteX168" fmla="*/ 6003736 w 12192000"/>
              <a:gd name="connsiteY168" fmla="*/ 4825238 h 6858000"/>
              <a:gd name="connsiteX169" fmla="*/ 11595100 w 12192000"/>
              <a:gd name="connsiteY169" fmla="*/ 4760848 h 6858000"/>
              <a:gd name="connsiteX170" fmla="*/ 11755755 w 12192000"/>
              <a:gd name="connsiteY170" fmla="*/ 4921567 h 6858000"/>
              <a:gd name="connsiteX171" fmla="*/ 11755755 w 12192000"/>
              <a:gd name="connsiteY171" fmla="*/ 4921630 h 6858000"/>
              <a:gd name="connsiteX172" fmla="*/ 11594973 w 12192000"/>
              <a:gd name="connsiteY172" fmla="*/ 5082285 h 6858000"/>
              <a:gd name="connsiteX173" fmla="*/ 11434318 w 12192000"/>
              <a:gd name="connsiteY173" fmla="*/ 4921503 h 6858000"/>
              <a:gd name="connsiteX174" fmla="*/ 11595100 w 12192000"/>
              <a:gd name="connsiteY174" fmla="*/ 4760848 h 6858000"/>
              <a:gd name="connsiteX175" fmla="*/ 11978640 w 12192000"/>
              <a:gd name="connsiteY175" fmla="*/ 4634103 h 6858000"/>
              <a:gd name="connsiteX176" fmla="*/ 12071667 w 12192000"/>
              <a:gd name="connsiteY176" fmla="*/ 4727130 h 6858000"/>
              <a:gd name="connsiteX177" fmla="*/ 11978640 w 12192000"/>
              <a:gd name="connsiteY177" fmla="*/ 4820158 h 6858000"/>
              <a:gd name="connsiteX178" fmla="*/ 11885612 w 12192000"/>
              <a:gd name="connsiteY178" fmla="*/ 4727130 h 6858000"/>
              <a:gd name="connsiteX179" fmla="*/ 11978640 w 12192000"/>
              <a:gd name="connsiteY179" fmla="*/ 4634103 h 6858000"/>
              <a:gd name="connsiteX180" fmla="*/ 5469128 w 12192000"/>
              <a:gd name="connsiteY180" fmla="*/ 4597780 h 6858000"/>
              <a:gd name="connsiteX181" fmla="*/ 5555234 w 12192000"/>
              <a:gd name="connsiteY181" fmla="*/ 4683886 h 6858000"/>
              <a:gd name="connsiteX182" fmla="*/ 5469128 w 12192000"/>
              <a:gd name="connsiteY182" fmla="*/ 4769992 h 6858000"/>
              <a:gd name="connsiteX183" fmla="*/ 5383024 w 12192000"/>
              <a:gd name="connsiteY183" fmla="*/ 4683886 h 6858000"/>
              <a:gd name="connsiteX184" fmla="*/ 5469128 w 12192000"/>
              <a:gd name="connsiteY184" fmla="*/ 4597780 h 6858000"/>
              <a:gd name="connsiteX185" fmla="*/ 12044806 w 12192000"/>
              <a:gd name="connsiteY185" fmla="*/ 4347146 h 6858000"/>
              <a:gd name="connsiteX186" fmla="*/ 12108306 w 12192000"/>
              <a:gd name="connsiteY186" fmla="*/ 4410646 h 6858000"/>
              <a:gd name="connsiteX187" fmla="*/ 12108306 w 12192000"/>
              <a:gd name="connsiteY187" fmla="*/ 4411281 h 6858000"/>
              <a:gd name="connsiteX188" fmla="*/ 12044171 w 12192000"/>
              <a:gd name="connsiteY188" fmla="*/ 4474781 h 6858000"/>
              <a:gd name="connsiteX189" fmla="*/ 11980671 w 12192000"/>
              <a:gd name="connsiteY189" fmla="*/ 4410646 h 6858000"/>
              <a:gd name="connsiteX190" fmla="*/ 12044806 w 12192000"/>
              <a:gd name="connsiteY190" fmla="*/ 4347146 h 6858000"/>
              <a:gd name="connsiteX191" fmla="*/ 6793865 w 12192000"/>
              <a:gd name="connsiteY191" fmla="*/ 4343400 h 6858000"/>
              <a:gd name="connsiteX192" fmla="*/ 7406259 w 12192000"/>
              <a:gd name="connsiteY192" fmla="*/ 4955794 h 6858000"/>
              <a:gd name="connsiteX193" fmla="*/ 6793865 w 12192000"/>
              <a:gd name="connsiteY193" fmla="*/ 5568188 h 6858000"/>
              <a:gd name="connsiteX194" fmla="*/ 6181471 w 12192000"/>
              <a:gd name="connsiteY194" fmla="*/ 4955794 h 6858000"/>
              <a:gd name="connsiteX195" fmla="*/ 6793865 w 12192000"/>
              <a:gd name="connsiteY195" fmla="*/ 4343400 h 6858000"/>
              <a:gd name="connsiteX196" fmla="*/ 1602616 w 12192000"/>
              <a:gd name="connsiteY196" fmla="*/ 4304093 h 6858000"/>
              <a:gd name="connsiteX197" fmla="*/ 1688722 w 12192000"/>
              <a:gd name="connsiteY197" fmla="*/ 4390199 h 6858000"/>
              <a:gd name="connsiteX198" fmla="*/ 1602616 w 12192000"/>
              <a:gd name="connsiteY198" fmla="*/ 4476305 h 6858000"/>
              <a:gd name="connsiteX199" fmla="*/ 1516510 w 12192000"/>
              <a:gd name="connsiteY199" fmla="*/ 4390199 h 6858000"/>
              <a:gd name="connsiteX200" fmla="*/ 1602616 w 12192000"/>
              <a:gd name="connsiteY200" fmla="*/ 4304093 h 6858000"/>
              <a:gd name="connsiteX201" fmla="*/ 10655300 w 12192000"/>
              <a:gd name="connsiteY201" fmla="*/ 4287710 h 6858000"/>
              <a:gd name="connsiteX202" fmla="*/ 11096688 w 12192000"/>
              <a:gd name="connsiteY202" fmla="*/ 4524184 h 6858000"/>
              <a:gd name="connsiteX203" fmla="*/ 11109452 w 12192000"/>
              <a:gd name="connsiteY203" fmla="*/ 5921184 h 6858000"/>
              <a:gd name="connsiteX204" fmla="*/ 9712452 w 12192000"/>
              <a:gd name="connsiteY204" fmla="*/ 5933960 h 6858000"/>
              <a:gd name="connsiteX205" fmla="*/ 9699688 w 12192000"/>
              <a:gd name="connsiteY205" fmla="*/ 5921184 h 6858000"/>
              <a:gd name="connsiteX206" fmla="*/ 9412478 w 12192000"/>
              <a:gd name="connsiteY206" fmla="*/ 5288089 h 6858000"/>
              <a:gd name="connsiteX207" fmla="*/ 9595929 w 12192000"/>
              <a:gd name="connsiteY207" fmla="*/ 5237289 h 6858000"/>
              <a:gd name="connsiteX208" fmla="*/ 10136378 w 12192000"/>
              <a:gd name="connsiteY208" fmla="*/ 4955413 h 6858000"/>
              <a:gd name="connsiteX209" fmla="*/ 10500106 w 12192000"/>
              <a:gd name="connsiteY209" fmla="*/ 4547552 h 6858000"/>
              <a:gd name="connsiteX210" fmla="*/ 10655300 w 12192000"/>
              <a:gd name="connsiteY210" fmla="*/ 4287710 h 6858000"/>
              <a:gd name="connsiteX211" fmla="*/ 6367017 w 12192000"/>
              <a:gd name="connsiteY211" fmla="*/ 4284853 h 6858000"/>
              <a:gd name="connsiteX212" fmla="*/ 6430835 w 12192000"/>
              <a:gd name="connsiteY212" fmla="*/ 4348670 h 6858000"/>
              <a:gd name="connsiteX213" fmla="*/ 6367653 w 12192000"/>
              <a:gd name="connsiteY213" fmla="*/ 4411853 h 6858000"/>
              <a:gd name="connsiteX214" fmla="*/ 6303835 w 12192000"/>
              <a:gd name="connsiteY214" fmla="*/ 4348670 h 6858000"/>
              <a:gd name="connsiteX215" fmla="*/ 6367017 w 12192000"/>
              <a:gd name="connsiteY215" fmla="*/ 4284853 h 6858000"/>
              <a:gd name="connsiteX216" fmla="*/ 10454296 w 12192000"/>
              <a:gd name="connsiteY216" fmla="*/ 4257253 h 6858000"/>
              <a:gd name="connsiteX217" fmla="*/ 10530649 w 12192000"/>
              <a:gd name="connsiteY217" fmla="*/ 4261802 h 6858000"/>
              <a:gd name="connsiteX218" fmla="*/ 10107612 w 12192000"/>
              <a:gd name="connsiteY218" fmla="*/ 4840985 h 6858000"/>
              <a:gd name="connsiteX219" fmla="*/ 9424860 w 12192000"/>
              <a:gd name="connsiteY219" fmla="*/ 5170804 h 6858000"/>
              <a:gd name="connsiteX220" fmla="*/ 9775443 w 12192000"/>
              <a:gd name="connsiteY220" fmla="*/ 4474209 h 6858000"/>
              <a:gd name="connsiteX221" fmla="*/ 10454296 w 12192000"/>
              <a:gd name="connsiteY221" fmla="*/ 4257253 h 6858000"/>
              <a:gd name="connsiteX222" fmla="*/ 7167816 w 12192000"/>
              <a:gd name="connsiteY222" fmla="*/ 4231449 h 6858000"/>
              <a:gd name="connsiteX223" fmla="*/ 7231316 w 12192000"/>
              <a:gd name="connsiteY223" fmla="*/ 4294949 h 6858000"/>
              <a:gd name="connsiteX224" fmla="*/ 7167816 w 12192000"/>
              <a:gd name="connsiteY224" fmla="*/ 4358449 h 6858000"/>
              <a:gd name="connsiteX225" fmla="*/ 7104316 w 12192000"/>
              <a:gd name="connsiteY225" fmla="*/ 4294949 h 6858000"/>
              <a:gd name="connsiteX226" fmla="*/ 7167816 w 12192000"/>
              <a:gd name="connsiteY226" fmla="*/ 4231449 h 6858000"/>
              <a:gd name="connsiteX227" fmla="*/ 3239174 w 12192000"/>
              <a:gd name="connsiteY227" fmla="*/ 4152748 h 6858000"/>
              <a:gd name="connsiteX228" fmla="*/ 4030801 w 12192000"/>
              <a:gd name="connsiteY228" fmla="*/ 4448873 h 6858000"/>
              <a:gd name="connsiteX229" fmla="*/ 4527875 w 12192000"/>
              <a:gd name="connsiteY229" fmla="*/ 5016499 h 6858000"/>
              <a:gd name="connsiteX230" fmla="*/ 4396811 w 12192000"/>
              <a:gd name="connsiteY230" fmla="*/ 5156072 h 6858000"/>
              <a:gd name="connsiteX231" fmla="*/ 4279143 w 12192000"/>
              <a:gd name="connsiteY231" fmla="*/ 5325617 h 6858000"/>
              <a:gd name="connsiteX232" fmla="*/ 3557732 w 12192000"/>
              <a:gd name="connsiteY232" fmla="*/ 5041899 h 6858000"/>
              <a:gd name="connsiteX233" fmla="*/ 3221179 w 12192000"/>
              <a:gd name="connsiteY233" fmla="*/ 4152899 h 6858000"/>
              <a:gd name="connsiteX234" fmla="*/ 3239174 w 12192000"/>
              <a:gd name="connsiteY234" fmla="*/ 4152748 h 6858000"/>
              <a:gd name="connsiteX235" fmla="*/ 2973468 w 12192000"/>
              <a:gd name="connsiteY235" fmla="*/ 4126293 h 6858000"/>
              <a:gd name="connsiteX236" fmla="*/ 3089418 w 12192000"/>
              <a:gd name="connsiteY236" fmla="*/ 4133850 h 6858000"/>
              <a:gd name="connsiteX237" fmla="*/ 3545539 w 12192000"/>
              <a:gd name="connsiteY237" fmla="*/ 5166614 h 6858000"/>
              <a:gd name="connsiteX238" fmla="*/ 4069094 w 12192000"/>
              <a:gd name="connsiteY238" fmla="*/ 5397309 h 6858000"/>
              <a:gd name="connsiteX239" fmla="*/ 4244409 w 12192000"/>
              <a:gd name="connsiteY239" fmla="*/ 5424996 h 6858000"/>
              <a:gd name="connsiteX240" fmla="*/ 4184473 w 12192000"/>
              <a:gd name="connsiteY240" fmla="*/ 6008560 h 6858000"/>
              <a:gd name="connsiteX241" fmla="*/ 4454595 w 12192000"/>
              <a:gd name="connsiteY241" fmla="*/ 6555804 h 6858000"/>
              <a:gd name="connsiteX242" fmla="*/ 4651448 w 12192000"/>
              <a:gd name="connsiteY242" fmla="*/ 6734239 h 6858000"/>
              <a:gd name="connsiteX243" fmla="*/ 4647510 w 12192000"/>
              <a:gd name="connsiteY243" fmla="*/ 6742938 h 6858000"/>
              <a:gd name="connsiteX244" fmla="*/ 4592644 w 12192000"/>
              <a:gd name="connsiteY244" fmla="*/ 6853301 h 6858000"/>
              <a:gd name="connsiteX245" fmla="*/ 2540792 w 12192000"/>
              <a:gd name="connsiteY245" fmla="*/ 6858000 h 6858000"/>
              <a:gd name="connsiteX246" fmla="*/ 1374651 w 12192000"/>
              <a:gd name="connsiteY246" fmla="*/ 6858000 h 6858000"/>
              <a:gd name="connsiteX247" fmla="*/ 1371977 w 12192000"/>
              <a:gd name="connsiteY247" fmla="*/ 6853352 h 6858000"/>
              <a:gd name="connsiteX248" fmla="*/ 1273696 w 12192000"/>
              <a:gd name="connsiteY248" fmla="*/ 6679692 h 6858000"/>
              <a:gd name="connsiteX249" fmla="*/ 2256362 w 12192000"/>
              <a:gd name="connsiteY249" fmla="*/ 4259199 h 6858000"/>
              <a:gd name="connsiteX250" fmla="*/ 2973468 w 12192000"/>
              <a:gd name="connsiteY250" fmla="*/ 4126293 h 6858000"/>
              <a:gd name="connsiteX251" fmla="*/ 5902963 w 12192000"/>
              <a:gd name="connsiteY251" fmla="*/ 4093971 h 6858000"/>
              <a:gd name="connsiteX252" fmla="*/ 6243764 w 12192000"/>
              <a:gd name="connsiteY252" fmla="*/ 4434776 h 6858000"/>
              <a:gd name="connsiteX253" fmla="*/ 5902963 w 12192000"/>
              <a:gd name="connsiteY253" fmla="*/ 4775580 h 6858000"/>
              <a:gd name="connsiteX254" fmla="*/ 5562164 w 12192000"/>
              <a:gd name="connsiteY254" fmla="*/ 4434776 h 6858000"/>
              <a:gd name="connsiteX255" fmla="*/ 5902963 w 12192000"/>
              <a:gd name="connsiteY255" fmla="*/ 4093971 h 6858000"/>
              <a:gd name="connsiteX256" fmla="*/ 1087195 w 12192000"/>
              <a:gd name="connsiteY256" fmla="*/ 4079239 h 6858000"/>
              <a:gd name="connsiteX257" fmla="*/ 1087322 w 12192000"/>
              <a:gd name="connsiteY257" fmla="*/ 4079239 h 6858000"/>
              <a:gd name="connsiteX258" fmla="*/ 1429656 w 12192000"/>
              <a:gd name="connsiteY258" fmla="*/ 4325816 h 6858000"/>
              <a:gd name="connsiteX259" fmla="*/ 1201622 w 12192000"/>
              <a:gd name="connsiteY259" fmla="*/ 4782184 h 6858000"/>
              <a:gd name="connsiteX260" fmla="*/ 1184096 w 12192000"/>
              <a:gd name="connsiteY260" fmla="*/ 4787518 h 6858000"/>
              <a:gd name="connsiteX261" fmla="*/ 1033727 w 12192000"/>
              <a:gd name="connsiteY261" fmla="*/ 4463033 h 6858000"/>
              <a:gd name="connsiteX262" fmla="*/ 804557 w 12192000"/>
              <a:gd name="connsiteY262" fmla="*/ 4216082 h 6858000"/>
              <a:gd name="connsiteX263" fmla="*/ 817257 w 12192000"/>
              <a:gd name="connsiteY263" fmla="*/ 4200778 h 6858000"/>
              <a:gd name="connsiteX264" fmla="*/ 1087195 w 12192000"/>
              <a:gd name="connsiteY264" fmla="*/ 4079239 h 6858000"/>
              <a:gd name="connsiteX265" fmla="*/ 146254 w 12192000"/>
              <a:gd name="connsiteY265" fmla="*/ 4076191 h 6858000"/>
              <a:gd name="connsiteX266" fmla="*/ 208167 w 12192000"/>
              <a:gd name="connsiteY266" fmla="*/ 4081208 h 6858000"/>
              <a:gd name="connsiteX267" fmla="*/ 831165 w 12192000"/>
              <a:gd name="connsiteY267" fmla="*/ 4364291 h 6858000"/>
              <a:gd name="connsiteX268" fmla="*/ 831285 w 12192000"/>
              <a:gd name="connsiteY268" fmla="*/ 5741231 h 6858000"/>
              <a:gd name="connsiteX269" fmla="*/ 831165 w 12192000"/>
              <a:gd name="connsiteY269" fmla="*/ 5741352 h 6858000"/>
              <a:gd name="connsiteX270" fmla="*/ 142635 w 12192000"/>
              <a:gd name="connsiteY270" fmla="*/ 6026594 h 6858000"/>
              <a:gd name="connsiteX271" fmla="*/ 0 w 12192000"/>
              <a:gd name="connsiteY271" fmla="*/ 6016352 h 6858000"/>
              <a:gd name="connsiteX272" fmla="*/ 0 w 12192000"/>
              <a:gd name="connsiteY272" fmla="*/ 4088011 h 6858000"/>
              <a:gd name="connsiteX273" fmla="*/ 75240 w 12192000"/>
              <a:gd name="connsiteY273" fmla="*/ 4078101 h 6858000"/>
              <a:gd name="connsiteX274" fmla="*/ 146254 w 12192000"/>
              <a:gd name="connsiteY274" fmla="*/ 4076191 h 6858000"/>
              <a:gd name="connsiteX275" fmla="*/ 1434540 w 12192000"/>
              <a:gd name="connsiteY275" fmla="*/ 3947667 h 6858000"/>
              <a:gd name="connsiteX276" fmla="*/ 1527567 w 12192000"/>
              <a:gd name="connsiteY276" fmla="*/ 4040695 h 6858000"/>
              <a:gd name="connsiteX277" fmla="*/ 1527567 w 12192000"/>
              <a:gd name="connsiteY277" fmla="*/ 4040821 h 6858000"/>
              <a:gd name="connsiteX278" fmla="*/ 1434412 w 12192000"/>
              <a:gd name="connsiteY278" fmla="*/ 4133849 h 6858000"/>
              <a:gd name="connsiteX279" fmla="*/ 1341385 w 12192000"/>
              <a:gd name="connsiteY279" fmla="*/ 4040695 h 6858000"/>
              <a:gd name="connsiteX280" fmla="*/ 1434540 w 12192000"/>
              <a:gd name="connsiteY280" fmla="*/ 3947667 h 6858000"/>
              <a:gd name="connsiteX281" fmla="*/ 723912 w 12192000"/>
              <a:gd name="connsiteY281" fmla="*/ 3938651 h 6858000"/>
              <a:gd name="connsiteX282" fmla="*/ 816939 w 12192000"/>
              <a:gd name="connsiteY282" fmla="*/ 4031678 h 6858000"/>
              <a:gd name="connsiteX283" fmla="*/ 723912 w 12192000"/>
              <a:gd name="connsiteY283" fmla="*/ 4124706 h 6858000"/>
              <a:gd name="connsiteX284" fmla="*/ 630884 w 12192000"/>
              <a:gd name="connsiteY284" fmla="*/ 4031678 h 6858000"/>
              <a:gd name="connsiteX285" fmla="*/ 723912 w 12192000"/>
              <a:gd name="connsiteY285" fmla="*/ 3938651 h 6858000"/>
              <a:gd name="connsiteX286" fmla="*/ 5609275 w 12192000"/>
              <a:gd name="connsiteY286" fmla="*/ 3822700 h 6858000"/>
              <a:gd name="connsiteX287" fmla="*/ 5730497 w 12192000"/>
              <a:gd name="connsiteY287" fmla="*/ 3943922 h 6858000"/>
              <a:gd name="connsiteX288" fmla="*/ 5609275 w 12192000"/>
              <a:gd name="connsiteY288" fmla="*/ 4065143 h 6858000"/>
              <a:gd name="connsiteX289" fmla="*/ 5488055 w 12192000"/>
              <a:gd name="connsiteY289" fmla="*/ 3943922 h 6858000"/>
              <a:gd name="connsiteX290" fmla="*/ 5609275 w 12192000"/>
              <a:gd name="connsiteY290" fmla="*/ 3822700 h 6858000"/>
              <a:gd name="connsiteX291" fmla="*/ 11384534 w 12192000"/>
              <a:gd name="connsiteY291" fmla="*/ 3641280 h 6858000"/>
              <a:gd name="connsiteX292" fmla="*/ 11384851 w 12192000"/>
              <a:gd name="connsiteY292" fmla="*/ 3641280 h 6858000"/>
              <a:gd name="connsiteX293" fmla="*/ 11396535 w 12192000"/>
              <a:gd name="connsiteY293" fmla="*/ 3641280 h 6858000"/>
              <a:gd name="connsiteX294" fmla="*/ 11926506 w 12192000"/>
              <a:gd name="connsiteY294" fmla="*/ 4182961 h 6858000"/>
              <a:gd name="connsiteX295" fmla="*/ 11384851 w 12192000"/>
              <a:gd name="connsiteY295" fmla="*/ 4712970 h 6858000"/>
              <a:gd name="connsiteX296" fmla="*/ 11350943 w 12192000"/>
              <a:gd name="connsiteY296" fmla="*/ 4714430 h 6858000"/>
              <a:gd name="connsiteX297" fmla="*/ 11138725 w 12192000"/>
              <a:gd name="connsiteY297" fmla="*/ 4435348 h 6858000"/>
              <a:gd name="connsiteX298" fmla="*/ 10855007 w 12192000"/>
              <a:gd name="connsiteY298" fmla="*/ 4241609 h 6858000"/>
              <a:gd name="connsiteX299" fmla="*/ 10848657 w 12192000"/>
              <a:gd name="connsiteY299" fmla="*/ 4177157 h 6858000"/>
              <a:gd name="connsiteX300" fmla="*/ 11384534 w 12192000"/>
              <a:gd name="connsiteY300" fmla="*/ 3641280 h 6858000"/>
              <a:gd name="connsiteX301" fmla="*/ 3128458 w 12192000"/>
              <a:gd name="connsiteY301" fmla="*/ 3587750 h 6858000"/>
              <a:gd name="connsiteX302" fmla="*/ 3214564 w 12192000"/>
              <a:gd name="connsiteY302" fmla="*/ 3673856 h 6858000"/>
              <a:gd name="connsiteX303" fmla="*/ 3128458 w 12192000"/>
              <a:gd name="connsiteY303" fmla="*/ 3759962 h 6858000"/>
              <a:gd name="connsiteX304" fmla="*/ 3042352 w 12192000"/>
              <a:gd name="connsiteY304" fmla="*/ 3673856 h 6858000"/>
              <a:gd name="connsiteX305" fmla="*/ 3128458 w 12192000"/>
              <a:gd name="connsiteY305" fmla="*/ 3587750 h 6858000"/>
              <a:gd name="connsiteX306" fmla="*/ 398597 w 12192000"/>
              <a:gd name="connsiteY306" fmla="*/ 3584892 h 6858000"/>
              <a:gd name="connsiteX307" fmla="*/ 587890 w 12192000"/>
              <a:gd name="connsiteY307" fmla="*/ 3774313 h 6858000"/>
              <a:gd name="connsiteX308" fmla="*/ 398597 w 12192000"/>
              <a:gd name="connsiteY308" fmla="*/ 3963606 h 6858000"/>
              <a:gd name="connsiteX309" fmla="*/ 398470 w 12192000"/>
              <a:gd name="connsiteY309" fmla="*/ 3963606 h 6858000"/>
              <a:gd name="connsiteX310" fmla="*/ 209176 w 12192000"/>
              <a:gd name="connsiteY310" fmla="*/ 3774186 h 6858000"/>
              <a:gd name="connsiteX311" fmla="*/ 398597 w 12192000"/>
              <a:gd name="connsiteY311" fmla="*/ 3584892 h 6858000"/>
              <a:gd name="connsiteX312" fmla="*/ 11987911 w 12192000"/>
              <a:gd name="connsiteY312" fmla="*/ 3528250 h 6858000"/>
              <a:gd name="connsiteX313" fmla="*/ 12149899 w 12192000"/>
              <a:gd name="connsiteY313" fmla="*/ 3690239 h 6858000"/>
              <a:gd name="connsiteX314" fmla="*/ 11987911 w 12192000"/>
              <a:gd name="connsiteY314" fmla="*/ 3852227 h 6858000"/>
              <a:gd name="connsiteX315" fmla="*/ 11825922 w 12192000"/>
              <a:gd name="connsiteY315" fmla="*/ 3690239 h 6858000"/>
              <a:gd name="connsiteX316" fmla="*/ 11987911 w 12192000"/>
              <a:gd name="connsiteY316" fmla="*/ 3528250 h 6858000"/>
              <a:gd name="connsiteX317" fmla="*/ 5453512 w 12192000"/>
              <a:gd name="connsiteY317" fmla="*/ 3347277 h 6858000"/>
              <a:gd name="connsiteX318" fmla="*/ 5614229 w 12192000"/>
              <a:gd name="connsiteY318" fmla="*/ 3507866 h 6858000"/>
              <a:gd name="connsiteX319" fmla="*/ 5614229 w 12192000"/>
              <a:gd name="connsiteY319" fmla="*/ 3507930 h 6858000"/>
              <a:gd name="connsiteX320" fmla="*/ 5453576 w 12192000"/>
              <a:gd name="connsiteY320" fmla="*/ 3668585 h 6858000"/>
              <a:gd name="connsiteX321" fmla="*/ 5292921 w 12192000"/>
              <a:gd name="connsiteY321" fmla="*/ 3507994 h 6858000"/>
              <a:gd name="connsiteX322" fmla="*/ 5453512 w 12192000"/>
              <a:gd name="connsiteY322" fmla="*/ 3347277 h 6858000"/>
              <a:gd name="connsiteX323" fmla="*/ 647705 w 12192000"/>
              <a:gd name="connsiteY323" fmla="*/ 3330513 h 6858000"/>
              <a:gd name="connsiteX324" fmla="*/ 647832 w 12192000"/>
              <a:gd name="connsiteY324" fmla="*/ 3330513 h 6858000"/>
              <a:gd name="connsiteX325" fmla="*/ 752417 w 12192000"/>
              <a:gd name="connsiteY325" fmla="*/ 3435350 h 6858000"/>
              <a:gd name="connsiteX326" fmla="*/ 647705 w 12192000"/>
              <a:gd name="connsiteY326" fmla="*/ 3539934 h 6858000"/>
              <a:gd name="connsiteX327" fmla="*/ 542994 w 12192000"/>
              <a:gd name="connsiteY327" fmla="*/ 3435222 h 6858000"/>
              <a:gd name="connsiteX328" fmla="*/ 647705 w 12192000"/>
              <a:gd name="connsiteY328" fmla="*/ 3330513 h 6858000"/>
              <a:gd name="connsiteX329" fmla="*/ 10995596 w 12192000"/>
              <a:gd name="connsiteY329" fmla="*/ 3303403 h 6858000"/>
              <a:gd name="connsiteX330" fmla="*/ 11179365 w 12192000"/>
              <a:gd name="connsiteY330" fmla="*/ 3487165 h 6858000"/>
              <a:gd name="connsiteX331" fmla="*/ 11179365 w 12192000"/>
              <a:gd name="connsiteY331" fmla="*/ 3487292 h 6858000"/>
              <a:gd name="connsiteX332" fmla="*/ 10995469 w 12192000"/>
              <a:gd name="connsiteY332" fmla="*/ 3671061 h 6858000"/>
              <a:gd name="connsiteX333" fmla="*/ 10811700 w 12192000"/>
              <a:gd name="connsiteY333" fmla="*/ 3487165 h 6858000"/>
              <a:gd name="connsiteX334" fmla="*/ 10995596 w 12192000"/>
              <a:gd name="connsiteY334" fmla="*/ 3303403 h 6858000"/>
              <a:gd name="connsiteX335" fmla="*/ 1151203 w 12192000"/>
              <a:gd name="connsiteY335" fmla="*/ 3296481 h 6858000"/>
              <a:gd name="connsiteX336" fmla="*/ 1151457 w 12192000"/>
              <a:gd name="connsiteY336" fmla="*/ 3296481 h 6858000"/>
              <a:gd name="connsiteX337" fmla="*/ 1492261 w 12192000"/>
              <a:gd name="connsiteY337" fmla="*/ 3637279 h 6858000"/>
              <a:gd name="connsiteX338" fmla="*/ 1151711 w 12192000"/>
              <a:gd name="connsiteY338" fmla="*/ 3978084 h 6858000"/>
              <a:gd name="connsiteX339" fmla="*/ 810652 w 12192000"/>
              <a:gd name="connsiteY339" fmla="*/ 3637534 h 6858000"/>
              <a:gd name="connsiteX340" fmla="*/ 1151203 w 12192000"/>
              <a:gd name="connsiteY340" fmla="*/ 3296481 h 6858000"/>
              <a:gd name="connsiteX341" fmla="*/ 1544642 w 12192000"/>
              <a:gd name="connsiteY341" fmla="*/ 3222436 h 6858000"/>
              <a:gd name="connsiteX342" fmla="*/ 1544642 w 12192000"/>
              <a:gd name="connsiteY342" fmla="*/ 3222690 h 6858000"/>
              <a:gd name="connsiteX343" fmla="*/ 1649353 w 12192000"/>
              <a:gd name="connsiteY343" fmla="*/ 3327401 h 6858000"/>
              <a:gd name="connsiteX344" fmla="*/ 1544642 w 12192000"/>
              <a:gd name="connsiteY344" fmla="*/ 3431857 h 6858000"/>
              <a:gd name="connsiteX345" fmla="*/ 1439930 w 12192000"/>
              <a:gd name="connsiteY345" fmla="*/ 3327148 h 6858000"/>
              <a:gd name="connsiteX346" fmla="*/ 1544642 w 12192000"/>
              <a:gd name="connsiteY346" fmla="*/ 3222436 h 6858000"/>
              <a:gd name="connsiteX347" fmla="*/ 281570 w 12192000"/>
              <a:gd name="connsiteY347" fmla="*/ 3155828 h 6858000"/>
              <a:gd name="connsiteX348" fmla="*/ 430603 w 12192000"/>
              <a:gd name="connsiteY348" fmla="*/ 3304862 h 6858000"/>
              <a:gd name="connsiteX349" fmla="*/ 430603 w 12192000"/>
              <a:gd name="connsiteY349" fmla="*/ 3304925 h 6858000"/>
              <a:gd name="connsiteX350" fmla="*/ 281633 w 12192000"/>
              <a:gd name="connsiteY350" fmla="*/ 3453892 h 6858000"/>
              <a:gd name="connsiteX351" fmla="*/ 281570 w 12192000"/>
              <a:gd name="connsiteY351" fmla="*/ 3453892 h 6858000"/>
              <a:gd name="connsiteX352" fmla="*/ 132535 w 12192000"/>
              <a:gd name="connsiteY352" fmla="*/ 3304862 h 6858000"/>
              <a:gd name="connsiteX353" fmla="*/ 281570 w 12192000"/>
              <a:gd name="connsiteY353" fmla="*/ 3155828 h 6858000"/>
              <a:gd name="connsiteX354" fmla="*/ 2214006 w 12192000"/>
              <a:gd name="connsiteY354" fmla="*/ 3140779 h 6858000"/>
              <a:gd name="connsiteX355" fmla="*/ 2431392 w 12192000"/>
              <a:gd name="connsiteY355" fmla="*/ 3158623 h 6858000"/>
              <a:gd name="connsiteX356" fmla="*/ 2942540 w 12192000"/>
              <a:gd name="connsiteY356" fmla="*/ 3999610 h 6858000"/>
              <a:gd name="connsiteX357" fmla="*/ 2936191 w 12192000"/>
              <a:gd name="connsiteY357" fmla="*/ 4023740 h 6858000"/>
              <a:gd name="connsiteX358" fmla="*/ 2312813 w 12192000"/>
              <a:gd name="connsiteY358" fmla="*/ 4139564 h 6858000"/>
              <a:gd name="connsiteX359" fmla="*/ 1841638 w 12192000"/>
              <a:gd name="connsiteY359" fmla="*/ 4384357 h 6858000"/>
              <a:gd name="connsiteX360" fmla="*/ 1826271 w 12192000"/>
              <a:gd name="connsiteY360" fmla="*/ 4372165 h 6858000"/>
              <a:gd name="connsiteX361" fmla="*/ 1573579 w 12192000"/>
              <a:gd name="connsiteY361" fmla="*/ 3887209 h 6858000"/>
              <a:gd name="connsiteX362" fmla="*/ 2214006 w 12192000"/>
              <a:gd name="connsiteY362" fmla="*/ 3140779 h 6858000"/>
              <a:gd name="connsiteX363" fmla="*/ 4297622 w 12192000"/>
              <a:gd name="connsiteY363" fmla="*/ 3112205 h 6858000"/>
              <a:gd name="connsiteX364" fmla="*/ 5399924 w 12192000"/>
              <a:gd name="connsiteY364" fmla="*/ 4214495 h 6858000"/>
              <a:gd name="connsiteX365" fmla="*/ 5265112 w 12192000"/>
              <a:gd name="connsiteY365" fmla="*/ 4740973 h 6858000"/>
              <a:gd name="connsiteX366" fmla="*/ 4908742 w 12192000"/>
              <a:gd name="connsiteY366" fmla="*/ 4806696 h 6858000"/>
              <a:gd name="connsiteX367" fmla="*/ 4629346 w 12192000"/>
              <a:gd name="connsiteY367" fmla="*/ 4943538 h 6858000"/>
              <a:gd name="connsiteX368" fmla="*/ 4147262 w 12192000"/>
              <a:gd name="connsiteY368" fmla="*/ 4406074 h 6858000"/>
              <a:gd name="connsiteX369" fmla="*/ 3210195 w 12192000"/>
              <a:gd name="connsiteY369" fmla="*/ 4032250 h 6858000"/>
              <a:gd name="connsiteX370" fmla="*/ 4297622 w 12192000"/>
              <a:gd name="connsiteY370" fmla="*/ 3112205 h 6858000"/>
              <a:gd name="connsiteX371" fmla="*/ 1727907 w 12192000"/>
              <a:gd name="connsiteY371" fmla="*/ 3037337 h 6858000"/>
              <a:gd name="connsiteX372" fmla="*/ 1727907 w 12192000"/>
              <a:gd name="connsiteY372" fmla="*/ 3037527 h 6858000"/>
              <a:gd name="connsiteX373" fmla="*/ 1727888 w 12192000"/>
              <a:gd name="connsiteY373" fmla="*/ 3037432 h 6858000"/>
              <a:gd name="connsiteX374" fmla="*/ 1609480 w 12192000"/>
              <a:gd name="connsiteY374" fmla="*/ 2918719 h 6858000"/>
              <a:gd name="connsiteX375" fmla="*/ 1718661 w 12192000"/>
              <a:gd name="connsiteY375" fmla="*/ 2991340 h 6858000"/>
              <a:gd name="connsiteX376" fmla="*/ 1727888 w 12192000"/>
              <a:gd name="connsiteY376" fmla="*/ 3037432 h 6858000"/>
              <a:gd name="connsiteX377" fmla="*/ 1718586 w 12192000"/>
              <a:gd name="connsiteY377" fmla="*/ 3083509 h 6858000"/>
              <a:gd name="connsiteX378" fmla="*/ 1609289 w 12192000"/>
              <a:gd name="connsiteY378" fmla="*/ 3155954 h 6858000"/>
              <a:gd name="connsiteX379" fmla="*/ 1609099 w 12192000"/>
              <a:gd name="connsiteY379" fmla="*/ 3155954 h 6858000"/>
              <a:gd name="connsiteX380" fmla="*/ 1490671 w 12192000"/>
              <a:gd name="connsiteY380" fmla="*/ 3037146 h 6858000"/>
              <a:gd name="connsiteX381" fmla="*/ 1609480 w 12192000"/>
              <a:gd name="connsiteY381" fmla="*/ 2918719 h 6858000"/>
              <a:gd name="connsiteX382" fmla="*/ 2050485 w 12192000"/>
              <a:gd name="connsiteY382" fmla="*/ 2791718 h 6858000"/>
              <a:gd name="connsiteX383" fmla="*/ 2204665 w 12192000"/>
              <a:gd name="connsiteY383" fmla="*/ 2945896 h 6858000"/>
              <a:gd name="connsiteX384" fmla="*/ 2050485 w 12192000"/>
              <a:gd name="connsiteY384" fmla="*/ 3100073 h 6858000"/>
              <a:gd name="connsiteX385" fmla="*/ 1896306 w 12192000"/>
              <a:gd name="connsiteY385" fmla="*/ 2945896 h 6858000"/>
              <a:gd name="connsiteX386" fmla="*/ 2050485 w 12192000"/>
              <a:gd name="connsiteY386" fmla="*/ 2791718 h 6858000"/>
              <a:gd name="connsiteX387" fmla="*/ 263656 w 12192000"/>
              <a:gd name="connsiteY387" fmla="*/ 2790764 h 6858000"/>
              <a:gd name="connsiteX388" fmla="*/ 263594 w 12192000"/>
              <a:gd name="connsiteY388" fmla="*/ 2790891 h 6858000"/>
              <a:gd name="connsiteX389" fmla="*/ 368304 w 12192000"/>
              <a:gd name="connsiteY389" fmla="*/ 2895603 h 6858000"/>
              <a:gd name="connsiteX390" fmla="*/ 263530 w 12192000"/>
              <a:gd name="connsiteY390" fmla="*/ 3000187 h 6858000"/>
              <a:gd name="connsiteX391" fmla="*/ 158882 w 12192000"/>
              <a:gd name="connsiteY391" fmla="*/ 2895412 h 6858000"/>
              <a:gd name="connsiteX392" fmla="*/ 263656 w 12192000"/>
              <a:gd name="connsiteY392" fmla="*/ 2790764 h 6858000"/>
              <a:gd name="connsiteX393" fmla="*/ 3171839 w 12192000"/>
              <a:gd name="connsiteY393" fmla="*/ 2778324 h 6858000"/>
              <a:gd name="connsiteX394" fmla="*/ 3532519 w 12192000"/>
              <a:gd name="connsiteY394" fmla="*/ 3139001 h 6858000"/>
              <a:gd name="connsiteX395" fmla="*/ 3532519 w 12192000"/>
              <a:gd name="connsiteY395" fmla="*/ 3139128 h 6858000"/>
              <a:gd name="connsiteX396" fmla="*/ 3171711 w 12192000"/>
              <a:gd name="connsiteY396" fmla="*/ 3499802 h 6858000"/>
              <a:gd name="connsiteX397" fmla="*/ 2811032 w 12192000"/>
              <a:gd name="connsiteY397" fmla="*/ 3139001 h 6858000"/>
              <a:gd name="connsiteX398" fmla="*/ 3171839 w 12192000"/>
              <a:gd name="connsiteY398" fmla="*/ 2778324 h 6858000"/>
              <a:gd name="connsiteX399" fmla="*/ 2592273 w 12192000"/>
              <a:gd name="connsiteY399" fmla="*/ 2761430 h 6858000"/>
              <a:gd name="connsiteX400" fmla="*/ 2776105 w 12192000"/>
              <a:gd name="connsiteY400" fmla="*/ 2945263 h 6858000"/>
              <a:gd name="connsiteX401" fmla="*/ 2592273 w 12192000"/>
              <a:gd name="connsiteY401" fmla="*/ 3129096 h 6858000"/>
              <a:gd name="connsiteX402" fmla="*/ 2408441 w 12192000"/>
              <a:gd name="connsiteY402" fmla="*/ 2945263 h 6858000"/>
              <a:gd name="connsiteX403" fmla="*/ 2592273 w 12192000"/>
              <a:gd name="connsiteY403" fmla="*/ 2761430 h 6858000"/>
              <a:gd name="connsiteX404" fmla="*/ 3802389 w 12192000"/>
              <a:gd name="connsiteY404" fmla="*/ 2703072 h 6858000"/>
              <a:gd name="connsiteX405" fmla="*/ 4024641 w 12192000"/>
              <a:gd name="connsiteY405" fmla="*/ 2925324 h 6858000"/>
              <a:gd name="connsiteX406" fmla="*/ 3802389 w 12192000"/>
              <a:gd name="connsiteY406" fmla="*/ 3147573 h 6858000"/>
              <a:gd name="connsiteX407" fmla="*/ 3580145 w 12192000"/>
              <a:gd name="connsiteY407" fmla="*/ 2925324 h 6858000"/>
              <a:gd name="connsiteX408" fmla="*/ 3802389 w 12192000"/>
              <a:gd name="connsiteY408" fmla="*/ 2703072 h 6858000"/>
              <a:gd name="connsiteX409" fmla="*/ 4480310 w 12192000"/>
              <a:gd name="connsiteY409" fmla="*/ 2667066 h 6858000"/>
              <a:gd name="connsiteX410" fmla="*/ 4669668 w 12192000"/>
              <a:gd name="connsiteY410" fmla="*/ 2856425 h 6858000"/>
              <a:gd name="connsiteX411" fmla="*/ 4669668 w 12192000"/>
              <a:gd name="connsiteY411" fmla="*/ 2856487 h 6858000"/>
              <a:gd name="connsiteX412" fmla="*/ 4480374 w 12192000"/>
              <a:gd name="connsiteY412" fmla="*/ 3045782 h 6858000"/>
              <a:gd name="connsiteX413" fmla="*/ 4480310 w 12192000"/>
              <a:gd name="connsiteY413" fmla="*/ 3045782 h 6858000"/>
              <a:gd name="connsiteX414" fmla="*/ 4290951 w 12192000"/>
              <a:gd name="connsiteY414" fmla="*/ 2856425 h 6858000"/>
              <a:gd name="connsiteX415" fmla="*/ 4480310 w 12192000"/>
              <a:gd name="connsiteY415" fmla="*/ 2667066 h 6858000"/>
              <a:gd name="connsiteX416" fmla="*/ 2823782 w 12192000"/>
              <a:gd name="connsiteY416" fmla="*/ 2655190 h 6858000"/>
              <a:gd name="connsiteX417" fmla="*/ 2824417 w 12192000"/>
              <a:gd name="connsiteY417" fmla="*/ 2655190 h 6858000"/>
              <a:gd name="connsiteX418" fmla="*/ 2887600 w 12192000"/>
              <a:gd name="connsiteY418" fmla="*/ 2719006 h 6858000"/>
              <a:gd name="connsiteX419" fmla="*/ 2823782 w 12192000"/>
              <a:gd name="connsiteY419" fmla="*/ 2782824 h 6858000"/>
              <a:gd name="connsiteX420" fmla="*/ 2759965 w 12192000"/>
              <a:gd name="connsiteY420" fmla="*/ 2719006 h 6858000"/>
              <a:gd name="connsiteX421" fmla="*/ 2823782 w 12192000"/>
              <a:gd name="connsiteY421" fmla="*/ 2655190 h 6858000"/>
              <a:gd name="connsiteX422" fmla="*/ 4106358 w 12192000"/>
              <a:gd name="connsiteY422" fmla="*/ 2641156 h 6858000"/>
              <a:gd name="connsiteX423" fmla="*/ 4192400 w 12192000"/>
              <a:gd name="connsiteY423" fmla="*/ 2727263 h 6858000"/>
              <a:gd name="connsiteX424" fmla="*/ 4192400 w 12192000"/>
              <a:gd name="connsiteY424" fmla="*/ 2727327 h 6858000"/>
              <a:gd name="connsiteX425" fmla="*/ 4106231 w 12192000"/>
              <a:gd name="connsiteY425" fmla="*/ 2813369 h 6858000"/>
              <a:gd name="connsiteX426" fmla="*/ 4020188 w 12192000"/>
              <a:gd name="connsiteY426" fmla="*/ 2727200 h 6858000"/>
              <a:gd name="connsiteX427" fmla="*/ 4106358 w 12192000"/>
              <a:gd name="connsiteY427" fmla="*/ 2641156 h 6858000"/>
              <a:gd name="connsiteX428" fmla="*/ 3439866 w 12192000"/>
              <a:gd name="connsiteY428" fmla="*/ 2504381 h 6858000"/>
              <a:gd name="connsiteX429" fmla="*/ 3561088 w 12192000"/>
              <a:gd name="connsiteY429" fmla="*/ 2625601 h 6858000"/>
              <a:gd name="connsiteX430" fmla="*/ 3439866 w 12192000"/>
              <a:gd name="connsiteY430" fmla="*/ 2746823 h 6858000"/>
              <a:gd name="connsiteX431" fmla="*/ 3318643 w 12192000"/>
              <a:gd name="connsiteY431" fmla="*/ 2625601 h 6858000"/>
              <a:gd name="connsiteX432" fmla="*/ 3439866 w 12192000"/>
              <a:gd name="connsiteY432" fmla="*/ 2504381 h 6858000"/>
              <a:gd name="connsiteX433" fmla="*/ 3682302 w 12192000"/>
              <a:gd name="connsiteY433" fmla="*/ 2499551 h 6858000"/>
              <a:gd name="connsiteX434" fmla="*/ 3745803 w 12192000"/>
              <a:gd name="connsiteY434" fmla="*/ 2563051 h 6858000"/>
              <a:gd name="connsiteX435" fmla="*/ 3682302 w 12192000"/>
              <a:gd name="connsiteY435" fmla="*/ 2626550 h 6858000"/>
              <a:gd name="connsiteX436" fmla="*/ 3618802 w 12192000"/>
              <a:gd name="connsiteY436" fmla="*/ 2563051 h 6858000"/>
              <a:gd name="connsiteX437" fmla="*/ 3682302 w 12192000"/>
              <a:gd name="connsiteY437" fmla="*/ 2499551 h 6858000"/>
              <a:gd name="connsiteX438" fmla="*/ 2516065 w 12192000"/>
              <a:gd name="connsiteY438" fmla="*/ 2458594 h 6858000"/>
              <a:gd name="connsiteX439" fmla="*/ 2620776 w 12192000"/>
              <a:gd name="connsiteY439" fmla="*/ 2563307 h 6858000"/>
              <a:gd name="connsiteX440" fmla="*/ 2516065 w 12192000"/>
              <a:gd name="connsiteY440" fmla="*/ 2668017 h 6858000"/>
              <a:gd name="connsiteX441" fmla="*/ 2411353 w 12192000"/>
              <a:gd name="connsiteY441" fmla="*/ 2563307 h 6858000"/>
              <a:gd name="connsiteX442" fmla="*/ 2516065 w 12192000"/>
              <a:gd name="connsiteY442" fmla="*/ 2458594 h 6858000"/>
              <a:gd name="connsiteX443" fmla="*/ 5208783 w 12192000"/>
              <a:gd name="connsiteY443" fmla="*/ 2432054 h 6858000"/>
              <a:gd name="connsiteX444" fmla="*/ 5645598 w 12192000"/>
              <a:gd name="connsiteY444" fmla="*/ 2868872 h 6858000"/>
              <a:gd name="connsiteX445" fmla="*/ 5208783 w 12192000"/>
              <a:gd name="connsiteY445" fmla="*/ 3305687 h 6858000"/>
              <a:gd name="connsiteX446" fmla="*/ 4771966 w 12192000"/>
              <a:gd name="connsiteY446" fmla="*/ 2868872 h 6858000"/>
              <a:gd name="connsiteX447" fmla="*/ 5208783 w 12192000"/>
              <a:gd name="connsiteY447" fmla="*/ 2432054 h 6858000"/>
              <a:gd name="connsiteX448" fmla="*/ 726142 w 12192000"/>
              <a:gd name="connsiteY448" fmla="*/ 2424503 h 6858000"/>
              <a:gd name="connsiteX449" fmla="*/ 1052658 w 12192000"/>
              <a:gd name="connsiteY449" fmla="*/ 2735272 h 6858000"/>
              <a:gd name="connsiteX450" fmla="*/ 1395558 w 12192000"/>
              <a:gd name="connsiteY450" fmla="*/ 2880687 h 6858000"/>
              <a:gd name="connsiteX451" fmla="*/ 1391304 w 12192000"/>
              <a:gd name="connsiteY451" fmla="*/ 2906914 h 6858000"/>
              <a:gd name="connsiteX452" fmla="*/ 1374603 w 12192000"/>
              <a:gd name="connsiteY452" fmla="*/ 2969398 h 6858000"/>
              <a:gd name="connsiteX453" fmla="*/ 1374857 w 12192000"/>
              <a:gd name="connsiteY453" fmla="*/ 2969398 h 6858000"/>
              <a:gd name="connsiteX454" fmla="*/ 1191603 w 12192000"/>
              <a:gd name="connsiteY454" fmla="*/ 3202986 h 6858000"/>
              <a:gd name="connsiteX455" fmla="*/ 564393 w 12192000"/>
              <a:gd name="connsiteY455" fmla="*/ 3067277 h 6858000"/>
              <a:gd name="connsiteX456" fmla="*/ 700107 w 12192000"/>
              <a:gd name="connsiteY456" fmla="*/ 2440061 h 6858000"/>
              <a:gd name="connsiteX457" fmla="*/ 726142 w 12192000"/>
              <a:gd name="connsiteY457" fmla="*/ 2424503 h 6858000"/>
              <a:gd name="connsiteX458" fmla="*/ 10636821 w 12192000"/>
              <a:gd name="connsiteY458" fmla="*/ 2312670 h 6858000"/>
              <a:gd name="connsiteX459" fmla="*/ 10700639 w 12192000"/>
              <a:gd name="connsiteY459" fmla="*/ 2376487 h 6858000"/>
              <a:gd name="connsiteX460" fmla="*/ 10636821 w 12192000"/>
              <a:gd name="connsiteY460" fmla="*/ 2440306 h 6858000"/>
              <a:gd name="connsiteX461" fmla="*/ 10573004 w 12192000"/>
              <a:gd name="connsiteY461" fmla="*/ 2376487 h 6858000"/>
              <a:gd name="connsiteX462" fmla="*/ 10636821 w 12192000"/>
              <a:gd name="connsiteY462" fmla="*/ 2312670 h 6858000"/>
              <a:gd name="connsiteX463" fmla="*/ 6690038 w 12192000"/>
              <a:gd name="connsiteY463" fmla="*/ 2294582 h 6858000"/>
              <a:gd name="connsiteX464" fmla="*/ 7127430 w 12192000"/>
              <a:gd name="connsiteY464" fmla="*/ 2425709 h 6858000"/>
              <a:gd name="connsiteX465" fmla="*/ 7546530 w 12192000"/>
              <a:gd name="connsiteY465" fmla="*/ 2859668 h 6858000"/>
              <a:gd name="connsiteX466" fmla="*/ 7637208 w 12192000"/>
              <a:gd name="connsiteY466" fmla="*/ 3271209 h 6858000"/>
              <a:gd name="connsiteX467" fmla="*/ 6663435 w 12192000"/>
              <a:gd name="connsiteY467" fmla="*/ 4244860 h 6858000"/>
              <a:gd name="connsiteX468" fmla="*/ 5689798 w 12192000"/>
              <a:gd name="connsiteY468" fmla="*/ 3271101 h 6858000"/>
              <a:gd name="connsiteX469" fmla="*/ 6597904 w 12192000"/>
              <a:gd name="connsiteY469" fmla="*/ 2299663 h 6858000"/>
              <a:gd name="connsiteX470" fmla="*/ 6690038 w 12192000"/>
              <a:gd name="connsiteY470" fmla="*/ 2294582 h 6858000"/>
              <a:gd name="connsiteX471" fmla="*/ 5349621 w 12192000"/>
              <a:gd name="connsiteY471" fmla="*/ 2207351 h 6858000"/>
              <a:gd name="connsiteX472" fmla="*/ 5383012 w 12192000"/>
              <a:gd name="connsiteY472" fmla="*/ 2214092 h 6858000"/>
              <a:gd name="connsiteX473" fmla="*/ 5435601 w 12192000"/>
              <a:gd name="connsiteY473" fmla="*/ 2293430 h 6858000"/>
              <a:gd name="connsiteX474" fmla="*/ 5435601 w 12192000"/>
              <a:gd name="connsiteY474" fmla="*/ 2293685 h 6858000"/>
              <a:gd name="connsiteX475" fmla="*/ 5349242 w 12192000"/>
              <a:gd name="connsiteY475" fmla="*/ 2379538 h 6858000"/>
              <a:gd name="connsiteX476" fmla="*/ 5263389 w 12192000"/>
              <a:gd name="connsiteY476" fmla="*/ 2293179 h 6858000"/>
              <a:gd name="connsiteX477" fmla="*/ 5316215 w 12192000"/>
              <a:gd name="connsiteY477" fmla="*/ 2213993 h 6858000"/>
              <a:gd name="connsiteX478" fmla="*/ 5349495 w 12192000"/>
              <a:gd name="connsiteY478" fmla="*/ 2207325 h 6858000"/>
              <a:gd name="connsiteX479" fmla="*/ 5349749 w 12192000"/>
              <a:gd name="connsiteY479" fmla="*/ 2207325 h 6858000"/>
              <a:gd name="connsiteX480" fmla="*/ 5349621 w 12192000"/>
              <a:gd name="connsiteY480" fmla="*/ 2207351 h 6858000"/>
              <a:gd name="connsiteX481" fmla="*/ 3009148 w 12192000"/>
              <a:gd name="connsiteY481" fmla="*/ 1931866 h 6858000"/>
              <a:gd name="connsiteX482" fmla="*/ 3349952 w 12192000"/>
              <a:gd name="connsiteY482" fmla="*/ 2272667 h 6858000"/>
              <a:gd name="connsiteX483" fmla="*/ 3009148 w 12192000"/>
              <a:gd name="connsiteY483" fmla="*/ 2613475 h 6858000"/>
              <a:gd name="connsiteX484" fmla="*/ 2668343 w 12192000"/>
              <a:gd name="connsiteY484" fmla="*/ 2272667 h 6858000"/>
              <a:gd name="connsiteX485" fmla="*/ 3009148 w 12192000"/>
              <a:gd name="connsiteY485" fmla="*/ 1931866 h 6858000"/>
              <a:gd name="connsiteX486" fmla="*/ 206575 w 12192000"/>
              <a:gd name="connsiteY486" fmla="*/ 1918023 h 6858000"/>
              <a:gd name="connsiteX487" fmla="*/ 414160 w 12192000"/>
              <a:gd name="connsiteY487" fmla="*/ 1988636 h 6858000"/>
              <a:gd name="connsiteX488" fmla="*/ 476642 w 12192000"/>
              <a:gd name="connsiteY488" fmla="*/ 2466535 h 6858000"/>
              <a:gd name="connsiteX489" fmla="*/ 57412 w 12192000"/>
              <a:gd name="connsiteY489" fmla="*/ 2565391 h 6858000"/>
              <a:gd name="connsiteX490" fmla="*/ 0 w 12192000"/>
              <a:gd name="connsiteY490" fmla="*/ 2529803 h 6858000"/>
              <a:gd name="connsiteX491" fmla="*/ 0 w 12192000"/>
              <a:gd name="connsiteY491" fmla="*/ 1987836 h 6858000"/>
              <a:gd name="connsiteX492" fmla="*/ 46023 w 12192000"/>
              <a:gd name="connsiteY492" fmla="*/ 1958120 h 6858000"/>
              <a:gd name="connsiteX493" fmla="*/ 206575 w 12192000"/>
              <a:gd name="connsiteY493" fmla="*/ 1918023 h 6858000"/>
              <a:gd name="connsiteX494" fmla="*/ 5996626 w 12192000"/>
              <a:gd name="connsiteY494" fmla="*/ 1818692 h 6858000"/>
              <a:gd name="connsiteX495" fmla="*/ 6433058 w 12192000"/>
              <a:gd name="connsiteY495" fmla="*/ 2190755 h 6858000"/>
              <a:gd name="connsiteX496" fmla="*/ 6437503 w 12192000"/>
              <a:gd name="connsiteY496" fmla="*/ 2220727 h 6858000"/>
              <a:gd name="connsiteX497" fmla="*/ 6025770 w 12192000"/>
              <a:gd name="connsiteY497" fmla="*/ 2404113 h 6858000"/>
              <a:gd name="connsiteX498" fmla="*/ 5760469 w 12192000"/>
              <a:gd name="connsiteY498" fmla="*/ 2665860 h 6858000"/>
              <a:gd name="connsiteX499" fmla="*/ 5737863 w 12192000"/>
              <a:gd name="connsiteY499" fmla="*/ 2651953 h 6858000"/>
              <a:gd name="connsiteX500" fmla="*/ 5686492 w 12192000"/>
              <a:gd name="connsiteY500" fmla="*/ 2612712 h 6858000"/>
              <a:gd name="connsiteX501" fmla="*/ 5540347 w 12192000"/>
              <a:gd name="connsiteY501" fmla="*/ 2354139 h 6858000"/>
              <a:gd name="connsiteX502" fmla="*/ 5905012 w 12192000"/>
              <a:gd name="connsiteY502" fmla="*/ 1826087 h 6858000"/>
              <a:gd name="connsiteX503" fmla="*/ 5996626 w 12192000"/>
              <a:gd name="connsiteY503" fmla="*/ 1818692 h 6858000"/>
              <a:gd name="connsiteX504" fmla="*/ 10280205 w 12192000"/>
              <a:gd name="connsiteY504" fmla="*/ 1773557 h 6858000"/>
              <a:gd name="connsiteX505" fmla="*/ 10384917 w 12192000"/>
              <a:gd name="connsiteY505" fmla="*/ 1878269 h 6858000"/>
              <a:gd name="connsiteX506" fmla="*/ 10280205 w 12192000"/>
              <a:gd name="connsiteY506" fmla="*/ 1982980 h 6858000"/>
              <a:gd name="connsiteX507" fmla="*/ 10175493 w 12192000"/>
              <a:gd name="connsiteY507" fmla="*/ 1878269 h 6858000"/>
              <a:gd name="connsiteX508" fmla="*/ 10280205 w 12192000"/>
              <a:gd name="connsiteY508" fmla="*/ 1773557 h 6858000"/>
              <a:gd name="connsiteX509" fmla="*/ 8653755 w 12192000"/>
              <a:gd name="connsiteY509" fmla="*/ 1606341 h 6858000"/>
              <a:gd name="connsiteX510" fmla="*/ 8671750 w 12192000"/>
              <a:gd name="connsiteY510" fmla="*/ 1606498 h 6858000"/>
              <a:gd name="connsiteX511" fmla="*/ 8335200 w 12192000"/>
              <a:gd name="connsiteY511" fmla="*/ 2495500 h 6858000"/>
              <a:gd name="connsiteX512" fmla="*/ 7613840 w 12192000"/>
              <a:gd name="connsiteY512" fmla="*/ 2779216 h 6858000"/>
              <a:gd name="connsiteX513" fmla="*/ 7496175 w 12192000"/>
              <a:gd name="connsiteY513" fmla="*/ 2609672 h 6858000"/>
              <a:gd name="connsiteX514" fmla="*/ 7365047 w 12192000"/>
              <a:gd name="connsiteY514" fmla="*/ 2469779 h 6858000"/>
              <a:gd name="connsiteX515" fmla="*/ 7862125 w 12192000"/>
              <a:gd name="connsiteY515" fmla="*/ 1902345 h 6858000"/>
              <a:gd name="connsiteX516" fmla="*/ 8653755 w 12192000"/>
              <a:gd name="connsiteY516" fmla="*/ 1606341 h 6858000"/>
              <a:gd name="connsiteX517" fmla="*/ 8919623 w 12192000"/>
              <a:gd name="connsiteY517" fmla="*/ 1579771 h 6858000"/>
              <a:gd name="connsiteX518" fmla="*/ 9104673 w 12192000"/>
              <a:gd name="connsiteY518" fmla="*/ 1586994 h 6858000"/>
              <a:gd name="connsiteX519" fmla="*/ 9636569 w 12192000"/>
              <a:gd name="connsiteY519" fmla="*/ 1712671 h 6858000"/>
              <a:gd name="connsiteX520" fmla="*/ 10619422 w 12192000"/>
              <a:gd name="connsiteY520" fmla="*/ 4133151 h 6858000"/>
              <a:gd name="connsiteX521" fmla="*/ 10603738 w 12192000"/>
              <a:gd name="connsiteY521" fmla="*/ 4163314 h 6858000"/>
              <a:gd name="connsiteX522" fmla="*/ 9990582 w 12192000"/>
              <a:gd name="connsiteY522" fmla="*/ 4223448 h 6858000"/>
              <a:gd name="connsiteX523" fmla="*/ 9507982 w 12192000"/>
              <a:gd name="connsiteY523" fmla="*/ 4612640 h 6858000"/>
              <a:gd name="connsiteX524" fmla="*/ 9336531 w 12192000"/>
              <a:gd name="connsiteY524" fmla="*/ 5010531 h 6858000"/>
              <a:gd name="connsiteX525" fmla="*/ 9317799 w 12192000"/>
              <a:gd name="connsiteY525" fmla="*/ 5217731 h 6858000"/>
              <a:gd name="connsiteX526" fmla="*/ 8917749 w 12192000"/>
              <a:gd name="connsiteY526" fmla="*/ 5261038 h 6858000"/>
              <a:gd name="connsiteX527" fmla="*/ 7611872 w 12192000"/>
              <a:gd name="connsiteY527" fmla="*/ 4720145 h 6858000"/>
              <a:gd name="connsiteX528" fmla="*/ 7245604 w 12192000"/>
              <a:gd name="connsiteY528" fmla="*/ 4196334 h 6858000"/>
              <a:gd name="connsiteX529" fmla="*/ 7241667 w 12192000"/>
              <a:gd name="connsiteY529" fmla="*/ 4187634 h 6858000"/>
              <a:gd name="connsiteX530" fmla="*/ 7438517 w 12192000"/>
              <a:gd name="connsiteY530" fmla="*/ 4009199 h 6858000"/>
              <a:gd name="connsiteX531" fmla="*/ 7708709 w 12192000"/>
              <a:gd name="connsiteY531" fmla="*/ 3461956 h 6858000"/>
              <a:gd name="connsiteX532" fmla="*/ 7648765 w 12192000"/>
              <a:gd name="connsiteY532" fmla="*/ 2878403 h 6858000"/>
              <a:gd name="connsiteX533" fmla="*/ 7824025 w 12192000"/>
              <a:gd name="connsiteY533" fmla="*/ 2850717 h 6858000"/>
              <a:gd name="connsiteX534" fmla="*/ 8347646 w 12192000"/>
              <a:gd name="connsiteY534" fmla="*/ 2620021 h 6858000"/>
              <a:gd name="connsiteX535" fmla="*/ 8803767 w 12192000"/>
              <a:gd name="connsiteY535" fmla="*/ 1587321 h 6858000"/>
              <a:gd name="connsiteX536" fmla="*/ 8919464 w 12192000"/>
              <a:gd name="connsiteY536" fmla="*/ 1579765 h 6858000"/>
              <a:gd name="connsiteX537" fmla="*/ 8919718 w 12192000"/>
              <a:gd name="connsiteY537" fmla="*/ 1579765 h 6858000"/>
              <a:gd name="connsiteX538" fmla="*/ 8919623 w 12192000"/>
              <a:gd name="connsiteY538" fmla="*/ 1579771 h 6858000"/>
              <a:gd name="connsiteX539" fmla="*/ 455052 w 12192000"/>
              <a:gd name="connsiteY539" fmla="*/ 1546992 h 6858000"/>
              <a:gd name="connsiteX540" fmla="*/ 592593 w 12192000"/>
              <a:gd name="connsiteY540" fmla="*/ 1684534 h 6858000"/>
              <a:gd name="connsiteX541" fmla="*/ 455052 w 12192000"/>
              <a:gd name="connsiteY541" fmla="*/ 1822075 h 6858000"/>
              <a:gd name="connsiteX542" fmla="*/ 317511 w 12192000"/>
              <a:gd name="connsiteY542" fmla="*/ 1684534 h 6858000"/>
              <a:gd name="connsiteX543" fmla="*/ 455052 w 12192000"/>
              <a:gd name="connsiteY543" fmla="*/ 1546992 h 6858000"/>
              <a:gd name="connsiteX544" fmla="*/ 10805668 w 12192000"/>
              <a:gd name="connsiteY544" fmla="*/ 1532773 h 6858000"/>
              <a:gd name="connsiteX545" fmla="*/ 10805731 w 12192000"/>
              <a:gd name="connsiteY545" fmla="*/ 1532773 h 6858000"/>
              <a:gd name="connsiteX546" fmla="*/ 11075733 w 12192000"/>
              <a:gd name="connsiteY546" fmla="*/ 1654250 h 6858000"/>
              <a:gd name="connsiteX547" fmla="*/ 11088433 w 12192000"/>
              <a:gd name="connsiteY547" fmla="*/ 1669552 h 6858000"/>
              <a:gd name="connsiteX548" fmla="*/ 10859262 w 12192000"/>
              <a:gd name="connsiteY548" fmla="*/ 1916506 h 6858000"/>
              <a:gd name="connsiteX549" fmla="*/ 10708894 w 12192000"/>
              <a:gd name="connsiteY549" fmla="*/ 2241049 h 6858000"/>
              <a:gd name="connsiteX550" fmla="*/ 10691368 w 12192000"/>
              <a:gd name="connsiteY550" fmla="*/ 2235652 h 6858000"/>
              <a:gd name="connsiteX551" fmla="*/ 10444988 w 12192000"/>
              <a:gd name="connsiteY551" fmla="*/ 1893576 h 6858000"/>
              <a:gd name="connsiteX552" fmla="*/ 10805668 w 12192000"/>
              <a:gd name="connsiteY552" fmla="*/ 1532773 h 6858000"/>
              <a:gd name="connsiteX553" fmla="*/ 11772261 w 12192000"/>
              <a:gd name="connsiteY553" fmla="*/ 1529248 h 6858000"/>
              <a:gd name="connsiteX554" fmla="*/ 12191174 w 12192000"/>
              <a:gd name="connsiteY554" fmla="*/ 1647074 h 6858000"/>
              <a:gd name="connsiteX555" fmla="*/ 12192000 w 12192000"/>
              <a:gd name="connsiteY555" fmla="*/ 1647719 h 6858000"/>
              <a:gd name="connsiteX556" fmla="*/ 12192000 w 12192000"/>
              <a:gd name="connsiteY556" fmla="*/ 3375846 h 6858000"/>
              <a:gd name="connsiteX557" fmla="*/ 12110776 w 12192000"/>
              <a:gd name="connsiteY557" fmla="*/ 3413151 h 6858000"/>
              <a:gd name="connsiteX558" fmla="*/ 11750293 w 12192000"/>
              <a:gd name="connsiteY558" fmla="*/ 3479800 h 6858000"/>
              <a:gd name="connsiteX559" fmla="*/ 10775822 w 12192000"/>
              <a:gd name="connsiteY559" fmla="*/ 2506770 h 6858000"/>
              <a:gd name="connsiteX560" fmla="*/ 11684761 w 12192000"/>
              <a:gd name="connsiteY560" fmla="*/ 1534425 h 6858000"/>
              <a:gd name="connsiteX561" fmla="*/ 11772261 w 12192000"/>
              <a:gd name="connsiteY561" fmla="*/ 1529248 h 6858000"/>
              <a:gd name="connsiteX562" fmla="*/ 5680078 w 12192000"/>
              <a:gd name="connsiteY562" fmla="*/ 1468251 h 6858000"/>
              <a:gd name="connsiteX563" fmla="*/ 5801298 w 12192000"/>
              <a:gd name="connsiteY563" fmla="*/ 1589472 h 6858000"/>
              <a:gd name="connsiteX564" fmla="*/ 5680078 w 12192000"/>
              <a:gd name="connsiteY564" fmla="*/ 1710695 h 6858000"/>
              <a:gd name="connsiteX565" fmla="*/ 5558857 w 12192000"/>
              <a:gd name="connsiteY565" fmla="*/ 1589472 h 6858000"/>
              <a:gd name="connsiteX566" fmla="*/ 5680078 w 12192000"/>
              <a:gd name="connsiteY566" fmla="*/ 1468251 h 6858000"/>
              <a:gd name="connsiteX567" fmla="*/ 2911800 w 12192000"/>
              <a:gd name="connsiteY567" fmla="*/ 1439740 h 6858000"/>
              <a:gd name="connsiteX568" fmla="*/ 3110239 w 12192000"/>
              <a:gd name="connsiteY568" fmla="*/ 1638305 h 6858000"/>
              <a:gd name="connsiteX569" fmla="*/ 2911737 w 12192000"/>
              <a:gd name="connsiteY569" fmla="*/ 1836742 h 6858000"/>
              <a:gd name="connsiteX570" fmla="*/ 2911674 w 12192000"/>
              <a:gd name="connsiteY570" fmla="*/ 1836742 h 6858000"/>
              <a:gd name="connsiteX571" fmla="*/ 2713236 w 12192000"/>
              <a:gd name="connsiteY571" fmla="*/ 1638178 h 6858000"/>
              <a:gd name="connsiteX572" fmla="*/ 2911800 w 12192000"/>
              <a:gd name="connsiteY572" fmla="*/ 1439740 h 6858000"/>
              <a:gd name="connsiteX573" fmla="*/ 10458449 w 12192000"/>
              <a:gd name="connsiteY573" fmla="*/ 1401137 h 6858000"/>
              <a:gd name="connsiteX574" fmla="*/ 10458576 w 12192000"/>
              <a:gd name="connsiteY574" fmla="*/ 1401137 h 6858000"/>
              <a:gd name="connsiteX575" fmla="*/ 10551540 w 12192000"/>
              <a:gd name="connsiteY575" fmla="*/ 1494227 h 6858000"/>
              <a:gd name="connsiteX576" fmla="*/ 10458449 w 12192000"/>
              <a:gd name="connsiteY576" fmla="*/ 1587318 h 6858000"/>
              <a:gd name="connsiteX577" fmla="*/ 10365358 w 12192000"/>
              <a:gd name="connsiteY577" fmla="*/ 1494227 h 6858000"/>
              <a:gd name="connsiteX578" fmla="*/ 10458449 w 12192000"/>
              <a:gd name="connsiteY578" fmla="*/ 1401137 h 6858000"/>
              <a:gd name="connsiteX579" fmla="*/ 11169015 w 12192000"/>
              <a:gd name="connsiteY579" fmla="*/ 1392119 h 6858000"/>
              <a:gd name="connsiteX580" fmla="*/ 11262043 w 12192000"/>
              <a:gd name="connsiteY580" fmla="*/ 1485147 h 6858000"/>
              <a:gd name="connsiteX581" fmla="*/ 11262043 w 12192000"/>
              <a:gd name="connsiteY581" fmla="*/ 1485274 h 6858000"/>
              <a:gd name="connsiteX582" fmla="*/ 11168888 w 12192000"/>
              <a:gd name="connsiteY582" fmla="*/ 1578301 h 6858000"/>
              <a:gd name="connsiteX583" fmla="*/ 11075860 w 12192000"/>
              <a:gd name="connsiteY583" fmla="*/ 1485147 h 6858000"/>
              <a:gd name="connsiteX584" fmla="*/ 11169015 w 12192000"/>
              <a:gd name="connsiteY584" fmla="*/ 1392119 h 6858000"/>
              <a:gd name="connsiteX585" fmla="*/ 6149466 w 12192000"/>
              <a:gd name="connsiteY585" fmla="*/ 1282260 h 6858000"/>
              <a:gd name="connsiteX586" fmla="*/ 6149530 w 12192000"/>
              <a:gd name="connsiteY586" fmla="*/ 1282260 h 6858000"/>
              <a:gd name="connsiteX587" fmla="*/ 6386893 w 12192000"/>
              <a:gd name="connsiteY587" fmla="*/ 1519750 h 6858000"/>
              <a:gd name="connsiteX588" fmla="*/ 6386893 w 12192000"/>
              <a:gd name="connsiteY588" fmla="*/ 1519814 h 6858000"/>
              <a:gd name="connsiteX589" fmla="*/ 6149340 w 12192000"/>
              <a:gd name="connsiteY589" fmla="*/ 1757241 h 6858000"/>
              <a:gd name="connsiteX590" fmla="*/ 5911915 w 12192000"/>
              <a:gd name="connsiteY590" fmla="*/ 1519687 h 6858000"/>
              <a:gd name="connsiteX591" fmla="*/ 6149466 w 12192000"/>
              <a:gd name="connsiteY591" fmla="*/ 1282260 h 6858000"/>
              <a:gd name="connsiteX592" fmla="*/ 6429183 w 12192000"/>
              <a:gd name="connsiteY592" fmla="*/ 1055206 h 6858000"/>
              <a:gd name="connsiteX593" fmla="*/ 6462567 w 12192000"/>
              <a:gd name="connsiteY593" fmla="*/ 1061967 h 6858000"/>
              <a:gd name="connsiteX594" fmla="*/ 6515100 w 12192000"/>
              <a:gd name="connsiteY594" fmla="*/ 1141286 h 6858000"/>
              <a:gd name="connsiteX595" fmla="*/ 6515100 w 12192000"/>
              <a:gd name="connsiteY595" fmla="*/ 1141604 h 6858000"/>
              <a:gd name="connsiteX596" fmla="*/ 6428676 w 12192000"/>
              <a:gd name="connsiteY596" fmla="*/ 1227393 h 6858000"/>
              <a:gd name="connsiteX597" fmla="*/ 6342888 w 12192000"/>
              <a:gd name="connsiteY597" fmla="*/ 1140968 h 6858000"/>
              <a:gd name="connsiteX598" fmla="*/ 6395768 w 12192000"/>
              <a:gd name="connsiteY598" fmla="*/ 1061822 h 6858000"/>
              <a:gd name="connsiteX599" fmla="*/ 6429057 w 12192000"/>
              <a:gd name="connsiteY599" fmla="*/ 1055180 h 6858000"/>
              <a:gd name="connsiteX600" fmla="*/ 6429311 w 12192000"/>
              <a:gd name="connsiteY600" fmla="*/ 1055180 h 6858000"/>
              <a:gd name="connsiteX601" fmla="*/ 6429183 w 12192000"/>
              <a:gd name="connsiteY601" fmla="*/ 1055206 h 6858000"/>
              <a:gd name="connsiteX602" fmla="*/ 8754109 w 12192000"/>
              <a:gd name="connsiteY602" fmla="*/ 1006229 h 6858000"/>
              <a:gd name="connsiteX603" fmla="*/ 8874759 w 12192000"/>
              <a:gd name="connsiteY603" fmla="*/ 1126881 h 6858000"/>
              <a:gd name="connsiteX604" fmla="*/ 8754109 w 12192000"/>
              <a:gd name="connsiteY604" fmla="*/ 1247531 h 6858000"/>
              <a:gd name="connsiteX605" fmla="*/ 8633459 w 12192000"/>
              <a:gd name="connsiteY605" fmla="*/ 1126881 h 6858000"/>
              <a:gd name="connsiteX606" fmla="*/ 8754109 w 12192000"/>
              <a:gd name="connsiteY606" fmla="*/ 1006229 h 6858000"/>
              <a:gd name="connsiteX607" fmla="*/ 6149022 w 12192000"/>
              <a:gd name="connsiteY607" fmla="*/ 968187 h 6858000"/>
              <a:gd name="connsiteX608" fmla="*/ 6270244 w 12192000"/>
              <a:gd name="connsiteY608" fmla="*/ 1089409 h 6858000"/>
              <a:gd name="connsiteX609" fmla="*/ 6149022 w 12192000"/>
              <a:gd name="connsiteY609" fmla="*/ 1210631 h 6858000"/>
              <a:gd name="connsiteX610" fmla="*/ 6027801 w 12192000"/>
              <a:gd name="connsiteY610" fmla="*/ 1089409 h 6858000"/>
              <a:gd name="connsiteX611" fmla="*/ 6149022 w 12192000"/>
              <a:gd name="connsiteY611" fmla="*/ 968187 h 6858000"/>
              <a:gd name="connsiteX612" fmla="*/ 5737608 w 12192000"/>
              <a:gd name="connsiteY612" fmla="*/ 890718 h 6858000"/>
              <a:gd name="connsiteX613" fmla="*/ 5959857 w 12192000"/>
              <a:gd name="connsiteY613" fmla="*/ 1112969 h 6858000"/>
              <a:gd name="connsiteX614" fmla="*/ 5737608 w 12192000"/>
              <a:gd name="connsiteY614" fmla="*/ 1335219 h 6858000"/>
              <a:gd name="connsiteX615" fmla="*/ 5515360 w 12192000"/>
              <a:gd name="connsiteY615" fmla="*/ 1112969 h 6858000"/>
              <a:gd name="connsiteX616" fmla="*/ 5737608 w 12192000"/>
              <a:gd name="connsiteY616" fmla="*/ 890718 h 6858000"/>
              <a:gd name="connsiteX617" fmla="*/ 1660603 w 12192000"/>
              <a:gd name="connsiteY617" fmla="*/ 850125 h 6858000"/>
              <a:gd name="connsiteX618" fmla="*/ 2098001 w 12192000"/>
              <a:gd name="connsiteY618" fmla="*/ 981339 h 6858000"/>
              <a:gd name="connsiteX619" fmla="*/ 2517100 w 12192000"/>
              <a:gd name="connsiteY619" fmla="*/ 1415300 h 6858000"/>
              <a:gd name="connsiteX620" fmla="*/ 2607712 w 12192000"/>
              <a:gd name="connsiteY620" fmla="*/ 1826782 h 6858000"/>
              <a:gd name="connsiteX621" fmla="*/ 1633950 w 12192000"/>
              <a:gd name="connsiteY621" fmla="*/ 2800437 h 6858000"/>
              <a:gd name="connsiteX622" fmla="*/ 660293 w 12192000"/>
              <a:gd name="connsiteY622" fmla="*/ 1826687 h 6858000"/>
              <a:gd name="connsiteX623" fmla="*/ 1568468 w 12192000"/>
              <a:gd name="connsiteY623" fmla="*/ 855228 h 6858000"/>
              <a:gd name="connsiteX624" fmla="*/ 1660603 w 12192000"/>
              <a:gd name="connsiteY624" fmla="*/ 850125 h 6858000"/>
              <a:gd name="connsiteX625" fmla="*/ 853894 w 12192000"/>
              <a:gd name="connsiteY625" fmla="*/ 779023 h 6858000"/>
              <a:gd name="connsiteX626" fmla="*/ 991562 w 12192000"/>
              <a:gd name="connsiteY626" fmla="*/ 916436 h 6858000"/>
              <a:gd name="connsiteX627" fmla="*/ 991562 w 12192000"/>
              <a:gd name="connsiteY627" fmla="*/ 916563 h 6858000"/>
              <a:gd name="connsiteX628" fmla="*/ 854021 w 12192000"/>
              <a:gd name="connsiteY628" fmla="*/ 1054105 h 6858000"/>
              <a:gd name="connsiteX629" fmla="*/ 716481 w 12192000"/>
              <a:gd name="connsiteY629" fmla="*/ 916690 h 6858000"/>
              <a:gd name="connsiteX630" fmla="*/ 853894 w 12192000"/>
              <a:gd name="connsiteY630" fmla="*/ 779023 h 6858000"/>
              <a:gd name="connsiteX631" fmla="*/ 10741659 w 12192000"/>
              <a:gd name="connsiteY631" fmla="*/ 749943 h 6858000"/>
              <a:gd name="connsiteX632" fmla="*/ 10741723 w 12192000"/>
              <a:gd name="connsiteY632" fmla="*/ 749943 h 6858000"/>
              <a:gd name="connsiteX633" fmla="*/ 11082528 w 12192000"/>
              <a:gd name="connsiteY633" fmla="*/ 1090750 h 6858000"/>
              <a:gd name="connsiteX634" fmla="*/ 10741786 w 12192000"/>
              <a:gd name="connsiteY634" fmla="*/ 1431554 h 6858000"/>
              <a:gd name="connsiteX635" fmla="*/ 10400918 w 12192000"/>
              <a:gd name="connsiteY635" fmla="*/ 1090813 h 6858000"/>
              <a:gd name="connsiteX636" fmla="*/ 10741659 w 12192000"/>
              <a:gd name="connsiteY636" fmla="*/ 749943 h 6858000"/>
              <a:gd name="connsiteX637" fmla="*/ 4710752 w 12192000"/>
              <a:gd name="connsiteY637" fmla="*/ 744860 h 6858000"/>
              <a:gd name="connsiteX638" fmla="*/ 5011298 w 12192000"/>
              <a:gd name="connsiteY638" fmla="*/ 886401 h 6858000"/>
              <a:gd name="connsiteX639" fmla="*/ 5346326 w 12192000"/>
              <a:gd name="connsiteY639" fmla="*/ 947425 h 6858000"/>
              <a:gd name="connsiteX640" fmla="*/ 5481135 w 12192000"/>
              <a:gd name="connsiteY640" fmla="*/ 1473905 h 6858000"/>
              <a:gd name="connsiteX641" fmla="*/ 4378964 w 12192000"/>
              <a:gd name="connsiteY641" fmla="*/ 2576203 h 6858000"/>
              <a:gd name="connsiteX642" fmla="*/ 4378839 w 12192000"/>
              <a:gd name="connsiteY642" fmla="*/ 2576203 h 6858000"/>
              <a:gd name="connsiteX643" fmla="*/ 3291406 w 12192000"/>
              <a:gd name="connsiteY643" fmla="*/ 1656023 h 6858000"/>
              <a:gd name="connsiteX644" fmla="*/ 4228659 w 12192000"/>
              <a:gd name="connsiteY644" fmla="*/ 1282324 h 6858000"/>
              <a:gd name="connsiteX645" fmla="*/ 4710752 w 12192000"/>
              <a:gd name="connsiteY645" fmla="*/ 744860 h 6858000"/>
              <a:gd name="connsiteX646" fmla="*/ 10311383 w 12192000"/>
              <a:gd name="connsiteY646" fmla="*/ 634174 h 6858000"/>
              <a:gd name="connsiteX647" fmla="*/ 10409999 w 12192000"/>
              <a:gd name="connsiteY647" fmla="*/ 732789 h 6858000"/>
              <a:gd name="connsiteX648" fmla="*/ 10311383 w 12192000"/>
              <a:gd name="connsiteY648" fmla="*/ 831405 h 6858000"/>
              <a:gd name="connsiteX649" fmla="*/ 10212768 w 12192000"/>
              <a:gd name="connsiteY649" fmla="*/ 732789 h 6858000"/>
              <a:gd name="connsiteX650" fmla="*/ 10311383 w 12192000"/>
              <a:gd name="connsiteY650" fmla="*/ 634174 h 6858000"/>
              <a:gd name="connsiteX651" fmla="*/ 9678923 w 12192000"/>
              <a:gd name="connsiteY651" fmla="*/ 594242 h 6858000"/>
              <a:gd name="connsiteX652" fmla="*/ 9679241 w 12192000"/>
              <a:gd name="connsiteY652" fmla="*/ 594242 h 6858000"/>
              <a:gd name="connsiteX653" fmla="*/ 10164063 w 12192000"/>
              <a:gd name="connsiteY653" fmla="*/ 847048 h 6858000"/>
              <a:gd name="connsiteX654" fmla="*/ 10066591 w 12192000"/>
              <a:gd name="connsiteY654" fmla="*/ 1825637 h 6858000"/>
              <a:gd name="connsiteX655" fmla="*/ 10051287 w 12192000"/>
              <a:gd name="connsiteY655" fmla="*/ 1837893 h 6858000"/>
              <a:gd name="connsiteX656" fmla="*/ 9580118 w 12192000"/>
              <a:gd name="connsiteY656" fmla="*/ 1593035 h 6858000"/>
              <a:gd name="connsiteX657" fmla="*/ 8956738 w 12192000"/>
              <a:gd name="connsiteY657" fmla="*/ 1477211 h 6858000"/>
              <a:gd name="connsiteX658" fmla="*/ 8950388 w 12192000"/>
              <a:gd name="connsiteY658" fmla="*/ 1453082 h 6858000"/>
              <a:gd name="connsiteX659" fmla="*/ 8932544 w 12192000"/>
              <a:gd name="connsiteY659" fmla="*/ 1235696 h 6858000"/>
              <a:gd name="connsiteX660" fmla="*/ 9678923 w 12192000"/>
              <a:gd name="connsiteY660" fmla="*/ 594242 h 6858000"/>
              <a:gd name="connsiteX661" fmla="*/ 7595234 w 12192000"/>
              <a:gd name="connsiteY661" fmla="*/ 565669 h 6858000"/>
              <a:gd name="connsiteX662" fmla="*/ 7595298 w 12192000"/>
              <a:gd name="connsiteY662" fmla="*/ 565669 h 6858000"/>
              <a:gd name="connsiteX663" fmla="*/ 8682736 w 12192000"/>
              <a:gd name="connsiteY663" fmla="*/ 1485912 h 6858000"/>
              <a:gd name="connsiteX664" fmla="*/ 7745476 w 12192000"/>
              <a:gd name="connsiteY664" fmla="*/ 1859611 h 6858000"/>
              <a:gd name="connsiteX665" fmla="*/ 7263383 w 12192000"/>
              <a:gd name="connsiteY665" fmla="*/ 2397006 h 6858000"/>
              <a:gd name="connsiteX666" fmla="*/ 6983983 w 12192000"/>
              <a:gd name="connsiteY666" fmla="*/ 2260228 h 6858000"/>
              <a:gd name="connsiteX667" fmla="*/ 6627621 w 12192000"/>
              <a:gd name="connsiteY667" fmla="*/ 2194445 h 6858000"/>
              <a:gd name="connsiteX668" fmla="*/ 6492811 w 12192000"/>
              <a:gd name="connsiteY668" fmla="*/ 1667968 h 6858000"/>
              <a:gd name="connsiteX669" fmla="*/ 7595234 w 12192000"/>
              <a:gd name="connsiteY669" fmla="*/ 565669 h 6858000"/>
              <a:gd name="connsiteX670" fmla="*/ 1941586 w 12192000"/>
              <a:gd name="connsiteY670" fmla="*/ 462222 h 6858000"/>
              <a:gd name="connsiteX671" fmla="*/ 2102245 w 12192000"/>
              <a:gd name="connsiteY671" fmla="*/ 623004 h 6858000"/>
              <a:gd name="connsiteX672" fmla="*/ 2102245 w 12192000"/>
              <a:gd name="connsiteY672" fmla="*/ 623068 h 6858000"/>
              <a:gd name="connsiteX673" fmla="*/ 1941523 w 12192000"/>
              <a:gd name="connsiteY673" fmla="*/ 783659 h 6858000"/>
              <a:gd name="connsiteX674" fmla="*/ 1941459 w 12192000"/>
              <a:gd name="connsiteY674" fmla="*/ 783659 h 6858000"/>
              <a:gd name="connsiteX675" fmla="*/ 1780804 w 12192000"/>
              <a:gd name="connsiteY675" fmla="*/ 622877 h 6858000"/>
              <a:gd name="connsiteX676" fmla="*/ 1941586 w 12192000"/>
              <a:gd name="connsiteY676" fmla="*/ 462222 h 6858000"/>
              <a:gd name="connsiteX677" fmla="*/ 7031291 w 12192000"/>
              <a:gd name="connsiteY677" fmla="*/ 366143 h 6858000"/>
              <a:gd name="connsiteX678" fmla="*/ 7152512 w 12192000"/>
              <a:gd name="connsiteY678" fmla="*/ 487365 h 6858000"/>
              <a:gd name="connsiteX679" fmla="*/ 7031291 w 12192000"/>
              <a:gd name="connsiteY679" fmla="*/ 608586 h 6858000"/>
              <a:gd name="connsiteX680" fmla="*/ 6910069 w 12192000"/>
              <a:gd name="connsiteY680" fmla="*/ 487365 h 6858000"/>
              <a:gd name="connsiteX681" fmla="*/ 7031291 w 12192000"/>
              <a:gd name="connsiteY681" fmla="*/ 366143 h 6858000"/>
              <a:gd name="connsiteX682" fmla="*/ 4360295 w 12192000"/>
              <a:gd name="connsiteY682" fmla="*/ 362653 h 6858000"/>
              <a:gd name="connsiteX683" fmla="*/ 4477962 w 12192000"/>
              <a:gd name="connsiteY683" fmla="*/ 532198 h 6858000"/>
              <a:gd name="connsiteX684" fmla="*/ 4609089 w 12192000"/>
              <a:gd name="connsiteY684" fmla="*/ 672152 h 6858000"/>
              <a:gd name="connsiteX685" fmla="*/ 4112015 w 12192000"/>
              <a:gd name="connsiteY685" fmla="*/ 1239589 h 6858000"/>
              <a:gd name="connsiteX686" fmla="*/ 3302392 w 12192000"/>
              <a:gd name="connsiteY686" fmla="*/ 1535371 h 6858000"/>
              <a:gd name="connsiteX687" fmla="*/ 3638944 w 12192000"/>
              <a:gd name="connsiteY687" fmla="*/ 646371 h 6858000"/>
              <a:gd name="connsiteX688" fmla="*/ 4360295 w 12192000"/>
              <a:gd name="connsiteY688" fmla="*/ 362653 h 6858000"/>
              <a:gd name="connsiteX689" fmla="*/ 2669718 w 12192000"/>
              <a:gd name="connsiteY689" fmla="*/ 334355 h 6858000"/>
              <a:gd name="connsiteX690" fmla="*/ 3211399 w 12192000"/>
              <a:gd name="connsiteY690" fmla="*/ 864367 h 6858000"/>
              <a:gd name="connsiteX691" fmla="*/ 3211399 w 12192000"/>
              <a:gd name="connsiteY691" fmla="*/ 864431 h 6858000"/>
              <a:gd name="connsiteX692" fmla="*/ 2675585 w 12192000"/>
              <a:gd name="connsiteY692" fmla="*/ 1400245 h 6858000"/>
              <a:gd name="connsiteX693" fmla="*/ 2611133 w 12192000"/>
              <a:gd name="connsiteY693" fmla="*/ 1394213 h 6858000"/>
              <a:gd name="connsiteX694" fmla="*/ 2417331 w 12192000"/>
              <a:gd name="connsiteY694" fmla="*/ 1110494 h 6858000"/>
              <a:gd name="connsiteX695" fmla="*/ 2138250 w 12192000"/>
              <a:gd name="connsiteY695" fmla="*/ 898276 h 6858000"/>
              <a:gd name="connsiteX696" fmla="*/ 2139710 w 12192000"/>
              <a:gd name="connsiteY696" fmla="*/ 864367 h 6858000"/>
              <a:gd name="connsiteX697" fmla="*/ 2669718 w 12192000"/>
              <a:gd name="connsiteY697" fmla="*/ 334355 h 6858000"/>
              <a:gd name="connsiteX698" fmla="*/ 8721089 w 12192000"/>
              <a:gd name="connsiteY698" fmla="*/ 231784 h 6858000"/>
              <a:gd name="connsiteX699" fmla="*/ 9081769 w 12192000"/>
              <a:gd name="connsiteY699" fmla="*/ 592528 h 6858000"/>
              <a:gd name="connsiteX700" fmla="*/ 9081769 w 12192000"/>
              <a:gd name="connsiteY700" fmla="*/ 592591 h 6858000"/>
              <a:gd name="connsiteX701" fmla="*/ 8720962 w 12192000"/>
              <a:gd name="connsiteY701" fmla="*/ 953270 h 6858000"/>
              <a:gd name="connsiteX702" fmla="*/ 8360282 w 12192000"/>
              <a:gd name="connsiteY702" fmla="*/ 592464 h 6858000"/>
              <a:gd name="connsiteX703" fmla="*/ 8721089 w 12192000"/>
              <a:gd name="connsiteY703" fmla="*/ 231784 h 6858000"/>
              <a:gd name="connsiteX704" fmla="*/ 7373873 w 12192000"/>
              <a:gd name="connsiteY704" fmla="*/ 231206 h 6858000"/>
              <a:gd name="connsiteX705" fmla="*/ 7495095 w 12192000"/>
              <a:gd name="connsiteY705" fmla="*/ 352428 h 6858000"/>
              <a:gd name="connsiteX706" fmla="*/ 7373873 w 12192000"/>
              <a:gd name="connsiteY706" fmla="*/ 473649 h 6858000"/>
              <a:gd name="connsiteX707" fmla="*/ 7252652 w 12192000"/>
              <a:gd name="connsiteY707" fmla="*/ 352428 h 6858000"/>
              <a:gd name="connsiteX708" fmla="*/ 7373873 w 12192000"/>
              <a:gd name="connsiteY708" fmla="*/ 231206 h 6858000"/>
              <a:gd name="connsiteX709" fmla="*/ 9300591 w 12192000"/>
              <a:gd name="connsiteY709" fmla="*/ 214956 h 6858000"/>
              <a:gd name="connsiteX710" fmla="*/ 9300655 w 12192000"/>
              <a:gd name="connsiteY710" fmla="*/ 214956 h 6858000"/>
              <a:gd name="connsiteX711" fmla="*/ 9484423 w 12192000"/>
              <a:gd name="connsiteY711" fmla="*/ 398725 h 6858000"/>
              <a:gd name="connsiteX712" fmla="*/ 9484423 w 12192000"/>
              <a:gd name="connsiteY712" fmla="*/ 398789 h 6858000"/>
              <a:gd name="connsiteX713" fmla="*/ 9300591 w 12192000"/>
              <a:gd name="connsiteY713" fmla="*/ 582620 h 6858000"/>
              <a:gd name="connsiteX714" fmla="*/ 9116758 w 12192000"/>
              <a:gd name="connsiteY714" fmla="*/ 398789 h 6858000"/>
              <a:gd name="connsiteX715" fmla="*/ 9300591 w 12192000"/>
              <a:gd name="connsiteY715" fmla="*/ 214956 h 6858000"/>
              <a:gd name="connsiteX716" fmla="*/ 8090471 w 12192000"/>
              <a:gd name="connsiteY716" fmla="*/ 156537 h 6858000"/>
              <a:gd name="connsiteX717" fmla="*/ 8312721 w 12192000"/>
              <a:gd name="connsiteY717" fmla="*/ 378786 h 6858000"/>
              <a:gd name="connsiteX718" fmla="*/ 8090471 w 12192000"/>
              <a:gd name="connsiteY718" fmla="*/ 601036 h 6858000"/>
              <a:gd name="connsiteX719" fmla="*/ 7868221 w 12192000"/>
              <a:gd name="connsiteY719" fmla="*/ 378786 h 6858000"/>
              <a:gd name="connsiteX720" fmla="*/ 8090471 w 12192000"/>
              <a:gd name="connsiteY720" fmla="*/ 156537 h 6858000"/>
              <a:gd name="connsiteX721" fmla="*/ 2135835 w 12192000"/>
              <a:gd name="connsiteY721" fmla="*/ 146119 h 6858000"/>
              <a:gd name="connsiteX722" fmla="*/ 2228862 w 12192000"/>
              <a:gd name="connsiteY722" fmla="*/ 239147 h 6858000"/>
              <a:gd name="connsiteX723" fmla="*/ 2135835 w 12192000"/>
              <a:gd name="connsiteY723" fmla="*/ 332174 h 6858000"/>
              <a:gd name="connsiteX724" fmla="*/ 2042804 w 12192000"/>
              <a:gd name="connsiteY724" fmla="*/ 239147 h 6858000"/>
              <a:gd name="connsiteX725" fmla="*/ 2135835 w 12192000"/>
              <a:gd name="connsiteY725" fmla="*/ 146119 h 6858000"/>
              <a:gd name="connsiteX726" fmla="*/ 4078225 w 12192000"/>
              <a:gd name="connsiteY726" fmla="*/ 144780 h 6858000"/>
              <a:gd name="connsiteX727" fmla="*/ 4164331 w 12192000"/>
              <a:gd name="connsiteY727" fmla="*/ 230886 h 6858000"/>
              <a:gd name="connsiteX728" fmla="*/ 4078225 w 12192000"/>
              <a:gd name="connsiteY728" fmla="*/ 316992 h 6858000"/>
              <a:gd name="connsiteX729" fmla="*/ 3992119 w 12192000"/>
              <a:gd name="connsiteY729" fmla="*/ 230886 h 6858000"/>
              <a:gd name="connsiteX730" fmla="*/ 4078225 w 12192000"/>
              <a:gd name="connsiteY730" fmla="*/ 144780 h 6858000"/>
              <a:gd name="connsiteX731" fmla="*/ 3545902 w 12192000"/>
              <a:gd name="connsiteY731" fmla="*/ 90382 h 6858000"/>
              <a:gd name="connsiteX732" fmla="*/ 3912114 w 12192000"/>
              <a:gd name="connsiteY732" fmla="*/ 361826 h 6858000"/>
              <a:gd name="connsiteX733" fmla="*/ 3917258 w 12192000"/>
              <a:gd name="connsiteY733" fmla="*/ 385385 h 6858000"/>
              <a:gd name="connsiteX734" fmla="*/ 3600460 w 12192000"/>
              <a:gd name="connsiteY734" fmla="*/ 552771 h 6858000"/>
              <a:gd name="connsiteX735" fmla="*/ 3403990 w 12192000"/>
              <a:gd name="connsiteY735" fmla="*/ 774449 h 6858000"/>
              <a:gd name="connsiteX736" fmla="*/ 3385257 w 12192000"/>
              <a:gd name="connsiteY736" fmla="*/ 764607 h 6858000"/>
              <a:gd name="connsiteX737" fmla="*/ 3342458 w 12192000"/>
              <a:gd name="connsiteY737" fmla="*/ 736222 h 6858000"/>
              <a:gd name="connsiteX738" fmla="*/ 3342458 w 12192000"/>
              <a:gd name="connsiteY738" fmla="*/ 736476 h 6858000"/>
              <a:gd name="connsiteX739" fmla="*/ 3213020 w 12192000"/>
              <a:gd name="connsiteY739" fmla="*/ 539669 h 6858000"/>
              <a:gd name="connsiteX740" fmla="*/ 3473649 w 12192000"/>
              <a:gd name="connsiteY740" fmla="*/ 101201 h 6858000"/>
              <a:gd name="connsiteX741" fmla="*/ 3545902 w 12192000"/>
              <a:gd name="connsiteY741" fmla="*/ 90382 h 6858000"/>
              <a:gd name="connsiteX742" fmla="*/ 2495553 w 12192000"/>
              <a:gd name="connsiteY742" fmla="*/ 89853 h 6858000"/>
              <a:gd name="connsiteX743" fmla="*/ 2581659 w 12192000"/>
              <a:gd name="connsiteY743" fmla="*/ 175959 h 6858000"/>
              <a:gd name="connsiteX744" fmla="*/ 2495553 w 12192000"/>
              <a:gd name="connsiteY744" fmla="*/ 262065 h 6858000"/>
              <a:gd name="connsiteX745" fmla="*/ 2409447 w 12192000"/>
              <a:gd name="connsiteY745" fmla="*/ 175959 h 6858000"/>
              <a:gd name="connsiteX746" fmla="*/ 2495553 w 12192000"/>
              <a:gd name="connsiteY746" fmla="*/ 89853 h 6858000"/>
              <a:gd name="connsiteX747" fmla="*/ 8977567 w 12192000"/>
              <a:gd name="connsiteY747" fmla="*/ 72136 h 6858000"/>
              <a:gd name="connsiteX748" fmla="*/ 8977567 w 12192000"/>
              <a:gd name="connsiteY748" fmla="*/ 72453 h 6858000"/>
              <a:gd name="connsiteX749" fmla="*/ 9041067 w 12192000"/>
              <a:gd name="connsiteY749" fmla="*/ 135953 h 6858000"/>
              <a:gd name="connsiteX750" fmla="*/ 9041067 w 12192000"/>
              <a:gd name="connsiteY750" fmla="*/ 136270 h 6858000"/>
              <a:gd name="connsiteX751" fmla="*/ 8976931 w 12192000"/>
              <a:gd name="connsiteY751" fmla="*/ 199770 h 6858000"/>
              <a:gd name="connsiteX752" fmla="*/ 8913431 w 12192000"/>
              <a:gd name="connsiteY752" fmla="*/ 135635 h 6858000"/>
              <a:gd name="connsiteX753" fmla="*/ 8977567 w 12192000"/>
              <a:gd name="connsiteY753" fmla="*/ 72136 h 6858000"/>
              <a:gd name="connsiteX754" fmla="*/ 7052056 w 12192000"/>
              <a:gd name="connsiteY754" fmla="*/ 71250 h 6858000"/>
              <a:gd name="connsiteX755" fmla="*/ 7156768 w 12192000"/>
              <a:gd name="connsiteY755" fmla="*/ 175961 h 6858000"/>
              <a:gd name="connsiteX756" fmla="*/ 7052056 w 12192000"/>
              <a:gd name="connsiteY756" fmla="*/ 280673 h 6858000"/>
              <a:gd name="connsiteX757" fmla="*/ 6947344 w 12192000"/>
              <a:gd name="connsiteY757" fmla="*/ 175961 h 6858000"/>
              <a:gd name="connsiteX758" fmla="*/ 7052056 w 12192000"/>
              <a:gd name="connsiteY758" fmla="*/ 71250 h 6858000"/>
              <a:gd name="connsiteX759" fmla="*/ 6365366 w 12192000"/>
              <a:gd name="connsiteY759" fmla="*/ 67258 h 6858000"/>
              <a:gd name="connsiteX760" fmla="*/ 6691883 w 12192000"/>
              <a:gd name="connsiteY760" fmla="*/ 193156 h 6858000"/>
              <a:gd name="connsiteX761" fmla="*/ 6700266 w 12192000"/>
              <a:gd name="connsiteY761" fmla="*/ 822526 h 6858000"/>
              <a:gd name="connsiteX762" fmla="*/ 6700202 w 12192000"/>
              <a:gd name="connsiteY762" fmla="*/ 822526 h 6858000"/>
              <a:gd name="connsiteX763" fmla="*/ 6588252 w 12192000"/>
              <a:gd name="connsiteY763" fmla="*/ 905957 h 6858000"/>
              <a:gd name="connsiteX764" fmla="*/ 5987036 w 12192000"/>
              <a:gd name="connsiteY764" fmla="*/ 718449 h 6858000"/>
              <a:gd name="connsiteX765" fmla="*/ 5979861 w 12192000"/>
              <a:gd name="connsiteY765" fmla="*/ 704162 h 6858000"/>
              <a:gd name="connsiteX766" fmla="*/ 6238366 w 12192000"/>
              <a:gd name="connsiteY766" fmla="*/ 395107 h 6858000"/>
              <a:gd name="connsiteX767" fmla="*/ 6352666 w 12192000"/>
              <a:gd name="connsiteY767" fmla="*/ 67893 h 6858000"/>
              <a:gd name="connsiteX768" fmla="*/ 6365366 w 12192000"/>
              <a:gd name="connsiteY768" fmla="*/ 67258 h 6858000"/>
              <a:gd name="connsiteX769" fmla="*/ 7654099 w 12192000"/>
              <a:gd name="connsiteY769" fmla="*/ 60834 h 6858000"/>
              <a:gd name="connsiteX770" fmla="*/ 7758810 w 12192000"/>
              <a:gd name="connsiteY770" fmla="*/ 165546 h 6858000"/>
              <a:gd name="connsiteX771" fmla="*/ 7758810 w 12192000"/>
              <a:gd name="connsiteY771" fmla="*/ 165673 h 6858000"/>
              <a:gd name="connsiteX772" fmla="*/ 7653972 w 12192000"/>
              <a:gd name="connsiteY772" fmla="*/ 270384 h 6858000"/>
              <a:gd name="connsiteX773" fmla="*/ 7549260 w 12192000"/>
              <a:gd name="connsiteY773" fmla="*/ 165546 h 6858000"/>
              <a:gd name="connsiteX774" fmla="*/ 7654099 w 12192000"/>
              <a:gd name="connsiteY774" fmla="*/ 60834 h 6858000"/>
              <a:gd name="connsiteX775" fmla="*/ 8422195 w 12192000"/>
              <a:gd name="connsiteY775" fmla="*/ 29720 h 6858000"/>
              <a:gd name="connsiteX776" fmla="*/ 8422259 w 12192000"/>
              <a:gd name="connsiteY776" fmla="*/ 29720 h 6858000"/>
              <a:gd name="connsiteX777" fmla="*/ 8526970 w 12192000"/>
              <a:gd name="connsiteY777" fmla="*/ 134432 h 6858000"/>
              <a:gd name="connsiteX778" fmla="*/ 8422322 w 12192000"/>
              <a:gd name="connsiteY778" fmla="*/ 239143 h 6858000"/>
              <a:gd name="connsiteX779" fmla="*/ 8317547 w 12192000"/>
              <a:gd name="connsiteY779" fmla="*/ 134495 h 6858000"/>
              <a:gd name="connsiteX780" fmla="*/ 8422195 w 12192000"/>
              <a:gd name="connsiteY780" fmla="*/ 29720 h 6858000"/>
              <a:gd name="connsiteX781" fmla="*/ 9429051 w 12192000"/>
              <a:gd name="connsiteY781" fmla="*/ 29083 h 6858000"/>
              <a:gd name="connsiteX782" fmla="*/ 9429051 w 12192000"/>
              <a:gd name="connsiteY782" fmla="*/ 29400 h 6858000"/>
              <a:gd name="connsiteX783" fmla="*/ 9492551 w 12192000"/>
              <a:gd name="connsiteY783" fmla="*/ 92900 h 6858000"/>
              <a:gd name="connsiteX784" fmla="*/ 9492551 w 12192000"/>
              <a:gd name="connsiteY784" fmla="*/ 93217 h 6858000"/>
              <a:gd name="connsiteX785" fmla="*/ 9428416 w 12192000"/>
              <a:gd name="connsiteY785" fmla="*/ 156717 h 6858000"/>
              <a:gd name="connsiteX786" fmla="*/ 9364916 w 12192000"/>
              <a:gd name="connsiteY786" fmla="*/ 92582 h 6858000"/>
              <a:gd name="connsiteX787" fmla="*/ 9429051 w 12192000"/>
              <a:gd name="connsiteY787" fmla="*/ 29083 h 6858000"/>
              <a:gd name="connsiteX788" fmla="*/ 3019373 w 12192000"/>
              <a:gd name="connsiteY788" fmla="*/ 17087 h 6858000"/>
              <a:gd name="connsiteX789" fmla="*/ 3181362 w 12192000"/>
              <a:gd name="connsiteY789" fmla="*/ 179076 h 6858000"/>
              <a:gd name="connsiteX790" fmla="*/ 3019437 w 12192000"/>
              <a:gd name="connsiteY790" fmla="*/ 341064 h 6858000"/>
              <a:gd name="connsiteX791" fmla="*/ 3019373 w 12192000"/>
              <a:gd name="connsiteY791" fmla="*/ 341064 h 6858000"/>
              <a:gd name="connsiteX792" fmla="*/ 2857384 w 12192000"/>
              <a:gd name="connsiteY792" fmla="*/ 179076 h 6858000"/>
              <a:gd name="connsiteX793" fmla="*/ 3019373 w 12192000"/>
              <a:gd name="connsiteY793" fmla="*/ 17087 h 6858000"/>
              <a:gd name="connsiteX794" fmla="*/ 9646353 w 12192000"/>
              <a:gd name="connsiteY794" fmla="*/ 0 h 6858000"/>
              <a:gd name="connsiteX795" fmla="*/ 10591703 w 12192000"/>
              <a:gd name="connsiteY795" fmla="*/ 0 h 6858000"/>
              <a:gd name="connsiteX796" fmla="*/ 10606531 w 12192000"/>
              <a:gd name="connsiteY796" fmla="*/ 111871 h 6858000"/>
              <a:gd name="connsiteX797" fmla="*/ 10119359 w 12192000"/>
              <a:gd name="connsiteY797" fmla="*/ 599563 h 6858000"/>
              <a:gd name="connsiteX798" fmla="*/ 9631680 w 12192000"/>
              <a:gd name="connsiteY798" fmla="*/ 112404 h 6858000"/>
              <a:gd name="connsiteX799" fmla="*/ 4344725 w 12192000"/>
              <a:gd name="connsiteY799" fmla="*/ 0 h 6858000"/>
              <a:gd name="connsiteX800" fmla="*/ 5654199 w 12192000"/>
              <a:gd name="connsiteY800" fmla="*/ 0 h 6858000"/>
              <a:gd name="connsiteX801" fmla="*/ 6276022 w 12192000"/>
              <a:gd name="connsiteY801" fmla="*/ 1022 h 6858000"/>
              <a:gd name="connsiteX802" fmla="*/ 5999417 w 12192000"/>
              <a:gd name="connsiteY802" fmla="*/ 558805 h 6858000"/>
              <a:gd name="connsiteX803" fmla="*/ 5376425 w 12192000"/>
              <a:gd name="connsiteY803" fmla="*/ 841825 h 6858000"/>
              <a:gd name="connsiteX804" fmla="*/ 4846705 w 12192000"/>
              <a:gd name="connsiteY804" fmla="*/ 715714 h 6858000"/>
              <a:gd name="connsiteX805" fmla="*/ 4427606 w 12192000"/>
              <a:gd name="connsiteY805" fmla="*/ 281755 h 6858000"/>
              <a:gd name="connsiteX806" fmla="*/ 4373575 w 12192000"/>
              <a:gd name="connsiteY806" fmla="*/ 143432 h 6858000"/>
              <a:gd name="connsiteX807" fmla="*/ 620107 w 12192000"/>
              <a:gd name="connsiteY807" fmla="*/ 0 h 6858000"/>
              <a:gd name="connsiteX808" fmla="*/ 1804206 w 12192000"/>
              <a:gd name="connsiteY808" fmla="*/ 0 h 6858000"/>
              <a:gd name="connsiteX809" fmla="*/ 1824555 w 12192000"/>
              <a:gd name="connsiteY809" fmla="*/ 156090 h 6858000"/>
              <a:gd name="connsiteX810" fmla="*/ 1803409 w 12192000"/>
              <a:gd name="connsiteY810" fmla="*/ 315746 h 6858000"/>
              <a:gd name="connsiteX811" fmla="*/ 1052485 w 12192000"/>
              <a:gd name="connsiteY811" fmla="*/ 747567 h 6858000"/>
              <a:gd name="connsiteX812" fmla="*/ 600518 w 12192000"/>
              <a:gd name="connsiteY812" fmla="*/ 119066 h 6858000"/>
              <a:gd name="connsiteX813" fmla="*/ 0 w 12192000"/>
              <a:gd name="connsiteY813" fmla="*/ 0 h 6858000"/>
              <a:gd name="connsiteX814" fmla="*/ 97147 w 12192000"/>
              <a:gd name="connsiteY814" fmla="*/ 0 h 6858000"/>
              <a:gd name="connsiteX815" fmla="*/ 210692 w 12192000"/>
              <a:gd name="connsiteY815" fmla="*/ 62216 h 6858000"/>
              <a:gd name="connsiteX816" fmla="*/ 623137 w 12192000"/>
              <a:gd name="connsiteY816" fmla="*/ 820363 h 6858000"/>
              <a:gd name="connsiteX817" fmla="*/ 15507 w 12192000"/>
              <a:gd name="connsiteY817" fmla="*/ 1673677 h 6858000"/>
              <a:gd name="connsiteX818" fmla="*/ 0 w 12192000"/>
              <a:gd name="connsiteY818" fmla="*/ 167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</a:cxnLst>
            <a:rect l="l" t="t" r="r" b="b"/>
            <a:pathLst>
              <a:path w="12192000" h="6858000">
                <a:moveTo>
                  <a:pt x="8577897" y="6618795"/>
                </a:moveTo>
                <a:cubicBezTo>
                  <a:pt x="8625458" y="6618795"/>
                  <a:pt x="8664003" y="6657340"/>
                  <a:pt x="8664003" y="6704901"/>
                </a:cubicBezTo>
                <a:cubicBezTo>
                  <a:pt x="8664003" y="6752463"/>
                  <a:pt x="8625458" y="6791007"/>
                  <a:pt x="8577897" y="6791007"/>
                </a:cubicBezTo>
                <a:cubicBezTo>
                  <a:pt x="8530335" y="6791007"/>
                  <a:pt x="8491791" y="6752463"/>
                  <a:pt x="8491791" y="6704901"/>
                </a:cubicBezTo>
                <a:cubicBezTo>
                  <a:pt x="8491791" y="6657340"/>
                  <a:pt x="8530335" y="6618795"/>
                  <a:pt x="8577897" y="6618795"/>
                </a:cubicBezTo>
                <a:close/>
                <a:moveTo>
                  <a:pt x="6003671" y="6608457"/>
                </a:moveTo>
                <a:lnTo>
                  <a:pt x="6037103" y="6615237"/>
                </a:lnTo>
                <a:cubicBezTo>
                  <a:pt x="6067986" y="6628316"/>
                  <a:pt x="6089651" y="6658880"/>
                  <a:pt x="6089651" y="6694551"/>
                </a:cubicBezTo>
                <a:cubicBezTo>
                  <a:pt x="6089651" y="6694614"/>
                  <a:pt x="6089651" y="6694678"/>
                  <a:pt x="6089651" y="6694741"/>
                </a:cubicBezTo>
                <a:cubicBezTo>
                  <a:pt x="6089542" y="6742303"/>
                  <a:pt x="6050909" y="6780783"/>
                  <a:pt x="6003354" y="6780656"/>
                </a:cubicBezTo>
                <a:cubicBezTo>
                  <a:pt x="5955800" y="6780530"/>
                  <a:pt x="5917330" y="6741921"/>
                  <a:pt x="5917439" y="6694360"/>
                </a:cubicBezTo>
                <a:cubicBezTo>
                  <a:pt x="5917519" y="6658690"/>
                  <a:pt x="5939271" y="6628126"/>
                  <a:pt x="5970203" y="6615127"/>
                </a:cubicBezTo>
                <a:close/>
                <a:moveTo>
                  <a:pt x="6003608" y="6608444"/>
                </a:moveTo>
                <a:lnTo>
                  <a:pt x="6003736" y="6608444"/>
                </a:lnTo>
                <a:lnTo>
                  <a:pt x="6003671" y="6608457"/>
                </a:lnTo>
                <a:close/>
                <a:moveTo>
                  <a:pt x="7726743" y="6598031"/>
                </a:moveTo>
                <a:cubicBezTo>
                  <a:pt x="7774305" y="6598031"/>
                  <a:pt x="7812849" y="6636575"/>
                  <a:pt x="7812849" y="6684137"/>
                </a:cubicBezTo>
                <a:cubicBezTo>
                  <a:pt x="7812849" y="6731698"/>
                  <a:pt x="7774305" y="6770243"/>
                  <a:pt x="7726743" y="6770243"/>
                </a:cubicBezTo>
                <a:cubicBezTo>
                  <a:pt x="7679181" y="6770243"/>
                  <a:pt x="7640637" y="6731698"/>
                  <a:pt x="7640637" y="6684137"/>
                </a:cubicBezTo>
                <a:cubicBezTo>
                  <a:pt x="7640637" y="6636575"/>
                  <a:pt x="7679181" y="6598031"/>
                  <a:pt x="7726743" y="6598031"/>
                </a:cubicBezTo>
                <a:close/>
                <a:moveTo>
                  <a:pt x="9262998" y="6486016"/>
                </a:moveTo>
                <a:cubicBezTo>
                  <a:pt x="9320847" y="6486016"/>
                  <a:pt x="9367710" y="6532879"/>
                  <a:pt x="9367710" y="6590728"/>
                </a:cubicBezTo>
                <a:cubicBezTo>
                  <a:pt x="9367710" y="6648576"/>
                  <a:pt x="9320847" y="6695439"/>
                  <a:pt x="9262998" y="6695439"/>
                </a:cubicBezTo>
                <a:cubicBezTo>
                  <a:pt x="9205150" y="6695439"/>
                  <a:pt x="9158287" y="6648576"/>
                  <a:pt x="9158287" y="6590728"/>
                </a:cubicBezTo>
                <a:cubicBezTo>
                  <a:pt x="9158287" y="6532879"/>
                  <a:pt x="9205150" y="6486016"/>
                  <a:pt x="9262998" y="6486016"/>
                </a:cubicBezTo>
                <a:close/>
                <a:moveTo>
                  <a:pt x="8912859" y="6432550"/>
                </a:moveTo>
                <a:cubicBezTo>
                  <a:pt x="8912859" y="6432550"/>
                  <a:pt x="8912923" y="6432550"/>
                  <a:pt x="8912923" y="6432550"/>
                </a:cubicBezTo>
                <a:cubicBezTo>
                  <a:pt x="8995219" y="6432550"/>
                  <a:pt x="9061894" y="6499225"/>
                  <a:pt x="9061894" y="6581521"/>
                </a:cubicBezTo>
                <a:cubicBezTo>
                  <a:pt x="9061894" y="6581521"/>
                  <a:pt x="9061894" y="6581584"/>
                  <a:pt x="9061894" y="6581584"/>
                </a:cubicBezTo>
                <a:cubicBezTo>
                  <a:pt x="9061894" y="6663881"/>
                  <a:pt x="8995156" y="6730619"/>
                  <a:pt x="8912859" y="6730619"/>
                </a:cubicBezTo>
                <a:cubicBezTo>
                  <a:pt x="8830564" y="6730619"/>
                  <a:pt x="8763825" y="6663881"/>
                  <a:pt x="8763825" y="6581584"/>
                </a:cubicBezTo>
                <a:cubicBezTo>
                  <a:pt x="8763825" y="6499289"/>
                  <a:pt x="8830564" y="6432550"/>
                  <a:pt x="8912859" y="6432550"/>
                </a:cubicBezTo>
                <a:close/>
                <a:moveTo>
                  <a:pt x="7174928" y="6352914"/>
                </a:moveTo>
                <a:cubicBezTo>
                  <a:pt x="7396987" y="6352850"/>
                  <a:pt x="7577009" y="6532752"/>
                  <a:pt x="7577073" y="6754812"/>
                </a:cubicBezTo>
                <a:lnTo>
                  <a:pt x="7563646" y="6858000"/>
                </a:lnTo>
                <a:lnTo>
                  <a:pt x="6786677" y="6858000"/>
                </a:lnTo>
                <a:lnTo>
                  <a:pt x="6773036" y="6755066"/>
                </a:lnTo>
                <a:cubicBezTo>
                  <a:pt x="6772972" y="6533007"/>
                  <a:pt x="6952931" y="6352984"/>
                  <a:pt x="7174928" y="6352914"/>
                </a:cubicBezTo>
                <a:close/>
                <a:moveTo>
                  <a:pt x="10533253" y="6270497"/>
                </a:moveTo>
                <a:cubicBezTo>
                  <a:pt x="10609199" y="6270535"/>
                  <a:pt x="10670730" y="6332099"/>
                  <a:pt x="10670730" y="6408038"/>
                </a:cubicBezTo>
                <a:cubicBezTo>
                  <a:pt x="10670730" y="6408038"/>
                  <a:pt x="10670730" y="6408102"/>
                  <a:pt x="10670730" y="6408102"/>
                </a:cubicBezTo>
                <a:cubicBezTo>
                  <a:pt x="10670667" y="6484048"/>
                  <a:pt x="10609071" y="6545643"/>
                  <a:pt x="10533126" y="6545579"/>
                </a:cubicBezTo>
                <a:cubicBezTo>
                  <a:pt x="10457180" y="6545516"/>
                  <a:pt x="10395584" y="6483921"/>
                  <a:pt x="10395648" y="6407975"/>
                </a:cubicBezTo>
                <a:cubicBezTo>
                  <a:pt x="10395712" y="6332010"/>
                  <a:pt x="10457306" y="6270459"/>
                  <a:pt x="10533253" y="6270497"/>
                </a:cubicBezTo>
                <a:close/>
                <a:moveTo>
                  <a:pt x="9933051" y="6239395"/>
                </a:moveTo>
                <a:cubicBezTo>
                  <a:pt x="10202227" y="6239249"/>
                  <a:pt x="10420604" y="6457378"/>
                  <a:pt x="10420731" y="6726555"/>
                </a:cubicBezTo>
                <a:cubicBezTo>
                  <a:pt x="10420794" y="6769100"/>
                  <a:pt x="10415206" y="6811454"/>
                  <a:pt x="10404284" y="6852539"/>
                </a:cubicBezTo>
                <a:lnTo>
                  <a:pt x="9462643" y="6853555"/>
                </a:lnTo>
                <a:cubicBezTo>
                  <a:pt x="9451531" y="6812343"/>
                  <a:pt x="9445879" y="6769798"/>
                  <a:pt x="9445879" y="6727063"/>
                </a:cubicBezTo>
                <a:cubicBezTo>
                  <a:pt x="9445752" y="6457886"/>
                  <a:pt x="9663811" y="6239541"/>
                  <a:pt x="9933051" y="6239395"/>
                </a:cubicBezTo>
                <a:close/>
                <a:moveTo>
                  <a:pt x="11370962" y="6226257"/>
                </a:moveTo>
                <a:cubicBezTo>
                  <a:pt x="11678725" y="6217389"/>
                  <a:pt x="11977695" y="6367295"/>
                  <a:pt x="12151831" y="6632760"/>
                </a:cubicBezTo>
                <a:lnTo>
                  <a:pt x="12192000" y="6705518"/>
                </a:lnTo>
                <a:lnTo>
                  <a:pt x="12192000" y="6857187"/>
                </a:lnTo>
                <a:lnTo>
                  <a:pt x="10538332" y="6851015"/>
                </a:lnTo>
                <a:cubicBezTo>
                  <a:pt x="10538332" y="6851015"/>
                  <a:pt x="10542143" y="6839457"/>
                  <a:pt x="10544111" y="6833743"/>
                </a:cubicBezTo>
                <a:cubicBezTo>
                  <a:pt x="10624819" y="6600570"/>
                  <a:pt x="10797412" y="6410515"/>
                  <a:pt x="11021821" y="6307905"/>
                </a:cubicBezTo>
                <a:cubicBezTo>
                  <a:pt x="11135200" y="6256054"/>
                  <a:pt x="11253719" y="6229635"/>
                  <a:pt x="11370962" y="6226257"/>
                </a:cubicBezTo>
                <a:close/>
                <a:moveTo>
                  <a:pt x="508458" y="6187821"/>
                </a:moveTo>
                <a:cubicBezTo>
                  <a:pt x="508479" y="6187821"/>
                  <a:pt x="508500" y="6187821"/>
                  <a:pt x="508521" y="6187821"/>
                </a:cubicBezTo>
                <a:cubicBezTo>
                  <a:pt x="804444" y="6187859"/>
                  <a:pt x="1044309" y="6427787"/>
                  <a:pt x="1044271" y="6723697"/>
                </a:cubicBezTo>
                <a:cubicBezTo>
                  <a:pt x="1044271" y="6750939"/>
                  <a:pt x="1043953" y="6855968"/>
                  <a:pt x="1043953" y="6855968"/>
                </a:cubicBezTo>
                <a:cubicBezTo>
                  <a:pt x="1043953" y="6855968"/>
                  <a:pt x="1038187" y="6856258"/>
                  <a:pt x="1028954" y="6856657"/>
                </a:cubicBezTo>
                <a:lnTo>
                  <a:pt x="993169" y="6858000"/>
                </a:lnTo>
                <a:lnTo>
                  <a:pt x="0" y="6858000"/>
                </a:lnTo>
                <a:lnTo>
                  <a:pt x="0" y="6562336"/>
                </a:lnTo>
                <a:lnTo>
                  <a:pt x="14523" y="6515494"/>
                </a:lnTo>
                <a:cubicBezTo>
                  <a:pt x="95850" y="6323021"/>
                  <a:pt x="286360" y="6187902"/>
                  <a:pt x="508458" y="6187821"/>
                </a:cubicBezTo>
                <a:close/>
                <a:moveTo>
                  <a:pt x="118321" y="6122098"/>
                </a:moveTo>
                <a:lnTo>
                  <a:pt x="118638" y="6122098"/>
                </a:lnTo>
                <a:cubicBezTo>
                  <a:pt x="153636" y="6122270"/>
                  <a:pt x="181964" y="6150603"/>
                  <a:pt x="182138" y="6185598"/>
                </a:cubicBezTo>
                <a:cubicBezTo>
                  <a:pt x="182139" y="6185706"/>
                  <a:pt x="182139" y="6185808"/>
                  <a:pt x="182139" y="6185915"/>
                </a:cubicBezTo>
                <a:cubicBezTo>
                  <a:pt x="182140" y="6221158"/>
                  <a:pt x="153568" y="6249733"/>
                  <a:pt x="118322" y="6249733"/>
                </a:cubicBezTo>
                <a:cubicBezTo>
                  <a:pt x="83077" y="6249733"/>
                  <a:pt x="54504" y="6221164"/>
                  <a:pt x="54504" y="6185915"/>
                </a:cubicBezTo>
                <a:cubicBezTo>
                  <a:pt x="54504" y="6150673"/>
                  <a:pt x="83075" y="6122098"/>
                  <a:pt x="118321" y="6122098"/>
                </a:cubicBezTo>
                <a:close/>
                <a:moveTo>
                  <a:pt x="9688575" y="6018910"/>
                </a:moveTo>
                <a:cubicBezTo>
                  <a:pt x="9746424" y="6018910"/>
                  <a:pt x="9793287" y="6065792"/>
                  <a:pt x="9793287" y="6123621"/>
                </a:cubicBezTo>
                <a:cubicBezTo>
                  <a:pt x="9793287" y="6181451"/>
                  <a:pt x="9746424" y="6228333"/>
                  <a:pt x="9688575" y="6228333"/>
                </a:cubicBezTo>
                <a:cubicBezTo>
                  <a:pt x="9630727" y="6228333"/>
                  <a:pt x="9583864" y="6181451"/>
                  <a:pt x="9583864" y="6123621"/>
                </a:cubicBezTo>
                <a:cubicBezTo>
                  <a:pt x="9583864" y="6065792"/>
                  <a:pt x="9630727" y="6018910"/>
                  <a:pt x="9688575" y="6018910"/>
                </a:cubicBezTo>
                <a:close/>
                <a:moveTo>
                  <a:pt x="7103999" y="6012815"/>
                </a:moveTo>
                <a:lnTo>
                  <a:pt x="7103999" y="6012878"/>
                </a:lnTo>
                <a:cubicBezTo>
                  <a:pt x="7170928" y="6012917"/>
                  <a:pt x="7225157" y="6067177"/>
                  <a:pt x="7225157" y="6134100"/>
                </a:cubicBezTo>
                <a:cubicBezTo>
                  <a:pt x="7225094" y="6201048"/>
                  <a:pt x="7170801" y="6255296"/>
                  <a:pt x="7103872" y="6255258"/>
                </a:cubicBezTo>
                <a:cubicBezTo>
                  <a:pt x="7036943" y="6255226"/>
                  <a:pt x="6982650" y="6200921"/>
                  <a:pt x="6982714" y="6133973"/>
                </a:cubicBezTo>
                <a:cubicBezTo>
                  <a:pt x="6982778" y="6067025"/>
                  <a:pt x="7037070" y="6012783"/>
                  <a:pt x="7103999" y="6012815"/>
                </a:cubicBezTo>
                <a:close/>
                <a:moveTo>
                  <a:pt x="11301348" y="5871527"/>
                </a:moveTo>
                <a:cubicBezTo>
                  <a:pt x="11377294" y="5871527"/>
                  <a:pt x="11438889" y="5933109"/>
                  <a:pt x="11438889" y="6009068"/>
                </a:cubicBezTo>
                <a:cubicBezTo>
                  <a:pt x="11438889" y="6085026"/>
                  <a:pt x="11377294" y="6146609"/>
                  <a:pt x="11301348" y="6146609"/>
                </a:cubicBezTo>
                <a:cubicBezTo>
                  <a:pt x="11225402" y="6146609"/>
                  <a:pt x="11163807" y="6085026"/>
                  <a:pt x="11163807" y="6009068"/>
                </a:cubicBezTo>
                <a:cubicBezTo>
                  <a:pt x="11163807" y="5933109"/>
                  <a:pt x="11225402" y="5871527"/>
                  <a:pt x="11301348" y="5871527"/>
                </a:cubicBezTo>
                <a:close/>
                <a:moveTo>
                  <a:pt x="897330" y="5849873"/>
                </a:moveTo>
                <a:cubicBezTo>
                  <a:pt x="897438" y="5849873"/>
                  <a:pt x="897539" y="5849873"/>
                  <a:pt x="897647" y="5849873"/>
                </a:cubicBezTo>
                <a:cubicBezTo>
                  <a:pt x="999177" y="5850051"/>
                  <a:pt x="1081340" y="5932493"/>
                  <a:pt x="1081162" y="6034023"/>
                </a:cubicBezTo>
                <a:cubicBezTo>
                  <a:pt x="1081162" y="6034131"/>
                  <a:pt x="1081162" y="6034233"/>
                  <a:pt x="1081162" y="6034341"/>
                </a:cubicBezTo>
                <a:cubicBezTo>
                  <a:pt x="1080984" y="6136043"/>
                  <a:pt x="998396" y="6218345"/>
                  <a:pt x="896695" y="6218173"/>
                </a:cubicBezTo>
                <a:cubicBezTo>
                  <a:pt x="794993" y="6217995"/>
                  <a:pt x="712684" y="6135407"/>
                  <a:pt x="712862" y="6033706"/>
                </a:cubicBezTo>
                <a:cubicBezTo>
                  <a:pt x="713040" y="5932004"/>
                  <a:pt x="795628" y="5849695"/>
                  <a:pt x="897330" y="5849873"/>
                </a:cubicBezTo>
                <a:close/>
                <a:moveTo>
                  <a:pt x="6384734" y="5768022"/>
                </a:moveTo>
                <a:cubicBezTo>
                  <a:pt x="6406260" y="5766968"/>
                  <a:pt x="6427914" y="5767438"/>
                  <a:pt x="6449377" y="5769419"/>
                </a:cubicBezTo>
                <a:lnTo>
                  <a:pt x="6449377" y="5769547"/>
                </a:lnTo>
                <a:cubicBezTo>
                  <a:pt x="6550850" y="5778881"/>
                  <a:pt x="6646227" y="5822093"/>
                  <a:pt x="6720141" y="5892222"/>
                </a:cubicBezTo>
                <a:cubicBezTo>
                  <a:pt x="6901942" y="6064713"/>
                  <a:pt x="6909498" y="6351905"/>
                  <a:pt x="6736968" y="6533706"/>
                </a:cubicBezTo>
                <a:cubicBezTo>
                  <a:pt x="6564503" y="6715506"/>
                  <a:pt x="6277298" y="6723062"/>
                  <a:pt x="6095492" y="6550596"/>
                </a:cubicBezTo>
                <a:cubicBezTo>
                  <a:pt x="6088190" y="6543611"/>
                  <a:pt x="6074220" y="6529006"/>
                  <a:pt x="6074220" y="6529006"/>
                </a:cubicBezTo>
                <a:cubicBezTo>
                  <a:pt x="6074220" y="6529006"/>
                  <a:pt x="6240716" y="6338125"/>
                  <a:pt x="6298501" y="6137973"/>
                </a:cubicBezTo>
                <a:cubicBezTo>
                  <a:pt x="6359397" y="5927090"/>
                  <a:pt x="6358254" y="5770118"/>
                  <a:pt x="6358254" y="5770118"/>
                </a:cubicBezTo>
                <a:cubicBezTo>
                  <a:pt x="6358254" y="5770118"/>
                  <a:pt x="6375844" y="5768467"/>
                  <a:pt x="6384734" y="5768022"/>
                </a:cubicBezTo>
                <a:close/>
                <a:moveTo>
                  <a:pt x="9173463" y="5690742"/>
                </a:moveTo>
                <a:cubicBezTo>
                  <a:pt x="9254299" y="5690768"/>
                  <a:pt x="9332848" y="5717965"/>
                  <a:pt x="9396348" y="5767958"/>
                </a:cubicBezTo>
                <a:cubicBezTo>
                  <a:pt x="9552939" y="5891129"/>
                  <a:pt x="9579990" y="6117888"/>
                  <a:pt x="9456800" y="6274441"/>
                </a:cubicBezTo>
                <a:cubicBezTo>
                  <a:pt x="9333610" y="6431025"/>
                  <a:pt x="9106852" y="6458076"/>
                  <a:pt x="8950324" y="6334886"/>
                </a:cubicBezTo>
                <a:cubicBezTo>
                  <a:pt x="8944038" y="6329870"/>
                  <a:pt x="8931909" y="6319329"/>
                  <a:pt x="8931909" y="6319329"/>
                </a:cubicBezTo>
                <a:cubicBezTo>
                  <a:pt x="8931909" y="6319329"/>
                  <a:pt x="9049765" y="6156134"/>
                  <a:pt x="9080881" y="5993510"/>
                </a:cubicBezTo>
                <a:cubicBezTo>
                  <a:pt x="9113710" y="5822060"/>
                  <a:pt x="9101391" y="5697918"/>
                  <a:pt x="9101391" y="5697918"/>
                </a:cubicBezTo>
                <a:cubicBezTo>
                  <a:pt x="9101391" y="5697918"/>
                  <a:pt x="9115170" y="5695378"/>
                  <a:pt x="9122218" y="5694362"/>
                </a:cubicBezTo>
                <a:cubicBezTo>
                  <a:pt x="9139173" y="5691930"/>
                  <a:pt x="9156318" y="5690723"/>
                  <a:pt x="9173463" y="5690742"/>
                </a:cubicBezTo>
                <a:close/>
                <a:moveTo>
                  <a:pt x="7071550" y="5617209"/>
                </a:moveTo>
                <a:cubicBezTo>
                  <a:pt x="7147496" y="5617209"/>
                  <a:pt x="7209091" y="5678785"/>
                  <a:pt x="7209091" y="5754750"/>
                </a:cubicBezTo>
                <a:cubicBezTo>
                  <a:pt x="7209091" y="5830709"/>
                  <a:pt x="7147496" y="5892291"/>
                  <a:pt x="7071550" y="5892291"/>
                </a:cubicBezTo>
                <a:cubicBezTo>
                  <a:pt x="6995604" y="5892291"/>
                  <a:pt x="6934009" y="5830709"/>
                  <a:pt x="6934009" y="5754750"/>
                </a:cubicBezTo>
                <a:cubicBezTo>
                  <a:pt x="6934009" y="5678785"/>
                  <a:pt x="6995604" y="5617209"/>
                  <a:pt x="7071550" y="5617209"/>
                </a:cubicBezTo>
                <a:close/>
                <a:moveTo>
                  <a:pt x="6367017" y="5508180"/>
                </a:moveTo>
                <a:lnTo>
                  <a:pt x="6367017" y="5508307"/>
                </a:lnTo>
                <a:cubicBezTo>
                  <a:pt x="6414578" y="5508307"/>
                  <a:pt x="6453059" y="5546820"/>
                  <a:pt x="6453123" y="5594350"/>
                </a:cubicBezTo>
                <a:cubicBezTo>
                  <a:pt x="6453059" y="5641879"/>
                  <a:pt x="6414578" y="5680392"/>
                  <a:pt x="6367017" y="5680392"/>
                </a:cubicBezTo>
                <a:cubicBezTo>
                  <a:pt x="6319462" y="5680392"/>
                  <a:pt x="6280911" y="5641841"/>
                  <a:pt x="6280911" y="5594286"/>
                </a:cubicBezTo>
                <a:cubicBezTo>
                  <a:pt x="6280911" y="5546731"/>
                  <a:pt x="6319462" y="5508180"/>
                  <a:pt x="6367017" y="5508180"/>
                </a:cubicBezTo>
                <a:close/>
                <a:moveTo>
                  <a:pt x="9197594" y="5367020"/>
                </a:moveTo>
                <a:cubicBezTo>
                  <a:pt x="9263126" y="5367020"/>
                  <a:pt x="9316212" y="5420125"/>
                  <a:pt x="9316212" y="5485638"/>
                </a:cubicBezTo>
                <a:cubicBezTo>
                  <a:pt x="9316212" y="5551151"/>
                  <a:pt x="9263126" y="5604256"/>
                  <a:pt x="9197594" y="5604256"/>
                </a:cubicBezTo>
                <a:cubicBezTo>
                  <a:pt x="9132062" y="5604256"/>
                  <a:pt x="9078976" y="5551151"/>
                  <a:pt x="9078976" y="5485638"/>
                </a:cubicBezTo>
                <a:cubicBezTo>
                  <a:pt x="9078976" y="5420125"/>
                  <a:pt x="9132062" y="5367020"/>
                  <a:pt x="9197594" y="5367020"/>
                </a:cubicBezTo>
                <a:close/>
                <a:moveTo>
                  <a:pt x="12061634" y="5038534"/>
                </a:moveTo>
                <a:cubicBezTo>
                  <a:pt x="12088368" y="5038512"/>
                  <a:pt x="12115038" y="5040235"/>
                  <a:pt x="12141478" y="5043681"/>
                </a:cubicBezTo>
                <a:lnTo>
                  <a:pt x="12192000" y="5053656"/>
                </a:lnTo>
                <a:lnTo>
                  <a:pt x="12192000" y="6248254"/>
                </a:lnTo>
                <a:lnTo>
                  <a:pt x="12142502" y="6258143"/>
                </a:lnTo>
                <a:cubicBezTo>
                  <a:pt x="12116006" y="6261654"/>
                  <a:pt x="12089289" y="6263430"/>
                  <a:pt x="12062523" y="6263449"/>
                </a:cubicBezTo>
                <a:cubicBezTo>
                  <a:pt x="11724259" y="6263691"/>
                  <a:pt x="11449875" y="5989682"/>
                  <a:pt x="11449621" y="5651430"/>
                </a:cubicBezTo>
                <a:cubicBezTo>
                  <a:pt x="11449368" y="5313178"/>
                  <a:pt x="11723370" y="5038776"/>
                  <a:pt x="12061634" y="5038534"/>
                </a:cubicBezTo>
                <a:close/>
                <a:moveTo>
                  <a:pt x="7759700" y="4977320"/>
                </a:moveTo>
                <a:cubicBezTo>
                  <a:pt x="7759700" y="4977320"/>
                  <a:pt x="7991919" y="5175249"/>
                  <a:pt x="8371522" y="5284025"/>
                </a:cubicBezTo>
                <a:cubicBezTo>
                  <a:pt x="8696769" y="5377434"/>
                  <a:pt x="8938958" y="5377434"/>
                  <a:pt x="8938958" y="5377434"/>
                </a:cubicBezTo>
                <a:cubicBezTo>
                  <a:pt x="8938958" y="5377434"/>
                  <a:pt x="8933561" y="5376290"/>
                  <a:pt x="8937117" y="5383784"/>
                </a:cubicBezTo>
                <a:cubicBezTo>
                  <a:pt x="9137714" y="5804839"/>
                  <a:pt x="8972106" y="6309194"/>
                  <a:pt x="8560943" y="6529387"/>
                </a:cubicBezTo>
                <a:cubicBezTo>
                  <a:pt x="8135683" y="6757161"/>
                  <a:pt x="7606347" y="6597015"/>
                  <a:pt x="7378573" y="6171787"/>
                </a:cubicBezTo>
                <a:cubicBezTo>
                  <a:pt x="7150862" y="5746546"/>
                  <a:pt x="7310945" y="5217191"/>
                  <a:pt x="7736205" y="4989448"/>
                </a:cubicBezTo>
                <a:cubicBezTo>
                  <a:pt x="7743952" y="4985321"/>
                  <a:pt x="7759700" y="4977320"/>
                  <a:pt x="7759700" y="4977320"/>
                </a:cubicBezTo>
                <a:close/>
                <a:moveTo>
                  <a:pt x="7539926" y="4886896"/>
                </a:moveTo>
                <a:cubicBezTo>
                  <a:pt x="7574914" y="4887067"/>
                  <a:pt x="7603235" y="4915401"/>
                  <a:pt x="7603426" y="4950396"/>
                </a:cubicBezTo>
                <a:cubicBezTo>
                  <a:pt x="7603426" y="4950605"/>
                  <a:pt x="7603426" y="4950815"/>
                  <a:pt x="7603426" y="4951031"/>
                </a:cubicBezTo>
                <a:cubicBezTo>
                  <a:pt x="7603235" y="4986273"/>
                  <a:pt x="7574533" y="5014702"/>
                  <a:pt x="7539291" y="5014531"/>
                </a:cubicBezTo>
                <a:cubicBezTo>
                  <a:pt x="7504048" y="5014353"/>
                  <a:pt x="7475600" y="4985638"/>
                  <a:pt x="7475791" y="4950396"/>
                </a:cubicBezTo>
                <a:cubicBezTo>
                  <a:pt x="7475981" y="4915153"/>
                  <a:pt x="7504683" y="4886718"/>
                  <a:pt x="7539926" y="4886896"/>
                </a:cubicBezTo>
                <a:close/>
                <a:moveTo>
                  <a:pt x="5234141" y="4830818"/>
                </a:moveTo>
                <a:cubicBezTo>
                  <a:pt x="5292055" y="4829645"/>
                  <a:pt x="5326327" y="4835905"/>
                  <a:pt x="5326327" y="4835905"/>
                </a:cubicBezTo>
                <a:cubicBezTo>
                  <a:pt x="5862901" y="4872062"/>
                  <a:pt x="6268573" y="5336361"/>
                  <a:pt x="6232416" y="5872943"/>
                </a:cubicBezTo>
                <a:cubicBezTo>
                  <a:pt x="6196260" y="6409499"/>
                  <a:pt x="5731966" y="6815200"/>
                  <a:pt x="5195385" y="6779068"/>
                </a:cubicBezTo>
                <a:cubicBezTo>
                  <a:pt x="4684146" y="6744588"/>
                  <a:pt x="4287069" y="6319849"/>
                  <a:pt x="4287081" y="5807455"/>
                </a:cubicBezTo>
                <a:cubicBezTo>
                  <a:pt x="4287081" y="5662929"/>
                  <a:pt x="4312482" y="5527611"/>
                  <a:pt x="4377698" y="5395975"/>
                </a:cubicBezTo>
                <a:cubicBezTo>
                  <a:pt x="4379158" y="5392990"/>
                  <a:pt x="4474343" y="5154294"/>
                  <a:pt x="4796798" y="4962016"/>
                </a:cubicBezTo>
                <a:cubicBezTo>
                  <a:pt x="4975428" y="4855375"/>
                  <a:pt x="5137622" y="4832773"/>
                  <a:pt x="5234141" y="4830818"/>
                </a:cubicBezTo>
                <a:close/>
                <a:moveTo>
                  <a:pt x="6003736" y="4825238"/>
                </a:moveTo>
                <a:lnTo>
                  <a:pt x="6003990" y="4825238"/>
                </a:lnTo>
                <a:cubicBezTo>
                  <a:pt x="6061818" y="4825238"/>
                  <a:pt x="6108699" y="4872120"/>
                  <a:pt x="6108699" y="4929949"/>
                </a:cubicBezTo>
                <a:cubicBezTo>
                  <a:pt x="6108699" y="4987684"/>
                  <a:pt x="6061970" y="5034521"/>
                  <a:pt x="6004244" y="5034661"/>
                </a:cubicBezTo>
                <a:cubicBezTo>
                  <a:pt x="5946414" y="5034801"/>
                  <a:pt x="5899417" y="4988033"/>
                  <a:pt x="5899277" y="4930203"/>
                </a:cubicBezTo>
                <a:cubicBezTo>
                  <a:pt x="5899139" y="4872374"/>
                  <a:pt x="5945906" y="4825378"/>
                  <a:pt x="6003736" y="4825238"/>
                </a:cubicBezTo>
                <a:close/>
                <a:moveTo>
                  <a:pt x="11595100" y="4760848"/>
                </a:moveTo>
                <a:cubicBezTo>
                  <a:pt x="11683809" y="4760880"/>
                  <a:pt x="11755755" y="4832832"/>
                  <a:pt x="11755755" y="4921567"/>
                </a:cubicBezTo>
                <a:cubicBezTo>
                  <a:pt x="11755755" y="4921585"/>
                  <a:pt x="11755755" y="4921611"/>
                  <a:pt x="11755755" y="4921630"/>
                </a:cubicBezTo>
                <a:cubicBezTo>
                  <a:pt x="11755691" y="5010391"/>
                  <a:pt x="11683745" y="5082317"/>
                  <a:pt x="11594973" y="5082285"/>
                </a:cubicBezTo>
                <a:cubicBezTo>
                  <a:pt x="11506200" y="5082247"/>
                  <a:pt x="11434254" y="5010263"/>
                  <a:pt x="11434318" y="4921503"/>
                </a:cubicBezTo>
                <a:cubicBezTo>
                  <a:pt x="11434381" y="4832743"/>
                  <a:pt x="11506327" y="4760810"/>
                  <a:pt x="11595100" y="4760848"/>
                </a:cubicBezTo>
                <a:close/>
                <a:moveTo>
                  <a:pt x="11978640" y="4634103"/>
                </a:moveTo>
                <a:cubicBezTo>
                  <a:pt x="12030011" y="4634103"/>
                  <a:pt x="12071667" y="4675752"/>
                  <a:pt x="12071667" y="4727130"/>
                </a:cubicBezTo>
                <a:cubicBezTo>
                  <a:pt x="12071667" y="4778508"/>
                  <a:pt x="12030011" y="4820158"/>
                  <a:pt x="11978640" y="4820158"/>
                </a:cubicBezTo>
                <a:cubicBezTo>
                  <a:pt x="11927268" y="4820158"/>
                  <a:pt x="11885612" y="4778508"/>
                  <a:pt x="11885612" y="4727130"/>
                </a:cubicBezTo>
                <a:cubicBezTo>
                  <a:pt x="11885612" y="4675752"/>
                  <a:pt x="11927268" y="4634103"/>
                  <a:pt x="11978640" y="4634103"/>
                </a:cubicBezTo>
                <a:close/>
                <a:moveTo>
                  <a:pt x="5469128" y="4597780"/>
                </a:moveTo>
                <a:cubicBezTo>
                  <a:pt x="5516684" y="4597780"/>
                  <a:pt x="5555234" y="4636331"/>
                  <a:pt x="5555234" y="4683886"/>
                </a:cubicBezTo>
                <a:cubicBezTo>
                  <a:pt x="5555234" y="4731441"/>
                  <a:pt x="5516684" y="4769992"/>
                  <a:pt x="5469128" y="4769992"/>
                </a:cubicBezTo>
                <a:cubicBezTo>
                  <a:pt x="5421574" y="4769992"/>
                  <a:pt x="5383024" y="4731441"/>
                  <a:pt x="5383024" y="4683886"/>
                </a:cubicBezTo>
                <a:cubicBezTo>
                  <a:pt x="5383024" y="4636331"/>
                  <a:pt x="5421574" y="4597780"/>
                  <a:pt x="5469128" y="4597780"/>
                </a:cubicBezTo>
                <a:close/>
                <a:moveTo>
                  <a:pt x="12044806" y="4347146"/>
                </a:moveTo>
                <a:cubicBezTo>
                  <a:pt x="12079794" y="4347317"/>
                  <a:pt x="12108116" y="4375651"/>
                  <a:pt x="12108306" y="4410646"/>
                </a:cubicBezTo>
                <a:cubicBezTo>
                  <a:pt x="12108306" y="4410855"/>
                  <a:pt x="12108306" y="4411065"/>
                  <a:pt x="12108306" y="4411281"/>
                </a:cubicBezTo>
                <a:cubicBezTo>
                  <a:pt x="12108116" y="4446523"/>
                  <a:pt x="12079414" y="4474952"/>
                  <a:pt x="12044171" y="4474781"/>
                </a:cubicBezTo>
                <a:cubicBezTo>
                  <a:pt x="12008929" y="4474603"/>
                  <a:pt x="11980480" y="4445888"/>
                  <a:pt x="11980671" y="4410646"/>
                </a:cubicBezTo>
                <a:cubicBezTo>
                  <a:pt x="11980862" y="4375403"/>
                  <a:pt x="12009564" y="4346968"/>
                  <a:pt x="12044806" y="4347146"/>
                </a:cubicBezTo>
                <a:close/>
                <a:moveTo>
                  <a:pt x="6793865" y="4343400"/>
                </a:moveTo>
                <a:cubicBezTo>
                  <a:pt x="7132066" y="4343400"/>
                  <a:pt x="7406259" y="4617580"/>
                  <a:pt x="7406259" y="4955794"/>
                </a:cubicBezTo>
                <a:cubicBezTo>
                  <a:pt x="7406259" y="5294008"/>
                  <a:pt x="7132066" y="5568188"/>
                  <a:pt x="6793865" y="5568188"/>
                </a:cubicBezTo>
                <a:cubicBezTo>
                  <a:pt x="6455664" y="5568188"/>
                  <a:pt x="6181471" y="5294008"/>
                  <a:pt x="6181471" y="4955794"/>
                </a:cubicBezTo>
                <a:cubicBezTo>
                  <a:pt x="6181471" y="4617580"/>
                  <a:pt x="6455664" y="4343400"/>
                  <a:pt x="6793865" y="4343400"/>
                </a:cubicBezTo>
                <a:close/>
                <a:moveTo>
                  <a:pt x="1602616" y="4304093"/>
                </a:moveTo>
                <a:cubicBezTo>
                  <a:pt x="1650170" y="4304093"/>
                  <a:pt x="1688722" y="4342644"/>
                  <a:pt x="1688722" y="4390199"/>
                </a:cubicBezTo>
                <a:cubicBezTo>
                  <a:pt x="1688722" y="4437754"/>
                  <a:pt x="1650170" y="4476305"/>
                  <a:pt x="1602616" y="4476305"/>
                </a:cubicBezTo>
                <a:cubicBezTo>
                  <a:pt x="1555060" y="4476305"/>
                  <a:pt x="1516510" y="4437754"/>
                  <a:pt x="1516510" y="4390199"/>
                </a:cubicBezTo>
                <a:cubicBezTo>
                  <a:pt x="1516510" y="4342644"/>
                  <a:pt x="1555060" y="4304093"/>
                  <a:pt x="1602616" y="4304093"/>
                </a:cubicBezTo>
                <a:close/>
                <a:moveTo>
                  <a:pt x="10655300" y="4287710"/>
                </a:moveTo>
                <a:cubicBezTo>
                  <a:pt x="10655300" y="4287710"/>
                  <a:pt x="10929112" y="4346956"/>
                  <a:pt x="11096688" y="4524184"/>
                </a:cubicBezTo>
                <a:cubicBezTo>
                  <a:pt x="11486006" y="4906429"/>
                  <a:pt x="11491721" y="5531885"/>
                  <a:pt x="11109452" y="5921184"/>
                </a:cubicBezTo>
                <a:cubicBezTo>
                  <a:pt x="10727245" y="6310483"/>
                  <a:pt x="10101770" y="6316205"/>
                  <a:pt x="9712452" y="5933960"/>
                </a:cubicBezTo>
                <a:cubicBezTo>
                  <a:pt x="9708197" y="5929744"/>
                  <a:pt x="9703879" y="5925483"/>
                  <a:pt x="9699688" y="5921184"/>
                </a:cubicBezTo>
                <a:cubicBezTo>
                  <a:pt x="9409112" y="5638609"/>
                  <a:pt x="9412478" y="5288089"/>
                  <a:pt x="9412478" y="5288089"/>
                </a:cubicBezTo>
                <a:cubicBezTo>
                  <a:pt x="9474834" y="5275967"/>
                  <a:pt x="9536176" y="5258981"/>
                  <a:pt x="9595929" y="5237289"/>
                </a:cubicBezTo>
                <a:cubicBezTo>
                  <a:pt x="9821989" y="5156517"/>
                  <a:pt x="9974897" y="5086921"/>
                  <a:pt x="10136378" y="4955413"/>
                </a:cubicBezTo>
                <a:cubicBezTo>
                  <a:pt x="10311003" y="4813236"/>
                  <a:pt x="10395902" y="4695952"/>
                  <a:pt x="10500106" y="4547552"/>
                </a:cubicBezTo>
                <a:cubicBezTo>
                  <a:pt x="10545826" y="4482338"/>
                  <a:pt x="10655300" y="4287710"/>
                  <a:pt x="10655300" y="4287710"/>
                </a:cubicBezTo>
                <a:close/>
                <a:moveTo>
                  <a:pt x="6367017" y="4284853"/>
                </a:moveTo>
                <a:cubicBezTo>
                  <a:pt x="6402260" y="4284853"/>
                  <a:pt x="6430835" y="4313428"/>
                  <a:pt x="6430835" y="4348670"/>
                </a:cubicBezTo>
                <a:cubicBezTo>
                  <a:pt x="6430644" y="4383494"/>
                  <a:pt x="6402450" y="4411675"/>
                  <a:pt x="6367653" y="4411853"/>
                </a:cubicBezTo>
                <a:cubicBezTo>
                  <a:pt x="6332581" y="4412024"/>
                  <a:pt x="6304013" y="4383742"/>
                  <a:pt x="6303835" y="4348670"/>
                </a:cubicBezTo>
                <a:cubicBezTo>
                  <a:pt x="6303663" y="4313599"/>
                  <a:pt x="6331946" y="4285031"/>
                  <a:pt x="6367017" y="4284853"/>
                </a:cubicBezTo>
                <a:close/>
                <a:moveTo>
                  <a:pt x="10454296" y="4257253"/>
                </a:moveTo>
                <a:cubicBezTo>
                  <a:pt x="10501959" y="4258305"/>
                  <a:pt x="10530649" y="4261802"/>
                  <a:pt x="10530649" y="4261802"/>
                </a:cubicBezTo>
                <a:cubicBezTo>
                  <a:pt x="10530649" y="4261802"/>
                  <a:pt x="10331450" y="4658740"/>
                  <a:pt x="10107612" y="4840985"/>
                </a:cubicBezTo>
                <a:cubicBezTo>
                  <a:pt x="9843960" y="5055552"/>
                  <a:pt x="9424860" y="5170804"/>
                  <a:pt x="9424860" y="5170804"/>
                </a:cubicBezTo>
                <a:cubicBezTo>
                  <a:pt x="9424860" y="5170804"/>
                  <a:pt x="9406381" y="4808664"/>
                  <a:pt x="9775443" y="4474209"/>
                </a:cubicBezTo>
                <a:cubicBezTo>
                  <a:pt x="9997566" y="4272945"/>
                  <a:pt x="10311308" y="4254098"/>
                  <a:pt x="10454296" y="4257253"/>
                </a:cubicBezTo>
                <a:close/>
                <a:moveTo>
                  <a:pt x="7167816" y="4231449"/>
                </a:moveTo>
                <a:cubicBezTo>
                  <a:pt x="7202805" y="4231620"/>
                  <a:pt x="7231125" y="4259954"/>
                  <a:pt x="7231316" y="4294949"/>
                </a:cubicBezTo>
                <a:cubicBezTo>
                  <a:pt x="7231316" y="4330020"/>
                  <a:pt x="7202868" y="4358449"/>
                  <a:pt x="7167816" y="4358449"/>
                </a:cubicBezTo>
                <a:cubicBezTo>
                  <a:pt x="7132764" y="4358449"/>
                  <a:pt x="7104316" y="4330020"/>
                  <a:pt x="7104316" y="4294949"/>
                </a:cubicBezTo>
                <a:cubicBezTo>
                  <a:pt x="7104316" y="4259878"/>
                  <a:pt x="7132764" y="4231449"/>
                  <a:pt x="7167816" y="4231449"/>
                </a:cubicBezTo>
                <a:close/>
                <a:moveTo>
                  <a:pt x="3239174" y="4152748"/>
                </a:moveTo>
                <a:cubicBezTo>
                  <a:pt x="3321368" y="4153634"/>
                  <a:pt x="3672540" y="4174338"/>
                  <a:pt x="4030801" y="4448873"/>
                </a:cubicBezTo>
                <a:cubicBezTo>
                  <a:pt x="4362456" y="4702809"/>
                  <a:pt x="4527875" y="5016499"/>
                  <a:pt x="4527875" y="5016499"/>
                </a:cubicBezTo>
                <a:cubicBezTo>
                  <a:pt x="4527875" y="5016499"/>
                  <a:pt x="4453895" y="5088635"/>
                  <a:pt x="4396811" y="5156072"/>
                </a:cubicBezTo>
                <a:cubicBezTo>
                  <a:pt x="4339721" y="5223509"/>
                  <a:pt x="4279143" y="5325617"/>
                  <a:pt x="4279143" y="5325617"/>
                </a:cubicBezTo>
                <a:cubicBezTo>
                  <a:pt x="4279143" y="5325617"/>
                  <a:pt x="3862525" y="5327649"/>
                  <a:pt x="3557732" y="5041899"/>
                </a:cubicBezTo>
                <a:cubicBezTo>
                  <a:pt x="3113228" y="4624260"/>
                  <a:pt x="3221179" y="4152899"/>
                  <a:pt x="3221179" y="4152899"/>
                </a:cubicBezTo>
                <a:cubicBezTo>
                  <a:pt x="3221179" y="4152899"/>
                  <a:pt x="3227432" y="4152621"/>
                  <a:pt x="3239174" y="4152748"/>
                </a:cubicBezTo>
                <a:close/>
                <a:moveTo>
                  <a:pt x="2973468" y="4126293"/>
                </a:moveTo>
                <a:cubicBezTo>
                  <a:pt x="3012258" y="4125588"/>
                  <a:pt x="3051045" y="4128116"/>
                  <a:pt x="3089418" y="4133850"/>
                </a:cubicBezTo>
                <a:cubicBezTo>
                  <a:pt x="3100338" y="4135564"/>
                  <a:pt x="3021918" y="4739894"/>
                  <a:pt x="3545539" y="5166614"/>
                </a:cubicBezTo>
                <a:cubicBezTo>
                  <a:pt x="3650317" y="5271389"/>
                  <a:pt x="3912754" y="5367020"/>
                  <a:pt x="4069094" y="5397309"/>
                </a:cubicBezTo>
                <a:cubicBezTo>
                  <a:pt x="4166249" y="5416359"/>
                  <a:pt x="4245934" y="5422074"/>
                  <a:pt x="4244409" y="5424996"/>
                </a:cubicBezTo>
                <a:cubicBezTo>
                  <a:pt x="4165297" y="5579110"/>
                  <a:pt x="4156787" y="5836666"/>
                  <a:pt x="4184473" y="6008560"/>
                </a:cubicBezTo>
                <a:cubicBezTo>
                  <a:pt x="4224026" y="6254750"/>
                  <a:pt x="4364678" y="6472746"/>
                  <a:pt x="4454595" y="6555804"/>
                </a:cubicBezTo>
                <a:cubicBezTo>
                  <a:pt x="4507682" y="6611176"/>
                  <a:pt x="4651448" y="6734239"/>
                  <a:pt x="4651448" y="6734239"/>
                </a:cubicBezTo>
                <a:lnTo>
                  <a:pt x="4647510" y="6742938"/>
                </a:lnTo>
                <a:cubicBezTo>
                  <a:pt x="4630155" y="6781038"/>
                  <a:pt x="4611865" y="6817805"/>
                  <a:pt x="4592644" y="6853301"/>
                </a:cubicBezTo>
                <a:lnTo>
                  <a:pt x="2540792" y="6858000"/>
                </a:lnTo>
                <a:lnTo>
                  <a:pt x="1374651" y="6858000"/>
                </a:lnTo>
                <a:lnTo>
                  <a:pt x="1371977" y="6853352"/>
                </a:lnTo>
                <a:cubicBezTo>
                  <a:pt x="1353206" y="6820710"/>
                  <a:pt x="1277863" y="6689526"/>
                  <a:pt x="1273696" y="6679692"/>
                </a:cubicBezTo>
                <a:cubicBezTo>
                  <a:pt x="877597" y="5739930"/>
                  <a:pt x="1317276" y="4656912"/>
                  <a:pt x="2256362" y="4259199"/>
                </a:cubicBezTo>
                <a:cubicBezTo>
                  <a:pt x="2483946" y="4162933"/>
                  <a:pt x="2724101" y="4126293"/>
                  <a:pt x="2973468" y="4126293"/>
                </a:cubicBezTo>
                <a:close/>
                <a:moveTo>
                  <a:pt x="5902963" y="4093971"/>
                </a:moveTo>
                <a:cubicBezTo>
                  <a:pt x="6091181" y="4093971"/>
                  <a:pt x="6243764" y="4246555"/>
                  <a:pt x="6243764" y="4434776"/>
                </a:cubicBezTo>
                <a:cubicBezTo>
                  <a:pt x="6243764" y="4622996"/>
                  <a:pt x="6091181" y="4775580"/>
                  <a:pt x="5902963" y="4775580"/>
                </a:cubicBezTo>
                <a:cubicBezTo>
                  <a:pt x="5714746" y="4775580"/>
                  <a:pt x="5562164" y="4622996"/>
                  <a:pt x="5562164" y="4434776"/>
                </a:cubicBezTo>
                <a:cubicBezTo>
                  <a:pt x="5562164" y="4246555"/>
                  <a:pt x="5714746" y="4093971"/>
                  <a:pt x="5902963" y="4093971"/>
                </a:cubicBezTo>
                <a:close/>
                <a:moveTo>
                  <a:pt x="1087195" y="4079239"/>
                </a:moveTo>
                <a:lnTo>
                  <a:pt x="1087322" y="4079239"/>
                </a:lnTo>
                <a:cubicBezTo>
                  <a:pt x="1242611" y="4079182"/>
                  <a:pt x="1380514" y="4178509"/>
                  <a:pt x="1429656" y="4325816"/>
                </a:cubicBezTo>
                <a:cubicBezTo>
                  <a:pt x="1492712" y="4514811"/>
                  <a:pt x="1390617" y="4719129"/>
                  <a:pt x="1201622" y="4782184"/>
                </a:cubicBezTo>
                <a:cubicBezTo>
                  <a:pt x="1195843" y="4784152"/>
                  <a:pt x="1184096" y="4787518"/>
                  <a:pt x="1184096" y="4787518"/>
                </a:cubicBezTo>
                <a:cubicBezTo>
                  <a:pt x="1147710" y="4673504"/>
                  <a:pt x="1097196" y="4564493"/>
                  <a:pt x="1033727" y="4463033"/>
                </a:cubicBezTo>
                <a:cubicBezTo>
                  <a:pt x="941462" y="4315396"/>
                  <a:pt x="804557" y="4216082"/>
                  <a:pt x="804557" y="4216082"/>
                </a:cubicBezTo>
                <a:cubicBezTo>
                  <a:pt x="804557" y="4216082"/>
                  <a:pt x="812812" y="4205731"/>
                  <a:pt x="817257" y="4200778"/>
                </a:cubicBezTo>
                <a:cubicBezTo>
                  <a:pt x="885615" y="4123391"/>
                  <a:pt x="983937" y="4079118"/>
                  <a:pt x="1087195" y="4079239"/>
                </a:cubicBezTo>
                <a:close/>
                <a:moveTo>
                  <a:pt x="146254" y="4076191"/>
                </a:moveTo>
                <a:cubicBezTo>
                  <a:pt x="185640" y="4077112"/>
                  <a:pt x="208167" y="4081208"/>
                  <a:pt x="208167" y="4081208"/>
                </a:cubicBezTo>
                <a:cubicBezTo>
                  <a:pt x="443405" y="4096441"/>
                  <a:pt x="664967" y="4197114"/>
                  <a:pt x="831165" y="4364291"/>
                </a:cubicBezTo>
                <a:cubicBezTo>
                  <a:pt x="1211427" y="4744491"/>
                  <a:pt x="1211485" y="5360968"/>
                  <a:pt x="831285" y="5741231"/>
                </a:cubicBezTo>
                <a:cubicBezTo>
                  <a:pt x="831240" y="5741276"/>
                  <a:pt x="831202" y="5741314"/>
                  <a:pt x="831165" y="5741352"/>
                </a:cubicBezTo>
                <a:cubicBezTo>
                  <a:pt x="648977" y="5924594"/>
                  <a:pt x="401034" y="6027311"/>
                  <a:pt x="142635" y="6026594"/>
                </a:cubicBezTo>
                <a:lnTo>
                  <a:pt x="0" y="6016352"/>
                </a:lnTo>
                <a:lnTo>
                  <a:pt x="0" y="4088011"/>
                </a:lnTo>
                <a:lnTo>
                  <a:pt x="75240" y="4078101"/>
                </a:lnTo>
                <a:cubicBezTo>
                  <a:pt x="102654" y="4076065"/>
                  <a:pt x="126562" y="4075731"/>
                  <a:pt x="146254" y="4076191"/>
                </a:cubicBezTo>
                <a:close/>
                <a:moveTo>
                  <a:pt x="1434540" y="3947667"/>
                </a:moveTo>
                <a:cubicBezTo>
                  <a:pt x="1485917" y="3947667"/>
                  <a:pt x="1527567" y="3989317"/>
                  <a:pt x="1527567" y="4040695"/>
                </a:cubicBezTo>
                <a:cubicBezTo>
                  <a:pt x="1527567" y="4040739"/>
                  <a:pt x="1527567" y="4040777"/>
                  <a:pt x="1527567" y="4040821"/>
                </a:cubicBezTo>
                <a:cubicBezTo>
                  <a:pt x="1527529" y="4092231"/>
                  <a:pt x="1485822" y="4133881"/>
                  <a:pt x="1434412" y="4133849"/>
                </a:cubicBezTo>
                <a:cubicBezTo>
                  <a:pt x="1383003" y="4133817"/>
                  <a:pt x="1341347" y="4092111"/>
                  <a:pt x="1341385" y="4040695"/>
                </a:cubicBezTo>
                <a:cubicBezTo>
                  <a:pt x="1341423" y="3989285"/>
                  <a:pt x="1383130" y="3947629"/>
                  <a:pt x="1434540" y="3947667"/>
                </a:cubicBezTo>
                <a:close/>
                <a:moveTo>
                  <a:pt x="723912" y="3938651"/>
                </a:moveTo>
                <a:cubicBezTo>
                  <a:pt x="775289" y="3938651"/>
                  <a:pt x="816939" y="3980300"/>
                  <a:pt x="816939" y="4031678"/>
                </a:cubicBezTo>
                <a:cubicBezTo>
                  <a:pt x="816939" y="4083056"/>
                  <a:pt x="775289" y="4124706"/>
                  <a:pt x="723912" y="4124706"/>
                </a:cubicBezTo>
                <a:cubicBezTo>
                  <a:pt x="672534" y="4124706"/>
                  <a:pt x="630884" y="4083056"/>
                  <a:pt x="630884" y="4031678"/>
                </a:cubicBezTo>
                <a:cubicBezTo>
                  <a:pt x="630884" y="3980300"/>
                  <a:pt x="672534" y="3938651"/>
                  <a:pt x="723912" y="3938651"/>
                </a:cubicBezTo>
                <a:close/>
                <a:moveTo>
                  <a:pt x="5609275" y="3822700"/>
                </a:moveTo>
                <a:cubicBezTo>
                  <a:pt x="5676225" y="3822700"/>
                  <a:pt x="5730497" y="3876973"/>
                  <a:pt x="5730497" y="3943922"/>
                </a:cubicBezTo>
                <a:cubicBezTo>
                  <a:pt x="5730497" y="4010870"/>
                  <a:pt x="5676225" y="4065143"/>
                  <a:pt x="5609275" y="4065143"/>
                </a:cubicBezTo>
                <a:cubicBezTo>
                  <a:pt x="5542328" y="4065143"/>
                  <a:pt x="5488055" y="4010870"/>
                  <a:pt x="5488055" y="3943922"/>
                </a:cubicBezTo>
                <a:cubicBezTo>
                  <a:pt x="5488055" y="3876973"/>
                  <a:pt x="5542328" y="3822700"/>
                  <a:pt x="5609275" y="3822700"/>
                </a:cubicBezTo>
                <a:close/>
                <a:moveTo>
                  <a:pt x="11384534" y="3641280"/>
                </a:moveTo>
                <a:lnTo>
                  <a:pt x="11384851" y="3641280"/>
                </a:lnTo>
                <a:cubicBezTo>
                  <a:pt x="11388725" y="3641236"/>
                  <a:pt x="11392598" y="3641236"/>
                  <a:pt x="11396535" y="3641280"/>
                </a:cubicBezTo>
                <a:cubicBezTo>
                  <a:pt x="11692445" y="3644500"/>
                  <a:pt x="11929745" y="3887019"/>
                  <a:pt x="11926506" y="4182961"/>
                </a:cubicBezTo>
                <a:cubicBezTo>
                  <a:pt x="11923331" y="4478896"/>
                  <a:pt x="11680761" y="4716189"/>
                  <a:pt x="11384851" y="4712970"/>
                </a:cubicBezTo>
                <a:cubicBezTo>
                  <a:pt x="11367833" y="4712970"/>
                  <a:pt x="11350943" y="4714430"/>
                  <a:pt x="11350943" y="4714430"/>
                </a:cubicBezTo>
                <a:cubicBezTo>
                  <a:pt x="11350943" y="4714430"/>
                  <a:pt x="11275695" y="4556633"/>
                  <a:pt x="11138725" y="4435348"/>
                </a:cubicBezTo>
                <a:cubicBezTo>
                  <a:pt x="10977308" y="4292409"/>
                  <a:pt x="10855007" y="4241609"/>
                  <a:pt x="10855007" y="4241609"/>
                </a:cubicBezTo>
                <a:cubicBezTo>
                  <a:pt x="10851515" y="4220286"/>
                  <a:pt x="10849356" y="4198753"/>
                  <a:pt x="10848657" y="4177157"/>
                </a:cubicBezTo>
                <a:cubicBezTo>
                  <a:pt x="10848657" y="3881203"/>
                  <a:pt x="11088560" y="3641280"/>
                  <a:pt x="11384534" y="3641280"/>
                </a:cubicBezTo>
                <a:close/>
                <a:moveTo>
                  <a:pt x="3128458" y="3587750"/>
                </a:moveTo>
                <a:cubicBezTo>
                  <a:pt x="3176013" y="3587750"/>
                  <a:pt x="3214564" y="3626301"/>
                  <a:pt x="3214564" y="3673856"/>
                </a:cubicBezTo>
                <a:cubicBezTo>
                  <a:pt x="3214564" y="3721411"/>
                  <a:pt x="3176013" y="3759962"/>
                  <a:pt x="3128458" y="3759962"/>
                </a:cubicBezTo>
                <a:cubicBezTo>
                  <a:pt x="3080902" y="3759962"/>
                  <a:pt x="3042352" y="3721411"/>
                  <a:pt x="3042352" y="3673856"/>
                </a:cubicBezTo>
                <a:cubicBezTo>
                  <a:pt x="3042352" y="3626301"/>
                  <a:pt x="3080902" y="3587750"/>
                  <a:pt x="3128458" y="3587750"/>
                </a:cubicBezTo>
                <a:close/>
                <a:moveTo>
                  <a:pt x="398597" y="3584892"/>
                </a:moveTo>
                <a:cubicBezTo>
                  <a:pt x="503175" y="3584930"/>
                  <a:pt x="587925" y="3669735"/>
                  <a:pt x="587890" y="3774313"/>
                </a:cubicBezTo>
                <a:cubicBezTo>
                  <a:pt x="587890" y="3878859"/>
                  <a:pt x="503140" y="3963606"/>
                  <a:pt x="398597" y="3963606"/>
                </a:cubicBezTo>
                <a:cubicBezTo>
                  <a:pt x="398554" y="3963606"/>
                  <a:pt x="398512" y="3963606"/>
                  <a:pt x="398470" y="3963606"/>
                </a:cubicBezTo>
                <a:cubicBezTo>
                  <a:pt x="293891" y="3963568"/>
                  <a:pt x="209141" y="3878764"/>
                  <a:pt x="209176" y="3774186"/>
                </a:cubicBezTo>
                <a:cubicBezTo>
                  <a:pt x="209211" y="3669607"/>
                  <a:pt x="294018" y="3584854"/>
                  <a:pt x="398597" y="3584892"/>
                </a:cubicBezTo>
                <a:close/>
                <a:moveTo>
                  <a:pt x="11987911" y="3528250"/>
                </a:moveTo>
                <a:cubicBezTo>
                  <a:pt x="12077382" y="3528250"/>
                  <a:pt x="12149899" y="3600773"/>
                  <a:pt x="12149899" y="3690239"/>
                </a:cubicBezTo>
                <a:cubicBezTo>
                  <a:pt x="12149899" y="3779704"/>
                  <a:pt x="12077382" y="3852227"/>
                  <a:pt x="11987911" y="3852227"/>
                </a:cubicBezTo>
                <a:cubicBezTo>
                  <a:pt x="11898439" y="3852227"/>
                  <a:pt x="11825922" y="3779704"/>
                  <a:pt x="11825922" y="3690239"/>
                </a:cubicBezTo>
                <a:cubicBezTo>
                  <a:pt x="11825922" y="3600773"/>
                  <a:pt x="11898439" y="3528250"/>
                  <a:pt x="11987911" y="3528250"/>
                </a:cubicBezTo>
                <a:close/>
                <a:moveTo>
                  <a:pt x="5453512" y="3347277"/>
                </a:moveTo>
                <a:cubicBezTo>
                  <a:pt x="5542239" y="3347239"/>
                  <a:pt x="5614197" y="3419139"/>
                  <a:pt x="5614229" y="3507866"/>
                </a:cubicBezTo>
                <a:cubicBezTo>
                  <a:pt x="5614229" y="3507885"/>
                  <a:pt x="5614229" y="3507911"/>
                  <a:pt x="5614229" y="3507930"/>
                </a:cubicBezTo>
                <a:cubicBezTo>
                  <a:pt x="5614229" y="3596659"/>
                  <a:pt x="5542302" y="3668585"/>
                  <a:pt x="5453576" y="3668585"/>
                </a:cubicBezTo>
                <a:cubicBezTo>
                  <a:pt x="5364874" y="3668585"/>
                  <a:pt x="5292960" y="3596697"/>
                  <a:pt x="5292921" y="3507994"/>
                </a:cubicBezTo>
                <a:cubicBezTo>
                  <a:pt x="5292884" y="3419265"/>
                  <a:pt x="5364785" y="3347309"/>
                  <a:pt x="5453512" y="3347277"/>
                </a:cubicBezTo>
                <a:close/>
                <a:moveTo>
                  <a:pt x="647705" y="3330513"/>
                </a:moveTo>
                <a:cubicBezTo>
                  <a:pt x="647750" y="3330513"/>
                  <a:pt x="647788" y="3330513"/>
                  <a:pt x="647832" y="3330513"/>
                </a:cubicBezTo>
                <a:cubicBezTo>
                  <a:pt x="705662" y="3330582"/>
                  <a:pt x="752487" y="3377522"/>
                  <a:pt x="752417" y="3435350"/>
                </a:cubicBezTo>
                <a:cubicBezTo>
                  <a:pt x="752346" y="3493128"/>
                  <a:pt x="705484" y="3539934"/>
                  <a:pt x="647705" y="3539934"/>
                </a:cubicBezTo>
                <a:cubicBezTo>
                  <a:pt x="589875" y="3539934"/>
                  <a:pt x="542994" y="3493052"/>
                  <a:pt x="542994" y="3435222"/>
                </a:cubicBezTo>
                <a:cubicBezTo>
                  <a:pt x="542994" y="3377394"/>
                  <a:pt x="589875" y="3330513"/>
                  <a:pt x="647705" y="3330513"/>
                </a:cubicBezTo>
                <a:close/>
                <a:moveTo>
                  <a:pt x="10995596" y="3303403"/>
                </a:moveTo>
                <a:cubicBezTo>
                  <a:pt x="11097069" y="3303433"/>
                  <a:pt x="11179302" y="3385690"/>
                  <a:pt x="11179365" y="3487165"/>
                </a:cubicBezTo>
                <a:cubicBezTo>
                  <a:pt x="11179365" y="3487210"/>
                  <a:pt x="11179365" y="3487248"/>
                  <a:pt x="11179365" y="3487292"/>
                </a:cubicBezTo>
                <a:cubicBezTo>
                  <a:pt x="11179302" y="3588822"/>
                  <a:pt x="11097006" y="3671093"/>
                  <a:pt x="10995469" y="3671061"/>
                </a:cubicBezTo>
                <a:cubicBezTo>
                  <a:pt x="10893932" y="3671023"/>
                  <a:pt x="10811636" y="3588695"/>
                  <a:pt x="10811700" y="3487165"/>
                </a:cubicBezTo>
                <a:cubicBezTo>
                  <a:pt x="10811764" y="3385640"/>
                  <a:pt x="10894059" y="3303364"/>
                  <a:pt x="10995596" y="3303403"/>
                </a:cubicBezTo>
                <a:close/>
                <a:moveTo>
                  <a:pt x="1151203" y="3296481"/>
                </a:moveTo>
                <a:lnTo>
                  <a:pt x="1151457" y="3296481"/>
                </a:lnTo>
                <a:cubicBezTo>
                  <a:pt x="1339677" y="3296481"/>
                  <a:pt x="1492261" y="3449059"/>
                  <a:pt x="1492261" y="3637279"/>
                </a:cubicBezTo>
                <a:cubicBezTo>
                  <a:pt x="1492261" y="3825398"/>
                  <a:pt x="1339829" y="3977944"/>
                  <a:pt x="1151711" y="3978084"/>
                </a:cubicBezTo>
                <a:cubicBezTo>
                  <a:pt x="963490" y="3978224"/>
                  <a:pt x="810792" y="3825754"/>
                  <a:pt x="810652" y="3637534"/>
                </a:cubicBezTo>
                <a:cubicBezTo>
                  <a:pt x="810512" y="3449313"/>
                  <a:pt x="962982" y="3296621"/>
                  <a:pt x="1151203" y="3296481"/>
                </a:cubicBezTo>
                <a:close/>
                <a:moveTo>
                  <a:pt x="1544642" y="3222436"/>
                </a:moveTo>
                <a:lnTo>
                  <a:pt x="1544642" y="3222690"/>
                </a:lnTo>
                <a:cubicBezTo>
                  <a:pt x="1602471" y="3222690"/>
                  <a:pt x="1649353" y="3269572"/>
                  <a:pt x="1649353" y="3327401"/>
                </a:cubicBezTo>
                <a:cubicBezTo>
                  <a:pt x="1649213" y="3385128"/>
                  <a:pt x="1602376" y="3431857"/>
                  <a:pt x="1544642" y="3431857"/>
                </a:cubicBezTo>
                <a:cubicBezTo>
                  <a:pt x="1486812" y="3431857"/>
                  <a:pt x="1439930" y="3384976"/>
                  <a:pt x="1439930" y="3327148"/>
                </a:cubicBezTo>
                <a:cubicBezTo>
                  <a:pt x="1439930" y="3269319"/>
                  <a:pt x="1486812" y="3222436"/>
                  <a:pt x="1544642" y="3222436"/>
                </a:cubicBezTo>
                <a:close/>
                <a:moveTo>
                  <a:pt x="281570" y="3155828"/>
                </a:moveTo>
                <a:cubicBezTo>
                  <a:pt x="363878" y="3155828"/>
                  <a:pt x="430603" y="3222553"/>
                  <a:pt x="430603" y="3304862"/>
                </a:cubicBezTo>
                <a:cubicBezTo>
                  <a:pt x="430603" y="3304881"/>
                  <a:pt x="430603" y="3304905"/>
                  <a:pt x="430603" y="3304925"/>
                </a:cubicBezTo>
                <a:cubicBezTo>
                  <a:pt x="430603" y="3387200"/>
                  <a:pt x="363907" y="3453892"/>
                  <a:pt x="281633" y="3453892"/>
                </a:cubicBezTo>
                <a:cubicBezTo>
                  <a:pt x="281612" y="3453892"/>
                  <a:pt x="281589" y="3453892"/>
                  <a:pt x="281570" y="3453892"/>
                </a:cubicBezTo>
                <a:cubicBezTo>
                  <a:pt x="199260" y="3453892"/>
                  <a:pt x="132535" y="3387167"/>
                  <a:pt x="132535" y="3304862"/>
                </a:cubicBezTo>
                <a:cubicBezTo>
                  <a:pt x="132535" y="3222553"/>
                  <a:pt x="199260" y="3155828"/>
                  <a:pt x="281570" y="3155828"/>
                </a:cubicBezTo>
                <a:close/>
                <a:moveTo>
                  <a:pt x="2214006" y="3140779"/>
                </a:moveTo>
                <a:cubicBezTo>
                  <a:pt x="2286955" y="3135261"/>
                  <a:pt x="2360316" y="3141288"/>
                  <a:pt x="2431392" y="3158623"/>
                </a:cubicBezTo>
                <a:cubicBezTo>
                  <a:pt x="2804777" y="3249705"/>
                  <a:pt x="3033625" y="3626224"/>
                  <a:pt x="2942540" y="3999610"/>
                </a:cubicBezTo>
                <a:cubicBezTo>
                  <a:pt x="2940571" y="4007738"/>
                  <a:pt x="2936191" y="4023740"/>
                  <a:pt x="2936191" y="4023740"/>
                </a:cubicBezTo>
                <a:cubicBezTo>
                  <a:pt x="2936191" y="4023740"/>
                  <a:pt x="2743087" y="4002595"/>
                  <a:pt x="2312813" y="4139564"/>
                </a:cubicBezTo>
                <a:cubicBezTo>
                  <a:pt x="2043314" y="4225289"/>
                  <a:pt x="1841638" y="4384357"/>
                  <a:pt x="1841638" y="4384357"/>
                </a:cubicBezTo>
                <a:cubicBezTo>
                  <a:pt x="1841638" y="4384357"/>
                  <a:pt x="1831351" y="4376292"/>
                  <a:pt x="1826271" y="4372165"/>
                </a:cubicBezTo>
                <a:cubicBezTo>
                  <a:pt x="1679351" y="4251800"/>
                  <a:pt x="1588057" y="4076585"/>
                  <a:pt x="1573579" y="3887209"/>
                </a:cubicBezTo>
                <a:cubicBezTo>
                  <a:pt x="1544306" y="3504240"/>
                  <a:pt x="1831034" y="3170053"/>
                  <a:pt x="2214006" y="3140779"/>
                </a:cubicBezTo>
                <a:close/>
                <a:moveTo>
                  <a:pt x="4297622" y="3112205"/>
                </a:moveTo>
                <a:cubicBezTo>
                  <a:pt x="4906386" y="3112244"/>
                  <a:pt x="5399885" y="3605726"/>
                  <a:pt x="5399924" y="4214495"/>
                </a:cubicBezTo>
                <a:cubicBezTo>
                  <a:pt x="5399924" y="4406328"/>
                  <a:pt x="5349124" y="4574286"/>
                  <a:pt x="5265112" y="4740973"/>
                </a:cubicBezTo>
                <a:cubicBezTo>
                  <a:pt x="5259970" y="4751196"/>
                  <a:pt x="5155640" y="4727575"/>
                  <a:pt x="4908742" y="4806696"/>
                </a:cubicBezTo>
                <a:cubicBezTo>
                  <a:pt x="4779590" y="4859782"/>
                  <a:pt x="4629346" y="4943538"/>
                  <a:pt x="4629346" y="4943538"/>
                </a:cubicBezTo>
                <a:cubicBezTo>
                  <a:pt x="4629346" y="4943538"/>
                  <a:pt x="4490917" y="4678299"/>
                  <a:pt x="4147262" y="4406074"/>
                </a:cubicBezTo>
                <a:cubicBezTo>
                  <a:pt x="3540776" y="3958590"/>
                  <a:pt x="3204861" y="4064571"/>
                  <a:pt x="3210195" y="4032250"/>
                </a:cubicBezTo>
                <a:cubicBezTo>
                  <a:pt x="3299506" y="3501244"/>
                  <a:pt x="3759170" y="3112346"/>
                  <a:pt x="4297622" y="3112205"/>
                </a:cubicBezTo>
                <a:close/>
                <a:moveTo>
                  <a:pt x="1727907" y="3037337"/>
                </a:moveTo>
                <a:lnTo>
                  <a:pt x="1727907" y="3037527"/>
                </a:lnTo>
                <a:lnTo>
                  <a:pt x="1727888" y="3037432"/>
                </a:lnTo>
                <a:close/>
                <a:moveTo>
                  <a:pt x="1609480" y="2918719"/>
                </a:moveTo>
                <a:cubicBezTo>
                  <a:pt x="1658615" y="2918800"/>
                  <a:pt x="1700724" y="2948739"/>
                  <a:pt x="1718661" y="2991340"/>
                </a:cubicBezTo>
                <a:lnTo>
                  <a:pt x="1727888" y="3037432"/>
                </a:lnTo>
                <a:lnTo>
                  <a:pt x="1718586" y="3083509"/>
                </a:lnTo>
                <a:cubicBezTo>
                  <a:pt x="1700579" y="3126083"/>
                  <a:pt x="1658424" y="3155954"/>
                  <a:pt x="1609289" y="3155954"/>
                </a:cubicBezTo>
                <a:cubicBezTo>
                  <a:pt x="1609226" y="3155954"/>
                  <a:pt x="1609162" y="3155954"/>
                  <a:pt x="1609099" y="3155954"/>
                </a:cubicBezTo>
                <a:cubicBezTo>
                  <a:pt x="1543586" y="3155846"/>
                  <a:pt x="1490563" y="3102658"/>
                  <a:pt x="1490671" y="3037146"/>
                </a:cubicBezTo>
                <a:cubicBezTo>
                  <a:pt x="1490779" y="2971633"/>
                  <a:pt x="1543967" y="2918611"/>
                  <a:pt x="1609480" y="2918719"/>
                </a:cubicBezTo>
                <a:close/>
                <a:moveTo>
                  <a:pt x="2050485" y="2791718"/>
                </a:moveTo>
                <a:cubicBezTo>
                  <a:pt x="2135634" y="2791718"/>
                  <a:pt x="2204665" y="2860749"/>
                  <a:pt x="2204665" y="2945896"/>
                </a:cubicBezTo>
                <a:cubicBezTo>
                  <a:pt x="2204665" y="3031043"/>
                  <a:pt x="2135634" y="3100073"/>
                  <a:pt x="2050485" y="3100073"/>
                </a:cubicBezTo>
                <a:cubicBezTo>
                  <a:pt x="1965337" y="3100073"/>
                  <a:pt x="1896306" y="3031043"/>
                  <a:pt x="1896306" y="2945896"/>
                </a:cubicBezTo>
                <a:cubicBezTo>
                  <a:pt x="1896306" y="2860749"/>
                  <a:pt x="1965337" y="2791718"/>
                  <a:pt x="2050485" y="2791718"/>
                </a:cubicBezTo>
                <a:close/>
                <a:moveTo>
                  <a:pt x="263656" y="2790764"/>
                </a:moveTo>
                <a:lnTo>
                  <a:pt x="263594" y="2790891"/>
                </a:lnTo>
                <a:cubicBezTo>
                  <a:pt x="321424" y="2790891"/>
                  <a:pt x="368304" y="2837773"/>
                  <a:pt x="368304" y="2895603"/>
                </a:cubicBezTo>
                <a:cubicBezTo>
                  <a:pt x="368235" y="2953407"/>
                  <a:pt x="321335" y="3000225"/>
                  <a:pt x="263530" y="3000187"/>
                </a:cubicBezTo>
                <a:cubicBezTo>
                  <a:pt x="205700" y="3000148"/>
                  <a:pt x="158847" y="2953242"/>
                  <a:pt x="158882" y="2895412"/>
                </a:cubicBezTo>
                <a:cubicBezTo>
                  <a:pt x="158917" y="2837583"/>
                  <a:pt x="205826" y="2790726"/>
                  <a:pt x="263656" y="2790764"/>
                </a:cubicBezTo>
                <a:close/>
                <a:moveTo>
                  <a:pt x="3171839" y="2778324"/>
                </a:moveTo>
                <a:cubicBezTo>
                  <a:pt x="3371040" y="2778324"/>
                  <a:pt x="3532519" y="2939803"/>
                  <a:pt x="3532519" y="3139001"/>
                </a:cubicBezTo>
                <a:cubicBezTo>
                  <a:pt x="3532519" y="3139046"/>
                  <a:pt x="3532519" y="3139084"/>
                  <a:pt x="3532519" y="3139128"/>
                </a:cubicBezTo>
                <a:cubicBezTo>
                  <a:pt x="3532482" y="3338357"/>
                  <a:pt x="3370944" y="3499834"/>
                  <a:pt x="3171711" y="3499802"/>
                </a:cubicBezTo>
                <a:cubicBezTo>
                  <a:pt x="2972480" y="3499764"/>
                  <a:pt x="2810994" y="3338230"/>
                  <a:pt x="2811032" y="3139001"/>
                </a:cubicBezTo>
                <a:cubicBezTo>
                  <a:pt x="2811071" y="2939771"/>
                  <a:pt x="2972608" y="2778286"/>
                  <a:pt x="3171839" y="2778324"/>
                </a:cubicBezTo>
                <a:close/>
                <a:moveTo>
                  <a:pt x="2592273" y="2761430"/>
                </a:moveTo>
                <a:cubicBezTo>
                  <a:pt x="2693803" y="2761430"/>
                  <a:pt x="2776105" y="2843732"/>
                  <a:pt x="2776105" y="2945263"/>
                </a:cubicBezTo>
                <a:cubicBezTo>
                  <a:pt x="2776105" y="3046793"/>
                  <a:pt x="2693803" y="3129096"/>
                  <a:pt x="2592273" y="3129096"/>
                </a:cubicBezTo>
                <a:cubicBezTo>
                  <a:pt x="2490743" y="3129096"/>
                  <a:pt x="2408441" y="3046793"/>
                  <a:pt x="2408441" y="2945263"/>
                </a:cubicBezTo>
                <a:cubicBezTo>
                  <a:pt x="2408441" y="2843732"/>
                  <a:pt x="2490743" y="2761430"/>
                  <a:pt x="2592273" y="2761430"/>
                </a:cubicBezTo>
                <a:close/>
                <a:moveTo>
                  <a:pt x="3802389" y="2703072"/>
                </a:moveTo>
                <a:cubicBezTo>
                  <a:pt x="3925136" y="2703072"/>
                  <a:pt x="4024641" y="2802578"/>
                  <a:pt x="4024641" y="2925324"/>
                </a:cubicBezTo>
                <a:cubicBezTo>
                  <a:pt x="4024641" y="3048069"/>
                  <a:pt x="3925136" y="3147573"/>
                  <a:pt x="3802389" y="3147573"/>
                </a:cubicBezTo>
                <a:cubicBezTo>
                  <a:pt x="3679648" y="3147573"/>
                  <a:pt x="3580145" y="3048069"/>
                  <a:pt x="3580145" y="2925324"/>
                </a:cubicBezTo>
                <a:cubicBezTo>
                  <a:pt x="3580145" y="2802578"/>
                  <a:pt x="3679648" y="2703072"/>
                  <a:pt x="3802389" y="2703072"/>
                </a:cubicBezTo>
                <a:close/>
                <a:moveTo>
                  <a:pt x="4480310" y="2667066"/>
                </a:moveTo>
                <a:cubicBezTo>
                  <a:pt x="4584887" y="2667066"/>
                  <a:pt x="4669668" y="2751847"/>
                  <a:pt x="4669668" y="2856425"/>
                </a:cubicBezTo>
                <a:cubicBezTo>
                  <a:pt x="4669668" y="2856443"/>
                  <a:pt x="4669668" y="2856468"/>
                  <a:pt x="4669668" y="2856487"/>
                </a:cubicBezTo>
                <a:cubicBezTo>
                  <a:pt x="4669668" y="2961034"/>
                  <a:pt x="4584919" y="3045782"/>
                  <a:pt x="4480374" y="3045782"/>
                </a:cubicBezTo>
                <a:cubicBezTo>
                  <a:pt x="4480354" y="3045782"/>
                  <a:pt x="4480329" y="3045782"/>
                  <a:pt x="4480310" y="3045782"/>
                </a:cubicBezTo>
                <a:cubicBezTo>
                  <a:pt x="4375732" y="3045782"/>
                  <a:pt x="4290951" y="2961002"/>
                  <a:pt x="4290951" y="2856425"/>
                </a:cubicBezTo>
                <a:cubicBezTo>
                  <a:pt x="4290951" y="2751847"/>
                  <a:pt x="4375732" y="2667066"/>
                  <a:pt x="4480310" y="2667066"/>
                </a:cubicBezTo>
                <a:close/>
                <a:moveTo>
                  <a:pt x="2823782" y="2655190"/>
                </a:moveTo>
                <a:cubicBezTo>
                  <a:pt x="2823992" y="2655190"/>
                  <a:pt x="2824208" y="2655190"/>
                  <a:pt x="2824417" y="2655190"/>
                </a:cubicBezTo>
                <a:cubicBezTo>
                  <a:pt x="2859488" y="2655368"/>
                  <a:pt x="2887778" y="2683935"/>
                  <a:pt x="2887600" y="2719006"/>
                </a:cubicBezTo>
                <a:cubicBezTo>
                  <a:pt x="2887600" y="2754249"/>
                  <a:pt x="2859025" y="2782824"/>
                  <a:pt x="2823782" y="2782824"/>
                </a:cubicBezTo>
                <a:cubicBezTo>
                  <a:pt x="2788540" y="2782824"/>
                  <a:pt x="2759965" y="2754249"/>
                  <a:pt x="2759965" y="2719006"/>
                </a:cubicBezTo>
                <a:cubicBezTo>
                  <a:pt x="2759965" y="2683764"/>
                  <a:pt x="2788540" y="2655190"/>
                  <a:pt x="2823782" y="2655190"/>
                </a:cubicBezTo>
                <a:close/>
                <a:moveTo>
                  <a:pt x="4106358" y="2641156"/>
                </a:moveTo>
                <a:cubicBezTo>
                  <a:pt x="4153888" y="2641195"/>
                  <a:pt x="4192400" y="2679732"/>
                  <a:pt x="4192400" y="2727263"/>
                </a:cubicBezTo>
                <a:cubicBezTo>
                  <a:pt x="4192400" y="2727282"/>
                  <a:pt x="4192400" y="2727308"/>
                  <a:pt x="4192400" y="2727327"/>
                </a:cubicBezTo>
                <a:cubicBezTo>
                  <a:pt x="4192362" y="2774882"/>
                  <a:pt x="4153786" y="2813407"/>
                  <a:pt x="4106231" y="2813369"/>
                </a:cubicBezTo>
                <a:cubicBezTo>
                  <a:pt x="4058676" y="2813331"/>
                  <a:pt x="4020150" y="2774755"/>
                  <a:pt x="4020188" y="2727200"/>
                </a:cubicBezTo>
                <a:cubicBezTo>
                  <a:pt x="4020226" y="2679644"/>
                  <a:pt x="4058802" y="2641119"/>
                  <a:pt x="4106358" y="2641156"/>
                </a:cubicBezTo>
                <a:close/>
                <a:moveTo>
                  <a:pt x="3439866" y="2504381"/>
                </a:moveTo>
                <a:cubicBezTo>
                  <a:pt x="3506814" y="2504381"/>
                  <a:pt x="3561088" y="2558655"/>
                  <a:pt x="3561088" y="2625601"/>
                </a:cubicBezTo>
                <a:cubicBezTo>
                  <a:pt x="3561088" y="2692549"/>
                  <a:pt x="3506814" y="2746823"/>
                  <a:pt x="3439866" y="2746823"/>
                </a:cubicBezTo>
                <a:cubicBezTo>
                  <a:pt x="3372917" y="2746823"/>
                  <a:pt x="3318643" y="2692549"/>
                  <a:pt x="3318643" y="2625601"/>
                </a:cubicBezTo>
                <a:cubicBezTo>
                  <a:pt x="3318643" y="2558655"/>
                  <a:pt x="3372917" y="2504381"/>
                  <a:pt x="3439866" y="2504381"/>
                </a:cubicBezTo>
                <a:close/>
                <a:moveTo>
                  <a:pt x="3682302" y="2499551"/>
                </a:moveTo>
                <a:cubicBezTo>
                  <a:pt x="3717374" y="2499551"/>
                  <a:pt x="3745803" y="2527980"/>
                  <a:pt x="3745803" y="2563051"/>
                </a:cubicBezTo>
                <a:cubicBezTo>
                  <a:pt x="3745803" y="2598122"/>
                  <a:pt x="3717374" y="2626550"/>
                  <a:pt x="3682302" y="2626550"/>
                </a:cubicBezTo>
                <a:cubicBezTo>
                  <a:pt x="3647232" y="2626550"/>
                  <a:pt x="3618802" y="2598122"/>
                  <a:pt x="3618802" y="2563051"/>
                </a:cubicBezTo>
                <a:cubicBezTo>
                  <a:pt x="3618802" y="2527980"/>
                  <a:pt x="3647232" y="2499551"/>
                  <a:pt x="3682302" y="2499551"/>
                </a:cubicBezTo>
                <a:close/>
                <a:moveTo>
                  <a:pt x="2516065" y="2458594"/>
                </a:moveTo>
                <a:cubicBezTo>
                  <a:pt x="2573893" y="2458594"/>
                  <a:pt x="2620776" y="2505477"/>
                  <a:pt x="2620776" y="2563307"/>
                </a:cubicBezTo>
                <a:cubicBezTo>
                  <a:pt x="2620776" y="2621135"/>
                  <a:pt x="2573893" y="2668017"/>
                  <a:pt x="2516065" y="2668017"/>
                </a:cubicBezTo>
                <a:cubicBezTo>
                  <a:pt x="2458235" y="2668017"/>
                  <a:pt x="2411353" y="2621135"/>
                  <a:pt x="2411353" y="2563307"/>
                </a:cubicBezTo>
                <a:cubicBezTo>
                  <a:pt x="2411353" y="2505477"/>
                  <a:pt x="2458235" y="2458594"/>
                  <a:pt x="2516065" y="2458594"/>
                </a:cubicBezTo>
                <a:close/>
                <a:moveTo>
                  <a:pt x="5208783" y="2432054"/>
                </a:moveTo>
                <a:cubicBezTo>
                  <a:pt x="5450033" y="2432054"/>
                  <a:pt x="5645598" y="2627623"/>
                  <a:pt x="5645598" y="2868872"/>
                </a:cubicBezTo>
                <a:cubicBezTo>
                  <a:pt x="5645598" y="3110120"/>
                  <a:pt x="5450033" y="3305687"/>
                  <a:pt x="5208783" y="3305687"/>
                </a:cubicBezTo>
                <a:cubicBezTo>
                  <a:pt x="4967532" y="3305687"/>
                  <a:pt x="4771966" y="3110120"/>
                  <a:pt x="4771966" y="2868872"/>
                </a:cubicBezTo>
                <a:cubicBezTo>
                  <a:pt x="4771966" y="2627623"/>
                  <a:pt x="4967532" y="2432054"/>
                  <a:pt x="5208783" y="2432054"/>
                </a:cubicBezTo>
                <a:close/>
                <a:moveTo>
                  <a:pt x="726142" y="2424503"/>
                </a:moveTo>
                <a:cubicBezTo>
                  <a:pt x="726142" y="2424503"/>
                  <a:pt x="872002" y="2631578"/>
                  <a:pt x="1052658" y="2735272"/>
                </a:cubicBezTo>
                <a:cubicBezTo>
                  <a:pt x="1242841" y="2844555"/>
                  <a:pt x="1395558" y="2880687"/>
                  <a:pt x="1395558" y="2880687"/>
                </a:cubicBezTo>
                <a:cubicBezTo>
                  <a:pt x="1395558" y="2880687"/>
                  <a:pt x="1393018" y="2898214"/>
                  <a:pt x="1391304" y="2906914"/>
                </a:cubicBezTo>
                <a:cubicBezTo>
                  <a:pt x="1387221" y="2928110"/>
                  <a:pt x="1381639" y="2948989"/>
                  <a:pt x="1374603" y="2969398"/>
                </a:cubicBezTo>
                <a:lnTo>
                  <a:pt x="1374857" y="2969398"/>
                </a:lnTo>
                <a:cubicBezTo>
                  <a:pt x="1341698" y="3065606"/>
                  <a:pt x="1277156" y="3147876"/>
                  <a:pt x="1191603" y="3202986"/>
                </a:cubicBezTo>
                <a:cubicBezTo>
                  <a:pt x="980929" y="3338709"/>
                  <a:pt x="700114" y="3277947"/>
                  <a:pt x="564393" y="3067277"/>
                </a:cubicBezTo>
                <a:cubicBezTo>
                  <a:pt x="428668" y="2856597"/>
                  <a:pt x="489430" y="2575790"/>
                  <a:pt x="700107" y="2440061"/>
                </a:cubicBezTo>
                <a:cubicBezTo>
                  <a:pt x="708616" y="2434599"/>
                  <a:pt x="726142" y="2424503"/>
                  <a:pt x="726142" y="2424503"/>
                </a:cubicBezTo>
                <a:close/>
                <a:moveTo>
                  <a:pt x="10636821" y="2312670"/>
                </a:moveTo>
                <a:cubicBezTo>
                  <a:pt x="10672064" y="2312670"/>
                  <a:pt x="10700639" y="2341246"/>
                  <a:pt x="10700639" y="2376487"/>
                </a:cubicBezTo>
                <a:cubicBezTo>
                  <a:pt x="10700639" y="2411730"/>
                  <a:pt x="10672064" y="2440306"/>
                  <a:pt x="10636821" y="2440306"/>
                </a:cubicBezTo>
                <a:cubicBezTo>
                  <a:pt x="10601579" y="2440306"/>
                  <a:pt x="10573004" y="2411730"/>
                  <a:pt x="10573004" y="2376487"/>
                </a:cubicBezTo>
                <a:cubicBezTo>
                  <a:pt x="10573004" y="2341246"/>
                  <a:pt x="10601579" y="2312670"/>
                  <a:pt x="10636821" y="2312670"/>
                </a:cubicBezTo>
                <a:close/>
                <a:moveTo>
                  <a:pt x="6690038" y="2294582"/>
                </a:moveTo>
                <a:cubicBezTo>
                  <a:pt x="6786520" y="2296553"/>
                  <a:pt x="6948678" y="2319148"/>
                  <a:pt x="7127430" y="2425709"/>
                </a:cubicBezTo>
                <a:cubicBezTo>
                  <a:pt x="7449693" y="2618053"/>
                  <a:pt x="7544879" y="2856684"/>
                  <a:pt x="7546530" y="2859668"/>
                </a:cubicBezTo>
                <a:cubicBezTo>
                  <a:pt x="7611871" y="2991304"/>
                  <a:pt x="7637208" y="3126369"/>
                  <a:pt x="7637208" y="3271209"/>
                </a:cubicBezTo>
                <a:cubicBezTo>
                  <a:pt x="7637208" y="3808964"/>
                  <a:pt x="7201217" y="4244886"/>
                  <a:pt x="6663435" y="4244860"/>
                </a:cubicBezTo>
                <a:cubicBezTo>
                  <a:pt x="6125679" y="4244828"/>
                  <a:pt x="5689765" y="3808863"/>
                  <a:pt x="5689798" y="3271101"/>
                </a:cubicBezTo>
                <a:cubicBezTo>
                  <a:pt x="5689823" y="2758824"/>
                  <a:pt x="6086788" y="2334173"/>
                  <a:pt x="6597904" y="2299663"/>
                </a:cubicBezTo>
                <a:cubicBezTo>
                  <a:pt x="6597904" y="2299663"/>
                  <a:pt x="6632150" y="2293410"/>
                  <a:pt x="6690038" y="2294582"/>
                </a:cubicBezTo>
                <a:close/>
                <a:moveTo>
                  <a:pt x="5349621" y="2207351"/>
                </a:moveTo>
                <a:lnTo>
                  <a:pt x="5383012" y="2214092"/>
                </a:lnTo>
                <a:cubicBezTo>
                  <a:pt x="5413917" y="2227164"/>
                  <a:pt x="5435601" y="2257764"/>
                  <a:pt x="5435601" y="2293430"/>
                </a:cubicBezTo>
                <a:cubicBezTo>
                  <a:pt x="5435601" y="2293514"/>
                  <a:pt x="5435601" y="2293601"/>
                  <a:pt x="5435601" y="2293685"/>
                </a:cubicBezTo>
                <a:cubicBezTo>
                  <a:pt x="5435462" y="2341240"/>
                  <a:pt x="5396796" y="2379676"/>
                  <a:pt x="5349242" y="2379538"/>
                </a:cubicBezTo>
                <a:cubicBezTo>
                  <a:pt x="5301686" y="2379397"/>
                  <a:pt x="5263249" y="2340732"/>
                  <a:pt x="5263389" y="2293179"/>
                </a:cubicBezTo>
                <a:cubicBezTo>
                  <a:pt x="5263494" y="2257511"/>
                  <a:pt x="5285270" y="2226973"/>
                  <a:pt x="5316215" y="2213993"/>
                </a:cubicBezTo>
                <a:close/>
                <a:moveTo>
                  <a:pt x="5349495" y="2207325"/>
                </a:moveTo>
                <a:lnTo>
                  <a:pt x="5349749" y="2207325"/>
                </a:lnTo>
                <a:lnTo>
                  <a:pt x="5349621" y="2207351"/>
                </a:lnTo>
                <a:close/>
                <a:moveTo>
                  <a:pt x="3009148" y="1931866"/>
                </a:moveTo>
                <a:cubicBezTo>
                  <a:pt x="3197369" y="1931866"/>
                  <a:pt x="3349952" y="2084450"/>
                  <a:pt x="3349952" y="2272667"/>
                </a:cubicBezTo>
                <a:cubicBezTo>
                  <a:pt x="3349952" y="2460890"/>
                  <a:pt x="3197369" y="2613475"/>
                  <a:pt x="3009148" y="2613475"/>
                </a:cubicBezTo>
                <a:cubicBezTo>
                  <a:pt x="2820927" y="2613475"/>
                  <a:pt x="2668343" y="2460890"/>
                  <a:pt x="2668343" y="2272667"/>
                </a:cubicBezTo>
                <a:cubicBezTo>
                  <a:pt x="2668343" y="2084450"/>
                  <a:pt x="2820927" y="1931866"/>
                  <a:pt x="3009148" y="1931866"/>
                </a:cubicBezTo>
                <a:close/>
                <a:moveTo>
                  <a:pt x="206575" y="1918023"/>
                </a:moveTo>
                <a:cubicBezTo>
                  <a:pt x="281659" y="1918049"/>
                  <a:pt x="354633" y="1942871"/>
                  <a:pt x="414160" y="1988636"/>
                </a:cubicBezTo>
                <a:cubicBezTo>
                  <a:pt x="563384" y="2103347"/>
                  <a:pt x="591358" y="2317316"/>
                  <a:pt x="476642" y="2466535"/>
                </a:cubicBezTo>
                <a:cubicBezTo>
                  <a:pt x="376267" y="2597108"/>
                  <a:pt x="199903" y="2634845"/>
                  <a:pt x="57412" y="2565391"/>
                </a:cubicBezTo>
                <a:lnTo>
                  <a:pt x="0" y="2529803"/>
                </a:lnTo>
                <a:lnTo>
                  <a:pt x="0" y="1987836"/>
                </a:lnTo>
                <a:lnTo>
                  <a:pt x="46023" y="1958120"/>
                </a:lnTo>
                <a:cubicBezTo>
                  <a:pt x="95162" y="1931853"/>
                  <a:pt x="150283" y="1917942"/>
                  <a:pt x="206575" y="1918023"/>
                </a:cubicBezTo>
                <a:close/>
                <a:moveTo>
                  <a:pt x="5996626" y="1818692"/>
                </a:moveTo>
                <a:cubicBezTo>
                  <a:pt x="6207632" y="1823088"/>
                  <a:pt x="6393553" y="1975055"/>
                  <a:pt x="6433058" y="2190755"/>
                </a:cubicBezTo>
                <a:cubicBezTo>
                  <a:pt x="6434899" y="2200662"/>
                  <a:pt x="6437503" y="2220727"/>
                  <a:pt x="6437503" y="2220727"/>
                </a:cubicBezTo>
                <a:cubicBezTo>
                  <a:pt x="6437503" y="2220727"/>
                  <a:pt x="6190488" y="2276603"/>
                  <a:pt x="6025770" y="2404113"/>
                </a:cubicBezTo>
                <a:cubicBezTo>
                  <a:pt x="5852162" y="2538482"/>
                  <a:pt x="5760469" y="2665860"/>
                  <a:pt x="5760469" y="2665860"/>
                </a:cubicBezTo>
                <a:cubicBezTo>
                  <a:pt x="5760469" y="2665860"/>
                  <a:pt x="5745293" y="2656843"/>
                  <a:pt x="5737863" y="2651953"/>
                </a:cubicBezTo>
                <a:cubicBezTo>
                  <a:pt x="5719842" y="2640092"/>
                  <a:pt x="5702679" y="2626980"/>
                  <a:pt x="5686492" y="2612712"/>
                </a:cubicBezTo>
                <a:cubicBezTo>
                  <a:pt x="5610153" y="2545359"/>
                  <a:pt x="5558680" y="2454286"/>
                  <a:pt x="5540347" y="2354139"/>
                </a:cubicBezTo>
                <a:cubicBezTo>
                  <a:pt x="5495232" y="2107621"/>
                  <a:pt x="5658494" y="1871210"/>
                  <a:pt x="5905012" y="1826087"/>
                </a:cubicBezTo>
                <a:cubicBezTo>
                  <a:pt x="5935827" y="1820447"/>
                  <a:pt x="5966482" y="1818064"/>
                  <a:pt x="5996626" y="1818692"/>
                </a:cubicBezTo>
                <a:close/>
                <a:moveTo>
                  <a:pt x="10280205" y="1773557"/>
                </a:moveTo>
                <a:cubicBezTo>
                  <a:pt x="10338054" y="1773557"/>
                  <a:pt x="10384917" y="1820439"/>
                  <a:pt x="10384917" y="1878269"/>
                </a:cubicBezTo>
                <a:cubicBezTo>
                  <a:pt x="10384917" y="1936098"/>
                  <a:pt x="10338054" y="1982980"/>
                  <a:pt x="10280205" y="1982980"/>
                </a:cubicBezTo>
                <a:cubicBezTo>
                  <a:pt x="10222356" y="1982980"/>
                  <a:pt x="10175493" y="1936098"/>
                  <a:pt x="10175493" y="1878269"/>
                </a:cubicBezTo>
                <a:cubicBezTo>
                  <a:pt x="10175493" y="1820439"/>
                  <a:pt x="10222356" y="1773557"/>
                  <a:pt x="10280205" y="1773557"/>
                </a:cubicBezTo>
                <a:close/>
                <a:moveTo>
                  <a:pt x="8653755" y="1606341"/>
                </a:moveTo>
                <a:cubicBezTo>
                  <a:pt x="8665497" y="1606218"/>
                  <a:pt x="8671750" y="1606498"/>
                  <a:pt x="8671750" y="1606498"/>
                </a:cubicBezTo>
                <a:cubicBezTo>
                  <a:pt x="8671750" y="1606498"/>
                  <a:pt x="8779700" y="2077922"/>
                  <a:pt x="8335200" y="2495500"/>
                </a:cubicBezTo>
                <a:cubicBezTo>
                  <a:pt x="8030400" y="2781247"/>
                  <a:pt x="7613840" y="2779216"/>
                  <a:pt x="7613840" y="2779216"/>
                </a:cubicBezTo>
                <a:cubicBezTo>
                  <a:pt x="7613840" y="2779216"/>
                  <a:pt x="7553261" y="2677103"/>
                  <a:pt x="7496175" y="2609672"/>
                </a:cubicBezTo>
                <a:cubicBezTo>
                  <a:pt x="7439088" y="2542234"/>
                  <a:pt x="7365047" y="2469779"/>
                  <a:pt x="7365047" y="2469779"/>
                </a:cubicBezTo>
                <a:cubicBezTo>
                  <a:pt x="7365047" y="2469779"/>
                  <a:pt x="7530656" y="2156281"/>
                  <a:pt x="7862125" y="1902345"/>
                </a:cubicBezTo>
                <a:cubicBezTo>
                  <a:pt x="8220392" y="1627810"/>
                  <a:pt x="8571561" y="1607203"/>
                  <a:pt x="8653755" y="1606341"/>
                </a:cubicBezTo>
                <a:close/>
                <a:moveTo>
                  <a:pt x="8919623" y="1579771"/>
                </a:moveTo>
                <a:lnTo>
                  <a:pt x="9104673" y="1586994"/>
                </a:lnTo>
                <a:cubicBezTo>
                  <a:pt x="9288062" y="1601811"/>
                  <a:pt x="9465834" y="1640471"/>
                  <a:pt x="9636569" y="1712671"/>
                </a:cubicBezTo>
                <a:cubicBezTo>
                  <a:pt x="10575671" y="2110332"/>
                  <a:pt x="11015472" y="3193348"/>
                  <a:pt x="10619422" y="4133151"/>
                </a:cubicBezTo>
                <a:cubicBezTo>
                  <a:pt x="10614660" y="4144327"/>
                  <a:pt x="10603738" y="4163314"/>
                  <a:pt x="10603738" y="4163314"/>
                </a:cubicBezTo>
                <a:cubicBezTo>
                  <a:pt x="10603738" y="4163314"/>
                  <a:pt x="10322750" y="4081589"/>
                  <a:pt x="9990582" y="4223448"/>
                </a:cubicBezTo>
                <a:cubicBezTo>
                  <a:pt x="9719056" y="4339399"/>
                  <a:pt x="9618662" y="4463859"/>
                  <a:pt x="9507982" y="4612640"/>
                </a:cubicBezTo>
                <a:cubicBezTo>
                  <a:pt x="9420606" y="4730051"/>
                  <a:pt x="9356916" y="4914074"/>
                  <a:pt x="9336531" y="5010531"/>
                </a:cubicBezTo>
                <a:cubicBezTo>
                  <a:pt x="9323831" y="5070666"/>
                  <a:pt x="9317799" y="5217731"/>
                  <a:pt x="9317799" y="5217731"/>
                </a:cubicBezTo>
                <a:cubicBezTo>
                  <a:pt x="9317799" y="5217731"/>
                  <a:pt x="9053639" y="5261038"/>
                  <a:pt x="8917749" y="5261038"/>
                </a:cubicBezTo>
                <a:cubicBezTo>
                  <a:pt x="8427783" y="5261775"/>
                  <a:pt x="7957819" y="5067097"/>
                  <a:pt x="7611872" y="4720145"/>
                </a:cubicBezTo>
                <a:cubicBezTo>
                  <a:pt x="7454709" y="4562983"/>
                  <a:pt x="7336981" y="4396295"/>
                  <a:pt x="7245604" y="4196334"/>
                </a:cubicBezTo>
                <a:cubicBezTo>
                  <a:pt x="7244270" y="4193476"/>
                  <a:pt x="7241667" y="4187634"/>
                  <a:pt x="7241667" y="4187634"/>
                </a:cubicBezTo>
                <a:cubicBezTo>
                  <a:pt x="7241667" y="4187634"/>
                  <a:pt x="7385240" y="4064572"/>
                  <a:pt x="7438517" y="4009199"/>
                </a:cubicBezTo>
                <a:cubicBezTo>
                  <a:pt x="7528496" y="3926141"/>
                  <a:pt x="7669149" y="3708146"/>
                  <a:pt x="7708709" y="3461956"/>
                </a:cubicBezTo>
                <a:cubicBezTo>
                  <a:pt x="7736331" y="3290071"/>
                  <a:pt x="7727759" y="3032578"/>
                  <a:pt x="7648765" y="2878403"/>
                </a:cubicBezTo>
                <a:cubicBezTo>
                  <a:pt x="7647241" y="2875480"/>
                  <a:pt x="7726870" y="2869511"/>
                  <a:pt x="7824025" y="2850717"/>
                </a:cubicBezTo>
                <a:cubicBezTo>
                  <a:pt x="7980426" y="2820426"/>
                  <a:pt x="8243125" y="2724795"/>
                  <a:pt x="8347646" y="2620021"/>
                </a:cubicBezTo>
                <a:cubicBezTo>
                  <a:pt x="8871268" y="2193303"/>
                  <a:pt x="8792844" y="1588972"/>
                  <a:pt x="8803767" y="1587321"/>
                </a:cubicBezTo>
                <a:close/>
                <a:moveTo>
                  <a:pt x="8919464" y="1579765"/>
                </a:moveTo>
                <a:lnTo>
                  <a:pt x="8919718" y="1579765"/>
                </a:lnTo>
                <a:lnTo>
                  <a:pt x="8919623" y="1579771"/>
                </a:lnTo>
                <a:close/>
                <a:moveTo>
                  <a:pt x="455052" y="1546992"/>
                </a:moveTo>
                <a:cubicBezTo>
                  <a:pt x="531014" y="1546992"/>
                  <a:pt x="592593" y="1608574"/>
                  <a:pt x="592593" y="1684534"/>
                </a:cubicBezTo>
                <a:cubicBezTo>
                  <a:pt x="592593" y="1760493"/>
                  <a:pt x="531014" y="1822075"/>
                  <a:pt x="455052" y="1822075"/>
                </a:cubicBezTo>
                <a:cubicBezTo>
                  <a:pt x="379090" y="1822075"/>
                  <a:pt x="317511" y="1760493"/>
                  <a:pt x="317511" y="1684534"/>
                </a:cubicBezTo>
                <a:cubicBezTo>
                  <a:pt x="317511" y="1608574"/>
                  <a:pt x="379090" y="1546992"/>
                  <a:pt x="455052" y="1546992"/>
                </a:cubicBezTo>
                <a:close/>
                <a:moveTo>
                  <a:pt x="10805668" y="1532773"/>
                </a:moveTo>
                <a:lnTo>
                  <a:pt x="10805731" y="1532773"/>
                </a:lnTo>
                <a:cubicBezTo>
                  <a:pt x="10908982" y="1532640"/>
                  <a:pt x="11007344" y="1576887"/>
                  <a:pt x="11075733" y="1654250"/>
                </a:cubicBezTo>
                <a:cubicBezTo>
                  <a:pt x="11080052" y="1659202"/>
                  <a:pt x="11088433" y="1669552"/>
                  <a:pt x="11088433" y="1669552"/>
                </a:cubicBezTo>
                <a:cubicBezTo>
                  <a:pt x="11088433" y="1669552"/>
                  <a:pt x="10951528" y="1768867"/>
                  <a:pt x="10859262" y="1916506"/>
                </a:cubicBezTo>
                <a:cubicBezTo>
                  <a:pt x="10795762" y="2017971"/>
                  <a:pt x="10745216" y="2127004"/>
                  <a:pt x="10708894" y="2241049"/>
                </a:cubicBezTo>
                <a:cubicBezTo>
                  <a:pt x="10708894" y="2241049"/>
                  <a:pt x="10697146" y="2237621"/>
                  <a:pt x="10691368" y="2235652"/>
                </a:cubicBezTo>
                <a:cubicBezTo>
                  <a:pt x="10544239" y="2186476"/>
                  <a:pt x="10444988" y="2048718"/>
                  <a:pt x="10444988" y="1893576"/>
                </a:cubicBezTo>
                <a:cubicBezTo>
                  <a:pt x="10444924" y="1694344"/>
                  <a:pt x="10606405" y="1532805"/>
                  <a:pt x="10805668" y="1532773"/>
                </a:cubicBezTo>
                <a:close/>
                <a:moveTo>
                  <a:pt x="11772261" y="1529248"/>
                </a:moveTo>
                <a:cubicBezTo>
                  <a:pt x="11864055" y="1530501"/>
                  <a:pt x="12018772" y="1550316"/>
                  <a:pt x="12191174" y="1647074"/>
                </a:cubicBezTo>
                <a:lnTo>
                  <a:pt x="12192000" y="1647719"/>
                </a:lnTo>
                <a:lnTo>
                  <a:pt x="12192000" y="3375846"/>
                </a:lnTo>
                <a:lnTo>
                  <a:pt x="12110776" y="3413151"/>
                </a:lnTo>
                <a:cubicBezTo>
                  <a:pt x="11996134" y="3457421"/>
                  <a:pt x="11873928" y="3480153"/>
                  <a:pt x="11750293" y="3479800"/>
                </a:cubicBezTo>
                <a:cubicBezTo>
                  <a:pt x="11212512" y="3480200"/>
                  <a:pt x="10776204" y="3044568"/>
                  <a:pt x="10775822" y="2506770"/>
                </a:cubicBezTo>
                <a:cubicBezTo>
                  <a:pt x="10775378" y="1993842"/>
                  <a:pt x="11172952" y="1568562"/>
                  <a:pt x="11684761" y="1534425"/>
                </a:cubicBezTo>
                <a:cubicBezTo>
                  <a:pt x="11684761" y="1534425"/>
                  <a:pt x="11717185" y="1528495"/>
                  <a:pt x="11772261" y="1529248"/>
                </a:cubicBezTo>
                <a:close/>
                <a:moveTo>
                  <a:pt x="5680078" y="1468251"/>
                </a:moveTo>
                <a:cubicBezTo>
                  <a:pt x="5747026" y="1468251"/>
                  <a:pt x="5801298" y="1522524"/>
                  <a:pt x="5801298" y="1589472"/>
                </a:cubicBezTo>
                <a:cubicBezTo>
                  <a:pt x="5801298" y="1656421"/>
                  <a:pt x="5747026" y="1710695"/>
                  <a:pt x="5680078" y="1710695"/>
                </a:cubicBezTo>
                <a:cubicBezTo>
                  <a:pt x="5613131" y="1710695"/>
                  <a:pt x="5558857" y="1656421"/>
                  <a:pt x="5558857" y="1589472"/>
                </a:cubicBezTo>
                <a:cubicBezTo>
                  <a:pt x="5558857" y="1522524"/>
                  <a:pt x="5613131" y="1468251"/>
                  <a:pt x="5680078" y="1468251"/>
                </a:cubicBezTo>
                <a:close/>
                <a:moveTo>
                  <a:pt x="2911800" y="1439740"/>
                </a:moveTo>
                <a:cubicBezTo>
                  <a:pt x="3021427" y="1439778"/>
                  <a:pt x="3110277" y="1528677"/>
                  <a:pt x="3110239" y="1638305"/>
                </a:cubicBezTo>
                <a:cubicBezTo>
                  <a:pt x="3110199" y="1747906"/>
                  <a:pt x="3021344" y="1836742"/>
                  <a:pt x="2911737" y="1836742"/>
                </a:cubicBezTo>
                <a:cubicBezTo>
                  <a:pt x="2911718" y="1836742"/>
                  <a:pt x="2911693" y="1836742"/>
                  <a:pt x="2911674" y="1836742"/>
                </a:cubicBezTo>
                <a:cubicBezTo>
                  <a:pt x="2802046" y="1836704"/>
                  <a:pt x="2713197" y="1747804"/>
                  <a:pt x="2713236" y="1638178"/>
                </a:cubicBezTo>
                <a:cubicBezTo>
                  <a:pt x="2713274" y="1528551"/>
                  <a:pt x="2802174" y="1439701"/>
                  <a:pt x="2911800" y="1439740"/>
                </a:cubicBezTo>
                <a:close/>
                <a:moveTo>
                  <a:pt x="10458449" y="1401137"/>
                </a:moveTo>
                <a:cubicBezTo>
                  <a:pt x="10458513" y="1401137"/>
                  <a:pt x="10458513" y="1401137"/>
                  <a:pt x="10458576" y="1401137"/>
                </a:cubicBezTo>
                <a:cubicBezTo>
                  <a:pt x="10509948" y="1401174"/>
                  <a:pt x="10551604" y="1442848"/>
                  <a:pt x="10551540" y="1494227"/>
                </a:cubicBezTo>
                <a:cubicBezTo>
                  <a:pt x="10551540" y="1545637"/>
                  <a:pt x="10509884" y="1587318"/>
                  <a:pt x="10458449" y="1587318"/>
                </a:cubicBezTo>
                <a:cubicBezTo>
                  <a:pt x="10407014" y="1587318"/>
                  <a:pt x="10365358" y="1545637"/>
                  <a:pt x="10365358" y="1494227"/>
                </a:cubicBezTo>
                <a:cubicBezTo>
                  <a:pt x="10365358" y="1442816"/>
                  <a:pt x="10407014" y="1401137"/>
                  <a:pt x="10458449" y="1401137"/>
                </a:cubicBezTo>
                <a:close/>
                <a:moveTo>
                  <a:pt x="11169015" y="1392119"/>
                </a:moveTo>
                <a:cubicBezTo>
                  <a:pt x="11220386" y="1392119"/>
                  <a:pt x="11262043" y="1433770"/>
                  <a:pt x="11262043" y="1485147"/>
                </a:cubicBezTo>
                <a:cubicBezTo>
                  <a:pt x="11262043" y="1485191"/>
                  <a:pt x="11262043" y="1485229"/>
                  <a:pt x="11262043" y="1485274"/>
                </a:cubicBezTo>
                <a:cubicBezTo>
                  <a:pt x="11261979" y="1536683"/>
                  <a:pt x="11220323" y="1578339"/>
                  <a:pt x="11168888" y="1578301"/>
                </a:cubicBezTo>
                <a:cubicBezTo>
                  <a:pt x="11117453" y="1578263"/>
                  <a:pt x="11075797" y="1536556"/>
                  <a:pt x="11075860" y="1485147"/>
                </a:cubicBezTo>
                <a:cubicBezTo>
                  <a:pt x="11075924" y="1433738"/>
                  <a:pt x="11117580" y="1392081"/>
                  <a:pt x="11169015" y="1392119"/>
                </a:cubicBezTo>
                <a:close/>
                <a:moveTo>
                  <a:pt x="6149466" y="1282260"/>
                </a:moveTo>
                <a:cubicBezTo>
                  <a:pt x="6149485" y="1282260"/>
                  <a:pt x="6149511" y="1282260"/>
                  <a:pt x="6149530" y="1282260"/>
                </a:cubicBezTo>
                <a:cubicBezTo>
                  <a:pt x="6280658" y="1282297"/>
                  <a:pt x="6386957" y="1388623"/>
                  <a:pt x="6386893" y="1519750"/>
                </a:cubicBezTo>
                <a:cubicBezTo>
                  <a:pt x="6386893" y="1519769"/>
                  <a:pt x="6386893" y="1519795"/>
                  <a:pt x="6386893" y="1519814"/>
                </a:cubicBezTo>
                <a:cubicBezTo>
                  <a:pt x="6386829" y="1650973"/>
                  <a:pt x="6280499" y="1757279"/>
                  <a:pt x="6149340" y="1757241"/>
                </a:cubicBezTo>
                <a:cubicBezTo>
                  <a:pt x="6018181" y="1757203"/>
                  <a:pt x="5911883" y="1650846"/>
                  <a:pt x="5911915" y="1519687"/>
                </a:cubicBezTo>
                <a:cubicBezTo>
                  <a:pt x="5911953" y="1388528"/>
                  <a:pt x="6018308" y="1282221"/>
                  <a:pt x="6149466" y="1282260"/>
                </a:cubicBezTo>
                <a:close/>
                <a:moveTo>
                  <a:pt x="6429183" y="1055206"/>
                </a:moveTo>
                <a:lnTo>
                  <a:pt x="6462567" y="1061967"/>
                </a:lnTo>
                <a:cubicBezTo>
                  <a:pt x="6493455" y="1075049"/>
                  <a:pt x="6515100" y="1105639"/>
                  <a:pt x="6515100" y="1141286"/>
                </a:cubicBezTo>
                <a:cubicBezTo>
                  <a:pt x="6515100" y="1141394"/>
                  <a:pt x="6515100" y="1141495"/>
                  <a:pt x="6515100" y="1141604"/>
                </a:cubicBezTo>
                <a:cubicBezTo>
                  <a:pt x="6514909" y="1189159"/>
                  <a:pt x="6476238" y="1227564"/>
                  <a:pt x="6428676" y="1227393"/>
                </a:cubicBezTo>
                <a:cubicBezTo>
                  <a:pt x="6381115" y="1227215"/>
                  <a:pt x="6342710" y="1188524"/>
                  <a:pt x="6342888" y="1140968"/>
                </a:cubicBezTo>
                <a:cubicBezTo>
                  <a:pt x="6343022" y="1105302"/>
                  <a:pt x="6364815" y="1074779"/>
                  <a:pt x="6395768" y="1061822"/>
                </a:cubicBezTo>
                <a:close/>
                <a:moveTo>
                  <a:pt x="6429057" y="1055180"/>
                </a:moveTo>
                <a:lnTo>
                  <a:pt x="6429311" y="1055180"/>
                </a:lnTo>
                <a:lnTo>
                  <a:pt x="6429183" y="1055206"/>
                </a:lnTo>
                <a:close/>
                <a:moveTo>
                  <a:pt x="8754109" y="1006229"/>
                </a:moveTo>
                <a:cubicBezTo>
                  <a:pt x="8820720" y="1006229"/>
                  <a:pt x="8874759" y="1060250"/>
                  <a:pt x="8874759" y="1126881"/>
                </a:cubicBezTo>
                <a:cubicBezTo>
                  <a:pt x="8874759" y="1193512"/>
                  <a:pt x="8820720" y="1247531"/>
                  <a:pt x="8754109" y="1247531"/>
                </a:cubicBezTo>
                <a:cubicBezTo>
                  <a:pt x="8687498" y="1247531"/>
                  <a:pt x="8633459" y="1193512"/>
                  <a:pt x="8633459" y="1126881"/>
                </a:cubicBezTo>
                <a:cubicBezTo>
                  <a:pt x="8633459" y="1060250"/>
                  <a:pt x="8687498" y="1006229"/>
                  <a:pt x="8754109" y="1006229"/>
                </a:cubicBezTo>
                <a:close/>
                <a:moveTo>
                  <a:pt x="6149022" y="968187"/>
                </a:moveTo>
                <a:cubicBezTo>
                  <a:pt x="6215971" y="968187"/>
                  <a:pt x="6270244" y="1022460"/>
                  <a:pt x="6270244" y="1089409"/>
                </a:cubicBezTo>
                <a:cubicBezTo>
                  <a:pt x="6270244" y="1156358"/>
                  <a:pt x="6215971" y="1210631"/>
                  <a:pt x="6149022" y="1210631"/>
                </a:cubicBezTo>
                <a:cubicBezTo>
                  <a:pt x="6082075" y="1210631"/>
                  <a:pt x="6027801" y="1156358"/>
                  <a:pt x="6027801" y="1089409"/>
                </a:cubicBezTo>
                <a:cubicBezTo>
                  <a:pt x="6027801" y="1022460"/>
                  <a:pt x="6082075" y="968187"/>
                  <a:pt x="6149022" y="968187"/>
                </a:cubicBezTo>
                <a:close/>
                <a:moveTo>
                  <a:pt x="5737608" y="890718"/>
                </a:moveTo>
                <a:cubicBezTo>
                  <a:pt x="5860353" y="890718"/>
                  <a:pt x="5959857" y="990222"/>
                  <a:pt x="5959857" y="1112969"/>
                </a:cubicBezTo>
                <a:cubicBezTo>
                  <a:pt x="5959857" y="1235716"/>
                  <a:pt x="5860353" y="1335219"/>
                  <a:pt x="5737608" y="1335219"/>
                </a:cubicBezTo>
                <a:cubicBezTo>
                  <a:pt x="5614863" y="1335219"/>
                  <a:pt x="5515360" y="1235716"/>
                  <a:pt x="5515360" y="1112969"/>
                </a:cubicBezTo>
                <a:cubicBezTo>
                  <a:pt x="5515360" y="990222"/>
                  <a:pt x="5614863" y="890718"/>
                  <a:pt x="5737608" y="890718"/>
                </a:cubicBezTo>
                <a:close/>
                <a:moveTo>
                  <a:pt x="1660603" y="850125"/>
                </a:moveTo>
                <a:cubicBezTo>
                  <a:pt x="1757084" y="852067"/>
                  <a:pt x="1919243" y="874659"/>
                  <a:pt x="2098001" y="981339"/>
                </a:cubicBezTo>
                <a:cubicBezTo>
                  <a:pt x="2420262" y="1173620"/>
                  <a:pt x="2515450" y="1412316"/>
                  <a:pt x="2517100" y="1415300"/>
                </a:cubicBezTo>
                <a:cubicBezTo>
                  <a:pt x="2582440" y="1546935"/>
                  <a:pt x="2607712" y="1682001"/>
                  <a:pt x="2607712" y="1826782"/>
                </a:cubicBezTo>
                <a:cubicBezTo>
                  <a:pt x="2607689" y="2364540"/>
                  <a:pt x="2171724" y="2800467"/>
                  <a:pt x="1633950" y="2800437"/>
                </a:cubicBezTo>
                <a:cubicBezTo>
                  <a:pt x="1096188" y="2800412"/>
                  <a:pt x="660268" y="2364444"/>
                  <a:pt x="660293" y="1826687"/>
                </a:cubicBezTo>
                <a:cubicBezTo>
                  <a:pt x="660318" y="1314372"/>
                  <a:pt x="1057319" y="889708"/>
                  <a:pt x="1568468" y="855228"/>
                </a:cubicBezTo>
                <a:cubicBezTo>
                  <a:pt x="1568468" y="855228"/>
                  <a:pt x="1602714" y="848960"/>
                  <a:pt x="1660603" y="850125"/>
                </a:cubicBezTo>
                <a:close/>
                <a:moveTo>
                  <a:pt x="853894" y="779023"/>
                </a:moveTo>
                <a:cubicBezTo>
                  <a:pt x="929853" y="778953"/>
                  <a:pt x="991492" y="840478"/>
                  <a:pt x="991562" y="916436"/>
                </a:cubicBezTo>
                <a:lnTo>
                  <a:pt x="991562" y="916563"/>
                </a:lnTo>
                <a:cubicBezTo>
                  <a:pt x="991562" y="992522"/>
                  <a:pt x="929980" y="1054105"/>
                  <a:pt x="854021" y="1054105"/>
                </a:cubicBezTo>
                <a:cubicBezTo>
                  <a:pt x="778107" y="1054105"/>
                  <a:pt x="716550" y="992604"/>
                  <a:pt x="716481" y="916690"/>
                </a:cubicBezTo>
                <a:cubicBezTo>
                  <a:pt x="716411" y="840731"/>
                  <a:pt x="777935" y="779092"/>
                  <a:pt x="853894" y="779023"/>
                </a:cubicBezTo>
                <a:close/>
                <a:moveTo>
                  <a:pt x="10741659" y="749943"/>
                </a:moveTo>
                <a:cubicBezTo>
                  <a:pt x="10741659" y="749943"/>
                  <a:pt x="10741723" y="749943"/>
                  <a:pt x="10741723" y="749943"/>
                </a:cubicBezTo>
                <a:cubicBezTo>
                  <a:pt x="10929937" y="749943"/>
                  <a:pt x="11082528" y="902527"/>
                  <a:pt x="11082528" y="1090750"/>
                </a:cubicBezTo>
                <a:cubicBezTo>
                  <a:pt x="11082528" y="1278942"/>
                  <a:pt x="10930000" y="1431517"/>
                  <a:pt x="10741786" y="1431554"/>
                </a:cubicBezTo>
                <a:cubicBezTo>
                  <a:pt x="10553572" y="1431592"/>
                  <a:pt x="10400982" y="1279031"/>
                  <a:pt x="10400918" y="1090813"/>
                </a:cubicBezTo>
                <a:cubicBezTo>
                  <a:pt x="10400855" y="902591"/>
                  <a:pt x="10553445" y="749981"/>
                  <a:pt x="10741659" y="749943"/>
                </a:cubicBezTo>
                <a:close/>
                <a:moveTo>
                  <a:pt x="4710752" y="744860"/>
                </a:moveTo>
                <a:cubicBezTo>
                  <a:pt x="4710752" y="744860"/>
                  <a:pt x="4882198" y="833379"/>
                  <a:pt x="5011298" y="886401"/>
                </a:cubicBezTo>
                <a:cubicBezTo>
                  <a:pt x="5258188" y="965586"/>
                  <a:pt x="5341501" y="937201"/>
                  <a:pt x="5346326" y="947425"/>
                </a:cubicBezTo>
                <a:cubicBezTo>
                  <a:pt x="5430399" y="1114177"/>
                  <a:pt x="5481135" y="1282070"/>
                  <a:pt x="5481135" y="1473905"/>
                </a:cubicBezTo>
                <a:cubicBezTo>
                  <a:pt x="5481169" y="2082654"/>
                  <a:pt x="4987713" y="2576165"/>
                  <a:pt x="4378964" y="2576203"/>
                </a:cubicBezTo>
                <a:cubicBezTo>
                  <a:pt x="4378920" y="2576203"/>
                  <a:pt x="4378883" y="2576203"/>
                  <a:pt x="4378839" y="2576203"/>
                </a:cubicBezTo>
                <a:cubicBezTo>
                  <a:pt x="3840315" y="2576108"/>
                  <a:pt x="3380611" y="2187106"/>
                  <a:pt x="3291406" y="1656023"/>
                </a:cubicBezTo>
                <a:cubicBezTo>
                  <a:pt x="3286135" y="1623828"/>
                  <a:pt x="3621990" y="1729810"/>
                  <a:pt x="4228659" y="1282324"/>
                </a:cubicBezTo>
                <a:cubicBezTo>
                  <a:pt x="4572322" y="1010100"/>
                  <a:pt x="4710752" y="744860"/>
                  <a:pt x="4710752" y="744860"/>
                </a:cubicBezTo>
                <a:close/>
                <a:moveTo>
                  <a:pt x="10311383" y="634174"/>
                </a:moveTo>
                <a:cubicBezTo>
                  <a:pt x="10365866" y="634174"/>
                  <a:pt x="10409999" y="678326"/>
                  <a:pt x="10409999" y="732789"/>
                </a:cubicBezTo>
                <a:cubicBezTo>
                  <a:pt x="10409999" y="787253"/>
                  <a:pt x="10365866" y="831405"/>
                  <a:pt x="10311383" y="831405"/>
                </a:cubicBezTo>
                <a:cubicBezTo>
                  <a:pt x="10256900" y="831405"/>
                  <a:pt x="10212768" y="787253"/>
                  <a:pt x="10212768" y="732789"/>
                </a:cubicBezTo>
                <a:cubicBezTo>
                  <a:pt x="10212768" y="678326"/>
                  <a:pt x="10256900" y="634174"/>
                  <a:pt x="10311383" y="634174"/>
                </a:cubicBezTo>
                <a:close/>
                <a:moveTo>
                  <a:pt x="9678923" y="594242"/>
                </a:moveTo>
                <a:lnTo>
                  <a:pt x="9679241" y="594242"/>
                </a:lnTo>
                <a:cubicBezTo>
                  <a:pt x="9868598" y="608769"/>
                  <a:pt x="10043794" y="700109"/>
                  <a:pt x="10164063" y="847048"/>
                </a:cubicBezTo>
                <a:cubicBezTo>
                  <a:pt x="10407395" y="1144205"/>
                  <a:pt x="10363771" y="1582330"/>
                  <a:pt x="10066591" y="1825637"/>
                </a:cubicBezTo>
                <a:cubicBezTo>
                  <a:pt x="10061574" y="1829765"/>
                  <a:pt x="10051287" y="1837893"/>
                  <a:pt x="10051287" y="1837893"/>
                </a:cubicBezTo>
                <a:cubicBezTo>
                  <a:pt x="10051287" y="1837893"/>
                  <a:pt x="9849611" y="1678824"/>
                  <a:pt x="9580118" y="1593035"/>
                </a:cubicBezTo>
                <a:cubicBezTo>
                  <a:pt x="9149842" y="1456065"/>
                  <a:pt x="8956738" y="1477211"/>
                  <a:pt x="8956738" y="1477211"/>
                </a:cubicBezTo>
                <a:cubicBezTo>
                  <a:pt x="8956738" y="1477211"/>
                  <a:pt x="8952356" y="1461210"/>
                  <a:pt x="8950388" y="1453082"/>
                </a:cubicBezTo>
                <a:cubicBezTo>
                  <a:pt x="8933053" y="1382006"/>
                  <a:pt x="8927020" y="1308644"/>
                  <a:pt x="8932544" y="1235696"/>
                </a:cubicBezTo>
                <a:cubicBezTo>
                  <a:pt x="8961500" y="852452"/>
                  <a:pt x="9295701" y="565267"/>
                  <a:pt x="9678923" y="594242"/>
                </a:cubicBezTo>
                <a:close/>
                <a:moveTo>
                  <a:pt x="7595234" y="565669"/>
                </a:moveTo>
                <a:cubicBezTo>
                  <a:pt x="7595234" y="565669"/>
                  <a:pt x="7595298" y="565669"/>
                  <a:pt x="7595298" y="565669"/>
                </a:cubicBezTo>
                <a:cubicBezTo>
                  <a:pt x="8133778" y="565873"/>
                  <a:pt x="8593455" y="954859"/>
                  <a:pt x="8682736" y="1485912"/>
                </a:cubicBezTo>
                <a:cubicBezTo>
                  <a:pt x="8688006" y="1518042"/>
                  <a:pt x="8352091" y="1412061"/>
                  <a:pt x="7745476" y="1859611"/>
                </a:cubicBezTo>
                <a:cubicBezTo>
                  <a:pt x="7401814" y="2131771"/>
                  <a:pt x="7263383" y="2397006"/>
                  <a:pt x="7263383" y="2397006"/>
                </a:cubicBezTo>
                <a:cubicBezTo>
                  <a:pt x="7263383" y="2397006"/>
                  <a:pt x="7113333" y="2313254"/>
                  <a:pt x="6983983" y="2260228"/>
                </a:cubicBezTo>
                <a:cubicBezTo>
                  <a:pt x="6737032" y="2181049"/>
                  <a:pt x="6632765" y="2204669"/>
                  <a:pt x="6627621" y="2194445"/>
                </a:cubicBezTo>
                <a:cubicBezTo>
                  <a:pt x="6543547" y="2027758"/>
                  <a:pt x="6492811" y="1859802"/>
                  <a:pt x="6492811" y="1667968"/>
                </a:cubicBezTo>
                <a:cubicBezTo>
                  <a:pt x="6492875" y="1059149"/>
                  <a:pt x="6986396" y="565634"/>
                  <a:pt x="7595234" y="565669"/>
                </a:cubicBezTo>
                <a:close/>
                <a:moveTo>
                  <a:pt x="1941586" y="462222"/>
                </a:moveTo>
                <a:cubicBezTo>
                  <a:pt x="2030346" y="462257"/>
                  <a:pt x="2102283" y="534242"/>
                  <a:pt x="2102245" y="623004"/>
                </a:cubicBezTo>
                <a:cubicBezTo>
                  <a:pt x="2102245" y="623025"/>
                  <a:pt x="2102245" y="623047"/>
                  <a:pt x="2102245" y="623068"/>
                </a:cubicBezTo>
                <a:cubicBezTo>
                  <a:pt x="2102207" y="711796"/>
                  <a:pt x="2030251" y="783697"/>
                  <a:pt x="1941523" y="783659"/>
                </a:cubicBezTo>
                <a:cubicBezTo>
                  <a:pt x="1941504" y="783659"/>
                  <a:pt x="1941478" y="783659"/>
                  <a:pt x="1941459" y="783659"/>
                </a:cubicBezTo>
                <a:cubicBezTo>
                  <a:pt x="1852699" y="783621"/>
                  <a:pt x="1780766" y="711637"/>
                  <a:pt x="1780804" y="622877"/>
                </a:cubicBezTo>
                <a:cubicBezTo>
                  <a:pt x="1780842" y="534115"/>
                  <a:pt x="1852826" y="462187"/>
                  <a:pt x="1941586" y="462222"/>
                </a:cubicBezTo>
                <a:close/>
                <a:moveTo>
                  <a:pt x="7031291" y="366143"/>
                </a:moveTo>
                <a:cubicBezTo>
                  <a:pt x="7098220" y="366143"/>
                  <a:pt x="7152512" y="420416"/>
                  <a:pt x="7152512" y="487365"/>
                </a:cubicBezTo>
                <a:cubicBezTo>
                  <a:pt x="7152512" y="554313"/>
                  <a:pt x="7098220" y="608586"/>
                  <a:pt x="7031291" y="608586"/>
                </a:cubicBezTo>
                <a:cubicBezTo>
                  <a:pt x="6964362" y="608586"/>
                  <a:pt x="6910069" y="554313"/>
                  <a:pt x="6910069" y="487365"/>
                </a:cubicBezTo>
                <a:cubicBezTo>
                  <a:pt x="6910069" y="420416"/>
                  <a:pt x="6964362" y="366143"/>
                  <a:pt x="7031291" y="366143"/>
                </a:cubicBezTo>
                <a:close/>
                <a:moveTo>
                  <a:pt x="4360295" y="362653"/>
                </a:moveTo>
                <a:cubicBezTo>
                  <a:pt x="4360295" y="362653"/>
                  <a:pt x="4420873" y="464698"/>
                  <a:pt x="4477962" y="532198"/>
                </a:cubicBezTo>
                <a:cubicBezTo>
                  <a:pt x="4535049" y="599699"/>
                  <a:pt x="4609089" y="672152"/>
                  <a:pt x="4609089" y="672152"/>
                </a:cubicBezTo>
                <a:cubicBezTo>
                  <a:pt x="4609089" y="672152"/>
                  <a:pt x="4443480" y="985588"/>
                  <a:pt x="4112015" y="1239589"/>
                </a:cubicBezTo>
                <a:cubicBezTo>
                  <a:pt x="3702570" y="1553279"/>
                  <a:pt x="3302392" y="1535371"/>
                  <a:pt x="3302392" y="1535371"/>
                </a:cubicBezTo>
                <a:cubicBezTo>
                  <a:pt x="3302392" y="1535371"/>
                  <a:pt x="3194441" y="1064012"/>
                  <a:pt x="3638944" y="646371"/>
                </a:cubicBezTo>
                <a:cubicBezTo>
                  <a:pt x="3943359" y="360621"/>
                  <a:pt x="4360295" y="362653"/>
                  <a:pt x="4360295" y="362653"/>
                </a:cubicBezTo>
                <a:close/>
                <a:moveTo>
                  <a:pt x="2669718" y="334355"/>
                </a:moveTo>
                <a:cubicBezTo>
                  <a:pt x="2965659" y="331134"/>
                  <a:pt x="3208178" y="568428"/>
                  <a:pt x="3211399" y="864367"/>
                </a:cubicBezTo>
                <a:cubicBezTo>
                  <a:pt x="3211399" y="864386"/>
                  <a:pt x="3211399" y="864412"/>
                  <a:pt x="3211399" y="864431"/>
                </a:cubicBezTo>
                <a:cubicBezTo>
                  <a:pt x="3211399" y="1160354"/>
                  <a:pt x="2971508" y="1400245"/>
                  <a:pt x="2675585" y="1400245"/>
                </a:cubicBezTo>
                <a:cubicBezTo>
                  <a:pt x="2653995" y="1399641"/>
                  <a:pt x="2632462" y="1397627"/>
                  <a:pt x="2611133" y="1394213"/>
                </a:cubicBezTo>
                <a:cubicBezTo>
                  <a:pt x="2611133" y="1394213"/>
                  <a:pt x="2560396" y="1271974"/>
                  <a:pt x="2417331" y="1110494"/>
                </a:cubicBezTo>
                <a:cubicBezTo>
                  <a:pt x="2296046" y="973524"/>
                  <a:pt x="2138250" y="898276"/>
                  <a:pt x="2138250" y="898276"/>
                </a:cubicBezTo>
                <a:cubicBezTo>
                  <a:pt x="2138250" y="898276"/>
                  <a:pt x="2139710" y="881449"/>
                  <a:pt x="2139710" y="864367"/>
                </a:cubicBezTo>
                <a:cubicBezTo>
                  <a:pt x="2142884" y="572974"/>
                  <a:pt x="2378330" y="337528"/>
                  <a:pt x="2669718" y="334355"/>
                </a:cubicBezTo>
                <a:close/>
                <a:moveTo>
                  <a:pt x="8721089" y="231784"/>
                </a:moveTo>
                <a:cubicBezTo>
                  <a:pt x="8920289" y="231820"/>
                  <a:pt x="9081769" y="393319"/>
                  <a:pt x="9081769" y="592528"/>
                </a:cubicBezTo>
                <a:cubicBezTo>
                  <a:pt x="9081769" y="592548"/>
                  <a:pt x="9081769" y="592570"/>
                  <a:pt x="9081769" y="592591"/>
                </a:cubicBezTo>
                <a:cubicBezTo>
                  <a:pt x="9081705" y="791822"/>
                  <a:pt x="8920225" y="953308"/>
                  <a:pt x="8720962" y="953270"/>
                </a:cubicBezTo>
                <a:cubicBezTo>
                  <a:pt x="8521699" y="953232"/>
                  <a:pt x="8360218" y="791695"/>
                  <a:pt x="8360282" y="592464"/>
                </a:cubicBezTo>
                <a:cubicBezTo>
                  <a:pt x="8360346" y="393231"/>
                  <a:pt x="8521826" y="231749"/>
                  <a:pt x="8721089" y="231784"/>
                </a:cubicBezTo>
                <a:close/>
                <a:moveTo>
                  <a:pt x="7373873" y="231206"/>
                </a:moveTo>
                <a:cubicBezTo>
                  <a:pt x="7440803" y="231206"/>
                  <a:pt x="7495095" y="285479"/>
                  <a:pt x="7495095" y="352428"/>
                </a:cubicBezTo>
                <a:cubicBezTo>
                  <a:pt x="7495095" y="419376"/>
                  <a:pt x="7440803" y="473649"/>
                  <a:pt x="7373873" y="473649"/>
                </a:cubicBezTo>
                <a:cubicBezTo>
                  <a:pt x="7306944" y="473649"/>
                  <a:pt x="7252652" y="419376"/>
                  <a:pt x="7252652" y="352428"/>
                </a:cubicBezTo>
                <a:cubicBezTo>
                  <a:pt x="7252652" y="285479"/>
                  <a:pt x="7306944" y="231206"/>
                  <a:pt x="7373873" y="231206"/>
                </a:cubicBezTo>
                <a:close/>
                <a:moveTo>
                  <a:pt x="9300591" y="214956"/>
                </a:moveTo>
                <a:cubicBezTo>
                  <a:pt x="9300591" y="214956"/>
                  <a:pt x="9300655" y="214956"/>
                  <a:pt x="9300655" y="214956"/>
                </a:cubicBezTo>
                <a:cubicBezTo>
                  <a:pt x="9402127" y="214956"/>
                  <a:pt x="9484423" y="297232"/>
                  <a:pt x="9484423" y="398725"/>
                </a:cubicBezTo>
                <a:cubicBezTo>
                  <a:pt x="9484423" y="398746"/>
                  <a:pt x="9484423" y="398768"/>
                  <a:pt x="9484423" y="398789"/>
                </a:cubicBezTo>
                <a:cubicBezTo>
                  <a:pt x="9484423" y="500316"/>
                  <a:pt x="9402127" y="582620"/>
                  <a:pt x="9300591" y="582620"/>
                </a:cubicBezTo>
                <a:cubicBezTo>
                  <a:pt x="9199055" y="582620"/>
                  <a:pt x="9116758" y="500316"/>
                  <a:pt x="9116758" y="398789"/>
                </a:cubicBezTo>
                <a:cubicBezTo>
                  <a:pt x="9116758" y="297261"/>
                  <a:pt x="9199055" y="214956"/>
                  <a:pt x="9300591" y="214956"/>
                </a:cubicBezTo>
                <a:close/>
                <a:moveTo>
                  <a:pt x="8090471" y="156537"/>
                </a:moveTo>
                <a:cubicBezTo>
                  <a:pt x="8213217" y="156537"/>
                  <a:pt x="8312721" y="256042"/>
                  <a:pt x="8312721" y="378786"/>
                </a:cubicBezTo>
                <a:cubicBezTo>
                  <a:pt x="8312721" y="501532"/>
                  <a:pt x="8213217" y="601036"/>
                  <a:pt x="8090471" y="601036"/>
                </a:cubicBezTo>
                <a:cubicBezTo>
                  <a:pt x="7967726" y="601036"/>
                  <a:pt x="7868221" y="501532"/>
                  <a:pt x="7868221" y="378786"/>
                </a:cubicBezTo>
                <a:cubicBezTo>
                  <a:pt x="7868221" y="256042"/>
                  <a:pt x="7967726" y="156537"/>
                  <a:pt x="8090471" y="156537"/>
                </a:cubicBezTo>
                <a:close/>
                <a:moveTo>
                  <a:pt x="2135835" y="146119"/>
                </a:moveTo>
                <a:cubicBezTo>
                  <a:pt x="2187212" y="146119"/>
                  <a:pt x="2228862" y="187769"/>
                  <a:pt x="2228862" y="239147"/>
                </a:cubicBezTo>
                <a:cubicBezTo>
                  <a:pt x="2228862" y="290524"/>
                  <a:pt x="2187212" y="332174"/>
                  <a:pt x="2135835" y="332174"/>
                </a:cubicBezTo>
                <a:cubicBezTo>
                  <a:pt x="2084454" y="332174"/>
                  <a:pt x="2042804" y="290524"/>
                  <a:pt x="2042804" y="239147"/>
                </a:cubicBezTo>
                <a:cubicBezTo>
                  <a:pt x="2042804" y="187769"/>
                  <a:pt x="2084454" y="146119"/>
                  <a:pt x="2135835" y="146119"/>
                </a:cubicBezTo>
                <a:close/>
                <a:moveTo>
                  <a:pt x="4078225" y="144780"/>
                </a:moveTo>
                <a:cubicBezTo>
                  <a:pt x="4125767" y="144815"/>
                  <a:pt x="4164293" y="183345"/>
                  <a:pt x="4164331" y="230886"/>
                </a:cubicBezTo>
                <a:cubicBezTo>
                  <a:pt x="4164331" y="278441"/>
                  <a:pt x="4125780" y="316992"/>
                  <a:pt x="4078225" y="316992"/>
                </a:cubicBezTo>
                <a:cubicBezTo>
                  <a:pt x="4030670" y="316992"/>
                  <a:pt x="3992119" y="278441"/>
                  <a:pt x="3992119" y="230886"/>
                </a:cubicBezTo>
                <a:cubicBezTo>
                  <a:pt x="3992119" y="183331"/>
                  <a:pt x="4030670" y="144780"/>
                  <a:pt x="4078225" y="144780"/>
                </a:cubicBezTo>
                <a:close/>
                <a:moveTo>
                  <a:pt x="3545902" y="90382"/>
                </a:moveTo>
                <a:cubicBezTo>
                  <a:pt x="3713475" y="82455"/>
                  <a:pt x="3869143" y="192909"/>
                  <a:pt x="3912114" y="361826"/>
                </a:cubicBezTo>
                <a:cubicBezTo>
                  <a:pt x="3914083" y="369637"/>
                  <a:pt x="3917258" y="385385"/>
                  <a:pt x="3917258" y="385385"/>
                </a:cubicBezTo>
                <a:cubicBezTo>
                  <a:pt x="3917258" y="385385"/>
                  <a:pt x="3724284" y="442852"/>
                  <a:pt x="3600460" y="552771"/>
                </a:cubicBezTo>
                <a:cubicBezTo>
                  <a:pt x="3469903" y="668531"/>
                  <a:pt x="3403990" y="774449"/>
                  <a:pt x="3403990" y="774449"/>
                </a:cubicBezTo>
                <a:cubicBezTo>
                  <a:pt x="3403990" y="774449"/>
                  <a:pt x="3391606" y="768099"/>
                  <a:pt x="3385257" y="764607"/>
                </a:cubicBezTo>
                <a:cubicBezTo>
                  <a:pt x="3370335" y="756168"/>
                  <a:pt x="3356034" y="746687"/>
                  <a:pt x="3342458" y="736222"/>
                </a:cubicBezTo>
                <a:lnTo>
                  <a:pt x="3342458" y="736476"/>
                </a:lnTo>
                <a:cubicBezTo>
                  <a:pt x="3278501" y="687207"/>
                  <a:pt x="3232927" y="617908"/>
                  <a:pt x="3213020" y="539669"/>
                </a:cubicBezTo>
                <a:cubicBezTo>
                  <a:pt x="3163915" y="346619"/>
                  <a:pt x="3280596" y="150310"/>
                  <a:pt x="3473649" y="101201"/>
                </a:cubicBezTo>
                <a:cubicBezTo>
                  <a:pt x="3497780" y="95063"/>
                  <a:pt x="3521962" y="91514"/>
                  <a:pt x="3545902" y="90382"/>
                </a:cubicBezTo>
                <a:close/>
                <a:moveTo>
                  <a:pt x="2495553" y="89853"/>
                </a:moveTo>
                <a:cubicBezTo>
                  <a:pt x="2543108" y="89853"/>
                  <a:pt x="2581659" y="128404"/>
                  <a:pt x="2581659" y="175959"/>
                </a:cubicBezTo>
                <a:cubicBezTo>
                  <a:pt x="2581659" y="223514"/>
                  <a:pt x="2543108" y="262065"/>
                  <a:pt x="2495553" y="262065"/>
                </a:cubicBezTo>
                <a:cubicBezTo>
                  <a:pt x="2447998" y="262065"/>
                  <a:pt x="2409447" y="223514"/>
                  <a:pt x="2409447" y="175959"/>
                </a:cubicBezTo>
                <a:cubicBezTo>
                  <a:pt x="2409447" y="128404"/>
                  <a:pt x="2447998" y="89853"/>
                  <a:pt x="2495553" y="89853"/>
                </a:cubicBezTo>
                <a:close/>
                <a:moveTo>
                  <a:pt x="8977567" y="72136"/>
                </a:moveTo>
                <a:lnTo>
                  <a:pt x="8977567" y="72453"/>
                </a:lnTo>
                <a:cubicBezTo>
                  <a:pt x="9012555" y="72627"/>
                  <a:pt x="9040876" y="100955"/>
                  <a:pt x="9041067" y="135953"/>
                </a:cubicBezTo>
                <a:cubicBezTo>
                  <a:pt x="9041067" y="136059"/>
                  <a:pt x="9041067" y="136165"/>
                  <a:pt x="9041067" y="136270"/>
                </a:cubicBezTo>
                <a:cubicBezTo>
                  <a:pt x="9040876" y="171515"/>
                  <a:pt x="9012174" y="199945"/>
                  <a:pt x="8976931" y="199770"/>
                </a:cubicBezTo>
                <a:cubicBezTo>
                  <a:pt x="8941689" y="199594"/>
                  <a:pt x="8913241" y="170880"/>
                  <a:pt x="8913431" y="135635"/>
                </a:cubicBezTo>
                <a:cubicBezTo>
                  <a:pt x="8913622" y="100390"/>
                  <a:pt x="8942324" y="71961"/>
                  <a:pt x="8977567" y="72136"/>
                </a:cubicBezTo>
                <a:close/>
                <a:moveTo>
                  <a:pt x="7052056" y="71250"/>
                </a:moveTo>
                <a:cubicBezTo>
                  <a:pt x="7109905" y="71250"/>
                  <a:pt x="7156768" y="118131"/>
                  <a:pt x="7156768" y="175961"/>
                </a:cubicBezTo>
                <a:cubicBezTo>
                  <a:pt x="7156768" y="233792"/>
                  <a:pt x="7109905" y="280673"/>
                  <a:pt x="7052056" y="280673"/>
                </a:cubicBezTo>
                <a:cubicBezTo>
                  <a:pt x="6994207" y="280673"/>
                  <a:pt x="6947344" y="233792"/>
                  <a:pt x="6947344" y="175961"/>
                </a:cubicBezTo>
                <a:cubicBezTo>
                  <a:pt x="6947344" y="118131"/>
                  <a:pt x="6994207" y="71250"/>
                  <a:pt x="7052056" y="71250"/>
                </a:cubicBezTo>
                <a:close/>
                <a:moveTo>
                  <a:pt x="6365366" y="67258"/>
                </a:moveTo>
                <a:cubicBezTo>
                  <a:pt x="6486842" y="62884"/>
                  <a:pt x="6604761" y="108371"/>
                  <a:pt x="6691883" y="193156"/>
                </a:cubicBezTo>
                <a:cubicBezTo>
                  <a:pt x="6867969" y="364632"/>
                  <a:pt x="6871716" y="646408"/>
                  <a:pt x="6700266" y="822526"/>
                </a:cubicBezTo>
                <a:lnTo>
                  <a:pt x="6700202" y="822526"/>
                </a:lnTo>
                <a:cubicBezTo>
                  <a:pt x="6667499" y="856047"/>
                  <a:pt x="6629717" y="884203"/>
                  <a:pt x="6588252" y="905957"/>
                </a:cubicBezTo>
                <a:cubicBezTo>
                  <a:pt x="6370446" y="1020200"/>
                  <a:pt x="6101277" y="936253"/>
                  <a:pt x="5987036" y="718449"/>
                </a:cubicBezTo>
                <a:cubicBezTo>
                  <a:pt x="5984560" y="713687"/>
                  <a:pt x="5979861" y="704162"/>
                  <a:pt x="5979861" y="704162"/>
                </a:cubicBezTo>
                <a:cubicBezTo>
                  <a:pt x="5979861" y="704162"/>
                  <a:pt x="6089714" y="642757"/>
                  <a:pt x="6238366" y="395107"/>
                </a:cubicBezTo>
                <a:cubicBezTo>
                  <a:pt x="6331330" y="239851"/>
                  <a:pt x="6352666" y="67893"/>
                  <a:pt x="6352666" y="67893"/>
                </a:cubicBezTo>
                <a:cubicBezTo>
                  <a:pt x="6352666" y="67893"/>
                  <a:pt x="6361175" y="67258"/>
                  <a:pt x="6365366" y="67258"/>
                </a:cubicBezTo>
                <a:close/>
                <a:moveTo>
                  <a:pt x="7654099" y="60834"/>
                </a:moveTo>
                <a:cubicBezTo>
                  <a:pt x="7711947" y="60834"/>
                  <a:pt x="7758810" y="107715"/>
                  <a:pt x="7758810" y="165546"/>
                </a:cubicBezTo>
                <a:cubicBezTo>
                  <a:pt x="7758810" y="165588"/>
                  <a:pt x="7758810" y="165630"/>
                  <a:pt x="7758810" y="165673"/>
                </a:cubicBezTo>
                <a:cubicBezTo>
                  <a:pt x="7758747" y="223538"/>
                  <a:pt x="7711820" y="270419"/>
                  <a:pt x="7653972" y="270384"/>
                </a:cubicBezTo>
                <a:cubicBezTo>
                  <a:pt x="7596123" y="270349"/>
                  <a:pt x="7549197" y="223411"/>
                  <a:pt x="7549260" y="165546"/>
                </a:cubicBezTo>
                <a:cubicBezTo>
                  <a:pt x="7549324" y="107680"/>
                  <a:pt x="7596250" y="60799"/>
                  <a:pt x="7654099" y="60834"/>
                </a:cubicBezTo>
                <a:close/>
                <a:moveTo>
                  <a:pt x="8422195" y="29720"/>
                </a:moveTo>
                <a:cubicBezTo>
                  <a:pt x="8422195" y="29720"/>
                  <a:pt x="8422259" y="29720"/>
                  <a:pt x="8422259" y="29720"/>
                </a:cubicBezTo>
                <a:cubicBezTo>
                  <a:pt x="8480107" y="29720"/>
                  <a:pt x="8526970" y="76601"/>
                  <a:pt x="8526970" y="134432"/>
                </a:cubicBezTo>
                <a:cubicBezTo>
                  <a:pt x="8526970" y="192237"/>
                  <a:pt x="8480107" y="239108"/>
                  <a:pt x="8422322" y="239143"/>
                </a:cubicBezTo>
                <a:cubicBezTo>
                  <a:pt x="8364474" y="239178"/>
                  <a:pt x="8317611" y="192326"/>
                  <a:pt x="8317547" y="134495"/>
                </a:cubicBezTo>
                <a:cubicBezTo>
                  <a:pt x="8317484" y="76664"/>
                  <a:pt x="8364347" y="29755"/>
                  <a:pt x="8422195" y="29720"/>
                </a:cubicBezTo>
                <a:close/>
                <a:moveTo>
                  <a:pt x="9429051" y="29083"/>
                </a:moveTo>
                <a:lnTo>
                  <a:pt x="9429051" y="29400"/>
                </a:lnTo>
                <a:cubicBezTo>
                  <a:pt x="9464103" y="29400"/>
                  <a:pt x="9492551" y="57830"/>
                  <a:pt x="9492551" y="92900"/>
                </a:cubicBezTo>
                <a:cubicBezTo>
                  <a:pt x="9492551" y="93006"/>
                  <a:pt x="9492551" y="93112"/>
                  <a:pt x="9492551" y="93217"/>
                </a:cubicBezTo>
                <a:cubicBezTo>
                  <a:pt x="9492360" y="128462"/>
                  <a:pt x="9463658" y="156892"/>
                  <a:pt x="9428416" y="156717"/>
                </a:cubicBezTo>
                <a:cubicBezTo>
                  <a:pt x="9393173" y="156541"/>
                  <a:pt x="9364725" y="127827"/>
                  <a:pt x="9364916" y="92582"/>
                </a:cubicBezTo>
                <a:cubicBezTo>
                  <a:pt x="9365106" y="57337"/>
                  <a:pt x="9393808" y="28907"/>
                  <a:pt x="9429051" y="29083"/>
                </a:cubicBezTo>
                <a:close/>
                <a:moveTo>
                  <a:pt x="3019373" y="17087"/>
                </a:moveTo>
                <a:cubicBezTo>
                  <a:pt x="3108839" y="17087"/>
                  <a:pt x="3181362" y="89612"/>
                  <a:pt x="3181362" y="179076"/>
                </a:cubicBezTo>
                <a:cubicBezTo>
                  <a:pt x="3181362" y="268515"/>
                  <a:pt x="3108876" y="341029"/>
                  <a:pt x="3019437" y="341064"/>
                </a:cubicBezTo>
                <a:cubicBezTo>
                  <a:pt x="3019418" y="341064"/>
                  <a:pt x="3019393" y="341064"/>
                  <a:pt x="3019373" y="341064"/>
                </a:cubicBezTo>
                <a:cubicBezTo>
                  <a:pt x="2929907" y="341064"/>
                  <a:pt x="2857384" y="268539"/>
                  <a:pt x="2857384" y="179076"/>
                </a:cubicBezTo>
                <a:cubicBezTo>
                  <a:pt x="2857384" y="89612"/>
                  <a:pt x="2929907" y="17087"/>
                  <a:pt x="3019373" y="17087"/>
                </a:cubicBezTo>
                <a:close/>
                <a:moveTo>
                  <a:pt x="9646353" y="0"/>
                </a:moveTo>
                <a:lnTo>
                  <a:pt x="10591703" y="0"/>
                </a:lnTo>
                <a:lnTo>
                  <a:pt x="10606531" y="111871"/>
                </a:lnTo>
                <a:cubicBezTo>
                  <a:pt x="10606658" y="381069"/>
                  <a:pt x="10388599" y="599416"/>
                  <a:pt x="10119359" y="599563"/>
                </a:cubicBezTo>
                <a:cubicBezTo>
                  <a:pt x="9850182" y="599711"/>
                  <a:pt x="9631806" y="381602"/>
                  <a:pt x="9631680" y="112404"/>
                </a:cubicBezTo>
                <a:close/>
                <a:moveTo>
                  <a:pt x="4344725" y="0"/>
                </a:moveTo>
                <a:lnTo>
                  <a:pt x="5654199" y="0"/>
                </a:lnTo>
                <a:lnTo>
                  <a:pt x="6276022" y="1022"/>
                </a:lnTo>
                <a:cubicBezTo>
                  <a:pt x="6247860" y="212367"/>
                  <a:pt x="6150616" y="408473"/>
                  <a:pt x="5999417" y="558805"/>
                </a:cubicBezTo>
                <a:cubicBezTo>
                  <a:pt x="5833227" y="725975"/>
                  <a:pt x="5611659" y="826635"/>
                  <a:pt x="5376425" y="841825"/>
                </a:cubicBezTo>
                <a:cubicBezTo>
                  <a:pt x="5376425" y="841825"/>
                  <a:pt x="5132714" y="886275"/>
                  <a:pt x="4846705" y="715714"/>
                </a:cubicBezTo>
                <a:cubicBezTo>
                  <a:pt x="4524443" y="523436"/>
                  <a:pt x="4429255" y="284739"/>
                  <a:pt x="4427606" y="281755"/>
                </a:cubicBezTo>
                <a:cubicBezTo>
                  <a:pt x="4405575" y="237217"/>
                  <a:pt x="4387512" y="190930"/>
                  <a:pt x="4373575" y="143432"/>
                </a:cubicBezTo>
                <a:close/>
                <a:moveTo>
                  <a:pt x="620107" y="0"/>
                </a:moveTo>
                <a:lnTo>
                  <a:pt x="1804206" y="0"/>
                </a:lnTo>
                <a:lnTo>
                  <a:pt x="1824555" y="156090"/>
                </a:lnTo>
                <a:cubicBezTo>
                  <a:pt x="1824561" y="210007"/>
                  <a:pt x="1817456" y="263690"/>
                  <a:pt x="1803409" y="315746"/>
                </a:cubicBezTo>
                <a:cubicBezTo>
                  <a:pt x="1715290" y="642353"/>
                  <a:pt x="1379091" y="835686"/>
                  <a:pt x="1052485" y="747567"/>
                </a:cubicBezTo>
                <a:cubicBezTo>
                  <a:pt x="766699" y="670463"/>
                  <a:pt x="582956" y="403423"/>
                  <a:pt x="600518" y="119066"/>
                </a:cubicBezTo>
                <a:close/>
                <a:moveTo>
                  <a:pt x="0" y="0"/>
                </a:moveTo>
                <a:lnTo>
                  <a:pt x="97147" y="0"/>
                </a:lnTo>
                <a:lnTo>
                  <a:pt x="210692" y="62216"/>
                </a:lnTo>
                <a:cubicBezTo>
                  <a:pt x="465406" y="226885"/>
                  <a:pt x="623184" y="511203"/>
                  <a:pt x="623137" y="820363"/>
                </a:cubicBezTo>
                <a:cubicBezTo>
                  <a:pt x="623140" y="1205231"/>
                  <a:pt x="379202" y="1547794"/>
                  <a:pt x="15507" y="1673677"/>
                </a:cubicBezTo>
                <a:lnTo>
                  <a:pt x="0" y="16788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032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6E765-05C4-0144-B76E-1D07DCCCD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8A62BD-9C9A-FB42-8237-A3AFD396D2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197F720F-F1B9-964B-B155-B830F8EE15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5AEB5C93-BC91-FF45-BCD5-36C57DEC8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3C60A6-FD2B-9D40-890D-E860371F7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7099A-AD17-464E-8EF6-A3E0F398A245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98519-2AB4-5C42-8659-178A3138BC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1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508E2BC-DF02-2247-B8F4-8D28F4AB02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A20206-9C95-884B-A457-4AD3F292C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2465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0BE86-CA9A-6849-9808-F817F432A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6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C7D3109B-CBCA-B84F-B063-E6800657F9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0C97F0-C8A5-B244-A21C-489D99EE94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D26CF81-8582-FA48-A4EA-FF5A414C0D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94820-BCD1-AF42-9531-0A7D9B71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D7076-7809-DE4F-94D0-35BA8F1D4A22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0389AB-F477-CA42-9768-C364FB7B2B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5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5192C9-D2C6-B244-A563-AA94E58E53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8B61E3-756A-6C42-B854-178071BFE8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66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D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335D6A-5FE7-CE45-91F6-8B95CB6C5F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2278C0-1DEA-D540-B6B4-061427A6D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8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3B6248-29B3-E64E-B6DD-2515ACDB13C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Picture Placeholder 1103">
            <a:extLst>
              <a:ext uri="{FF2B5EF4-FFF2-40B4-BE49-F238E27FC236}">
                <a16:creationId xmlns:a16="http://schemas.microsoft.com/office/drawing/2014/main" id="{E877AFD0-909A-8D41-8322-CDE9C7E820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6211B01A-186F-5348-9791-FC398912CA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80ED4-E8D5-A541-8B4B-AB0FF87C4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63CBE8-031E-624E-AA43-5576A5441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51EFA-6EC5-BD4D-BDE1-170904253B2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F939E-3CB6-C34B-B700-E6D8ABD3C4AC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1103">
            <a:extLst>
              <a:ext uri="{FF2B5EF4-FFF2-40B4-BE49-F238E27FC236}">
                <a16:creationId xmlns:a16="http://schemas.microsoft.com/office/drawing/2014/main" id="{6A032CC7-11AF-CA46-BE1C-8FAD622B0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8257AA5A-B1CD-C749-9CEF-CD386165DA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2964CA-FA10-6242-BBDE-9B6C2E9540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75C6D0-750E-E447-B7A4-F8712977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0AC04-035D-A54C-88B1-91DEB12D869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icture Placeholder 1103">
            <a:extLst>
              <a:ext uri="{FF2B5EF4-FFF2-40B4-BE49-F238E27FC236}">
                <a16:creationId xmlns:a16="http://schemas.microsoft.com/office/drawing/2014/main" id="{87ED1228-7E51-4242-A23A-9B85672808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3A54D75E-3C69-BD41-9EF3-20BA1D489B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1F41F3-FA68-B747-A441-0DFC3691DA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BAEADA-4EBF-3845-AD19-FF2420C6A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45626-B5F9-A540-BD5D-18D6BBB62FA3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5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/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1616DAE8-565C-3E4D-8303-EE57AD477D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6008" y="460055"/>
            <a:ext cx="1440369" cy="1440369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C90A2-18EF-4C47-9102-834303D15305}"/>
              </a:ext>
            </a:extLst>
          </p:cNvPr>
          <p:cNvCxnSpPr>
            <a:cxnSpLocks/>
          </p:cNvCxnSpPr>
          <p:nvPr userDrawn="1"/>
        </p:nvCxnSpPr>
        <p:spPr>
          <a:xfrm>
            <a:off x="797312" y="120609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5A9D49-C836-C342-B95F-F085B94C44E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7312" y="1604718"/>
            <a:ext cx="2080359" cy="4764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SzPct val="120000"/>
              <a:buFont typeface="Arial" panose="020B0604020202020204" pitchFamily="34" charset="0"/>
              <a:buNone/>
              <a:defRPr sz="24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Sisältö</a:t>
            </a:r>
            <a:r>
              <a:rPr lang="en-GB"/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E7311A-CCEE-0945-9CBB-8B8D7DF6A9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04214" y="886883"/>
            <a:ext cx="4290862" cy="7178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SzPct val="120000"/>
              <a:buFontTx/>
              <a:buNone/>
              <a:defRPr sz="2000" b="1" i="0" cap="all" baseline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ETU-JA SUKUNIMI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33A536-02F2-F34A-AA0B-8E2972C25BF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04214" y="1604718"/>
            <a:ext cx="4290862" cy="4764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20000"/>
              <a:buFontTx/>
              <a:buNone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Titteli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740A0C-50EC-FD42-9B8A-AFA771741D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1" y="2363689"/>
            <a:ext cx="10256874" cy="394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008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FCF10D-1B6F-A648-B9A0-266AD961E1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1103">
            <a:extLst>
              <a:ext uri="{FF2B5EF4-FFF2-40B4-BE49-F238E27FC236}">
                <a16:creationId xmlns:a16="http://schemas.microsoft.com/office/drawing/2014/main" id="{DF33059F-917C-4645-AC86-7E5BEC06AD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7DCF315-8122-AE41-9272-A5C77532E2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1AA408-7703-B94E-8CE8-07A71F14A3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AF666B-85FF-9F4E-AF41-377935F5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6885A-AD0B-534C-A860-364BDD8CF39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53AD34-27A8-D949-BC14-45C394817E34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75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1BB06D-90E1-7748-9D92-16E05ECAB4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555">
            <a:extLst>
              <a:ext uri="{FF2B5EF4-FFF2-40B4-BE49-F238E27FC236}">
                <a16:creationId xmlns:a16="http://schemas.microsoft.com/office/drawing/2014/main" id="{5E092394-0A37-A54A-829F-CE9EE9592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Sapluuna kuva</a:t>
            </a:r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83745E59-1B75-6143-8030-E3E9218FE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975E0F-DB0B-6A4F-AA4A-B67DA5938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C7C66E-5EFB-964D-BA03-45BA1EEEF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FC59E-26EA-4E45-AA0B-3A0A80B6B9F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1BB06D-90E1-7748-9D92-16E05ECAB4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555">
            <a:extLst>
              <a:ext uri="{FF2B5EF4-FFF2-40B4-BE49-F238E27FC236}">
                <a16:creationId xmlns:a16="http://schemas.microsoft.com/office/drawing/2014/main" id="{5E092394-0A37-A54A-829F-CE9EE9592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83745E59-1B75-6143-8030-E3E9218FE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2CE37F-4049-2246-AA35-303F6B298A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92AB35-BADE-A748-909A-E9D7CA38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7FE83-67B4-E04A-A037-ABDEE178157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87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55">
            <a:extLst>
              <a:ext uri="{FF2B5EF4-FFF2-40B4-BE49-F238E27FC236}">
                <a16:creationId xmlns:a16="http://schemas.microsoft.com/office/drawing/2014/main" id="{918270BA-C363-0542-AA78-179FFABD9D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EE3A3-E7B1-C74A-AC35-A02FD1692C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EDDD7F-C659-0747-BC29-EE16B3748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9D158-2DC6-6B4E-83D4-A578A553B96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9DA8800F-B9A2-764F-B556-0A1D067CB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364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A616D-6357-D84B-A5A8-81FF2A0478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56" name="Picture Placeholder 555">
            <a:extLst>
              <a:ext uri="{FF2B5EF4-FFF2-40B4-BE49-F238E27FC236}">
                <a16:creationId xmlns:a16="http://schemas.microsoft.com/office/drawing/2014/main" id="{A474589C-F456-824F-9BE9-69C22370B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557" name="Picture Placeholder 32">
            <a:extLst>
              <a:ext uri="{FF2B5EF4-FFF2-40B4-BE49-F238E27FC236}">
                <a16:creationId xmlns:a16="http://schemas.microsoft.com/office/drawing/2014/main" id="{6F149EC0-8895-334E-A5FC-532AA1E9E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45067-41D2-D347-8EEA-8BF027D538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CBE36E-4EA2-D749-B8D9-BA3525753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478C89-F5AB-0D44-9999-BDC883AB0DD8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84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_KANTALAATIKKO_nosto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FE5DEA-6EE1-0144-B8E6-269B3AC64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5689948" cy="952500"/>
          </a:xfrm>
          <a:prstGeom prst="rect">
            <a:avLst/>
          </a:prstGeom>
          <a:solidFill>
            <a:srgbClr val="FCE5F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KANTALAATIKKO. NAPAKKA </a:t>
            </a:r>
            <a:r>
              <a:rPr lang="en-GB" err="1"/>
              <a:t>aiheen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. SOVITA </a:t>
            </a:r>
            <a:r>
              <a:rPr lang="en-GB" err="1"/>
              <a:t>tekstilaatikko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mukaan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5FB002-71DB-654A-826A-62222720B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002024-E93F-F643-A849-67B3539BB9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409221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9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EE6E42-DC67-204B-BE0A-774CB0DC5F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8718062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742BEF6-0BAD-FA49-9EE9-D87208D51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5689948" cy="952500"/>
          </a:xfrm>
          <a:prstGeom prst="rect">
            <a:avLst/>
          </a:prstGeom>
          <a:solidFill>
            <a:srgbClr val="FCE5F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KANTALAATIKKO. NAPAKKA </a:t>
            </a:r>
            <a:r>
              <a:rPr lang="en-GB" err="1"/>
              <a:t>aiheen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. SOVITA </a:t>
            </a:r>
            <a:r>
              <a:rPr lang="en-GB" err="1"/>
              <a:t>tekstilaatikko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mukaan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72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1F75FD-FC74-D144-AB72-06ED6AD76E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napakasti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7D47A6-1400-A747-85A9-0E75351FE51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409221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napakasti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077413D-6EE5-D142-8C6E-86DFB06F8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6579627" cy="9077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HUOMIO-KOONTILAATIKKO. SOVITA </a:t>
            </a:r>
            <a:r>
              <a:rPr lang="en-GB" err="1"/>
              <a:t>tekstilaatikON</a:t>
            </a:r>
            <a:r>
              <a:rPr lang="en-GB"/>
              <a:t> </a:t>
            </a:r>
            <a:r>
              <a:rPr lang="en-GB" err="1"/>
              <a:t>TAUsTA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KOON </a:t>
            </a:r>
            <a:r>
              <a:rPr lang="en-GB" err="1"/>
              <a:t>mukaan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23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UTO/KOONTILAATIKKO_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013EF11-B755-3A4C-AC85-0E7A5F340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361CE6E-D7A2-A744-A25D-EFA8F66407CF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A13340C-6955-9D42-8D85-B49647B6CC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6" y="1019866"/>
            <a:ext cx="7342552" cy="952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HUOMIOLAATIKKO. KOKOA AIHEEN KESKEISET POINTIT/LOPPUTULOKSET/SELVITETTÄVÄT ASIAT TÄHÄN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C1C56A-27AA-AD43-BA58-6F1D65A9E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8718062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99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- 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17C82C-0BE8-9841-A55C-5104687BA2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22064"/>
            <a:ext cx="10208012" cy="474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A82F3-1A57-9D44-B031-5AE6719ECFA0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DB4658E-C713-4A48-B46C-344026420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</a:t>
            </a:r>
          </a:p>
        </p:txBody>
      </p:sp>
    </p:spTree>
    <p:extLst>
      <p:ext uri="{BB962C8B-B14F-4D97-AF65-F5344CB8AC3E}">
        <p14:creationId xmlns:p14="http://schemas.microsoft.com/office/powerpoint/2010/main" val="89542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bränd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3734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AD1971-EDC4-1944-A5F1-081D71972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8770F5-9555-664E-95CE-FFEB18863F9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BD1A33-BF39-9846-A232-B352ED51B486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2564" y="1751013"/>
            <a:ext cx="0" cy="449129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2FC116-AB10-5A45-85AF-AC441C116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4"/>
            <a:ext cx="4991100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15824-4F1C-0C47-A392-95C88053EAA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15828" y="1722064"/>
            <a:ext cx="4930382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4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NOSTO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4568" y="1738294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F1F62B-B236-6A41-8125-7DAB41400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 ½ KUVALLA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6613A-09D4-8F46-9E07-CC897A8FED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22064"/>
            <a:ext cx="5846805" cy="4713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15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PASTE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COPYPASTEPOHJA </a:t>
            </a:r>
            <a:br>
              <a:rPr lang="en-FI"/>
            </a:br>
            <a:r>
              <a:rPr lang="en-FI"/>
              <a:t>SISÄLTÖPITOINEN ½ KUVALLA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190D8-21DE-3846-B13B-5DAA06261B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3"/>
            <a:ext cx="10208011" cy="4747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F0F041-DFE1-BA49-9574-A6FFEC179DF9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8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PASTE sisältösivu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COPYPASTEPOHJA </a:t>
            </a:r>
            <a:br>
              <a:rPr lang="en-FI"/>
            </a:br>
            <a:r>
              <a:rPr lang="en-FI"/>
              <a:t>SISÄLTÖPITOINEN TEKSTISLIDE ½ KUVALLA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DBDBF0-A35C-C242-BAF5-24B3A94E5B4E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2564" y="1751013"/>
            <a:ext cx="0" cy="449129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E50101-5E5F-C548-B399-E3F86F5A4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4"/>
            <a:ext cx="4991100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B3DC3C-AC6A-5F48-959A-3A8BCDEBD3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15828" y="1722064"/>
            <a:ext cx="4930382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4E0579-6145-2043-B7D4-597E712E7DCF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79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_koko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2160"/>
              </a:lnSpc>
              <a:defRPr sz="1800" cap="all" spc="30" baseline="0"/>
            </a:lvl1pPr>
          </a:lstStyle>
          <a:p>
            <a:r>
              <a:rPr lang="en-FI"/>
              <a:t>AHTAUSPOHJA 18 PT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2BA35A-C68C-B346-B7FF-667A989FF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722060"/>
            <a:ext cx="10996614" cy="474050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ts val="17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67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_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B2A005-2D6F-4243-B9F9-472AB7F4C0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5566" y="1719055"/>
            <a:ext cx="5350502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1800" cap="all" spc="30" baseline="0"/>
            </a:lvl1pPr>
          </a:lstStyle>
          <a:p>
            <a:r>
              <a:rPr lang="en-FI"/>
              <a:t>AHTAUSPOHJA 18 PT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6751BC-DE08-0542-BAE9-52C7AB0D2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7147"/>
            <a:ext cx="5350502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_otsikko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BD4D08-51EB-094A-806F-01487DCB1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5185976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2160"/>
              </a:lnSpc>
              <a:defRPr sz="1800" cap="all" spc="30" baseline="0"/>
            </a:lvl1pPr>
          </a:lstStyle>
          <a:p>
            <a:r>
              <a:rPr lang="en-FI"/>
              <a:t>AHTAUS 18PT KUVALLA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FEE10-8325-C44A-8135-76FA5A380106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518597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9F14E6-D3BF-9944-B83E-39DCE84CDB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421936-7D14-E548-8FAB-27173B4689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7147"/>
            <a:ext cx="5145088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D65E09DF-05AD-E943-8B91-9AFB19FF7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0032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/DIAGRAMMI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BE439-C03C-664A-BDBC-59E513720C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FEF5B8F-1236-FC42-BBC3-27D39E2500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87234" y="1620456"/>
            <a:ext cx="11037501" cy="5237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1DA7E3-D4D9-CD41-9771-51BA8283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TAULUKKO </a:t>
            </a:r>
            <a:br>
              <a:rPr lang="en-FI"/>
            </a:br>
            <a:r>
              <a:rPr lang="en-FI"/>
              <a:t>DIAGRAMMI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1E6083-B51E-A34F-9633-23EF9980DACE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580602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35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/DIAGRAMM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9976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3900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61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A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08AD067-01DD-43DD-9D83-33CD3742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9"/>
          <a:stretch/>
        </p:blipFill>
        <p:spPr>
          <a:xfrm>
            <a:off x="10883962" y="159945"/>
            <a:ext cx="1117538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-brändi_1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72" r="19270" b="23735"/>
          <a:stretch/>
        </p:blipFill>
        <p:spPr>
          <a:xfrm>
            <a:off x="0" y="0"/>
            <a:ext cx="12192000" cy="6876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28478" y="-19605"/>
            <a:ext cx="12400536" cy="6877605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16A307-1515-9241-BEEE-2924F140F611}"/>
              </a:ext>
            </a:extLst>
          </p:cNvPr>
          <p:cNvSpPr/>
          <p:nvPr userDrawn="1"/>
        </p:nvSpPr>
        <p:spPr>
          <a:xfrm>
            <a:off x="9505506" y="1"/>
            <a:ext cx="2818951" cy="2254102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60568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CF9B-884E-6147-9936-307C47B36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noFill/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5D62E-56E3-9B45-AD80-9DA57F2E4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6489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-brändi_2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C9F412E2-7EA7-E740-899B-09DEE9A4B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0CA2B-7AB0-0247-8CFE-DA1321883EB9}"/>
              </a:ext>
            </a:extLst>
          </p:cNvPr>
          <p:cNvSpPr/>
          <p:nvPr userDrawn="1"/>
        </p:nvSpPr>
        <p:spPr>
          <a:xfrm>
            <a:off x="0" y="-34165"/>
            <a:ext cx="12192000" cy="6892165"/>
          </a:xfrm>
          <a:prstGeom prst="rect">
            <a:avLst/>
          </a:prstGeom>
          <a:solidFill>
            <a:srgbClr val="000000">
              <a:alpha val="468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755F25E-9669-E34E-AF71-49BF7BC91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B3AB7D-468B-8A4B-B55E-3D96D24FC1C2}"/>
              </a:ext>
            </a:extLst>
          </p:cNvPr>
          <p:cNvSpPr/>
          <p:nvPr userDrawn="1"/>
        </p:nvSpPr>
        <p:spPr>
          <a:xfrm>
            <a:off x="7796981" y="0"/>
            <a:ext cx="4395019" cy="1710813"/>
          </a:xfrm>
          <a:prstGeom prst="rect">
            <a:avLst/>
          </a:prstGeom>
          <a:solidFill>
            <a:srgbClr val="000000">
              <a:alpha val="468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CF9B-884E-6147-9936-307C47B36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solidFill>
            <a:srgbClr val="000000">
              <a:alpha val="40156"/>
            </a:srgbClr>
          </a:solidFill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5D62E-56E3-9B45-AD80-9DA57F2E4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8837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brändi_3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931ECD6-E596-024F-BB94-9982A35B6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8" t="2205" r="21539" b="23586"/>
          <a:stretch/>
        </p:blipFill>
        <p:spPr>
          <a:xfrm>
            <a:off x="-51306" y="-1"/>
            <a:ext cx="12243306" cy="6950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58C5E-174B-F34C-ACBF-AB9354D68877}"/>
              </a:ext>
            </a:extLst>
          </p:cNvPr>
          <p:cNvSpPr/>
          <p:nvPr userDrawn="1"/>
        </p:nvSpPr>
        <p:spPr>
          <a:xfrm>
            <a:off x="-51306" y="0"/>
            <a:ext cx="12243306" cy="6962152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E729D-D7D6-4E45-85F0-8E40652D6631}"/>
              </a:ext>
            </a:extLst>
          </p:cNvPr>
          <p:cNvSpPr/>
          <p:nvPr userDrawn="1"/>
        </p:nvSpPr>
        <p:spPr>
          <a:xfrm>
            <a:off x="7399606" y="0"/>
            <a:ext cx="4792395" cy="2152357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D3E2B04-F1B4-2742-A915-F256EEC9E04A}"/>
              </a:ext>
            </a:extLst>
          </p:cNvPr>
          <p:cNvSpPr/>
          <p:nvPr userDrawn="1"/>
        </p:nvSpPr>
        <p:spPr>
          <a:xfrm>
            <a:off x="-51306" y="-11991"/>
            <a:ext cx="4362675" cy="6982987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7314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2FC6DC1-50F6-3646-A1A7-B63140FA03AD}"/>
              </a:ext>
            </a:extLst>
          </p:cNvPr>
          <p:cNvSpPr/>
          <p:nvPr userDrawn="1"/>
        </p:nvSpPr>
        <p:spPr>
          <a:xfrm>
            <a:off x="3508805" y="-11989"/>
            <a:ext cx="6879230" cy="6982986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accent6">
              <a:alpha val="7314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5001BC-3144-FC43-A42A-812EEFE23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C01411-F0A7-AE4C-A2CC-62BF5AA22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noFill/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9454684-B755-4A4D-9E8F-49ADDA07D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4506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4C162E-CE31-6349-BB7B-6B418D4D6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102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FCC9C-8415-FE4E-B785-4258DED4D33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6FE74A2-E161-454A-B5FB-59755632AB94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6784E94-4C50-7E47-8FE3-A2BDF024B93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46F1EB-A968-6F47-9C96-7766EE7CE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E870AA-B5D7-B249-9CA4-5FF97921D7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9B921B-D31B-9D4E-914C-BB79062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709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ANS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52FEF9-CC4C-2240-B490-229C4D5B52AF}"/>
              </a:ext>
            </a:extLst>
          </p:cNvPr>
          <p:cNvSpPr/>
          <p:nvPr userDrawn="1"/>
        </p:nvSpPr>
        <p:spPr>
          <a:xfrm>
            <a:off x="-34547" y="0"/>
            <a:ext cx="12226547" cy="687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A26D0DD-8A73-C141-9F75-1980844EAE80}"/>
              </a:ext>
            </a:extLst>
          </p:cNvPr>
          <p:cNvSpPr/>
          <p:nvPr userDrawn="1"/>
        </p:nvSpPr>
        <p:spPr>
          <a:xfrm>
            <a:off x="-30801" y="0"/>
            <a:ext cx="4293872" cy="6872859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3BBF9B8-0D49-1D4D-A7B2-5887011E9197}"/>
              </a:ext>
            </a:extLst>
          </p:cNvPr>
          <p:cNvSpPr/>
          <p:nvPr userDrawn="1"/>
        </p:nvSpPr>
        <p:spPr>
          <a:xfrm>
            <a:off x="3541137" y="0"/>
            <a:ext cx="6770740" cy="6872859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692C47-B711-6048-B7BA-36EC00DF7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5B2982-1CFC-8F41-90AE-A4BE1A348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2470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C7871-EC6E-A342-9EF8-EFA157FB0E3F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422769E-3B40-DD4C-9DE9-287F2E14B184}"/>
              </a:ext>
            </a:extLst>
          </p:cNvPr>
          <p:cNvSpPr/>
          <p:nvPr userDrawn="1"/>
        </p:nvSpPr>
        <p:spPr>
          <a:xfrm>
            <a:off x="3745" y="7874"/>
            <a:ext cx="4293515" cy="6872288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9A740AC-A159-7A4B-AA74-65A08FE7377A}"/>
              </a:ext>
            </a:extLst>
          </p:cNvPr>
          <p:cNvSpPr/>
          <p:nvPr userDrawn="1"/>
        </p:nvSpPr>
        <p:spPr>
          <a:xfrm>
            <a:off x="3575684" y="7874"/>
            <a:ext cx="6770177" cy="6872288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B000C8-01EA-004B-A68D-2A95F8002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2F3AFE3-74CF-E844-AEE8-45BB076F6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88621D-363A-974E-90D2-69F896E30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5227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HVA BRÄNDIN SAN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7EFE2D-6B5E-4F42-8E45-1DF88DC6966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D137895-AFC2-9943-A82A-1199606EBD1E}"/>
              </a:ext>
            </a:extLst>
          </p:cNvPr>
          <p:cNvSpPr/>
          <p:nvPr userDrawn="1"/>
        </p:nvSpPr>
        <p:spPr>
          <a:xfrm>
            <a:off x="3746" y="-22954"/>
            <a:ext cx="4299286" cy="6881525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800E7D6-8205-6C48-A5F1-3F531187A899}"/>
              </a:ext>
            </a:extLst>
          </p:cNvPr>
          <p:cNvSpPr/>
          <p:nvPr userDrawn="1"/>
        </p:nvSpPr>
        <p:spPr>
          <a:xfrm>
            <a:off x="3575684" y="-22954"/>
            <a:ext cx="6779277" cy="6881525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2CA5AA-8891-A64F-8571-46273A273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7A9FCD-FE76-3944-9459-1E84F2F5F9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D5E7CD-3647-1549-AD02-2A46CA4F67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16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26029-F1D1-DC4D-ADE4-30C9E193072C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34A1660-5154-8243-AC04-32A882162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17273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68D20A-6ACD-9E4B-BD59-120EEF669A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5" name="Picture Placeholder 32">
            <a:extLst>
              <a:ext uri="{FF2B5EF4-FFF2-40B4-BE49-F238E27FC236}">
                <a16:creationId xmlns:a16="http://schemas.microsoft.com/office/drawing/2014/main" id="{41685DFC-AE6C-0C49-81F5-230C75801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6AE6745-0C2A-C24E-96E9-BB0F2212AD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4051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13D261-2B9D-E14E-B760-3E7AF48C1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9BCAAF-A487-C149-8F1B-AFB2B0A53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1151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12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-54591"/>
            <a:ext cx="12269335" cy="70110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6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1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A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08AD067-01DD-43DD-9D83-33CD3742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9"/>
          <a:stretch/>
        </p:blipFill>
        <p:spPr>
          <a:xfrm>
            <a:off x="10883962" y="159945"/>
            <a:ext cx="1117538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9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48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2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”Lainaus”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0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1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VÄLILEHTI - ympyrakuvalla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0A6C5F-EAD3-8049-8248-6053676211E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646C35-D517-1A4B-8DAF-A1B81BDAB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474B9E3-1AD7-FE4F-B0FA-E9A82F9830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046B87-EEDC-BF40-BADD-396DC0A17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3810CF-EAA5-EF4F-8E81-66728B2189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15261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9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44969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11365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6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19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58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4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VÄLILEHTI - ympyrakuvalla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655701-C159-8B4F-9E87-397C62F895D1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4DAC4D-A0C9-6E49-89D0-67CD93E69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95D253AC-AD6A-E24B-8130-B73EF74D21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21C5F7-BCAE-E449-84E5-87A044FFB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58F0775-F95F-094F-AE3F-5974478809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728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AAC9F-A032-FB41-B35E-F20A7F8B461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EC51B1-BB7D-954E-B0E8-1772D55A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9E11A407-317C-624F-990B-EC24303239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31B4E6-A796-C24C-B274-C18D7654C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123BACD-674F-5047-93E5-2B0B01AEC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62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70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Ensimmäinen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1"/>
            <a:r>
              <a:rPr lang="en-US" err="1"/>
              <a:t>Toinen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2"/>
            <a:r>
              <a:rPr lang="en-US" err="1"/>
              <a:t>Kolmas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3"/>
            <a:r>
              <a:rPr lang="en-US" err="1"/>
              <a:t>Neljäs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4"/>
            <a:r>
              <a:rPr lang="en-US" err="1"/>
              <a:t>Viides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BC4657B-8F2B-4DEF-B55B-3723031B3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C3A4B3-7C51-41B7-B730-189A620C7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KANSALAISKYSELY </a:t>
            </a:r>
            <a:r>
              <a:rPr lang="fi-FI" dirty="0" err="1"/>
              <a:t>kesäKUU</a:t>
            </a:r>
            <a:r>
              <a:rPr lang="fi-FI" dirty="0"/>
              <a:t> 2022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FBEAA2F-B1BF-4513-B1E9-A7B9379A3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936" y="6108700"/>
            <a:ext cx="10543121" cy="320675"/>
          </a:xfrm>
        </p:spPr>
        <p:txBody>
          <a:bodyPr/>
          <a:lstStyle/>
          <a:p>
            <a:r>
              <a:rPr lang="fi-FI" dirty="0" err="1"/>
              <a:t>Norstat</a:t>
            </a:r>
            <a:r>
              <a:rPr lang="fi-FI" dirty="0"/>
              <a:t> Finland Oy:n PaneeliNet </a:t>
            </a:r>
            <a:r>
              <a:rPr lang="fi-FI" dirty="0" err="1"/>
              <a:t>online</a:t>
            </a:r>
            <a:r>
              <a:rPr lang="fi-FI" dirty="0"/>
              <a:t>, 9. – 14.6.2022, 2022 henkilöä</a:t>
            </a:r>
          </a:p>
        </p:txBody>
      </p:sp>
    </p:spTree>
    <p:extLst>
      <p:ext uri="{BB962C8B-B14F-4D97-AF65-F5344CB8AC3E}">
        <p14:creationId xmlns:p14="http://schemas.microsoft.com/office/powerpoint/2010/main" val="127063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750A52-3055-F7C5-9BF8-5F47A0CF9E05}"/>
              </a:ext>
            </a:extLst>
          </p:cNvPr>
          <p:cNvSpPr txBox="1"/>
          <p:nvPr/>
        </p:nvSpPr>
        <p:spPr>
          <a:xfrm>
            <a:off x="797312" y="1996044"/>
            <a:ext cx="702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Vertailu huhtikuu 2022 ja kesäkuu 2022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79BE5310-CF9E-54AB-A2A7-21C262116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545720"/>
              </p:ext>
            </p:extLst>
          </p:nvPr>
        </p:nvGraphicFramePr>
        <p:xfrm>
          <a:off x="489155" y="2165321"/>
          <a:ext cx="11094557" cy="454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7F086379-B959-367D-A165-1FAD501198C5}"/>
              </a:ext>
            </a:extLst>
          </p:cNvPr>
          <p:cNvSpPr txBox="1"/>
          <p:nvPr/>
        </p:nvSpPr>
        <p:spPr>
          <a:xfrm>
            <a:off x="6602475" y="3703993"/>
            <a:ext cx="316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Nousua +3%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294AF5A-7272-578F-AD34-DF1DB0A327A7}"/>
              </a:ext>
            </a:extLst>
          </p:cNvPr>
          <p:cNvSpPr txBox="1"/>
          <p:nvPr/>
        </p:nvSpPr>
        <p:spPr>
          <a:xfrm>
            <a:off x="5526343" y="4719314"/>
            <a:ext cx="316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Nousua +1%</a:t>
            </a:r>
          </a:p>
        </p:txBody>
      </p:sp>
    </p:spTree>
    <p:extLst>
      <p:ext uri="{BB962C8B-B14F-4D97-AF65-F5344CB8AC3E}">
        <p14:creationId xmlns:p14="http://schemas.microsoft.com/office/powerpoint/2010/main" val="7264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DFA2B3A9-C43B-C3CC-273E-5EDA6B3E8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06645"/>
              </p:ext>
            </p:extLst>
          </p:nvPr>
        </p:nvGraphicFramePr>
        <p:xfrm>
          <a:off x="519541" y="1903444"/>
          <a:ext cx="10881229" cy="480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44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2FB800E6-5F90-1C28-47A9-FC329FE8E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410334"/>
              </p:ext>
            </p:extLst>
          </p:nvPr>
        </p:nvGraphicFramePr>
        <p:xfrm>
          <a:off x="507817" y="1884782"/>
          <a:ext cx="10861857" cy="473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BE197EF5-53F5-3CE1-8EDD-0BCF9A94D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5907"/>
              </p:ext>
            </p:extLst>
          </p:nvPr>
        </p:nvGraphicFramePr>
        <p:xfrm>
          <a:off x="589810" y="1903446"/>
          <a:ext cx="11012380" cy="48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76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3">
            <a:extLst>
              <a:ext uri="{FF2B5EF4-FFF2-40B4-BE49-F238E27FC236}">
                <a16:creationId xmlns:a16="http://schemas.microsoft.com/office/drawing/2014/main" id="{82D85678-8D53-0E48-A61A-66CF8212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5030" y="0"/>
            <a:ext cx="12192000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B0ADA0-76F4-154B-AC4B-40E4913E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180F7DD-CEBA-A747-97B3-EFCC60B9B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4F9194-0348-1344-B23C-3B4E00078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C9DEEBE-033F-994D-9909-D9FAE09B2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43B959-48FC-BF43-BAB9-B109442005AE}"/>
              </a:ext>
            </a:extLst>
          </p:cNvPr>
          <p:cNvSpPr/>
          <p:nvPr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@finanssiala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DA4734-7820-B646-B934-754F5EF1F655}"/>
              </a:ext>
            </a:extLst>
          </p:cNvPr>
          <p:cNvSpPr/>
          <p:nvPr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 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A454E-E043-6241-ABDA-8F1F244E6060}"/>
              </a:ext>
            </a:extLst>
          </p:cNvPr>
          <p:cNvSpPr/>
          <p:nvPr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 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3FE20B-ECD1-844D-9D8B-18686E5A4901}"/>
              </a:ext>
            </a:extLst>
          </p:cNvPr>
          <p:cNvSpPr/>
          <p:nvPr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@finanssiala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7770DE-4640-E445-9A9A-FB5A76AE1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5AAC03B-1A72-684E-A302-BA3DD883AE7F}"/>
              </a:ext>
            </a:extLst>
          </p:cNvPr>
          <p:cNvSpPr/>
          <p:nvPr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Finanssiala.fi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pitchFamily="2" charset="77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780E2AF-FD31-BE40-8825-7FBDEF71A700}"/>
              </a:ext>
            </a:extLst>
          </p:cNvPr>
          <p:cNvSpPr/>
          <p:nvPr/>
        </p:nvSpPr>
        <p:spPr>
          <a:xfrm>
            <a:off x="0" y="3230869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aphic 20">
            <a:extLst>
              <a:ext uri="{FF2B5EF4-FFF2-40B4-BE49-F238E27FC236}">
                <a16:creationId xmlns:a16="http://schemas.microsoft.com/office/drawing/2014/main" id="{6428B887-097A-8542-B2AA-DAA4DAC7224F}"/>
              </a:ext>
            </a:extLst>
          </p:cNvPr>
          <p:cNvGrpSpPr/>
          <p:nvPr/>
        </p:nvGrpSpPr>
        <p:grpSpPr>
          <a:xfrm>
            <a:off x="1503546" y="3542326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D113961-5DED-A442-A8D9-28208F3647E0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3479567-A862-2F48-8333-7230FD2048E0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CA5AC2A-9F91-E74E-BEF7-9EEAF5793B70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BD92497-D08D-CF46-837B-A7081278C4C4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5905E05-4193-6547-8196-759806DB34E8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7717892-7CF8-254B-A5ED-63BA88D200E7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3C1EB50-A7AD-A245-AFF5-D54FDC354F5F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FB2BB8C-6E96-1346-86D7-D1B306F7FA24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037FD2F-003C-7C46-AB26-C6EA26B6B0AF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962893E-D2A9-834F-AF37-4C7E6B4452E6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8FF2131-5399-2146-B613-81EC8BA74545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228716-3370-5248-9A70-2D3DE326F812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B74D08-7792-8E4A-A4B3-D383873682C1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46507C6-F330-A540-BEC7-38FDC5679F28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aphic 20">
            <a:extLst>
              <a:ext uri="{FF2B5EF4-FFF2-40B4-BE49-F238E27FC236}">
                <a16:creationId xmlns:a16="http://schemas.microsoft.com/office/drawing/2014/main" id="{2F6881D3-85EC-1943-B9B5-4DEA77D90E2E}"/>
              </a:ext>
            </a:extLst>
          </p:cNvPr>
          <p:cNvGrpSpPr/>
          <p:nvPr/>
        </p:nvGrpSpPr>
        <p:grpSpPr>
          <a:xfrm>
            <a:off x="5123519" y="4417475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9C98FC1-8D25-4040-A6C5-C0E759B843B3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6B8FF75-0774-EA4B-82BF-C2F57FDEE641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224CCF4-768D-1A4E-9681-6EC76D36510A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0F275D2-E8DC-984C-BF17-89186040477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7900A98-5117-944A-9587-21A44E32A563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E6ADC23-5E39-CD43-ADC5-9057E8F362F8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15631F3-A91F-7A41-80AC-6062A29CCCF4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F9826B1-7794-9848-AD77-EF232612AAE3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A6498B1-B456-0A4B-B327-AF2B4EEE59EC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51DFE87-6148-1744-8A2F-1AAA2816D572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1E71737-0F05-504E-BE50-42BF64D9B6EC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4803B15-99F0-0645-9A84-27B2AEFEB77E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B0A30D-0451-3842-A154-416ED6ADAEEB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F813894-2E1C-D548-86AB-DB687EA2BB89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Freeform 58">
            <a:extLst>
              <a:ext uri="{FF2B5EF4-FFF2-40B4-BE49-F238E27FC236}">
                <a16:creationId xmlns:a16="http://schemas.microsoft.com/office/drawing/2014/main" id="{41EAC6D7-9AC8-CE4A-9CF8-367E7F8EC11E}"/>
              </a:ext>
            </a:extLst>
          </p:cNvPr>
          <p:cNvSpPr/>
          <p:nvPr/>
        </p:nvSpPr>
        <p:spPr>
          <a:xfrm>
            <a:off x="4839678" y="4478616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623392" y="492223"/>
            <a:ext cx="1104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 ExtraBold" pitchFamily="2" charset="0"/>
              </a:rPr>
              <a:t>TUTKIMUKSEN TOTEUTUS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527B12F-3655-4BA8-8575-48DE0829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29B0EEA7-7E75-4EC7-8637-52C02C259BB6}"/>
              </a:ext>
            </a:extLst>
          </p:cNvPr>
          <p:cNvCxnSpPr>
            <a:cxnSpLocks/>
          </p:cNvCxnSpPr>
          <p:nvPr/>
        </p:nvCxnSpPr>
        <p:spPr>
          <a:xfrm>
            <a:off x="703699" y="1161954"/>
            <a:ext cx="10580602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12C0056-2B71-98F6-020B-A60FAE6BBA27}"/>
              </a:ext>
            </a:extLst>
          </p:cNvPr>
          <p:cNvSpPr txBox="1"/>
          <p:nvPr/>
        </p:nvSpPr>
        <p:spPr>
          <a:xfrm>
            <a:off x="623392" y="1274066"/>
            <a:ext cx="11041227" cy="461664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1219170"/>
            <a:r>
              <a:rPr lang="fi-FI" sz="1400" b="1" dirty="0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Tiedonkeruu:</a:t>
            </a:r>
          </a:p>
          <a:p>
            <a:pPr defTabSz="1219170"/>
            <a:r>
              <a:rPr lang="fi-FI" sz="1400" dirty="0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Tutkimus toteutettiin </a:t>
            </a:r>
            <a:r>
              <a:rPr lang="fi-FI" sz="1400" dirty="0" err="1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Norstat</a:t>
            </a:r>
            <a:r>
              <a:rPr lang="fi-FI" sz="1400" dirty="0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Finland Oy:n PaneeliNet </a:t>
            </a:r>
            <a:r>
              <a:rPr lang="fi-FI" sz="1400" dirty="0" err="1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fi-FI" sz="1400" dirty="0">
                <a:solidFill>
                  <a:srgbClr val="040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tutkimuspaneelissa 09 – 14. kesäkuuta välisenä aikana. Tutkimukseen vastasi 2022 kohderyhmään kuuluvaa henkilöä.</a:t>
            </a:r>
          </a:p>
          <a:p>
            <a:pPr defTabSz="1219170"/>
            <a:endParaRPr lang="fi-FI" sz="1400" dirty="0">
              <a:solidFill>
                <a:srgbClr val="040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r>
              <a:rPr lang="fi-FI" sz="1400" b="1" dirty="0">
                <a:solidFill>
                  <a:prstClr val="black"/>
                </a:solidFill>
                <a:latin typeface="Calibri"/>
              </a:rPr>
              <a:t>Tutkimuksen kohderyhmä:</a:t>
            </a:r>
          </a:p>
          <a:p>
            <a:pPr defTabSz="1219170"/>
            <a:r>
              <a:rPr lang="fi-FI" sz="1400" dirty="0">
                <a:solidFill>
                  <a:prstClr val="black"/>
                </a:solidFill>
                <a:latin typeface="Calibri"/>
              </a:rPr>
              <a:t>Kohderyhmään kuuluvat mannersuomalaiset 18-79-vuotiaat henkilöt. Otos muodostettiin kiintiöpoiminnalla, jossa vastaajat kiintiöintiin ikä- ja sukupuolen mukaisesti ja NUTS2 alueiden mukaisesti. Tarkemmat taustatiedot on esitetty graafisesti raportin alussa.</a:t>
            </a: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fi-FI" sz="1400" b="1" dirty="0">
                <a:solidFill>
                  <a:prstClr val="black"/>
                </a:solidFill>
                <a:latin typeface="Calibri"/>
              </a:rPr>
              <a:t>Tutkimuksen toteutus:</a:t>
            </a:r>
          </a:p>
          <a:p>
            <a:pPr defTabSz="1219170"/>
            <a:r>
              <a:rPr lang="fi-FI" sz="1400" dirty="0">
                <a:solidFill>
                  <a:prstClr val="black"/>
                </a:solidFill>
                <a:latin typeface="Calibri"/>
              </a:rPr>
              <a:t>Tutkimuksen vastausprosentti oli hyvä 40%. </a:t>
            </a:r>
            <a:r>
              <a:rPr lang="fi-FI" sz="1400" dirty="0" err="1">
                <a:solidFill>
                  <a:prstClr val="black"/>
                </a:solidFill>
                <a:latin typeface="Calibri"/>
              </a:rPr>
              <a:t>Norstat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tutkii myös vastaajien tyytyväisyyttä tutkimuksen toteutukseen. Saadut tulokset ovat </a:t>
            </a:r>
            <a:r>
              <a:rPr lang="fi-FI" sz="1400" dirty="0" err="1">
                <a:solidFill>
                  <a:prstClr val="black"/>
                </a:solidFill>
                <a:latin typeface="Calibri"/>
              </a:rPr>
              <a:t>Norstatin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muiden tutkimusten keskiarvossa ominaisuuksissa, joita olivat: yleinen tyytyväisyys ja tutkimuksen ulkoasu. Tutkimuksen pituutta kiiteltiin, mutta ja aihe sai hiukan keskiarvoa alhaisemmat tyytyväisyys arviot.</a:t>
            </a: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C7779BE-6703-6765-094D-85BDA744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72" y="4116715"/>
            <a:ext cx="3923352" cy="197106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D7BD15CE-8610-52BC-501C-E092F391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17" y="4116715"/>
            <a:ext cx="4006719" cy="21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1071840" cy="892265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fi-FI" sz="3200">
                <a:solidFill>
                  <a:srgbClr val="000000"/>
                </a:solidFill>
                <a:latin typeface="Merriweather Sans ExtraBold" pitchFamily="2" charset="0"/>
                <a:ea typeface="+mn-ea"/>
                <a:cs typeface="+mn-cs"/>
              </a:rPr>
              <a:t>AINEISTON RAKENNE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682880"/>
              </p:ext>
            </p:extLst>
          </p:nvPr>
        </p:nvGraphicFramePr>
        <p:xfrm>
          <a:off x="608443" y="1362682"/>
          <a:ext cx="4755296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D2EB208-52D1-4A7A-AFE9-802D757A6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17731"/>
              </p:ext>
            </p:extLst>
          </p:nvPr>
        </p:nvGraphicFramePr>
        <p:xfrm>
          <a:off x="5767824" y="1362682"/>
          <a:ext cx="4618391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9A2178F6-C284-4239-B594-60569B23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2CDA9569-1CF0-4736-83B6-37732C3343DE}"/>
              </a:ext>
            </a:extLst>
          </p:cNvPr>
          <p:cNvCxnSpPr>
            <a:cxnSpLocks/>
          </p:cNvCxnSpPr>
          <p:nvPr/>
        </p:nvCxnSpPr>
        <p:spPr>
          <a:xfrm>
            <a:off x="862625" y="1129896"/>
            <a:ext cx="10580602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Miten kuluttajahintojen nousuvauhdin kiihtyminen ja korkojen nousu ovat vaikuttaneet omiin tai perheesi investointisuunnitelmiin esim. asunnon tai vapaa-ajan asunnon ostamiseen tai remontointiin?</a:t>
            </a:r>
            <a:br>
              <a:rPr lang="fi-FI" sz="2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Ei lainkaan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Harkinta-aika on pidentynyt 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Olen luopunut investointisuunnitelmista 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En osaa sanoa </a:t>
            </a:r>
          </a:p>
        </p:txBody>
      </p:sp>
    </p:spTree>
    <p:extLst>
      <p:ext uri="{BB962C8B-B14F-4D97-AF65-F5344CB8AC3E}">
        <p14:creationId xmlns:p14="http://schemas.microsoft.com/office/powerpoint/2010/main" val="279846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46" y="298514"/>
            <a:ext cx="10418232" cy="1020763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fi-FI" sz="2800">
                <a:latin typeface="Merriweather Sans ExtraBold"/>
              </a:rPr>
              <a:t>Kuluttajahintojen nousuvauhdin </a:t>
            </a:r>
            <a:br>
              <a:rPr lang="fi-FI" sz="2800">
                <a:latin typeface="Merriweather Sans ExtraBold"/>
              </a:rPr>
            </a:br>
            <a:r>
              <a:rPr lang="fi-FI" sz="2800">
                <a:latin typeface="Merriweather Sans ExtraBold"/>
              </a:rPr>
              <a:t>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3E929DF-EDCC-3477-B9B8-73B14F662980}"/>
              </a:ext>
            </a:extLst>
          </p:cNvPr>
          <p:cNvSpPr txBox="1"/>
          <p:nvPr/>
        </p:nvSpPr>
        <p:spPr>
          <a:xfrm>
            <a:off x="797312" y="1996044"/>
            <a:ext cx="702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Vertailu huhtikuu 2022 ja kesäkuu 2022</a:t>
            </a:r>
          </a:p>
        </p:txBody>
      </p:sp>
      <p:graphicFrame>
        <p:nvGraphicFramePr>
          <p:cNvPr id="10" name="Sisällön paikkamerkki 7">
            <a:extLst>
              <a:ext uri="{FF2B5EF4-FFF2-40B4-BE49-F238E27FC236}">
                <a16:creationId xmlns:a16="http://schemas.microsoft.com/office/drawing/2014/main" id="{CDFA43F2-42C2-E2A2-7AF4-B93D1AD06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62912"/>
              </p:ext>
            </p:extLst>
          </p:nvPr>
        </p:nvGraphicFramePr>
        <p:xfrm>
          <a:off x="802436" y="2276672"/>
          <a:ext cx="10582954" cy="446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9D7C66C6-F59E-464C-3EBB-D2D2671D37E3}"/>
              </a:ext>
            </a:extLst>
          </p:cNvPr>
          <p:cNvSpPr txBox="1"/>
          <p:nvPr/>
        </p:nvSpPr>
        <p:spPr>
          <a:xfrm>
            <a:off x="7050344" y="3685331"/>
            <a:ext cx="316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latin typeface="Calibri" panose="020F0502020204030204" pitchFamily="34" charset="0"/>
                <a:cs typeface="Calibri" panose="020F0502020204030204" pitchFamily="34" charset="0"/>
              </a:rPr>
              <a:t>Nousua +3%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8F3FDE5-A663-E8DB-F927-59FD7A1AF825}"/>
              </a:ext>
            </a:extLst>
          </p:cNvPr>
          <p:cNvSpPr txBox="1"/>
          <p:nvPr/>
        </p:nvSpPr>
        <p:spPr>
          <a:xfrm>
            <a:off x="6239588" y="4697553"/>
            <a:ext cx="316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Nousua +3%</a:t>
            </a:r>
          </a:p>
        </p:txBody>
      </p:sp>
    </p:spTree>
    <p:extLst>
      <p:ext uri="{BB962C8B-B14F-4D97-AF65-F5344CB8AC3E}">
        <p14:creationId xmlns:p14="http://schemas.microsoft.com/office/powerpoint/2010/main" val="31239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46" y="298514"/>
            <a:ext cx="10418232" cy="1020763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fi-FI" sz="2800">
                <a:latin typeface="Merriweather Sans ExtraBold"/>
              </a:rPr>
              <a:t>Kuluttajahintojen nousuvauhdin </a:t>
            </a:r>
            <a:br>
              <a:rPr lang="fi-FI" sz="2800">
                <a:latin typeface="Merriweather Sans ExtraBold"/>
              </a:rPr>
            </a:br>
            <a:r>
              <a:rPr lang="fi-FI" sz="2800">
                <a:latin typeface="Merriweather Sans ExtraBold"/>
              </a:rPr>
              <a:t>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86D3B6B7-FF4F-6055-D6EE-EBA6821F9D40}"/>
              </a:ext>
            </a:extLst>
          </p:cNvPr>
          <p:cNvGraphicFramePr>
            <a:graphicFrameLocks/>
          </p:cNvGraphicFramePr>
          <p:nvPr/>
        </p:nvGraphicFramePr>
        <p:xfrm>
          <a:off x="440504" y="1791478"/>
          <a:ext cx="10881929" cy="491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3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fi-FI">
                <a:solidFill>
                  <a:srgbClr val="000000"/>
                </a:solidFill>
                <a:latin typeface="Merriweather Sans ExtraBold"/>
              </a:rPr>
              <a:t>Kuluttajahintojen nousuvauhdin 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3D129D78-7B38-2A65-0FBB-1A156BA0F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14493"/>
              </p:ext>
            </p:extLst>
          </p:nvPr>
        </p:nvGraphicFramePr>
        <p:xfrm>
          <a:off x="821094" y="2077617"/>
          <a:ext cx="10682656" cy="449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2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fi-FI">
                <a:solidFill>
                  <a:srgbClr val="000000"/>
                </a:solidFill>
                <a:latin typeface="Merriweather Sans ExtraBold"/>
              </a:rPr>
              <a:t>Kuluttajahintojen nousuvauhdin 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4E35E497-0036-C073-F96F-B6FED92B0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08882"/>
              </p:ext>
            </p:extLst>
          </p:nvPr>
        </p:nvGraphicFramePr>
        <p:xfrm>
          <a:off x="797312" y="1956971"/>
          <a:ext cx="10748669" cy="480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30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1828801"/>
            <a:ext cx="10515600" cy="1956628"/>
          </a:xfrm>
        </p:spPr>
        <p:txBody>
          <a:bodyPr>
            <a:normAutofit fontScale="90000"/>
          </a:bodyPr>
          <a:lstStyle/>
          <a:p>
            <a: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Miten epävakaa maailmanpoliittinen tilanne on vaikuttanut omiin tai perheesi investointisuunnitelmiin esim. asunnon tai vapaa-ajan asunnon ostamiseen tai remontointiin?</a:t>
            </a: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Ei lainkaan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Harkinta-aika on pidentynyt 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Olen luopunut investointisuunnitelmista 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En osaa sanoa </a:t>
            </a:r>
          </a:p>
        </p:txBody>
      </p:sp>
    </p:spTree>
    <p:extLst>
      <p:ext uri="{BB962C8B-B14F-4D97-AF65-F5344CB8AC3E}">
        <p14:creationId xmlns:p14="http://schemas.microsoft.com/office/powerpoint/2010/main" val="32529844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_Theme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7E"/>
      </a:accent1>
      <a:accent2>
        <a:srgbClr val="00000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6a9306-9ca7-4ef4-bdc0-1874c06cbe8c">
      <Value>5</Value>
      <Value>4</Value>
    </TaxCatchAll>
    <Asiakirjan_x0020_pvm xmlns="3d6a9306-9ca7-4ef4-bdc0-1874c06cbe8c">2022-04-24T17:27:46+00:00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4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Props1.xml><?xml version="1.0" encoding="utf-8"?>
<ds:datastoreItem xmlns:ds="http://schemas.openxmlformats.org/officeDocument/2006/customXml" ds:itemID="{E18A39D3-BE74-465F-B013-08666281B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20A2B-681C-46A5-9EE8-C42CF16E2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a9306-9ca7-4ef4-bdc0-1874c06cb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D09F1A-C327-47A0-BF4A-96BF8FAE26F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d6a9306-9ca7-4ef4-bdc0-1874c06cbe8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DD1AE42-C778-4CA5-98AD-D104638B9CA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483</Words>
  <Application>Microsoft Office PowerPoint</Application>
  <PresentationFormat>Laajakuva</PresentationFormat>
  <Paragraphs>48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Merriweather Sans</vt:lpstr>
      <vt:lpstr>Merriweather Sans ExtraBold</vt:lpstr>
      <vt:lpstr>1_Custom Design</vt:lpstr>
      <vt:lpstr>Custom Design</vt:lpstr>
      <vt:lpstr>FA_Theme</vt:lpstr>
      <vt:lpstr>PowerPoint-esitys</vt:lpstr>
      <vt:lpstr>PowerPoint-esitys</vt:lpstr>
      <vt:lpstr>AINEISTON RAKENNE</vt:lpstr>
      <vt:lpstr>Miten kuluttajahintojen nousuvauhdin kiihtyminen ja korkojen nousu ovat vaikuttaneet omiin tai perheesi investointisuunnitelmiin esim. asunnon tai vapaa-ajan asunnon ostamiseen tai remontointiin?  Vastausvaihtoehdot  1. Ei lainkaan 2. Harkinta-aika on pidentynyt  3. Olen luopunut investointisuunnitelmista  4. En osaa sanoa </vt:lpstr>
      <vt:lpstr>Kuluttajahintojen nousuvauhdin  kiihtyminen ja korkojen nousu</vt:lpstr>
      <vt:lpstr>Kuluttajahintojen nousuvauhdin  kiihtyminen ja korkojen nousu</vt:lpstr>
      <vt:lpstr>Kuluttajahintojen nousuvauhdin kiihtyminen ja korkojen nousu</vt:lpstr>
      <vt:lpstr>Kuluttajahintojen nousuvauhdin kiihtyminen ja korkojen nousu</vt:lpstr>
      <vt:lpstr>Miten epävakaa maailmanpoliittinen tilanne on vaikuttanut omiin tai perheesi investointisuunnitelmiin esim. asunnon tai vapaa-ajan asunnon ostamiseen tai remontointiin?  Vastausvaihtoehdot  1. Ei lainkaan 2. Harkinta-aika on pidentynyt  3. Olen luopunut investointisuunnitelmista  4. En osaa sanoa </vt:lpstr>
      <vt:lpstr>Epävakaan maailmanpoliittisen  tilanteen vaikutus</vt:lpstr>
      <vt:lpstr>Epävakaan maailmanpoliittisen  tilanteen vaikutus</vt:lpstr>
      <vt:lpstr>Epävakaan maailmanpoliittisen  tilanteen vaikutus</vt:lpstr>
      <vt:lpstr>Epävakaan maailmanpoliittisen  tilanteen vaikutus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Urpilainen Satu</dc:creator>
  <cp:lastModifiedBy>Koivisto Kimmo</cp:lastModifiedBy>
  <cp:revision>5</cp:revision>
  <cp:lastPrinted>2022-04-22T10:19:29Z</cp:lastPrinted>
  <dcterms:created xsi:type="dcterms:W3CDTF">2022-04-22T09:21:33Z</dcterms:created>
  <dcterms:modified xsi:type="dcterms:W3CDTF">2022-06-27T08:50:31Z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Dokumentin tila">
    <vt:lpwstr/>
  </property>
  <property fmtid="{D5CDD505-2E9C-101B-9397-08002B2CF9AE}" pid="4" name="Asiasanat">
    <vt:lpwstr/>
  </property>
  <property fmtid="{D5CDD505-2E9C-101B-9397-08002B2CF9AE}" pid="5" name="Julkisuus">
    <vt:lpwstr/>
  </property>
  <property fmtid="{D5CDD505-2E9C-101B-9397-08002B2CF9AE}" pid="6" name="Asiakirjatyyppi">
    <vt:lpwstr/>
  </property>
  <property fmtid="{D5CDD505-2E9C-101B-9397-08002B2CF9AE}" pid="7" name="MediaServiceImageTags">
    <vt:lpwstr/>
  </property>
  <property fmtid="{D5CDD505-2E9C-101B-9397-08002B2CF9AE}" pid="8" name="Organisaatiot">
    <vt:lpwstr>5;#Finanssiala ry|ee048018-529f-44c2-b621-1ffdf097d9ae</vt:lpwstr>
  </property>
  <property fmtid="{D5CDD505-2E9C-101B-9397-08002B2CF9AE}" pid="9" name="lcf76f155ced4ddcb4097134ff3c332f">
    <vt:lpwstr/>
  </property>
  <property fmtid="{D5CDD505-2E9C-101B-9397-08002B2CF9AE}" pid="10" name="Asiakirjatyyppi0">
    <vt:lpwstr/>
  </property>
  <property fmtid="{D5CDD505-2E9C-101B-9397-08002B2CF9AE}" pid="11" name="Asiasanat0">
    <vt:lpwstr/>
  </property>
  <property fmtid="{D5CDD505-2E9C-101B-9397-08002B2CF9AE}" pid="12" name="Dokumentin tila0">
    <vt:lpwstr/>
  </property>
  <property fmtid="{D5CDD505-2E9C-101B-9397-08002B2CF9AE}" pid="13" name="Julkisuus0">
    <vt:lpwstr>4;#FA-sisäinen|40fe4f96-c144-41e1-8120-de0d7e1583fc</vt:lpwstr>
  </property>
</Properties>
</file>