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4"/>
    <p:sldMasterId id="2147483962" r:id="rId5"/>
  </p:sldMasterIdLst>
  <p:notesMasterIdLst>
    <p:notesMasterId r:id="rId8"/>
  </p:notesMasterIdLst>
  <p:handoutMasterIdLst>
    <p:handoutMasterId r:id="rId9"/>
  </p:handoutMasterIdLst>
  <p:sldIdLst>
    <p:sldId id="308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F1"/>
    <a:srgbClr val="E6007E"/>
    <a:srgbClr val="000000"/>
    <a:srgbClr val="F8C9DF"/>
    <a:srgbClr val="D8D6C6"/>
    <a:srgbClr val="EE2C90"/>
    <a:srgbClr val="FFFFFF"/>
    <a:srgbClr val="ACA892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905" autoAdjust="0"/>
  </p:normalViewPr>
  <p:slideViewPr>
    <p:cSldViewPr snapToGrid="0">
      <p:cViewPr varScale="1">
        <p:scale>
          <a:sx n="160" d="100"/>
          <a:sy n="160" d="100"/>
        </p:scale>
        <p:origin x="176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4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4395374491232E-2"/>
          <c:y val="4.4534091983253594E-2"/>
          <c:w val="0.7956520788162349"/>
          <c:h val="0.8480677499585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36140.274000000005</c:v>
                </c:pt>
                <c:pt idx="1">
                  <c:v>35431</c:v>
                </c:pt>
                <c:pt idx="2">
                  <c:v>36993</c:v>
                </c:pt>
                <c:pt idx="3">
                  <c:v>37082</c:v>
                </c:pt>
                <c:pt idx="4">
                  <c:v>42399</c:v>
                </c:pt>
                <c:pt idx="5">
                  <c:v>36680</c:v>
                </c:pt>
                <c:pt idx="6">
                  <c:v>36345</c:v>
                </c:pt>
                <c:pt idx="7">
                  <c:v>33568</c:v>
                </c:pt>
                <c:pt idx="8">
                  <c:v>32186</c:v>
                </c:pt>
                <c:pt idx="9">
                  <c:v>34846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C2-414C-97C0-011360DB7A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33459.42</c:v>
                </c:pt>
                <c:pt idx="1">
                  <c:v>35917</c:v>
                </c:pt>
                <c:pt idx="2">
                  <c:v>37879</c:v>
                </c:pt>
                <c:pt idx="3">
                  <c:v>37466</c:v>
                </c:pt>
                <c:pt idx="4">
                  <c:v>31135</c:v>
                </c:pt>
                <c:pt idx="5">
                  <c:v>28781</c:v>
                </c:pt>
                <c:pt idx="6">
                  <c:v>27623</c:v>
                </c:pt>
                <c:pt idx="7">
                  <c:v>27566</c:v>
                </c:pt>
                <c:pt idx="8">
                  <c:v>25604</c:v>
                </c:pt>
                <c:pt idx="9">
                  <c:v>21436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C2-414C-97C0-011360DB7A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6690.6440000000002</c:v>
                </c:pt>
                <c:pt idx="1">
                  <c:v>7132</c:v>
                </c:pt>
                <c:pt idx="2">
                  <c:v>7974</c:v>
                </c:pt>
                <c:pt idx="3">
                  <c:v>7176</c:v>
                </c:pt>
                <c:pt idx="4">
                  <c:v>7573</c:v>
                </c:pt>
                <c:pt idx="5">
                  <c:v>6642</c:v>
                </c:pt>
                <c:pt idx="6">
                  <c:v>6934</c:v>
                </c:pt>
                <c:pt idx="7">
                  <c:v>6856</c:v>
                </c:pt>
                <c:pt idx="8">
                  <c:v>6457</c:v>
                </c:pt>
                <c:pt idx="9">
                  <c:v>6133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C2-414C-97C0-011360DB7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5048"/>
        <c:axId val="566428576"/>
      </c:lineChart>
      <c:catAx>
        <c:axId val="5664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8576"/>
        <c:crosses val="autoZero"/>
        <c:auto val="1"/>
        <c:lblAlgn val="ctr"/>
        <c:lblOffset val="100"/>
        <c:noMultiLvlLbl val="0"/>
      </c:catAx>
      <c:valAx>
        <c:axId val="566428576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1000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Arial" panose="020B0604020202020204" pitchFamily="34" charset="0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198</c:v>
                </c:pt>
                <c:pt idx="1">
                  <c:v>197</c:v>
                </c:pt>
                <c:pt idx="2">
                  <c:v>197</c:v>
                </c:pt>
                <c:pt idx="3">
                  <c:v>164</c:v>
                </c:pt>
                <c:pt idx="4">
                  <c:v>159</c:v>
                </c:pt>
                <c:pt idx="5">
                  <c:v>174</c:v>
                </c:pt>
                <c:pt idx="6">
                  <c:v>212</c:v>
                </c:pt>
                <c:pt idx="7">
                  <c:v>220</c:v>
                </c:pt>
                <c:pt idx="8">
                  <c:v>191</c:v>
                </c:pt>
                <c:pt idx="9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E4-4492-8C6A-76CF44F64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157</c:v>
                </c:pt>
                <c:pt idx="1">
                  <c:v>162</c:v>
                </c:pt>
                <c:pt idx="2">
                  <c:v>153</c:v>
                </c:pt>
                <c:pt idx="3">
                  <c:v>145</c:v>
                </c:pt>
                <c:pt idx="4">
                  <c:v>174</c:v>
                </c:pt>
                <c:pt idx="5">
                  <c:v>165</c:v>
                </c:pt>
                <c:pt idx="6">
                  <c:v>160</c:v>
                </c:pt>
                <c:pt idx="7">
                  <c:v>188</c:v>
                </c:pt>
                <c:pt idx="8">
                  <c:v>165</c:v>
                </c:pt>
                <c:pt idx="9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E4-4492-8C6A-76CF44F64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30</c:v>
                </c:pt>
                <c:pt idx="1">
                  <c:v>31</c:v>
                </c:pt>
                <c:pt idx="2">
                  <c:v>33</c:v>
                </c:pt>
                <c:pt idx="3">
                  <c:v>33</c:v>
                </c:pt>
                <c:pt idx="4">
                  <c:v>32</c:v>
                </c:pt>
                <c:pt idx="5">
                  <c:v>28</c:v>
                </c:pt>
                <c:pt idx="6">
                  <c:v>24</c:v>
                </c:pt>
                <c:pt idx="7">
                  <c:v>26</c:v>
                </c:pt>
                <c:pt idx="8">
                  <c:v>25</c:v>
                </c:pt>
                <c:pt idx="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4-4492-8C6A-76CF44F64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6616"/>
        <c:axId val="566425048"/>
      </c:lineChart>
      <c:catAx>
        <c:axId val="5664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auto val="1"/>
        <c:lblAlgn val="ctr"/>
        <c:lblOffset val="100"/>
        <c:noMultiLvlLbl val="0"/>
      </c:catAx>
      <c:valAx>
        <c:axId val="5664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Milj.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Arial" panose="020B0604020202020204" pitchFamily="34" charset="0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08/25/2022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ESITÄMINEN_brä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47" t="2205" r="18920" b="23586"/>
          <a:stretch/>
        </p:blipFill>
        <p:spPr>
          <a:xfrm>
            <a:off x="0" y="-3257"/>
            <a:ext cx="12191429" cy="6920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4227" y="-10352"/>
            <a:ext cx="12192000" cy="6959923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43790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9B5E2-C432-4304-B32A-6B870E815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36" y="1128795"/>
            <a:ext cx="9031287" cy="4947793"/>
          </a:xfrm>
        </p:spPr>
        <p:txBody>
          <a:bodyPr anchor="b">
            <a:noAutofit/>
          </a:bodyPr>
          <a:lstStyle>
            <a:lvl1pPr>
              <a:lnSpc>
                <a:spcPts val="7200"/>
              </a:lnSpc>
              <a:spcBef>
                <a:spcPts val="1000"/>
              </a:spcBef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BRÄNDIESITYKSEN</a:t>
            </a:r>
            <a:br>
              <a:rPr lang="fi-FI" dirty="0"/>
            </a:br>
            <a:r>
              <a:rPr lang="fi-FI" dirty="0"/>
              <a:t>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736218-3D03-40BA-8D27-59D1D2423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936" y="6099930"/>
            <a:ext cx="9031287" cy="636536"/>
          </a:xfrm>
        </p:spPr>
        <p:txBody>
          <a:bodyPr>
            <a:noAutofit/>
          </a:bodyPr>
          <a:lstStyle>
            <a:lvl1pPr marL="0" indent="0">
              <a:buFontTx/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1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31" name="Title 1">
            <a:extLst>
              <a:ext uri="{FF2B5EF4-FFF2-40B4-BE49-F238E27FC236}">
                <a16:creationId xmlns:a16="http://schemas.microsoft.com/office/drawing/2014/main" id="{0FB12501-63C3-9B04-CBB2-AB955715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74149545-84F9-AC6E-CD5B-EEFEEE804FF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D981F0-016D-4251-A44E-6322D68E7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855" y="2238296"/>
            <a:ext cx="4718050" cy="4162495"/>
          </a:xfrm>
        </p:spPr>
        <p:txBody>
          <a:bodyPr/>
          <a:lstStyle>
            <a:lvl1pPr>
              <a:defRPr sz="2000" b="1" i="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tähän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178075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485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8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ÄFFIEN VALMIIT KUVAT LÖYTYVÄT KUVAPANKISTA  (tulossa)</a:t>
            </a:r>
          </a:p>
          <a:p>
            <a:r>
              <a:rPr lang="fi-FI" dirty="0"/>
              <a:t>Aktivoi kuva-alue </a:t>
            </a:r>
            <a:r>
              <a:rPr lang="fi-FI" dirty="0" err="1"/>
              <a:t>sapluunsta</a:t>
            </a:r>
            <a:endParaRPr lang="fi-FI" dirty="0"/>
          </a:p>
          <a:p>
            <a:r>
              <a:rPr lang="fi-FI" dirty="0"/>
              <a:t>Valitse valikosta Lisää – Kuvat - Tämä laite </a:t>
            </a:r>
            <a:br>
              <a:rPr lang="fi-FI" dirty="0"/>
            </a:br>
            <a:r>
              <a:rPr lang="fi-FI" dirty="0"/>
              <a:t>- Finanssiala Ry\Tietopankki - Esityskuvat\</a:t>
            </a:r>
            <a:r>
              <a:rPr lang="fi-FI" dirty="0" err="1"/>
              <a:t>FAn_henkilöesittelykuvat_valmiit_ppt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515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380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81" r:id="rId2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4030" r:id="rId4"/>
    <p:sldLayoutId id="2147484074" r:id="rId5"/>
    <p:sldLayoutId id="2147484040" r:id="rId6"/>
    <p:sldLayoutId id="2147484089" r:id="rId7"/>
    <p:sldLayoutId id="2147483921" r:id="rId8"/>
    <p:sldLayoutId id="2147483932" r:id="rId9"/>
    <p:sldLayoutId id="2147484110" r:id="rId10"/>
    <p:sldLayoutId id="2147484111" r:id="rId11"/>
    <p:sldLayoutId id="2147484058" r:id="rId12"/>
    <p:sldLayoutId id="2147484085" r:id="rId13"/>
    <p:sldLayoutId id="2147484070" r:id="rId14"/>
    <p:sldLayoutId id="2147484101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34" r:id="rId22"/>
    <p:sldLayoutId id="2147484105" r:id="rId23"/>
    <p:sldLayoutId id="2147484104" r:id="rId24"/>
    <p:sldLayoutId id="2147483927" r:id="rId25"/>
    <p:sldLayoutId id="2147484082" r:id="rId26"/>
    <p:sldLayoutId id="214748411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PALO-, MURTO- JA VUOTOVAHINGOT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29082603"/>
              </p:ext>
            </p:extLst>
          </p:nvPr>
        </p:nvGraphicFramePr>
        <p:xfrm>
          <a:off x="790575" y="1344613"/>
          <a:ext cx="11044238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89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PALO-, VUOTO- JA MURTOVAHINKOKORVAUKSET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31858007"/>
              </p:ext>
            </p:extLst>
          </p:nvPr>
        </p:nvGraphicFramePr>
        <p:xfrm>
          <a:off x="790575" y="1344613"/>
          <a:ext cx="11044238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3273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ADB657A1-C175-42EA-A4FA-18BA5CB227F6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037AFF5F-F8B0-4A01-8ECB-EEB2D809962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6B128258AADA4589852AD2CFFABE3D" ma:contentTypeVersion="4" ma:contentTypeDescription="Luo uusi asiakirja." ma:contentTypeScope="" ma:versionID="072448e7c4ba4b0db6b8f1eb70f405a1">
  <xsd:schema xmlns:xsd="http://www.w3.org/2001/XMLSchema" xmlns:xs="http://www.w3.org/2001/XMLSchema" xmlns:p="http://schemas.microsoft.com/office/2006/metadata/properties" xmlns:ns2="c5c57867-dcbe-4e53-88a2-62c755967ec4" xmlns:ns3="6411a2a3-d541-418a-94f1-d2a2df518011" targetNamespace="http://schemas.microsoft.com/office/2006/metadata/properties" ma:root="true" ma:fieldsID="5908bb49fa3c50c8f95c281f30347e9b" ns2:_="" ns3:_="">
    <xsd:import namespace="c5c57867-dcbe-4e53-88a2-62c755967ec4"/>
    <xsd:import namespace="6411a2a3-d541-418a-94f1-d2a2df518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57867-dcbe-4e53-88a2-62c755967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1a2a3-d541-418a-94f1-d2a2df518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11a2a3-d541-418a-94f1-d2a2df518011">
      <UserInfo>
        <DisplayName>Yli-Huttula Tuomo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9A70515-CE21-4487-91D1-7AFC76D80CC5}">
  <ds:schemaRefs>
    <ds:schemaRef ds:uri="6411a2a3-d541-418a-94f1-d2a2df518011"/>
    <ds:schemaRef ds:uri="c5c57867-dcbe-4e53-88a2-62c755967e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539B7-9705-43BC-9291-668E2ED0C5F1}">
  <ds:schemaRefs>
    <ds:schemaRef ds:uri="c5c57867-dcbe-4e53-88a2-62c755967ec4"/>
    <ds:schemaRef ds:uri="6411a2a3-d541-418a-94f1-d2a2df518011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PP_esittaminen_Final</Template>
  <TotalTime>4</TotalTime>
  <Words>15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Merriweather Sans</vt:lpstr>
      <vt:lpstr>Merriweather Sans ExtraBold</vt:lpstr>
      <vt:lpstr>Custom Design</vt:lpstr>
      <vt:lpstr>1_Custom Design</vt:lpstr>
      <vt:lpstr>PALO-, MURTO- JA VUOTOVAHINGOT</vt:lpstr>
      <vt:lpstr>PALO-, VUOTO- JA MURTOVAHINKOKORVAUKSET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Venevahingot ja -korvaukset 2003-2021 sekä poliisin tietoon tulleet perämoottori- ja venevarkaudet</dc:title>
  <dc:creator>Urpilainen Satu</dc:creator>
  <cp:lastModifiedBy>Urpilainen Satu</cp:lastModifiedBy>
  <cp:revision>2</cp:revision>
  <cp:lastPrinted>2017-05-10T19:51:23Z</cp:lastPrinted>
  <dcterms:created xsi:type="dcterms:W3CDTF">2022-08-25T09:13:20Z</dcterms:created>
  <dcterms:modified xsi:type="dcterms:W3CDTF">2022-08-25T09:18:13Z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0x0101008D6B128258AADA4589852AD2CFFABE3D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</Properties>
</file>