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4"/>
    <p:sldMasterId id="2147483962" r:id="rId5"/>
  </p:sldMasterIdLst>
  <p:notesMasterIdLst>
    <p:notesMasterId r:id="rId7"/>
  </p:notesMasterIdLst>
  <p:handoutMasterIdLst>
    <p:handoutMasterId r:id="rId8"/>
  </p:handoutMasterIdLst>
  <p:sldIdLst>
    <p:sldId id="2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F1"/>
    <a:srgbClr val="E6007E"/>
    <a:srgbClr val="000000"/>
    <a:srgbClr val="F8C9DF"/>
    <a:srgbClr val="D8D6C6"/>
    <a:srgbClr val="EE2C90"/>
    <a:srgbClr val="FFFFFF"/>
    <a:srgbClr val="ACA892"/>
    <a:srgbClr val="FFCCF2"/>
    <a:srgbClr val="EFE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5905" autoAdjust="0"/>
  </p:normalViewPr>
  <p:slideViewPr>
    <p:cSldViewPr snapToGrid="0">
      <p:cViewPr varScale="1">
        <p:scale>
          <a:sx n="160" d="100"/>
          <a:sy n="160" d="100"/>
        </p:scale>
        <p:origin x="250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48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Korvausmeno, 1000 €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9761</c:v>
                </c:pt>
                <c:pt idx="1">
                  <c:v>9162</c:v>
                </c:pt>
                <c:pt idx="2">
                  <c:v>9365</c:v>
                </c:pt>
                <c:pt idx="3">
                  <c:v>10808</c:v>
                </c:pt>
                <c:pt idx="4">
                  <c:v>9977</c:v>
                </c:pt>
                <c:pt idx="5">
                  <c:v>11122</c:v>
                </c:pt>
                <c:pt idx="6">
                  <c:v>11666</c:v>
                </c:pt>
                <c:pt idx="7">
                  <c:v>12242</c:v>
                </c:pt>
                <c:pt idx="8">
                  <c:v>13643</c:v>
                </c:pt>
                <c:pt idx="9">
                  <c:v>13007</c:v>
                </c:pt>
                <c:pt idx="10">
                  <c:v>13252</c:v>
                </c:pt>
                <c:pt idx="11">
                  <c:v>16086</c:v>
                </c:pt>
                <c:pt idx="12">
                  <c:v>13698</c:v>
                </c:pt>
                <c:pt idx="13">
                  <c:v>13619</c:v>
                </c:pt>
                <c:pt idx="14">
                  <c:v>12400</c:v>
                </c:pt>
                <c:pt idx="15">
                  <c:v>14360</c:v>
                </c:pt>
                <c:pt idx="16">
                  <c:v>14909</c:v>
                </c:pt>
                <c:pt idx="17">
                  <c:v>15791</c:v>
                </c:pt>
                <c:pt idx="18" formatCode="#,##0">
                  <c:v>14274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7B-4495-8897-6552E9E25C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Korvatut vahingot, kpl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4810</c:v>
                </c:pt>
                <c:pt idx="1">
                  <c:v>6189</c:v>
                </c:pt>
                <c:pt idx="2">
                  <c:v>4625</c:v>
                </c:pt>
                <c:pt idx="3">
                  <c:v>4854</c:v>
                </c:pt>
                <c:pt idx="4">
                  <c:v>4443</c:v>
                </c:pt>
                <c:pt idx="5">
                  <c:v>4606</c:v>
                </c:pt>
                <c:pt idx="6">
                  <c:v>4975</c:v>
                </c:pt>
                <c:pt idx="7">
                  <c:v>5231</c:v>
                </c:pt>
                <c:pt idx="8">
                  <c:v>5168</c:v>
                </c:pt>
                <c:pt idx="9">
                  <c:v>4823</c:v>
                </c:pt>
                <c:pt idx="10">
                  <c:v>5212</c:v>
                </c:pt>
                <c:pt idx="11">
                  <c:v>6081</c:v>
                </c:pt>
                <c:pt idx="12">
                  <c:v>5622</c:v>
                </c:pt>
                <c:pt idx="13">
                  <c:v>5523</c:v>
                </c:pt>
                <c:pt idx="14">
                  <c:v>4536</c:v>
                </c:pt>
                <c:pt idx="15">
                  <c:v>5143</c:v>
                </c:pt>
                <c:pt idx="16">
                  <c:v>5450</c:v>
                </c:pt>
                <c:pt idx="17">
                  <c:v>6494</c:v>
                </c:pt>
                <c:pt idx="18" formatCode="#,##0">
                  <c:v>5884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7B-4495-8897-6552E9E25C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Perämoottori- ja venevarkaudet, kpl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9" formatCode="#,##0">
                  <c:v>1901</c:v>
                </c:pt>
                <c:pt idx="10" formatCode="#,##0">
                  <c:v>1808</c:v>
                </c:pt>
                <c:pt idx="11" formatCode="#,##0">
                  <c:v>2018</c:v>
                </c:pt>
                <c:pt idx="12" formatCode="#,##0">
                  <c:v>2462</c:v>
                </c:pt>
                <c:pt idx="13" formatCode="#,##0">
                  <c:v>1792</c:v>
                </c:pt>
                <c:pt idx="14" formatCode="#,##0">
                  <c:v>1450</c:v>
                </c:pt>
                <c:pt idx="15" formatCode="#,##0">
                  <c:v>1502</c:v>
                </c:pt>
                <c:pt idx="16" formatCode="#,##0">
                  <c:v>1156</c:v>
                </c:pt>
                <c:pt idx="17" formatCode="#,##0">
                  <c:v>1389</c:v>
                </c:pt>
                <c:pt idx="18">
                  <c:v>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7B-4495-8897-6552E9E25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015624"/>
        <c:axId val="565012880"/>
      </c:lineChart>
      <c:catAx>
        <c:axId val="56501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5012880"/>
        <c:crosses val="autoZero"/>
        <c:auto val="1"/>
        <c:lblAlgn val="ctr"/>
        <c:lblOffset val="100"/>
        <c:noMultiLvlLbl val="0"/>
      </c:catAx>
      <c:valAx>
        <c:axId val="5650128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501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14956826048913"/>
          <c:y val="9.0209614647716679E-2"/>
          <c:w val="0.29664270227091177"/>
          <c:h val="0.70154586101785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A196E1-64E4-7242-886E-5F68C32DF4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FF229-1F24-144A-87B4-004132C42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A5AF-C9F0-C74A-836E-C059CA44C9E9}" type="datetimeFigureOut">
              <a:rPr lang="en-FI" smtClean="0"/>
              <a:t>08/25/2022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6FED8-38B9-8A40-849C-A7CFD92F96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B95FD-FDE2-2749-B303-C6851F96C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969DA-3AD7-924F-BDCB-938910EAD9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116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65354-DB68-4078-A169-6653B90BBB05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AC85C-EDBA-4895-8D03-E0A1F5ADC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58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ESITÄMINEN_brän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1A19763B-1DBE-F341-AF05-CBA5C353D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47" t="2205" r="18920" b="23586"/>
          <a:stretch/>
        </p:blipFill>
        <p:spPr>
          <a:xfrm>
            <a:off x="0" y="-3257"/>
            <a:ext cx="12191429" cy="69207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FD52E8-8679-6347-BBA4-D14767F9D4B7}"/>
              </a:ext>
            </a:extLst>
          </p:cNvPr>
          <p:cNvSpPr/>
          <p:nvPr userDrawn="1"/>
        </p:nvSpPr>
        <p:spPr>
          <a:xfrm>
            <a:off x="-24227" y="-10352"/>
            <a:ext cx="12192000" cy="6959923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0A47754-CE4B-ED4B-BBB5-F46B0DB54882}"/>
              </a:ext>
            </a:extLst>
          </p:cNvPr>
          <p:cNvSpPr/>
          <p:nvPr userDrawn="1"/>
        </p:nvSpPr>
        <p:spPr>
          <a:xfrm>
            <a:off x="4206175" y="-43790"/>
            <a:ext cx="8051789" cy="6347068"/>
          </a:xfrm>
          <a:custGeom>
            <a:avLst/>
            <a:gdLst>
              <a:gd name="connsiteX0" fmla="*/ 3012630 w 8035988"/>
              <a:gd name="connsiteY0" fmla="*/ 0 h 6334612"/>
              <a:gd name="connsiteX1" fmla="*/ 0 w 8035988"/>
              <a:gd name="connsiteY1" fmla="*/ 0 h 6334612"/>
              <a:gd name="connsiteX2" fmla="*/ 2542667 w 8035988"/>
              <a:gd name="connsiteY2" fmla="*/ 4724781 h 6334612"/>
              <a:gd name="connsiteX3" fmla="*/ 8023924 w 8035988"/>
              <a:gd name="connsiteY3" fmla="*/ 6315393 h 6334612"/>
              <a:gd name="connsiteX4" fmla="*/ 8035989 w 8035988"/>
              <a:gd name="connsiteY4" fmla="*/ 3363024 h 6334612"/>
              <a:gd name="connsiteX5" fmla="*/ 4615370 w 8035988"/>
              <a:gd name="connsiteY5" fmla="*/ 2471293 h 6334612"/>
              <a:gd name="connsiteX6" fmla="*/ 3012630 w 8035988"/>
              <a:gd name="connsiteY6" fmla="*/ 0 h 633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5988" h="6334612">
                <a:moveTo>
                  <a:pt x="3012630" y="0"/>
                </a:moveTo>
                <a:lnTo>
                  <a:pt x="0" y="0"/>
                </a:lnTo>
                <a:cubicBezTo>
                  <a:pt x="0" y="0"/>
                  <a:pt x="36132" y="2820797"/>
                  <a:pt x="2542667" y="4724781"/>
                </a:cubicBezTo>
                <a:cubicBezTo>
                  <a:pt x="5049203" y="6628765"/>
                  <a:pt x="8023924" y="6315393"/>
                  <a:pt x="8023924" y="6315393"/>
                </a:cubicBezTo>
                <a:lnTo>
                  <a:pt x="8035989" y="3363024"/>
                </a:lnTo>
                <a:cubicBezTo>
                  <a:pt x="8035989" y="3363024"/>
                  <a:pt x="5820474" y="3423285"/>
                  <a:pt x="4615370" y="2471293"/>
                </a:cubicBezTo>
                <a:cubicBezTo>
                  <a:pt x="3156267" y="1318641"/>
                  <a:pt x="3012630" y="0"/>
                  <a:pt x="3012630" y="0"/>
                </a:cubicBezTo>
                <a:close/>
              </a:path>
            </a:pathLst>
          </a:custGeom>
          <a:solidFill>
            <a:srgbClr val="E6007E">
              <a:alpha val="60784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01F628C-BEEC-384F-A5EF-3690FF292270}"/>
              </a:ext>
            </a:extLst>
          </p:cNvPr>
          <p:cNvSpPr/>
          <p:nvPr userDrawn="1"/>
        </p:nvSpPr>
        <p:spPr>
          <a:xfrm>
            <a:off x="-24227" y="-19604"/>
            <a:ext cx="2708340" cy="6959923"/>
          </a:xfrm>
          <a:custGeom>
            <a:avLst/>
            <a:gdLst>
              <a:gd name="connsiteX0" fmla="*/ 0 w 2679699"/>
              <a:gd name="connsiteY0" fmla="*/ 0 h 6886321"/>
              <a:gd name="connsiteX1" fmla="*/ 0 w 2679699"/>
              <a:gd name="connsiteY1" fmla="*/ 6886321 h 6886321"/>
              <a:gd name="connsiteX2" fmla="*/ 2679700 w 2679699"/>
              <a:gd name="connsiteY2" fmla="*/ 6865557 h 6886321"/>
              <a:gd name="connsiteX3" fmla="*/ 1174750 w 2679699"/>
              <a:gd name="connsiteY3" fmla="*/ 4768850 h 6886321"/>
              <a:gd name="connsiteX4" fmla="*/ 240729 w 2679699"/>
              <a:gd name="connsiteY4" fmla="*/ 2159 h 6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99" h="6886321">
                <a:moveTo>
                  <a:pt x="0" y="0"/>
                </a:moveTo>
                <a:lnTo>
                  <a:pt x="0" y="6886321"/>
                </a:lnTo>
                <a:lnTo>
                  <a:pt x="2679700" y="6865557"/>
                </a:lnTo>
                <a:cubicBezTo>
                  <a:pt x="2679700" y="6865557"/>
                  <a:pt x="1755839" y="6035167"/>
                  <a:pt x="1174750" y="4768850"/>
                </a:cubicBezTo>
                <a:cubicBezTo>
                  <a:pt x="295148" y="2852801"/>
                  <a:pt x="240729" y="2159"/>
                  <a:pt x="240729" y="2159"/>
                </a:cubicBezTo>
                <a:close/>
              </a:path>
            </a:pathLst>
          </a:custGeom>
          <a:solidFill>
            <a:srgbClr val="E6007E">
              <a:alpha val="60000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5439-CDD7-EF49-949B-831FB18F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0907" y="244475"/>
            <a:ext cx="3378302" cy="6365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F9B5E2-C432-4304-B32A-6B870E815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36" y="1128795"/>
            <a:ext cx="9031287" cy="4947793"/>
          </a:xfrm>
        </p:spPr>
        <p:txBody>
          <a:bodyPr anchor="b">
            <a:noAutofit/>
          </a:bodyPr>
          <a:lstStyle>
            <a:lvl1pPr>
              <a:lnSpc>
                <a:spcPts val="7200"/>
              </a:lnSpc>
              <a:spcBef>
                <a:spcPts val="1000"/>
              </a:spcBef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BRÄNDIESITYKSEN</a:t>
            </a:r>
            <a:br>
              <a:rPr lang="fi-FI" dirty="0"/>
            </a:br>
            <a:r>
              <a:rPr lang="fi-FI" dirty="0"/>
              <a:t>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4736218-3D03-40BA-8D27-59D1D2423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936" y="6099930"/>
            <a:ext cx="9031287" cy="636536"/>
          </a:xfrm>
        </p:spPr>
        <p:txBody>
          <a:bodyPr>
            <a:noAutofit/>
          </a:bodyPr>
          <a:lstStyle>
            <a:lvl1pPr marL="0" indent="0">
              <a:buFontTx/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17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8EA831A6-1923-3244-B0A8-9D31DDFD29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96190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4A134AD8-5670-A541-B4B6-B85359A85B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77245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031" name="Title 1">
            <a:extLst>
              <a:ext uri="{FF2B5EF4-FFF2-40B4-BE49-F238E27FC236}">
                <a16:creationId xmlns:a16="http://schemas.microsoft.com/office/drawing/2014/main" id="{0FB12501-63C3-9B04-CBB2-AB9557151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74149545-84F9-AC6E-CD5B-EEFEEE804FF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D981F0-016D-4251-A44E-6322D68E7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855" y="2238296"/>
            <a:ext cx="4718050" cy="4162495"/>
          </a:xfrm>
        </p:spPr>
        <p:txBody>
          <a:bodyPr/>
          <a:lstStyle>
            <a:lvl1pPr>
              <a:defRPr sz="2000" b="1" i="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tähän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178075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220708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FA:N </a:t>
            </a:r>
            <a:r>
              <a:rPr lang="fi-FI" dirty="0" err="1"/>
              <a:t>KANTALAATiKKO</a:t>
            </a:r>
            <a:r>
              <a:rPr lang="fi-FI" dirty="0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FA:n</a:t>
            </a:r>
            <a:r>
              <a:rPr lang="fi-FI" dirty="0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359437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182844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339712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huomiokohdat.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245849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LISÄÄ TAUSTATAPETTIKUVA: Aktivoi kuva-alue ja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81560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TAUSTATAPETTIKUVA: Aktivoi kuva-alue ja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8323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einen_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151D1534-C9ED-4912-897F-888C829F4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16">
            <a:extLst>
              <a:ext uri="{FF2B5EF4-FFF2-40B4-BE49-F238E27FC236}">
                <a16:creationId xmlns:a16="http://schemas.microsoft.com/office/drawing/2014/main" id="{95DE6FF2-7CD5-4FB2-94E4-0C0F7785A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689" y="5898994"/>
            <a:ext cx="366851" cy="366851"/>
          </a:xfrm>
          <a:prstGeom prst="rect">
            <a:avLst/>
          </a:prstGeom>
        </p:spPr>
      </p:pic>
      <p:pic>
        <p:nvPicPr>
          <p:cNvPr id="6" name="Graphic 17">
            <a:extLst>
              <a:ext uri="{FF2B5EF4-FFF2-40B4-BE49-F238E27FC236}">
                <a16:creationId xmlns:a16="http://schemas.microsoft.com/office/drawing/2014/main" id="{CFEBEA3A-820A-4E77-A913-52560FCE2F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482" y="5931385"/>
            <a:ext cx="366851" cy="366851"/>
          </a:xfrm>
          <a:prstGeom prst="rect">
            <a:avLst/>
          </a:prstGeom>
        </p:spPr>
      </p:pic>
      <p:pic>
        <p:nvPicPr>
          <p:cNvPr id="7" name="Graphic 19">
            <a:extLst>
              <a:ext uri="{FF2B5EF4-FFF2-40B4-BE49-F238E27FC236}">
                <a16:creationId xmlns:a16="http://schemas.microsoft.com/office/drawing/2014/main" id="{15C3C881-CAF1-474A-BC6F-C91FFDD94B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6491" y="5924751"/>
            <a:ext cx="366851" cy="366851"/>
          </a:xfrm>
          <a:prstGeom prst="rect">
            <a:avLst/>
          </a:prstGeom>
        </p:spPr>
      </p:pic>
      <p:pic>
        <p:nvPicPr>
          <p:cNvPr id="8" name="Graphic 20">
            <a:extLst>
              <a:ext uri="{FF2B5EF4-FFF2-40B4-BE49-F238E27FC236}">
                <a16:creationId xmlns:a16="http://schemas.microsoft.com/office/drawing/2014/main" id="{BA6F8FCC-A6BD-44C6-AECF-FA2F397D56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7708" y="5906846"/>
            <a:ext cx="366851" cy="366851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E52DD362-9420-4003-BA04-21FFB68EDCC3}"/>
              </a:ext>
            </a:extLst>
          </p:cNvPr>
          <p:cNvSpPr/>
          <p:nvPr userDrawn="1"/>
        </p:nvSpPr>
        <p:spPr>
          <a:xfrm>
            <a:off x="2820127" y="5611063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3A9584BE-AA30-4D06-8EEB-5CA9DFBC926B}"/>
              </a:ext>
            </a:extLst>
          </p:cNvPr>
          <p:cNvSpPr/>
          <p:nvPr userDrawn="1"/>
        </p:nvSpPr>
        <p:spPr>
          <a:xfrm>
            <a:off x="5096193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A907CDD-6174-4099-9168-D3EABC0510AE}"/>
              </a:ext>
            </a:extLst>
          </p:cNvPr>
          <p:cNvSpPr/>
          <p:nvPr userDrawn="1"/>
        </p:nvSpPr>
        <p:spPr>
          <a:xfrm>
            <a:off x="7416491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8DF71BF-A9D2-4A24-80FC-BA33228B85DD}"/>
              </a:ext>
            </a:extLst>
          </p:cNvPr>
          <p:cNvSpPr/>
          <p:nvPr userDrawn="1"/>
        </p:nvSpPr>
        <p:spPr>
          <a:xfrm>
            <a:off x="9691931" y="5611063"/>
            <a:ext cx="259562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pic>
        <p:nvPicPr>
          <p:cNvPr id="13" name="Graphic 25">
            <a:extLst>
              <a:ext uri="{FF2B5EF4-FFF2-40B4-BE49-F238E27FC236}">
                <a16:creationId xmlns:a16="http://schemas.microsoft.com/office/drawing/2014/main" id="{28D6C7A3-6B4D-40D2-9BBD-0CBDAF2E99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162" y="5898995"/>
            <a:ext cx="399242" cy="399242"/>
          </a:xfrm>
          <a:prstGeom prst="rect">
            <a:avLst/>
          </a:prstGeom>
        </p:spPr>
      </p:pic>
      <p:sp>
        <p:nvSpPr>
          <p:cNvPr id="14" name="Rectangle 26">
            <a:extLst>
              <a:ext uri="{FF2B5EF4-FFF2-40B4-BE49-F238E27FC236}">
                <a16:creationId xmlns:a16="http://schemas.microsoft.com/office/drawing/2014/main" id="{763AACE9-9547-4154-B60D-B39DAF1D11D0}"/>
              </a:ext>
            </a:extLst>
          </p:cNvPr>
          <p:cNvSpPr/>
          <p:nvPr userDrawn="1"/>
        </p:nvSpPr>
        <p:spPr>
          <a:xfrm>
            <a:off x="654829" y="5595869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 err="1">
                <a:solidFill>
                  <a:schemeClr val="bg1"/>
                </a:solidFill>
                <a:latin typeface="Merriweather Sans" pitchFamily="2" charset="77"/>
              </a:rPr>
              <a:t>Finanssiala.fi</a:t>
            </a:r>
            <a:endParaRPr lang="fi-FI" dirty="0">
              <a:solidFill>
                <a:schemeClr val="bg1"/>
              </a:solidFill>
              <a:latin typeface="Merriweather Sans" pitchFamily="2" charset="77"/>
            </a:endParaRP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C6925C89-8D55-4703-B5AF-8A946941663F}"/>
              </a:ext>
            </a:extLst>
          </p:cNvPr>
          <p:cNvSpPr/>
          <p:nvPr userDrawn="1"/>
        </p:nvSpPr>
        <p:spPr>
          <a:xfrm>
            <a:off x="0" y="559763"/>
            <a:ext cx="7760556" cy="1671977"/>
          </a:xfrm>
          <a:custGeom>
            <a:avLst/>
            <a:gdLst>
              <a:gd name="connsiteX0" fmla="*/ 8990965 w 9433813"/>
              <a:gd name="connsiteY0" fmla="*/ 1383982 h 1383982"/>
              <a:gd name="connsiteX1" fmla="*/ 0 w 9433813"/>
              <a:gd name="connsiteY1" fmla="*/ 1383982 h 1383982"/>
              <a:gd name="connsiteX2" fmla="*/ 0 w 9433813"/>
              <a:gd name="connsiteY2" fmla="*/ 0 h 1383982"/>
              <a:gd name="connsiteX3" fmla="*/ 9433814 w 9433813"/>
              <a:gd name="connsiteY3" fmla="*/ 0 h 1383982"/>
              <a:gd name="connsiteX4" fmla="*/ 8990965 w 9433813"/>
              <a:gd name="connsiteY4" fmla="*/ 138398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13" h="1383982">
                <a:moveTo>
                  <a:pt x="8990965" y="1383982"/>
                </a:moveTo>
                <a:lnTo>
                  <a:pt x="0" y="1383982"/>
                </a:lnTo>
                <a:lnTo>
                  <a:pt x="0" y="0"/>
                </a:lnTo>
                <a:lnTo>
                  <a:pt x="9433814" y="0"/>
                </a:lnTo>
                <a:lnTo>
                  <a:pt x="8990965" y="1383982"/>
                </a:lnTo>
                <a:close/>
              </a:path>
            </a:pathLst>
          </a:custGeom>
          <a:solidFill>
            <a:schemeClr val="accent6">
              <a:alpha val="68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grpSp>
        <p:nvGrpSpPr>
          <p:cNvPr id="16" name="Graphic 20">
            <a:extLst>
              <a:ext uri="{FF2B5EF4-FFF2-40B4-BE49-F238E27FC236}">
                <a16:creationId xmlns:a16="http://schemas.microsoft.com/office/drawing/2014/main" id="{651AE5AC-FDC7-4C89-BF65-D59C60C4581F}"/>
              </a:ext>
            </a:extLst>
          </p:cNvPr>
          <p:cNvGrpSpPr/>
          <p:nvPr userDrawn="1"/>
        </p:nvGrpSpPr>
        <p:grpSpPr>
          <a:xfrm>
            <a:off x="1503546" y="871220"/>
            <a:ext cx="5357799" cy="1026124"/>
            <a:chOff x="4439411" y="2177160"/>
            <a:chExt cx="4434927" cy="849376"/>
          </a:xfrm>
          <a:solidFill>
            <a:srgbClr val="FFFFFF"/>
          </a:solidFill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3D8B24D1-1E90-4D87-BCD9-EEC2925CDFA8}"/>
                </a:ext>
              </a:extLst>
            </p:cNvPr>
            <p:cNvSpPr/>
            <p:nvPr/>
          </p:nvSpPr>
          <p:spPr>
            <a:xfrm>
              <a:off x="5455729" y="2426716"/>
              <a:ext cx="228600" cy="369951"/>
            </a:xfrm>
            <a:custGeom>
              <a:avLst/>
              <a:gdLst>
                <a:gd name="connsiteX0" fmla="*/ 0 w 228600"/>
                <a:gd name="connsiteY0" fmla="*/ 359918 h 369951"/>
                <a:gd name="connsiteX1" fmla="*/ 10033 w 228600"/>
                <a:gd name="connsiteY1" fmla="*/ 369951 h 369951"/>
                <a:gd name="connsiteX2" fmla="*/ 30671 w 228600"/>
                <a:gd name="connsiteY2" fmla="*/ 369951 h 369951"/>
                <a:gd name="connsiteX3" fmla="*/ 40704 w 228600"/>
                <a:gd name="connsiteY3" fmla="*/ 359918 h 369951"/>
                <a:gd name="connsiteX4" fmla="*/ 40704 w 228600"/>
                <a:gd name="connsiteY4" fmla="*/ 215646 h 369951"/>
                <a:gd name="connsiteX5" fmla="*/ 192405 w 228600"/>
                <a:gd name="connsiteY5" fmla="*/ 215646 h 369951"/>
                <a:gd name="connsiteX6" fmla="*/ 202438 w 228600"/>
                <a:gd name="connsiteY6" fmla="*/ 205549 h 369951"/>
                <a:gd name="connsiteX7" fmla="*/ 202438 w 228600"/>
                <a:gd name="connsiteY7" fmla="*/ 190246 h 369951"/>
                <a:gd name="connsiteX8" fmla="*/ 192405 w 228600"/>
                <a:gd name="connsiteY8" fmla="*/ 180213 h 369951"/>
                <a:gd name="connsiteX9" fmla="*/ 40704 w 228600"/>
                <a:gd name="connsiteY9" fmla="*/ 180213 h 369951"/>
                <a:gd name="connsiteX10" fmla="*/ 40704 w 228600"/>
                <a:gd name="connsiteY10" fmla="*/ 35370 h 369951"/>
                <a:gd name="connsiteX11" fmla="*/ 218504 w 228600"/>
                <a:gd name="connsiteY11" fmla="*/ 35370 h 369951"/>
                <a:gd name="connsiteX12" fmla="*/ 228600 w 228600"/>
                <a:gd name="connsiteY12" fmla="*/ 25336 h 369951"/>
                <a:gd name="connsiteX13" fmla="*/ 228600 w 228600"/>
                <a:gd name="connsiteY13" fmla="*/ 10033 h 369951"/>
                <a:gd name="connsiteX14" fmla="*/ 218504 w 228600"/>
                <a:gd name="connsiteY14" fmla="*/ 0 h 369951"/>
                <a:gd name="connsiteX15" fmla="*/ 10033 w 228600"/>
                <a:gd name="connsiteY15" fmla="*/ 0 h 369951"/>
                <a:gd name="connsiteX16" fmla="*/ 0 w 228600"/>
                <a:gd name="connsiteY16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69951">
                  <a:moveTo>
                    <a:pt x="0" y="359918"/>
                  </a:moveTo>
                  <a:cubicBezTo>
                    <a:pt x="0" y="365462"/>
                    <a:pt x="4490" y="369951"/>
                    <a:pt x="10033" y="369951"/>
                  </a:cubicBezTo>
                  <a:lnTo>
                    <a:pt x="30671" y="369951"/>
                  </a:lnTo>
                  <a:cubicBezTo>
                    <a:pt x="36125" y="369754"/>
                    <a:pt x="40507" y="365373"/>
                    <a:pt x="40704" y="359918"/>
                  </a:cubicBezTo>
                  <a:lnTo>
                    <a:pt x="40704" y="215646"/>
                  </a:lnTo>
                  <a:lnTo>
                    <a:pt x="192405" y="215646"/>
                  </a:lnTo>
                  <a:cubicBezTo>
                    <a:pt x="197885" y="215449"/>
                    <a:pt x="202273" y="211030"/>
                    <a:pt x="202438" y="205549"/>
                  </a:cubicBezTo>
                  <a:lnTo>
                    <a:pt x="202438" y="190246"/>
                  </a:lnTo>
                  <a:cubicBezTo>
                    <a:pt x="202241" y="184791"/>
                    <a:pt x="197860" y="180410"/>
                    <a:pt x="192405" y="180213"/>
                  </a:cubicBezTo>
                  <a:lnTo>
                    <a:pt x="40704" y="180213"/>
                  </a:lnTo>
                  <a:lnTo>
                    <a:pt x="40704" y="35370"/>
                  </a:lnTo>
                  <a:lnTo>
                    <a:pt x="218504" y="35370"/>
                  </a:lnTo>
                  <a:cubicBezTo>
                    <a:pt x="224053" y="35370"/>
                    <a:pt x="228562" y="30886"/>
                    <a:pt x="228600" y="25336"/>
                  </a:cubicBezTo>
                  <a:lnTo>
                    <a:pt x="228600" y="10033"/>
                  </a:lnTo>
                  <a:cubicBezTo>
                    <a:pt x="228562" y="4483"/>
                    <a:pt x="224053" y="0"/>
                    <a:pt x="218504" y="0"/>
                  </a:cubicBezTo>
                  <a:lnTo>
                    <a:pt x="10033" y="0"/>
                  </a:lnTo>
                  <a:cubicBezTo>
                    <a:pt x="4490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14089C91-C2D5-4807-84A5-2F33A00E45E1}"/>
                </a:ext>
              </a:extLst>
            </p:cNvPr>
            <p:cNvSpPr/>
            <p:nvPr/>
          </p:nvSpPr>
          <p:spPr>
            <a:xfrm>
              <a:off x="5774055" y="2426716"/>
              <a:ext cx="41211" cy="369950"/>
            </a:xfrm>
            <a:custGeom>
              <a:avLst/>
              <a:gdLst>
                <a:gd name="connsiteX0" fmla="*/ 31179 w 41211"/>
                <a:gd name="connsiteY0" fmla="*/ 0 h 369950"/>
                <a:gd name="connsiteX1" fmla="*/ 41212 w 41211"/>
                <a:gd name="connsiteY1" fmla="*/ 0 h 369950"/>
                <a:gd name="connsiteX2" fmla="*/ 41212 w 41211"/>
                <a:gd name="connsiteY2" fmla="*/ 369951 h 369950"/>
                <a:gd name="connsiteX3" fmla="*/ 31179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9" y="0"/>
                  </a:moveTo>
                  <a:cubicBezTo>
                    <a:pt x="36720" y="0"/>
                    <a:pt x="41212" y="0"/>
                    <a:pt x="41212" y="0"/>
                  </a:cubicBezTo>
                  <a:lnTo>
                    <a:pt x="41212" y="369951"/>
                  </a:lnTo>
                  <a:cubicBezTo>
                    <a:pt x="41212" y="369951"/>
                    <a:pt x="36720" y="369951"/>
                    <a:pt x="31179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C2CFE341-DC08-433C-958E-BF03FEC6ECEE}"/>
                </a:ext>
              </a:extLst>
            </p:cNvPr>
            <p:cNvSpPr/>
            <p:nvPr/>
          </p:nvSpPr>
          <p:spPr>
            <a:xfrm>
              <a:off x="5940488" y="2421381"/>
              <a:ext cx="301244" cy="380556"/>
            </a:xfrm>
            <a:custGeom>
              <a:avLst/>
              <a:gdLst>
                <a:gd name="connsiteX0" fmla="*/ 254 w 301244"/>
                <a:gd name="connsiteY0" fmla="*/ 365252 h 380556"/>
                <a:gd name="connsiteX1" fmla="*/ 10287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6 w 301244"/>
                <a:gd name="connsiteY6" fmla="*/ 380556 h 380556"/>
                <a:gd name="connsiteX7" fmla="*/ 291211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1 w 301244"/>
                <a:gd name="connsiteY10" fmla="*/ 5398 h 380556"/>
                <a:gd name="connsiteX11" fmla="*/ 272669 w 301244"/>
                <a:gd name="connsiteY11" fmla="*/ 5398 h 380556"/>
                <a:gd name="connsiteX12" fmla="*/ 262636 w 301244"/>
                <a:gd name="connsiteY12" fmla="*/ 15431 h 380556"/>
                <a:gd name="connsiteX13" fmla="*/ 262636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254" y="365252"/>
                  </a:moveTo>
                  <a:cubicBezTo>
                    <a:pt x="451" y="370707"/>
                    <a:pt x="4832" y="375088"/>
                    <a:pt x="10287" y="375285"/>
                  </a:cubicBezTo>
                  <a:lnTo>
                    <a:pt x="28511" y="375285"/>
                  </a:lnTo>
                  <a:cubicBezTo>
                    <a:pt x="34055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6" y="380556"/>
                  </a:lnTo>
                  <a:lnTo>
                    <a:pt x="291211" y="380556"/>
                  </a:lnTo>
                  <a:cubicBezTo>
                    <a:pt x="296583" y="380625"/>
                    <a:pt x="301041" y="376403"/>
                    <a:pt x="301244" y="371031"/>
                  </a:cubicBezTo>
                  <a:lnTo>
                    <a:pt x="301244" y="15431"/>
                  </a:lnTo>
                  <a:cubicBezTo>
                    <a:pt x="301047" y="9976"/>
                    <a:pt x="296666" y="5594"/>
                    <a:pt x="291211" y="5398"/>
                  </a:cubicBezTo>
                  <a:lnTo>
                    <a:pt x="272669" y="5398"/>
                  </a:lnTo>
                  <a:cubicBezTo>
                    <a:pt x="267126" y="5398"/>
                    <a:pt x="262636" y="9887"/>
                    <a:pt x="262636" y="15431"/>
                  </a:cubicBezTo>
                  <a:lnTo>
                    <a:pt x="262636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73" y="-38"/>
                    <a:pt x="241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E9D55EC1-2E87-4683-A1A6-243CA4D7A29C}"/>
                </a:ext>
              </a:extLst>
            </p:cNvPr>
            <p:cNvSpPr/>
            <p:nvPr/>
          </p:nvSpPr>
          <p:spPr>
            <a:xfrm>
              <a:off x="6735444" y="2421381"/>
              <a:ext cx="301244" cy="380556"/>
            </a:xfrm>
            <a:custGeom>
              <a:avLst/>
              <a:gdLst>
                <a:gd name="connsiteX0" fmla="*/ 0 w 301244"/>
                <a:gd name="connsiteY0" fmla="*/ 365252 h 380556"/>
                <a:gd name="connsiteX1" fmla="*/ 10033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7 w 301244"/>
                <a:gd name="connsiteY6" fmla="*/ 380556 h 380556"/>
                <a:gd name="connsiteX7" fmla="*/ 291212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2 w 301244"/>
                <a:gd name="connsiteY10" fmla="*/ 5398 h 380556"/>
                <a:gd name="connsiteX11" fmla="*/ 272669 w 301244"/>
                <a:gd name="connsiteY11" fmla="*/ 5398 h 380556"/>
                <a:gd name="connsiteX12" fmla="*/ 262637 w 301244"/>
                <a:gd name="connsiteY12" fmla="*/ 15431 h 380556"/>
                <a:gd name="connsiteX13" fmla="*/ 262637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0" y="365252"/>
                  </a:moveTo>
                  <a:cubicBezTo>
                    <a:pt x="191" y="370707"/>
                    <a:pt x="4573" y="375088"/>
                    <a:pt x="10033" y="375285"/>
                  </a:cubicBezTo>
                  <a:lnTo>
                    <a:pt x="28511" y="375285"/>
                  </a:lnTo>
                  <a:cubicBezTo>
                    <a:pt x="34037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7" y="380556"/>
                  </a:lnTo>
                  <a:lnTo>
                    <a:pt x="291212" y="380556"/>
                  </a:lnTo>
                  <a:cubicBezTo>
                    <a:pt x="296609" y="380625"/>
                    <a:pt x="301054" y="376403"/>
                    <a:pt x="301244" y="371031"/>
                  </a:cubicBezTo>
                  <a:lnTo>
                    <a:pt x="301244" y="15431"/>
                  </a:lnTo>
                  <a:cubicBezTo>
                    <a:pt x="301054" y="9976"/>
                    <a:pt x="296673" y="5594"/>
                    <a:pt x="291212" y="5398"/>
                  </a:cubicBezTo>
                  <a:lnTo>
                    <a:pt x="272669" y="5398"/>
                  </a:lnTo>
                  <a:cubicBezTo>
                    <a:pt x="267145" y="5398"/>
                    <a:pt x="262637" y="9887"/>
                    <a:pt x="262637" y="15431"/>
                  </a:cubicBezTo>
                  <a:lnTo>
                    <a:pt x="262637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99" y="-38"/>
                    <a:pt x="254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6BFFFC87-66AC-4EEF-9044-AAD248D0257B}"/>
                </a:ext>
              </a:extLst>
            </p:cNvPr>
            <p:cNvSpPr/>
            <p:nvPr/>
          </p:nvSpPr>
          <p:spPr>
            <a:xfrm>
              <a:off x="7135549" y="2421318"/>
              <a:ext cx="231783" cy="380619"/>
            </a:xfrm>
            <a:custGeom>
              <a:avLst/>
              <a:gdLst>
                <a:gd name="connsiteX0" fmla="*/ 5915 w 231783"/>
                <a:gd name="connsiteY0" fmla="*/ 337820 h 380619"/>
                <a:gd name="connsiteX1" fmla="*/ 117484 w 231783"/>
                <a:gd name="connsiteY1" fmla="*/ 380619 h 380619"/>
                <a:gd name="connsiteX2" fmla="*/ 231784 w 231783"/>
                <a:gd name="connsiteY2" fmla="*/ 285369 h 380619"/>
                <a:gd name="connsiteX3" fmla="*/ 114500 w 231783"/>
                <a:gd name="connsiteY3" fmla="*/ 168021 h 380619"/>
                <a:gd name="connsiteX4" fmla="*/ 43126 w 231783"/>
                <a:gd name="connsiteY4" fmla="*/ 93536 h 380619"/>
                <a:gd name="connsiteX5" fmla="*/ 116087 w 231783"/>
                <a:gd name="connsiteY5" fmla="*/ 35370 h 380619"/>
                <a:gd name="connsiteX6" fmla="*/ 185302 w 231783"/>
                <a:gd name="connsiteY6" fmla="*/ 59690 h 380619"/>
                <a:gd name="connsiteX7" fmla="*/ 202066 w 231783"/>
                <a:gd name="connsiteY7" fmla="*/ 57810 h 380619"/>
                <a:gd name="connsiteX8" fmla="*/ 203781 w 231783"/>
                <a:gd name="connsiteY8" fmla="*/ 54927 h 380619"/>
                <a:gd name="connsiteX9" fmla="*/ 210131 w 231783"/>
                <a:gd name="connsiteY9" fmla="*/ 44895 h 380619"/>
                <a:gd name="connsiteX10" fmla="*/ 208924 w 231783"/>
                <a:gd name="connsiteY10" fmla="*/ 28321 h 380619"/>
                <a:gd name="connsiteX11" fmla="*/ 206956 w 231783"/>
                <a:gd name="connsiteY11" fmla="*/ 26924 h 380619"/>
                <a:gd name="connsiteX12" fmla="*/ 116595 w 231783"/>
                <a:gd name="connsiteY12" fmla="*/ 0 h 380619"/>
                <a:gd name="connsiteX13" fmla="*/ 4009 w 231783"/>
                <a:gd name="connsiteY13" fmla="*/ 94043 h 380619"/>
                <a:gd name="connsiteX14" fmla="*/ 97037 w 231783"/>
                <a:gd name="connsiteY14" fmla="*/ 203454 h 380619"/>
                <a:gd name="connsiteX15" fmla="*/ 189557 w 231783"/>
                <a:gd name="connsiteY15" fmla="*/ 286957 h 380619"/>
                <a:gd name="connsiteX16" fmla="*/ 118691 w 231783"/>
                <a:gd name="connsiteY16" fmla="*/ 345123 h 380619"/>
                <a:gd name="connsiteX17" fmla="*/ 29409 w 231783"/>
                <a:gd name="connsiteY17" fmla="*/ 304927 h 380619"/>
                <a:gd name="connsiteX18" fmla="*/ 10868 w 231783"/>
                <a:gd name="connsiteY18" fmla="*/ 309689 h 380619"/>
                <a:gd name="connsiteX19" fmla="*/ 2930 w 231783"/>
                <a:gd name="connsiteY19" fmla="*/ 319723 h 380619"/>
                <a:gd name="connsiteX20" fmla="*/ 6105 w 231783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83" h="380619">
                  <a:moveTo>
                    <a:pt x="5915" y="337820"/>
                  </a:moveTo>
                  <a:cubicBezTo>
                    <a:pt x="36839" y="364909"/>
                    <a:pt x="76400" y="380086"/>
                    <a:pt x="117484" y="380619"/>
                  </a:cubicBezTo>
                  <a:cubicBezTo>
                    <a:pt x="179269" y="380619"/>
                    <a:pt x="231784" y="340487"/>
                    <a:pt x="231784" y="285369"/>
                  </a:cubicBezTo>
                  <a:cubicBezTo>
                    <a:pt x="231784" y="224092"/>
                    <a:pt x="185810" y="197104"/>
                    <a:pt x="114500" y="168021"/>
                  </a:cubicBezTo>
                  <a:cubicBezTo>
                    <a:pt x="70050" y="149542"/>
                    <a:pt x="43126" y="128905"/>
                    <a:pt x="43126" y="93536"/>
                  </a:cubicBezTo>
                  <a:cubicBezTo>
                    <a:pt x="43126" y="71311"/>
                    <a:pt x="60017" y="35370"/>
                    <a:pt x="116087" y="35370"/>
                  </a:cubicBezTo>
                  <a:cubicBezTo>
                    <a:pt x="148282" y="35370"/>
                    <a:pt x="181620" y="57595"/>
                    <a:pt x="185302" y="59690"/>
                  </a:cubicBezTo>
                  <a:cubicBezTo>
                    <a:pt x="190445" y="63805"/>
                    <a:pt x="197939" y="62960"/>
                    <a:pt x="202066" y="57810"/>
                  </a:cubicBezTo>
                  <a:cubicBezTo>
                    <a:pt x="202765" y="56934"/>
                    <a:pt x="203336" y="55962"/>
                    <a:pt x="203781" y="54927"/>
                  </a:cubicBezTo>
                  <a:cubicBezTo>
                    <a:pt x="205940" y="51752"/>
                    <a:pt x="208035" y="48070"/>
                    <a:pt x="210131" y="44895"/>
                  </a:cubicBezTo>
                  <a:cubicBezTo>
                    <a:pt x="214385" y="39992"/>
                    <a:pt x="213877" y="32576"/>
                    <a:pt x="208924" y="28321"/>
                  </a:cubicBezTo>
                  <a:cubicBezTo>
                    <a:pt x="208353" y="27788"/>
                    <a:pt x="207654" y="27318"/>
                    <a:pt x="206956" y="26924"/>
                  </a:cubicBezTo>
                  <a:cubicBezTo>
                    <a:pt x="179905" y="9747"/>
                    <a:pt x="148599" y="426"/>
                    <a:pt x="116595" y="0"/>
                  </a:cubicBezTo>
                  <a:cubicBezTo>
                    <a:pt x="32584" y="0"/>
                    <a:pt x="4009" y="58102"/>
                    <a:pt x="4009" y="94043"/>
                  </a:cubicBezTo>
                  <a:cubicBezTo>
                    <a:pt x="4009" y="154305"/>
                    <a:pt x="38871" y="178054"/>
                    <a:pt x="97037" y="203454"/>
                  </a:cubicBezTo>
                  <a:cubicBezTo>
                    <a:pt x="157807" y="228854"/>
                    <a:pt x="189557" y="250508"/>
                    <a:pt x="189557" y="286957"/>
                  </a:cubicBezTo>
                  <a:cubicBezTo>
                    <a:pt x="189557" y="318135"/>
                    <a:pt x="161490" y="345123"/>
                    <a:pt x="118691" y="345123"/>
                  </a:cubicBezTo>
                  <a:cubicBezTo>
                    <a:pt x="71637" y="345123"/>
                    <a:pt x="33093" y="308102"/>
                    <a:pt x="29409" y="304927"/>
                  </a:cubicBezTo>
                  <a:cubicBezTo>
                    <a:pt x="21980" y="298577"/>
                    <a:pt x="16202" y="302832"/>
                    <a:pt x="10868" y="309689"/>
                  </a:cubicBezTo>
                  <a:cubicBezTo>
                    <a:pt x="8264" y="312864"/>
                    <a:pt x="5597" y="316548"/>
                    <a:pt x="2930" y="319723"/>
                  </a:cubicBezTo>
                  <a:cubicBezTo>
                    <a:pt x="-3420" y="329755"/>
                    <a:pt x="1914" y="334010"/>
                    <a:pt x="6105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96686800-03C9-496D-A4AF-2C05D1FFA9CD}"/>
                </a:ext>
              </a:extLst>
            </p:cNvPr>
            <p:cNvSpPr/>
            <p:nvPr/>
          </p:nvSpPr>
          <p:spPr>
            <a:xfrm>
              <a:off x="7434810" y="2421318"/>
              <a:ext cx="231798" cy="380619"/>
            </a:xfrm>
            <a:custGeom>
              <a:avLst/>
              <a:gdLst>
                <a:gd name="connsiteX0" fmla="*/ 5992 w 231798"/>
                <a:gd name="connsiteY0" fmla="*/ 337820 h 380619"/>
                <a:gd name="connsiteX1" fmla="*/ 117498 w 231798"/>
                <a:gd name="connsiteY1" fmla="*/ 380619 h 380619"/>
                <a:gd name="connsiteX2" fmla="*/ 231798 w 231798"/>
                <a:gd name="connsiteY2" fmla="*/ 285369 h 380619"/>
                <a:gd name="connsiteX3" fmla="*/ 114450 w 231798"/>
                <a:gd name="connsiteY3" fmla="*/ 168021 h 380619"/>
                <a:gd name="connsiteX4" fmla="*/ 43140 w 231798"/>
                <a:gd name="connsiteY4" fmla="*/ 93536 h 380619"/>
                <a:gd name="connsiteX5" fmla="*/ 116038 w 231798"/>
                <a:gd name="connsiteY5" fmla="*/ 35370 h 380619"/>
                <a:gd name="connsiteX6" fmla="*/ 185253 w 231798"/>
                <a:gd name="connsiteY6" fmla="*/ 59690 h 380619"/>
                <a:gd name="connsiteX7" fmla="*/ 202144 w 231798"/>
                <a:gd name="connsiteY7" fmla="*/ 57766 h 380619"/>
                <a:gd name="connsiteX8" fmla="*/ 203795 w 231798"/>
                <a:gd name="connsiteY8" fmla="*/ 54927 h 380619"/>
                <a:gd name="connsiteX9" fmla="*/ 210145 w 231798"/>
                <a:gd name="connsiteY9" fmla="*/ 44895 h 380619"/>
                <a:gd name="connsiteX10" fmla="*/ 208938 w 231798"/>
                <a:gd name="connsiteY10" fmla="*/ 28321 h 380619"/>
                <a:gd name="connsiteX11" fmla="*/ 206970 w 231798"/>
                <a:gd name="connsiteY11" fmla="*/ 26924 h 380619"/>
                <a:gd name="connsiteX12" fmla="*/ 116609 w 231798"/>
                <a:gd name="connsiteY12" fmla="*/ 0 h 380619"/>
                <a:gd name="connsiteX13" fmla="*/ 4024 w 231798"/>
                <a:gd name="connsiteY13" fmla="*/ 94043 h 380619"/>
                <a:gd name="connsiteX14" fmla="*/ 97051 w 231798"/>
                <a:gd name="connsiteY14" fmla="*/ 203454 h 380619"/>
                <a:gd name="connsiteX15" fmla="*/ 189508 w 231798"/>
                <a:gd name="connsiteY15" fmla="*/ 286957 h 380619"/>
                <a:gd name="connsiteX16" fmla="*/ 118705 w 231798"/>
                <a:gd name="connsiteY16" fmla="*/ 345123 h 380619"/>
                <a:gd name="connsiteX17" fmla="*/ 29360 w 231798"/>
                <a:gd name="connsiteY17" fmla="*/ 304927 h 380619"/>
                <a:gd name="connsiteX18" fmla="*/ 10882 w 231798"/>
                <a:gd name="connsiteY18" fmla="*/ 309689 h 380619"/>
                <a:gd name="connsiteX19" fmla="*/ 2945 w 231798"/>
                <a:gd name="connsiteY19" fmla="*/ 319723 h 380619"/>
                <a:gd name="connsiteX20" fmla="*/ 6120 w 231798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98" h="380619">
                  <a:moveTo>
                    <a:pt x="5992" y="337820"/>
                  </a:moveTo>
                  <a:cubicBezTo>
                    <a:pt x="36853" y="364935"/>
                    <a:pt x="76414" y="380111"/>
                    <a:pt x="117498" y="380619"/>
                  </a:cubicBezTo>
                  <a:cubicBezTo>
                    <a:pt x="179347" y="380619"/>
                    <a:pt x="231798" y="340487"/>
                    <a:pt x="231798" y="285369"/>
                  </a:cubicBezTo>
                  <a:cubicBezTo>
                    <a:pt x="231798" y="224092"/>
                    <a:pt x="185824" y="197104"/>
                    <a:pt x="114450" y="168021"/>
                  </a:cubicBezTo>
                  <a:cubicBezTo>
                    <a:pt x="70000" y="149542"/>
                    <a:pt x="43140" y="128905"/>
                    <a:pt x="43140" y="93536"/>
                  </a:cubicBezTo>
                  <a:cubicBezTo>
                    <a:pt x="43140" y="71311"/>
                    <a:pt x="60031" y="35370"/>
                    <a:pt x="116038" y="35370"/>
                  </a:cubicBezTo>
                  <a:cubicBezTo>
                    <a:pt x="148295" y="35370"/>
                    <a:pt x="181570" y="57595"/>
                    <a:pt x="185253" y="59690"/>
                  </a:cubicBezTo>
                  <a:cubicBezTo>
                    <a:pt x="190460" y="63817"/>
                    <a:pt x="198016" y="62954"/>
                    <a:pt x="202144" y="57766"/>
                  </a:cubicBezTo>
                  <a:cubicBezTo>
                    <a:pt x="202779" y="56902"/>
                    <a:pt x="203350" y="55943"/>
                    <a:pt x="203795" y="54927"/>
                  </a:cubicBezTo>
                  <a:cubicBezTo>
                    <a:pt x="205890" y="51752"/>
                    <a:pt x="207986" y="48070"/>
                    <a:pt x="210145" y="44895"/>
                  </a:cubicBezTo>
                  <a:cubicBezTo>
                    <a:pt x="214399" y="39992"/>
                    <a:pt x="213891" y="32576"/>
                    <a:pt x="208938" y="28321"/>
                  </a:cubicBezTo>
                  <a:cubicBezTo>
                    <a:pt x="208367" y="27788"/>
                    <a:pt x="207669" y="27318"/>
                    <a:pt x="206970" y="26924"/>
                  </a:cubicBezTo>
                  <a:cubicBezTo>
                    <a:pt x="179919" y="9760"/>
                    <a:pt x="148613" y="438"/>
                    <a:pt x="116609" y="0"/>
                  </a:cubicBezTo>
                  <a:cubicBezTo>
                    <a:pt x="32535" y="0"/>
                    <a:pt x="4024" y="58102"/>
                    <a:pt x="4024" y="94043"/>
                  </a:cubicBezTo>
                  <a:cubicBezTo>
                    <a:pt x="4024" y="154305"/>
                    <a:pt x="38885" y="178054"/>
                    <a:pt x="97051" y="203454"/>
                  </a:cubicBezTo>
                  <a:cubicBezTo>
                    <a:pt x="157820" y="228854"/>
                    <a:pt x="189508" y="250508"/>
                    <a:pt x="189508" y="286957"/>
                  </a:cubicBezTo>
                  <a:cubicBezTo>
                    <a:pt x="189508" y="318135"/>
                    <a:pt x="161504" y="345123"/>
                    <a:pt x="118705" y="345123"/>
                  </a:cubicBezTo>
                  <a:cubicBezTo>
                    <a:pt x="71651" y="345123"/>
                    <a:pt x="33107" y="308102"/>
                    <a:pt x="29360" y="304927"/>
                  </a:cubicBezTo>
                  <a:cubicBezTo>
                    <a:pt x="21995" y="298577"/>
                    <a:pt x="16152" y="302832"/>
                    <a:pt x="10882" y="309689"/>
                  </a:cubicBezTo>
                  <a:cubicBezTo>
                    <a:pt x="8215" y="312864"/>
                    <a:pt x="5611" y="316548"/>
                    <a:pt x="2945" y="319723"/>
                  </a:cubicBezTo>
                  <a:cubicBezTo>
                    <a:pt x="-3405" y="329755"/>
                    <a:pt x="1865" y="334010"/>
                    <a:pt x="6120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55A3DF27-966F-4C06-8F6F-E3B8538F622B}"/>
                </a:ext>
              </a:extLst>
            </p:cNvPr>
            <p:cNvSpPr/>
            <p:nvPr/>
          </p:nvSpPr>
          <p:spPr>
            <a:xfrm>
              <a:off x="7760716" y="2426716"/>
              <a:ext cx="41211" cy="369950"/>
            </a:xfrm>
            <a:custGeom>
              <a:avLst/>
              <a:gdLst>
                <a:gd name="connsiteX0" fmla="*/ 31178 w 41211"/>
                <a:gd name="connsiteY0" fmla="*/ 0 h 369950"/>
                <a:gd name="connsiteX1" fmla="*/ 41211 w 41211"/>
                <a:gd name="connsiteY1" fmla="*/ 0 h 369950"/>
                <a:gd name="connsiteX2" fmla="*/ 41211 w 41211"/>
                <a:gd name="connsiteY2" fmla="*/ 369951 h 369950"/>
                <a:gd name="connsiteX3" fmla="*/ 31178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8" y="0"/>
                  </a:moveTo>
                  <a:cubicBezTo>
                    <a:pt x="36719" y="0"/>
                    <a:pt x="41211" y="0"/>
                    <a:pt x="41211" y="0"/>
                  </a:cubicBezTo>
                  <a:lnTo>
                    <a:pt x="41211" y="369951"/>
                  </a:lnTo>
                  <a:cubicBezTo>
                    <a:pt x="41211" y="369951"/>
                    <a:pt x="36719" y="369951"/>
                    <a:pt x="31178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C433F05D-D22B-44C7-B812-BD3ADC64D74A}"/>
                </a:ext>
              </a:extLst>
            </p:cNvPr>
            <p:cNvSpPr/>
            <p:nvPr/>
          </p:nvSpPr>
          <p:spPr>
            <a:xfrm>
              <a:off x="8295195" y="2426716"/>
              <a:ext cx="203136" cy="369951"/>
            </a:xfrm>
            <a:custGeom>
              <a:avLst/>
              <a:gdLst>
                <a:gd name="connsiteX0" fmla="*/ 191 w 203136"/>
                <a:gd name="connsiteY0" fmla="*/ 359918 h 369951"/>
                <a:gd name="connsiteX1" fmla="*/ 10223 w 203136"/>
                <a:gd name="connsiteY1" fmla="*/ 369951 h 369951"/>
                <a:gd name="connsiteX2" fmla="*/ 193104 w 203136"/>
                <a:gd name="connsiteY2" fmla="*/ 369951 h 369951"/>
                <a:gd name="connsiteX3" fmla="*/ 203136 w 203136"/>
                <a:gd name="connsiteY3" fmla="*/ 359918 h 369951"/>
                <a:gd name="connsiteX4" fmla="*/ 203136 w 203136"/>
                <a:gd name="connsiteY4" fmla="*/ 344551 h 369951"/>
                <a:gd name="connsiteX5" fmla="*/ 193104 w 203136"/>
                <a:gd name="connsiteY5" fmla="*/ 334518 h 369951"/>
                <a:gd name="connsiteX6" fmla="*/ 40704 w 203136"/>
                <a:gd name="connsiteY6" fmla="*/ 334518 h 369951"/>
                <a:gd name="connsiteX7" fmla="*/ 40704 w 203136"/>
                <a:gd name="connsiteY7" fmla="*/ 10033 h 369951"/>
                <a:gd name="connsiteX8" fmla="*/ 30671 w 203136"/>
                <a:gd name="connsiteY8" fmla="*/ 0 h 369951"/>
                <a:gd name="connsiteX9" fmla="*/ 10033 w 203136"/>
                <a:gd name="connsiteY9" fmla="*/ 0 h 369951"/>
                <a:gd name="connsiteX10" fmla="*/ 0 w 203136"/>
                <a:gd name="connsiteY10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136" h="369951">
                  <a:moveTo>
                    <a:pt x="191" y="359918"/>
                  </a:moveTo>
                  <a:cubicBezTo>
                    <a:pt x="191" y="365462"/>
                    <a:pt x="4699" y="369951"/>
                    <a:pt x="10223" y="369951"/>
                  </a:cubicBezTo>
                  <a:lnTo>
                    <a:pt x="193104" y="369951"/>
                  </a:lnTo>
                  <a:cubicBezTo>
                    <a:pt x="198628" y="369951"/>
                    <a:pt x="203136" y="365462"/>
                    <a:pt x="203136" y="359918"/>
                  </a:cubicBezTo>
                  <a:lnTo>
                    <a:pt x="203136" y="344551"/>
                  </a:lnTo>
                  <a:cubicBezTo>
                    <a:pt x="203136" y="339007"/>
                    <a:pt x="198628" y="334518"/>
                    <a:pt x="193104" y="334518"/>
                  </a:cubicBezTo>
                  <a:lnTo>
                    <a:pt x="40704" y="334518"/>
                  </a:lnTo>
                  <a:lnTo>
                    <a:pt x="40704" y="10033"/>
                  </a:lnTo>
                  <a:cubicBezTo>
                    <a:pt x="40513" y="4578"/>
                    <a:pt x="36132" y="197"/>
                    <a:pt x="30671" y="0"/>
                  </a:cubicBezTo>
                  <a:lnTo>
                    <a:pt x="10033" y="0"/>
                  </a:lnTo>
                  <a:cubicBezTo>
                    <a:pt x="4509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9104146-45AD-4D55-8DF9-AC722CD1C0E6}"/>
                </a:ext>
              </a:extLst>
            </p:cNvPr>
            <p:cNvSpPr/>
            <p:nvPr/>
          </p:nvSpPr>
          <p:spPr>
            <a:xfrm>
              <a:off x="6315552" y="2421568"/>
              <a:ext cx="345748" cy="375126"/>
            </a:xfrm>
            <a:custGeom>
              <a:avLst/>
              <a:gdLst>
                <a:gd name="connsiteX0" fmla="*/ 267683 w 345748"/>
                <a:gd name="connsiteY0" fmla="*/ 284039 h 375126"/>
                <a:gd name="connsiteX1" fmla="*/ 78199 w 345748"/>
                <a:gd name="connsiteY1" fmla="*/ 284039 h 375126"/>
                <a:gd name="connsiteX2" fmla="*/ 170782 w 345748"/>
                <a:gd name="connsiteY2" fmla="*/ 75950 h 375126"/>
                <a:gd name="connsiteX3" fmla="*/ 174973 w 345748"/>
                <a:gd name="connsiteY3" fmla="*/ 75950 h 375126"/>
                <a:gd name="connsiteX4" fmla="*/ 267683 w 345748"/>
                <a:gd name="connsiteY4" fmla="*/ 284039 h 375126"/>
                <a:gd name="connsiteX5" fmla="*/ 344645 w 345748"/>
                <a:gd name="connsiteY5" fmla="*/ 361382 h 375126"/>
                <a:gd name="connsiteX6" fmla="*/ 185069 w 345748"/>
                <a:gd name="connsiteY6" fmla="*/ 5782 h 375126"/>
                <a:gd name="connsiteX7" fmla="*/ 176052 w 345748"/>
                <a:gd name="connsiteY7" fmla="*/ 4 h 375126"/>
                <a:gd name="connsiteX8" fmla="*/ 170782 w 345748"/>
                <a:gd name="connsiteY8" fmla="*/ 4 h 375126"/>
                <a:gd name="connsiteX9" fmla="*/ 161765 w 345748"/>
                <a:gd name="connsiteY9" fmla="*/ 5782 h 375126"/>
                <a:gd name="connsiteX10" fmla="*/ 1110 w 345748"/>
                <a:gd name="connsiteY10" fmla="*/ 361382 h 375126"/>
                <a:gd name="connsiteX11" fmla="*/ 4926 w 345748"/>
                <a:gd name="connsiteY11" fmla="*/ 374019 h 375126"/>
                <a:gd name="connsiteX12" fmla="*/ 10063 w 345748"/>
                <a:gd name="connsiteY12" fmla="*/ 375098 h 375126"/>
                <a:gd name="connsiteX13" fmla="*/ 31209 w 345748"/>
                <a:gd name="connsiteY13" fmla="*/ 375098 h 375126"/>
                <a:gd name="connsiteX14" fmla="*/ 40226 w 345748"/>
                <a:gd name="connsiteY14" fmla="*/ 369256 h 375126"/>
                <a:gd name="connsiteX15" fmla="*/ 62388 w 345748"/>
                <a:gd name="connsiteY15" fmla="*/ 319409 h 375126"/>
                <a:gd name="connsiteX16" fmla="*/ 283368 w 345748"/>
                <a:gd name="connsiteY16" fmla="*/ 319409 h 375126"/>
                <a:gd name="connsiteX17" fmla="*/ 305529 w 345748"/>
                <a:gd name="connsiteY17" fmla="*/ 369256 h 375126"/>
                <a:gd name="connsiteX18" fmla="*/ 314546 w 345748"/>
                <a:gd name="connsiteY18" fmla="*/ 375098 h 375126"/>
                <a:gd name="connsiteX19" fmla="*/ 335691 w 345748"/>
                <a:gd name="connsiteY19" fmla="*/ 375098 h 375126"/>
                <a:gd name="connsiteX20" fmla="*/ 345725 w 345748"/>
                <a:gd name="connsiteY20" fmla="*/ 366519 h 375126"/>
                <a:gd name="connsiteX21" fmla="*/ 344645 w 345748"/>
                <a:gd name="connsiteY21" fmla="*/ 361382 h 3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8" h="375126">
                  <a:moveTo>
                    <a:pt x="267683" y="284039"/>
                  </a:moveTo>
                  <a:lnTo>
                    <a:pt x="78199" y="284039"/>
                  </a:lnTo>
                  <a:lnTo>
                    <a:pt x="170782" y="75950"/>
                  </a:lnTo>
                  <a:lnTo>
                    <a:pt x="174973" y="75950"/>
                  </a:lnTo>
                  <a:cubicBezTo>
                    <a:pt x="190657" y="110748"/>
                    <a:pt x="234981" y="210443"/>
                    <a:pt x="267683" y="284039"/>
                  </a:cubicBezTo>
                  <a:moveTo>
                    <a:pt x="344645" y="361382"/>
                  </a:moveTo>
                  <a:lnTo>
                    <a:pt x="185069" y="5782"/>
                  </a:lnTo>
                  <a:cubicBezTo>
                    <a:pt x="183533" y="2188"/>
                    <a:pt x="179958" y="-104"/>
                    <a:pt x="176052" y="4"/>
                  </a:cubicBezTo>
                  <a:lnTo>
                    <a:pt x="170782" y="4"/>
                  </a:lnTo>
                  <a:cubicBezTo>
                    <a:pt x="166877" y="-104"/>
                    <a:pt x="163302" y="2188"/>
                    <a:pt x="161765" y="5782"/>
                  </a:cubicBezTo>
                  <a:lnTo>
                    <a:pt x="1110" y="361382"/>
                  </a:lnTo>
                  <a:cubicBezTo>
                    <a:pt x="-1328" y="365929"/>
                    <a:pt x="386" y="371587"/>
                    <a:pt x="4926" y="374019"/>
                  </a:cubicBezTo>
                  <a:cubicBezTo>
                    <a:pt x="6501" y="374863"/>
                    <a:pt x="8285" y="375238"/>
                    <a:pt x="10063" y="375098"/>
                  </a:cubicBezTo>
                  <a:lnTo>
                    <a:pt x="31209" y="375098"/>
                  </a:lnTo>
                  <a:cubicBezTo>
                    <a:pt x="35108" y="375124"/>
                    <a:pt x="38658" y="372831"/>
                    <a:pt x="40226" y="369256"/>
                  </a:cubicBezTo>
                  <a:lnTo>
                    <a:pt x="62388" y="319409"/>
                  </a:lnTo>
                  <a:lnTo>
                    <a:pt x="283368" y="319409"/>
                  </a:lnTo>
                  <a:cubicBezTo>
                    <a:pt x="296639" y="349190"/>
                    <a:pt x="305529" y="369256"/>
                    <a:pt x="305529" y="369256"/>
                  </a:cubicBezTo>
                  <a:cubicBezTo>
                    <a:pt x="307116" y="372825"/>
                    <a:pt x="310672" y="375124"/>
                    <a:pt x="314546" y="375098"/>
                  </a:cubicBezTo>
                  <a:lnTo>
                    <a:pt x="335691" y="375098"/>
                  </a:lnTo>
                  <a:cubicBezTo>
                    <a:pt x="340835" y="375498"/>
                    <a:pt x="345343" y="371656"/>
                    <a:pt x="345725" y="366519"/>
                  </a:cubicBezTo>
                  <a:cubicBezTo>
                    <a:pt x="345852" y="364741"/>
                    <a:pt x="345470" y="362957"/>
                    <a:pt x="344645" y="361382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B78BD58F-2569-4762-A5B2-8EDE60B06231}"/>
                </a:ext>
              </a:extLst>
            </p:cNvPr>
            <p:cNvSpPr/>
            <p:nvPr/>
          </p:nvSpPr>
          <p:spPr>
            <a:xfrm>
              <a:off x="7877672" y="2421568"/>
              <a:ext cx="345918" cy="375323"/>
            </a:xfrm>
            <a:custGeom>
              <a:avLst/>
              <a:gdLst>
                <a:gd name="connsiteX0" fmla="*/ 267663 w 345918"/>
                <a:gd name="connsiteY0" fmla="*/ 284039 h 375323"/>
                <a:gd name="connsiteX1" fmla="*/ 78179 w 345918"/>
                <a:gd name="connsiteY1" fmla="*/ 284039 h 375323"/>
                <a:gd name="connsiteX2" fmla="*/ 170762 w 345918"/>
                <a:gd name="connsiteY2" fmla="*/ 75950 h 375323"/>
                <a:gd name="connsiteX3" fmla="*/ 175016 w 345918"/>
                <a:gd name="connsiteY3" fmla="*/ 75950 h 375323"/>
                <a:gd name="connsiteX4" fmla="*/ 267663 w 345918"/>
                <a:gd name="connsiteY4" fmla="*/ 284039 h 375323"/>
                <a:gd name="connsiteX5" fmla="*/ 344688 w 345918"/>
                <a:gd name="connsiteY5" fmla="*/ 361383 h 375323"/>
                <a:gd name="connsiteX6" fmla="*/ 185049 w 345918"/>
                <a:gd name="connsiteY6" fmla="*/ 5783 h 375323"/>
                <a:gd name="connsiteX7" fmla="*/ 176096 w 345918"/>
                <a:gd name="connsiteY7" fmla="*/ 4 h 375323"/>
                <a:gd name="connsiteX8" fmla="*/ 170762 w 345918"/>
                <a:gd name="connsiteY8" fmla="*/ 4 h 375323"/>
                <a:gd name="connsiteX9" fmla="*/ 161809 w 345918"/>
                <a:gd name="connsiteY9" fmla="*/ 5783 h 375323"/>
                <a:gd name="connsiteX10" fmla="*/ 1153 w 345918"/>
                <a:gd name="connsiteY10" fmla="*/ 361383 h 375323"/>
                <a:gd name="connsiteX11" fmla="*/ 4773 w 345918"/>
                <a:gd name="connsiteY11" fmla="*/ 373981 h 375323"/>
                <a:gd name="connsiteX12" fmla="*/ 10107 w 345918"/>
                <a:gd name="connsiteY12" fmla="*/ 375099 h 375323"/>
                <a:gd name="connsiteX13" fmla="*/ 31252 w 345918"/>
                <a:gd name="connsiteY13" fmla="*/ 375099 h 375323"/>
                <a:gd name="connsiteX14" fmla="*/ 40270 w 345918"/>
                <a:gd name="connsiteY14" fmla="*/ 369257 h 375323"/>
                <a:gd name="connsiteX15" fmla="*/ 62431 w 345918"/>
                <a:gd name="connsiteY15" fmla="*/ 319409 h 375323"/>
                <a:gd name="connsiteX16" fmla="*/ 282077 w 345918"/>
                <a:gd name="connsiteY16" fmla="*/ 319409 h 375323"/>
                <a:gd name="connsiteX17" fmla="*/ 283474 w 345918"/>
                <a:gd name="connsiteY17" fmla="*/ 319409 h 375323"/>
                <a:gd name="connsiteX18" fmla="*/ 305699 w 345918"/>
                <a:gd name="connsiteY18" fmla="*/ 369447 h 375323"/>
                <a:gd name="connsiteX19" fmla="*/ 314653 w 345918"/>
                <a:gd name="connsiteY19" fmla="*/ 375289 h 375323"/>
                <a:gd name="connsiteX20" fmla="*/ 335798 w 345918"/>
                <a:gd name="connsiteY20" fmla="*/ 375289 h 375323"/>
                <a:gd name="connsiteX21" fmla="*/ 345895 w 345918"/>
                <a:gd name="connsiteY21" fmla="*/ 366780 h 375323"/>
                <a:gd name="connsiteX22" fmla="*/ 344815 w 345918"/>
                <a:gd name="connsiteY22" fmla="*/ 361573 h 3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18" h="375323">
                  <a:moveTo>
                    <a:pt x="267663" y="284039"/>
                  </a:moveTo>
                  <a:lnTo>
                    <a:pt x="78179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70" y="-110"/>
                    <a:pt x="176096" y="4"/>
                  </a:cubicBezTo>
                  <a:lnTo>
                    <a:pt x="170762" y="4"/>
                  </a:lnTo>
                  <a:cubicBezTo>
                    <a:pt x="166888" y="-91"/>
                    <a:pt x="163333" y="2201"/>
                    <a:pt x="161809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7" y="375099"/>
                  </a:cubicBezTo>
                  <a:lnTo>
                    <a:pt x="31252" y="375099"/>
                  </a:lnTo>
                  <a:cubicBezTo>
                    <a:pt x="35126" y="375124"/>
                    <a:pt x="38682" y="372832"/>
                    <a:pt x="40270" y="369257"/>
                  </a:cubicBezTo>
                  <a:lnTo>
                    <a:pt x="62431" y="319409"/>
                  </a:lnTo>
                  <a:lnTo>
                    <a:pt x="282077" y="319409"/>
                  </a:lnTo>
                  <a:cubicBezTo>
                    <a:pt x="282522" y="319441"/>
                    <a:pt x="283030" y="319441"/>
                    <a:pt x="283474" y="319409"/>
                  </a:cubicBezTo>
                  <a:lnTo>
                    <a:pt x="305699" y="369447"/>
                  </a:lnTo>
                  <a:cubicBezTo>
                    <a:pt x="307223" y="373009"/>
                    <a:pt x="310779" y="375308"/>
                    <a:pt x="314653" y="375289"/>
                  </a:cubicBezTo>
                  <a:lnTo>
                    <a:pt x="335798" y="375289"/>
                  </a:lnTo>
                  <a:cubicBezTo>
                    <a:pt x="340942" y="375727"/>
                    <a:pt x="345450" y="371917"/>
                    <a:pt x="345895" y="366780"/>
                  </a:cubicBezTo>
                  <a:cubicBezTo>
                    <a:pt x="346022" y="364977"/>
                    <a:pt x="345641" y="363167"/>
                    <a:pt x="344815" y="36157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C5C5E64C-E3BC-4EB1-B53D-FF932D05F42F}"/>
                </a:ext>
              </a:extLst>
            </p:cNvPr>
            <p:cNvSpPr/>
            <p:nvPr/>
          </p:nvSpPr>
          <p:spPr>
            <a:xfrm>
              <a:off x="8528738" y="2421568"/>
              <a:ext cx="345601" cy="375135"/>
            </a:xfrm>
            <a:custGeom>
              <a:avLst/>
              <a:gdLst>
                <a:gd name="connsiteX0" fmla="*/ 267408 w 345601"/>
                <a:gd name="connsiteY0" fmla="*/ 284039 h 375135"/>
                <a:gd name="connsiteX1" fmla="*/ 77925 w 345601"/>
                <a:gd name="connsiteY1" fmla="*/ 284039 h 375135"/>
                <a:gd name="connsiteX2" fmla="*/ 170762 w 345601"/>
                <a:gd name="connsiteY2" fmla="*/ 75950 h 375135"/>
                <a:gd name="connsiteX3" fmla="*/ 175016 w 345601"/>
                <a:gd name="connsiteY3" fmla="*/ 75950 h 375135"/>
                <a:gd name="connsiteX4" fmla="*/ 267663 w 345601"/>
                <a:gd name="connsiteY4" fmla="*/ 284039 h 375135"/>
                <a:gd name="connsiteX5" fmla="*/ 344688 w 345601"/>
                <a:gd name="connsiteY5" fmla="*/ 361383 h 375135"/>
                <a:gd name="connsiteX6" fmla="*/ 185049 w 345601"/>
                <a:gd name="connsiteY6" fmla="*/ 5783 h 375135"/>
                <a:gd name="connsiteX7" fmla="*/ 176095 w 345601"/>
                <a:gd name="connsiteY7" fmla="*/ 4 h 375135"/>
                <a:gd name="connsiteX8" fmla="*/ 170762 w 345601"/>
                <a:gd name="connsiteY8" fmla="*/ 4 h 375135"/>
                <a:gd name="connsiteX9" fmla="*/ 161808 w 345601"/>
                <a:gd name="connsiteY9" fmla="*/ 5783 h 375135"/>
                <a:gd name="connsiteX10" fmla="*/ 1153 w 345601"/>
                <a:gd name="connsiteY10" fmla="*/ 361383 h 375135"/>
                <a:gd name="connsiteX11" fmla="*/ 4773 w 345601"/>
                <a:gd name="connsiteY11" fmla="*/ 373981 h 375135"/>
                <a:gd name="connsiteX12" fmla="*/ 10106 w 345601"/>
                <a:gd name="connsiteY12" fmla="*/ 375099 h 375135"/>
                <a:gd name="connsiteX13" fmla="*/ 31062 w 345601"/>
                <a:gd name="connsiteY13" fmla="*/ 375099 h 375135"/>
                <a:gd name="connsiteX14" fmla="*/ 40079 w 345601"/>
                <a:gd name="connsiteY14" fmla="*/ 369257 h 375135"/>
                <a:gd name="connsiteX15" fmla="*/ 62240 w 345601"/>
                <a:gd name="connsiteY15" fmla="*/ 319409 h 375135"/>
                <a:gd name="connsiteX16" fmla="*/ 270393 w 345601"/>
                <a:gd name="connsiteY16" fmla="*/ 319409 h 375135"/>
                <a:gd name="connsiteX17" fmla="*/ 281823 w 345601"/>
                <a:gd name="connsiteY17" fmla="*/ 316298 h 375135"/>
                <a:gd name="connsiteX18" fmla="*/ 305381 w 345601"/>
                <a:gd name="connsiteY18" fmla="*/ 369257 h 375135"/>
                <a:gd name="connsiteX19" fmla="*/ 314335 w 345601"/>
                <a:gd name="connsiteY19" fmla="*/ 375099 h 375135"/>
                <a:gd name="connsiteX20" fmla="*/ 335480 w 345601"/>
                <a:gd name="connsiteY20" fmla="*/ 375099 h 375135"/>
                <a:gd name="connsiteX21" fmla="*/ 345577 w 345601"/>
                <a:gd name="connsiteY21" fmla="*/ 366589 h 375135"/>
                <a:gd name="connsiteX22" fmla="*/ 344498 w 345601"/>
                <a:gd name="connsiteY22" fmla="*/ 361383 h 37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601" h="375135">
                  <a:moveTo>
                    <a:pt x="267408" y="284039"/>
                  </a:moveTo>
                  <a:lnTo>
                    <a:pt x="77925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69" y="-110"/>
                    <a:pt x="176095" y="4"/>
                  </a:cubicBezTo>
                  <a:lnTo>
                    <a:pt x="170762" y="4"/>
                  </a:lnTo>
                  <a:cubicBezTo>
                    <a:pt x="166888" y="-110"/>
                    <a:pt x="163332" y="2188"/>
                    <a:pt x="161808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6" y="375099"/>
                  </a:cubicBezTo>
                  <a:lnTo>
                    <a:pt x="31062" y="375099"/>
                  </a:lnTo>
                  <a:cubicBezTo>
                    <a:pt x="34935" y="375124"/>
                    <a:pt x="38491" y="372832"/>
                    <a:pt x="40079" y="369257"/>
                  </a:cubicBezTo>
                  <a:lnTo>
                    <a:pt x="62240" y="319409"/>
                  </a:lnTo>
                  <a:lnTo>
                    <a:pt x="270393" y="319409"/>
                  </a:lnTo>
                  <a:cubicBezTo>
                    <a:pt x="274457" y="319523"/>
                    <a:pt x="278394" y="318438"/>
                    <a:pt x="281823" y="316298"/>
                  </a:cubicBezTo>
                  <a:cubicBezTo>
                    <a:pt x="295793" y="348048"/>
                    <a:pt x="305381" y="369257"/>
                    <a:pt x="305381" y="369257"/>
                  </a:cubicBezTo>
                  <a:cubicBezTo>
                    <a:pt x="306905" y="372844"/>
                    <a:pt x="310462" y="375149"/>
                    <a:pt x="314335" y="375099"/>
                  </a:cubicBezTo>
                  <a:lnTo>
                    <a:pt x="335480" y="375099"/>
                  </a:lnTo>
                  <a:cubicBezTo>
                    <a:pt x="340624" y="375537"/>
                    <a:pt x="345132" y="371727"/>
                    <a:pt x="345577" y="366589"/>
                  </a:cubicBezTo>
                  <a:cubicBezTo>
                    <a:pt x="345704" y="364786"/>
                    <a:pt x="345323" y="362976"/>
                    <a:pt x="344498" y="36138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2A537631-2A73-4DDC-B721-2A0425424127}"/>
                </a:ext>
              </a:extLst>
            </p:cNvPr>
            <p:cNvSpPr/>
            <p:nvPr/>
          </p:nvSpPr>
          <p:spPr>
            <a:xfrm>
              <a:off x="4439411" y="2177160"/>
              <a:ext cx="849376" cy="849376"/>
            </a:xfrm>
            <a:custGeom>
              <a:avLst/>
              <a:gdLst>
                <a:gd name="connsiteX0" fmla="*/ 424688 w 849376"/>
                <a:gd name="connsiteY0" fmla="*/ 849376 h 849376"/>
                <a:gd name="connsiteX1" fmla="*/ 0 w 849376"/>
                <a:gd name="connsiteY1" fmla="*/ 424688 h 849376"/>
                <a:gd name="connsiteX2" fmla="*/ 424688 w 849376"/>
                <a:gd name="connsiteY2" fmla="*/ 0 h 849376"/>
                <a:gd name="connsiteX3" fmla="*/ 849376 w 849376"/>
                <a:gd name="connsiteY3" fmla="*/ 424688 h 849376"/>
                <a:gd name="connsiteX4" fmla="*/ 424688 w 849376"/>
                <a:gd name="connsiteY4" fmla="*/ 849376 h 849376"/>
                <a:gd name="connsiteX5" fmla="*/ 424688 w 849376"/>
                <a:gd name="connsiteY5" fmla="*/ 34671 h 849376"/>
                <a:gd name="connsiteX6" fmla="*/ 34608 w 849376"/>
                <a:gd name="connsiteY6" fmla="*/ 424752 h 849376"/>
                <a:gd name="connsiteX7" fmla="*/ 424688 w 849376"/>
                <a:gd name="connsiteY7" fmla="*/ 814832 h 849376"/>
                <a:gd name="connsiteX8" fmla="*/ 814769 w 849376"/>
                <a:gd name="connsiteY8" fmla="*/ 424752 h 849376"/>
                <a:gd name="connsiteX9" fmla="*/ 814769 w 849376"/>
                <a:gd name="connsiteY9" fmla="*/ 424688 h 849376"/>
                <a:gd name="connsiteX10" fmla="*/ 424688 w 849376"/>
                <a:gd name="connsiteY10" fmla="*/ 34671 h 8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376" h="849376">
                  <a:moveTo>
                    <a:pt x="424688" y="849376"/>
                  </a:moveTo>
                  <a:cubicBezTo>
                    <a:pt x="190138" y="849376"/>
                    <a:pt x="0" y="659238"/>
                    <a:pt x="0" y="424688"/>
                  </a:cubicBezTo>
                  <a:cubicBezTo>
                    <a:pt x="0" y="190138"/>
                    <a:pt x="190138" y="0"/>
                    <a:pt x="424688" y="0"/>
                  </a:cubicBezTo>
                  <a:cubicBezTo>
                    <a:pt x="659238" y="0"/>
                    <a:pt x="849376" y="190138"/>
                    <a:pt x="849376" y="424688"/>
                  </a:cubicBezTo>
                  <a:cubicBezTo>
                    <a:pt x="848957" y="659060"/>
                    <a:pt x="659060" y="848957"/>
                    <a:pt x="424688" y="849376"/>
                  </a:cubicBezTo>
                  <a:close/>
                  <a:moveTo>
                    <a:pt x="424688" y="34671"/>
                  </a:moveTo>
                  <a:cubicBezTo>
                    <a:pt x="209252" y="34671"/>
                    <a:pt x="34608" y="209315"/>
                    <a:pt x="34608" y="424752"/>
                  </a:cubicBezTo>
                  <a:cubicBezTo>
                    <a:pt x="34608" y="640188"/>
                    <a:pt x="209252" y="814832"/>
                    <a:pt x="424688" y="814832"/>
                  </a:cubicBezTo>
                  <a:cubicBezTo>
                    <a:pt x="640125" y="814832"/>
                    <a:pt x="814769" y="640188"/>
                    <a:pt x="814769" y="424752"/>
                  </a:cubicBezTo>
                  <a:cubicBezTo>
                    <a:pt x="814769" y="424733"/>
                    <a:pt x="814769" y="424707"/>
                    <a:pt x="814769" y="424688"/>
                  </a:cubicBezTo>
                  <a:cubicBezTo>
                    <a:pt x="814521" y="209366"/>
                    <a:pt x="640010" y="34881"/>
                    <a:pt x="424688" y="3467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433E8AF3-36A5-46F3-B853-EA4414451794}"/>
                </a:ext>
              </a:extLst>
            </p:cNvPr>
            <p:cNvSpPr/>
            <p:nvPr/>
          </p:nvSpPr>
          <p:spPr>
            <a:xfrm>
              <a:off x="4804730" y="2422395"/>
              <a:ext cx="345436" cy="374599"/>
            </a:xfrm>
            <a:custGeom>
              <a:avLst/>
              <a:gdLst>
                <a:gd name="connsiteX0" fmla="*/ 333118 w 345436"/>
                <a:gd name="connsiteY0" fmla="*/ 374589 h 374599"/>
                <a:gd name="connsiteX1" fmla="*/ 312290 w 345436"/>
                <a:gd name="connsiteY1" fmla="*/ 374589 h 374599"/>
                <a:gd name="connsiteX2" fmla="*/ 301241 w 345436"/>
                <a:gd name="connsiteY2" fmla="*/ 367350 h 374599"/>
                <a:gd name="connsiteX3" fmla="*/ 173225 w 345436"/>
                <a:gd name="connsiteY3" fmla="*/ 79822 h 374599"/>
                <a:gd name="connsiteX4" fmla="*/ 172209 w 345436"/>
                <a:gd name="connsiteY4" fmla="*/ 79822 h 374599"/>
                <a:gd name="connsiteX5" fmla="*/ 44193 w 345436"/>
                <a:gd name="connsiteY5" fmla="*/ 367478 h 374599"/>
                <a:gd name="connsiteX6" fmla="*/ 33144 w 345436"/>
                <a:gd name="connsiteY6" fmla="*/ 374589 h 374599"/>
                <a:gd name="connsiteX7" fmla="*/ 12316 w 345436"/>
                <a:gd name="connsiteY7" fmla="*/ 374589 h 374599"/>
                <a:gd name="connsiteX8" fmla="*/ 1775 w 345436"/>
                <a:gd name="connsiteY8" fmla="*/ 369256 h 374599"/>
                <a:gd name="connsiteX9" fmla="*/ 1267 w 345436"/>
                <a:gd name="connsiteY9" fmla="*/ 357635 h 374599"/>
                <a:gd name="connsiteX10" fmla="*/ 159573 w 345436"/>
                <a:gd name="connsiteY10" fmla="*/ 7178 h 374599"/>
                <a:gd name="connsiteX11" fmla="*/ 170622 w 345436"/>
                <a:gd name="connsiteY11" fmla="*/ 3 h 374599"/>
                <a:gd name="connsiteX12" fmla="*/ 175829 w 345436"/>
                <a:gd name="connsiteY12" fmla="*/ 3 h 374599"/>
                <a:gd name="connsiteX13" fmla="*/ 186814 w 345436"/>
                <a:gd name="connsiteY13" fmla="*/ 7051 h 374599"/>
                <a:gd name="connsiteX14" fmla="*/ 344167 w 345436"/>
                <a:gd name="connsiteY14" fmla="*/ 357698 h 374599"/>
                <a:gd name="connsiteX15" fmla="*/ 343659 w 345436"/>
                <a:gd name="connsiteY15" fmla="*/ 369256 h 374599"/>
                <a:gd name="connsiteX16" fmla="*/ 333118 w 345436"/>
                <a:gd name="connsiteY16" fmla="*/ 374589 h 3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36" h="374599">
                  <a:moveTo>
                    <a:pt x="333118" y="374589"/>
                  </a:moveTo>
                  <a:lnTo>
                    <a:pt x="312290" y="374589"/>
                  </a:lnTo>
                  <a:cubicBezTo>
                    <a:pt x="307477" y="374653"/>
                    <a:pt x="303102" y="371789"/>
                    <a:pt x="301241" y="367350"/>
                  </a:cubicBezTo>
                  <a:cubicBezTo>
                    <a:pt x="300225" y="365128"/>
                    <a:pt x="199641" y="138242"/>
                    <a:pt x="173225" y="79822"/>
                  </a:cubicBezTo>
                  <a:lnTo>
                    <a:pt x="172209" y="79822"/>
                  </a:lnTo>
                  <a:lnTo>
                    <a:pt x="44193" y="367478"/>
                  </a:lnTo>
                  <a:cubicBezTo>
                    <a:pt x="42263" y="371846"/>
                    <a:pt x="37919" y="374640"/>
                    <a:pt x="33144" y="374589"/>
                  </a:cubicBezTo>
                  <a:lnTo>
                    <a:pt x="12316" y="374589"/>
                  </a:lnTo>
                  <a:cubicBezTo>
                    <a:pt x="8119" y="374761"/>
                    <a:pt x="4125" y="372742"/>
                    <a:pt x="1775" y="369256"/>
                  </a:cubicBezTo>
                  <a:cubicBezTo>
                    <a:pt x="-397" y="365731"/>
                    <a:pt x="-587" y="361337"/>
                    <a:pt x="1267" y="357635"/>
                  </a:cubicBezTo>
                  <a:lnTo>
                    <a:pt x="159573" y="7178"/>
                  </a:lnTo>
                  <a:cubicBezTo>
                    <a:pt x="161471" y="2778"/>
                    <a:pt x="165827" y="-54"/>
                    <a:pt x="170622" y="3"/>
                  </a:cubicBezTo>
                  <a:lnTo>
                    <a:pt x="175829" y="3"/>
                  </a:lnTo>
                  <a:cubicBezTo>
                    <a:pt x="180585" y="-105"/>
                    <a:pt x="184928" y="2683"/>
                    <a:pt x="186814" y="7051"/>
                  </a:cubicBezTo>
                  <a:lnTo>
                    <a:pt x="344167" y="357698"/>
                  </a:lnTo>
                  <a:cubicBezTo>
                    <a:pt x="346028" y="361375"/>
                    <a:pt x="345831" y="365757"/>
                    <a:pt x="343659" y="369256"/>
                  </a:cubicBezTo>
                  <a:cubicBezTo>
                    <a:pt x="341310" y="372742"/>
                    <a:pt x="337315" y="374761"/>
                    <a:pt x="333118" y="37458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709D2C9E-1ED8-4BFB-AE5F-1D2FA45B92FC}"/>
                </a:ext>
              </a:extLst>
            </p:cNvPr>
            <p:cNvSpPr/>
            <p:nvPr/>
          </p:nvSpPr>
          <p:spPr>
            <a:xfrm>
              <a:off x="4623561" y="2427604"/>
              <a:ext cx="229806" cy="369379"/>
            </a:xfrm>
            <a:custGeom>
              <a:avLst/>
              <a:gdLst>
                <a:gd name="connsiteX0" fmla="*/ 32639 w 229806"/>
                <a:gd name="connsiteY0" fmla="*/ 369380 h 369379"/>
                <a:gd name="connsiteX1" fmla="*/ 12319 w 229806"/>
                <a:gd name="connsiteY1" fmla="*/ 369380 h 369379"/>
                <a:gd name="connsiteX2" fmla="*/ 0 w 229806"/>
                <a:gd name="connsiteY2" fmla="*/ 357124 h 369379"/>
                <a:gd name="connsiteX3" fmla="*/ 0 w 229806"/>
                <a:gd name="connsiteY3" fmla="*/ 12319 h 369379"/>
                <a:gd name="connsiteX4" fmla="*/ 12319 w 229806"/>
                <a:gd name="connsiteY4" fmla="*/ 0 h 369379"/>
                <a:gd name="connsiteX5" fmla="*/ 217488 w 229806"/>
                <a:gd name="connsiteY5" fmla="*/ 0 h 369379"/>
                <a:gd name="connsiteX6" fmla="*/ 229807 w 229806"/>
                <a:gd name="connsiteY6" fmla="*/ 12319 h 369379"/>
                <a:gd name="connsiteX7" fmla="*/ 229807 w 229806"/>
                <a:gd name="connsiteY7" fmla="*/ 27432 h 369379"/>
                <a:gd name="connsiteX8" fmla="*/ 217488 w 229806"/>
                <a:gd name="connsiteY8" fmla="*/ 39688 h 369379"/>
                <a:gd name="connsiteX9" fmla="*/ 44895 w 229806"/>
                <a:gd name="connsiteY9" fmla="*/ 39688 h 369379"/>
                <a:gd name="connsiteX10" fmla="*/ 44895 w 229806"/>
                <a:gd name="connsiteY10" fmla="*/ 177610 h 369379"/>
                <a:gd name="connsiteX11" fmla="*/ 191960 w 229806"/>
                <a:gd name="connsiteY11" fmla="*/ 177610 h 369379"/>
                <a:gd name="connsiteX12" fmla="*/ 204279 w 229806"/>
                <a:gd name="connsiteY12" fmla="*/ 189929 h 369379"/>
                <a:gd name="connsiteX13" fmla="*/ 204279 w 229806"/>
                <a:gd name="connsiteY13" fmla="*/ 205042 h 369379"/>
                <a:gd name="connsiteX14" fmla="*/ 191960 w 229806"/>
                <a:gd name="connsiteY14" fmla="*/ 217297 h 369379"/>
                <a:gd name="connsiteX15" fmla="*/ 44895 w 229806"/>
                <a:gd name="connsiteY15" fmla="*/ 217297 h 369379"/>
                <a:gd name="connsiteX16" fmla="*/ 44895 w 229806"/>
                <a:gd name="connsiteY16" fmla="*/ 356997 h 369379"/>
                <a:gd name="connsiteX17" fmla="*/ 32639 w 229806"/>
                <a:gd name="connsiteY17" fmla="*/ 369380 h 3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806" h="369379">
                  <a:moveTo>
                    <a:pt x="32639" y="369380"/>
                  </a:moveTo>
                  <a:lnTo>
                    <a:pt x="12319" y="369380"/>
                  </a:lnTo>
                  <a:cubicBezTo>
                    <a:pt x="5537" y="369380"/>
                    <a:pt x="32" y="363906"/>
                    <a:pt x="0" y="357124"/>
                  </a:cubicBezTo>
                  <a:lnTo>
                    <a:pt x="0" y="12319"/>
                  </a:lnTo>
                  <a:cubicBezTo>
                    <a:pt x="0" y="5518"/>
                    <a:pt x="5518" y="0"/>
                    <a:pt x="12319" y="0"/>
                  </a:cubicBezTo>
                  <a:lnTo>
                    <a:pt x="217488" y="0"/>
                  </a:lnTo>
                  <a:cubicBezTo>
                    <a:pt x="224288" y="0"/>
                    <a:pt x="229807" y="5518"/>
                    <a:pt x="229807" y="12319"/>
                  </a:cubicBezTo>
                  <a:lnTo>
                    <a:pt x="229807" y="27432"/>
                  </a:lnTo>
                  <a:cubicBezTo>
                    <a:pt x="229775" y="34214"/>
                    <a:pt x="224269" y="39688"/>
                    <a:pt x="217488" y="39688"/>
                  </a:cubicBezTo>
                  <a:lnTo>
                    <a:pt x="44895" y="39688"/>
                  </a:lnTo>
                  <a:lnTo>
                    <a:pt x="44895" y="177610"/>
                  </a:lnTo>
                  <a:lnTo>
                    <a:pt x="191960" y="177610"/>
                  </a:lnTo>
                  <a:cubicBezTo>
                    <a:pt x="198679" y="177806"/>
                    <a:pt x="204083" y="183210"/>
                    <a:pt x="204279" y="189929"/>
                  </a:cubicBezTo>
                  <a:lnTo>
                    <a:pt x="204279" y="205042"/>
                  </a:lnTo>
                  <a:cubicBezTo>
                    <a:pt x="204051" y="211735"/>
                    <a:pt x="198653" y="217100"/>
                    <a:pt x="191960" y="217297"/>
                  </a:cubicBezTo>
                  <a:lnTo>
                    <a:pt x="44895" y="217297"/>
                  </a:lnTo>
                  <a:lnTo>
                    <a:pt x="44895" y="356997"/>
                  </a:lnTo>
                  <a:cubicBezTo>
                    <a:pt x="44729" y="363715"/>
                    <a:pt x="39357" y="369145"/>
                    <a:pt x="32639" y="36938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6FEAACBD-B1E3-4D45-A253-34F09641B7EB}"/>
              </a:ext>
            </a:extLst>
          </p:cNvPr>
          <p:cNvGrpSpPr/>
          <p:nvPr userDrawn="1"/>
        </p:nvGrpSpPr>
        <p:grpSpPr>
          <a:xfrm>
            <a:off x="5123519" y="1746369"/>
            <a:ext cx="1726061" cy="203065"/>
            <a:chOff x="7435850" y="2901566"/>
            <a:chExt cx="1428750" cy="168087"/>
          </a:xfrm>
          <a:solidFill>
            <a:srgbClr val="FDFDFC"/>
          </a:solidFill>
        </p:grpSpPr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C5773CD8-7AF4-4EC0-AE1C-8BE4D6E62539}"/>
                </a:ext>
              </a:extLst>
            </p:cNvPr>
            <p:cNvSpPr/>
            <p:nvPr/>
          </p:nvSpPr>
          <p:spPr>
            <a:xfrm>
              <a:off x="7435850" y="2912300"/>
              <a:ext cx="40893" cy="118554"/>
            </a:xfrm>
            <a:custGeom>
              <a:avLst/>
              <a:gdLst>
                <a:gd name="connsiteX0" fmla="*/ 40894 w 40893"/>
                <a:gd name="connsiteY0" fmla="*/ 0 h 118554"/>
                <a:gd name="connsiteX1" fmla="*/ 23305 w 40893"/>
                <a:gd name="connsiteY1" fmla="*/ 118554 h 118554"/>
                <a:gd name="connsiteX2" fmla="*/ 0 w 40893"/>
                <a:gd name="connsiteY2" fmla="*/ 118554 h 118554"/>
                <a:gd name="connsiteX3" fmla="*/ 17526 w 40893"/>
                <a:gd name="connsiteY3" fmla="*/ 0 h 1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3" h="118554">
                  <a:moveTo>
                    <a:pt x="40894" y="0"/>
                  </a:moveTo>
                  <a:lnTo>
                    <a:pt x="23305" y="118554"/>
                  </a:lnTo>
                  <a:lnTo>
                    <a:pt x="0" y="11855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912B5C92-0AF5-499E-A030-1D65E8ACDFB2}"/>
                </a:ext>
              </a:extLst>
            </p:cNvPr>
            <p:cNvSpPr/>
            <p:nvPr/>
          </p:nvSpPr>
          <p:spPr>
            <a:xfrm>
              <a:off x="7500302" y="2903664"/>
              <a:ext cx="89443" cy="127190"/>
            </a:xfrm>
            <a:custGeom>
              <a:avLst/>
              <a:gdLst>
                <a:gd name="connsiteX0" fmla="*/ 83947 w 89443"/>
                <a:gd name="connsiteY0" fmla="*/ 44069 h 127190"/>
                <a:gd name="connsiteX1" fmla="*/ 89344 w 89443"/>
                <a:gd name="connsiteY1" fmla="*/ 61405 h 127190"/>
                <a:gd name="connsiteX2" fmla="*/ 88519 w 89443"/>
                <a:gd name="connsiteY2" fmla="*/ 70421 h 127190"/>
                <a:gd name="connsiteX3" fmla="*/ 85916 w 89443"/>
                <a:gd name="connsiteY3" fmla="*/ 87948 h 127190"/>
                <a:gd name="connsiteX4" fmla="*/ 81852 w 89443"/>
                <a:gd name="connsiteY4" fmla="*/ 112967 h 127190"/>
                <a:gd name="connsiteX5" fmla="*/ 79566 w 89443"/>
                <a:gd name="connsiteY5" fmla="*/ 127190 h 127190"/>
                <a:gd name="connsiteX6" fmla="*/ 56197 w 89443"/>
                <a:gd name="connsiteY6" fmla="*/ 127190 h 127190"/>
                <a:gd name="connsiteX7" fmla="*/ 58928 w 89443"/>
                <a:gd name="connsiteY7" fmla="*/ 110109 h 127190"/>
                <a:gd name="connsiteX8" fmla="*/ 62357 w 89443"/>
                <a:gd name="connsiteY8" fmla="*/ 88138 h 127190"/>
                <a:gd name="connsiteX9" fmla="*/ 64516 w 89443"/>
                <a:gd name="connsiteY9" fmla="*/ 72962 h 127190"/>
                <a:gd name="connsiteX10" fmla="*/ 65215 w 89443"/>
                <a:gd name="connsiteY10" fmla="*/ 64071 h 127190"/>
                <a:gd name="connsiteX11" fmla="*/ 63309 w 89443"/>
                <a:gd name="connsiteY11" fmla="*/ 57721 h 127190"/>
                <a:gd name="connsiteX12" fmla="*/ 57277 w 89443"/>
                <a:gd name="connsiteY12" fmla="*/ 56007 h 127190"/>
                <a:gd name="connsiteX13" fmla="*/ 48768 w 89443"/>
                <a:gd name="connsiteY13" fmla="*/ 58230 h 127190"/>
                <a:gd name="connsiteX14" fmla="*/ 39433 w 89443"/>
                <a:gd name="connsiteY14" fmla="*/ 64199 h 127190"/>
                <a:gd name="connsiteX15" fmla="*/ 31496 w 89443"/>
                <a:gd name="connsiteY15" fmla="*/ 72581 h 127190"/>
                <a:gd name="connsiteX16" fmla="*/ 23114 w 89443"/>
                <a:gd name="connsiteY16" fmla="*/ 127000 h 127190"/>
                <a:gd name="connsiteX17" fmla="*/ 0 w 89443"/>
                <a:gd name="connsiteY17" fmla="*/ 127000 h 127190"/>
                <a:gd name="connsiteX18" fmla="*/ 18288 w 89443"/>
                <a:gd name="connsiteY18" fmla="*/ 0 h 127190"/>
                <a:gd name="connsiteX19" fmla="*/ 41466 w 89443"/>
                <a:gd name="connsiteY19" fmla="*/ 0 h 127190"/>
                <a:gd name="connsiteX20" fmla="*/ 36004 w 89443"/>
                <a:gd name="connsiteY20" fmla="*/ 41910 h 127190"/>
                <a:gd name="connsiteX21" fmla="*/ 33083 w 89443"/>
                <a:gd name="connsiteY21" fmla="*/ 57912 h 127190"/>
                <a:gd name="connsiteX22" fmla="*/ 49085 w 89443"/>
                <a:gd name="connsiteY22" fmla="*/ 43752 h 127190"/>
                <a:gd name="connsiteX23" fmla="*/ 68135 w 89443"/>
                <a:gd name="connsiteY23" fmla="*/ 38354 h 127190"/>
                <a:gd name="connsiteX24" fmla="*/ 83947 w 89443"/>
                <a:gd name="connsiteY24" fmla="*/ 44069 h 1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43" h="127190">
                  <a:moveTo>
                    <a:pt x="83947" y="44069"/>
                  </a:moveTo>
                  <a:cubicBezTo>
                    <a:pt x="88011" y="48895"/>
                    <a:pt x="89916" y="55137"/>
                    <a:pt x="89344" y="61405"/>
                  </a:cubicBezTo>
                  <a:cubicBezTo>
                    <a:pt x="89281" y="64427"/>
                    <a:pt x="88964" y="67437"/>
                    <a:pt x="88519" y="70421"/>
                  </a:cubicBezTo>
                  <a:cubicBezTo>
                    <a:pt x="87947" y="74486"/>
                    <a:pt x="87058" y="80328"/>
                    <a:pt x="85916" y="87948"/>
                  </a:cubicBezTo>
                  <a:lnTo>
                    <a:pt x="81852" y="112967"/>
                  </a:lnTo>
                  <a:lnTo>
                    <a:pt x="79566" y="127190"/>
                  </a:lnTo>
                  <a:lnTo>
                    <a:pt x="56197" y="127190"/>
                  </a:lnTo>
                  <a:cubicBezTo>
                    <a:pt x="56896" y="122428"/>
                    <a:pt x="57785" y="116713"/>
                    <a:pt x="58928" y="110109"/>
                  </a:cubicBezTo>
                  <a:cubicBezTo>
                    <a:pt x="60261" y="101854"/>
                    <a:pt x="61404" y="94552"/>
                    <a:pt x="62357" y="88138"/>
                  </a:cubicBezTo>
                  <a:cubicBezTo>
                    <a:pt x="63309" y="81725"/>
                    <a:pt x="64008" y="76708"/>
                    <a:pt x="64516" y="72962"/>
                  </a:cubicBezTo>
                  <a:cubicBezTo>
                    <a:pt x="64960" y="70015"/>
                    <a:pt x="65151" y="67050"/>
                    <a:pt x="65215" y="64071"/>
                  </a:cubicBezTo>
                  <a:cubicBezTo>
                    <a:pt x="65532" y="61779"/>
                    <a:pt x="64833" y="59461"/>
                    <a:pt x="63309" y="57721"/>
                  </a:cubicBezTo>
                  <a:cubicBezTo>
                    <a:pt x="61595" y="56445"/>
                    <a:pt x="59436" y="55836"/>
                    <a:pt x="57277" y="56007"/>
                  </a:cubicBezTo>
                  <a:cubicBezTo>
                    <a:pt x="54292" y="56121"/>
                    <a:pt x="51435" y="56883"/>
                    <a:pt x="48768" y="58230"/>
                  </a:cubicBezTo>
                  <a:cubicBezTo>
                    <a:pt x="45403" y="59823"/>
                    <a:pt x="42291" y="61830"/>
                    <a:pt x="39433" y="64199"/>
                  </a:cubicBezTo>
                  <a:cubicBezTo>
                    <a:pt x="36449" y="66675"/>
                    <a:pt x="33782" y="69488"/>
                    <a:pt x="31496" y="72581"/>
                  </a:cubicBezTo>
                  <a:lnTo>
                    <a:pt x="23114" y="127000"/>
                  </a:lnTo>
                  <a:lnTo>
                    <a:pt x="0" y="127000"/>
                  </a:lnTo>
                  <a:lnTo>
                    <a:pt x="18288" y="0"/>
                  </a:lnTo>
                  <a:lnTo>
                    <a:pt x="41466" y="0"/>
                  </a:lnTo>
                  <a:lnTo>
                    <a:pt x="36004" y="41910"/>
                  </a:lnTo>
                  <a:lnTo>
                    <a:pt x="33083" y="57912"/>
                  </a:lnTo>
                  <a:cubicBezTo>
                    <a:pt x="37465" y="52184"/>
                    <a:pt x="42863" y="47377"/>
                    <a:pt x="49085" y="43752"/>
                  </a:cubicBezTo>
                  <a:cubicBezTo>
                    <a:pt x="54864" y="40304"/>
                    <a:pt x="61404" y="38443"/>
                    <a:pt x="68135" y="38354"/>
                  </a:cubicBezTo>
                  <a:cubicBezTo>
                    <a:pt x="73978" y="38049"/>
                    <a:pt x="79692" y="40113"/>
                    <a:pt x="83947" y="44069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9832C3A7-745D-42BA-BEF2-4EF980C34B47}"/>
                </a:ext>
              </a:extLst>
            </p:cNvPr>
            <p:cNvSpPr/>
            <p:nvPr/>
          </p:nvSpPr>
          <p:spPr>
            <a:xfrm>
              <a:off x="7618793" y="2941659"/>
              <a:ext cx="142656" cy="89195"/>
            </a:xfrm>
            <a:custGeom>
              <a:avLst/>
              <a:gdLst>
                <a:gd name="connsiteX0" fmla="*/ 137287 w 142656"/>
                <a:gd name="connsiteY0" fmla="*/ 6074 h 89195"/>
                <a:gd name="connsiteX1" fmla="*/ 142557 w 142656"/>
                <a:gd name="connsiteY1" fmla="*/ 23473 h 89195"/>
                <a:gd name="connsiteX2" fmla="*/ 139128 w 142656"/>
                <a:gd name="connsiteY2" fmla="*/ 50016 h 89195"/>
                <a:gd name="connsiteX3" fmla="*/ 134683 w 142656"/>
                <a:gd name="connsiteY3" fmla="*/ 77702 h 89195"/>
                <a:gd name="connsiteX4" fmla="*/ 132842 w 142656"/>
                <a:gd name="connsiteY4" fmla="*/ 89195 h 89195"/>
                <a:gd name="connsiteX5" fmla="*/ 109156 w 142656"/>
                <a:gd name="connsiteY5" fmla="*/ 89195 h 89195"/>
                <a:gd name="connsiteX6" fmla="*/ 112649 w 142656"/>
                <a:gd name="connsiteY6" fmla="*/ 67097 h 89195"/>
                <a:gd name="connsiteX7" fmla="*/ 115315 w 142656"/>
                <a:gd name="connsiteY7" fmla="*/ 50206 h 89195"/>
                <a:gd name="connsiteX8" fmla="*/ 117475 w 142656"/>
                <a:gd name="connsiteY8" fmla="*/ 35030 h 89195"/>
                <a:gd name="connsiteX9" fmla="*/ 118173 w 142656"/>
                <a:gd name="connsiteY9" fmla="*/ 26076 h 89195"/>
                <a:gd name="connsiteX10" fmla="*/ 116205 w 142656"/>
                <a:gd name="connsiteY10" fmla="*/ 19726 h 89195"/>
                <a:gd name="connsiteX11" fmla="*/ 110236 w 142656"/>
                <a:gd name="connsiteY11" fmla="*/ 18012 h 89195"/>
                <a:gd name="connsiteX12" fmla="*/ 99187 w 142656"/>
                <a:gd name="connsiteY12" fmla="*/ 21822 h 89195"/>
                <a:gd name="connsiteX13" fmla="*/ 88201 w 142656"/>
                <a:gd name="connsiteY13" fmla="*/ 31601 h 89195"/>
                <a:gd name="connsiteX14" fmla="*/ 87122 w 142656"/>
                <a:gd name="connsiteY14" fmla="*/ 39221 h 89195"/>
                <a:gd name="connsiteX15" fmla="*/ 85978 w 142656"/>
                <a:gd name="connsiteY15" fmla="*/ 46841 h 89195"/>
                <a:gd name="connsiteX16" fmla="*/ 85471 w 142656"/>
                <a:gd name="connsiteY16" fmla="*/ 49952 h 89195"/>
                <a:gd name="connsiteX17" fmla="*/ 81025 w 142656"/>
                <a:gd name="connsiteY17" fmla="*/ 77575 h 89195"/>
                <a:gd name="connsiteX18" fmla="*/ 79121 w 142656"/>
                <a:gd name="connsiteY18" fmla="*/ 89005 h 89195"/>
                <a:gd name="connsiteX19" fmla="*/ 55625 w 142656"/>
                <a:gd name="connsiteY19" fmla="*/ 89005 h 89195"/>
                <a:gd name="connsiteX20" fmla="*/ 57023 w 142656"/>
                <a:gd name="connsiteY20" fmla="*/ 79861 h 89195"/>
                <a:gd name="connsiteX21" fmla="*/ 58356 w 142656"/>
                <a:gd name="connsiteY21" fmla="*/ 71796 h 89195"/>
                <a:gd name="connsiteX22" fmla="*/ 61722 w 142656"/>
                <a:gd name="connsiteY22" fmla="*/ 50016 h 89195"/>
                <a:gd name="connsiteX23" fmla="*/ 64579 w 142656"/>
                <a:gd name="connsiteY23" fmla="*/ 25886 h 89195"/>
                <a:gd name="connsiteX24" fmla="*/ 62611 w 142656"/>
                <a:gd name="connsiteY24" fmla="*/ 19536 h 89195"/>
                <a:gd name="connsiteX25" fmla="*/ 56642 w 142656"/>
                <a:gd name="connsiteY25" fmla="*/ 17821 h 89195"/>
                <a:gd name="connsiteX26" fmla="*/ 43942 w 142656"/>
                <a:gd name="connsiteY26" fmla="*/ 22520 h 89195"/>
                <a:gd name="connsiteX27" fmla="*/ 31876 w 142656"/>
                <a:gd name="connsiteY27" fmla="*/ 34204 h 89195"/>
                <a:gd name="connsiteX28" fmla="*/ 23558 w 142656"/>
                <a:gd name="connsiteY28" fmla="*/ 88814 h 89195"/>
                <a:gd name="connsiteX29" fmla="*/ 0 w 142656"/>
                <a:gd name="connsiteY29" fmla="*/ 88814 h 89195"/>
                <a:gd name="connsiteX30" fmla="*/ 13208 w 142656"/>
                <a:gd name="connsiteY30" fmla="*/ 486 h 89195"/>
                <a:gd name="connsiteX31" fmla="*/ 35813 w 142656"/>
                <a:gd name="connsiteY31" fmla="*/ 486 h 89195"/>
                <a:gd name="connsiteX32" fmla="*/ 34353 w 142656"/>
                <a:gd name="connsiteY32" fmla="*/ 17631 h 89195"/>
                <a:gd name="connsiteX33" fmla="*/ 49657 w 142656"/>
                <a:gd name="connsiteY33" fmla="*/ 4931 h 89195"/>
                <a:gd name="connsiteX34" fmla="*/ 67627 w 142656"/>
                <a:gd name="connsiteY34" fmla="*/ 168 h 89195"/>
                <a:gd name="connsiteX35" fmla="*/ 81787 w 142656"/>
                <a:gd name="connsiteY35" fmla="*/ 4169 h 89195"/>
                <a:gd name="connsiteX36" fmla="*/ 88137 w 142656"/>
                <a:gd name="connsiteY36" fmla="*/ 16869 h 89195"/>
                <a:gd name="connsiteX37" fmla="*/ 103377 w 142656"/>
                <a:gd name="connsiteY37" fmla="*/ 4613 h 89195"/>
                <a:gd name="connsiteX38" fmla="*/ 121221 w 142656"/>
                <a:gd name="connsiteY38" fmla="*/ 41 h 89195"/>
                <a:gd name="connsiteX39" fmla="*/ 137287 w 142656"/>
                <a:gd name="connsiteY39" fmla="*/ 6074 h 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2656" h="89195">
                  <a:moveTo>
                    <a:pt x="137287" y="6074"/>
                  </a:moveTo>
                  <a:cubicBezTo>
                    <a:pt x="141224" y="10963"/>
                    <a:pt x="143128" y="17205"/>
                    <a:pt x="142557" y="23473"/>
                  </a:cubicBezTo>
                  <a:cubicBezTo>
                    <a:pt x="141922" y="32375"/>
                    <a:pt x="140779" y="41240"/>
                    <a:pt x="139128" y="50016"/>
                  </a:cubicBezTo>
                  <a:cubicBezTo>
                    <a:pt x="138302" y="55413"/>
                    <a:pt x="136842" y="64621"/>
                    <a:pt x="134683" y="77702"/>
                  </a:cubicBezTo>
                  <a:lnTo>
                    <a:pt x="132842" y="89195"/>
                  </a:lnTo>
                  <a:lnTo>
                    <a:pt x="109156" y="89195"/>
                  </a:lnTo>
                  <a:cubicBezTo>
                    <a:pt x="110426" y="81131"/>
                    <a:pt x="111569" y="73828"/>
                    <a:pt x="112649" y="67097"/>
                  </a:cubicBezTo>
                  <a:lnTo>
                    <a:pt x="115315" y="50206"/>
                  </a:lnTo>
                  <a:cubicBezTo>
                    <a:pt x="116268" y="43856"/>
                    <a:pt x="116967" y="38713"/>
                    <a:pt x="117475" y="35030"/>
                  </a:cubicBezTo>
                  <a:cubicBezTo>
                    <a:pt x="117856" y="32058"/>
                    <a:pt x="118110" y="29073"/>
                    <a:pt x="118173" y="26076"/>
                  </a:cubicBezTo>
                  <a:cubicBezTo>
                    <a:pt x="118490" y="23771"/>
                    <a:pt x="117792" y="21434"/>
                    <a:pt x="116205" y="19726"/>
                  </a:cubicBezTo>
                  <a:cubicBezTo>
                    <a:pt x="114490" y="18450"/>
                    <a:pt x="112395" y="17840"/>
                    <a:pt x="110236" y="18012"/>
                  </a:cubicBezTo>
                  <a:cubicBezTo>
                    <a:pt x="106299" y="18227"/>
                    <a:pt x="102425" y="19548"/>
                    <a:pt x="99187" y="21822"/>
                  </a:cubicBezTo>
                  <a:cubicBezTo>
                    <a:pt x="94996" y="24463"/>
                    <a:pt x="91312" y="27765"/>
                    <a:pt x="88201" y="31601"/>
                  </a:cubicBezTo>
                  <a:cubicBezTo>
                    <a:pt x="88201" y="33506"/>
                    <a:pt x="87566" y="36046"/>
                    <a:pt x="87122" y="39221"/>
                  </a:cubicBezTo>
                  <a:cubicBezTo>
                    <a:pt x="86677" y="42396"/>
                    <a:pt x="86233" y="44936"/>
                    <a:pt x="85978" y="46841"/>
                  </a:cubicBezTo>
                  <a:lnTo>
                    <a:pt x="85471" y="49952"/>
                  </a:lnTo>
                  <a:cubicBezTo>
                    <a:pt x="84645" y="55286"/>
                    <a:pt x="83185" y="64494"/>
                    <a:pt x="81025" y="77575"/>
                  </a:cubicBezTo>
                  <a:lnTo>
                    <a:pt x="79121" y="89005"/>
                  </a:lnTo>
                  <a:lnTo>
                    <a:pt x="55625" y="89005"/>
                  </a:lnTo>
                  <a:cubicBezTo>
                    <a:pt x="56070" y="85830"/>
                    <a:pt x="56514" y="82655"/>
                    <a:pt x="57023" y="79861"/>
                  </a:cubicBezTo>
                  <a:cubicBezTo>
                    <a:pt x="57531" y="77067"/>
                    <a:pt x="57912" y="74336"/>
                    <a:pt x="58356" y="71796"/>
                  </a:cubicBezTo>
                  <a:cubicBezTo>
                    <a:pt x="59753" y="63033"/>
                    <a:pt x="60896" y="55731"/>
                    <a:pt x="61722" y="50016"/>
                  </a:cubicBezTo>
                  <a:cubicBezTo>
                    <a:pt x="63182" y="42040"/>
                    <a:pt x="64135" y="33982"/>
                    <a:pt x="64579" y="25886"/>
                  </a:cubicBezTo>
                  <a:cubicBezTo>
                    <a:pt x="64897" y="23581"/>
                    <a:pt x="64135" y="21263"/>
                    <a:pt x="62611" y="19536"/>
                  </a:cubicBezTo>
                  <a:cubicBezTo>
                    <a:pt x="60896" y="18272"/>
                    <a:pt x="58800" y="17662"/>
                    <a:pt x="56642" y="17821"/>
                  </a:cubicBezTo>
                  <a:cubicBezTo>
                    <a:pt x="52006" y="18088"/>
                    <a:pt x="47625" y="19720"/>
                    <a:pt x="43942" y="22520"/>
                  </a:cubicBezTo>
                  <a:cubicBezTo>
                    <a:pt x="39243" y="25657"/>
                    <a:pt x="35178" y="29613"/>
                    <a:pt x="31876" y="34204"/>
                  </a:cubicBezTo>
                  <a:lnTo>
                    <a:pt x="23558" y="88814"/>
                  </a:lnTo>
                  <a:lnTo>
                    <a:pt x="0" y="88814"/>
                  </a:lnTo>
                  <a:lnTo>
                    <a:pt x="13208" y="486"/>
                  </a:lnTo>
                  <a:lnTo>
                    <a:pt x="35813" y="486"/>
                  </a:lnTo>
                  <a:lnTo>
                    <a:pt x="34353" y="17631"/>
                  </a:lnTo>
                  <a:cubicBezTo>
                    <a:pt x="38608" y="12443"/>
                    <a:pt x="43751" y="8131"/>
                    <a:pt x="49657" y="4931"/>
                  </a:cubicBezTo>
                  <a:cubicBezTo>
                    <a:pt x="55118" y="1832"/>
                    <a:pt x="61340" y="187"/>
                    <a:pt x="67627" y="168"/>
                  </a:cubicBezTo>
                  <a:cubicBezTo>
                    <a:pt x="72644" y="-124"/>
                    <a:pt x="77660" y="1286"/>
                    <a:pt x="81787" y="4169"/>
                  </a:cubicBezTo>
                  <a:cubicBezTo>
                    <a:pt x="85471" y="7426"/>
                    <a:pt x="87757" y="11973"/>
                    <a:pt x="88137" y="16869"/>
                  </a:cubicBezTo>
                  <a:cubicBezTo>
                    <a:pt x="92392" y="11858"/>
                    <a:pt x="97599" y="7699"/>
                    <a:pt x="103377" y="4613"/>
                  </a:cubicBezTo>
                  <a:cubicBezTo>
                    <a:pt x="108838" y="1629"/>
                    <a:pt x="114998" y="54"/>
                    <a:pt x="121221" y="41"/>
                  </a:cubicBezTo>
                  <a:cubicBezTo>
                    <a:pt x="127190" y="-334"/>
                    <a:pt x="133032" y="1864"/>
                    <a:pt x="137287" y="607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AA38D704-1C2C-491B-BB40-F683A84B8885}"/>
                </a:ext>
              </a:extLst>
            </p:cNvPr>
            <p:cNvSpPr/>
            <p:nvPr/>
          </p:nvSpPr>
          <p:spPr>
            <a:xfrm>
              <a:off x="7792593" y="2901566"/>
              <a:ext cx="44707" cy="129287"/>
            </a:xfrm>
            <a:custGeom>
              <a:avLst/>
              <a:gdLst>
                <a:gd name="connsiteX0" fmla="*/ 36957 w 44707"/>
                <a:gd name="connsiteY0" fmla="*/ 40960 h 129287"/>
                <a:gd name="connsiteX1" fmla="*/ 23558 w 44707"/>
                <a:gd name="connsiteY1" fmla="*/ 129288 h 129287"/>
                <a:gd name="connsiteX2" fmla="*/ 0 w 44707"/>
                <a:gd name="connsiteY2" fmla="*/ 129288 h 129287"/>
                <a:gd name="connsiteX3" fmla="*/ 13335 w 44707"/>
                <a:gd name="connsiteY3" fmla="*/ 40960 h 129287"/>
                <a:gd name="connsiteX4" fmla="*/ 18796 w 44707"/>
                <a:gd name="connsiteY4" fmla="*/ 6924 h 129287"/>
                <a:gd name="connsiteX5" fmla="*/ 24257 w 44707"/>
                <a:gd name="connsiteY5" fmla="*/ 1907 h 129287"/>
                <a:gd name="connsiteX6" fmla="*/ 31876 w 44707"/>
                <a:gd name="connsiteY6" fmla="*/ 2 h 129287"/>
                <a:gd name="connsiteX7" fmla="*/ 38608 w 44707"/>
                <a:gd name="connsiteY7" fmla="*/ 1463 h 129287"/>
                <a:gd name="connsiteX8" fmla="*/ 43116 w 44707"/>
                <a:gd name="connsiteY8" fmla="*/ 5272 h 129287"/>
                <a:gd name="connsiteX9" fmla="*/ 44703 w 44707"/>
                <a:gd name="connsiteY9" fmla="*/ 10543 h 129287"/>
                <a:gd name="connsiteX10" fmla="*/ 42735 w 44707"/>
                <a:gd name="connsiteY10" fmla="*/ 17528 h 129287"/>
                <a:gd name="connsiteX11" fmla="*/ 37147 w 44707"/>
                <a:gd name="connsiteY11" fmla="*/ 22544 h 129287"/>
                <a:gd name="connsiteX12" fmla="*/ 28892 w 44707"/>
                <a:gd name="connsiteY12" fmla="*/ 24450 h 129287"/>
                <a:gd name="connsiteX13" fmla="*/ 22923 w 44707"/>
                <a:gd name="connsiteY13" fmla="*/ 22989 h 129287"/>
                <a:gd name="connsiteX14" fmla="*/ 18478 w 44707"/>
                <a:gd name="connsiteY14" fmla="*/ 19116 h 129287"/>
                <a:gd name="connsiteX15" fmla="*/ 16827 w 44707"/>
                <a:gd name="connsiteY15" fmla="*/ 13718 h 129287"/>
                <a:gd name="connsiteX16" fmla="*/ 18669 w 44707"/>
                <a:gd name="connsiteY16" fmla="*/ 6733 h 12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07" h="129287">
                  <a:moveTo>
                    <a:pt x="36957" y="40960"/>
                  </a:moveTo>
                  <a:lnTo>
                    <a:pt x="23558" y="129288"/>
                  </a:lnTo>
                  <a:lnTo>
                    <a:pt x="0" y="129288"/>
                  </a:lnTo>
                  <a:lnTo>
                    <a:pt x="13335" y="40960"/>
                  </a:lnTo>
                  <a:close/>
                  <a:moveTo>
                    <a:pt x="18796" y="6924"/>
                  </a:moveTo>
                  <a:cubicBezTo>
                    <a:pt x="20193" y="4815"/>
                    <a:pt x="22034" y="3088"/>
                    <a:pt x="24257" y="1907"/>
                  </a:cubicBezTo>
                  <a:cubicBezTo>
                    <a:pt x="26606" y="637"/>
                    <a:pt x="29210" y="-17"/>
                    <a:pt x="31876" y="2"/>
                  </a:cubicBezTo>
                  <a:cubicBezTo>
                    <a:pt x="34226" y="-36"/>
                    <a:pt x="36513" y="466"/>
                    <a:pt x="38608" y="1463"/>
                  </a:cubicBezTo>
                  <a:cubicBezTo>
                    <a:pt x="40449" y="2307"/>
                    <a:pt x="41973" y="3622"/>
                    <a:pt x="43116" y="5272"/>
                  </a:cubicBezTo>
                  <a:cubicBezTo>
                    <a:pt x="44196" y="6828"/>
                    <a:pt x="44703" y="8663"/>
                    <a:pt x="44703" y="10543"/>
                  </a:cubicBezTo>
                  <a:cubicBezTo>
                    <a:pt x="44767" y="13013"/>
                    <a:pt x="44069" y="15439"/>
                    <a:pt x="42735" y="17528"/>
                  </a:cubicBezTo>
                  <a:cubicBezTo>
                    <a:pt x="41338" y="19681"/>
                    <a:pt x="39433" y="21420"/>
                    <a:pt x="37147" y="22544"/>
                  </a:cubicBezTo>
                  <a:cubicBezTo>
                    <a:pt x="34607" y="23853"/>
                    <a:pt x="31750" y="24507"/>
                    <a:pt x="28892" y="24450"/>
                  </a:cubicBezTo>
                  <a:cubicBezTo>
                    <a:pt x="26797" y="24456"/>
                    <a:pt x="24764" y="23954"/>
                    <a:pt x="22923" y="22989"/>
                  </a:cubicBezTo>
                  <a:cubicBezTo>
                    <a:pt x="21145" y="22106"/>
                    <a:pt x="19621" y="20773"/>
                    <a:pt x="18478" y="19116"/>
                  </a:cubicBezTo>
                  <a:cubicBezTo>
                    <a:pt x="17399" y="17534"/>
                    <a:pt x="16827" y="15648"/>
                    <a:pt x="16827" y="13718"/>
                  </a:cubicBezTo>
                  <a:cubicBezTo>
                    <a:pt x="16763" y="11261"/>
                    <a:pt x="17399" y="8835"/>
                    <a:pt x="18669" y="6733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0A4D36F3-7918-4AD7-BD57-F79D8CC5E156}"/>
                </a:ext>
              </a:extLst>
            </p:cNvPr>
            <p:cNvSpPr/>
            <p:nvPr/>
          </p:nvSpPr>
          <p:spPr>
            <a:xfrm>
              <a:off x="7853044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3 w 68516"/>
                <a:gd name="connsiteY5" fmla="*/ 55950 h 88982"/>
                <a:gd name="connsiteX6" fmla="*/ 29973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7 w 68516"/>
                <a:gd name="connsiteY11" fmla="*/ 11246 h 88982"/>
                <a:gd name="connsiteX12" fmla="*/ 27687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20 w 68516"/>
                <a:gd name="connsiteY18" fmla="*/ 16580 h 88982"/>
                <a:gd name="connsiteX19" fmla="*/ 45911 w 68516"/>
                <a:gd name="connsiteY19" fmla="*/ 15500 h 88982"/>
                <a:gd name="connsiteX20" fmla="*/ 36005 w 68516"/>
                <a:gd name="connsiteY20" fmla="*/ 17659 h 88982"/>
                <a:gd name="connsiteX21" fmla="*/ 32386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3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3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50"/>
                    <a:pt x="15494" y="71164"/>
                    <a:pt x="18352" y="71825"/>
                  </a:cubicBezTo>
                  <a:cubicBezTo>
                    <a:pt x="21210" y="72561"/>
                    <a:pt x="24194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8" y="61227"/>
                    <a:pt x="40005" y="59887"/>
                  </a:cubicBezTo>
                  <a:cubicBezTo>
                    <a:pt x="38989" y="58407"/>
                    <a:pt x="37719" y="57086"/>
                    <a:pt x="36323" y="55950"/>
                  </a:cubicBezTo>
                  <a:cubicBezTo>
                    <a:pt x="34861" y="54743"/>
                    <a:pt x="32766" y="53219"/>
                    <a:pt x="29973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367" y="38976"/>
                    <a:pt x="13653" y="36468"/>
                    <a:pt x="12319" y="33725"/>
                  </a:cubicBezTo>
                  <a:cubicBezTo>
                    <a:pt x="10923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7" y="11246"/>
                  </a:cubicBezTo>
                  <a:cubicBezTo>
                    <a:pt x="18415" y="7366"/>
                    <a:pt x="22797" y="4470"/>
                    <a:pt x="27687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10" y="19"/>
                    <a:pt x="55055" y="356"/>
                    <a:pt x="59499" y="1022"/>
                  </a:cubicBezTo>
                  <a:cubicBezTo>
                    <a:pt x="62548" y="1410"/>
                    <a:pt x="65596" y="2070"/>
                    <a:pt x="68517" y="2991"/>
                  </a:cubicBezTo>
                  <a:lnTo>
                    <a:pt x="65278" y="22041"/>
                  </a:lnTo>
                  <a:cubicBezTo>
                    <a:pt x="64072" y="20936"/>
                    <a:pt x="62738" y="19996"/>
                    <a:pt x="61278" y="19247"/>
                  </a:cubicBezTo>
                  <a:cubicBezTo>
                    <a:pt x="59119" y="18110"/>
                    <a:pt x="56769" y="17215"/>
                    <a:pt x="54420" y="16580"/>
                  </a:cubicBezTo>
                  <a:cubicBezTo>
                    <a:pt x="51626" y="15856"/>
                    <a:pt x="48768" y="15488"/>
                    <a:pt x="45911" y="15500"/>
                  </a:cubicBezTo>
                  <a:cubicBezTo>
                    <a:pt x="42482" y="15329"/>
                    <a:pt x="39053" y="16078"/>
                    <a:pt x="36005" y="17659"/>
                  </a:cubicBezTo>
                  <a:cubicBezTo>
                    <a:pt x="33655" y="18891"/>
                    <a:pt x="32258" y="21368"/>
                    <a:pt x="32386" y="24009"/>
                  </a:cubicBezTo>
                  <a:cubicBezTo>
                    <a:pt x="32386" y="25667"/>
                    <a:pt x="32766" y="27305"/>
                    <a:pt x="33528" y="28772"/>
                  </a:cubicBezTo>
                  <a:cubicBezTo>
                    <a:pt x="34417" y="30144"/>
                    <a:pt x="35497" y="31382"/>
                    <a:pt x="36703" y="32455"/>
                  </a:cubicBezTo>
                  <a:cubicBezTo>
                    <a:pt x="38036" y="33598"/>
                    <a:pt x="40005" y="35122"/>
                    <a:pt x="42673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5" y="51829"/>
                    <a:pt x="61723" y="54680"/>
                  </a:cubicBezTo>
                  <a:cubicBezTo>
                    <a:pt x="63247" y="57633"/>
                    <a:pt x="64072" y="60935"/>
                    <a:pt x="64008" y="64268"/>
                  </a:cubicBezTo>
                  <a:cubicBezTo>
                    <a:pt x="64199" y="69405"/>
                    <a:pt x="62421" y="74422"/>
                    <a:pt x="59055" y="78302"/>
                  </a:cubicBezTo>
                  <a:cubicBezTo>
                    <a:pt x="55436" y="82169"/>
                    <a:pt x="50800" y="84976"/>
                    <a:pt x="45720" y="86430"/>
                  </a:cubicBezTo>
                  <a:cubicBezTo>
                    <a:pt x="39561" y="88240"/>
                    <a:pt x="33084" y="89097"/>
                    <a:pt x="26670" y="88970"/>
                  </a:cubicBezTo>
                  <a:cubicBezTo>
                    <a:pt x="21210" y="88970"/>
                    <a:pt x="15811" y="88462"/>
                    <a:pt x="10478" y="87446"/>
                  </a:cubicBezTo>
                  <a:cubicBezTo>
                    <a:pt x="6795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6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3EC518CC-A2DB-46C5-BA56-0868C8FF97FA}"/>
                </a:ext>
              </a:extLst>
            </p:cNvPr>
            <p:cNvSpPr/>
            <p:nvPr/>
          </p:nvSpPr>
          <p:spPr>
            <a:xfrm>
              <a:off x="7947083" y="2942314"/>
              <a:ext cx="79335" cy="88632"/>
            </a:xfrm>
            <a:custGeom>
              <a:avLst/>
              <a:gdLst>
                <a:gd name="connsiteX0" fmla="*/ 72966 w 79335"/>
                <a:gd name="connsiteY0" fmla="*/ 5292 h 88632"/>
                <a:gd name="connsiteX1" fmla="*/ 79316 w 79335"/>
                <a:gd name="connsiteY1" fmla="*/ 19453 h 88632"/>
                <a:gd name="connsiteX2" fmla="*/ 63251 w 79335"/>
                <a:gd name="connsiteY2" fmla="*/ 44408 h 88632"/>
                <a:gd name="connsiteX3" fmla="*/ 24706 w 79335"/>
                <a:gd name="connsiteY3" fmla="*/ 57108 h 88632"/>
                <a:gd name="connsiteX4" fmla="*/ 39820 w 79335"/>
                <a:gd name="connsiteY4" fmla="*/ 73555 h 88632"/>
                <a:gd name="connsiteX5" fmla="*/ 54551 w 79335"/>
                <a:gd name="connsiteY5" fmla="*/ 70126 h 88632"/>
                <a:gd name="connsiteX6" fmla="*/ 67760 w 79335"/>
                <a:gd name="connsiteY6" fmla="*/ 61617 h 88632"/>
                <a:gd name="connsiteX7" fmla="*/ 74110 w 79335"/>
                <a:gd name="connsiteY7" fmla="*/ 72031 h 88632"/>
                <a:gd name="connsiteX8" fmla="*/ 65664 w 79335"/>
                <a:gd name="connsiteY8" fmla="*/ 79587 h 88632"/>
                <a:gd name="connsiteX9" fmla="*/ 52075 w 79335"/>
                <a:gd name="connsiteY9" fmla="*/ 85937 h 88632"/>
                <a:gd name="connsiteX10" fmla="*/ 35184 w 79335"/>
                <a:gd name="connsiteY10" fmla="*/ 88604 h 88632"/>
                <a:gd name="connsiteX11" fmla="*/ 15435 w 79335"/>
                <a:gd name="connsiteY11" fmla="*/ 83968 h 88632"/>
                <a:gd name="connsiteX12" fmla="*/ 3751 w 79335"/>
                <a:gd name="connsiteY12" fmla="*/ 71650 h 88632"/>
                <a:gd name="connsiteX13" fmla="*/ 5 w 79335"/>
                <a:gd name="connsiteY13" fmla="*/ 54949 h 88632"/>
                <a:gd name="connsiteX14" fmla="*/ 6863 w 79335"/>
                <a:gd name="connsiteY14" fmla="*/ 27073 h 88632"/>
                <a:gd name="connsiteX15" fmla="*/ 25913 w 79335"/>
                <a:gd name="connsiteY15" fmla="*/ 7324 h 88632"/>
                <a:gd name="connsiteX16" fmla="*/ 52964 w 79335"/>
                <a:gd name="connsiteY16" fmla="*/ 85 h 88632"/>
                <a:gd name="connsiteX17" fmla="*/ 72966 w 79335"/>
                <a:gd name="connsiteY17" fmla="*/ 5292 h 88632"/>
                <a:gd name="connsiteX18" fmla="*/ 54360 w 79335"/>
                <a:gd name="connsiteY18" fmla="*/ 15325 h 88632"/>
                <a:gd name="connsiteX19" fmla="*/ 48010 w 79335"/>
                <a:gd name="connsiteY19" fmla="*/ 13420 h 88632"/>
                <a:gd name="connsiteX20" fmla="*/ 36454 w 79335"/>
                <a:gd name="connsiteY20" fmla="*/ 18500 h 88632"/>
                <a:gd name="connsiteX21" fmla="*/ 28580 w 79335"/>
                <a:gd name="connsiteY21" fmla="*/ 31200 h 88632"/>
                <a:gd name="connsiteX22" fmla="*/ 25151 w 79335"/>
                <a:gd name="connsiteY22" fmla="*/ 44980 h 88632"/>
                <a:gd name="connsiteX23" fmla="*/ 38930 w 79335"/>
                <a:gd name="connsiteY23" fmla="*/ 41868 h 88632"/>
                <a:gd name="connsiteX24" fmla="*/ 51630 w 79335"/>
                <a:gd name="connsiteY24" fmla="*/ 33486 h 88632"/>
                <a:gd name="connsiteX25" fmla="*/ 56774 w 79335"/>
                <a:gd name="connsiteY25" fmla="*/ 21929 h 88632"/>
                <a:gd name="connsiteX26" fmla="*/ 53916 w 79335"/>
                <a:gd name="connsiteY26" fmla="*/ 15325 h 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35" h="88632">
                  <a:moveTo>
                    <a:pt x="72966" y="5292"/>
                  </a:moveTo>
                  <a:cubicBezTo>
                    <a:pt x="77221" y="8715"/>
                    <a:pt x="79571" y="13985"/>
                    <a:pt x="79316" y="19453"/>
                  </a:cubicBezTo>
                  <a:cubicBezTo>
                    <a:pt x="79316" y="30203"/>
                    <a:pt x="73030" y="39969"/>
                    <a:pt x="63251" y="44408"/>
                  </a:cubicBezTo>
                  <a:cubicBezTo>
                    <a:pt x="51249" y="50898"/>
                    <a:pt x="38232" y="55197"/>
                    <a:pt x="24706" y="57108"/>
                  </a:cubicBezTo>
                  <a:cubicBezTo>
                    <a:pt x="24389" y="68093"/>
                    <a:pt x="29405" y="73555"/>
                    <a:pt x="39820" y="73555"/>
                  </a:cubicBezTo>
                  <a:cubicBezTo>
                    <a:pt x="44899" y="73453"/>
                    <a:pt x="49916" y="72285"/>
                    <a:pt x="54551" y="70126"/>
                  </a:cubicBezTo>
                  <a:cubicBezTo>
                    <a:pt x="59377" y="68024"/>
                    <a:pt x="63823" y="65147"/>
                    <a:pt x="67760" y="61617"/>
                  </a:cubicBezTo>
                  <a:lnTo>
                    <a:pt x="74110" y="72031"/>
                  </a:lnTo>
                  <a:cubicBezTo>
                    <a:pt x="71697" y="74958"/>
                    <a:pt x="68839" y="77511"/>
                    <a:pt x="65664" y="79587"/>
                  </a:cubicBezTo>
                  <a:cubicBezTo>
                    <a:pt x="61472" y="82311"/>
                    <a:pt x="56901" y="84451"/>
                    <a:pt x="52075" y="85937"/>
                  </a:cubicBezTo>
                  <a:cubicBezTo>
                    <a:pt x="46614" y="87741"/>
                    <a:pt x="40899" y="88642"/>
                    <a:pt x="35184" y="88604"/>
                  </a:cubicBezTo>
                  <a:cubicBezTo>
                    <a:pt x="28326" y="88871"/>
                    <a:pt x="21468" y="87271"/>
                    <a:pt x="15435" y="83968"/>
                  </a:cubicBezTo>
                  <a:cubicBezTo>
                    <a:pt x="10355" y="81168"/>
                    <a:pt x="6291" y="76869"/>
                    <a:pt x="3751" y="71650"/>
                  </a:cubicBezTo>
                  <a:cubicBezTo>
                    <a:pt x="1211" y="66455"/>
                    <a:pt x="-59" y="60734"/>
                    <a:pt x="5" y="54949"/>
                  </a:cubicBezTo>
                  <a:cubicBezTo>
                    <a:pt x="-122" y="45227"/>
                    <a:pt x="2227" y="35632"/>
                    <a:pt x="6863" y="27073"/>
                  </a:cubicBezTo>
                  <a:cubicBezTo>
                    <a:pt x="11308" y="18868"/>
                    <a:pt x="17848" y="12036"/>
                    <a:pt x="25913" y="7324"/>
                  </a:cubicBezTo>
                  <a:cubicBezTo>
                    <a:pt x="34104" y="2460"/>
                    <a:pt x="43439" y="-48"/>
                    <a:pt x="52964" y="85"/>
                  </a:cubicBezTo>
                  <a:cubicBezTo>
                    <a:pt x="60012" y="-429"/>
                    <a:pt x="67060" y="1399"/>
                    <a:pt x="72966" y="5292"/>
                  </a:cubicBezTo>
                  <a:close/>
                  <a:moveTo>
                    <a:pt x="54360" y="15325"/>
                  </a:moveTo>
                  <a:cubicBezTo>
                    <a:pt x="52520" y="13953"/>
                    <a:pt x="50297" y="13280"/>
                    <a:pt x="48010" y="13420"/>
                  </a:cubicBezTo>
                  <a:cubicBezTo>
                    <a:pt x="43629" y="13445"/>
                    <a:pt x="39438" y="15281"/>
                    <a:pt x="36454" y="18500"/>
                  </a:cubicBezTo>
                  <a:cubicBezTo>
                    <a:pt x="33025" y="22170"/>
                    <a:pt x="30358" y="26488"/>
                    <a:pt x="28580" y="31200"/>
                  </a:cubicBezTo>
                  <a:cubicBezTo>
                    <a:pt x="26802" y="35607"/>
                    <a:pt x="25659" y="40249"/>
                    <a:pt x="25151" y="44980"/>
                  </a:cubicBezTo>
                  <a:cubicBezTo>
                    <a:pt x="29913" y="44846"/>
                    <a:pt x="34612" y="43792"/>
                    <a:pt x="38930" y="41868"/>
                  </a:cubicBezTo>
                  <a:cubicBezTo>
                    <a:pt x="43693" y="39957"/>
                    <a:pt x="48010" y="37106"/>
                    <a:pt x="51630" y="33486"/>
                  </a:cubicBezTo>
                  <a:cubicBezTo>
                    <a:pt x="54869" y="30489"/>
                    <a:pt x="56710" y="26317"/>
                    <a:pt x="56774" y="21929"/>
                  </a:cubicBezTo>
                  <a:cubicBezTo>
                    <a:pt x="56901" y="19395"/>
                    <a:pt x="55885" y="16944"/>
                    <a:pt x="53916" y="1532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49D58D77-6619-489E-A4B5-89389A1E0C60}"/>
                </a:ext>
              </a:extLst>
            </p:cNvPr>
            <p:cNvSpPr/>
            <p:nvPr/>
          </p:nvSpPr>
          <p:spPr>
            <a:xfrm>
              <a:off x="8050656" y="2942653"/>
              <a:ext cx="90212" cy="88519"/>
            </a:xfrm>
            <a:custGeom>
              <a:avLst/>
              <a:gdLst>
                <a:gd name="connsiteX0" fmla="*/ 84963 w 90212"/>
                <a:gd name="connsiteY0" fmla="*/ 5080 h 88519"/>
                <a:gd name="connsiteX1" fmla="*/ 90043 w 90212"/>
                <a:gd name="connsiteY1" fmla="*/ 22796 h 88519"/>
                <a:gd name="connsiteX2" fmla="*/ 86614 w 90212"/>
                <a:gd name="connsiteY2" fmla="*/ 49339 h 88519"/>
                <a:gd name="connsiteX3" fmla="*/ 82233 w 90212"/>
                <a:gd name="connsiteY3" fmla="*/ 77026 h 88519"/>
                <a:gd name="connsiteX4" fmla="*/ 80328 w 90212"/>
                <a:gd name="connsiteY4" fmla="*/ 88519 h 88519"/>
                <a:gd name="connsiteX5" fmla="*/ 56833 w 90212"/>
                <a:gd name="connsiteY5" fmla="*/ 88519 h 88519"/>
                <a:gd name="connsiteX6" fmla="*/ 58230 w 90212"/>
                <a:gd name="connsiteY6" fmla="*/ 79375 h 88519"/>
                <a:gd name="connsiteX7" fmla="*/ 59499 w 90212"/>
                <a:gd name="connsiteY7" fmla="*/ 71311 h 88519"/>
                <a:gd name="connsiteX8" fmla="*/ 62929 w 90212"/>
                <a:gd name="connsiteY8" fmla="*/ 49530 h 88519"/>
                <a:gd name="connsiteX9" fmla="*/ 65723 w 90212"/>
                <a:gd name="connsiteY9" fmla="*/ 25400 h 88519"/>
                <a:gd name="connsiteX10" fmla="*/ 63818 w 90212"/>
                <a:gd name="connsiteY10" fmla="*/ 19050 h 88519"/>
                <a:gd name="connsiteX11" fmla="*/ 57849 w 90212"/>
                <a:gd name="connsiteY11" fmla="*/ 17336 h 88519"/>
                <a:gd name="connsiteX12" fmla="*/ 49276 w 90212"/>
                <a:gd name="connsiteY12" fmla="*/ 19621 h 88519"/>
                <a:gd name="connsiteX13" fmla="*/ 39942 w 90212"/>
                <a:gd name="connsiteY13" fmla="*/ 25654 h 88519"/>
                <a:gd name="connsiteX14" fmla="*/ 31814 w 90212"/>
                <a:gd name="connsiteY14" fmla="*/ 34163 h 88519"/>
                <a:gd name="connsiteX15" fmla="*/ 23559 w 90212"/>
                <a:gd name="connsiteY15" fmla="*/ 88329 h 88519"/>
                <a:gd name="connsiteX16" fmla="*/ 0 w 90212"/>
                <a:gd name="connsiteY16" fmla="*/ 88329 h 88519"/>
                <a:gd name="connsiteX17" fmla="*/ 13208 w 90212"/>
                <a:gd name="connsiteY17" fmla="*/ 0 h 88519"/>
                <a:gd name="connsiteX18" fmla="*/ 35687 w 90212"/>
                <a:gd name="connsiteY18" fmla="*/ 0 h 88519"/>
                <a:gd name="connsiteX19" fmla="*/ 34290 w 90212"/>
                <a:gd name="connsiteY19" fmla="*/ 17717 h 88519"/>
                <a:gd name="connsiteX20" fmla="*/ 50038 w 90212"/>
                <a:gd name="connsiteY20" fmla="*/ 5017 h 88519"/>
                <a:gd name="connsiteX21" fmla="*/ 69088 w 90212"/>
                <a:gd name="connsiteY21" fmla="*/ 127 h 88519"/>
                <a:gd name="connsiteX22" fmla="*/ 84963 w 90212"/>
                <a:gd name="connsiteY22" fmla="*/ 5080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88519">
                  <a:moveTo>
                    <a:pt x="84963" y="5080"/>
                  </a:moveTo>
                  <a:cubicBezTo>
                    <a:pt x="88964" y="10065"/>
                    <a:pt x="90805" y="16446"/>
                    <a:pt x="90043" y="22796"/>
                  </a:cubicBezTo>
                  <a:cubicBezTo>
                    <a:pt x="89409" y="31699"/>
                    <a:pt x="88265" y="40564"/>
                    <a:pt x="86614" y="49339"/>
                  </a:cubicBezTo>
                  <a:cubicBezTo>
                    <a:pt x="85852" y="54737"/>
                    <a:pt x="84392" y="63945"/>
                    <a:pt x="82233" y="77026"/>
                  </a:cubicBezTo>
                  <a:lnTo>
                    <a:pt x="80328" y="88519"/>
                  </a:lnTo>
                  <a:lnTo>
                    <a:pt x="56833" y="88519"/>
                  </a:lnTo>
                  <a:cubicBezTo>
                    <a:pt x="57277" y="85344"/>
                    <a:pt x="57722" y="82169"/>
                    <a:pt x="58230" y="79375"/>
                  </a:cubicBezTo>
                  <a:cubicBezTo>
                    <a:pt x="58738" y="76581"/>
                    <a:pt x="59119" y="73851"/>
                    <a:pt x="59499" y="71311"/>
                  </a:cubicBezTo>
                  <a:cubicBezTo>
                    <a:pt x="60961" y="62548"/>
                    <a:pt x="62103" y="55245"/>
                    <a:pt x="62929" y="49530"/>
                  </a:cubicBezTo>
                  <a:cubicBezTo>
                    <a:pt x="64389" y="41554"/>
                    <a:pt x="65278" y="33496"/>
                    <a:pt x="65723" y="25400"/>
                  </a:cubicBezTo>
                  <a:cubicBezTo>
                    <a:pt x="66040" y="23108"/>
                    <a:pt x="65342" y="20790"/>
                    <a:pt x="63818" y="19050"/>
                  </a:cubicBezTo>
                  <a:cubicBezTo>
                    <a:pt x="62103" y="17786"/>
                    <a:pt x="60008" y="17177"/>
                    <a:pt x="57849" y="17336"/>
                  </a:cubicBezTo>
                  <a:cubicBezTo>
                    <a:pt x="54864" y="17437"/>
                    <a:pt x="51943" y="18218"/>
                    <a:pt x="49276" y="19621"/>
                  </a:cubicBezTo>
                  <a:cubicBezTo>
                    <a:pt x="45911" y="21215"/>
                    <a:pt x="42800" y="23241"/>
                    <a:pt x="39942" y="25654"/>
                  </a:cubicBezTo>
                  <a:cubicBezTo>
                    <a:pt x="36894" y="28156"/>
                    <a:pt x="34163" y="31013"/>
                    <a:pt x="31814" y="34163"/>
                  </a:cubicBezTo>
                  <a:lnTo>
                    <a:pt x="23559" y="88329"/>
                  </a:lnTo>
                  <a:lnTo>
                    <a:pt x="0" y="88329"/>
                  </a:lnTo>
                  <a:lnTo>
                    <a:pt x="13208" y="0"/>
                  </a:lnTo>
                  <a:lnTo>
                    <a:pt x="35687" y="0"/>
                  </a:lnTo>
                  <a:lnTo>
                    <a:pt x="34290" y="17717"/>
                  </a:lnTo>
                  <a:cubicBezTo>
                    <a:pt x="38672" y="12528"/>
                    <a:pt x="44006" y="8217"/>
                    <a:pt x="50038" y="5017"/>
                  </a:cubicBezTo>
                  <a:cubicBezTo>
                    <a:pt x="55880" y="1797"/>
                    <a:pt x="62421" y="114"/>
                    <a:pt x="69088" y="127"/>
                  </a:cubicBezTo>
                  <a:cubicBezTo>
                    <a:pt x="74803" y="-413"/>
                    <a:pt x="80518" y="1372"/>
                    <a:pt x="84963" y="508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59B29B9A-4427-4084-996B-C7676014AF28}"/>
                </a:ext>
              </a:extLst>
            </p:cNvPr>
            <p:cNvSpPr/>
            <p:nvPr/>
          </p:nvSpPr>
          <p:spPr>
            <a:xfrm>
              <a:off x="8223813" y="2942300"/>
              <a:ext cx="89796" cy="88634"/>
            </a:xfrm>
            <a:custGeom>
              <a:avLst/>
              <a:gdLst>
                <a:gd name="connsiteX0" fmla="*/ 89797 w 89796"/>
                <a:gd name="connsiteY0" fmla="*/ 99 h 88634"/>
                <a:gd name="connsiteX1" fmla="*/ 76271 w 89796"/>
                <a:gd name="connsiteY1" fmla="*/ 88554 h 88634"/>
                <a:gd name="connsiteX2" fmla="*/ 55253 w 89796"/>
                <a:gd name="connsiteY2" fmla="*/ 88554 h 88634"/>
                <a:gd name="connsiteX3" fmla="*/ 56459 w 89796"/>
                <a:gd name="connsiteY3" fmla="*/ 70648 h 88634"/>
                <a:gd name="connsiteX4" fmla="*/ 44140 w 89796"/>
                <a:gd name="connsiteY4" fmla="*/ 83348 h 88634"/>
                <a:gd name="connsiteX5" fmla="*/ 27313 w 89796"/>
                <a:gd name="connsiteY5" fmla="*/ 88554 h 88634"/>
                <a:gd name="connsiteX6" fmla="*/ 6421 w 89796"/>
                <a:gd name="connsiteY6" fmla="*/ 79728 h 88634"/>
                <a:gd name="connsiteX7" fmla="*/ 71 w 89796"/>
                <a:gd name="connsiteY7" fmla="*/ 56106 h 88634"/>
                <a:gd name="connsiteX8" fmla="*/ 6421 w 89796"/>
                <a:gd name="connsiteY8" fmla="*/ 29563 h 88634"/>
                <a:gd name="connsiteX9" fmla="*/ 25471 w 89796"/>
                <a:gd name="connsiteY9" fmla="*/ 8354 h 88634"/>
                <a:gd name="connsiteX10" fmla="*/ 57221 w 89796"/>
                <a:gd name="connsiteY10" fmla="*/ 35 h 88634"/>
                <a:gd name="connsiteX11" fmla="*/ 67317 w 89796"/>
                <a:gd name="connsiteY11" fmla="*/ 924 h 88634"/>
                <a:gd name="connsiteX12" fmla="*/ 77414 w 89796"/>
                <a:gd name="connsiteY12" fmla="*/ 3083 h 88634"/>
                <a:gd name="connsiteX13" fmla="*/ 47633 w 89796"/>
                <a:gd name="connsiteY13" fmla="*/ 66520 h 88634"/>
                <a:gd name="connsiteX14" fmla="*/ 58555 w 89796"/>
                <a:gd name="connsiteY14" fmla="*/ 50835 h 88634"/>
                <a:gd name="connsiteX15" fmla="*/ 64397 w 89796"/>
                <a:gd name="connsiteY15" fmla="*/ 15402 h 88634"/>
                <a:gd name="connsiteX16" fmla="*/ 54491 w 89796"/>
                <a:gd name="connsiteY16" fmla="*/ 13751 h 88634"/>
                <a:gd name="connsiteX17" fmla="*/ 37790 w 89796"/>
                <a:gd name="connsiteY17" fmla="*/ 20101 h 88634"/>
                <a:gd name="connsiteX18" fmla="*/ 27567 w 89796"/>
                <a:gd name="connsiteY18" fmla="*/ 35532 h 88634"/>
                <a:gd name="connsiteX19" fmla="*/ 24201 w 89796"/>
                <a:gd name="connsiteY19" fmla="*/ 54582 h 88634"/>
                <a:gd name="connsiteX20" fmla="*/ 26742 w 89796"/>
                <a:gd name="connsiteY20" fmla="*/ 69060 h 88634"/>
                <a:gd name="connsiteX21" fmla="*/ 34107 w 89796"/>
                <a:gd name="connsiteY21" fmla="*/ 73759 h 88634"/>
                <a:gd name="connsiteX22" fmla="*/ 47633 w 89796"/>
                <a:gd name="connsiteY22" fmla="*/ 66520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96" h="88634">
                  <a:moveTo>
                    <a:pt x="89797" y="99"/>
                  </a:moveTo>
                  <a:lnTo>
                    <a:pt x="76271" y="88554"/>
                  </a:lnTo>
                  <a:lnTo>
                    <a:pt x="55253" y="88554"/>
                  </a:lnTo>
                  <a:lnTo>
                    <a:pt x="56459" y="70648"/>
                  </a:lnTo>
                  <a:cubicBezTo>
                    <a:pt x="53221" y="75639"/>
                    <a:pt x="49030" y="79950"/>
                    <a:pt x="44140" y="83348"/>
                  </a:cubicBezTo>
                  <a:cubicBezTo>
                    <a:pt x="39251" y="86815"/>
                    <a:pt x="33345" y="88637"/>
                    <a:pt x="27313" y="88554"/>
                  </a:cubicBezTo>
                  <a:cubicBezTo>
                    <a:pt x="19312" y="89202"/>
                    <a:pt x="11501" y="85907"/>
                    <a:pt x="6421" y="79728"/>
                  </a:cubicBezTo>
                  <a:cubicBezTo>
                    <a:pt x="1786" y="72768"/>
                    <a:pt x="-437" y="64463"/>
                    <a:pt x="71" y="56106"/>
                  </a:cubicBezTo>
                  <a:cubicBezTo>
                    <a:pt x="71" y="46886"/>
                    <a:pt x="2230" y="37793"/>
                    <a:pt x="6421" y="29563"/>
                  </a:cubicBezTo>
                  <a:cubicBezTo>
                    <a:pt x="10739" y="20895"/>
                    <a:pt x="17280" y="13561"/>
                    <a:pt x="25471" y="8354"/>
                  </a:cubicBezTo>
                  <a:cubicBezTo>
                    <a:pt x="34996" y="2537"/>
                    <a:pt x="46045" y="-358"/>
                    <a:pt x="57221" y="35"/>
                  </a:cubicBezTo>
                  <a:cubicBezTo>
                    <a:pt x="60587" y="74"/>
                    <a:pt x="63952" y="372"/>
                    <a:pt x="67317" y="924"/>
                  </a:cubicBezTo>
                  <a:cubicBezTo>
                    <a:pt x="71064" y="1560"/>
                    <a:pt x="74367" y="2258"/>
                    <a:pt x="77414" y="3083"/>
                  </a:cubicBezTo>
                  <a:close/>
                  <a:moveTo>
                    <a:pt x="47633" y="66520"/>
                  </a:moveTo>
                  <a:cubicBezTo>
                    <a:pt x="52014" y="61846"/>
                    <a:pt x="55697" y="56563"/>
                    <a:pt x="58555" y="50835"/>
                  </a:cubicBezTo>
                  <a:lnTo>
                    <a:pt x="64397" y="15402"/>
                  </a:lnTo>
                  <a:cubicBezTo>
                    <a:pt x="61222" y="14247"/>
                    <a:pt x="57856" y="13688"/>
                    <a:pt x="54491" y="13751"/>
                  </a:cubicBezTo>
                  <a:cubicBezTo>
                    <a:pt x="48331" y="13631"/>
                    <a:pt x="42299" y="15910"/>
                    <a:pt x="37790" y="20101"/>
                  </a:cubicBezTo>
                  <a:cubicBezTo>
                    <a:pt x="33155" y="24305"/>
                    <a:pt x="29599" y="29614"/>
                    <a:pt x="27567" y="35532"/>
                  </a:cubicBezTo>
                  <a:cubicBezTo>
                    <a:pt x="25344" y="41641"/>
                    <a:pt x="24201" y="48086"/>
                    <a:pt x="24201" y="54582"/>
                  </a:cubicBezTo>
                  <a:cubicBezTo>
                    <a:pt x="23947" y="59541"/>
                    <a:pt x="24773" y="64494"/>
                    <a:pt x="26742" y="69060"/>
                  </a:cubicBezTo>
                  <a:cubicBezTo>
                    <a:pt x="28011" y="71956"/>
                    <a:pt x="30932" y="73803"/>
                    <a:pt x="34107" y="73759"/>
                  </a:cubicBezTo>
                  <a:cubicBezTo>
                    <a:pt x="39442" y="73397"/>
                    <a:pt x="44394" y="70762"/>
                    <a:pt x="47633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E05A884A-10DB-4E2A-8F5F-18D60F7B8D8B}"/>
                </a:ext>
              </a:extLst>
            </p:cNvPr>
            <p:cNvSpPr/>
            <p:nvPr/>
          </p:nvSpPr>
          <p:spPr>
            <a:xfrm>
              <a:off x="8339073" y="2942399"/>
              <a:ext cx="67309" cy="88455"/>
            </a:xfrm>
            <a:custGeom>
              <a:avLst/>
              <a:gdLst>
                <a:gd name="connsiteX0" fmla="*/ 67310 w 67309"/>
                <a:gd name="connsiteY0" fmla="*/ 64 h 88455"/>
                <a:gd name="connsiteX1" fmla="*/ 62738 w 67309"/>
                <a:gd name="connsiteY1" fmla="*/ 24067 h 88455"/>
                <a:gd name="connsiteX2" fmla="*/ 59436 w 67309"/>
                <a:gd name="connsiteY2" fmla="*/ 22161 h 88455"/>
                <a:gd name="connsiteX3" fmla="*/ 54293 w 67309"/>
                <a:gd name="connsiteY3" fmla="*/ 21590 h 88455"/>
                <a:gd name="connsiteX4" fmla="*/ 42355 w 67309"/>
                <a:gd name="connsiteY4" fmla="*/ 25400 h 88455"/>
                <a:gd name="connsiteX5" fmla="*/ 31623 w 67309"/>
                <a:gd name="connsiteY5" fmla="*/ 36068 h 88455"/>
                <a:gd name="connsiteX6" fmla="*/ 23495 w 67309"/>
                <a:gd name="connsiteY6" fmla="*/ 88455 h 88455"/>
                <a:gd name="connsiteX7" fmla="*/ 0 w 67309"/>
                <a:gd name="connsiteY7" fmla="*/ 88455 h 88455"/>
                <a:gd name="connsiteX8" fmla="*/ 13271 w 67309"/>
                <a:gd name="connsiteY8" fmla="*/ 127 h 88455"/>
                <a:gd name="connsiteX9" fmla="*/ 35878 w 67309"/>
                <a:gd name="connsiteY9" fmla="*/ 127 h 88455"/>
                <a:gd name="connsiteX10" fmla="*/ 34354 w 67309"/>
                <a:gd name="connsiteY10" fmla="*/ 17843 h 88455"/>
                <a:gd name="connsiteX11" fmla="*/ 40704 w 67309"/>
                <a:gd name="connsiteY11" fmla="*/ 9461 h 88455"/>
                <a:gd name="connsiteX12" fmla="*/ 50102 w 67309"/>
                <a:gd name="connsiteY12" fmla="*/ 2730 h 88455"/>
                <a:gd name="connsiteX13" fmla="*/ 61913 w 67309"/>
                <a:gd name="connsiteY13" fmla="*/ 0 h 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9" h="88455">
                  <a:moveTo>
                    <a:pt x="67310" y="64"/>
                  </a:moveTo>
                  <a:lnTo>
                    <a:pt x="62738" y="24067"/>
                  </a:lnTo>
                  <a:cubicBezTo>
                    <a:pt x="61849" y="23108"/>
                    <a:pt x="60706" y="22441"/>
                    <a:pt x="59436" y="22161"/>
                  </a:cubicBezTo>
                  <a:cubicBezTo>
                    <a:pt x="57721" y="21768"/>
                    <a:pt x="56007" y="21577"/>
                    <a:pt x="54293" y="21590"/>
                  </a:cubicBezTo>
                  <a:cubicBezTo>
                    <a:pt x="50038" y="21704"/>
                    <a:pt x="45910" y="23025"/>
                    <a:pt x="42355" y="25400"/>
                  </a:cubicBezTo>
                  <a:cubicBezTo>
                    <a:pt x="38036" y="28150"/>
                    <a:pt x="34417" y="31788"/>
                    <a:pt x="31623" y="36068"/>
                  </a:cubicBezTo>
                  <a:lnTo>
                    <a:pt x="23495" y="88455"/>
                  </a:lnTo>
                  <a:lnTo>
                    <a:pt x="0" y="88455"/>
                  </a:lnTo>
                  <a:lnTo>
                    <a:pt x="13271" y="127"/>
                  </a:lnTo>
                  <a:lnTo>
                    <a:pt x="35878" y="127"/>
                  </a:lnTo>
                  <a:lnTo>
                    <a:pt x="34354" y="17843"/>
                  </a:lnTo>
                  <a:cubicBezTo>
                    <a:pt x="36005" y="14745"/>
                    <a:pt x="38164" y="11913"/>
                    <a:pt x="40704" y="9461"/>
                  </a:cubicBezTo>
                  <a:cubicBezTo>
                    <a:pt x="43434" y="6693"/>
                    <a:pt x="46609" y="4420"/>
                    <a:pt x="50102" y="2730"/>
                  </a:cubicBezTo>
                  <a:cubicBezTo>
                    <a:pt x="53784" y="933"/>
                    <a:pt x="57848" y="0"/>
                    <a:pt x="61913" y="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16F1DDBE-4FC0-4407-A2E0-55A488A6C5D1}"/>
                </a:ext>
              </a:extLst>
            </p:cNvPr>
            <p:cNvSpPr/>
            <p:nvPr/>
          </p:nvSpPr>
          <p:spPr>
            <a:xfrm>
              <a:off x="8395081" y="2901567"/>
              <a:ext cx="73532" cy="168086"/>
            </a:xfrm>
            <a:custGeom>
              <a:avLst/>
              <a:gdLst>
                <a:gd name="connsiteX0" fmla="*/ 67056 w 73532"/>
                <a:gd name="connsiteY0" fmla="*/ 40959 h 168086"/>
                <a:gd name="connsiteX1" fmla="*/ 53721 w 73532"/>
                <a:gd name="connsiteY1" fmla="*/ 128017 h 168086"/>
                <a:gd name="connsiteX2" fmla="*/ 46100 w 73532"/>
                <a:gd name="connsiteY2" fmla="*/ 149544 h 168086"/>
                <a:gd name="connsiteX3" fmla="*/ 31876 w 73532"/>
                <a:gd name="connsiteY3" fmla="*/ 163323 h 168086"/>
                <a:gd name="connsiteX4" fmla="*/ 13398 w 73532"/>
                <a:gd name="connsiteY4" fmla="*/ 168086 h 168086"/>
                <a:gd name="connsiteX5" fmla="*/ 5461 w 73532"/>
                <a:gd name="connsiteY5" fmla="*/ 167260 h 168086"/>
                <a:gd name="connsiteX6" fmla="*/ 0 w 73532"/>
                <a:gd name="connsiteY6" fmla="*/ 165292 h 168086"/>
                <a:gd name="connsiteX7" fmla="*/ 5969 w 73532"/>
                <a:gd name="connsiteY7" fmla="*/ 153989 h 168086"/>
                <a:gd name="connsiteX8" fmla="*/ 7874 w 73532"/>
                <a:gd name="connsiteY8" fmla="*/ 154624 h 168086"/>
                <a:gd name="connsiteX9" fmla="*/ 9906 w 73532"/>
                <a:gd name="connsiteY9" fmla="*/ 154624 h 168086"/>
                <a:gd name="connsiteX10" fmla="*/ 21209 w 73532"/>
                <a:gd name="connsiteY10" fmla="*/ 150433 h 168086"/>
                <a:gd name="connsiteX11" fmla="*/ 27559 w 73532"/>
                <a:gd name="connsiteY11" fmla="*/ 139765 h 168086"/>
                <a:gd name="connsiteX12" fmla="*/ 31114 w 73532"/>
                <a:gd name="connsiteY12" fmla="*/ 122747 h 168086"/>
                <a:gd name="connsiteX13" fmla="*/ 43814 w 73532"/>
                <a:gd name="connsiteY13" fmla="*/ 40768 h 168086"/>
                <a:gd name="connsiteX14" fmla="*/ 48006 w 73532"/>
                <a:gd name="connsiteY14" fmla="*/ 6923 h 168086"/>
                <a:gd name="connsiteX15" fmla="*/ 53467 w 73532"/>
                <a:gd name="connsiteY15" fmla="*/ 1906 h 168086"/>
                <a:gd name="connsiteX16" fmla="*/ 61087 w 73532"/>
                <a:gd name="connsiteY16" fmla="*/ 1 h 168086"/>
                <a:gd name="connsiteX17" fmla="*/ 67437 w 73532"/>
                <a:gd name="connsiteY17" fmla="*/ 1462 h 168086"/>
                <a:gd name="connsiteX18" fmla="*/ 72009 w 73532"/>
                <a:gd name="connsiteY18" fmla="*/ 5272 h 168086"/>
                <a:gd name="connsiteX19" fmla="*/ 73533 w 73532"/>
                <a:gd name="connsiteY19" fmla="*/ 10542 h 168086"/>
                <a:gd name="connsiteX20" fmla="*/ 71627 w 73532"/>
                <a:gd name="connsiteY20" fmla="*/ 17527 h 168086"/>
                <a:gd name="connsiteX21" fmla="*/ 66039 w 73532"/>
                <a:gd name="connsiteY21" fmla="*/ 22544 h 168086"/>
                <a:gd name="connsiteX22" fmla="*/ 57785 w 73532"/>
                <a:gd name="connsiteY22" fmla="*/ 24449 h 168086"/>
                <a:gd name="connsiteX23" fmla="*/ 51435 w 73532"/>
                <a:gd name="connsiteY23" fmla="*/ 22988 h 168086"/>
                <a:gd name="connsiteX24" fmla="*/ 47053 w 73532"/>
                <a:gd name="connsiteY24" fmla="*/ 19115 h 168086"/>
                <a:gd name="connsiteX25" fmla="*/ 45338 w 73532"/>
                <a:gd name="connsiteY25" fmla="*/ 13717 h 168086"/>
                <a:gd name="connsiteX26" fmla="*/ 47815 w 73532"/>
                <a:gd name="connsiteY26" fmla="*/ 6732 h 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532" h="168086">
                  <a:moveTo>
                    <a:pt x="67056" y="40959"/>
                  </a:moveTo>
                  <a:lnTo>
                    <a:pt x="53721" y="128017"/>
                  </a:lnTo>
                  <a:cubicBezTo>
                    <a:pt x="52768" y="135656"/>
                    <a:pt x="50164" y="142997"/>
                    <a:pt x="46100" y="149544"/>
                  </a:cubicBezTo>
                  <a:cubicBezTo>
                    <a:pt x="42608" y="155259"/>
                    <a:pt x="37719" y="160002"/>
                    <a:pt x="31876" y="163323"/>
                  </a:cubicBezTo>
                  <a:cubicBezTo>
                    <a:pt x="26225" y="166498"/>
                    <a:pt x="19875" y="168136"/>
                    <a:pt x="13398" y="168086"/>
                  </a:cubicBezTo>
                  <a:cubicBezTo>
                    <a:pt x="10731" y="168092"/>
                    <a:pt x="8064" y="167813"/>
                    <a:pt x="5461" y="167260"/>
                  </a:cubicBezTo>
                  <a:cubicBezTo>
                    <a:pt x="3556" y="166923"/>
                    <a:pt x="1714" y="166263"/>
                    <a:pt x="0" y="165292"/>
                  </a:cubicBezTo>
                  <a:lnTo>
                    <a:pt x="5969" y="153989"/>
                  </a:lnTo>
                  <a:cubicBezTo>
                    <a:pt x="6540" y="154312"/>
                    <a:pt x="7175" y="154528"/>
                    <a:pt x="7874" y="154624"/>
                  </a:cubicBezTo>
                  <a:lnTo>
                    <a:pt x="9906" y="154624"/>
                  </a:lnTo>
                  <a:cubicBezTo>
                    <a:pt x="14097" y="154852"/>
                    <a:pt x="18161" y="153335"/>
                    <a:pt x="21209" y="150433"/>
                  </a:cubicBezTo>
                  <a:cubicBezTo>
                    <a:pt x="24193" y="147455"/>
                    <a:pt x="26352" y="143791"/>
                    <a:pt x="27559" y="139765"/>
                  </a:cubicBezTo>
                  <a:cubicBezTo>
                    <a:pt x="29146" y="134177"/>
                    <a:pt x="30289" y="128493"/>
                    <a:pt x="31114" y="122747"/>
                  </a:cubicBezTo>
                  <a:lnTo>
                    <a:pt x="43814" y="40768"/>
                  </a:lnTo>
                  <a:close/>
                  <a:moveTo>
                    <a:pt x="48006" y="6923"/>
                  </a:moveTo>
                  <a:cubicBezTo>
                    <a:pt x="49402" y="4814"/>
                    <a:pt x="51244" y="3087"/>
                    <a:pt x="53467" y="1906"/>
                  </a:cubicBezTo>
                  <a:cubicBezTo>
                    <a:pt x="55816" y="623"/>
                    <a:pt x="58420" y="-31"/>
                    <a:pt x="61087" y="1"/>
                  </a:cubicBezTo>
                  <a:cubicBezTo>
                    <a:pt x="63309" y="14"/>
                    <a:pt x="65468" y="515"/>
                    <a:pt x="67437" y="1462"/>
                  </a:cubicBezTo>
                  <a:cubicBezTo>
                    <a:pt x="69278" y="2306"/>
                    <a:pt x="70865" y="3621"/>
                    <a:pt x="72009" y="5272"/>
                  </a:cubicBezTo>
                  <a:cubicBezTo>
                    <a:pt x="73025" y="6846"/>
                    <a:pt x="73533" y="8675"/>
                    <a:pt x="73533" y="10542"/>
                  </a:cubicBezTo>
                  <a:cubicBezTo>
                    <a:pt x="73533" y="13000"/>
                    <a:pt x="72898" y="15419"/>
                    <a:pt x="71627" y="17527"/>
                  </a:cubicBezTo>
                  <a:cubicBezTo>
                    <a:pt x="70231" y="19680"/>
                    <a:pt x="68325" y="21420"/>
                    <a:pt x="66039" y="22544"/>
                  </a:cubicBezTo>
                  <a:cubicBezTo>
                    <a:pt x="63500" y="23839"/>
                    <a:pt x="60642" y="24493"/>
                    <a:pt x="57785" y="24449"/>
                  </a:cubicBezTo>
                  <a:cubicBezTo>
                    <a:pt x="55563" y="24506"/>
                    <a:pt x="53403" y="24004"/>
                    <a:pt x="51435" y="22988"/>
                  </a:cubicBezTo>
                  <a:cubicBezTo>
                    <a:pt x="49657" y="22105"/>
                    <a:pt x="48133" y="20766"/>
                    <a:pt x="47053" y="19115"/>
                  </a:cubicBezTo>
                  <a:cubicBezTo>
                    <a:pt x="45910" y="17540"/>
                    <a:pt x="45338" y="15654"/>
                    <a:pt x="45338" y="13717"/>
                  </a:cubicBezTo>
                  <a:cubicBezTo>
                    <a:pt x="45465" y="11196"/>
                    <a:pt x="46291" y="8764"/>
                    <a:pt x="47815" y="6732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2CA8C2E6-8A94-497C-B6B3-78BD9BACB7A8}"/>
                </a:ext>
              </a:extLst>
            </p:cNvPr>
            <p:cNvSpPr/>
            <p:nvPr/>
          </p:nvSpPr>
          <p:spPr>
            <a:xfrm>
              <a:off x="8488484" y="2942318"/>
              <a:ext cx="79271" cy="88628"/>
            </a:xfrm>
            <a:custGeom>
              <a:avLst/>
              <a:gdLst>
                <a:gd name="connsiteX0" fmla="*/ 72903 w 79271"/>
                <a:gd name="connsiteY0" fmla="*/ 5288 h 88628"/>
                <a:gd name="connsiteX1" fmla="*/ 79253 w 79271"/>
                <a:gd name="connsiteY1" fmla="*/ 19449 h 88628"/>
                <a:gd name="connsiteX2" fmla="*/ 63187 w 79271"/>
                <a:gd name="connsiteY2" fmla="*/ 44404 h 88628"/>
                <a:gd name="connsiteX3" fmla="*/ 24643 w 79271"/>
                <a:gd name="connsiteY3" fmla="*/ 57104 h 88628"/>
                <a:gd name="connsiteX4" fmla="*/ 39756 w 79271"/>
                <a:gd name="connsiteY4" fmla="*/ 73551 h 88628"/>
                <a:gd name="connsiteX5" fmla="*/ 54488 w 79271"/>
                <a:gd name="connsiteY5" fmla="*/ 70122 h 88628"/>
                <a:gd name="connsiteX6" fmla="*/ 67759 w 79271"/>
                <a:gd name="connsiteY6" fmla="*/ 61613 h 88628"/>
                <a:gd name="connsiteX7" fmla="*/ 74109 w 79271"/>
                <a:gd name="connsiteY7" fmla="*/ 72027 h 88628"/>
                <a:gd name="connsiteX8" fmla="*/ 65664 w 79271"/>
                <a:gd name="connsiteY8" fmla="*/ 79583 h 88628"/>
                <a:gd name="connsiteX9" fmla="*/ 52075 w 79271"/>
                <a:gd name="connsiteY9" fmla="*/ 85933 h 88628"/>
                <a:gd name="connsiteX10" fmla="*/ 35184 w 79271"/>
                <a:gd name="connsiteY10" fmla="*/ 88600 h 88628"/>
                <a:gd name="connsiteX11" fmla="*/ 15435 w 79271"/>
                <a:gd name="connsiteY11" fmla="*/ 83965 h 88628"/>
                <a:gd name="connsiteX12" fmla="*/ 3751 w 79271"/>
                <a:gd name="connsiteY12" fmla="*/ 71646 h 88628"/>
                <a:gd name="connsiteX13" fmla="*/ 5 w 79271"/>
                <a:gd name="connsiteY13" fmla="*/ 54945 h 88628"/>
                <a:gd name="connsiteX14" fmla="*/ 6863 w 79271"/>
                <a:gd name="connsiteY14" fmla="*/ 27069 h 88628"/>
                <a:gd name="connsiteX15" fmla="*/ 25913 w 79271"/>
                <a:gd name="connsiteY15" fmla="*/ 7320 h 88628"/>
                <a:gd name="connsiteX16" fmla="*/ 52964 w 79271"/>
                <a:gd name="connsiteY16" fmla="*/ 81 h 88628"/>
                <a:gd name="connsiteX17" fmla="*/ 72903 w 79271"/>
                <a:gd name="connsiteY17" fmla="*/ 5288 h 88628"/>
                <a:gd name="connsiteX18" fmla="*/ 54297 w 79271"/>
                <a:gd name="connsiteY18" fmla="*/ 15321 h 88628"/>
                <a:gd name="connsiteX19" fmla="*/ 47947 w 79271"/>
                <a:gd name="connsiteY19" fmla="*/ 13416 h 88628"/>
                <a:gd name="connsiteX20" fmla="*/ 36390 w 79271"/>
                <a:gd name="connsiteY20" fmla="*/ 18496 h 88628"/>
                <a:gd name="connsiteX21" fmla="*/ 28516 w 79271"/>
                <a:gd name="connsiteY21" fmla="*/ 31196 h 88628"/>
                <a:gd name="connsiteX22" fmla="*/ 25087 w 79271"/>
                <a:gd name="connsiteY22" fmla="*/ 44976 h 88628"/>
                <a:gd name="connsiteX23" fmla="*/ 38867 w 79271"/>
                <a:gd name="connsiteY23" fmla="*/ 41864 h 88628"/>
                <a:gd name="connsiteX24" fmla="*/ 51567 w 79271"/>
                <a:gd name="connsiteY24" fmla="*/ 33482 h 88628"/>
                <a:gd name="connsiteX25" fmla="*/ 56710 w 79271"/>
                <a:gd name="connsiteY25" fmla="*/ 21925 h 88628"/>
                <a:gd name="connsiteX26" fmla="*/ 54297 w 79271"/>
                <a:gd name="connsiteY26" fmla="*/ 15321 h 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71" h="88628">
                  <a:moveTo>
                    <a:pt x="72903" y="5288"/>
                  </a:moveTo>
                  <a:cubicBezTo>
                    <a:pt x="77158" y="8711"/>
                    <a:pt x="79507" y="13981"/>
                    <a:pt x="79253" y="19449"/>
                  </a:cubicBezTo>
                  <a:cubicBezTo>
                    <a:pt x="79253" y="30199"/>
                    <a:pt x="72966" y="39966"/>
                    <a:pt x="63187" y="44404"/>
                  </a:cubicBezTo>
                  <a:cubicBezTo>
                    <a:pt x="51185" y="50894"/>
                    <a:pt x="38168" y="55193"/>
                    <a:pt x="24643" y="57104"/>
                  </a:cubicBezTo>
                  <a:cubicBezTo>
                    <a:pt x="24643" y="68090"/>
                    <a:pt x="29342" y="73551"/>
                    <a:pt x="39756" y="73551"/>
                  </a:cubicBezTo>
                  <a:cubicBezTo>
                    <a:pt x="44835" y="73456"/>
                    <a:pt x="49852" y="72287"/>
                    <a:pt x="54488" y="70122"/>
                  </a:cubicBezTo>
                  <a:cubicBezTo>
                    <a:pt x="59314" y="68001"/>
                    <a:pt x="63822" y="65131"/>
                    <a:pt x="67759" y="61613"/>
                  </a:cubicBezTo>
                  <a:lnTo>
                    <a:pt x="74109" y="72027"/>
                  </a:lnTo>
                  <a:cubicBezTo>
                    <a:pt x="71697" y="74954"/>
                    <a:pt x="68839" y="77507"/>
                    <a:pt x="65664" y="79583"/>
                  </a:cubicBezTo>
                  <a:cubicBezTo>
                    <a:pt x="61472" y="82320"/>
                    <a:pt x="56901" y="84460"/>
                    <a:pt x="52075" y="85933"/>
                  </a:cubicBezTo>
                  <a:cubicBezTo>
                    <a:pt x="46614" y="87737"/>
                    <a:pt x="40899" y="88639"/>
                    <a:pt x="35184" y="88600"/>
                  </a:cubicBezTo>
                  <a:cubicBezTo>
                    <a:pt x="28326" y="88867"/>
                    <a:pt x="21468" y="87267"/>
                    <a:pt x="15435" y="83965"/>
                  </a:cubicBezTo>
                  <a:cubicBezTo>
                    <a:pt x="10355" y="81165"/>
                    <a:pt x="6291" y="76866"/>
                    <a:pt x="3751" y="71646"/>
                  </a:cubicBezTo>
                  <a:cubicBezTo>
                    <a:pt x="1211" y="66452"/>
                    <a:pt x="-59" y="60730"/>
                    <a:pt x="5" y="54945"/>
                  </a:cubicBezTo>
                  <a:cubicBezTo>
                    <a:pt x="-122" y="45224"/>
                    <a:pt x="2227" y="35629"/>
                    <a:pt x="6863" y="27069"/>
                  </a:cubicBezTo>
                  <a:cubicBezTo>
                    <a:pt x="11308" y="18865"/>
                    <a:pt x="17848" y="12032"/>
                    <a:pt x="25913" y="7320"/>
                  </a:cubicBezTo>
                  <a:cubicBezTo>
                    <a:pt x="34104" y="2463"/>
                    <a:pt x="43439" y="-39"/>
                    <a:pt x="52964" y="81"/>
                  </a:cubicBezTo>
                  <a:cubicBezTo>
                    <a:pt x="60012" y="-420"/>
                    <a:pt x="66997" y="1409"/>
                    <a:pt x="72903" y="5288"/>
                  </a:cubicBezTo>
                  <a:close/>
                  <a:moveTo>
                    <a:pt x="54297" y="15321"/>
                  </a:moveTo>
                  <a:cubicBezTo>
                    <a:pt x="52456" y="13950"/>
                    <a:pt x="50234" y="13277"/>
                    <a:pt x="47947" y="13416"/>
                  </a:cubicBezTo>
                  <a:cubicBezTo>
                    <a:pt x="43566" y="13442"/>
                    <a:pt x="39375" y="15277"/>
                    <a:pt x="36390" y="18496"/>
                  </a:cubicBezTo>
                  <a:cubicBezTo>
                    <a:pt x="32961" y="22167"/>
                    <a:pt x="30295" y="26485"/>
                    <a:pt x="28516" y="31196"/>
                  </a:cubicBezTo>
                  <a:cubicBezTo>
                    <a:pt x="26738" y="35603"/>
                    <a:pt x="25596" y="40245"/>
                    <a:pt x="25087" y="44976"/>
                  </a:cubicBezTo>
                  <a:cubicBezTo>
                    <a:pt x="29850" y="44843"/>
                    <a:pt x="34549" y="43788"/>
                    <a:pt x="38867" y="41864"/>
                  </a:cubicBezTo>
                  <a:cubicBezTo>
                    <a:pt x="43629" y="39953"/>
                    <a:pt x="47947" y="37102"/>
                    <a:pt x="51567" y="33482"/>
                  </a:cubicBezTo>
                  <a:cubicBezTo>
                    <a:pt x="54805" y="30485"/>
                    <a:pt x="56646" y="26313"/>
                    <a:pt x="56710" y="21925"/>
                  </a:cubicBezTo>
                  <a:cubicBezTo>
                    <a:pt x="56964" y="19468"/>
                    <a:pt x="56075" y="17030"/>
                    <a:pt x="54297" y="15321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2B08782E-3C51-40CC-8292-6CE1A39CE99C}"/>
                </a:ext>
              </a:extLst>
            </p:cNvPr>
            <p:cNvSpPr/>
            <p:nvPr/>
          </p:nvSpPr>
          <p:spPr>
            <a:xfrm>
              <a:off x="8589454" y="2942646"/>
              <a:ext cx="68452" cy="88983"/>
            </a:xfrm>
            <a:custGeom>
              <a:avLst/>
              <a:gdLst>
                <a:gd name="connsiteX0" fmla="*/ 10096 w 68452"/>
                <a:gd name="connsiteY0" fmla="*/ 69095 h 88983"/>
                <a:gd name="connsiteX1" fmla="*/ 18414 w 68452"/>
                <a:gd name="connsiteY1" fmla="*/ 71826 h 88983"/>
                <a:gd name="connsiteX2" fmla="*/ 27241 w 68452"/>
                <a:gd name="connsiteY2" fmla="*/ 72969 h 88983"/>
                <a:gd name="connsiteX3" fmla="*/ 41465 w 68452"/>
                <a:gd name="connsiteY3" fmla="*/ 64460 h 88983"/>
                <a:gd name="connsiteX4" fmla="*/ 40005 w 68452"/>
                <a:gd name="connsiteY4" fmla="*/ 59888 h 88983"/>
                <a:gd name="connsiteX5" fmla="*/ 36322 w 68452"/>
                <a:gd name="connsiteY5" fmla="*/ 55951 h 88983"/>
                <a:gd name="connsiteX6" fmla="*/ 29972 w 68452"/>
                <a:gd name="connsiteY6" fmla="*/ 51252 h 88983"/>
                <a:gd name="connsiteX7" fmla="*/ 25653 w 68452"/>
                <a:gd name="connsiteY7" fmla="*/ 48077 h 88983"/>
                <a:gd name="connsiteX8" fmla="*/ 17526 w 68452"/>
                <a:gd name="connsiteY8" fmla="*/ 41155 h 88983"/>
                <a:gd name="connsiteX9" fmla="*/ 12382 w 68452"/>
                <a:gd name="connsiteY9" fmla="*/ 33726 h 88983"/>
                <a:gd name="connsiteX10" fmla="*/ 10351 w 68452"/>
                <a:gd name="connsiteY10" fmla="*/ 23947 h 88983"/>
                <a:gd name="connsiteX11" fmla="*/ 14986 w 68452"/>
                <a:gd name="connsiteY11" fmla="*/ 11247 h 88983"/>
                <a:gd name="connsiteX12" fmla="*/ 27686 w 68452"/>
                <a:gd name="connsiteY12" fmla="*/ 2865 h 88983"/>
                <a:gd name="connsiteX13" fmla="*/ 46164 w 68452"/>
                <a:gd name="connsiteY13" fmla="*/ 7 h 88983"/>
                <a:gd name="connsiteX14" fmla="*/ 59499 w 68452"/>
                <a:gd name="connsiteY14" fmla="*/ 1023 h 88983"/>
                <a:gd name="connsiteX15" fmla="*/ 68452 w 68452"/>
                <a:gd name="connsiteY15" fmla="*/ 2992 h 88983"/>
                <a:gd name="connsiteX16" fmla="*/ 65214 w 68452"/>
                <a:gd name="connsiteY16" fmla="*/ 22042 h 88983"/>
                <a:gd name="connsiteX17" fmla="*/ 61214 w 68452"/>
                <a:gd name="connsiteY17" fmla="*/ 19248 h 88983"/>
                <a:gd name="connsiteX18" fmla="*/ 54419 w 68452"/>
                <a:gd name="connsiteY18" fmla="*/ 16581 h 88983"/>
                <a:gd name="connsiteX19" fmla="*/ 45910 w 68452"/>
                <a:gd name="connsiteY19" fmla="*/ 15501 h 88983"/>
                <a:gd name="connsiteX20" fmla="*/ 36004 w 68452"/>
                <a:gd name="connsiteY20" fmla="*/ 17660 h 88983"/>
                <a:gd name="connsiteX21" fmla="*/ 32321 w 68452"/>
                <a:gd name="connsiteY21" fmla="*/ 24010 h 88983"/>
                <a:gd name="connsiteX22" fmla="*/ 33527 w 68452"/>
                <a:gd name="connsiteY22" fmla="*/ 28773 h 88983"/>
                <a:gd name="connsiteX23" fmla="*/ 36702 w 68452"/>
                <a:gd name="connsiteY23" fmla="*/ 32456 h 88983"/>
                <a:gd name="connsiteX24" fmla="*/ 42608 w 68452"/>
                <a:gd name="connsiteY24" fmla="*/ 37091 h 88983"/>
                <a:gd name="connsiteX25" fmla="*/ 45974 w 68452"/>
                <a:gd name="connsiteY25" fmla="*/ 39504 h 88983"/>
                <a:gd name="connsiteX26" fmla="*/ 55752 w 68452"/>
                <a:gd name="connsiteY26" fmla="*/ 47061 h 88983"/>
                <a:gd name="connsiteX27" fmla="*/ 61722 w 68452"/>
                <a:gd name="connsiteY27" fmla="*/ 54681 h 88983"/>
                <a:gd name="connsiteX28" fmla="*/ 63944 w 68452"/>
                <a:gd name="connsiteY28" fmla="*/ 64269 h 88983"/>
                <a:gd name="connsiteX29" fmla="*/ 58991 w 68452"/>
                <a:gd name="connsiteY29" fmla="*/ 78303 h 88983"/>
                <a:gd name="connsiteX30" fmla="*/ 45720 w 68452"/>
                <a:gd name="connsiteY30" fmla="*/ 86431 h 88983"/>
                <a:gd name="connsiteX31" fmla="*/ 26670 w 68452"/>
                <a:gd name="connsiteY31" fmla="*/ 88971 h 88983"/>
                <a:gd name="connsiteX32" fmla="*/ 10477 w 68452"/>
                <a:gd name="connsiteY32" fmla="*/ 87447 h 88983"/>
                <a:gd name="connsiteX33" fmla="*/ 0 w 68452"/>
                <a:gd name="connsiteY33" fmla="*/ 84018 h 88983"/>
                <a:gd name="connsiteX34" fmla="*/ 4001 w 68452"/>
                <a:gd name="connsiteY34" fmla="*/ 66873 h 88983"/>
                <a:gd name="connsiteX35" fmla="*/ 10096 w 68452"/>
                <a:gd name="connsiteY35" fmla="*/ 69095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452" h="88983">
                  <a:moveTo>
                    <a:pt x="10096" y="69095"/>
                  </a:moveTo>
                  <a:cubicBezTo>
                    <a:pt x="12764" y="70264"/>
                    <a:pt x="15557" y="71172"/>
                    <a:pt x="18414" y="71826"/>
                  </a:cubicBezTo>
                  <a:cubicBezTo>
                    <a:pt x="21272" y="72569"/>
                    <a:pt x="24257" y="72950"/>
                    <a:pt x="27241" y="72969"/>
                  </a:cubicBezTo>
                  <a:cubicBezTo>
                    <a:pt x="36702" y="72969"/>
                    <a:pt x="41465" y="70111"/>
                    <a:pt x="41465" y="64460"/>
                  </a:cubicBezTo>
                  <a:cubicBezTo>
                    <a:pt x="41465" y="62821"/>
                    <a:pt x="40957" y="61228"/>
                    <a:pt x="40005" y="59888"/>
                  </a:cubicBezTo>
                  <a:cubicBezTo>
                    <a:pt x="38989" y="58396"/>
                    <a:pt x="37719" y="57068"/>
                    <a:pt x="36322" y="55951"/>
                  </a:cubicBezTo>
                  <a:cubicBezTo>
                    <a:pt x="34861" y="54744"/>
                    <a:pt x="32765" y="53220"/>
                    <a:pt x="29972" y="51252"/>
                  </a:cubicBezTo>
                  <a:lnTo>
                    <a:pt x="25653" y="48077"/>
                  </a:lnTo>
                  <a:cubicBezTo>
                    <a:pt x="22733" y="46000"/>
                    <a:pt x="20065" y="43682"/>
                    <a:pt x="17526" y="41155"/>
                  </a:cubicBezTo>
                  <a:cubicBezTo>
                    <a:pt x="15430" y="38977"/>
                    <a:pt x="13652" y="36469"/>
                    <a:pt x="12382" y="33726"/>
                  </a:cubicBezTo>
                  <a:cubicBezTo>
                    <a:pt x="10985" y="30659"/>
                    <a:pt x="10287" y="27319"/>
                    <a:pt x="10351" y="23947"/>
                  </a:cubicBezTo>
                  <a:cubicBezTo>
                    <a:pt x="10351" y="19299"/>
                    <a:pt x="12002" y="14790"/>
                    <a:pt x="14986" y="11247"/>
                  </a:cubicBezTo>
                  <a:cubicBezTo>
                    <a:pt x="18414" y="7360"/>
                    <a:pt x="22796" y="4465"/>
                    <a:pt x="27686" y="2865"/>
                  </a:cubicBezTo>
                  <a:cubicBezTo>
                    <a:pt x="33655" y="871"/>
                    <a:pt x="39877" y="-94"/>
                    <a:pt x="46164" y="7"/>
                  </a:cubicBezTo>
                  <a:cubicBezTo>
                    <a:pt x="50609" y="26"/>
                    <a:pt x="55054" y="363"/>
                    <a:pt x="59499" y="1023"/>
                  </a:cubicBezTo>
                  <a:cubicBezTo>
                    <a:pt x="62547" y="1417"/>
                    <a:pt x="65532" y="2077"/>
                    <a:pt x="68452" y="2992"/>
                  </a:cubicBezTo>
                  <a:lnTo>
                    <a:pt x="65214" y="22042"/>
                  </a:lnTo>
                  <a:cubicBezTo>
                    <a:pt x="64008" y="20905"/>
                    <a:pt x="62674" y="19965"/>
                    <a:pt x="61214" y="19248"/>
                  </a:cubicBezTo>
                  <a:cubicBezTo>
                    <a:pt x="59055" y="18111"/>
                    <a:pt x="56769" y="17216"/>
                    <a:pt x="54419" y="16581"/>
                  </a:cubicBezTo>
                  <a:cubicBezTo>
                    <a:pt x="51626" y="15857"/>
                    <a:pt x="48768" y="15495"/>
                    <a:pt x="45910" y="15501"/>
                  </a:cubicBezTo>
                  <a:cubicBezTo>
                    <a:pt x="42481" y="15311"/>
                    <a:pt x="39052" y="16060"/>
                    <a:pt x="36004" y="17660"/>
                  </a:cubicBezTo>
                  <a:cubicBezTo>
                    <a:pt x="33655" y="18860"/>
                    <a:pt x="32194" y="21350"/>
                    <a:pt x="32321" y="24010"/>
                  </a:cubicBezTo>
                  <a:cubicBezTo>
                    <a:pt x="32258" y="25680"/>
                    <a:pt x="32702" y="27325"/>
                    <a:pt x="33527" y="28773"/>
                  </a:cubicBezTo>
                  <a:cubicBezTo>
                    <a:pt x="34353" y="30176"/>
                    <a:pt x="35433" y="31421"/>
                    <a:pt x="36702" y="32456"/>
                  </a:cubicBezTo>
                  <a:cubicBezTo>
                    <a:pt x="37973" y="33599"/>
                    <a:pt x="39941" y="35123"/>
                    <a:pt x="42608" y="37091"/>
                  </a:cubicBezTo>
                  <a:lnTo>
                    <a:pt x="45974" y="39504"/>
                  </a:lnTo>
                  <a:cubicBezTo>
                    <a:pt x="49402" y="41828"/>
                    <a:pt x="52641" y="44356"/>
                    <a:pt x="55752" y="47061"/>
                  </a:cubicBezTo>
                  <a:cubicBezTo>
                    <a:pt x="58165" y="49258"/>
                    <a:pt x="60134" y="51830"/>
                    <a:pt x="61722" y="54681"/>
                  </a:cubicBezTo>
                  <a:cubicBezTo>
                    <a:pt x="63246" y="57653"/>
                    <a:pt x="64008" y="60942"/>
                    <a:pt x="63944" y="64269"/>
                  </a:cubicBezTo>
                  <a:cubicBezTo>
                    <a:pt x="64135" y="69406"/>
                    <a:pt x="62357" y="74423"/>
                    <a:pt x="58991" y="78303"/>
                  </a:cubicBezTo>
                  <a:cubicBezTo>
                    <a:pt x="55372" y="82170"/>
                    <a:pt x="50800" y="84976"/>
                    <a:pt x="45720" y="86431"/>
                  </a:cubicBezTo>
                  <a:cubicBezTo>
                    <a:pt x="39560" y="88240"/>
                    <a:pt x="33083" y="89098"/>
                    <a:pt x="26670" y="88971"/>
                  </a:cubicBezTo>
                  <a:cubicBezTo>
                    <a:pt x="21209" y="88971"/>
                    <a:pt x="15811" y="88463"/>
                    <a:pt x="10477" y="87447"/>
                  </a:cubicBezTo>
                  <a:cubicBezTo>
                    <a:pt x="6794" y="87009"/>
                    <a:pt x="3239" y="85847"/>
                    <a:pt x="0" y="84018"/>
                  </a:cubicBezTo>
                  <a:lnTo>
                    <a:pt x="4001" y="66873"/>
                  </a:lnTo>
                  <a:cubicBezTo>
                    <a:pt x="5969" y="67819"/>
                    <a:pt x="8001" y="68562"/>
                    <a:pt x="10096" y="6909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8D58E00F-9EED-466F-9C59-DF1B41ED3370}"/>
                </a:ext>
              </a:extLst>
            </p:cNvPr>
            <p:cNvSpPr/>
            <p:nvPr/>
          </p:nvSpPr>
          <p:spPr>
            <a:xfrm>
              <a:off x="8680577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2 w 68516"/>
                <a:gd name="connsiteY5" fmla="*/ 55950 h 88982"/>
                <a:gd name="connsiteX6" fmla="*/ 29972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6 w 68516"/>
                <a:gd name="connsiteY11" fmla="*/ 11246 h 88982"/>
                <a:gd name="connsiteX12" fmla="*/ 27686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19 w 68516"/>
                <a:gd name="connsiteY18" fmla="*/ 16580 h 88982"/>
                <a:gd name="connsiteX19" fmla="*/ 45910 w 68516"/>
                <a:gd name="connsiteY19" fmla="*/ 15500 h 88982"/>
                <a:gd name="connsiteX20" fmla="*/ 36004 w 68516"/>
                <a:gd name="connsiteY20" fmla="*/ 17659 h 88982"/>
                <a:gd name="connsiteX21" fmla="*/ 32385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2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2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44"/>
                    <a:pt x="15494" y="71158"/>
                    <a:pt x="18352" y="71825"/>
                  </a:cubicBezTo>
                  <a:cubicBezTo>
                    <a:pt x="21209" y="72561"/>
                    <a:pt x="24193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7" y="61227"/>
                    <a:pt x="40005" y="59887"/>
                  </a:cubicBezTo>
                  <a:cubicBezTo>
                    <a:pt x="38989" y="58407"/>
                    <a:pt x="37719" y="57086"/>
                    <a:pt x="36322" y="55950"/>
                  </a:cubicBezTo>
                  <a:cubicBezTo>
                    <a:pt x="34861" y="54743"/>
                    <a:pt x="32766" y="53219"/>
                    <a:pt x="29972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430" y="38964"/>
                    <a:pt x="13653" y="36455"/>
                    <a:pt x="12319" y="33725"/>
                  </a:cubicBezTo>
                  <a:cubicBezTo>
                    <a:pt x="10922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6" y="11246"/>
                  </a:cubicBezTo>
                  <a:cubicBezTo>
                    <a:pt x="18415" y="7366"/>
                    <a:pt x="22796" y="4470"/>
                    <a:pt x="27686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09" y="19"/>
                    <a:pt x="55054" y="356"/>
                    <a:pt x="59499" y="1022"/>
                  </a:cubicBezTo>
                  <a:cubicBezTo>
                    <a:pt x="62547" y="1410"/>
                    <a:pt x="65595" y="2070"/>
                    <a:pt x="68517" y="2991"/>
                  </a:cubicBezTo>
                  <a:lnTo>
                    <a:pt x="65278" y="22041"/>
                  </a:lnTo>
                  <a:cubicBezTo>
                    <a:pt x="64071" y="20936"/>
                    <a:pt x="62738" y="19996"/>
                    <a:pt x="61278" y="19247"/>
                  </a:cubicBezTo>
                  <a:cubicBezTo>
                    <a:pt x="59118" y="18110"/>
                    <a:pt x="56769" y="17215"/>
                    <a:pt x="54419" y="16580"/>
                  </a:cubicBezTo>
                  <a:cubicBezTo>
                    <a:pt x="51626" y="15856"/>
                    <a:pt x="48768" y="15488"/>
                    <a:pt x="45910" y="15500"/>
                  </a:cubicBezTo>
                  <a:cubicBezTo>
                    <a:pt x="42481" y="15329"/>
                    <a:pt x="39053" y="16078"/>
                    <a:pt x="36004" y="17659"/>
                  </a:cubicBezTo>
                  <a:cubicBezTo>
                    <a:pt x="33655" y="18891"/>
                    <a:pt x="32258" y="21368"/>
                    <a:pt x="32385" y="24009"/>
                  </a:cubicBezTo>
                  <a:cubicBezTo>
                    <a:pt x="32385" y="25667"/>
                    <a:pt x="32766" y="27305"/>
                    <a:pt x="33528" y="28772"/>
                  </a:cubicBezTo>
                  <a:cubicBezTo>
                    <a:pt x="34417" y="30144"/>
                    <a:pt x="35496" y="31382"/>
                    <a:pt x="36703" y="32455"/>
                  </a:cubicBezTo>
                  <a:cubicBezTo>
                    <a:pt x="38036" y="33598"/>
                    <a:pt x="40005" y="35122"/>
                    <a:pt x="42672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4" y="51829"/>
                    <a:pt x="61722" y="54680"/>
                  </a:cubicBezTo>
                  <a:cubicBezTo>
                    <a:pt x="63246" y="57633"/>
                    <a:pt x="64071" y="60935"/>
                    <a:pt x="64008" y="64268"/>
                  </a:cubicBezTo>
                  <a:cubicBezTo>
                    <a:pt x="64198" y="69405"/>
                    <a:pt x="62420" y="74422"/>
                    <a:pt x="59055" y="78302"/>
                  </a:cubicBezTo>
                  <a:cubicBezTo>
                    <a:pt x="55435" y="82169"/>
                    <a:pt x="50800" y="84976"/>
                    <a:pt x="45720" y="86430"/>
                  </a:cubicBezTo>
                  <a:cubicBezTo>
                    <a:pt x="39560" y="88240"/>
                    <a:pt x="33083" y="89097"/>
                    <a:pt x="26670" y="88970"/>
                  </a:cubicBezTo>
                  <a:cubicBezTo>
                    <a:pt x="21209" y="88970"/>
                    <a:pt x="15811" y="88462"/>
                    <a:pt x="10478" y="87446"/>
                  </a:cubicBezTo>
                  <a:cubicBezTo>
                    <a:pt x="6794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5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E8525FF-A0DB-4788-A3FA-C8D7EE61E0F6}"/>
                </a:ext>
              </a:extLst>
            </p:cNvPr>
            <p:cNvSpPr/>
            <p:nvPr/>
          </p:nvSpPr>
          <p:spPr>
            <a:xfrm>
              <a:off x="8774504" y="2942300"/>
              <a:ext cx="90095" cy="88637"/>
            </a:xfrm>
            <a:custGeom>
              <a:avLst/>
              <a:gdLst>
                <a:gd name="connsiteX0" fmla="*/ 90095 w 90095"/>
                <a:gd name="connsiteY0" fmla="*/ 99 h 88637"/>
                <a:gd name="connsiteX1" fmla="*/ 76570 w 90095"/>
                <a:gd name="connsiteY1" fmla="*/ 88554 h 88637"/>
                <a:gd name="connsiteX2" fmla="*/ 55552 w 90095"/>
                <a:gd name="connsiteY2" fmla="*/ 88554 h 88637"/>
                <a:gd name="connsiteX3" fmla="*/ 56758 w 90095"/>
                <a:gd name="connsiteY3" fmla="*/ 70648 h 88637"/>
                <a:gd name="connsiteX4" fmla="*/ 44439 w 90095"/>
                <a:gd name="connsiteY4" fmla="*/ 83348 h 88637"/>
                <a:gd name="connsiteX5" fmla="*/ 27612 w 90095"/>
                <a:gd name="connsiteY5" fmla="*/ 88554 h 88637"/>
                <a:gd name="connsiteX6" fmla="*/ 6783 w 90095"/>
                <a:gd name="connsiteY6" fmla="*/ 79728 h 88637"/>
                <a:gd name="connsiteX7" fmla="*/ 52 w 90095"/>
                <a:gd name="connsiteY7" fmla="*/ 56106 h 88637"/>
                <a:gd name="connsiteX8" fmla="*/ 6402 w 90095"/>
                <a:gd name="connsiteY8" fmla="*/ 29563 h 88637"/>
                <a:gd name="connsiteX9" fmla="*/ 25452 w 90095"/>
                <a:gd name="connsiteY9" fmla="*/ 8354 h 88637"/>
                <a:gd name="connsiteX10" fmla="*/ 57202 w 90095"/>
                <a:gd name="connsiteY10" fmla="*/ 35 h 88637"/>
                <a:gd name="connsiteX11" fmla="*/ 67363 w 90095"/>
                <a:gd name="connsiteY11" fmla="*/ 924 h 88637"/>
                <a:gd name="connsiteX12" fmla="*/ 77395 w 90095"/>
                <a:gd name="connsiteY12" fmla="*/ 3083 h 88637"/>
                <a:gd name="connsiteX13" fmla="*/ 47931 w 90095"/>
                <a:gd name="connsiteY13" fmla="*/ 66520 h 88637"/>
                <a:gd name="connsiteX14" fmla="*/ 58917 w 90095"/>
                <a:gd name="connsiteY14" fmla="*/ 50835 h 88637"/>
                <a:gd name="connsiteX15" fmla="*/ 64695 w 90095"/>
                <a:gd name="connsiteY15" fmla="*/ 15402 h 88637"/>
                <a:gd name="connsiteX16" fmla="*/ 54789 w 90095"/>
                <a:gd name="connsiteY16" fmla="*/ 13751 h 88637"/>
                <a:gd name="connsiteX17" fmla="*/ 38089 w 90095"/>
                <a:gd name="connsiteY17" fmla="*/ 20101 h 88637"/>
                <a:gd name="connsiteX18" fmla="*/ 27929 w 90095"/>
                <a:gd name="connsiteY18" fmla="*/ 35532 h 88637"/>
                <a:gd name="connsiteX19" fmla="*/ 24564 w 90095"/>
                <a:gd name="connsiteY19" fmla="*/ 54582 h 88637"/>
                <a:gd name="connsiteX20" fmla="*/ 27040 w 90095"/>
                <a:gd name="connsiteY20" fmla="*/ 69060 h 88637"/>
                <a:gd name="connsiteX21" fmla="*/ 34406 w 90095"/>
                <a:gd name="connsiteY21" fmla="*/ 73759 h 88637"/>
                <a:gd name="connsiteX22" fmla="*/ 47677 w 90095"/>
                <a:gd name="connsiteY22" fmla="*/ 66520 h 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095" h="88637">
                  <a:moveTo>
                    <a:pt x="90095" y="99"/>
                  </a:moveTo>
                  <a:lnTo>
                    <a:pt x="76570" y="88554"/>
                  </a:lnTo>
                  <a:lnTo>
                    <a:pt x="55552" y="88554"/>
                  </a:lnTo>
                  <a:lnTo>
                    <a:pt x="56758" y="70648"/>
                  </a:lnTo>
                  <a:cubicBezTo>
                    <a:pt x="53519" y="75651"/>
                    <a:pt x="49328" y="79963"/>
                    <a:pt x="44439" y="83348"/>
                  </a:cubicBezTo>
                  <a:cubicBezTo>
                    <a:pt x="39550" y="86815"/>
                    <a:pt x="33644" y="88637"/>
                    <a:pt x="27612" y="88554"/>
                  </a:cubicBezTo>
                  <a:cubicBezTo>
                    <a:pt x="19611" y="89215"/>
                    <a:pt x="11864" y="85919"/>
                    <a:pt x="6783" y="79728"/>
                  </a:cubicBezTo>
                  <a:cubicBezTo>
                    <a:pt x="2021" y="72813"/>
                    <a:pt x="-392" y="64507"/>
                    <a:pt x="52" y="56106"/>
                  </a:cubicBezTo>
                  <a:cubicBezTo>
                    <a:pt x="52" y="46886"/>
                    <a:pt x="2212" y="37793"/>
                    <a:pt x="6402" y="29563"/>
                  </a:cubicBezTo>
                  <a:cubicBezTo>
                    <a:pt x="10720" y="20908"/>
                    <a:pt x="17325" y="13574"/>
                    <a:pt x="25452" y="8354"/>
                  </a:cubicBezTo>
                  <a:cubicBezTo>
                    <a:pt x="34977" y="2537"/>
                    <a:pt x="46027" y="-358"/>
                    <a:pt x="57202" y="35"/>
                  </a:cubicBezTo>
                  <a:cubicBezTo>
                    <a:pt x="60631" y="74"/>
                    <a:pt x="63997" y="372"/>
                    <a:pt x="67363" y="924"/>
                  </a:cubicBezTo>
                  <a:cubicBezTo>
                    <a:pt x="71045" y="1560"/>
                    <a:pt x="74411" y="2258"/>
                    <a:pt x="77395" y="3083"/>
                  </a:cubicBezTo>
                  <a:close/>
                  <a:moveTo>
                    <a:pt x="47931" y="66520"/>
                  </a:moveTo>
                  <a:cubicBezTo>
                    <a:pt x="52313" y="61846"/>
                    <a:pt x="55996" y="56563"/>
                    <a:pt x="58917" y="50835"/>
                  </a:cubicBezTo>
                  <a:lnTo>
                    <a:pt x="64695" y="15402"/>
                  </a:lnTo>
                  <a:cubicBezTo>
                    <a:pt x="61520" y="14247"/>
                    <a:pt x="58155" y="13688"/>
                    <a:pt x="54789" y="13751"/>
                  </a:cubicBezTo>
                  <a:cubicBezTo>
                    <a:pt x="48630" y="13631"/>
                    <a:pt x="42597" y="15910"/>
                    <a:pt x="38089" y="20101"/>
                  </a:cubicBezTo>
                  <a:cubicBezTo>
                    <a:pt x="33453" y="24312"/>
                    <a:pt x="29961" y="29620"/>
                    <a:pt x="27929" y="35532"/>
                  </a:cubicBezTo>
                  <a:cubicBezTo>
                    <a:pt x="25706" y="41634"/>
                    <a:pt x="24564" y="48080"/>
                    <a:pt x="24564" y="54582"/>
                  </a:cubicBezTo>
                  <a:cubicBezTo>
                    <a:pt x="24246" y="59535"/>
                    <a:pt x="25135" y="64488"/>
                    <a:pt x="27040" y="69060"/>
                  </a:cubicBezTo>
                  <a:cubicBezTo>
                    <a:pt x="28374" y="71949"/>
                    <a:pt x="31231" y="73791"/>
                    <a:pt x="34406" y="73759"/>
                  </a:cubicBezTo>
                  <a:cubicBezTo>
                    <a:pt x="39677" y="73334"/>
                    <a:pt x="44502" y="70705"/>
                    <a:pt x="47677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46" name="Freeform 58">
            <a:extLst>
              <a:ext uri="{FF2B5EF4-FFF2-40B4-BE49-F238E27FC236}">
                <a16:creationId xmlns:a16="http://schemas.microsoft.com/office/drawing/2014/main" id="{DC4B66BD-0B48-4A2B-B4D0-7BE71EDE0CA1}"/>
              </a:ext>
            </a:extLst>
          </p:cNvPr>
          <p:cNvSpPr/>
          <p:nvPr userDrawn="1"/>
        </p:nvSpPr>
        <p:spPr>
          <a:xfrm>
            <a:off x="4839678" y="1807510"/>
            <a:ext cx="216716" cy="46721"/>
          </a:xfrm>
          <a:custGeom>
            <a:avLst/>
            <a:gdLst>
              <a:gd name="connsiteX0" fmla="*/ 19050 w 179387"/>
              <a:gd name="connsiteY0" fmla="*/ 38673 h 38673"/>
              <a:gd name="connsiteX1" fmla="*/ 0 w 179387"/>
              <a:gd name="connsiteY1" fmla="*/ 28577 h 38673"/>
              <a:gd name="connsiteX2" fmla="*/ 63500 w 179387"/>
              <a:gd name="connsiteY2" fmla="*/ 2 h 38673"/>
              <a:gd name="connsiteX3" fmla="*/ 96393 w 179387"/>
              <a:gd name="connsiteY3" fmla="*/ 8257 h 38673"/>
              <a:gd name="connsiteX4" fmla="*/ 125158 w 179387"/>
              <a:gd name="connsiteY4" fmla="*/ 16194 h 38673"/>
              <a:gd name="connsiteX5" fmla="*/ 160338 w 179387"/>
              <a:gd name="connsiteY5" fmla="*/ 3177 h 38673"/>
              <a:gd name="connsiteX6" fmla="*/ 179388 w 179387"/>
              <a:gd name="connsiteY6" fmla="*/ 13019 h 38673"/>
              <a:gd name="connsiteX7" fmla="*/ 124016 w 179387"/>
              <a:gd name="connsiteY7" fmla="*/ 35181 h 38673"/>
              <a:gd name="connsiteX8" fmla="*/ 88900 w 179387"/>
              <a:gd name="connsiteY8" fmla="*/ 25973 h 38673"/>
              <a:gd name="connsiteX9" fmla="*/ 63500 w 179387"/>
              <a:gd name="connsiteY9" fmla="*/ 19115 h 38673"/>
              <a:gd name="connsiteX10" fmla="*/ 19050 w 179387"/>
              <a:gd name="connsiteY10" fmla="*/ 38673 h 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87" h="38673">
                <a:moveTo>
                  <a:pt x="19050" y="38673"/>
                </a:moveTo>
                <a:lnTo>
                  <a:pt x="0" y="28577"/>
                </a:lnTo>
                <a:cubicBezTo>
                  <a:pt x="1143" y="27561"/>
                  <a:pt x="29972" y="-252"/>
                  <a:pt x="63500" y="2"/>
                </a:cubicBezTo>
                <a:cubicBezTo>
                  <a:pt x="74930" y="516"/>
                  <a:pt x="86106" y="3323"/>
                  <a:pt x="96393" y="8257"/>
                </a:cubicBezTo>
                <a:cubicBezTo>
                  <a:pt x="105410" y="12575"/>
                  <a:pt x="115189" y="15261"/>
                  <a:pt x="125158" y="16194"/>
                </a:cubicBezTo>
                <a:cubicBezTo>
                  <a:pt x="142113" y="17083"/>
                  <a:pt x="160147" y="3494"/>
                  <a:pt x="160338" y="3177"/>
                </a:cubicBezTo>
                <a:lnTo>
                  <a:pt x="179388" y="13019"/>
                </a:lnTo>
                <a:cubicBezTo>
                  <a:pt x="178435" y="13718"/>
                  <a:pt x="153416" y="36641"/>
                  <a:pt x="124016" y="35181"/>
                </a:cubicBezTo>
                <a:cubicBezTo>
                  <a:pt x="111823" y="34247"/>
                  <a:pt x="99949" y="31123"/>
                  <a:pt x="88900" y="25973"/>
                </a:cubicBezTo>
                <a:cubicBezTo>
                  <a:pt x="80963" y="21998"/>
                  <a:pt x="72327" y="19668"/>
                  <a:pt x="63500" y="19115"/>
                </a:cubicBezTo>
                <a:cubicBezTo>
                  <a:pt x="41783" y="19623"/>
                  <a:pt x="19050" y="38673"/>
                  <a:pt x="19050" y="38673"/>
                </a:cubicBezTo>
                <a:close/>
              </a:path>
            </a:pathLst>
          </a:custGeom>
          <a:solidFill>
            <a:srgbClr val="FDFDF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515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6255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625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tähän,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käytetään tätä ympyrämuotoa pääsääntöisesti</a:t>
            </a:r>
          </a:p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1949795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71983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kaavio tähän.  Linjadiagrammit erimuotoisilla viivoilla mustalla ja palkkidiagrammit valkoisella, harmaansävyillä ja mustalla + korostusväri </a:t>
            </a:r>
            <a:r>
              <a:rPr lang="fi-FI" dirty="0" err="1"/>
              <a:t>magentalla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87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taulukko tähän. Valitse vaaleanpunainen tai harmaa teema. </a:t>
            </a:r>
          </a:p>
          <a:p>
            <a:pPr lvl="0"/>
            <a:endParaRPr lang="fi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074008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 dirty="0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223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INFOGRAFIIKKA TAI HAVAINTOKUVA</a:t>
            </a:r>
          </a:p>
          <a:p>
            <a:r>
              <a:rPr lang="fi-FI" dirty="0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valmis  </a:t>
            </a:r>
            <a:r>
              <a:rPr lang="fi-FI" dirty="0" err="1"/>
              <a:t>infofgrafiikka</a:t>
            </a:r>
            <a:r>
              <a:rPr lang="fi-FI" dirty="0"/>
              <a:t> Lisää – Kuvat – Tämä laite - Finanssiala Ry\Tietopankki – Esityskuvat – </a:t>
            </a:r>
            <a:r>
              <a:rPr lang="fi-FI" dirty="0" err="1"/>
              <a:t>FAn</a:t>
            </a:r>
            <a:r>
              <a:rPr lang="fi-FI" dirty="0"/>
              <a:t> _infografiikat</a:t>
            </a:r>
            <a:endParaRPr lang="en-FI" dirty="0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67615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485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8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ÄFFIEN VALMIIT KUVAT LÖYTYVÄT KUVAPANKISTA </a:t>
            </a:r>
          </a:p>
          <a:p>
            <a:r>
              <a:rPr lang="fi-FI" dirty="0"/>
              <a:t>ÄFFIEN VALMIIT KUVAT LÖYTYVÄT KUVAPANKISTA  (tulossa)</a:t>
            </a:r>
          </a:p>
          <a:p>
            <a:r>
              <a:rPr lang="fi-FI" dirty="0"/>
              <a:t>Aktivoi kuva-alue </a:t>
            </a:r>
            <a:r>
              <a:rPr lang="fi-FI" dirty="0" err="1"/>
              <a:t>sapluunsta</a:t>
            </a:r>
            <a:endParaRPr lang="fi-FI" dirty="0"/>
          </a:p>
          <a:p>
            <a:r>
              <a:rPr lang="fi-FI" dirty="0"/>
              <a:t>Valitse valikosta Lisää – Kuvat - Tämä laite </a:t>
            </a:r>
            <a:br>
              <a:rPr lang="fi-FI" dirty="0"/>
            </a:br>
            <a:r>
              <a:rPr lang="fi-FI" dirty="0"/>
              <a:t>- Finanssiala Ry\Tietopankki - Esityskuvat\</a:t>
            </a:r>
            <a:r>
              <a:rPr lang="fi-FI" dirty="0" err="1"/>
              <a:t>FAn_henkilöesittelykuvat_valmiit_ppt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 dirty="0"/>
              <a:t>Kerro tässä itsestäsi, esim. vastuualueesi, koulutuksesi, harrastuksesi ja mottosi</a:t>
            </a:r>
          </a:p>
          <a:p>
            <a:pPr lvl="0"/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7270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83349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346335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ESITTÄMINEN_m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F0703642-61F5-EF4F-83F8-6E114666C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4696B-AC97-164F-9D94-7D1B264692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98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881063"/>
            <a:ext cx="9144000" cy="5227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BEA428D-033A-464F-A963-5D472D40D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0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 –ja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5156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ESITTÄMINEN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5E7F848D-8381-A342-B470-E5BD5B769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C2DEEE-4E2C-5F47-A2D9-4FBB1BFA64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446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EDE71-E002-5D4A-AF93-9D6CD9C99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881063"/>
            <a:ext cx="9144000" cy="5227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8F1A5F10-1DCF-C04B-B5BE-3DAB754EBE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84DFB4-0EB9-1C44-8F6A-501251F2B6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0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 –ja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380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45955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NOSTON OTSIKKO </a:t>
            </a:r>
            <a:r>
              <a:rPr lang="fi-FI" dirty="0" err="1"/>
              <a:t>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3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7A4C8-2317-A24C-8E7D-ADB2EEF4CF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8170" y="229875"/>
            <a:ext cx="3378302" cy="659947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4663C5-6944-43A7-8256-60D04DFE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CB0EE0-5CB5-4657-A4DE-F6E8761C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9A0C5A-24AB-481A-B308-DF342FA73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5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4081" r:id="rId2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000" b="1" i="0" kern="1200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3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99" r:id="rId2"/>
    <p:sldLayoutId id="2147483907" r:id="rId3"/>
    <p:sldLayoutId id="2147484030" r:id="rId4"/>
    <p:sldLayoutId id="2147484074" r:id="rId5"/>
    <p:sldLayoutId id="2147484040" r:id="rId6"/>
    <p:sldLayoutId id="2147484089" r:id="rId7"/>
    <p:sldLayoutId id="2147483921" r:id="rId8"/>
    <p:sldLayoutId id="2147483932" r:id="rId9"/>
    <p:sldLayoutId id="2147484110" r:id="rId10"/>
    <p:sldLayoutId id="2147484111" r:id="rId11"/>
    <p:sldLayoutId id="2147484058" r:id="rId12"/>
    <p:sldLayoutId id="2147484085" r:id="rId13"/>
    <p:sldLayoutId id="2147484070" r:id="rId14"/>
    <p:sldLayoutId id="2147484101" r:id="rId15"/>
    <p:sldLayoutId id="2147483905" r:id="rId16"/>
    <p:sldLayoutId id="2147484041" r:id="rId17"/>
    <p:sldLayoutId id="2147484106" r:id="rId18"/>
    <p:sldLayoutId id="2147484107" r:id="rId19"/>
    <p:sldLayoutId id="2147484088" r:id="rId20"/>
    <p:sldLayoutId id="2147483931" r:id="rId21"/>
    <p:sldLayoutId id="2147484034" r:id="rId22"/>
    <p:sldLayoutId id="2147484105" r:id="rId23"/>
    <p:sldLayoutId id="2147484104" r:id="rId24"/>
    <p:sldLayoutId id="2147483927" r:id="rId25"/>
    <p:sldLayoutId id="2147484082" r:id="rId26"/>
    <p:sldLayoutId id="214748411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Venevahingot ja -korvaukset 2003-2021</a:t>
            </a:r>
            <a:br>
              <a:rPr lang="fi-FI" sz="3200" dirty="0"/>
            </a:br>
            <a:r>
              <a:rPr lang="fi-FI" sz="2400" dirty="0"/>
              <a:t>sekä poliisin tietoon tulleet perämoottori- ja venevarkaudet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341147990"/>
              </p:ext>
            </p:extLst>
          </p:nvPr>
        </p:nvGraphicFramePr>
        <p:xfrm>
          <a:off x="790073" y="1643530"/>
          <a:ext cx="9323294" cy="4751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01876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esittaminen_Final" id="{938AA9AF-AA44-47A6-AEC3-13FB8DEB82CB}" vid="{ADB657A1-C175-42EA-A4FA-18BA5CB227F6}"/>
    </a:ext>
  </a:extLst>
</a:theme>
</file>

<file path=ppt/theme/theme2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esittaminen_Final" id="{938AA9AF-AA44-47A6-AEC3-13FB8DEB82CB}" vid="{037AFF5F-F8B0-4A01-8ECB-EEB2D8099623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_varit_uusi">
    <a:dk1>
      <a:srgbClr val="164180"/>
    </a:dk1>
    <a:lt1>
      <a:srgbClr val="FFFFFF"/>
    </a:lt1>
    <a:dk2>
      <a:srgbClr val="164180"/>
    </a:dk2>
    <a:lt2>
      <a:srgbClr val="FFFFFF"/>
    </a:lt2>
    <a:accent1>
      <a:srgbClr val="E6007E"/>
    </a:accent1>
    <a:accent2>
      <a:srgbClr val="164180"/>
    </a:accent2>
    <a:accent3>
      <a:srgbClr val="7F539C"/>
    </a:accent3>
    <a:accent4>
      <a:srgbClr val="FFD600"/>
    </a:accent4>
    <a:accent5>
      <a:srgbClr val="F4B5D3"/>
    </a:accent5>
    <a:accent6>
      <a:srgbClr val="BCE3FA"/>
    </a:accent6>
    <a:hlink>
      <a:srgbClr val="15417F"/>
    </a:hlink>
    <a:folHlink>
      <a:srgbClr val="164180"/>
    </a:folHlink>
  </a:clrScheme>
  <a:fontScheme name="Mukautettu 2">
    <a:majorFont>
      <a:latin typeface="Merriweather Sans"/>
      <a:ea typeface=""/>
      <a:cs typeface=""/>
    </a:majorFont>
    <a:minorFont>
      <a:latin typeface="Merriweather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6B128258AADA4589852AD2CFFABE3D" ma:contentTypeVersion="4" ma:contentTypeDescription="Luo uusi asiakirja." ma:contentTypeScope="" ma:versionID="072448e7c4ba4b0db6b8f1eb70f405a1">
  <xsd:schema xmlns:xsd="http://www.w3.org/2001/XMLSchema" xmlns:xs="http://www.w3.org/2001/XMLSchema" xmlns:p="http://schemas.microsoft.com/office/2006/metadata/properties" xmlns:ns2="c5c57867-dcbe-4e53-88a2-62c755967ec4" xmlns:ns3="6411a2a3-d541-418a-94f1-d2a2df518011" targetNamespace="http://schemas.microsoft.com/office/2006/metadata/properties" ma:root="true" ma:fieldsID="5908bb49fa3c50c8f95c281f30347e9b" ns2:_="" ns3:_="">
    <xsd:import namespace="c5c57867-dcbe-4e53-88a2-62c755967ec4"/>
    <xsd:import namespace="6411a2a3-d541-418a-94f1-d2a2df5180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57867-dcbe-4e53-88a2-62c755967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1a2a3-d541-418a-94f1-d2a2df5180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11a2a3-d541-418a-94f1-d2a2df518011">
      <UserInfo>
        <DisplayName>Yli-Huttula Tuomo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9A70515-CE21-4487-91D1-7AFC76D80CC5}">
  <ds:schemaRefs>
    <ds:schemaRef ds:uri="6411a2a3-d541-418a-94f1-d2a2df518011"/>
    <ds:schemaRef ds:uri="c5c57867-dcbe-4e53-88a2-62c755967e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7CDD17-8925-42C6-AB94-E4203A2DE9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9539B7-9705-43BC-9291-668E2ED0C5F1}">
  <ds:schemaRefs>
    <ds:schemaRef ds:uri="c5c57867-dcbe-4e53-88a2-62c755967ec4"/>
    <ds:schemaRef ds:uri="6411a2a3-d541-418a-94f1-d2a2df518011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PP_esittaminen_Final</Template>
  <TotalTime>2</TotalTime>
  <Words>13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Calibri</vt:lpstr>
      <vt:lpstr>Merriweather Sans</vt:lpstr>
      <vt:lpstr>Merriweather Sans ExtraBold</vt:lpstr>
      <vt:lpstr>Custom Design</vt:lpstr>
      <vt:lpstr>1_Custom Design</vt:lpstr>
      <vt:lpstr>Venevahingot ja -korvaukset 2003-2021 sekä poliisin tietoon tulleet perämoottori- ja venevarkaudet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Venevahingot ja -korvaukset 2003-2021 sekä poliisin tietoon tulleet perämoottori- ja venevarkaudet</dc:title>
  <dc:creator>Urpilainen Satu</dc:creator>
  <cp:lastModifiedBy>Urpilainen Satu</cp:lastModifiedBy>
  <cp:revision>1</cp:revision>
  <cp:lastPrinted>2017-05-10T19:51:23Z</cp:lastPrinted>
  <dcterms:created xsi:type="dcterms:W3CDTF">2022-08-25T09:13:20Z</dcterms:created>
  <dcterms:modified xsi:type="dcterms:W3CDTF">2022-08-25T09:16:06Z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0x0101008D6B128258AADA4589852AD2CFFABE3D</vt:lpwstr>
  </property>
  <property fmtid="{D5CDD505-2E9C-101B-9397-08002B2CF9AE}" pid="3" name="_dlc_DocIdItemGuid">
    <vt:lpwstr>787c0f8b-9f1d-412a-a7c8-a01cbcd7b640</vt:lpwstr>
  </property>
  <property fmtid="{D5CDD505-2E9C-101B-9397-08002B2CF9AE}" pid="4" name="Dokumentin tila">
    <vt:lpwstr>27;#Valmis|40aa8d17-dadd-4ab0-93da-3124749a5963</vt:lpwstr>
  </property>
  <property fmtid="{D5CDD505-2E9C-101B-9397-08002B2CF9AE}" pid="5" name="Asiakirjatyyppi">
    <vt:lpwstr>64;#Diaesitys|fc209ee7-fe67-4bc6-a4f4-93f5714eb903</vt:lpwstr>
  </property>
  <property fmtid="{D5CDD505-2E9C-101B-9397-08002B2CF9AE}" pid="6" name="Tags">
    <vt:lpwstr/>
  </property>
  <property fmtid="{D5CDD505-2E9C-101B-9397-08002B2CF9AE}" pid="7" name="Organisaatiot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xd_Signature">
    <vt:bool>false</vt:bool>
  </property>
  <property fmtid="{D5CDD505-2E9C-101B-9397-08002B2CF9AE}" pid="12" name="AuthorIds_UIVersion_5120">
    <vt:lpwstr>21</vt:lpwstr>
  </property>
</Properties>
</file>