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4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6" y="372"/>
      </p:cViewPr>
      <p:guideLst>
        <p:guide orient="horz" pos="2160"/>
        <p:guide pos="59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nkäläinen Aku" userId="407185e3-1fe2-43d5-8eb3-81b1a3fa0004" providerId="ADAL" clId="{78C5ED0F-0753-4E90-B540-1984BCF3C541}"/>
    <pc:docChg chg="modSld">
      <pc:chgData name="Pänkäläinen Aku" userId="407185e3-1fe2-43d5-8eb3-81b1a3fa0004" providerId="ADAL" clId="{78C5ED0F-0753-4E90-B540-1984BCF3C541}" dt="2023-04-06T06:11:06.895" v="8" actId="27918"/>
      <pc:docMkLst>
        <pc:docMk/>
      </pc:docMkLst>
      <pc:sldChg chg="modSp mod">
        <pc:chgData name="Pänkäläinen Aku" userId="407185e3-1fe2-43d5-8eb3-81b1a3fa0004" providerId="ADAL" clId="{78C5ED0F-0753-4E90-B540-1984BCF3C541}" dt="2023-04-06T06:11:06.895" v="8" actId="27918"/>
        <pc:sldMkLst>
          <pc:docMk/>
          <pc:sldMk cId="1831287019" sldId="263"/>
        </pc:sldMkLst>
        <pc:spChg chg="mod">
          <ac:chgData name="Pänkäläinen Aku" userId="407185e3-1fe2-43d5-8eb3-81b1a3fa0004" providerId="ADAL" clId="{78C5ED0F-0753-4E90-B540-1984BCF3C541}" dt="2023-04-06T06:05:19.656" v="5" actId="20577"/>
          <ac:spMkLst>
            <pc:docMk/>
            <pc:sldMk cId="1831287019" sldId="263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04492373235954"/>
          <c:y val="4.7761200097982126E-2"/>
          <c:w val="0.62705256951576704"/>
          <c:h val="0.780044122445121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17">
                  <c:v>18359</c:v>
                </c:pt>
                <c:pt idx="18">
                  <c:v>18331</c:v>
                </c:pt>
                <c:pt idx="19">
                  <c:v>19994</c:v>
                </c:pt>
                <c:pt idx="20">
                  <c:v>18483</c:v>
                </c:pt>
                <c:pt idx="21">
                  <c:v>21133</c:v>
                </c:pt>
                <c:pt idx="22">
                  <c:v>18468</c:v>
                </c:pt>
                <c:pt idx="23">
                  <c:v>22830</c:v>
                </c:pt>
                <c:pt idx="24">
                  <c:v>20439</c:v>
                </c:pt>
                <c:pt idx="25">
                  <c:v>19404</c:v>
                </c:pt>
                <c:pt idx="26">
                  <c:v>19608</c:v>
                </c:pt>
                <c:pt idx="27">
                  <c:v>20700</c:v>
                </c:pt>
                <c:pt idx="28">
                  <c:v>23571</c:v>
                </c:pt>
                <c:pt idx="29">
                  <c:v>21630</c:v>
                </c:pt>
                <c:pt idx="30">
                  <c:v>17253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Kappalemäärä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13000</c:v>
                </c:pt>
                <c:pt idx="1">
                  <c:v>14500</c:v>
                </c:pt>
                <c:pt idx="2">
                  <c:v>15000</c:v>
                </c:pt>
                <c:pt idx="3">
                  <c:v>15500</c:v>
                </c:pt>
                <c:pt idx="4">
                  <c:v>15000</c:v>
                </c:pt>
                <c:pt idx="5">
                  <c:v>15000</c:v>
                </c:pt>
                <c:pt idx="6">
                  <c:v>11000</c:v>
                </c:pt>
                <c:pt idx="7">
                  <c:v>11000</c:v>
                </c:pt>
                <c:pt idx="8">
                  <c:v>10800</c:v>
                </c:pt>
                <c:pt idx="9">
                  <c:v>10000</c:v>
                </c:pt>
                <c:pt idx="10">
                  <c:v>10007</c:v>
                </c:pt>
                <c:pt idx="11">
                  <c:v>8526</c:v>
                </c:pt>
                <c:pt idx="12">
                  <c:v>9280</c:v>
                </c:pt>
                <c:pt idx="13">
                  <c:v>8238</c:v>
                </c:pt>
                <c:pt idx="14">
                  <c:v>8028</c:v>
                </c:pt>
                <c:pt idx="15">
                  <c:v>7709</c:v>
                </c:pt>
                <c:pt idx="16">
                  <c:v>8265</c:v>
                </c:pt>
                <c:pt idx="17">
                  <c:v>9603</c:v>
                </c:pt>
                <c:pt idx="18">
                  <c:v>10266</c:v>
                </c:pt>
                <c:pt idx="19">
                  <c:v>12092</c:v>
                </c:pt>
                <c:pt idx="20">
                  <c:v>11111</c:v>
                </c:pt>
                <c:pt idx="21">
                  <c:v>16262</c:v>
                </c:pt>
                <c:pt idx="22">
                  <c:v>17185</c:v>
                </c:pt>
                <c:pt idx="23">
                  <c:v>18395</c:v>
                </c:pt>
                <c:pt idx="24">
                  <c:v>17798</c:v>
                </c:pt>
                <c:pt idx="25">
                  <c:v>17672</c:v>
                </c:pt>
                <c:pt idx="26">
                  <c:v>16854</c:v>
                </c:pt>
                <c:pt idx="27">
                  <c:v>17649</c:v>
                </c:pt>
                <c:pt idx="28">
                  <c:v>20907</c:v>
                </c:pt>
                <c:pt idx="29">
                  <c:v>18077</c:v>
                </c:pt>
                <c:pt idx="30">
                  <c:v>15068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3365</c:v>
                </c:pt>
                <c:pt idx="1">
                  <c:v>5045</c:v>
                </c:pt>
                <c:pt idx="2">
                  <c:v>5887</c:v>
                </c:pt>
                <c:pt idx="3">
                  <c:v>6728</c:v>
                </c:pt>
                <c:pt idx="4">
                  <c:v>5887</c:v>
                </c:pt>
                <c:pt idx="5">
                  <c:v>4205</c:v>
                </c:pt>
                <c:pt idx="6">
                  <c:v>4205</c:v>
                </c:pt>
                <c:pt idx="7">
                  <c:v>3868</c:v>
                </c:pt>
                <c:pt idx="8">
                  <c:v>3240</c:v>
                </c:pt>
                <c:pt idx="9">
                  <c:v>3313</c:v>
                </c:pt>
                <c:pt idx="10">
                  <c:v>3570</c:v>
                </c:pt>
                <c:pt idx="11">
                  <c:v>2455</c:v>
                </c:pt>
                <c:pt idx="12">
                  <c:v>2956</c:v>
                </c:pt>
                <c:pt idx="13">
                  <c:v>2365</c:v>
                </c:pt>
                <c:pt idx="14">
                  <c:v>2438</c:v>
                </c:pt>
                <c:pt idx="15">
                  <c:v>2508</c:v>
                </c:pt>
                <c:pt idx="16">
                  <c:v>2673</c:v>
                </c:pt>
                <c:pt idx="17">
                  <c:v>3180</c:v>
                </c:pt>
                <c:pt idx="18">
                  <c:v>3533</c:v>
                </c:pt>
                <c:pt idx="19">
                  <c:v>4144</c:v>
                </c:pt>
                <c:pt idx="20">
                  <c:v>3788</c:v>
                </c:pt>
                <c:pt idx="21">
                  <c:v>6028</c:v>
                </c:pt>
                <c:pt idx="22">
                  <c:v>6035</c:v>
                </c:pt>
                <c:pt idx="23">
                  <c:v>6163</c:v>
                </c:pt>
                <c:pt idx="24">
                  <c:v>5985</c:v>
                </c:pt>
                <c:pt idx="25">
                  <c:v>6735</c:v>
                </c:pt>
                <c:pt idx="26">
                  <c:v>7605</c:v>
                </c:pt>
                <c:pt idx="27">
                  <c:v>8525</c:v>
                </c:pt>
                <c:pt idx="28">
                  <c:v>10980</c:v>
                </c:pt>
                <c:pt idx="29">
                  <c:v>11340</c:v>
                </c:pt>
                <c:pt idx="30">
                  <c:v>9834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kpl, 1000€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3B17-0604-48FC-91FD-DC25028AFFDE}" type="datetimeFigureOut">
              <a:rPr lang="fi-FI" smtClean="0"/>
              <a:t>6.4.2023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27DA-7620-42E2-8F7C-076967EA89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2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A594-38DA-4AE7-AF36-7DEB65ABECAA}" type="datetimeFigureOut">
              <a:rPr lang="fi-FI" smtClean="0"/>
              <a:t>6.4.2023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DBC4-FCFB-4C2C-AF13-B68BECE301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7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798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Polkupyörävarkaudet 1992-2022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861855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8312870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2404BF42810F1419AA19C327E50DCFB" ma:contentTypeVersion="10" ma:contentTypeDescription="Luo uusi asiakirja." ma:contentTypeScope="" ma:versionID="1ac40630d094986066f9a7b55afb0a88">
  <xsd:schema xmlns:xsd="http://www.w3.org/2001/XMLSchema" xmlns:xs="http://www.w3.org/2001/XMLSchema" xmlns:p="http://schemas.microsoft.com/office/2006/metadata/properties" xmlns:ns3="d69cd752-8402-4857-b64a-eaea1b4f0dfa" targetNamespace="http://schemas.microsoft.com/office/2006/metadata/properties" ma:root="true" ma:fieldsID="83c96c61b0251bc8060bbb1747493757" ns3:_="">
    <xsd:import namespace="d69cd752-8402-4857-b64a-eaea1b4f0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cd752-8402-4857-b64a-eaea1b4f0d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A1DAD4-F0AE-43FA-8A51-3D58D73EE3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5A0182-CF3F-4F55-AB1E-8BF87F89BB7E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E290F6-76C3-43BB-B8F6-D7F2B3116B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</Template>
  <TotalTime>85</TotalTime>
  <Words>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Merriweather Sans</vt:lpstr>
      <vt:lpstr>Theme1</vt:lpstr>
      <vt:lpstr>Polkupyörävarkaudet 1992-2022</vt:lpstr>
    </vt:vector>
  </TitlesOfParts>
  <Company>Finanssialan Keskusliitto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Polkupyörävarkaudet 1992-2015</dc:title>
  <dc:creator>Koivisto Kimmo</dc:creator>
  <cp:lastModifiedBy>Pänkäläinen Aku</cp:lastModifiedBy>
  <cp:revision>12</cp:revision>
  <cp:lastPrinted>2019-03-26T09:54:05Z</cp:lastPrinted>
  <dcterms:created xsi:type="dcterms:W3CDTF">2016-05-24T10:38:12Z</dcterms:created>
  <dcterms:modified xsi:type="dcterms:W3CDTF">2023-04-06T06:13:48Z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0x01010032404BF42810F1419AA19C327E50DCFB</vt:lpwstr>
  </property>
</Properties>
</file>