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4"/>
  </p:sldMasterIdLst>
  <p:sldIdLst>
    <p:sldId id="276" r:id="rId5"/>
    <p:sldId id="323" r:id="rId6"/>
    <p:sldId id="297" r:id="rId7"/>
    <p:sldId id="281" r:id="rId8"/>
    <p:sldId id="284" r:id="rId9"/>
    <p:sldId id="285" r:id="rId10"/>
    <p:sldId id="286" r:id="rId11"/>
    <p:sldId id="287" r:id="rId12"/>
    <p:sldId id="288" r:id="rId13"/>
    <p:sldId id="325" r:id="rId14"/>
    <p:sldId id="326" r:id="rId15"/>
    <p:sldId id="298" r:id="rId16"/>
    <p:sldId id="299" r:id="rId17"/>
    <p:sldId id="300" r:id="rId18"/>
    <p:sldId id="301" r:id="rId19"/>
    <p:sldId id="315" r:id="rId20"/>
    <p:sldId id="313" r:id="rId21"/>
    <p:sldId id="314" r:id="rId22"/>
    <p:sldId id="304" r:id="rId23"/>
    <p:sldId id="303" r:id="rId24"/>
    <p:sldId id="302" r:id="rId25"/>
    <p:sldId id="305" r:id="rId26"/>
    <p:sldId id="306" r:id="rId27"/>
    <p:sldId id="322" r:id="rId28"/>
    <p:sldId id="307"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C90"/>
    <a:srgbClr val="E6007E"/>
    <a:srgbClr val="F4B5D3"/>
    <a:srgbClr val="16428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8F0E5-40E6-4AD6-9BCB-EEEB273F33B6}" v="14" dt="2024-05-08T16:55:35.059"/>
    <p1510:client id="{BE81C1CB-775D-4B32-A13B-6741A1AAE22B}" v="9" dt="2024-05-08T17:06:58.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44"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la Mariia" userId="ecb6f1e8-f312-43c2-a458-3535e1887020" providerId="ADAL" clId="{0DE8F0E5-40E6-4AD6-9BCB-EEEB273F33B6}"/>
    <pc:docChg chg="modSld">
      <pc:chgData name="Somerla Mariia" userId="ecb6f1e8-f312-43c2-a458-3535e1887020" providerId="ADAL" clId="{0DE8F0E5-40E6-4AD6-9BCB-EEEB273F33B6}" dt="2024-05-08T16:55:35.059" v="17"/>
      <pc:docMkLst>
        <pc:docMk/>
      </pc:docMkLst>
      <pc:sldChg chg="modSp mod">
        <pc:chgData name="Somerla Mariia" userId="ecb6f1e8-f312-43c2-a458-3535e1887020" providerId="ADAL" clId="{0DE8F0E5-40E6-4AD6-9BCB-EEEB273F33B6}" dt="2024-05-08T16:55:14.711" v="3" actId="20577"/>
        <pc:sldMkLst>
          <pc:docMk/>
          <pc:sldMk cId="1006896230" sldId="276"/>
        </pc:sldMkLst>
        <pc:spChg chg="mod">
          <ac:chgData name="Somerla Mariia" userId="ecb6f1e8-f312-43c2-a458-3535e1887020" providerId="ADAL" clId="{0DE8F0E5-40E6-4AD6-9BCB-EEEB273F33B6}" dt="2024-05-08T16:55:14.711" v="3" actId="20577"/>
          <ac:spMkLst>
            <pc:docMk/>
            <pc:sldMk cId="1006896230" sldId="276"/>
            <ac:spMk id="13" creationId="{F81ABAEB-4270-4523-9B1B-82066550B7D5}"/>
          </ac:spMkLst>
        </pc:spChg>
      </pc:sldChg>
      <pc:sldChg chg="modSp">
        <pc:chgData name="Somerla Mariia" userId="ecb6f1e8-f312-43c2-a458-3535e1887020" providerId="ADAL" clId="{0DE8F0E5-40E6-4AD6-9BCB-EEEB273F33B6}" dt="2024-05-08T16:55:26.602" v="4"/>
        <pc:sldMkLst>
          <pc:docMk/>
          <pc:sldMk cId="2957343151" sldId="298"/>
        </pc:sldMkLst>
        <pc:graphicFrameChg chg="mod">
          <ac:chgData name="Somerla Mariia" userId="ecb6f1e8-f312-43c2-a458-3535e1887020" providerId="ADAL" clId="{0DE8F0E5-40E6-4AD6-9BCB-EEEB273F33B6}" dt="2024-05-08T16:55:26.602" v="4"/>
          <ac:graphicFrameMkLst>
            <pc:docMk/>
            <pc:sldMk cId="2957343151" sldId="298"/>
            <ac:graphicFrameMk id="5" creationId="{00000000-0000-0000-0000-000000000000}"/>
          </ac:graphicFrameMkLst>
        </pc:graphicFrameChg>
      </pc:sldChg>
      <pc:sldChg chg="modSp">
        <pc:chgData name="Somerla Mariia" userId="ecb6f1e8-f312-43c2-a458-3535e1887020" providerId="ADAL" clId="{0DE8F0E5-40E6-4AD6-9BCB-EEEB273F33B6}" dt="2024-05-08T16:55:26.910" v="5"/>
        <pc:sldMkLst>
          <pc:docMk/>
          <pc:sldMk cId="4073107065" sldId="299"/>
        </pc:sldMkLst>
        <pc:graphicFrameChg chg="mod">
          <ac:chgData name="Somerla Mariia" userId="ecb6f1e8-f312-43c2-a458-3535e1887020" providerId="ADAL" clId="{0DE8F0E5-40E6-4AD6-9BCB-EEEB273F33B6}" dt="2024-05-08T16:55:26.910" v="5"/>
          <ac:graphicFrameMkLst>
            <pc:docMk/>
            <pc:sldMk cId="4073107065" sldId="299"/>
            <ac:graphicFrameMk id="3" creationId="{00000000-0000-0000-0000-000000000000}"/>
          </ac:graphicFrameMkLst>
        </pc:graphicFrameChg>
      </pc:sldChg>
      <pc:sldChg chg="modSp">
        <pc:chgData name="Somerla Mariia" userId="ecb6f1e8-f312-43c2-a458-3535e1887020" providerId="ADAL" clId="{0DE8F0E5-40E6-4AD6-9BCB-EEEB273F33B6}" dt="2024-05-08T16:55:27.314" v="6"/>
        <pc:sldMkLst>
          <pc:docMk/>
          <pc:sldMk cId="1088007808" sldId="300"/>
        </pc:sldMkLst>
        <pc:graphicFrameChg chg="mod">
          <ac:chgData name="Somerla Mariia" userId="ecb6f1e8-f312-43c2-a458-3535e1887020" providerId="ADAL" clId="{0DE8F0E5-40E6-4AD6-9BCB-EEEB273F33B6}" dt="2024-05-08T16:55:27.314" v="6"/>
          <ac:graphicFrameMkLst>
            <pc:docMk/>
            <pc:sldMk cId="1088007808" sldId="300"/>
            <ac:graphicFrameMk id="6" creationId="{00000000-0000-0000-0000-000000000000}"/>
          </ac:graphicFrameMkLst>
        </pc:graphicFrameChg>
      </pc:sldChg>
      <pc:sldChg chg="modSp">
        <pc:chgData name="Somerla Mariia" userId="ecb6f1e8-f312-43c2-a458-3535e1887020" providerId="ADAL" clId="{0DE8F0E5-40E6-4AD6-9BCB-EEEB273F33B6}" dt="2024-05-08T16:55:27.840" v="7"/>
        <pc:sldMkLst>
          <pc:docMk/>
          <pc:sldMk cId="900218820" sldId="301"/>
        </pc:sldMkLst>
        <pc:graphicFrameChg chg="mod">
          <ac:chgData name="Somerla Mariia" userId="ecb6f1e8-f312-43c2-a458-3535e1887020" providerId="ADAL" clId="{0DE8F0E5-40E6-4AD6-9BCB-EEEB273F33B6}" dt="2024-05-08T16:55:27.840" v="7"/>
          <ac:graphicFrameMkLst>
            <pc:docMk/>
            <pc:sldMk cId="900218820" sldId="301"/>
            <ac:graphicFrameMk id="4" creationId="{00000000-0000-0000-0000-000000000000}"/>
          </ac:graphicFrameMkLst>
        </pc:graphicFrameChg>
      </pc:sldChg>
      <pc:sldChg chg="modSp">
        <pc:chgData name="Somerla Mariia" userId="ecb6f1e8-f312-43c2-a458-3535e1887020" providerId="ADAL" clId="{0DE8F0E5-40E6-4AD6-9BCB-EEEB273F33B6}" dt="2024-05-08T16:55:33.172" v="13"/>
        <pc:sldMkLst>
          <pc:docMk/>
          <pc:sldMk cId="3532058582" sldId="302"/>
        </pc:sldMkLst>
        <pc:graphicFrameChg chg="mod">
          <ac:chgData name="Somerla Mariia" userId="ecb6f1e8-f312-43c2-a458-3535e1887020" providerId="ADAL" clId="{0DE8F0E5-40E6-4AD6-9BCB-EEEB273F33B6}" dt="2024-05-08T16:55:33.172" v="13"/>
          <ac:graphicFrameMkLst>
            <pc:docMk/>
            <pc:sldMk cId="3532058582" sldId="302"/>
            <ac:graphicFrameMk id="4" creationId="{00000000-0000-0000-0000-000000000000}"/>
          </ac:graphicFrameMkLst>
        </pc:graphicFrameChg>
      </pc:sldChg>
      <pc:sldChg chg="modSp">
        <pc:chgData name="Somerla Mariia" userId="ecb6f1e8-f312-43c2-a458-3535e1887020" providerId="ADAL" clId="{0DE8F0E5-40E6-4AD6-9BCB-EEEB273F33B6}" dt="2024-05-08T16:55:32.721" v="12"/>
        <pc:sldMkLst>
          <pc:docMk/>
          <pc:sldMk cId="918949612" sldId="303"/>
        </pc:sldMkLst>
        <pc:graphicFrameChg chg="mod">
          <ac:chgData name="Somerla Mariia" userId="ecb6f1e8-f312-43c2-a458-3535e1887020" providerId="ADAL" clId="{0DE8F0E5-40E6-4AD6-9BCB-EEEB273F33B6}" dt="2024-05-08T16:55:32.721" v="12"/>
          <ac:graphicFrameMkLst>
            <pc:docMk/>
            <pc:sldMk cId="918949612" sldId="303"/>
            <ac:graphicFrameMk id="3" creationId="{00000000-0000-0000-0000-000000000000}"/>
          </ac:graphicFrameMkLst>
        </pc:graphicFrameChg>
      </pc:sldChg>
      <pc:sldChg chg="modSp">
        <pc:chgData name="Somerla Mariia" userId="ecb6f1e8-f312-43c2-a458-3535e1887020" providerId="ADAL" clId="{0DE8F0E5-40E6-4AD6-9BCB-EEEB273F33B6}" dt="2024-05-08T16:55:30.974" v="11"/>
        <pc:sldMkLst>
          <pc:docMk/>
          <pc:sldMk cId="2561941577" sldId="304"/>
        </pc:sldMkLst>
        <pc:graphicFrameChg chg="mod">
          <ac:chgData name="Somerla Mariia" userId="ecb6f1e8-f312-43c2-a458-3535e1887020" providerId="ADAL" clId="{0DE8F0E5-40E6-4AD6-9BCB-EEEB273F33B6}" dt="2024-05-08T16:55:30.974" v="11"/>
          <ac:graphicFrameMkLst>
            <pc:docMk/>
            <pc:sldMk cId="2561941577" sldId="304"/>
            <ac:graphicFrameMk id="3" creationId="{00000000-0000-0000-0000-000000000000}"/>
          </ac:graphicFrameMkLst>
        </pc:graphicFrameChg>
      </pc:sldChg>
      <pc:sldChg chg="modSp">
        <pc:chgData name="Somerla Mariia" userId="ecb6f1e8-f312-43c2-a458-3535e1887020" providerId="ADAL" clId="{0DE8F0E5-40E6-4AD6-9BCB-EEEB273F33B6}" dt="2024-05-08T16:55:33.676" v="14"/>
        <pc:sldMkLst>
          <pc:docMk/>
          <pc:sldMk cId="376128352" sldId="305"/>
        </pc:sldMkLst>
        <pc:graphicFrameChg chg="mod">
          <ac:chgData name="Somerla Mariia" userId="ecb6f1e8-f312-43c2-a458-3535e1887020" providerId="ADAL" clId="{0DE8F0E5-40E6-4AD6-9BCB-EEEB273F33B6}" dt="2024-05-08T16:55:33.676" v="14"/>
          <ac:graphicFrameMkLst>
            <pc:docMk/>
            <pc:sldMk cId="376128352" sldId="305"/>
            <ac:graphicFrameMk id="3" creationId="{00000000-0000-0000-0000-000000000000}"/>
          </ac:graphicFrameMkLst>
        </pc:graphicFrameChg>
      </pc:sldChg>
      <pc:sldChg chg="modSp">
        <pc:chgData name="Somerla Mariia" userId="ecb6f1e8-f312-43c2-a458-3535e1887020" providerId="ADAL" clId="{0DE8F0E5-40E6-4AD6-9BCB-EEEB273F33B6}" dt="2024-05-08T16:55:34.174" v="15"/>
        <pc:sldMkLst>
          <pc:docMk/>
          <pc:sldMk cId="808715149" sldId="306"/>
        </pc:sldMkLst>
        <pc:graphicFrameChg chg="mod">
          <ac:chgData name="Somerla Mariia" userId="ecb6f1e8-f312-43c2-a458-3535e1887020" providerId="ADAL" clId="{0DE8F0E5-40E6-4AD6-9BCB-EEEB273F33B6}" dt="2024-05-08T16:55:34.174" v="15"/>
          <ac:graphicFrameMkLst>
            <pc:docMk/>
            <pc:sldMk cId="808715149" sldId="306"/>
            <ac:graphicFrameMk id="3" creationId="{DE2C637E-96C9-4C85-8D68-BBAAE998A30A}"/>
          </ac:graphicFrameMkLst>
        </pc:graphicFrameChg>
      </pc:sldChg>
      <pc:sldChg chg="modSp">
        <pc:chgData name="Somerla Mariia" userId="ecb6f1e8-f312-43c2-a458-3535e1887020" providerId="ADAL" clId="{0DE8F0E5-40E6-4AD6-9BCB-EEEB273F33B6}" dt="2024-05-08T16:55:35.059" v="17"/>
        <pc:sldMkLst>
          <pc:docMk/>
          <pc:sldMk cId="3588353102" sldId="307"/>
        </pc:sldMkLst>
        <pc:graphicFrameChg chg="mod">
          <ac:chgData name="Somerla Mariia" userId="ecb6f1e8-f312-43c2-a458-3535e1887020" providerId="ADAL" clId="{0DE8F0E5-40E6-4AD6-9BCB-EEEB273F33B6}" dt="2024-05-08T16:55:35.059" v="17"/>
          <ac:graphicFrameMkLst>
            <pc:docMk/>
            <pc:sldMk cId="3588353102" sldId="307"/>
            <ac:graphicFrameMk id="3" creationId="{00000000-0000-0000-0000-000000000000}"/>
          </ac:graphicFrameMkLst>
        </pc:graphicFrameChg>
      </pc:sldChg>
      <pc:sldChg chg="modSp">
        <pc:chgData name="Somerla Mariia" userId="ecb6f1e8-f312-43c2-a458-3535e1887020" providerId="ADAL" clId="{0DE8F0E5-40E6-4AD6-9BCB-EEEB273F33B6}" dt="2024-05-08T16:55:30.097" v="9"/>
        <pc:sldMkLst>
          <pc:docMk/>
          <pc:sldMk cId="1156148500" sldId="313"/>
        </pc:sldMkLst>
        <pc:graphicFrameChg chg="mod">
          <ac:chgData name="Somerla Mariia" userId="ecb6f1e8-f312-43c2-a458-3535e1887020" providerId="ADAL" clId="{0DE8F0E5-40E6-4AD6-9BCB-EEEB273F33B6}" dt="2024-05-08T16:55:30.097" v="9"/>
          <ac:graphicFrameMkLst>
            <pc:docMk/>
            <pc:sldMk cId="1156148500" sldId="313"/>
            <ac:graphicFrameMk id="4" creationId="{4FC796B7-2CEF-4F8F-AD6A-030D433BB067}"/>
          </ac:graphicFrameMkLst>
        </pc:graphicFrameChg>
      </pc:sldChg>
      <pc:sldChg chg="modSp">
        <pc:chgData name="Somerla Mariia" userId="ecb6f1e8-f312-43c2-a458-3535e1887020" providerId="ADAL" clId="{0DE8F0E5-40E6-4AD6-9BCB-EEEB273F33B6}" dt="2024-05-08T16:55:30.601" v="10"/>
        <pc:sldMkLst>
          <pc:docMk/>
          <pc:sldMk cId="2242156198" sldId="314"/>
        </pc:sldMkLst>
        <pc:graphicFrameChg chg="mod">
          <ac:chgData name="Somerla Mariia" userId="ecb6f1e8-f312-43c2-a458-3535e1887020" providerId="ADAL" clId="{0DE8F0E5-40E6-4AD6-9BCB-EEEB273F33B6}" dt="2024-05-08T16:55:30.601" v="10"/>
          <ac:graphicFrameMkLst>
            <pc:docMk/>
            <pc:sldMk cId="2242156198" sldId="314"/>
            <ac:graphicFrameMk id="4" creationId="{00000000-0000-0000-0000-000000000000}"/>
          </ac:graphicFrameMkLst>
        </pc:graphicFrameChg>
      </pc:sldChg>
      <pc:sldChg chg="modSp">
        <pc:chgData name="Somerla Mariia" userId="ecb6f1e8-f312-43c2-a458-3535e1887020" providerId="ADAL" clId="{0DE8F0E5-40E6-4AD6-9BCB-EEEB273F33B6}" dt="2024-05-08T16:55:28.257" v="8"/>
        <pc:sldMkLst>
          <pc:docMk/>
          <pc:sldMk cId="3672107203" sldId="315"/>
        </pc:sldMkLst>
        <pc:graphicFrameChg chg="mod">
          <ac:chgData name="Somerla Mariia" userId="ecb6f1e8-f312-43c2-a458-3535e1887020" providerId="ADAL" clId="{0DE8F0E5-40E6-4AD6-9BCB-EEEB273F33B6}" dt="2024-05-08T16:55:28.257" v="8"/>
          <ac:graphicFrameMkLst>
            <pc:docMk/>
            <pc:sldMk cId="3672107203" sldId="315"/>
            <ac:graphicFrameMk id="4" creationId="{F2D20D02-81BD-458F-ADB1-B891DC400F1F}"/>
          </ac:graphicFrameMkLst>
        </pc:graphicFrameChg>
      </pc:sldChg>
      <pc:sldChg chg="modSp">
        <pc:chgData name="Somerla Mariia" userId="ecb6f1e8-f312-43c2-a458-3535e1887020" providerId="ADAL" clId="{0DE8F0E5-40E6-4AD6-9BCB-EEEB273F33B6}" dt="2024-05-08T16:55:34.711" v="16"/>
        <pc:sldMkLst>
          <pc:docMk/>
          <pc:sldMk cId="3564380115" sldId="322"/>
        </pc:sldMkLst>
        <pc:graphicFrameChg chg="mod">
          <ac:chgData name="Somerla Mariia" userId="ecb6f1e8-f312-43c2-a458-3535e1887020" providerId="ADAL" clId="{0DE8F0E5-40E6-4AD6-9BCB-EEEB273F33B6}" dt="2024-05-08T16:55:34.711" v="16"/>
          <ac:graphicFrameMkLst>
            <pc:docMk/>
            <pc:sldMk cId="3564380115" sldId="322"/>
            <ac:graphicFrameMk id="4" creationId="{0EA20AD9-4742-4CB9-9B53-3A5FC4435138}"/>
          </ac:graphicFrameMkLst>
        </pc:graphicFrameChg>
      </pc:sldChg>
    </pc:docChg>
  </pc:docChgLst>
  <pc:docChgLst>
    <pc:chgData name="Rasmus Inkovaara" userId="7a960077-0d35-43ac-8f3f-750fafb16379" providerId="ADAL" clId="{BE81C1CB-775D-4B32-A13B-6741A1AAE22B}"/>
    <pc:docChg chg="custSel modSld">
      <pc:chgData name="Rasmus Inkovaara" userId="7a960077-0d35-43ac-8f3f-750fafb16379" providerId="ADAL" clId="{BE81C1CB-775D-4B32-A13B-6741A1AAE22B}" dt="2024-05-08T17:06:59.872" v="36" actId="27918"/>
      <pc:docMkLst>
        <pc:docMk/>
      </pc:docMkLst>
      <pc:sldChg chg="addSp delSp modSp mod">
        <pc:chgData name="Rasmus Inkovaara" userId="7a960077-0d35-43ac-8f3f-750fafb16379" providerId="ADAL" clId="{BE81C1CB-775D-4B32-A13B-6741A1AAE22B}" dt="2024-05-08T17:05:57.449" v="11" actId="27918"/>
        <pc:sldMkLst>
          <pc:docMk/>
          <pc:sldMk cId="3563362002" sldId="281"/>
        </pc:sldMkLst>
        <pc:graphicFrameChg chg="add mod">
          <ac:chgData name="Rasmus Inkovaara" userId="7a960077-0d35-43ac-8f3f-750fafb16379" providerId="ADAL" clId="{BE81C1CB-775D-4B32-A13B-6741A1AAE22B}" dt="2024-05-08T17:05:57.435" v="10" actId="26606"/>
          <ac:graphicFrameMkLst>
            <pc:docMk/>
            <pc:sldMk cId="3563362002" sldId="281"/>
            <ac:graphicFrameMk id="3" creationId="{00000000-0008-0000-0400-000002000000}"/>
          </ac:graphicFrameMkLst>
        </pc:graphicFrameChg>
        <pc:graphicFrameChg chg="del">
          <ac:chgData name="Rasmus Inkovaara" userId="7a960077-0d35-43ac-8f3f-750fafb16379" providerId="ADAL" clId="{BE81C1CB-775D-4B32-A13B-6741A1AAE22B}" dt="2024-05-08T17:05:52.919" v="7" actId="478"/>
          <ac:graphicFrameMkLst>
            <pc:docMk/>
            <pc:sldMk cId="3563362002" sldId="281"/>
            <ac:graphicFrameMk id="4" creationId="{00000000-0008-0000-0400-000002000000}"/>
          </ac:graphicFrameMkLst>
        </pc:graphicFrameChg>
      </pc:sldChg>
      <pc:sldChg chg="addSp delSp modSp mod">
        <pc:chgData name="Rasmus Inkovaara" userId="7a960077-0d35-43ac-8f3f-750fafb16379" providerId="ADAL" clId="{BE81C1CB-775D-4B32-A13B-6741A1AAE22B}" dt="2024-05-08T17:06:17.523" v="16" actId="27918"/>
        <pc:sldMkLst>
          <pc:docMk/>
          <pc:sldMk cId="4254306355" sldId="284"/>
        </pc:sldMkLst>
        <pc:graphicFrameChg chg="add mod">
          <ac:chgData name="Rasmus Inkovaara" userId="7a960077-0d35-43ac-8f3f-750fafb16379" providerId="ADAL" clId="{BE81C1CB-775D-4B32-A13B-6741A1AAE22B}" dt="2024-05-08T17:06:17.508" v="15" actId="26606"/>
          <ac:graphicFrameMkLst>
            <pc:docMk/>
            <pc:sldMk cId="4254306355" sldId="284"/>
            <ac:graphicFrameMk id="3" creationId="{00000000-0008-0000-0500-000002000000}"/>
          </ac:graphicFrameMkLst>
        </pc:graphicFrameChg>
        <pc:graphicFrameChg chg="del">
          <ac:chgData name="Rasmus Inkovaara" userId="7a960077-0d35-43ac-8f3f-750fafb16379" providerId="ADAL" clId="{BE81C1CB-775D-4B32-A13B-6741A1AAE22B}" dt="2024-05-08T17:06:15.586" v="12" actId="478"/>
          <ac:graphicFrameMkLst>
            <pc:docMk/>
            <pc:sldMk cId="4254306355" sldId="284"/>
            <ac:graphicFrameMk id="4" creationId="{00000000-0008-0000-0500-000002000000}"/>
          </ac:graphicFrameMkLst>
        </pc:graphicFrameChg>
      </pc:sldChg>
      <pc:sldChg chg="addSp delSp modSp mod">
        <pc:chgData name="Rasmus Inkovaara" userId="7a960077-0d35-43ac-8f3f-750fafb16379" providerId="ADAL" clId="{BE81C1CB-775D-4B32-A13B-6741A1AAE22B}" dt="2024-05-08T17:06:25.575" v="21" actId="27918"/>
        <pc:sldMkLst>
          <pc:docMk/>
          <pc:sldMk cId="2326893385" sldId="285"/>
        </pc:sldMkLst>
        <pc:graphicFrameChg chg="add mod">
          <ac:chgData name="Rasmus Inkovaara" userId="7a960077-0d35-43ac-8f3f-750fafb16379" providerId="ADAL" clId="{BE81C1CB-775D-4B32-A13B-6741A1AAE22B}" dt="2024-05-08T17:06:25.564" v="20" actId="26606"/>
          <ac:graphicFrameMkLst>
            <pc:docMk/>
            <pc:sldMk cId="2326893385" sldId="285"/>
            <ac:graphicFrameMk id="3" creationId="{00000000-0008-0000-0600-000002000000}"/>
          </ac:graphicFrameMkLst>
        </pc:graphicFrameChg>
        <pc:graphicFrameChg chg="del">
          <ac:chgData name="Rasmus Inkovaara" userId="7a960077-0d35-43ac-8f3f-750fafb16379" providerId="ADAL" clId="{BE81C1CB-775D-4B32-A13B-6741A1AAE22B}" dt="2024-05-08T17:06:23.532" v="17" actId="478"/>
          <ac:graphicFrameMkLst>
            <pc:docMk/>
            <pc:sldMk cId="2326893385" sldId="285"/>
            <ac:graphicFrameMk id="4" creationId="{00000000-0008-0000-0600-000002000000}"/>
          </ac:graphicFrameMkLst>
        </pc:graphicFrameChg>
      </pc:sldChg>
      <pc:sldChg chg="addSp delSp modSp mod">
        <pc:chgData name="Rasmus Inkovaara" userId="7a960077-0d35-43ac-8f3f-750fafb16379" providerId="ADAL" clId="{BE81C1CB-775D-4B32-A13B-6741A1AAE22B}" dt="2024-05-08T17:06:40.911" v="26" actId="27918"/>
        <pc:sldMkLst>
          <pc:docMk/>
          <pc:sldMk cId="935968902" sldId="286"/>
        </pc:sldMkLst>
        <pc:graphicFrameChg chg="add mod">
          <ac:chgData name="Rasmus Inkovaara" userId="7a960077-0d35-43ac-8f3f-750fafb16379" providerId="ADAL" clId="{BE81C1CB-775D-4B32-A13B-6741A1AAE22B}" dt="2024-05-08T17:06:40.900" v="25" actId="26606"/>
          <ac:graphicFrameMkLst>
            <pc:docMk/>
            <pc:sldMk cId="935968902" sldId="286"/>
            <ac:graphicFrameMk id="3" creationId="{00000000-0008-0000-0700-000002000000}"/>
          </ac:graphicFrameMkLst>
        </pc:graphicFrameChg>
        <pc:graphicFrameChg chg="del">
          <ac:chgData name="Rasmus Inkovaara" userId="7a960077-0d35-43ac-8f3f-750fafb16379" providerId="ADAL" clId="{BE81C1CB-775D-4B32-A13B-6741A1AAE22B}" dt="2024-05-08T17:06:39.019" v="22" actId="478"/>
          <ac:graphicFrameMkLst>
            <pc:docMk/>
            <pc:sldMk cId="935968902" sldId="286"/>
            <ac:graphicFrameMk id="4" creationId="{00000000-0008-0000-0700-000002000000}"/>
          </ac:graphicFrameMkLst>
        </pc:graphicFrameChg>
      </pc:sldChg>
      <pc:sldChg chg="addSp delSp modSp mod">
        <pc:chgData name="Rasmus Inkovaara" userId="7a960077-0d35-43ac-8f3f-750fafb16379" providerId="ADAL" clId="{BE81C1CB-775D-4B32-A13B-6741A1AAE22B}" dt="2024-05-08T17:06:50.052" v="31" actId="27918"/>
        <pc:sldMkLst>
          <pc:docMk/>
          <pc:sldMk cId="1624384522" sldId="287"/>
        </pc:sldMkLst>
        <pc:graphicFrameChg chg="add mod">
          <ac:chgData name="Rasmus Inkovaara" userId="7a960077-0d35-43ac-8f3f-750fafb16379" providerId="ADAL" clId="{BE81C1CB-775D-4B32-A13B-6741A1AAE22B}" dt="2024-05-08T17:06:50.035" v="30" actId="26606"/>
          <ac:graphicFrameMkLst>
            <pc:docMk/>
            <pc:sldMk cId="1624384522" sldId="287"/>
            <ac:graphicFrameMk id="3" creationId="{00000000-0008-0000-0800-000002000000}"/>
          </ac:graphicFrameMkLst>
        </pc:graphicFrameChg>
        <pc:graphicFrameChg chg="del">
          <ac:chgData name="Rasmus Inkovaara" userId="7a960077-0d35-43ac-8f3f-750fafb16379" providerId="ADAL" clId="{BE81C1CB-775D-4B32-A13B-6741A1AAE22B}" dt="2024-05-08T17:06:47.395" v="27" actId="478"/>
          <ac:graphicFrameMkLst>
            <pc:docMk/>
            <pc:sldMk cId="1624384522" sldId="287"/>
            <ac:graphicFrameMk id="4" creationId="{00000000-0008-0000-0800-000002000000}"/>
          </ac:graphicFrameMkLst>
        </pc:graphicFrameChg>
      </pc:sldChg>
      <pc:sldChg chg="addSp delSp modSp mod">
        <pc:chgData name="Rasmus Inkovaara" userId="7a960077-0d35-43ac-8f3f-750fafb16379" providerId="ADAL" clId="{BE81C1CB-775D-4B32-A13B-6741A1AAE22B}" dt="2024-05-08T17:06:59.872" v="36" actId="27918"/>
        <pc:sldMkLst>
          <pc:docMk/>
          <pc:sldMk cId="2752022726" sldId="288"/>
        </pc:sldMkLst>
        <pc:graphicFrameChg chg="del">
          <ac:chgData name="Rasmus Inkovaara" userId="7a960077-0d35-43ac-8f3f-750fafb16379" providerId="ADAL" clId="{BE81C1CB-775D-4B32-A13B-6741A1AAE22B}" dt="2024-05-08T17:06:57.795" v="32" actId="478"/>
          <ac:graphicFrameMkLst>
            <pc:docMk/>
            <pc:sldMk cId="2752022726" sldId="288"/>
            <ac:graphicFrameMk id="3" creationId="{00000000-0008-0000-0900-000002000000}"/>
          </ac:graphicFrameMkLst>
        </pc:graphicFrameChg>
        <pc:graphicFrameChg chg="add mod">
          <ac:chgData name="Rasmus Inkovaara" userId="7a960077-0d35-43ac-8f3f-750fafb16379" providerId="ADAL" clId="{BE81C1CB-775D-4B32-A13B-6741A1AAE22B}" dt="2024-05-08T17:06:59.861" v="35" actId="26606"/>
          <ac:graphicFrameMkLst>
            <pc:docMk/>
            <pc:sldMk cId="2752022726" sldId="288"/>
            <ac:graphicFrameMk id="4" creationId="{00000000-0008-0000-0900-000002000000}"/>
          </ac:graphicFrameMkLst>
        </pc:graphicFrameChg>
      </pc:sldChg>
      <pc:sldChg chg="addSp delSp modSp mod">
        <pc:chgData name="Rasmus Inkovaara" userId="7a960077-0d35-43ac-8f3f-750fafb16379" providerId="ADAL" clId="{BE81C1CB-775D-4B32-A13B-6741A1AAE22B}" dt="2024-05-08T17:05:46.001" v="6" actId="27918"/>
        <pc:sldMkLst>
          <pc:docMk/>
          <pc:sldMk cId="331206331" sldId="297"/>
        </pc:sldMkLst>
        <pc:spChg chg="add mod">
          <ac:chgData name="Rasmus Inkovaara" userId="7a960077-0d35-43ac-8f3f-750fafb16379" providerId="ADAL" clId="{BE81C1CB-775D-4B32-A13B-6741A1AAE22B}" dt="2024-05-08T17:05:39.849" v="2"/>
          <ac:spMkLst>
            <pc:docMk/>
            <pc:sldMk cId="331206331" sldId="297"/>
            <ac:spMk id="2" creationId="{D5C399E2-CE47-36ED-4B0D-B6D187B3F431}"/>
          </ac:spMkLst>
        </pc:spChg>
        <pc:graphicFrameChg chg="del">
          <ac:chgData name="Rasmus Inkovaara" userId="7a960077-0d35-43ac-8f3f-750fafb16379" providerId="ADAL" clId="{BE81C1CB-775D-4B32-A13B-6741A1AAE22B}" dt="2024-05-08T17:05:31.318" v="0" actId="478"/>
          <ac:graphicFrameMkLst>
            <pc:docMk/>
            <pc:sldMk cId="331206331" sldId="297"/>
            <ac:graphicFrameMk id="3" creationId="{00000000-0008-0000-0300-000002000000}"/>
          </ac:graphicFrameMkLst>
        </pc:graphicFrameChg>
        <pc:graphicFrameChg chg="add mod">
          <ac:chgData name="Rasmus Inkovaara" userId="7a960077-0d35-43ac-8f3f-750fafb16379" providerId="ADAL" clId="{BE81C1CB-775D-4B32-A13B-6741A1AAE22B}" dt="2024-05-08T17:05:45.987" v="5" actId="26606"/>
          <ac:graphicFrameMkLst>
            <pc:docMk/>
            <pc:sldMk cId="331206331" sldId="297"/>
            <ac:graphicFrameMk id="4" creationId="{00000000-0008-0000-0300-000002000000}"/>
          </ac:graphicFrameMkLst>
        </pc:graphicFrameChg>
      </pc:sldChg>
    </pc:docChg>
  </pc:docChgLst>
  <pc:docChgLst>
    <pc:chgData name="Somerla Mariia" userId="ecb6f1e8-f312-43c2-a458-3535e1887020" providerId="ADAL" clId="{8B970AF7-A3B3-483D-9291-6962D8AD1EDD}"/>
    <pc:docChg chg="modSld">
      <pc:chgData name="Somerla Mariia" userId="ecb6f1e8-f312-43c2-a458-3535e1887020" providerId="ADAL" clId="{8B970AF7-A3B3-483D-9291-6962D8AD1EDD}" dt="2024-03-07T15:14:39.782" v="19"/>
      <pc:docMkLst>
        <pc:docMk/>
      </pc:docMkLst>
      <pc:sldChg chg="modSp mod">
        <pc:chgData name="Somerla Mariia" userId="ecb6f1e8-f312-43c2-a458-3535e1887020" providerId="ADAL" clId="{8B970AF7-A3B3-483D-9291-6962D8AD1EDD}" dt="2024-03-07T15:14:29.949" v="5" actId="20577"/>
        <pc:sldMkLst>
          <pc:docMk/>
          <pc:sldMk cId="1006896230" sldId="276"/>
        </pc:sldMkLst>
        <pc:spChg chg="mod">
          <ac:chgData name="Somerla Mariia" userId="ecb6f1e8-f312-43c2-a458-3535e1887020" providerId="ADAL" clId="{8B970AF7-A3B3-483D-9291-6962D8AD1EDD}" dt="2024-03-07T15:14:29.949" v="5" actId="20577"/>
          <ac:spMkLst>
            <pc:docMk/>
            <pc:sldMk cId="1006896230" sldId="276"/>
            <ac:spMk id="13" creationId="{F81ABAEB-4270-4523-9B1B-82066550B7D5}"/>
          </ac:spMkLst>
        </pc:spChg>
      </pc:sldChg>
      <pc:sldChg chg="modSp">
        <pc:chgData name="Somerla Mariia" userId="ecb6f1e8-f312-43c2-a458-3535e1887020" providerId="ADAL" clId="{8B970AF7-A3B3-483D-9291-6962D8AD1EDD}" dt="2024-03-07T15:14:33.747" v="6"/>
        <pc:sldMkLst>
          <pc:docMk/>
          <pc:sldMk cId="2957343151" sldId="298"/>
        </pc:sldMkLst>
        <pc:graphicFrameChg chg="mod">
          <ac:chgData name="Somerla Mariia" userId="ecb6f1e8-f312-43c2-a458-3535e1887020" providerId="ADAL" clId="{8B970AF7-A3B3-483D-9291-6962D8AD1EDD}" dt="2024-03-07T15:14:33.747" v="6"/>
          <ac:graphicFrameMkLst>
            <pc:docMk/>
            <pc:sldMk cId="2957343151" sldId="298"/>
            <ac:graphicFrameMk id="5" creationId="{00000000-0000-0000-0000-000000000000}"/>
          </ac:graphicFrameMkLst>
        </pc:graphicFrameChg>
      </pc:sldChg>
      <pc:sldChg chg="modSp">
        <pc:chgData name="Somerla Mariia" userId="ecb6f1e8-f312-43c2-a458-3535e1887020" providerId="ADAL" clId="{8B970AF7-A3B3-483D-9291-6962D8AD1EDD}" dt="2024-03-07T15:14:34.013" v="7"/>
        <pc:sldMkLst>
          <pc:docMk/>
          <pc:sldMk cId="4073107065" sldId="299"/>
        </pc:sldMkLst>
        <pc:graphicFrameChg chg="mod">
          <ac:chgData name="Somerla Mariia" userId="ecb6f1e8-f312-43c2-a458-3535e1887020" providerId="ADAL" clId="{8B970AF7-A3B3-483D-9291-6962D8AD1EDD}" dt="2024-03-07T15:14:34.013" v="7"/>
          <ac:graphicFrameMkLst>
            <pc:docMk/>
            <pc:sldMk cId="4073107065" sldId="299"/>
            <ac:graphicFrameMk id="3" creationId="{00000000-0000-0000-0000-000000000000}"/>
          </ac:graphicFrameMkLst>
        </pc:graphicFrameChg>
      </pc:sldChg>
      <pc:sldChg chg="modSp">
        <pc:chgData name="Somerla Mariia" userId="ecb6f1e8-f312-43c2-a458-3535e1887020" providerId="ADAL" clId="{8B970AF7-A3B3-483D-9291-6962D8AD1EDD}" dt="2024-03-07T15:14:34.365" v="8"/>
        <pc:sldMkLst>
          <pc:docMk/>
          <pc:sldMk cId="1088007808" sldId="300"/>
        </pc:sldMkLst>
        <pc:graphicFrameChg chg="mod">
          <ac:chgData name="Somerla Mariia" userId="ecb6f1e8-f312-43c2-a458-3535e1887020" providerId="ADAL" clId="{8B970AF7-A3B3-483D-9291-6962D8AD1EDD}" dt="2024-03-07T15:14:34.365" v="8"/>
          <ac:graphicFrameMkLst>
            <pc:docMk/>
            <pc:sldMk cId="1088007808" sldId="300"/>
            <ac:graphicFrameMk id="6" creationId="{00000000-0000-0000-0000-000000000000}"/>
          </ac:graphicFrameMkLst>
        </pc:graphicFrameChg>
      </pc:sldChg>
      <pc:sldChg chg="modSp">
        <pc:chgData name="Somerla Mariia" userId="ecb6f1e8-f312-43c2-a458-3535e1887020" providerId="ADAL" clId="{8B970AF7-A3B3-483D-9291-6962D8AD1EDD}" dt="2024-03-07T15:14:34.760" v="9"/>
        <pc:sldMkLst>
          <pc:docMk/>
          <pc:sldMk cId="900218820" sldId="301"/>
        </pc:sldMkLst>
        <pc:graphicFrameChg chg="mod">
          <ac:chgData name="Somerla Mariia" userId="ecb6f1e8-f312-43c2-a458-3535e1887020" providerId="ADAL" clId="{8B970AF7-A3B3-483D-9291-6962D8AD1EDD}" dt="2024-03-07T15:14:34.760" v="9"/>
          <ac:graphicFrameMkLst>
            <pc:docMk/>
            <pc:sldMk cId="900218820" sldId="301"/>
            <ac:graphicFrameMk id="4" creationId="{00000000-0000-0000-0000-000000000000}"/>
          </ac:graphicFrameMkLst>
        </pc:graphicFrameChg>
      </pc:sldChg>
      <pc:sldChg chg="modSp">
        <pc:chgData name="Somerla Mariia" userId="ecb6f1e8-f312-43c2-a458-3535e1887020" providerId="ADAL" clId="{8B970AF7-A3B3-483D-9291-6962D8AD1EDD}" dt="2024-03-07T15:14:36.993" v="15"/>
        <pc:sldMkLst>
          <pc:docMk/>
          <pc:sldMk cId="3532058582" sldId="302"/>
        </pc:sldMkLst>
        <pc:graphicFrameChg chg="mod">
          <ac:chgData name="Somerla Mariia" userId="ecb6f1e8-f312-43c2-a458-3535e1887020" providerId="ADAL" clId="{8B970AF7-A3B3-483D-9291-6962D8AD1EDD}" dt="2024-03-07T15:14:36.993" v="15"/>
          <ac:graphicFrameMkLst>
            <pc:docMk/>
            <pc:sldMk cId="3532058582" sldId="302"/>
            <ac:graphicFrameMk id="4" creationId="{00000000-0000-0000-0000-000000000000}"/>
          </ac:graphicFrameMkLst>
        </pc:graphicFrameChg>
      </pc:sldChg>
      <pc:sldChg chg="modSp">
        <pc:chgData name="Somerla Mariia" userId="ecb6f1e8-f312-43c2-a458-3535e1887020" providerId="ADAL" clId="{8B970AF7-A3B3-483D-9291-6962D8AD1EDD}" dt="2024-03-07T15:14:36.553" v="14"/>
        <pc:sldMkLst>
          <pc:docMk/>
          <pc:sldMk cId="918949612" sldId="303"/>
        </pc:sldMkLst>
        <pc:graphicFrameChg chg="mod">
          <ac:chgData name="Somerla Mariia" userId="ecb6f1e8-f312-43c2-a458-3535e1887020" providerId="ADAL" clId="{8B970AF7-A3B3-483D-9291-6962D8AD1EDD}" dt="2024-03-07T15:14:36.553" v="14"/>
          <ac:graphicFrameMkLst>
            <pc:docMk/>
            <pc:sldMk cId="918949612" sldId="303"/>
            <ac:graphicFrameMk id="3" creationId="{00000000-0000-0000-0000-000000000000}"/>
          </ac:graphicFrameMkLst>
        </pc:graphicFrameChg>
      </pc:sldChg>
      <pc:sldChg chg="modSp">
        <pc:chgData name="Somerla Mariia" userId="ecb6f1e8-f312-43c2-a458-3535e1887020" providerId="ADAL" clId="{8B970AF7-A3B3-483D-9291-6962D8AD1EDD}" dt="2024-03-07T15:14:36.287" v="13"/>
        <pc:sldMkLst>
          <pc:docMk/>
          <pc:sldMk cId="2561941577" sldId="304"/>
        </pc:sldMkLst>
        <pc:graphicFrameChg chg="mod">
          <ac:chgData name="Somerla Mariia" userId="ecb6f1e8-f312-43c2-a458-3535e1887020" providerId="ADAL" clId="{8B970AF7-A3B3-483D-9291-6962D8AD1EDD}" dt="2024-03-07T15:14:36.287" v="13"/>
          <ac:graphicFrameMkLst>
            <pc:docMk/>
            <pc:sldMk cId="2561941577" sldId="304"/>
            <ac:graphicFrameMk id="3" creationId="{00000000-0000-0000-0000-000000000000}"/>
          </ac:graphicFrameMkLst>
        </pc:graphicFrameChg>
      </pc:sldChg>
      <pc:sldChg chg="modSp">
        <pc:chgData name="Somerla Mariia" userId="ecb6f1e8-f312-43c2-a458-3535e1887020" providerId="ADAL" clId="{8B970AF7-A3B3-483D-9291-6962D8AD1EDD}" dt="2024-03-07T15:14:37.405" v="16"/>
        <pc:sldMkLst>
          <pc:docMk/>
          <pc:sldMk cId="376128352" sldId="305"/>
        </pc:sldMkLst>
        <pc:graphicFrameChg chg="mod">
          <ac:chgData name="Somerla Mariia" userId="ecb6f1e8-f312-43c2-a458-3535e1887020" providerId="ADAL" clId="{8B970AF7-A3B3-483D-9291-6962D8AD1EDD}" dt="2024-03-07T15:14:37.405" v="16"/>
          <ac:graphicFrameMkLst>
            <pc:docMk/>
            <pc:sldMk cId="376128352" sldId="305"/>
            <ac:graphicFrameMk id="3" creationId="{00000000-0000-0000-0000-000000000000}"/>
          </ac:graphicFrameMkLst>
        </pc:graphicFrameChg>
      </pc:sldChg>
      <pc:sldChg chg="modSp">
        <pc:chgData name="Somerla Mariia" userId="ecb6f1e8-f312-43c2-a458-3535e1887020" providerId="ADAL" clId="{8B970AF7-A3B3-483D-9291-6962D8AD1EDD}" dt="2024-03-07T15:14:37.674" v="17"/>
        <pc:sldMkLst>
          <pc:docMk/>
          <pc:sldMk cId="808715149" sldId="306"/>
        </pc:sldMkLst>
        <pc:graphicFrameChg chg="mod">
          <ac:chgData name="Somerla Mariia" userId="ecb6f1e8-f312-43c2-a458-3535e1887020" providerId="ADAL" clId="{8B970AF7-A3B3-483D-9291-6962D8AD1EDD}" dt="2024-03-07T15:14:37.674" v="17"/>
          <ac:graphicFrameMkLst>
            <pc:docMk/>
            <pc:sldMk cId="808715149" sldId="306"/>
            <ac:graphicFrameMk id="3" creationId="{DE2C637E-96C9-4C85-8D68-BBAAE998A30A}"/>
          </ac:graphicFrameMkLst>
        </pc:graphicFrameChg>
      </pc:sldChg>
      <pc:sldChg chg="modSp">
        <pc:chgData name="Somerla Mariia" userId="ecb6f1e8-f312-43c2-a458-3535e1887020" providerId="ADAL" clId="{8B970AF7-A3B3-483D-9291-6962D8AD1EDD}" dt="2024-03-07T15:14:39.782" v="19"/>
        <pc:sldMkLst>
          <pc:docMk/>
          <pc:sldMk cId="3588353102" sldId="307"/>
        </pc:sldMkLst>
        <pc:graphicFrameChg chg="mod">
          <ac:chgData name="Somerla Mariia" userId="ecb6f1e8-f312-43c2-a458-3535e1887020" providerId="ADAL" clId="{8B970AF7-A3B3-483D-9291-6962D8AD1EDD}" dt="2024-03-07T15:14:39.782" v="19"/>
          <ac:graphicFrameMkLst>
            <pc:docMk/>
            <pc:sldMk cId="3588353102" sldId="307"/>
            <ac:graphicFrameMk id="3" creationId="{00000000-0000-0000-0000-000000000000}"/>
          </ac:graphicFrameMkLst>
        </pc:graphicFrameChg>
      </pc:sldChg>
      <pc:sldChg chg="modSp">
        <pc:chgData name="Somerla Mariia" userId="ecb6f1e8-f312-43c2-a458-3535e1887020" providerId="ADAL" clId="{8B970AF7-A3B3-483D-9291-6962D8AD1EDD}" dt="2024-03-07T15:14:35.508" v="11"/>
        <pc:sldMkLst>
          <pc:docMk/>
          <pc:sldMk cId="1156148500" sldId="313"/>
        </pc:sldMkLst>
        <pc:graphicFrameChg chg="mod">
          <ac:chgData name="Somerla Mariia" userId="ecb6f1e8-f312-43c2-a458-3535e1887020" providerId="ADAL" clId="{8B970AF7-A3B3-483D-9291-6962D8AD1EDD}" dt="2024-03-07T15:14:35.508" v="11"/>
          <ac:graphicFrameMkLst>
            <pc:docMk/>
            <pc:sldMk cId="1156148500" sldId="313"/>
            <ac:graphicFrameMk id="4" creationId="{4FC796B7-2CEF-4F8F-AD6A-030D433BB067}"/>
          </ac:graphicFrameMkLst>
        </pc:graphicFrameChg>
      </pc:sldChg>
      <pc:sldChg chg="modSp">
        <pc:chgData name="Somerla Mariia" userId="ecb6f1e8-f312-43c2-a458-3535e1887020" providerId="ADAL" clId="{8B970AF7-A3B3-483D-9291-6962D8AD1EDD}" dt="2024-03-07T15:14:35.963" v="12"/>
        <pc:sldMkLst>
          <pc:docMk/>
          <pc:sldMk cId="2242156198" sldId="314"/>
        </pc:sldMkLst>
        <pc:graphicFrameChg chg="mod">
          <ac:chgData name="Somerla Mariia" userId="ecb6f1e8-f312-43c2-a458-3535e1887020" providerId="ADAL" clId="{8B970AF7-A3B3-483D-9291-6962D8AD1EDD}" dt="2024-03-07T15:14:35.963" v="12"/>
          <ac:graphicFrameMkLst>
            <pc:docMk/>
            <pc:sldMk cId="2242156198" sldId="314"/>
            <ac:graphicFrameMk id="4" creationId="{00000000-0000-0000-0000-000000000000}"/>
          </ac:graphicFrameMkLst>
        </pc:graphicFrameChg>
      </pc:sldChg>
      <pc:sldChg chg="modSp">
        <pc:chgData name="Somerla Mariia" userId="ecb6f1e8-f312-43c2-a458-3535e1887020" providerId="ADAL" clId="{8B970AF7-A3B3-483D-9291-6962D8AD1EDD}" dt="2024-03-07T15:14:35.169" v="10"/>
        <pc:sldMkLst>
          <pc:docMk/>
          <pc:sldMk cId="3672107203" sldId="315"/>
        </pc:sldMkLst>
        <pc:graphicFrameChg chg="mod">
          <ac:chgData name="Somerla Mariia" userId="ecb6f1e8-f312-43c2-a458-3535e1887020" providerId="ADAL" clId="{8B970AF7-A3B3-483D-9291-6962D8AD1EDD}" dt="2024-03-07T15:14:35.169" v="10"/>
          <ac:graphicFrameMkLst>
            <pc:docMk/>
            <pc:sldMk cId="3672107203" sldId="315"/>
            <ac:graphicFrameMk id="4" creationId="{F2D20D02-81BD-458F-ADB1-B891DC400F1F}"/>
          </ac:graphicFrameMkLst>
        </pc:graphicFrameChg>
      </pc:sldChg>
      <pc:sldChg chg="modSp">
        <pc:chgData name="Somerla Mariia" userId="ecb6f1e8-f312-43c2-a458-3535e1887020" providerId="ADAL" clId="{8B970AF7-A3B3-483D-9291-6962D8AD1EDD}" dt="2024-03-07T15:14:38.019" v="18"/>
        <pc:sldMkLst>
          <pc:docMk/>
          <pc:sldMk cId="3564380115" sldId="322"/>
        </pc:sldMkLst>
        <pc:graphicFrameChg chg="mod">
          <ac:chgData name="Somerla Mariia" userId="ecb6f1e8-f312-43c2-a458-3535e1887020" providerId="ADAL" clId="{8B970AF7-A3B3-483D-9291-6962D8AD1EDD}" dt="2024-03-07T15:14:38.019" v="18"/>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A77DE889-9914-463E-80BE-58692F289C5D}"/>
    <pc:docChg chg="modSld">
      <pc:chgData name="Somerla Mariia" userId="ecb6f1e8-f312-43c2-a458-3535e1887020" providerId="ADAL" clId="{A77DE889-9914-463E-80BE-58692F289C5D}" dt="2024-04-08T13:30:16.515" v="33"/>
      <pc:docMkLst>
        <pc:docMk/>
      </pc:docMkLst>
      <pc:sldChg chg="modSp mod">
        <pc:chgData name="Somerla Mariia" userId="ecb6f1e8-f312-43c2-a458-3535e1887020" providerId="ADAL" clId="{A77DE889-9914-463E-80BE-58692F289C5D}" dt="2024-04-08T13:29:54.605" v="5" actId="20577"/>
        <pc:sldMkLst>
          <pc:docMk/>
          <pc:sldMk cId="1006896230" sldId="276"/>
        </pc:sldMkLst>
        <pc:spChg chg="mod">
          <ac:chgData name="Somerla Mariia" userId="ecb6f1e8-f312-43c2-a458-3535e1887020" providerId="ADAL" clId="{A77DE889-9914-463E-80BE-58692F289C5D}" dt="2024-04-08T13:29:54.605" v="5" actId="20577"/>
          <ac:spMkLst>
            <pc:docMk/>
            <pc:sldMk cId="1006896230" sldId="276"/>
            <ac:spMk id="13" creationId="{F81ABAEB-4270-4523-9B1B-82066550B7D5}"/>
          </ac:spMkLst>
        </pc:spChg>
      </pc:sldChg>
      <pc:sldChg chg="modSp">
        <pc:chgData name="Somerla Mariia" userId="ecb6f1e8-f312-43c2-a458-3535e1887020" providerId="ADAL" clId="{A77DE889-9914-463E-80BE-58692F289C5D}" dt="2024-04-08T13:30:12.538" v="20"/>
        <pc:sldMkLst>
          <pc:docMk/>
          <pc:sldMk cId="2957343151" sldId="298"/>
        </pc:sldMkLst>
        <pc:graphicFrameChg chg="mod">
          <ac:chgData name="Somerla Mariia" userId="ecb6f1e8-f312-43c2-a458-3535e1887020" providerId="ADAL" clId="{A77DE889-9914-463E-80BE-58692F289C5D}" dt="2024-04-08T13:30:12.538" v="20"/>
          <ac:graphicFrameMkLst>
            <pc:docMk/>
            <pc:sldMk cId="2957343151" sldId="298"/>
            <ac:graphicFrameMk id="5" creationId="{00000000-0000-0000-0000-000000000000}"/>
          </ac:graphicFrameMkLst>
        </pc:graphicFrameChg>
      </pc:sldChg>
      <pc:sldChg chg="modSp">
        <pc:chgData name="Somerla Mariia" userId="ecb6f1e8-f312-43c2-a458-3535e1887020" providerId="ADAL" clId="{A77DE889-9914-463E-80BE-58692F289C5D}" dt="2024-04-08T13:30:12.737" v="21"/>
        <pc:sldMkLst>
          <pc:docMk/>
          <pc:sldMk cId="4073107065" sldId="299"/>
        </pc:sldMkLst>
        <pc:graphicFrameChg chg="mod">
          <ac:chgData name="Somerla Mariia" userId="ecb6f1e8-f312-43c2-a458-3535e1887020" providerId="ADAL" clId="{A77DE889-9914-463E-80BE-58692F289C5D}" dt="2024-04-08T13:30:12.737" v="21"/>
          <ac:graphicFrameMkLst>
            <pc:docMk/>
            <pc:sldMk cId="4073107065" sldId="299"/>
            <ac:graphicFrameMk id="3" creationId="{00000000-0000-0000-0000-000000000000}"/>
          </ac:graphicFrameMkLst>
        </pc:graphicFrameChg>
      </pc:sldChg>
      <pc:sldChg chg="modSp">
        <pc:chgData name="Somerla Mariia" userId="ecb6f1e8-f312-43c2-a458-3535e1887020" providerId="ADAL" clId="{A77DE889-9914-463E-80BE-58692F289C5D}" dt="2024-04-08T13:30:13.100" v="22"/>
        <pc:sldMkLst>
          <pc:docMk/>
          <pc:sldMk cId="1088007808" sldId="300"/>
        </pc:sldMkLst>
        <pc:graphicFrameChg chg="mod">
          <ac:chgData name="Somerla Mariia" userId="ecb6f1e8-f312-43c2-a458-3535e1887020" providerId="ADAL" clId="{A77DE889-9914-463E-80BE-58692F289C5D}" dt="2024-04-08T13:30:13.100" v="22"/>
          <ac:graphicFrameMkLst>
            <pc:docMk/>
            <pc:sldMk cId="1088007808" sldId="300"/>
            <ac:graphicFrameMk id="6" creationId="{00000000-0000-0000-0000-000000000000}"/>
          </ac:graphicFrameMkLst>
        </pc:graphicFrameChg>
      </pc:sldChg>
      <pc:sldChg chg="modSp">
        <pc:chgData name="Somerla Mariia" userId="ecb6f1e8-f312-43c2-a458-3535e1887020" providerId="ADAL" clId="{A77DE889-9914-463E-80BE-58692F289C5D}" dt="2024-04-08T13:30:13.433" v="23"/>
        <pc:sldMkLst>
          <pc:docMk/>
          <pc:sldMk cId="900218820" sldId="301"/>
        </pc:sldMkLst>
        <pc:graphicFrameChg chg="mod">
          <ac:chgData name="Somerla Mariia" userId="ecb6f1e8-f312-43c2-a458-3535e1887020" providerId="ADAL" clId="{A77DE889-9914-463E-80BE-58692F289C5D}" dt="2024-04-08T13:30:13.433" v="23"/>
          <ac:graphicFrameMkLst>
            <pc:docMk/>
            <pc:sldMk cId="900218820" sldId="301"/>
            <ac:graphicFrameMk id="4" creationId="{00000000-0000-0000-0000-000000000000}"/>
          </ac:graphicFrameMkLst>
        </pc:graphicFrameChg>
      </pc:sldChg>
      <pc:sldChg chg="modSp">
        <pc:chgData name="Somerla Mariia" userId="ecb6f1e8-f312-43c2-a458-3535e1887020" providerId="ADAL" clId="{A77DE889-9914-463E-80BE-58692F289C5D}" dt="2024-04-08T13:30:15.312" v="29"/>
        <pc:sldMkLst>
          <pc:docMk/>
          <pc:sldMk cId="3532058582" sldId="302"/>
        </pc:sldMkLst>
        <pc:graphicFrameChg chg="mod">
          <ac:chgData name="Somerla Mariia" userId="ecb6f1e8-f312-43c2-a458-3535e1887020" providerId="ADAL" clId="{A77DE889-9914-463E-80BE-58692F289C5D}" dt="2024-04-08T13:30:15.312" v="29"/>
          <ac:graphicFrameMkLst>
            <pc:docMk/>
            <pc:sldMk cId="3532058582" sldId="302"/>
            <ac:graphicFrameMk id="4" creationId="{00000000-0000-0000-0000-000000000000}"/>
          </ac:graphicFrameMkLst>
        </pc:graphicFrameChg>
      </pc:sldChg>
      <pc:sldChg chg="modSp">
        <pc:chgData name="Somerla Mariia" userId="ecb6f1e8-f312-43c2-a458-3535e1887020" providerId="ADAL" clId="{A77DE889-9914-463E-80BE-58692F289C5D}" dt="2024-04-08T13:30:14.992" v="28"/>
        <pc:sldMkLst>
          <pc:docMk/>
          <pc:sldMk cId="918949612" sldId="303"/>
        </pc:sldMkLst>
        <pc:graphicFrameChg chg="mod">
          <ac:chgData name="Somerla Mariia" userId="ecb6f1e8-f312-43c2-a458-3535e1887020" providerId="ADAL" clId="{A77DE889-9914-463E-80BE-58692F289C5D}" dt="2024-04-08T13:30:14.992" v="28"/>
          <ac:graphicFrameMkLst>
            <pc:docMk/>
            <pc:sldMk cId="918949612" sldId="303"/>
            <ac:graphicFrameMk id="3" creationId="{00000000-0000-0000-0000-000000000000}"/>
          </ac:graphicFrameMkLst>
        </pc:graphicFrameChg>
      </pc:sldChg>
      <pc:sldChg chg="modSp">
        <pc:chgData name="Somerla Mariia" userId="ecb6f1e8-f312-43c2-a458-3535e1887020" providerId="ADAL" clId="{A77DE889-9914-463E-80BE-58692F289C5D}" dt="2024-04-08T13:30:14.800" v="27"/>
        <pc:sldMkLst>
          <pc:docMk/>
          <pc:sldMk cId="2561941577" sldId="304"/>
        </pc:sldMkLst>
        <pc:graphicFrameChg chg="mod">
          <ac:chgData name="Somerla Mariia" userId="ecb6f1e8-f312-43c2-a458-3535e1887020" providerId="ADAL" clId="{A77DE889-9914-463E-80BE-58692F289C5D}" dt="2024-04-08T13:30:14.800" v="27"/>
          <ac:graphicFrameMkLst>
            <pc:docMk/>
            <pc:sldMk cId="2561941577" sldId="304"/>
            <ac:graphicFrameMk id="3" creationId="{00000000-0000-0000-0000-000000000000}"/>
          </ac:graphicFrameMkLst>
        </pc:graphicFrameChg>
      </pc:sldChg>
      <pc:sldChg chg="modSp">
        <pc:chgData name="Somerla Mariia" userId="ecb6f1e8-f312-43c2-a458-3535e1887020" providerId="ADAL" clId="{A77DE889-9914-463E-80BE-58692F289C5D}" dt="2024-04-08T13:30:15.593" v="30"/>
        <pc:sldMkLst>
          <pc:docMk/>
          <pc:sldMk cId="376128352" sldId="305"/>
        </pc:sldMkLst>
        <pc:graphicFrameChg chg="mod">
          <ac:chgData name="Somerla Mariia" userId="ecb6f1e8-f312-43c2-a458-3535e1887020" providerId="ADAL" clId="{A77DE889-9914-463E-80BE-58692F289C5D}" dt="2024-04-08T13:30:15.593" v="30"/>
          <ac:graphicFrameMkLst>
            <pc:docMk/>
            <pc:sldMk cId="376128352" sldId="305"/>
            <ac:graphicFrameMk id="3" creationId="{00000000-0000-0000-0000-000000000000}"/>
          </ac:graphicFrameMkLst>
        </pc:graphicFrameChg>
      </pc:sldChg>
      <pc:sldChg chg="modSp">
        <pc:chgData name="Somerla Mariia" userId="ecb6f1e8-f312-43c2-a458-3535e1887020" providerId="ADAL" clId="{A77DE889-9914-463E-80BE-58692F289C5D}" dt="2024-04-08T13:30:15.842" v="31"/>
        <pc:sldMkLst>
          <pc:docMk/>
          <pc:sldMk cId="808715149" sldId="306"/>
        </pc:sldMkLst>
        <pc:graphicFrameChg chg="mod">
          <ac:chgData name="Somerla Mariia" userId="ecb6f1e8-f312-43c2-a458-3535e1887020" providerId="ADAL" clId="{A77DE889-9914-463E-80BE-58692F289C5D}" dt="2024-04-08T13:30:15.842" v="31"/>
          <ac:graphicFrameMkLst>
            <pc:docMk/>
            <pc:sldMk cId="808715149" sldId="306"/>
            <ac:graphicFrameMk id="3" creationId="{DE2C637E-96C9-4C85-8D68-BBAAE998A30A}"/>
          </ac:graphicFrameMkLst>
        </pc:graphicFrameChg>
      </pc:sldChg>
      <pc:sldChg chg="modSp">
        <pc:chgData name="Somerla Mariia" userId="ecb6f1e8-f312-43c2-a458-3535e1887020" providerId="ADAL" clId="{A77DE889-9914-463E-80BE-58692F289C5D}" dt="2024-04-08T13:30:16.515" v="33"/>
        <pc:sldMkLst>
          <pc:docMk/>
          <pc:sldMk cId="3588353102" sldId="307"/>
        </pc:sldMkLst>
        <pc:graphicFrameChg chg="mod">
          <ac:chgData name="Somerla Mariia" userId="ecb6f1e8-f312-43c2-a458-3535e1887020" providerId="ADAL" clId="{A77DE889-9914-463E-80BE-58692F289C5D}" dt="2024-04-08T13:30:16.515" v="33"/>
          <ac:graphicFrameMkLst>
            <pc:docMk/>
            <pc:sldMk cId="3588353102" sldId="307"/>
            <ac:graphicFrameMk id="3" creationId="{00000000-0000-0000-0000-000000000000}"/>
          </ac:graphicFrameMkLst>
        </pc:graphicFrameChg>
      </pc:sldChg>
      <pc:sldChg chg="modSp">
        <pc:chgData name="Somerla Mariia" userId="ecb6f1e8-f312-43c2-a458-3535e1887020" providerId="ADAL" clId="{A77DE889-9914-463E-80BE-58692F289C5D}" dt="2024-04-08T13:30:13.993" v="25"/>
        <pc:sldMkLst>
          <pc:docMk/>
          <pc:sldMk cId="1156148500" sldId="313"/>
        </pc:sldMkLst>
        <pc:graphicFrameChg chg="mod">
          <ac:chgData name="Somerla Mariia" userId="ecb6f1e8-f312-43c2-a458-3535e1887020" providerId="ADAL" clId="{A77DE889-9914-463E-80BE-58692F289C5D}" dt="2024-04-08T13:30:13.993" v="25"/>
          <ac:graphicFrameMkLst>
            <pc:docMk/>
            <pc:sldMk cId="1156148500" sldId="313"/>
            <ac:graphicFrameMk id="4" creationId="{4FC796B7-2CEF-4F8F-AD6A-030D433BB067}"/>
          </ac:graphicFrameMkLst>
        </pc:graphicFrameChg>
      </pc:sldChg>
      <pc:sldChg chg="modSp">
        <pc:chgData name="Somerla Mariia" userId="ecb6f1e8-f312-43c2-a458-3535e1887020" providerId="ADAL" clId="{A77DE889-9914-463E-80BE-58692F289C5D}" dt="2024-04-08T13:30:14.435" v="26"/>
        <pc:sldMkLst>
          <pc:docMk/>
          <pc:sldMk cId="2242156198" sldId="314"/>
        </pc:sldMkLst>
        <pc:graphicFrameChg chg="mod">
          <ac:chgData name="Somerla Mariia" userId="ecb6f1e8-f312-43c2-a458-3535e1887020" providerId="ADAL" clId="{A77DE889-9914-463E-80BE-58692F289C5D}" dt="2024-04-08T13:30:14.435" v="26"/>
          <ac:graphicFrameMkLst>
            <pc:docMk/>
            <pc:sldMk cId="2242156198" sldId="314"/>
            <ac:graphicFrameMk id="4" creationId="{00000000-0000-0000-0000-000000000000}"/>
          </ac:graphicFrameMkLst>
        </pc:graphicFrameChg>
      </pc:sldChg>
      <pc:sldChg chg="modSp">
        <pc:chgData name="Somerla Mariia" userId="ecb6f1e8-f312-43c2-a458-3535e1887020" providerId="ADAL" clId="{A77DE889-9914-463E-80BE-58692F289C5D}" dt="2024-04-08T13:30:13.726" v="24"/>
        <pc:sldMkLst>
          <pc:docMk/>
          <pc:sldMk cId="3672107203" sldId="315"/>
        </pc:sldMkLst>
        <pc:graphicFrameChg chg="mod">
          <ac:chgData name="Somerla Mariia" userId="ecb6f1e8-f312-43c2-a458-3535e1887020" providerId="ADAL" clId="{A77DE889-9914-463E-80BE-58692F289C5D}" dt="2024-04-08T13:30:13.726" v="24"/>
          <ac:graphicFrameMkLst>
            <pc:docMk/>
            <pc:sldMk cId="3672107203" sldId="315"/>
            <ac:graphicFrameMk id="4" creationId="{F2D20D02-81BD-458F-ADB1-B891DC400F1F}"/>
          </ac:graphicFrameMkLst>
        </pc:graphicFrameChg>
      </pc:sldChg>
      <pc:sldChg chg="modSp">
        <pc:chgData name="Somerla Mariia" userId="ecb6f1e8-f312-43c2-a458-3535e1887020" providerId="ADAL" clId="{A77DE889-9914-463E-80BE-58692F289C5D}" dt="2024-04-08T13:30:16.293" v="32"/>
        <pc:sldMkLst>
          <pc:docMk/>
          <pc:sldMk cId="3564380115" sldId="322"/>
        </pc:sldMkLst>
        <pc:graphicFrameChg chg="mod">
          <ac:chgData name="Somerla Mariia" userId="ecb6f1e8-f312-43c2-a458-3535e1887020" providerId="ADAL" clId="{A77DE889-9914-463E-80BE-58692F289C5D}" dt="2024-04-08T13:30:16.293" v="32"/>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B8CA657B-CE76-4286-B0D1-168259E30991}"/>
    <pc:docChg chg="modSld">
      <pc:chgData name="Somerla Mariia" userId="ecb6f1e8-f312-43c2-a458-3535e1887020" providerId="ADAL" clId="{B8CA657B-CE76-4286-B0D1-168259E30991}" dt="2024-01-08T13:31:51.762" v="17"/>
      <pc:docMkLst>
        <pc:docMk/>
      </pc:docMkLst>
      <pc:sldChg chg="modSp mod">
        <pc:chgData name="Somerla Mariia" userId="ecb6f1e8-f312-43c2-a458-3535e1887020" providerId="ADAL" clId="{B8CA657B-CE76-4286-B0D1-168259E30991}" dt="2024-01-08T13:31:20.002" v="3" actId="20577"/>
        <pc:sldMkLst>
          <pc:docMk/>
          <pc:sldMk cId="1006896230" sldId="276"/>
        </pc:sldMkLst>
        <pc:spChg chg="mod">
          <ac:chgData name="Somerla Mariia" userId="ecb6f1e8-f312-43c2-a458-3535e1887020" providerId="ADAL" clId="{B8CA657B-CE76-4286-B0D1-168259E30991}" dt="2024-01-08T13:31:20.002" v="3" actId="20577"/>
          <ac:spMkLst>
            <pc:docMk/>
            <pc:sldMk cId="1006896230" sldId="276"/>
            <ac:spMk id="13" creationId="{F81ABAEB-4270-4523-9B1B-82066550B7D5}"/>
          </ac:spMkLst>
        </pc:spChg>
      </pc:sldChg>
      <pc:sldChg chg="modSp">
        <pc:chgData name="Somerla Mariia" userId="ecb6f1e8-f312-43c2-a458-3535e1887020" providerId="ADAL" clId="{B8CA657B-CE76-4286-B0D1-168259E30991}" dt="2024-01-08T13:31:42.681" v="4"/>
        <pc:sldMkLst>
          <pc:docMk/>
          <pc:sldMk cId="2957343151" sldId="298"/>
        </pc:sldMkLst>
        <pc:graphicFrameChg chg="mod">
          <ac:chgData name="Somerla Mariia" userId="ecb6f1e8-f312-43c2-a458-3535e1887020" providerId="ADAL" clId="{B8CA657B-CE76-4286-B0D1-168259E30991}" dt="2024-01-08T13:31:42.681" v="4"/>
          <ac:graphicFrameMkLst>
            <pc:docMk/>
            <pc:sldMk cId="2957343151" sldId="298"/>
            <ac:graphicFrameMk id="5" creationId="{00000000-0000-0000-0000-000000000000}"/>
          </ac:graphicFrameMkLst>
        </pc:graphicFrameChg>
      </pc:sldChg>
      <pc:sldChg chg="modSp">
        <pc:chgData name="Somerla Mariia" userId="ecb6f1e8-f312-43c2-a458-3535e1887020" providerId="ADAL" clId="{B8CA657B-CE76-4286-B0D1-168259E30991}" dt="2024-01-08T13:31:43.008" v="5"/>
        <pc:sldMkLst>
          <pc:docMk/>
          <pc:sldMk cId="4073107065" sldId="299"/>
        </pc:sldMkLst>
        <pc:graphicFrameChg chg="mod">
          <ac:chgData name="Somerla Mariia" userId="ecb6f1e8-f312-43c2-a458-3535e1887020" providerId="ADAL" clId="{B8CA657B-CE76-4286-B0D1-168259E30991}" dt="2024-01-08T13:31:43.008" v="5"/>
          <ac:graphicFrameMkLst>
            <pc:docMk/>
            <pc:sldMk cId="4073107065" sldId="299"/>
            <ac:graphicFrameMk id="3" creationId="{00000000-0000-0000-0000-000000000000}"/>
          </ac:graphicFrameMkLst>
        </pc:graphicFrameChg>
      </pc:sldChg>
      <pc:sldChg chg="modSp">
        <pc:chgData name="Somerla Mariia" userId="ecb6f1e8-f312-43c2-a458-3535e1887020" providerId="ADAL" clId="{B8CA657B-CE76-4286-B0D1-168259E30991}" dt="2024-01-08T13:31:44.907" v="6"/>
        <pc:sldMkLst>
          <pc:docMk/>
          <pc:sldMk cId="1088007808" sldId="300"/>
        </pc:sldMkLst>
        <pc:graphicFrameChg chg="mod">
          <ac:chgData name="Somerla Mariia" userId="ecb6f1e8-f312-43c2-a458-3535e1887020" providerId="ADAL" clId="{B8CA657B-CE76-4286-B0D1-168259E30991}" dt="2024-01-08T13:31:44.907" v="6"/>
          <ac:graphicFrameMkLst>
            <pc:docMk/>
            <pc:sldMk cId="1088007808" sldId="300"/>
            <ac:graphicFrameMk id="6" creationId="{00000000-0000-0000-0000-000000000000}"/>
          </ac:graphicFrameMkLst>
        </pc:graphicFrameChg>
      </pc:sldChg>
      <pc:sldChg chg="modSp">
        <pc:chgData name="Somerla Mariia" userId="ecb6f1e8-f312-43c2-a458-3535e1887020" providerId="ADAL" clId="{B8CA657B-CE76-4286-B0D1-168259E30991}" dt="2024-01-08T13:31:45.476" v="7"/>
        <pc:sldMkLst>
          <pc:docMk/>
          <pc:sldMk cId="900218820" sldId="301"/>
        </pc:sldMkLst>
        <pc:graphicFrameChg chg="mod">
          <ac:chgData name="Somerla Mariia" userId="ecb6f1e8-f312-43c2-a458-3535e1887020" providerId="ADAL" clId="{B8CA657B-CE76-4286-B0D1-168259E30991}" dt="2024-01-08T13:31:45.476" v="7"/>
          <ac:graphicFrameMkLst>
            <pc:docMk/>
            <pc:sldMk cId="900218820" sldId="301"/>
            <ac:graphicFrameMk id="4" creationId="{00000000-0000-0000-0000-000000000000}"/>
          </ac:graphicFrameMkLst>
        </pc:graphicFrameChg>
      </pc:sldChg>
      <pc:sldChg chg="modSp">
        <pc:chgData name="Somerla Mariia" userId="ecb6f1e8-f312-43c2-a458-3535e1887020" providerId="ADAL" clId="{B8CA657B-CE76-4286-B0D1-168259E30991}" dt="2024-01-08T13:31:47.492" v="13"/>
        <pc:sldMkLst>
          <pc:docMk/>
          <pc:sldMk cId="3532058582" sldId="302"/>
        </pc:sldMkLst>
        <pc:graphicFrameChg chg="mod">
          <ac:chgData name="Somerla Mariia" userId="ecb6f1e8-f312-43c2-a458-3535e1887020" providerId="ADAL" clId="{B8CA657B-CE76-4286-B0D1-168259E30991}" dt="2024-01-08T13:31:47.492" v="13"/>
          <ac:graphicFrameMkLst>
            <pc:docMk/>
            <pc:sldMk cId="3532058582" sldId="302"/>
            <ac:graphicFrameMk id="4" creationId="{00000000-0000-0000-0000-000000000000}"/>
          </ac:graphicFrameMkLst>
        </pc:graphicFrameChg>
      </pc:sldChg>
      <pc:sldChg chg="modSp">
        <pc:chgData name="Somerla Mariia" userId="ecb6f1e8-f312-43c2-a458-3535e1887020" providerId="ADAL" clId="{B8CA657B-CE76-4286-B0D1-168259E30991}" dt="2024-01-08T13:31:47.184" v="12"/>
        <pc:sldMkLst>
          <pc:docMk/>
          <pc:sldMk cId="918949612" sldId="303"/>
        </pc:sldMkLst>
        <pc:graphicFrameChg chg="mod">
          <ac:chgData name="Somerla Mariia" userId="ecb6f1e8-f312-43c2-a458-3535e1887020" providerId="ADAL" clId="{B8CA657B-CE76-4286-B0D1-168259E30991}" dt="2024-01-08T13:31:47.184" v="12"/>
          <ac:graphicFrameMkLst>
            <pc:docMk/>
            <pc:sldMk cId="918949612" sldId="303"/>
            <ac:graphicFrameMk id="3" creationId="{00000000-0000-0000-0000-000000000000}"/>
          </ac:graphicFrameMkLst>
        </pc:graphicFrameChg>
      </pc:sldChg>
      <pc:sldChg chg="modSp">
        <pc:chgData name="Somerla Mariia" userId="ecb6f1e8-f312-43c2-a458-3535e1887020" providerId="ADAL" clId="{B8CA657B-CE76-4286-B0D1-168259E30991}" dt="2024-01-08T13:31:46.971" v="11"/>
        <pc:sldMkLst>
          <pc:docMk/>
          <pc:sldMk cId="2561941577" sldId="304"/>
        </pc:sldMkLst>
        <pc:graphicFrameChg chg="mod">
          <ac:chgData name="Somerla Mariia" userId="ecb6f1e8-f312-43c2-a458-3535e1887020" providerId="ADAL" clId="{B8CA657B-CE76-4286-B0D1-168259E30991}" dt="2024-01-08T13:31:46.971" v="11"/>
          <ac:graphicFrameMkLst>
            <pc:docMk/>
            <pc:sldMk cId="2561941577" sldId="304"/>
            <ac:graphicFrameMk id="3" creationId="{00000000-0000-0000-0000-000000000000}"/>
          </ac:graphicFrameMkLst>
        </pc:graphicFrameChg>
      </pc:sldChg>
      <pc:sldChg chg="modSp">
        <pc:chgData name="Somerla Mariia" userId="ecb6f1e8-f312-43c2-a458-3535e1887020" providerId="ADAL" clId="{B8CA657B-CE76-4286-B0D1-168259E30991}" dt="2024-01-08T13:31:49.329" v="14"/>
        <pc:sldMkLst>
          <pc:docMk/>
          <pc:sldMk cId="376128352" sldId="305"/>
        </pc:sldMkLst>
        <pc:graphicFrameChg chg="mod">
          <ac:chgData name="Somerla Mariia" userId="ecb6f1e8-f312-43c2-a458-3535e1887020" providerId="ADAL" clId="{B8CA657B-CE76-4286-B0D1-168259E30991}" dt="2024-01-08T13:31:49.329" v="14"/>
          <ac:graphicFrameMkLst>
            <pc:docMk/>
            <pc:sldMk cId="376128352" sldId="305"/>
            <ac:graphicFrameMk id="3" creationId="{00000000-0000-0000-0000-000000000000}"/>
          </ac:graphicFrameMkLst>
        </pc:graphicFrameChg>
      </pc:sldChg>
      <pc:sldChg chg="modSp">
        <pc:chgData name="Somerla Mariia" userId="ecb6f1e8-f312-43c2-a458-3535e1887020" providerId="ADAL" clId="{B8CA657B-CE76-4286-B0D1-168259E30991}" dt="2024-01-08T13:31:51.085" v="15"/>
        <pc:sldMkLst>
          <pc:docMk/>
          <pc:sldMk cId="808715149" sldId="306"/>
        </pc:sldMkLst>
        <pc:graphicFrameChg chg="mod">
          <ac:chgData name="Somerla Mariia" userId="ecb6f1e8-f312-43c2-a458-3535e1887020" providerId="ADAL" clId="{B8CA657B-CE76-4286-B0D1-168259E30991}" dt="2024-01-08T13:31:51.085" v="15"/>
          <ac:graphicFrameMkLst>
            <pc:docMk/>
            <pc:sldMk cId="808715149" sldId="306"/>
            <ac:graphicFrameMk id="3" creationId="{DE2C637E-96C9-4C85-8D68-BBAAE998A30A}"/>
          </ac:graphicFrameMkLst>
        </pc:graphicFrameChg>
      </pc:sldChg>
      <pc:sldChg chg="modSp">
        <pc:chgData name="Somerla Mariia" userId="ecb6f1e8-f312-43c2-a458-3535e1887020" providerId="ADAL" clId="{B8CA657B-CE76-4286-B0D1-168259E30991}" dt="2024-01-08T13:31:51.762" v="17"/>
        <pc:sldMkLst>
          <pc:docMk/>
          <pc:sldMk cId="3588353102" sldId="307"/>
        </pc:sldMkLst>
        <pc:graphicFrameChg chg="mod">
          <ac:chgData name="Somerla Mariia" userId="ecb6f1e8-f312-43c2-a458-3535e1887020" providerId="ADAL" clId="{B8CA657B-CE76-4286-B0D1-168259E30991}" dt="2024-01-08T13:31:51.762" v="17"/>
          <ac:graphicFrameMkLst>
            <pc:docMk/>
            <pc:sldMk cId="3588353102" sldId="307"/>
            <ac:graphicFrameMk id="3" creationId="{00000000-0000-0000-0000-000000000000}"/>
          </ac:graphicFrameMkLst>
        </pc:graphicFrameChg>
      </pc:sldChg>
      <pc:sldChg chg="modSp">
        <pc:chgData name="Somerla Mariia" userId="ecb6f1e8-f312-43c2-a458-3535e1887020" providerId="ADAL" clId="{B8CA657B-CE76-4286-B0D1-168259E30991}" dt="2024-01-08T13:31:46.116" v="9"/>
        <pc:sldMkLst>
          <pc:docMk/>
          <pc:sldMk cId="1156148500" sldId="313"/>
        </pc:sldMkLst>
        <pc:graphicFrameChg chg="mod">
          <ac:chgData name="Somerla Mariia" userId="ecb6f1e8-f312-43c2-a458-3535e1887020" providerId="ADAL" clId="{B8CA657B-CE76-4286-B0D1-168259E30991}" dt="2024-01-08T13:31:46.116" v="9"/>
          <ac:graphicFrameMkLst>
            <pc:docMk/>
            <pc:sldMk cId="1156148500" sldId="313"/>
            <ac:graphicFrameMk id="4" creationId="{4FC796B7-2CEF-4F8F-AD6A-030D433BB067}"/>
          </ac:graphicFrameMkLst>
        </pc:graphicFrameChg>
      </pc:sldChg>
      <pc:sldChg chg="modSp">
        <pc:chgData name="Somerla Mariia" userId="ecb6f1e8-f312-43c2-a458-3535e1887020" providerId="ADAL" clId="{B8CA657B-CE76-4286-B0D1-168259E30991}" dt="2024-01-08T13:31:46.672" v="10"/>
        <pc:sldMkLst>
          <pc:docMk/>
          <pc:sldMk cId="2242156198" sldId="314"/>
        </pc:sldMkLst>
        <pc:graphicFrameChg chg="mod">
          <ac:chgData name="Somerla Mariia" userId="ecb6f1e8-f312-43c2-a458-3535e1887020" providerId="ADAL" clId="{B8CA657B-CE76-4286-B0D1-168259E30991}" dt="2024-01-08T13:31:46.672" v="10"/>
          <ac:graphicFrameMkLst>
            <pc:docMk/>
            <pc:sldMk cId="2242156198" sldId="314"/>
            <ac:graphicFrameMk id="4" creationId="{00000000-0000-0000-0000-000000000000}"/>
          </ac:graphicFrameMkLst>
        </pc:graphicFrameChg>
      </pc:sldChg>
      <pc:sldChg chg="modSp">
        <pc:chgData name="Somerla Mariia" userId="ecb6f1e8-f312-43c2-a458-3535e1887020" providerId="ADAL" clId="{B8CA657B-CE76-4286-B0D1-168259E30991}" dt="2024-01-08T13:31:45.789" v="8"/>
        <pc:sldMkLst>
          <pc:docMk/>
          <pc:sldMk cId="3672107203" sldId="315"/>
        </pc:sldMkLst>
        <pc:graphicFrameChg chg="mod">
          <ac:chgData name="Somerla Mariia" userId="ecb6f1e8-f312-43c2-a458-3535e1887020" providerId="ADAL" clId="{B8CA657B-CE76-4286-B0D1-168259E30991}" dt="2024-01-08T13:31:45.789" v="8"/>
          <ac:graphicFrameMkLst>
            <pc:docMk/>
            <pc:sldMk cId="3672107203" sldId="315"/>
            <ac:graphicFrameMk id="4" creationId="{F2D20D02-81BD-458F-ADB1-B891DC400F1F}"/>
          </ac:graphicFrameMkLst>
        </pc:graphicFrameChg>
      </pc:sldChg>
      <pc:sldChg chg="modSp">
        <pc:chgData name="Somerla Mariia" userId="ecb6f1e8-f312-43c2-a458-3535e1887020" providerId="ADAL" clId="{B8CA657B-CE76-4286-B0D1-168259E30991}" dt="2024-01-08T13:31:51.404" v="16"/>
        <pc:sldMkLst>
          <pc:docMk/>
          <pc:sldMk cId="3564380115" sldId="322"/>
        </pc:sldMkLst>
        <pc:graphicFrameChg chg="mod">
          <ac:chgData name="Somerla Mariia" userId="ecb6f1e8-f312-43c2-a458-3535e1887020" providerId="ADAL" clId="{B8CA657B-CE76-4286-B0D1-168259E30991}" dt="2024-01-08T13:31:51.404" v="16"/>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A70F8A2C-5FB1-41A6-BA77-ACD15EEE6DF2}"/>
    <pc:docChg chg="modSld">
      <pc:chgData name="Somerla Mariia" userId="ecb6f1e8-f312-43c2-a458-3535e1887020" providerId="ADAL" clId="{A70F8A2C-5FB1-41A6-BA77-ACD15EEE6DF2}" dt="2023-12-08T12:32:06.509" v="504"/>
      <pc:docMkLst>
        <pc:docMk/>
      </pc:docMkLst>
      <pc:sldChg chg="modSp mod">
        <pc:chgData name="Somerla Mariia" userId="ecb6f1e8-f312-43c2-a458-3535e1887020" providerId="ADAL" clId="{A70F8A2C-5FB1-41A6-BA77-ACD15EEE6DF2}" dt="2023-12-08T11:11:27.747" v="3" actId="20577"/>
        <pc:sldMkLst>
          <pc:docMk/>
          <pc:sldMk cId="1006896230" sldId="276"/>
        </pc:sldMkLst>
        <pc:spChg chg="mod">
          <ac:chgData name="Somerla Mariia" userId="ecb6f1e8-f312-43c2-a458-3535e1887020" providerId="ADAL" clId="{A70F8A2C-5FB1-41A6-BA77-ACD15EEE6DF2}" dt="2023-12-08T11:11:27.747" v="3" actId="20577"/>
          <ac:spMkLst>
            <pc:docMk/>
            <pc:sldMk cId="1006896230" sldId="276"/>
            <ac:spMk id="13" creationId="{F81ABAEB-4270-4523-9B1B-82066550B7D5}"/>
          </ac:spMkLst>
        </pc:spChg>
      </pc:sldChg>
      <pc:sldChg chg="modSp mod">
        <pc:chgData name="Somerla Mariia" userId="ecb6f1e8-f312-43c2-a458-3535e1887020" providerId="ADAL" clId="{A70F8A2C-5FB1-41A6-BA77-ACD15EEE6DF2}" dt="2023-12-08T12:28:03.559" v="385"/>
        <pc:sldMkLst>
          <pc:docMk/>
          <pc:sldMk cId="2957343151" sldId="298"/>
        </pc:sldMkLst>
        <pc:spChg chg="mod">
          <ac:chgData name="Somerla Mariia" userId="ecb6f1e8-f312-43c2-a458-3535e1887020" providerId="ADAL" clId="{A70F8A2C-5FB1-41A6-BA77-ACD15EEE6DF2}" dt="2023-12-08T11:17:51.137" v="63" actId="20577"/>
          <ac:spMkLst>
            <pc:docMk/>
            <pc:sldMk cId="2957343151" sldId="298"/>
            <ac:spMk id="6" creationId="{00000000-0000-0000-0000-000000000000}"/>
          </ac:spMkLst>
        </pc:spChg>
        <pc:graphicFrameChg chg="mod">
          <ac:chgData name="Somerla Mariia" userId="ecb6f1e8-f312-43c2-a458-3535e1887020" providerId="ADAL" clId="{A70F8A2C-5FB1-41A6-BA77-ACD15EEE6DF2}" dt="2023-12-08T12:28:03.559" v="385"/>
          <ac:graphicFrameMkLst>
            <pc:docMk/>
            <pc:sldMk cId="2957343151" sldId="298"/>
            <ac:graphicFrameMk id="5" creationId="{00000000-0000-0000-0000-000000000000}"/>
          </ac:graphicFrameMkLst>
        </pc:graphicFrameChg>
      </pc:sldChg>
      <pc:sldChg chg="modSp">
        <pc:chgData name="Somerla Mariia" userId="ecb6f1e8-f312-43c2-a458-3535e1887020" providerId="ADAL" clId="{A70F8A2C-5FB1-41A6-BA77-ACD15EEE6DF2}" dt="2023-12-08T12:30:05.192" v="423"/>
        <pc:sldMkLst>
          <pc:docMk/>
          <pc:sldMk cId="4073107065" sldId="299"/>
        </pc:sldMkLst>
        <pc:graphicFrameChg chg="mod">
          <ac:chgData name="Somerla Mariia" userId="ecb6f1e8-f312-43c2-a458-3535e1887020" providerId="ADAL" clId="{A70F8A2C-5FB1-41A6-BA77-ACD15EEE6DF2}" dt="2023-12-08T12:30:05.192" v="423"/>
          <ac:graphicFrameMkLst>
            <pc:docMk/>
            <pc:sldMk cId="4073107065" sldId="299"/>
            <ac:graphicFrameMk id="3" creationId="{00000000-0000-0000-0000-000000000000}"/>
          </ac:graphicFrameMkLst>
        </pc:graphicFrameChg>
      </pc:sldChg>
      <pc:sldChg chg="modSp">
        <pc:chgData name="Somerla Mariia" userId="ecb6f1e8-f312-43c2-a458-3535e1887020" providerId="ADAL" clId="{A70F8A2C-5FB1-41A6-BA77-ACD15EEE6DF2}" dt="2023-12-08T12:27:04.226" v="356"/>
        <pc:sldMkLst>
          <pc:docMk/>
          <pc:sldMk cId="1088007808" sldId="300"/>
        </pc:sldMkLst>
        <pc:graphicFrameChg chg="mod">
          <ac:chgData name="Somerla Mariia" userId="ecb6f1e8-f312-43c2-a458-3535e1887020" providerId="ADAL" clId="{A70F8A2C-5FB1-41A6-BA77-ACD15EEE6DF2}" dt="2023-12-08T12:27:04.226" v="356"/>
          <ac:graphicFrameMkLst>
            <pc:docMk/>
            <pc:sldMk cId="1088007808" sldId="300"/>
            <ac:graphicFrameMk id="6" creationId="{00000000-0000-0000-0000-000000000000}"/>
          </ac:graphicFrameMkLst>
        </pc:graphicFrameChg>
      </pc:sldChg>
      <pc:sldChg chg="modSp mod">
        <pc:chgData name="Somerla Mariia" userId="ecb6f1e8-f312-43c2-a458-3535e1887020" providerId="ADAL" clId="{A70F8A2C-5FB1-41A6-BA77-ACD15EEE6DF2}" dt="2023-12-08T12:30:05.590" v="424"/>
        <pc:sldMkLst>
          <pc:docMk/>
          <pc:sldMk cId="900218820" sldId="301"/>
        </pc:sldMkLst>
        <pc:spChg chg="mod">
          <ac:chgData name="Somerla Mariia" userId="ecb6f1e8-f312-43c2-a458-3535e1887020" providerId="ADAL" clId="{A70F8A2C-5FB1-41A6-BA77-ACD15EEE6DF2}" dt="2023-12-08T11:18:47.777" v="66" actId="20577"/>
          <ac:spMkLst>
            <pc:docMk/>
            <pc:sldMk cId="900218820" sldId="301"/>
            <ac:spMk id="5" creationId="{00000000-0000-0000-0000-000000000000}"/>
          </ac:spMkLst>
        </pc:spChg>
        <pc:graphicFrameChg chg="mod">
          <ac:chgData name="Somerla Mariia" userId="ecb6f1e8-f312-43c2-a458-3535e1887020" providerId="ADAL" clId="{A70F8A2C-5FB1-41A6-BA77-ACD15EEE6DF2}" dt="2023-12-08T12:30:05.590" v="424"/>
          <ac:graphicFrameMkLst>
            <pc:docMk/>
            <pc:sldMk cId="900218820" sldId="301"/>
            <ac:graphicFrameMk id="4" creationId="{00000000-0000-0000-0000-000000000000}"/>
          </ac:graphicFrameMkLst>
        </pc:graphicFrameChg>
      </pc:sldChg>
      <pc:sldChg chg="modSp">
        <pc:chgData name="Somerla Mariia" userId="ecb6f1e8-f312-43c2-a458-3535e1887020" providerId="ADAL" clId="{A70F8A2C-5FB1-41A6-BA77-ACD15EEE6DF2}" dt="2023-12-08T12:30:37.731" v="458"/>
        <pc:sldMkLst>
          <pc:docMk/>
          <pc:sldMk cId="3532058582" sldId="302"/>
        </pc:sldMkLst>
        <pc:graphicFrameChg chg="mod">
          <ac:chgData name="Somerla Mariia" userId="ecb6f1e8-f312-43c2-a458-3535e1887020" providerId="ADAL" clId="{A70F8A2C-5FB1-41A6-BA77-ACD15EEE6DF2}" dt="2023-12-08T12:30:37.731" v="458"/>
          <ac:graphicFrameMkLst>
            <pc:docMk/>
            <pc:sldMk cId="3532058582" sldId="302"/>
            <ac:graphicFrameMk id="4" creationId="{00000000-0000-0000-0000-000000000000}"/>
          </ac:graphicFrameMkLst>
        </pc:graphicFrameChg>
      </pc:sldChg>
      <pc:sldChg chg="modSp">
        <pc:chgData name="Somerla Mariia" userId="ecb6f1e8-f312-43c2-a458-3535e1887020" providerId="ADAL" clId="{A70F8A2C-5FB1-41A6-BA77-ACD15EEE6DF2}" dt="2023-12-08T12:30:06.808" v="429"/>
        <pc:sldMkLst>
          <pc:docMk/>
          <pc:sldMk cId="918949612" sldId="303"/>
        </pc:sldMkLst>
        <pc:graphicFrameChg chg="mod">
          <ac:chgData name="Somerla Mariia" userId="ecb6f1e8-f312-43c2-a458-3535e1887020" providerId="ADAL" clId="{A70F8A2C-5FB1-41A6-BA77-ACD15EEE6DF2}" dt="2023-12-08T12:30:06.808" v="429"/>
          <ac:graphicFrameMkLst>
            <pc:docMk/>
            <pc:sldMk cId="918949612" sldId="303"/>
            <ac:graphicFrameMk id="3" creationId="{00000000-0000-0000-0000-000000000000}"/>
          </ac:graphicFrameMkLst>
        </pc:graphicFrameChg>
      </pc:sldChg>
      <pc:sldChg chg="modSp mod">
        <pc:chgData name="Somerla Mariia" userId="ecb6f1e8-f312-43c2-a458-3535e1887020" providerId="ADAL" clId="{A70F8A2C-5FB1-41A6-BA77-ACD15EEE6DF2}" dt="2023-12-08T12:30:06.632" v="428"/>
        <pc:sldMkLst>
          <pc:docMk/>
          <pc:sldMk cId="2561941577" sldId="304"/>
        </pc:sldMkLst>
        <pc:spChg chg="mod">
          <ac:chgData name="Somerla Mariia" userId="ecb6f1e8-f312-43c2-a458-3535e1887020" providerId="ADAL" clId="{A70F8A2C-5FB1-41A6-BA77-ACD15EEE6DF2}" dt="2023-12-08T11:23:19.042" v="104" actId="20577"/>
          <ac:spMkLst>
            <pc:docMk/>
            <pc:sldMk cId="2561941577" sldId="304"/>
            <ac:spMk id="5" creationId="{00000000-0000-0000-0000-000000000000}"/>
          </ac:spMkLst>
        </pc:spChg>
        <pc:graphicFrameChg chg="mod">
          <ac:chgData name="Somerla Mariia" userId="ecb6f1e8-f312-43c2-a458-3535e1887020" providerId="ADAL" clId="{A70F8A2C-5FB1-41A6-BA77-ACD15EEE6DF2}" dt="2023-12-08T12:30:06.632" v="428"/>
          <ac:graphicFrameMkLst>
            <pc:docMk/>
            <pc:sldMk cId="2561941577" sldId="304"/>
            <ac:graphicFrameMk id="3" creationId="{00000000-0000-0000-0000-000000000000}"/>
          </ac:graphicFrameMkLst>
        </pc:graphicFrameChg>
      </pc:sldChg>
      <pc:sldChg chg="modSp">
        <pc:chgData name="Somerla Mariia" userId="ecb6f1e8-f312-43c2-a458-3535e1887020" providerId="ADAL" clId="{A70F8A2C-5FB1-41A6-BA77-ACD15EEE6DF2}" dt="2023-12-08T12:31:16.751" v="480"/>
        <pc:sldMkLst>
          <pc:docMk/>
          <pc:sldMk cId="376128352" sldId="305"/>
        </pc:sldMkLst>
        <pc:graphicFrameChg chg="mod">
          <ac:chgData name="Somerla Mariia" userId="ecb6f1e8-f312-43c2-a458-3535e1887020" providerId="ADAL" clId="{A70F8A2C-5FB1-41A6-BA77-ACD15EEE6DF2}" dt="2023-12-08T12:31:16.751" v="480"/>
          <ac:graphicFrameMkLst>
            <pc:docMk/>
            <pc:sldMk cId="376128352" sldId="305"/>
            <ac:graphicFrameMk id="3" creationId="{00000000-0000-0000-0000-000000000000}"/>
          </ac:graphicFrameMkLst>
        </pc:graphicFrameChg>
      </pc:sldChg>
      <pc:sldChg chg="modSp">
        <pc:chgData name="Somerla Mariia" userId="ecb6f1e8-f312-43c2-a458-3535e1887020" providerId="ADAL" clId="{A70F8A2C-5FB1-41A6-BA77-ACD15EEE6DF2}" dt="2023-12-08T12:30:07.608" v="432"/>
        <pc:sldMkLst>
          <pc:docMk/>
          <pc:sldMk cId="808715149" sldId="306"/>
        </pc:sldMkLst>
        <pc:graphicFrameChg chg="mod">
          <ac:chgData name="Somerla Mariia" userId="ecb6f1e8-f312-43c2-a458-3535e1887020" providerId="ADAL" clId="{A70F8A2C-5FB1-41A6-BA77-ACD15EEE6DF2}" dt="2023-12-08T12:30:07.608" v="432"/>
          <ac:graphicFrameMkLst>
            <pc:docMk/>
            <pc:sldMk cId="808715149" sldId="306"/>
            <ac:graphicFrameMk id="3" creationId="{DE2C637E-96C9-4C85-8D68-BBAAE998A30A}"/>
          </ac:graphicFrameMkLst>
        </pc:graphicFrameChg>
      </pc:sldChg>
      <pc:sldChg chg="modSp">
        <pc:chgData name="Somerla Mariia" userId="ecb6f1e8-f312-43c2-a458-3535e1887020" providerId="ADAL" clId="{A70F8A2C-5FB1-41A6-BA77-ACD15EEE6DF2}" dt="2023-12-08T12:32:06.509" v="504"/>
        <pc:sldMkLst>
          <pc:docMk/>
          <pc:sldMk cId="3588353102" sldId="307"/>
        </pc:sldMkLst>
        <pc:graphicFrameChg chg="mod">
          <ac:chgData name="Somerla Mariia" userId="ecb6f1e8-f312-43c2-a458-3535e1887020" providerId="ADAL" clId="{A70F8A2C-5FB1-41A6-BA77-ACD15EEE6DF2}" dt="2023-12-08T12:32:06.509" v="504"/>
          <ac:graphicFrameMkLst>
            <pc:docMk/>
            <pc:sldMk cId="3588353102" sldId="307"/>
            <ac:graphicFrameMk id="3" creationId="{00000000-0000-0000-0000-000000000000}"/>
          </ac:graphicFrameMkLst>
        </pc:graphicFrameChg>
      </pc:sldChg>
      <pc:sldChg chg="modSp mod">
        <pc:chgData name="Somerla Mariia" userId="ecb6f1e8-f312-43c2-a458-3535e1887020" providerId="ADAL" clId="{A70F8A2C-5FB1-41A6-BA77-ACD15EEE6DF2}" dt="2023-12-08T12:30:06.018" v="426"/>
        <pc:sldMkLst>
          <pc:docMk/>
          <pc:sldMk cId="1156148500" sldId="313"/>
        </pc:sldMkLst>
        <pc:spChg chg="mod">
          <ac:chgData name="Somerla Mariia" userId="ecb6f1e8-f312-43c2-a458-3535e1887020" providerId="ADAL" clId="{A70F8A2C-5FB1-41A6-BA77-ACD15EEE6DF2}" dt="2023-12-08T11:20:19.355" v="84" actId="20577"/>
          <ac:spMkLst>
            <pc:docMk/>
            <pc:sldMk cId="1156148500" sldId="313"/>
            <ac:spMk id="5" creationId="{674DD7D6-5C8C-426B-9481-A708B4D50825}"/>
          </ac:spMkLst>
        </pc:spChg>
        <pc:graphicFrameChg chg="mod">
          <ac:chgData name="Somerla Mariia" userId="ecb6f1e8-f312-43c2-a458-3535e1887020" providerId="ADAL" clId="{A70F8A2C-5FB1-41A6-BA77-ACD15EEE6DF2}" dt="2023-12-08T12:30:06.018" v="426"/>
          <ac:graphicFrameMkLst>
            <pc:docMk/>
            <pc:sldMk cId="1156148500" sldId="313"/>
            <ac:graphicFrameMk id="4" creationId="{4FC796B7-2CEF-4F8F-AD6A-030D433BB067}"/>
          </ac:graphicFrameMkLst>
        </pc:graphicFrameChg>
      </pc:sldChg>
      <pc:sldChg chg="modSp">
        <pc:chgData name="Somerla Mariia" userId="ecb6f1e8-f312-43c2-a458-3535e1887020" providerId="ADAL" clId="{A70F8A2C-5FB1-41A6-BA77-ACD15EEE6DF2}" dt="2023-12-08T12:30:06.380" v="427"/>
        <pc:sldMkLst>
          <pc:docMk/>
          <pc:sldMk cId="2242156198" sldId="314"/>
        </pc:sldMkLst>
        <pc:graphicFrameChg chg="mod">
          <ac:chgData name="Somerla Mariia" userId="ecb6f1e8-f312-43c2-a458-3535e1887020" providerId="ADAL" clId="{A70F8A2C-5FB1-41A6-BA77-ACD15EEE6DF2}" dt="2023-12-08T12:30:06.380" v="427"/>
          <ac:graphicFrameMkLst>
            <pc:docMk/>
            <pc:sldMk cId="2242156198" sldId="314"/>
            <ac:graphicFrameMk id="4" creationId="{00000000-0000-0000-0000-000000000000}"/>
          </ac:graphicFrameMkLst>
        </pc:graphicFrameChg>
      </pc:sldChg>
      <pc:sldChg chg="modSp mod">
        <pc:chgData name="Somerla Mariia" userId="ecb6f1e8-f312-43c2-a458-3535e1887020" providerId="ADAL" clId="{A70F8A2C-5FB1-41A6-BA77-ACD15EEE6DF2}" dt="2023-12-08T12:30:05.806" v="425"/>
        <pc:sldMkLst>
          <pc:docMk/>
          <pc:sldMk cId="3672107203" sldId="315"/>
        </pc:sldMkLst>
        <pc:spChg chg="mod">
          <ac:chgData name="Somerla Mariia" userId="ecb6f1e8-f312-43c2-a458-3535e1887020" providerId="ADAL" clId="{A70F8A2C-5FB1-41A6-BA77-ACD15EEE6DF2}" dt="2023-12-08T11:19:22.656" v="74" actId="20577"/>
          <ac:spMkLst>
            <pc:docMk/>
            <pc:sldMk cId="3672107203" sldId="315"/>
            <ac:spMk id="5" creationId="{33531175-260A-48B8-965D-F99C2D7435ED}"/>
          </ac:spMkLst>
        </pc:spChg>
        <pc:graphicFrameChg chg="mod">
          <ac:chgData name="Somerla Mariia" userId="ecb6f1e8-f312-43c2-a458-3535e1887020" providerId="ADAL" clId="{A70F8A2C-5FB1-41A6-BA77-ACD15EEE6DF2}" dt="2023-12-08T12:30:05.806" v="425"/>
          <ac:graphicFrameMkLst>
            <pc:docMk/>
            <pc:sldMk cId="3672107203" sldId="315"/>
            <ac:graphicFrameMk id="4" creationId="{F2D20D02-81BD-458F-ADB1-B891DC400F1F}"/>
          </ac:graphicFrameMkLst>
        </pc:graphicFrameChg>
      </pc:sldChg>
      <pc:sldChg chg="modSp">
        <pc:chgData name="Somerla Mariia" userId="ecb6f1e8-f312-43c2-a458-3535e1887020" providerId="ADAL" clId="{A70F8A2C-5FB1-41A6-BA77-ACD15EEE6DF2}" dt="2023-12-08T12:30:07.817" v="433"/>
        <pc:sldMkLst>
          <pc:docMk/>
          <pc:sldMk cId="3564380115" sldId="322"/>
        </pc:sldMkLst>
        <pc:graphicFrameChg chg="mod">
          <ac:chgData name="Somerla Mariia" userId="ecb6f1e8-f312-43c2-a458-3535e1887020" providerId="ADAL" clId="{A70F8A2C-5FB1-41A6-BA77-ACD15EEE6DF2}" dt="2023-12-08T12:30:07.817" v="433"/>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A7380581-7FD3-4D81-BD0E-5CA20AA74671}"/>
    <pc:docChg chg="modSld">
      <pc:chgData name="Somerla Mariia" userId="ecb6f1e8-f312-43c2-a458-3535e1887020" providerId="ADAL" clId="{A7380581-7FD3-4D81-BD0E-5CA20AA74671}" dt="2024-02-07T14:20:07.651" v="16"/>
      <pc:docMkLst>
        <pc:docMk/>
      </pc:docMkLst>
      <pc:sldChg chg="modSp mod">
        <pc:chgData name="Somerla Mariia" userId="ecb6f1e8-f312-43c2-a458-3535e1887020" providerId="ADAL" clId="{A7380581-7FD3-4D81-BD0E-5CA20AA74671}" dt="2024-02-07T14:19:42.101" v="2" actId="20577"/>
        <pc:sldMkLst>
          <pc:docMk/>
          <pc:sldMk cId="1006896230" sldId="276"/>
        </pc:sldMkLst>
        <pc:spChg chg="mod">
          <ac:chgData name="Somerla Mariia" userId="ecb6f1e8-f312-43c2-a458-3535e1887020" providerId="ADAL" clId="{A7380581-7FD3-4D81-BD0E-5CA20AA74671}" dt="2024-02-07T14:19:42.101" v="2" actId="20577"/>
          <ac:spMkLst>
            <pc:docMk/>
            <pc:sldMk cId="1006896230" sldId="276"/>
            <ac:spMk id="13" creationId="{F81ABAEB-4270-4523-9B1B-82066550B7D5}"/>
          </ac:spMkLst>
        </pc:spChg>
      </pc:sldChg>
      <pc:sldChg chg="modSp">
        <pc:chgData name="Somerla Mariia" userId="ecb6f1e8-f312-43c2-a458-3535e1887020" providerId="ADAL" clId="{A7380581-7FD3-4D81-BD0E-5CA20AA74671}" dt="2024-02-07T14:19:58.253" v="3"/>
        <pc:sldMkLst>
          <pc:docMk/>
          <pc:sldMk cId="2957343151" sldId="298"/>
        </pc:sldMkLst>
        <pc:graphicFrameChg chg="mod">
          <ac:chgData name="Somerla Mariia" userId="ecb6f1e8-f312-43c2-a458-3535e1887020" providerId="ADAL" clId="{A7380581-7FD3-4D81-BD0E-5CA20AA74671}" dt="2024-02-07T14:19:58.253" v="3"/>
          <ac:graphicFrameMkLst>
            <pc:docMk/>
            <pc:sldMk cId="2957343151" sldId="298"/>
            <ac:graphicFrameMk id="5" creationId="{00000000-0000-0000-0000-000000000000}"/>
          </ac:graphicFrameMkLst>
        </pc:graphicFrameChg>
      </pc:sldChg>
      <pc:sldChg chg="modSp">
        <pc:chgData name="Somerla Mariia" userId="ecb6f1e8-f312-43c2-a458-3535e1887020" providerId="ADAL" clId="{A7380581-7FD3-4D81-BD0E-5CA20AA74671}" dt="2024-02-07T14:19:58.591" v="4"/>
        <pc:sldMkLst>
          <pc:docMk/>
          <pc:sldMk cId="4073107065" sldId="299"/>
        </pc:sldMkLst>
        <pc:graphicFrameChg chg="mod">
          <ac:chgData name="Somerla Mariia" userId="ecb6f1e8-f312-43c2-a458-3535e1887020" providerId="ADAL" clId="{A7380581-7FD3-4D81-BD0E-5CA20AA74671}" dt="2024-02-07T14:19:58.591" v="4"/>
          <ac:graphicFrameMkLst>
            <pc:docMk/>
            <pc:sldMk cId="4073107065" sldId="299"/>
            <ac:graphicFrameMk id="3" creationId="{00000000-0000-0000-0000-000000000000}"/>
          </ac:graphicFrameMkLst>
        </pc:graphicFrameChg>
      </pc:sldChg>
      <pc:sldChg chg="modSp">
        <pc:chgData name="Somerla Mariia" userId="ecb6f1e8-f312-43c2-a458-3535e1887020" providerId="ADAL" clId="{A7380581-7FD3-4D81-BD0E-5CA20AA74671}" dt="2024-02-07T14:19:59.119" v="5"/>
        <pc:sldMkLst>
          <pc:docMk/>
          <pc:sldMk cId="1088007808" sldId="300"/>
        </pc:sldMkLst>
        <pc:graphicFrameChg chg="mod">
          <ac:chgData name="Somerla Mariia" userId="ecb6f1e8-f312-43c2-a458-3535e1887020" providerId="ADAL" clId="{A7380581-7FD3-4D81-BD0E-5CA20AA74671}" dt="2024-02-07T14:19:59.119" v="5"/>
          <ac:graphicFrameMkLst>
            <pc:docMk/>
            <pc:sldMk cId="1088007808" sldId="300"/>
            <ac:graphicFrameMk id="6" creationId="{00000000-0000-0000-0000-000000000000}"/>
          </ac:graphicFrameMkLst>
        </pc:graphicFrameChg>
      </pc:sldChg>
      <pc:sldChg chg="modSp">
        <pc:chgData name="Somerla Mariia" userId="ecb6f1e8-f312-43c2-a458-3535e1887020" providerId="ADAL" clId="{A7380581-7FD3-4D81-BD0E-5CA20AA74671}" dt="2024-02-07T14:19:59.554" v="6"/>
        <pc:sldMkLst>
          <pc:docMk/>
          <pc:sldMk cId="900218820" sldId="301"/>
        </pc:sldMkLst>
        <pc:graphicFrameChg chg="mod">
          <ac:chgData name="Somerla Mariia" userId="ecb6f1e8-f312-43c2-a458-3535e1887020" providerId="ADAL" clId="{A7380581-7FD3-4D81-BD0E-5CA20AA74671}" dt="2024-02-07T14:19:59.554" v="6"/>
          <ac:graphicFrameMkLst>
            <pc:docMk/>
            <pc:sldMk cId="900218820" sldId="301"/>
            <ac:graphicFrameMk id="4" creationId="{00000000-0000-0000-0000-000000000000}"/>
          </ac:graphicFrameMkLst>
        </pc:graphicFrameChg>
      </pc:sldChg>
      <pc:sldChg chg="modSp">
        <pc:chgData name="Somerla Mariia" userId="ecb6f1e8-f312-43c2-a458-3535e1887020" providerId="ADAL" clId="{A7380581-7FD3-4D81-BD0E-5CA20AA74671}" dt="2024-02-07T14:20:03.351" v="12"/>
        <pc:sldMkLst>
          <pc:docMk/>
          <pc:sldMk cId="3532058582" sldId="302"/>
        </pc:sldMkLst>
        <pc:graphicFrameChg chg="mod">
          <ac:chgData name="Somerla Mariia" userId="ecb6f1e8-f312-43c2-a458-3535e1887020" providerId="ADAL" clId="{A7380581-7FD3-4D81-BD0E-5CA20AA74671}" dt="2024-02-07T14:20:03.351" v="12"/>
          <ac:graphicFrameMkLst>
            <pc:docMk/>
            <pc:sldMk cId="3532058582" sldId="302"/>
            <ac:graphicFrameMk id="4" creationId="{00000000-0000-0000-0000-000000000000}"/>
          </ac:graphicFrameMkLst>
        </pc:graphicFrameChg>
      </pc:sldChg>
      <pc:sldChg chg="modSp">
        <pc:chgData name="Somerla Mariia" userId="ecb6f1e8-f312-43c2-a458-3535e1887020" providerId="ADAL" clId="{A7380581-7FD3-4D81-BD0E-5CA20AA74671}" dt="2024-02-07T14:20:02.851" v="11"/>
        <pc:sldMkLst>
          <pc:docMk/>
          <pc:sldMk cId="918949612" sldId="303"/>
        </pc:sldMkLst>
        <pc:graphicFrameChg chg="mod">
          <ac:chgData name="Somerla Mariia" userId="ecb6f1e8-f312-43c2-a458-3535e1887020" providerId="ADAL" clId="{A7380581-7FD3-4D81-BD0E-5CA20AA74671}" dt="2024-02-07T14:20:02.851" v="11"/>
          <ac:graphicFrameMkLst>
            <pc:docMk/>
            <pc:sldMk cId="918949612" sldId="303"/>
            <ac:graphicFrameMk id="3" creationId="{00000000-0000-0000-0000-000000000000}"/>
          </ac:graphicFrameMkLst>
        </pc:graphicFrameChg>
      </pc:sldChg>
      <pc:sldChg chg="modSp">
        <pc:chgData name="Somerla Mariia" userId="ecb6f1e8-f312-43c2-a458-3535e1887020" providerId="ADAL" clId="{A7380581-7FD3-4D81-BD0E-5CA20AA74671}" dt="2024-02-07T14:20:02.656" v="10"/>
        <pc:sldMkLst>
          <pc:docMk/>
          <pc:sldMk cId="2561941577" sldId="304"/>
        </pc:sldMkLst>
        <pc:graphicFrameChg chg="mod">
          <ac:chgData name="Somerla Mariia" userId="ecb6f1e8-f312-43c2-a458-3535e1887020" providerId="ADAL" clId="{A7380581-7FD3-4D81-BD0E-5CA20AA74671}" dt="2024-02-07T14:20:02.656" v="10"/>
          <ac:graphicFrameMkLst>
            <pc:docMk/>
            <pc:sldMk cId="2561941577" sldId="304"/>
            <ac:graphicFrameMk id="3" creationId="{00000000-0000-0000-0000-000000000000}"/>
          </ac:graphicFrameMkLst>
        </pc:graphicFrameChg>
      </pc:sldChg>
      <pc:sldChg chg="modSp">
        <pc:chgData name="Somerla Mariia" userId="ecb6f1e8-f312-43c2-a458-3535e1887020" providerId="ADAL" clId="{A7380581-7FD3-4D81-BD0E-5CA20AA74671}" dt="2024-02-07T14:20:03.742" v="13"/>
        <pc:sldMkLst>
          <pc:docMk/>
          <pc:sldMk cId="376128352" sldId="305"/>
        </pc:sldMkLst>
        <pc:graphicFrameChg chg="mod">
          <ac:chgData name="Somerla Mariia" userId="ecb6f1e8-f312-43c2-a458-3535e1887020" providerId="ADAL" clId="{A7380581-7FD3-4D81-BD0E-5CA20AA74671}" dt="2024-02-07T14:20:03.742" v="13"/>
          <ac:graphicFrameMkLst>
            <pc:docMk/>
            <pc:sldMk cId="376128352" sldId="305"/>
            <ac:graphicFrameMk id="3" creationId="{00000000-0000-0000-0000-000000000000}"/>
          </ac:graphicFrameMkLst>
        </pc:graphicFrameChg>
      </pc:sldChg>
      <pc:sldChg chg="modSp">
        <pc:chgData name="Somerla Mariia" userId="ecb6f1e8-f312-43c2-a458-3535e1887020" providerId="ADAL" clId="{A7380581-7FD3-4D81-BD0E-5CA20AA74671}" dt="2024-02-07T14:20:04.047" v="14"/>
        <pc:sldMkLst>
          <pc:docMk/>
          <pc:sldMk cId="808715149" sldId="306"/>
        </pc:sldMkLst>
        <pc:graphicFrameChg chg="mod">
          <ac:chgData name="Somerla Mariia" userId="ecb6f1e8-f312-43c2-a458-3535e1887020" providerId="ADAL" clId="{A7380581-7FD3-4D81-BD0E-5CA20AA74671}" dt="2024-02-07T14:20:04.047" v="14"/>
          <ac:graphicFrameMkLst>
            <pc:docMk/>
            <pc:sldMk cId="808715149" sldId="306"/>
            <ac:graphicFrameMk id="3" creationId="{DE2C637E-96C9-4C85-8D68-BBAAE998A30A}"/>
          </ac:graphicFrameMkLst>
        </pc:graphicFrameChg>
      </pc:sldChg>
      <pc:sldChg chg="modSp">
        <pc:chgData name="Somerla Mariia" userId="ecb6f1e8-f312-43c2-a458-3535e1887020" providerId="ADAL" clId="{A7380581-7FD3-4D81-BD0E-5CA20AA74671}" dt="2024-02-07T14:20:07.651" v="16"/>
        <pc:sldMkLst>
          <pc:docMk/>
          <pc:sldMk cId="3588353102" sldId="307"/>
        </pc:sldMkLst>
        <pc:graphicFrameChg chg="mod">
          <ac:chgData name="Somerla Mariia" userId="ecb6f1e8-f312-43c2-a458-3535e1887020" providerId="ADAL" clId="{A7380581-7FD3-4D81-BD0E-5CA20AA74671}" dt="2024-02-07T14:20:07.651" v="16"/>
          <ac:graphicFrameMkLst>
            <pc:docMk/>
            <pc:sldMk cId="3588353102" sldId="307"/>
            <ac:graphicFrameMk id="3" creationId="{00000000-0000-0000-0000-000000000000}"/>
          </ac:graphicFrameMkLst>
        </pc:graphicFrameChg>
      </pc:sldChg>
      <pc:sldChg chg="modSp">
        <pc:chgData name="Somerla Mariia" userId="ecb6f1e8-f312-43c2-a458-3535e1887020" providerId="ADAL" clId="{A7380581-7FD3-4D81-BD0E-5CA20AA74671}" dt="2024-02-07T14:20:01.744" v="8"/>
        <pc:sldMkLst>
          <pc:docMk/>
          <pc:sldMk cId="1156148500" sldId="313"/>
        </pc:sldMkLst>
        <pc:graphicFrameChg chg="mod">
          <ac:chgData name="Somerla Mariia" userId="ecb6f1e8-f312-43c2-a458-3535e1887020" providerId="ADAL" clId="{A7380581-7FD3-4D81-BD0E-5CA20AA74671}" dt="2024-02-07T14:20:01.744" v="8"/>
          <ac:graphicFrameMkLst>
            <pc:docMk/>
            <pc:sldMk cId="1156148500" sldId="313"/>
            <ac:graphicFrameMk id="4" creationId="{4FC796B7-2CEF-4F8F-AD6A-030D433BB067}"/>
          </ac:graphicFrameMkLst>
        </pc:graphicFrameChg>
      </pc:sldChg>
      <pc:sldChg chg="modSp">
        <pc:chgData name="Somerla Mariia" userId="ecb6f1e8-f312-43c2-a458-3535e1887020" providerId="ADAL" clId="{A7380581-7FD3-4D81-BD0E-5CA20AA74671}" dt="2024-02-07T14:20:02.300" v="9"/>
        <pc:sldMkLst>
          <pc:docMk/>
          <pc:sldMk cId="2242156198" sldId="314"/>
        </pc:sldMkLst>
        <pc:graphicFrameChg chg="mod">
          <ac:chgData name="Somerla Mariia" userId="ecb6f1e8-f312-43c2-a458-3535e1887020" providerId="ADAL" clId="{A7380581-7FD3-4D81-BD0E-5CA20AA74671}" dt="2024-02-07T14:20:02.300" v="9"/>
          <ac:graphicFrameMkLst>
            <pc:docMk/>
            <pc:sldMk cId="2242156198" sldId="314"/>
            <ac:graphicFrameMk id="4" creationId="{00000000-0000-0000-0000-000000000000}"/>
          </ac:graphicFrameMkLst>
        </pc:graphicFrameChg>
      </pc:sldChg>
      <pc:sldChg chg="modSp">
        <pc:chgData name="Somerla Mariia" userId="ecb6f1e8-f312-43c2-a458-3535e1887020" providerId="ADAL" clId="{A7380581-7FD3-4D81-BD0E-5CA20AA74671}" dt="2024-02-07T14:20:01.378" v="7"/>
        <pc:sldMkLst>
          <pc:docMk/>
          <pc:sldMk cId="3672107203" sldId="315"/>
        </pc:sldMkLst>
        <pc:graphicFrameChg chg="mod">
          <ac:chgData name="Somerla Mariia" userId="ecb6f1e8-f312-43c2-a458-3535e1887020" providerId="ADAL" clId="{A7380581-7FD3-4D81-BD0E-5CA20AA74671}" dt="2024-02-07T14:20:01.378" v="7"/>
          <ac:graphicFrameMkLst>
            <pc:docMk/>
            <pc:sldMk cId="3672107203" sldId="315"/>
            <ac:graphicFrameMk id="4" creationId="{F2D20D02-81BD-458F-ADB1-B891DC400F1F}"/>
          </ac:graphicFrameMkLst>
        </pc:graphicFrameChg>
      </pc:sldChg>
      <pc:sldChg chg="modSp">
        <pc:chgData name="Somerla Mariia" userId="ecb6f1e8-f312-43c2-a458-3535e1887020" providerId="ADAL" clId="{A7380581-7FD3-4D81-BD0E-5CA20AA74671}" dt="2024-02-07T14:20:05.840" v="15"/>
        <pc:sldMkLst>
          <pc:docMk/>
          <pc:sldMk cId="3564380115" sldId="322"/>
        </pc:sldMkLst>
        <pc:graphicFrameChg chg="mod">
          <ac:chgData name="Somerla Mariia" userId="ecb6f1e8-f312-43c2-a458-3535e1887020" providerId="ADAL" clId="{A7380581-7FD3-4D81-BD0E-5CA20AA74671}" dt="2024-02-07T14:20:05.840" v="15"/>
          <ac:graphicFrameMkLst>
            <pc:docMk/>
            <pc:sldMk cId="3564380115" sldId="322"/>
            <ac:graphicFrameMk id="4" creationId="{0EA20AD9-4742-4CB9-9B53-3A5FC4435138}"/>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4/202404/FK_slides_202404.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sijoitustutkimus.sharepoint.com/RR/Press/2024/202404/FK_slides_202404.xlsb"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4/202404/FK_slides_202404.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4/202404/FK_slides_202404.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4/202404/FK_slides_202404.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4/202404/FK_slides_202404.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4/202404/FK_slides_202404.xlsb"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5298-4C9D-BC25-10EC3179F600}"/>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DATA_UUSI!$J$18:$AN$18</c:f>
              <c:strCach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4/2024</c:v>
                </c:pt>
              </c:strCache>
            </c:strRef>
          </c:cat>
          <c:val>
            <c:numRef>
              <c:f>DATA_UUSI!$J$20:$AN$20</c:f>
              <c:numCache>
                <c:formatCode>#\ ##0.0</c:formatCode>
                <c:ptCount val="31"/>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158.26345219170116</c:v>
                </c:pt>
              </c:numCache>
            </c:numRef>
          </c:val>
          <c:extLst>
            <c:ext xmlns:c16="http://schemas.microsoft.com/office/drawing/2014/chart" uri="{C3380CC4-5D6E-409C-BE32-E72D297353CC}">
              <c16:uniqueId val="{00000001-5298-4C9D-BC25-10EC3179F600}"/>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42825</c:v>
                </c:pt>
                <c:pt idx="1">
                  <c:v>42855</c:v>
                </c:pt>
                <c:pt idx="2">
                  <c:v>42886</c:v>
                </c:pt>
                <c:pt idx="3">
                  <c:v>42916</c:v>
                </c:pt>
                <c:pt idx="4">
                  <c:v>42947</c:v>
                </c:pt>
                <c:pt idx="5">
                  <c:v>42978</c:v>
                </c:pt>
                <c:pt idx="6">
                  <c:v>43008</c:v>
                </c:pt>
                <c:pt idx="7">
                  <c:v>43039</c:v>
                </c:pt>
                <c:pt idx="8">
                  <c:v>43069</c:v>
                </c:pt>
                <c:pt idx="9">
                  <c:v>43100</c:v>
                </c:pt>
                <c:pt idx="10">
                  <c:v>43131</c:v>
                </c:pt>
                <c:pt idx="11">
                  <c:v>43159</c:v>
                </c:pt>
                <c:pt idx="12">
                  <c:v>43190</c:v>
                </c:pt>
                <c:pt idx="13">
                  <c:v>43220</c:v>
                </c:pt>
                <c:pt idx="14">
                  <c:v>43251</c:v>
                </c:pt>
                <c:pt idx="15">
                  <c:v>43281</c:v>
                </c:pt>
                <c:pt idx="16">
                  <c:v>43312</c:v>
                </c:pt>
                <c:pt idx="17">
                  <c:v>43343</c:v>
                </c:pt>
                <c:pt idx="18">
                  <c:v>43373</c:v>
                </c:pt>
                <c:pt idx="19">
                  <c:v>43404</c:v>
                </c:pt>
                <c:pt idx="20">
                  <c:v>43434</c:v>
                </c:pt>
                <c:pt idx="21">
                  <c:v>43465</c:v>
                </c:pt>
                <c:pt idx="22">
                  <c:v>43496</c:v>
                </c:pt>
                <c:pt idx="23">
                  <c:v>43524</c:v>
                </c:pt>
                <c:pt idx="24">
                  <c:v>43555</c:v>
                </c:pt>
                <c:pt idx="25">
                  <c:v>43585</c:v>
                </c:pt>
                <c:pt idx="26">
                  <c:v>43616</c:v>
                </c:pt>
                <c:pt idx="27">
                  <c:v>43646</c:v>
                </c:pt>
                <c:pt idx="28">
                  <c:v>43677</c:v>
                </c:pt>
                <c:pt idx="29">
                  <c:v>43708</c:v>
                </c:pt>
                <c:pt idx="30">
                  <c:v>43738</c:v>
                </c:pt>
                <c:pt idx="31">
                  <c:v>43769</c:v>
                </c:pt>
                <c:pt idx="32">
                  <c:v>43799</c:v>
                </c:pt>
                <c:pt idx="33">
                  <c:v>43830</c:v>
                </c:pt>
                <c:pt idx="34">
                  <c:v>43861</c:v>
                </c:pt>
                <c:pt idx="35">
                  <c:v>43890</c:v>
                </c:pt>
                <c:pt idx="36">
                  <c:v>43921</c:v>
                </c:pt>
                <c:pt idx="37">
                  <c:v>43951</c:v>
                </c:pt>
                <c:pt idx="38">
                  <c:v>43982</c:v>
                </c:pt>
                <c:pt idx="39">
                  <c:v>44012</c:v>
                </c:pt>
                <c:pt idx="40">
                  <c:v>44043</c:v>
                </c:pt>
                <c:pt idx="41">
                  <c:v>44074</c:v>
                </c:pt>
                <c:pt idx="42">
                  <c:v>44104</c:v>
                </c:pt>
                <c:pt idx="43">
                  <c:v>44135</c:v>
                </c:pt>
                <c:pt idx="44">
                  <c:v>44165</c:v>
                </c:pt>
                <c:pt idx="45">
                  <c:v>44196</c:v>
                </c:pt>
                <c:pt idx="46">
                  <c:v>44227</c:v>
                </c:pt>
                <c:pt idx="47">
                  <c:v>44255</c:v>
                </c:pt>
                <c:pt idx="48">
                  <c:v>44286</c:v>
                </c:pt>
                <c:pt idx="49">
                  <c:v>44316</c:v>
                </c:pt>
                <c:pt idx="50">
                  <c:v>44347</c:v>
                </c:pt>
                <c:pt idx="51">
                  <c:v>44377</c:v>
                </c:pt>
                <c:pt idx="52">
                  <c:v>44408</c:v>
                </c:pt>
                <c:pt idx="53">
                  <c:v>44439</c:v>
                </c:pt>
                <c:pt idx="54">
                  <c:v>44469</c:v>
                </c:pt>
                <c:pt idx="55">
                  <c:v>44500</c:v>
                </c:pt>
                <c:pt idx="56">
                  <c:v>44530</c:v>
                </c:pt>
                <c:pt idx="57">
                  <c:v>44561</c:v>
                </c:pt>
                <c:pt idx="58">
                  <c:v>44592</c:v>
                </c:pt>
                <c:pt idx="59">
                  <c:v>44620</c:v>
                </c:pt>
                <c:pt idx="60">
                  <c:v>44651</c:v>
                </c:pt>
                <c:pt idx="61">
                  <c:v>44681</c:v>
                </c:pt>
                <c:pt idx="62">
                  <c:v>44712</c:v>
                </c:pt>
                <c:pt idx="63">
                  <c:v>44742</c:v>
                </c:pt>
                <c:pt idx="64">
                  <c:v>44773</c:v>
                </c:pt>
                <c:pt idx="65">
                  <c:v>44804</c:v>
                </c:pt>
                <c:pt idx="66">
                  <c:v>44834</c:v>
                </c:pt>
                <c:pt idx="67">
                  <c:v>44865</c:v>
                </c:pt>
                <c:pt idx="68">
                  <c:v>44895</c:v>
                </c:pt>
                <c:pt idx="69">
                  <c:v>44926</c:v>
                </c:pt>
                <c:pt idx="70">
                  <c:v>44957</c:v>
                </c:pt>
                <c:pt idx="71">
                  <c:v>44985</c:v>
                </c:pt>
                <c:pt idx="72">
                  <c:v>45016</c:v>
                </c:pt>
                <c:pt idx="73">
                  <c:v>45046</c:v>
                </c:pt>
                <c:pt idx="74">
                  <c:v>45077</c:v>
                </c:pt>
                <c:pt idx="75">
                  <c:v>45107</c:v>
                </c:pt>
                <c:pt idx="76">
                  <c:v>45138</c:v>
                </c:pt>
                <c:pt idx="77">
                  <c:v>45169</c:v>
                </c:pt>
                <c:pt idx="78">
                  <c:v>45199</c:v>
                </c:pt>
                <c:pt idx="79">
                  <c:v>45230</c:v>
                </c:pt>
                <c:pt idx="80">
                  <c:v>45260</c:v>
                </c:pt>
                <c:pt idx="81">
                  <c:v>45291</c:v>
                </c:pt>
                <c:pt idx="82">
                  <c:v>45322</c:v>
                </c:pt>
                <c:pt idx="83">
                  <c:v>45351</c:v>
                </c:pt>
                <c:pt idx="84">
                  <c:v>45382</c:v>
                </c:pt>
                <c:pt idx="85">
                  <c:v>45412</c:v>
                </c:pt>
              </c:numCache>
            </c:numRef>
          </c:cat>
          <c:val>
            <c:numRef>
              <c:f>'DATA-LOOKUP'!$C$44:$CJ$44</c:f>
              <c:numCache>
                <c:formatCode>#\ ##0.0</c:formatCode>
                <c:ptCount val="86"/>
                <c:pt idx="0">
                  <c:v>309.41704073</c:v>
                </c:pt>
                <c:pt idx="1">
                  <c:v>253.65965732000004</c:v>
                </c:pt>
                <c:pt idx="2">
                  <c:v>272.21999905999996</c:v>
                </c:pt>
                <c:pt idx="3">
                  <c:v>1341.0292012699999</c:v>
                </c:pt>
                <c:pt idx="4">
                  <c:v>1069.9173542600001</c:v>
                </c:pt>
                <c:pt idx="5">
                  <c:v>394.49191094000003</c:v>
                </c:pt>
                <c:pt idx="6">
                  <c:v>-358.72479763000001</c:v>
                </c:pt>
                <c:pt idx="7">
                  <c:v>87.195391680000014</c:v>
                </c:pt>
                <c:pt idx="8">
                  <c:v>-172.05262245999992</c:v>
                </c:pt>
                <c:pt idx="9">
                  <c:v>377.61696407789998</c:v>
                </c:pt>
                <c:pt idx="10">
                  <c:v>250.65278021</c:v>
                </c:pt>
                <c:pt idx="11">
                  <c:v>440.4920079824999</c:v>
                </c:pt>
                <c:pt idx="12">
                  <c:v>-256.89919640250002</c:v>
                </c:pt>
                <c:pt idx="13">
                  <c:v>95.26370645999998</c:v>
                </c:pt>
                <c:pt idx="14">
                  <c:v>-537.18379324999989</c:v>
                </c:pt>
                <c:pt idx="15">
                  <c:v>-74.508868069999977</c:v>
                </c:pt>
                <c:pt idx="16">
                  <c:v>10.307953574300015</c:v>
                </c:pt>
                <c:pt idx="17">
                  <c:v>-491.99074659800004</c:v>
                </c:pt>
                <c:pt idx="18">
                  <c:v>-1051.8652915004002</c:v>
                </c:pt>
                <c:pt idx="19">
                  <c:v>-535.83425378209995</c:v>
                </c:pt>
                <c:pt idx="20">
                  <c:v>-820.74979768000003</c:v>
                </c:pt>
                <c:pt idx="21">
                  <c:v>-1061.5708801214</c:v>
                </c:pt>
                <c:pt idx="22">
                  <c:v>-637.03081038110008</c:v>
                </c:pt>
                <c:pt idx="23">
                  <c:v>-324.14440683999999</c:v>
                </c:pt>
                <c:pt idx="24">
                  <c:v>86.592039619999923</c:v>
                </c:pt>
                <c:pt idx="25">
                  <c:v>498.09267384999993</c:v>
                </c:pt>
                <c:pt idx="26">
                  <c:v>-1420.1515238300003</c:v>
                </c:pt>
                <c:pt idx="27">
                  <c:v>597.49301396420003</c:v>
                </c:pt>
                <c:pt idx="28">
                  <c:v>697.08536804410005</c:v>
                </c:pt>
                <c:pt idx="29">
                  <c:v>117.56006011839999</c:v>
                </c:pt>
                <c:pt idx="30">
                  <c:v>349.735746576</c:v>
                </c:pt>
                <c:pt idx="31">
                  <c:v>1.3094866399999567</c:v>
                </c:pt>
                <c:pt idx="32">
                  <c:v>1.3094866399999567</c:v>
                </c:pt>
                <c:pt idx="33">
                  <c:v>52.478280056799946</c:v>
                </c:pt>
                <c:pt idx="34">
                  <c:v>1554.13520255</c:v>
                </c:pt>
                <c:pt idx="35">
                  <c:v>107.47047379719999</c:v>
                </c:pt>
                <c:pt idx="36">
                  <c:v>-4456.4101956599998</c:v>
                </c:pt>
                <c:pt idx="37">
                  <c:v>-408.24972070000013</c:v>
                </c:pt>
                <c:pt idx="38">
                  <c:v>480.310487464</c:v>
                </c:pt>
                <c:pt idx="39">
                  <c:v>536.32023722999986</c:v>
                </c:pt>
                <c:pt idx="40">
                  <c:v>426.55111482550001</c:v>
                </c:pt>
                <c:pt idx="41">
                  <c:v>343.29570800039994</c:v>
                </c:pt>
                <c:pt idx="42">
                  <c:v>524.01490288090008</c:v>
                </c:pt>
                <c:pt idx="43">
                  <c:v>273.88172034713006</c:v>
                </c:pt>
                <c:pt idx="44">
                  <c:v>750.80508988814188</c:v>
                </c:pt>
                <c:pt idx="45">
                  <c:v>919.10497440428742</c:v>
                </c:pt>
                <c:pt idx="46">
                  <c:v>1070.0806098803448</c:v>
                </c:pt>
                <c:pt idx="47">
                  <c:v>450.57652610571597</c:v>
                </c:pt>
                <c:pt idx="48">
                  <c:v>1098.5822888914151</c:v>
                </c:pt>
                <c:pt idx="49">
                  <c:v>1195.5989506599999</c:v>
                </c:pt>
                <c:pt idx="50">
                  <c:v>1167.4488111616361</c:v>
                </c:pt>
                <c:pt idx="51">
                  <c:v>1746.5295500193799</c:v>
                </c:pt>
                <c:pt idx="52">
                  <c:v>1285.9486613401502</c:v>
                </c:pt>
                <c:pt idx="53">
                  <c:v>440.24215541198924</c:v>
                </c:pt>
                <c:pt idx="54">
                  <c:v>-186.62315058928874</c:v>
                </c:pt>
                <c:pt idx="55">
                  <c:v>195.97539466078828</c:v>
                </c:pt>
                <c:pt idx="56">
                  <c:v>73.597147620260941</c:v>
                </c:pt>
                <c:pt idx="57">
                  <c:v>494.25084233624307</c:v>
                </c:pt>
                <c:pt idx="58">
                  <c:v>-226.22001958902871</c:v>
                </c:pt>
                <c:pt idx="59">
                  <c:v>-849.02815478647733</c:v>
                </c:pt>
                <c:pt idx="60">
                  <c:v>11.173284558067619</c:v>
                </c:pt>
                <c:pt idx="61">
                  <c:v>-113.28644521016831</c:v>
                </c:pt>
                <c:pt idx="62">
                  <c:v>-1247.0950878749059</c:v>
                </c:pt>
                <c:pt idx="63">
                  <c:v>-1567.4725940221008</c:v>
                </c:pt>
                <c:pt idx="64">
                  <c:v>112.71723756523615</c:v>
                </c:pt>
                <c:pt idx="65">
                  <c:v>-491.99225913278292</c:v>
                </c:pt>
                <c:pt idx="66">
                  <c:v>-301.23938710028801</c:v>
                </c:pt>
                <c:pt idx="67">
                  <c:v>-873.91419710015612</c:v>
                </c:pt>
                <c:pt idx="68">
                  <c:v>364.06043801138026</c:v>
                </c:pt>
                <c:pt idx="69">
                  <c:v>322.40399314961985</c:v>
                </c:pt>
                <c:pt idx="70">
                  <c:v>272.59461047349026</c:v>
                </c:pt>
                <c:pt idx="71">
                  <c:v>335.91132015146502</c:v>
                </c:pt>
                <c:pt idx="72">
                  <c:v>-18.52315035332358</c:v>
                </c:pt>
                <c:pt idx="73">
                  <c:v>708.72925567211144</c:v>
                </c:pt>
                <c:pt idx="74">
                  <c:v>460.82625131047462</c:v>
                </c:pt>
                <c:pt idx="75">
                  <c:v>184.34834285433359</c:v>
                </c:pt>
                <c:pt idx="76">
                  <c:v>167.43864689995698</c:v>
                </c:pt>
                <c:pt idx="77">
                  <c:v>378.20564918393097</c:v>
                </c:pt>
                <c:pt idx="78">
                  <c:v>408.22110256278131</c:v>
                </c:pt>
                <c:pt idx="79">
                  <c:v>-144.31956476940738</c:v>
                </c:pt>
                <c:pt idx="80">
                  <c:v>570.91443281900069</c:v>
                </c:pt>
                <c:pt idx="81">
                  <c:v>27.647824199060437</c:v>
                </c:pt>
                <c:pt idx="82">
                  <c:v>525.41974213009053</c:v>
                </c:pt>
                <c:pt idx="83">
                  <c:v>982.04772569968407</c:v>
                </c:pt>
                <c:pt idx="84">
                  <c:v>1033.0490956479421</c:v>
                </c:pt>
                <c:pt idx="85">
                  <c:v>1058.5556809117481</c:v>
                </c:pt>
              </c:numCache>
            </c:numRef>
          </c:val>
          <c:extLst>
            <c:ext xmlns:c16="http://schemas.microsoft.com/office/drawing/2014/chart" uri="{C3380CC4-5D6E-409C-BE32-E72D297353CC}">
              <c16:uniqueId val="{00000000-41A2-4F64-BAD3-72EF591ABEDD}"/>
            </c:ext>
          </c:extLst>
        </c:ser>
        <c:dLbls>
          <c:showLegendKey val="0"/>
          <c:showVal val="0"/>
          <c:showCatName val="0"/>
          <c:showSerName val="0"/>
          <c:showPercent val="0"/>
          <c:showBubbleSize val="0"/>
        </c:dLbls>
        <c:gapWidth val="61"/>
        <c:axId val="1034902399"/>
        <c:axId val="1"/>
      </c:barChart>
      <c:dateAx>
        <c:axId val="1034902399"/>
        <c:scaling>
          <c:orientation val="minMax"/>
          <c:min val="42705"/>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1"/>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710.66951052224999</c:v>
                </c:pt>
                <c:pt idx="1">
                  <c:v>53.911170487998739</c:v>
                </c:pt>
                <c:pt idx="2">
                  <c:v>73.559543671566317</c:v>
                </c:pt>
                <c:pt idx="3">
                  <c:v>235.30022432080298</c:v>
                </c:pt>
                <c:pt idx="4">
                  <c:v>-14.884768090870068</c:v>
                </c:pt>
              </c:numCache>
            </c:numRef>
          </c:val>
          <c:extLst>
            <c:ext xmlns:c16="http://schemas.microsoft.com/office/drawing/2014/chart" uri="{C3380CC4-5D6E-409C-BE32-E72D297353CC}">
              <c16:uniqueId val="{00000000-3CA1-489E-BC7E-1F25A1C55614}"/>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3575.0237786444659</c:v>
                </c:pt>
                <c:pt idx="1">
                  <c:v>289.20518475322007</c:v>
                </c:pt>
                <c:pt idx="2">
                  <c:v>-61.190429741731108</c:v>
                </c:pt>
                <c:pt idx="3">
                  <c:v>2032.7475694149027</c:v>
                </c:pt>
                <c:pt idx="4">
                  <c:v>-183.43117362126185</c:v>
                </c:pt>
              </c:numCache>
            </c:numRef>
          </c:val>
          <c:extLst>
            <c:ext xmlns:c16="http://schemas.microsoft.com/office/drawing/2014/chart" uri="{C3380CC4-5D6E-409C-BE32-E72D297353CC}">
              <c16:uniqueId val="{00000001-3CA1-489E-BC7E-1F25A1C55614}"/>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-7.3487864860753493</c:v>
                </c:pt>
                <c:pt idx="1">
                  <c:v>-31.671349335252192</c:v>
                </c:pt>
                <c:pt idx="2">
                  <c:v>21.337023155557496</c:v>
                </c:pt>
                <c:pt idx="3">
                  <c:v>-15.90007087168701</c:v>
                </c:pt>
                <c:pt idx="4">
                  <c:v>660.67377225027224</c:v>
                </c:pt>
                <c:pt idx="5">
                  <c:v>-14.869292139999999</c:v>
                </c:pt>
                <c:pt idx="6">
                  <c:v>85.275310639416517</c:v>
                </c:pt>
                <c:pt idx="7">
                  <c:v>51.876576649999997</c:v>
                </c:pt>
                <c:pt idx="8">
                  <c:v>-38.703673339981961</c:v>
                </c:pt>
              </c:numCache>
            </c:numRef>
          </c:val>
          <c:extLst>
            <c:ext xmlns:c16="http://schemas.microsoft.com/office/drawing/2014/chart" uri="{C3380CC4-5D6E-409C-BE32-E72D297353CC}">
              <c16:uniqueId val="{00000000-A742-4B06-8D01-CDE01D1FC9C2}"/>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28.672526396461599</c:v>
                </c:pt>
                <c:pt idx="1">
                  <c:v>-47.624536099866333</c:v>
                </c:pt>
                <c:pt idx="2">
                  <c:v>-50.636758271204492</c:v>
                </c:pt>
                <c:pt idx="3">
                  <c:v>358.58099999585886</c:v>
                </c:pt>
                <c:pt idx="4">
                  <c:v>2601.4170186394049</c:v>
                </c:pt>
                <c:pt idx="5">
                  <c:v>-117.53718301999999</c:v>
                </c:pt>
                <c:pt idx="6">
                  <c:v>704.01787899759836</c:v>
                </c:pt>
                <c:pt idx="7">
                  <c:v>233.36253020000004</c:v>
                </c:pt>
                <c:pt idx="8">
                  <c:v>-135.22869819378695</c:v>
                </c:pt>
              </c:numCache>
            </c:numRef>
          </c:val>
          <c:extLst>
            <c:ext xmlns:c16="http://schemas.microsoft.com/office/drawing/2014/chart" uri="{C3380CC4-5D6E-409C-BE32-E72D297353CC}">
              <c16:uniqueId val="{00000001-A742-4B06-8D01-CDE01D1FC9C2}"/>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12.486902463769409</c:v>
                </c:pt>
                <c:pt idx="1">
                  <c:v>21.282296983846699</c:v>
                </c:pt>
                <c:pt idx="2">
                  <c:v>-39.350655380585003</c:v>
                </c:pt>
                <c:pt idx="3">
                  <c:v>-73.421226196625796</c:v>
                </c:pt>
                <c:pt idx="4">
                  <c:v>9.6362013423029982</c:v>
                </c:pt>
                <c:pt idx="5">
                  <c:v>142.26452540329203</c:v>
                </c:pt>
                <c:pt idx="6">
                  <c:v>0.66149905556597999</c:v>
                </c:pt>
                <c:pt idx="7">
                  <c:v>5.2587529999999996</c:v>
                </c:pt>
                <c:pt idx="8">
                  <c:v>230.041471320803</c:v>
                </c:pt>
                <c:pt idx="9">
                  <c:v>0</c:v>
                </c:pt>
              </c:numCache>
            </c:numRef>
          </c:val>
          <c:extLst>
            <c:ext xmlns:c16="http://schemas.microsoft.com/office/drawing/2014/chart" uri="{C3380CC4-5D6E-409C-BE32-E72D297353CC}">
              <c16:uniqueId val="{00000000-5467-48E9-B9BF-B77AF0AB9CA9}"/>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-77.012076987628859</c:v>
                </c:pt>
                <c:pt idx="1">
                  <c:v>138.55369381002183</c:v>
                </c:pt>
                <c:pt idx="2">
                  <c:v>-340.14915235768598</c:v>
                </c:pt>
                <c:pt idx="3">
                  <c:v>-25.087507409201294</c:v>
                </c:pt>
                <c:pt idx="4">
                  <c:v>-404.55562362628297</c:v>
                </c:pt>
                <c:pt idx="5">
                  <c:v>657.06340786362523</c:v>
                </c:pt>
                <c:pt idx="6">
                  <c:v>-10.003171034578768</c:v>
                </c:pt>
                <c:pt idx="7">
                  <c:v>120.00189343</c:v>
                </c:pt>
                <c:pt idx="8">
                  <c:v>1912.7456759849028</c:v>
                </c:pt>
                <c:pt idx="9">
                  <c:v>0</c:v>
                </c:pt>
              </c:numCache>
            </c:numRef>
          </c:val>
          <c:extLst>
            <c:ext xmlns:c16="http://schemas.microsoft.com/office/drawing/2014/chart" uri="{C3380CC4-5D6E-409C-BE32-E72D297353CC}">
              <c16:uniqueId val="{00000001-5467-48E9-B9BF-B77AF0AB9CA9}"/>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'DATA-LOOKUP'!$N$30:$DR$30</c:f>
              <c:numCache>
                <c:formatCode>m/d/yyyy</c:formatCode>
                <c:ptCount val="109"/>
                <c:pt idx="0">
                  <c:v>42124</c:v>
                </c:pt>
                <c:pt idx="1">
                  <c:v>42155</c:v>
                </c:pt>
                <c:pt idx="2">
                  <c:v>42185</c:v>
                </c:pt>
                <c:pt idx="3">
                  <c:v>42216</c:v>
                </c:pt>
                <c:pt idx="4">
                  <c:v>42247</c:v>
                </c:pt>
                <c:pt idx="5">
                  <c:v>42277</c:v>
                </c:pt>
                <c:pt idx="6">
                  <c:v>42308</c:v>
                </c:pt>
                <c:pt idx="7">
                  <c:v>42338</c:v>
                </c:pt>
                <c:pt idx="8">
                  <c:v>42369</c:v>
                </c:pt>
                <c:pt idx="9">
                  <c:v>42400</c:v>
                </c:pt>
                <c:pt idx="10">
                  <c:v>42429</c:v>
                </c:pt>
                <c:pt idx="11">
                  <c:v>42460</c:v>
                </c:pt>
                <c:pt idx="12">
                  <c:v>42490</c:v>
                </c:pt>
                <c:pt idx="13">
                  <c:v>42521</c:v>
                </c:pt>
                <c:pt idx="14">
                  <c:v>42551</c:v>
                </c:pt>
                <c:pt idx="15">
                  <c:v>42582</c:v>
                </c:pt>
                <c:pt idx="16">
                  <c:v>42613</c:v>
                </c:pt>
                <c:pt idx="17">
                  <c:v>42643</c:v>
                </c:pt>
                <c:pt idx="18">
                  <c:v>42674</c:v>
                </c:pt>
                <c:pt idx="19">
                  <c:v>42704</c:v>
                </c:pt>
                <c:pt idx="20">
                  <c:v>42735</c:v>
                </c:pt>
                <c:pt idx="21">
                  <c:v>42766</c:v>
                </c:pt>
                <c:pt idx="22">
                  <c:v>42794</c:v>
                </c:pt>
                <c:pt idx="23">
                  <c:v>42825</c:v>
                </c:pt>
                <c:pt idx="24">
                  <c:v>42855</c:v>
                </c:pt>
                <c:pt idx="25">
                  <c:v>42886</c:v>
                </c:pt>
                <c:pt idx="26">
                  <c:v>42916</c:v>
                </c:pt>
                <c:pt idx="27">
                  <c:v>42947</c:v>
                </c:pt>
                <c:pt idx="28">
                  <c:v>42978</c:v>
                </c:pt>
                <c:pt idx="29">
                  <c:v>43008</c:v>
                </c:pt>
                <c:pt idx="30">
                  <c:v>43039</c:v>
                </c:pt>
                <c:pt idx="31">
                  <c:v>43069</c:v>
                </c:pt>
                <c:pt idx="32">
                  <c:v>43100</c:v>
                </c:pt>
                <c:pt idx="33">
                  <c:v>43131</c:v>
                </c:pt>
                <c:pt idx="34">
                  <c:v>43159</c:v>
                </c:pt>
                <c:pt idx="35">
                  <c:v>43190</c:v>
                </c:pt>
                <c:pt idx="36">
                  <c:v>43220</c:v>
                </c:pt>
                <c:pt idx="37">
                  <c:v>43251</c:v>
                </c:pt>
                <c:pt idx="38">
                  <c:v>43281</c:v>
                </c:pt>
                <c:pt idx="39">
                  <c:v>43312</c:v>
                </c:pt>
                <c:pt idx="40">
                  <c:v>43343</c:v>
                </c:pt>
                <c:pt idx="41">
                  <c:v>43373</c:v>
                </c:pt>
                <c:pt idx="42">
                  <c:v>43404</c:v>
                </c:pt>
                <c:pt idx="43">
                  <c:v>43434</c:v>
                </c:pt>
                <c:pt idx="44">
                  <c:v>43465</c:v>
                </c:pt>
                <c:pt idx="45">
                  <c:v>43496</c:v>
                </c:pt>
                <c:pt idx="46">
                  <c:v>43524</c:v>
                </c:pt>
                <c:pt idx="47">
                  <c:v>43555</c:v>
                </c:pt>
                <c:pt idx="48">
                  <c:v>43585</c:v>
                </c:pt>
                <c:pt idx="49">
                  <c:v>43616</c:v>
                </c:pt>
                <c:pt idx="50">
                  <c:v>43646</c:v>
                </c:pt>
                <c:pt idx="51">
                  <c:v>43677</c:v>
                </c:pt>
                <c:pt idx="52">
                  <c:v>43708</c:v>
                </c:pt>
                <c:pt idx="53">
                  <c:v>43738</c:v>
                </c:pt>
                <c:pt idx="54">
                  <c:v>43769</c:v>
                </c:pt>
                <c:pt idx="55">
                  <c:v>43799</c:v>
                </c:pt>
                <c:pt idx="56">
                  <c:v>43830</c:v>
                </c:pt>
                <c:pt idx="57">
                  <c:v>43861</c:v>
                </c:pt>
                <c:pt idx="58">
                  <c:v>43890</c:v>
                </c:pt>
                <c:pt idx="59">
                  <c:v>43921</c:v>
                </c:pt>
                <c:pt idx="60">
                  <c:v>43951</c:v>
                </c:pt>
                <c:pt idx="61">
                  <c:v>43982</c:v>
                </c:pt>
                <c:pt idx="62">
                  <c:v>44012</c:v>
                </c:pt>
                <c:pt idx="63">
                  <c:v>44043</c:v>
                </c:pt>
                <c:pt idx="64">
                  <c:v>44074</c:v>
                </c:pt>
                <c:pt idx="65">
                  <c:v>44104</c:v>
                </c:pt>
                <c:pt idx="66">
                  <c:v>44135</c:v>
                </c:pt>
                <c:pt idx="67">
                  <c:v>44165</c:v>
                </c:pt>
                <c:pt idx="68">
                  <c:v>44196</c:v>
                </c:pt>
                <c:pt idx="69">
                  <c:v>44227</c:v>
                </c:pt>
                <c:pt idx="70">
                  <c:v>44255</c:v>
                </c:pt>
                <c:pt idx="71">
                  <c:v>44286</c:v>
                </c:pt>
                <c:pt idx="72">
                  <c:v>44316</c:v>
                </c:pt>
                <c:pt idx="73">
                  <c:v>44347</c:v>
                </c:pt>
                <c:pt idx="74">
                  <c:v>44377</c:v>
                </c:pt>
                <c:pt idx="75">
                  <c:v>44408</c:v>
                </c:pt>
                <c:pt idx="76">
                  <c:v>44439</c:v>
                </c:pt>
                <c:pt idx="77">
                  <c:v>44469</c:v>
                </c:pt>
                <c:pt idx="78">
                  <c:v>44500</c:v>
                </c:pt>
                <c:pt idx="79">
                  <c:v>44530</c:v>
                </c:pt>
                <c:pt idx="80">
                  <c:v>44561</c:v>
                </c:pt>
                <c:pt idx="81">
                  <c:v>44592</c:v>
                </c:pt>
                <c:pt idx="82">
                  <c:v>44620</c:v>
                </c:pt>
                <c:pt idx="83">
                  <c:v>44651</c:v>
                </c:pt>
                <c:pt idx="84">
                  <c:v>44681</c:v>
                </c:pt>
                <c:pt idx="85">
                  <c:v>44712</c:v>
                </c:pt>
                <c:pt idx="86">
                  <c:v>44742</c:v>
                </c:pt>
                <c:pt idx="87">
                  <c:v>44773</c:v>
                </c:pt>
                <c:pt idx="88">
                  <c:v>44804</c:v>
                </c:pt>
                <c:pt idx="89">
                  <c:v>44834</c:v>
                </c:pt>
                <c:pt idx="90">
                  <c:v>44865</c:v>
                </c:pt>
                <c:pt idx="91">
                  <c:v>44895</c:v>
                </c:pt>
                <c:pt idx="92">
                  <c:v>44926</c:v>
                </c:pt>
                <c:pt idx="93">
                  <c:v>44957</c:v>
                </c:pt>
                <c:pt idx="94">
                  <c:v>44985</c:v>
                </c:pt>
                <c:pt idx="95">
                  <c:v>45016</c:v>
                </c:pt>
                <c:pt idx="96">
                  <c:v>45046</c:v>
                </c:pt>
                <c:pt idx="97">
                  <c:v>45077</c:v>
                </c:pt>
                <c:pt idx="98">
                  <c:v>45107</c:v>
                </c:pt>
                <c:pt idx="99">
                  <c:v>45138</c:v>
                </c:pt>
                <c:pt idx="100">
                  <c:v>45169</c:v>
                </c:pt>
                <c:pt idx="101">
                  <c:v>45199</c:v>
                </c:pt>
                <c:pt idx="102">
                  <c:v>45230</c:v>
                </c:pt>
                <c:pt idx="103">
                  <c:v>45260</c:v>
                </c:pt>
                <c:pt idx="104">
                  <c:v>45291</c:v>
                </c:pt>
                <c:pt idx="105">
                  <c:v>45322</c:v>
                </c:pt>
                <c:pt idx="106">
                  <c:v>45351</c:v>
                </c:pt>
                <c:pt idx="107">
                  <c:v>45382</c:v>
                </c:pt>
                <c:pt idx="108">
                  <c:v>45412</c:v>
                </c:pt>
              </c:numCache>
              <c:extLst/>
            </c:numRef>
          </c:cat>
          <c:val>
            <c:numRef>
              <c:f>('DATA-LOOKUP'!$H$31:$DL$31,'DATA-LOOKUP'!$DN$31:$DR$31)</c:f>
              <c:numCache>
                <c:formatCode>#\ ##0.0</c:formatCode>
                <c:ptCount val="114"/>
                <c:pt idx="0">
                  <c:v>31247.171425260003</c:v>
                </c:pt>
                <c:pt idx="1">
                  <c:v>31611.979129560001</c:v>
                </c:pt>
                <c:pt idx="2">
                  <c:v>31663.789192720003</c:v>
                </c:pt>
                <c:pt idx="3">
                  <c:v>33815.333973299996</c:v>
                </c:pt>
                <c:pt idx="4">
                  <c:v>35886.369123199998</c:v>
                </c:pt>
                <c:pt idx="5">
                  <c:v>36657.275204360005</c:v>
                </c:pt>
                <c:pt idx="6">
                  <c:v>36403.608741620003</c:v>
                </c:pt>
                <c:pt idx="7">
                  <c:v>37360.912940000002</c:v>
                </c:pt>
                <c:pt idx="8">
                  <c:v>35569.142455970003</c:v>
                </c:pt>
                <c:pt idx="9">
                  <c:v>36317.552936552005</c:v>
                </c:pt>
                <c:pt idx="10">
                  <c:v>33438.098803953995</c:v>
                </c:pt>
                <c:pt idx="11">
                  <c:v>32580.016940293001</c:v>
                </c:pt>
                <c:pt idx="12">
                  <c:v>35677.405545499998</c:v>
                </c:pt>
                <c:pt idx="13">
                  <c:v>37316.028751010002</c:v>
                </c:pt>
                <c:pt idx="14">
                  <c:v>36076.084797924006</c:v>
                </c:pt>
                <c:pt idx="15">
                  <c:v>33891.840914542998</c:v>
                </c:pt>
                <c:pt idx="16">
                  <c:v>33843.224855706001</c:v>
                </c:pt>
                <c:pt idx="17">
                  <c:v>34581.757324620005</c:v>
                </c:pt>
                <c:pt idx="18">
                  <c:v>34503.756824990996</c:v>
                </c:pt>
                <c:pt idx="19">
                  <c:v>35161.295130879997</c:v>
                </c:pt>
                <c:pt idx="20">
                  <c:v>33840.865596333701</c:v>
                </c:pt>
                <c:pt idx="21">
                  <c:v>35336.6265499453</c:v>
                </c:pt>
                <c:pt idx="22">
                  <c:v>35954.722642583394</c:v>
                </c:pt>
                <c:pt idx="23">
                  <c:v>36825.001656199995</c:v>
                </c:pt>
                <c:pt idx="24">
                  <c:v>36849.306230082497</c:v>
                </c:pt>
                <c:pt idx="25">
                  <c:v>37951.43700921</c:v>
                </c:pt>
                <c:pt idx="26">
                  <c:v>39764.002980667603</c:v>
                </c:pt>
                <c:pt idx="27">
                  <c:v>40083.886602124003</c:v>
                </c:pt>
                <c:pt idx="28">
                  <c:v>41573.0184570239</c:v>
                </c:pt>
                <c:pt idx="29">
                  <c:v>41505.052977249601</c:v>
                </c:pt>
                <c:pt idx="30">
                  <c:v>41989.388163821095</c:v>
                </c:pt>
                <c:pt idx="31">
                  <c:v>41748.912827815002</c:v>
                </c:pt>
                <c:pt idx="32">
                  <c:v>41218.763030995106</c:v>
                </c:pt>
                <c:pt idx="33">
                  <c:v>41540.455282880204</c:v>
                </c:pt>
                <c:pt idx="34">
                  <c:v>42536.982141653702</c:v>
                </c:pt>
                <c:pt idx="35">
                  <c:v>43469.463046465797</c:v>
                </c:pt>
                <c:pt idx="36">
                  <c:v>44500.476877540605</c:v>
                </c:pt>
                <c:pt idx="37">
                  <c:v>43453.630371499603</c:v>
                </c:pt>
                <c:pt idx="38">
                  <c:v>43976.392436581198</c:v>
                </c:pt>
                <c:pt idx="39">
                  <c:v>45232.6322730393</c:v>
                </c:pt>
                <c:pt idx="40">
                  <c:v>44731.741707121299</c:v>
                </c:pt>
                <c:pt idx="41">
                  <c:v>42890.709138339698</c:v>
                </c:pt>
                <c:pt idx="42">
                  <c:v>44431.665966027394</c:v>
                </c:pt>
                <c:pt idx="43">
                  <c:v>44472.219076378598</c:v>
                </c:pt>
                <c:pt idx="44">
                  <c:v>43557.060703648502</c:v>
                </c:pt>
                <c:pt idx="45">
                  <c:v>44606.930155043003</c:v>
                </c:pt>
                <c:pt idx="46">
                  <c:v>44275.010358575106</c:v>
                </c:pt>
                <c:pt idx="47">
                  <c:v>43811.934710147798</c:v>
                </c:pt>
                <c:pt idx="48">
                  <c:v>41118.880670300001</c:v>
                </c:pt>
                <c:pt idx="49">
                  <c:v>41223.382569550005</c:v>
                </c:pt>
                <c:pt idx="50">
                  <c:v>39910.81981881</c:v>
                </c:pt>
                <c:pt idx="51">
                  <c:v>41773.137848763297</c:v>
                </c:pt>
                <c:pt idx="52">
                  <c:v>42607.534971259105</c:v>
                </c:pt>
                <c:pt idx="53">
                  <c:v>43169.183543109997</c:v>
                </c:pt>
                <c:pt idx="54">
                  <c:v>44744.602866491798</c:v>
                </c:pt>
                <c:pt idx="55">
                  <c:v>40309.8629729366</c:v>
                </c:pt>
                <c:pt idx="56">
                  <c:v>41904.844097238602</c:v>
                </c:pt>
                <c:pt idx="57">
                  <c:v>42435.004027220799</c:v>
                </c:pt>
                <c:pt idx="58">
                  <c:v>41623.570510499398</c:v>
                </c:pt>
                <c:pt idx="59">
                  <c:v>42706.237439073404</c:v>
                </c:pt>
                <c:pt idx="60">
                  <c:v>42944.2713375483</c:v>
                </c:pt>
                <c:pt idx="61">
                  <c:v>42944.2713375483</c:v>
                </c:pt>
                <c:pt idx="62">
                  <c:v>45484.866586176904</c:v>
                </c:pt>
                <c:pt idx="63">
                  <c:v>45719.765833160003</c:v>
                </c:pt>
                <c:pt idx="64">
                  <c:v>42211.696095137297</c:v>
                </c:pt>
                <c:pt idx="65">
                  <c:v>35547.236254720396</c:v>
                </c:pt>
                <c:pt idx="66">
                  <c:v>39565.939490804201</c:v>
                </c:pt>
                <c:pt idx="67">
                  <c:v>40439.844698923698</c:v>
                </c:pt>
                <c:pt idx="68">
                  <c:v>41230.351782730104</c:v>
                </c:pt>
                <c:pt idx="69">
                  <c:v>41951.404424358101</c:v>
                </c:pt>
                <c:pt idx="70">
                  <c:v>44492.504187054605</c:v>
                </c:pt>
                <c:pt idx="71">
                  <c:v>44506.007941868404</c:v>
                </c:pt>
                <c:pt idx="72">
                  <c:v>43826.863013176691</c:v>
                </c:pt>
                <c:pt idx="73">
                  <c:v>48760.729123117264</c:v>
                </c:pt>
                <c:pt idx="74">
                  <c:v>50289.895634530534</c:v>
                </c:pt>
                <c:pt idx="75">
                  <c:v>51374.798338284883</c:v>
                </c:pt>
                <c:pt idx="76">
                  <c:v>52599.784351689246</c:v>
                </c:pt>
                <c:pt idx="77">
                  <c:v>55742.542531042796</c:v>
                </c:pt>
                <c:pt idx="78">
                  <c:v>57423.095478718809</c:v>
                </c:pt>
                <c:pt idx="79">
                  <c:v>58249.691706049918</c:v>
                </c:pt>
                <c:pt idx="80">
                  <c:v>59969.802462357176</c:v>
                </c:pt>
                <c:pt idx="81">
                  <c:v>61301.563225918078</c:v>
                </c:pt>
                <c:pt idx="82">
                  <c:v>62700.579037775176</c:v>
                </c:pt>
                <c:pt idx="83">
                  <c:v>60690.631401442442</c:v>
                </c:pt>
                <c:pt idx="84">
                  <c:v>62911.908823185375</c:v>
                </c:pt>
                <c:pt idx="85">
                  <c:v>62281.733572479017</c:v>
                </c:pt>
                <c:pt idx="86">
                  <c:v>63953.66037141312</c:v>
                </c:pt>
                <c:pt idx="87">
                  <c:v>60048.317414852507</c:v>
                </c:pt>
                <c:pt idx="88">
                  <c:v>57658.591994342103</c:v>
                </c:pt>
                <c:pt idx="89">
                  <c:v>57658.591994342103</c:v>
                </c:pt>
                <c:pt idx="90">
                  <c:v>57658.591994342103</c:v>
                </c:pt>
                <c:pt idx="91">
                  <c:v>56634.809241773517</c:v>
                </c:pt>
                <c:pt idx="92">
                  <c:v>52249.79251722421</c:v>
                </c:pt>
                <c:pt idx="93">
                  <c:v>56826.384325854291</c:v>
                </c:pt>
                <c:pt idx="94">
                  <c:v>53392.993336563617</c:v>
                </c:pt>
                <c:pt idx="95">
                  <c:v>48662.594682747738</c:v>
                </c:pt>
                <c:pt idx="96">
                  <c:v>50704.986026739331</c:v>
                </c:pt>
                <c:pt idx="97">
                  <c:v>53875.882495284684</c:v>
                </c:pt>
                <c:pt idx="98">
                  <c:v>51847.967392946586</c:v>
                </c:pt>
                <c:pt idx="99">
                  <c:v>54128.496617280856</c:v>
                </c:pt>
                <c:pt idx="100">
                  <c:v>54061.354243083522</c:v>
                </c:pt>
                <c:pt idx="101">
                  <c:v>53387.538029892989</c:v>
                </c:pt>
                <c:pt idx="102">
                  <c:v>53727.035803616614</c:v>
                </c:pt>
                <c:pt idx="103">
                  <c:v>54397.838290293104</c:v>
                </c:pt>
                <c:pt idx="104">
                  <c:v>56142.484535319571</c:v>
                </c:pt>
                <c:pt idx="105">
                  <c:v>57161.661608991235</c:v>
                </c:pt>
                <c:pt idx="106">
                  <c:v>56332.47887010363</c:v>
                </c:pt>
                <c:pt idx="107">
                  <c:v>55585.184943393964</c:v>
                </c:pt>
                <c:pt idx="108">
                  <c:v>53736.849431750852</c:v>
                </c:pt>
                <c:pt idx="109">
                  <c:v>59867.341551138496</c:v>
                </c:pt>
                <c:pt idx="110">
                  <c:v>62707.948971104146</c:v>
                </c:pt>
                <c:pt idx="111">
                  <c:v>64560.491373202523</c:v>
                </c:pt>
                <c:pt idx="112">
                  <c:v>67127.517354373631</c:v>
                </c:pt>
                <c:pt idx="113">
                  <c:v>66878.023464096288</c:v>
                </c:pt>
              </c:numCache>
              <c:extLst/>
            </c:numRef>
          </c:val>
          <c:extLst>
            <c:ext xmlns:c16="http://schemas.microsoft.com/office/drawing/2014/chart" uri="{C3380CC4-5D6E-409C-BE32-E72D297353CC}">
              <c16:uniqueId val="{00000000-46A2-4CA1-93F0-3D8A81D3833D}"/>
            </c:ext>
          </c:extLst>
        </c:ser>
        <c:ser>
          <c:idx val="4"/>
          <c:order val="1"/>
          <c:tx>
            <c:strRef>
              <c:f>DATA_UUSI!$A$72</c:f>
              <c:strCache>
                <c:ptCount val="1"/>
                <c:pt idx="0">
                  <c:v>Yhdistelmärahastot</c:v>
                </c:pt>
              </c:strCache>
            </c:strRef>
          </c:tx>
          <c:spPr>
            <a:solidFill>
              <a:srgbClr val="EE2C90"/>
            </a:solidFill>
            <a:ln w="25400">
              <a:noFill/>
            </a:ln>
          </c:spPr>
          <c:cat>
            <c:numRef>
              <c:f>'DATA-LOOKUP'!$N$30:$DR$30</c:f>
              <c:numCache>
                <c:formatCode>m/d/yyyy</c:formatCode>
                <c:ptCount val="109"/>
                <c:pt idx="0">
                  <c:v>42124</c:v>
                </c:pt>
                <c:pt idx="1">
                  <c:v>42155</c:v>
                </c:pt>
                <c:pt idx="2">
                  <c:v>42185</c:v>
                </c:pt>
                <c:pt idx="3">
                  <c:v>42216</c:v>
                </c:pt>
                <c:pt idx="4">
                  <c:v>42247</c:v>
                </c:pt>
                <c:pt idx="5">
                  <c:v>42277</c:v>
                </c:pt>
                <c:pt idx="6">
                  <c:v>42308</c:v>
                </c:pt>
                <c:pt idx="7">
                  <c:v>42338</c:v>
                </c:pt>
                <c:pt idx="8">
                  <c:v>42369</c:v>
                </c:pt>
                <c:pt idx="9">
                  <c:v>42400</c:v>
                </c:pt>
                <c:pt idx="10">
                  <c:v>42429</c:v>
                </c:pt>
                <c:pt idx="11">
                  <c:v>42460</c:v>
                </c:pt>
                <c:pt idx="12">
                  <c:v>42490</c:v>
                </c:pt>
                <c:pt idx="13">
                  <c:v>42521</c:v>
                </c:pt>
                <c:pt idx="14">
                  <c:v>42551</c:v>
                </c:pt>
                <c:pt idx="15">
                  <c:v>42582</c:v>
                </c:pt>
                <c:pt idx="16">
                  <c:v>42613</c:v>
                </c:pt>
                <c:pt idx="17">
                  <c:v>42643</c:v>
                </c:pt>
                <c:pt idx="18">
                  <c:v>42674</c:v>
                </c:pt>
                <c:pt idx="19">
                  <c:v>42704</c:v>
                </c:pt>
                <c:pt idx="20">
                  <c:v>42735</c:v>
                </c:pt>
                <c:pt idx="21">
                  <c:v>42766</c:v>
                </c:pt>
                <c:pt idx="22">
                  <c:v>42794</c:v>
                </c:pt>
                <c:pt idx="23">
                  <c:v>42825</c:v>
                </c:pt>
                <c:pt idx="24">
                  <c:v>42855</c:v>
                </c:pt>
                <c:pt idx="25">
                  <c:v>42886</c:v>
                </c:pt>
                <c:pt idx="26">
                  <c:v>42916</c:v>
                </c:pt>
                <c:pt idx="27">
                  <c:v>42947</c:v>
                </c:pt>
                <c:pt idx="28">
                  <c:v>42978</c:v>
                </c:pt>
                <c:pt idx="29">
                  <c:v>43008</c:v>
                </c:pt>
                <c:pt idx="30">
                  <c:v>43039</c:v>
                </c:pt>
                <c:pt idx="31">
                  <c:v>43069</c:v>
                </c:pt>
                <c:pt idx="32">
                  <c:v>43100</c:v>
                </c:pt>
                <c:pt idx="33">
                  <c:v>43131</c:v>
                </c:pt>
                <c:pt idx="34">
                  <c:v>43159</c:v>
                </c:pt>
                <c:pt idx="35">
                  <c:v>43190</c:v>
                </c:pt>
                <c:pt idx="36">
                  <c:v>43220</c:v>
                </c:pt>
                <c:pt idx="37">
                  <c:v>43251</c:v>
                </c:pt>
                <c:pt idx="38">
                  <c:v>43281</c:v>
                </c:pt>
                <c:pt idx="39">
                  <c:v>43312</c:v>
                </c:pt>
                <c:pt idx="40">
                  <c:v>43343</c:v>
                </c:pt>
                <c:pt idx="41">
                  <c:v>43373</c:v>
                </c:pt>
                <c:pt idx="42">
                  <c:v>43404</c:v>
                </c:pt>
                <c:pt idx="43">
                  <c:v>43434</c:v>
                </c:pt>
                <c:pt idx="44">
                  <c:v>43465</c:v>
                </c:pt>
                <c:pt idx="45">
                  <c:v>43496</c:v>
                </c:pt>
                <c:pt idx="46">
                  <c:v>43524</c:v>
                </c:pt>
                <c:pt idx="47">
                  <c:v>43555</c:v>
                </c:pt>
                <c:pt idx="48">
                  <c:v>43585</c:v>
                </c:pt>
                <c:pt idx="49">
                  <c:v>43616</c:v>
                </c:pt>
                <c:pt idx="50">
                  <c:v>43646</c:v>
                </c:pt>
                <c:pt idx="51">
                  <c:v>43677</c:v>
                </c:pt>
                <c:pt idx="52">
                  <c:v>43708</c:v>
                </c:pt>
                <c:pt idx="53">
                  <c:v>43738</c:v>
                </c:pt>
                <c:pt idx="54">
                  <c:v>43769</c:v>
                </c:pt>
                <c:pt idx="55">
                  <c:v>43799</c:v>
                </c:pt>
                <c:pt idx="56">
                  <c:v>43830</c:v>
                </c:pt>
                <c:pt idx="57">
                  <c:v>43861</c:v>
                </c:pt>
                <c:pt idx="58">
                  <c:v>43890</c:v>
                </c:pt>
                <c:pt idx="59">
                  <c:v>43921</c:v>
                </c:pt>
                <c:pt idx="60">
                  <c:v>43951</c:v>
                </c:pt>
                <c:pt idx="61">
                  <c:v>43982</c:v>
                </c:pt>
                <c:pt idx="62">
                  <c:v>44012</c:v>
                </c:pt>
                <c:pt idx="63">
                  <c:v>44043</c:v>
                </c:pt>
                <c:pt idx="64">
                  <c:v>44074</c:v>
                </c:pt>
                <c:pt idx="65">
                  <c:v>44104</c:v>
                </c:pt>
                <c:pt idx="66">
                  <c:v>44135</c:v>
                </c:pt>
                <c:pt idx="67">
                  <c:v>44165</c:v>
                </c:pt>
                <c:pt idx="68">
                  <c:v>44196</c:v>
                </c:pt>
                <c:pt idx="69">
                  <c:v>44227</c:v>
                </c:pt>
                <c:pt idx="70">
                  <c:v>44255</c:v>
                </c:pt>
                <c:pt idx="71">
                  <c:v>44286</c:v>
                </c:pt>
                <c:pt idx="72">
                  <c:v>44316</c:v>
                </c:pt>
                <c:pt idx="73">
                  <c:v>44347</c:v>
                </c:pt>
                <c:pt idx="74">
                  <c:v>44377</c:v>
                </c:pt>
                <c:pt idx="75">
                  <c:v>44408</c:v>
                </c:pt>
                <c:pt idx="76">
                  <c:v>44439</c:v>
                </c:pt>
                <c:pt idx="77">
                  <c:v>44469</c:v>
                </c:pt>
                <c:pt idx="78">
                  <c:v>44500</c:v>
                </c:pt>
                <c:pt idx="79">
                  <c:v>44530</c:v>
                </c:pt>
                <c:pt idx="80">
                  <c:v>44561</c:v>
                </c:pt>
                <c:pt idx="81">
                  <c:v>44592</c:v>
                </c:pt>
                <c:pt idx="82">
                  <c:v>44620</c:v>
                </c:pt>
                <c:pt idx="83">
                  <c:v>44651</c:v>
                </c:pt>
                <c:pt idx="84">
                  <c:v>44681</c:v>
                </c:pt>
                <c:pt idx="85">
                  <c:v>44712</c:v>
                </c:pt>
                <c:pt idx="86">
                  <c:v>44742</c:v>
                </c:pt>
                <c:pt idx="87">
                  <c:v>44773</c:v>
                </c:pt>
                <c:pt idx="88">
                  <c:v>44804</c:v>
                </c:pt>
                <c:pt idx="89">
                  <c:v>44834</c:v>
                </c:pt>
                <c:pt idx="90">
                  <c:v>44865</c:v>
                </c:pt>
                <c:pt idx="91">
                  <c:v>44895</c:v>
                </c:pt>
                <c:pt idx="92">
                  <c:v>44926</c:v>
                </c:pt>
                <c:pt idx="93">
                  <c:v>44957</c:v>
                </c:pt>
                <c:pt idx="94">
                  <c:v>44985</c:v>
                </c:pt>
                <c:pt idx="95">
                  <c:v>45016</c:v>
                </c:pt>
                <c:pt idx="96">
                  <c:v>45046</c:v>
                </c:pt>
                <c:pt idx="97">
                  <c:v>45077</c:v>
                </c:pt>
                <c:pt idx="98">
                  <c:v>45107</c:v>
                </c:pt>
                <c:pt idx="99">
                  <c:v>45138</c:v>
                </c:pt>
                <c:pt idx="100">
                  <c:v>45169</c:v>
                </c:pt>
                <c:pt idx="101">
                  <c:v>45199</c:v>
                </c:pt>
                <c:pt idx="102">
                  <c:v>45230</c:v>
                </c:pt>
                <c:pt idx="103">
                  <c:v>45260</c:v>
                </c:pt>
                <c:pt idx="104">
                  <c:v>45291</c:v>
                </c:pt>
                <c:pt idx="105">
                  <c:v>45322</c:v>
                </c:pt>
                <c:pt idx="106">
                  <c:v>45351</c:v>
                </c:pt>
                <c:pt idx="107">
                  <c:v>45382</c:v>
                </c:pt>
                <c:pt idx="108">
                  <c:v>45412</c:v>
                </c:pt>
              </c:numCache>
              <c:extLst/>
            </c:numRef>
          </c:cat>
          <c:val>
            <c:numRef>
              <c:f>('DATA-LOOKUP'!$H$32:$DL$32,'DATA-LOOKUP'!$DN$32:$DR$32)</c:f>
              <c:numCache>
                <c:formatCode>#\ ##0.0</c:formatCode>
                <c:ptCount val="114"/>
                <c:pt idx="0">
                  <c:v>12176.341172029999</c:v>
                </c:pt>
                <c:pt idx="1">
                  <c:v>12580.617896510001</c:v>
                </c:pt>
                <c:pt idx="2">
                  <c:v>12789.951321580002</c:v>
                </c:pt>
                <c:pt idx="3">
                  <c:v>13470.056724950002</c:v>
                </c:pt>
                <c:pt idx="4">
                  <c:v>14174.367640210001</c:v>
                </c:pt>
                <c:pt idx="5">
                  <c:v>14682.0442398</c:v>
                </c:pt>
                <c:pt idx="6">
                  <c:v>14804.43250533</c:v>
                </c:pt>
                <c:pt idx="7">
                  <c:v>18069.616060060001</c:v>
                </c:pt>
                <c:pt idx="8">
                  <c:v>17704.378599619999</c:v>
                </c:pt>
                <c:pt idx="9">
                  <c:v>18083.061492180001</c:v>
                </c:pt>
                <c:pt idx="10">
                  <c:v>17398.507142450002</c:v>
                </c:pt>
                <c:pt idx="11">
                  <c:v>17162.98114285</c:v>
                </c:pt>
                <c:pt idx="12">
                  <c:v>18028.763985540001</c:v>
                </c:pt>
                <c:pt idx="13">
                  <c:v>18601.058500709998</c:v>
                </c:pt>
                <c:pt idx="14">
                  <c:v>18309.549456410001</c:v>
                </c:pt>
                <c:pt idx="15">
                  <c:v>17822.101252110002</c:v>
                </c:pt>
                <c:pt idx="16">
                  <c:v>17739.365365766997</c:v>
                </c:pt>
                <c:pt idx="17">
                  <c:v>18159.172251520999</c:v>
                </c:pt>
                <c:pt idx="18">
                  <c:v>18277.229344949999</c:v>
                </c:pt>
                <c:pt idx="19">
                  <c:v>18567.971065263002</c:v>
                </c:pt>
                <c:pt idx="20">
                  <c:v>18507.346850261001</c:v>
                </c:pt>
                <c:pt idx="21">
                  <c:v>19048.049567551498</c:v>
                </c:pt>
                <c:pt idx="22">
                  <c:v>19112.190113642399</c:v>
                </c:pt>
                <c:pt idx="23">
                  <c:v>19268.039606578001</c:v>
                </c:pt>
                <c:pt idx="24">
                  <c:v>19313.566635232699</c:v>
                </c:pt>
                <c:pt idx="25">
                  <c:v>19548.095593097001</c:v>
                </c:pt>
                <c:pt idx="26">
                  <c:v>20002.676201450002</c:v>
                </c:pt>
                <c:pt idx="27">
                  <c:v>20095.562464578001</c:v>
                </c:pt>
                <c:pt idx="28">
                  <c:v>20720.640861414002</c:v>
                </c:pt>
                <c:pt idx="29">
                  <c:v>20887.142823408198</c:v>
                </c:pt>
                <c:pt idx="30">
                  <c:v>21098.850831765598</c:v>
                </c:pt>
                <c:pt idx="31">
                  <c:v>21200.884486758001</c:v>
                </c:pt>
                <c:pt idx="32">
                  <c:v>21961.126750655301</c:v>
                </c:pt>
                <c:pt idx="33">
                  <c:v>22278.095054756301</c:v>
                </c:pt>
                <c:pt idx="34">
                  <c:v>21448.886453534902</c:v>
                </c:pt>
                <c:pt idx="35">
                  <c:v>21706.837293881101</c:v>
                </c:pt>
                <c:pt idx="36">
                  <c:v>22191.252384999298</c:v>
                </c:pt>
                <c:pt idx="37">
                  <c:v>22321.294391431598</c:v>
                </c:pt>
                <c:pt idx="38">
                  <c:v>22519.930640456903</c:v>
                </c:pt>
                <c:pt idx="39">
                  <c:v>22761.655807591</c:v>
                </c:pt>
                <c:pt idx="40">
                  <c:v>22615.872896500801</c:v>
                </c:pt>
                <c:pt idx="41">
                  <c:v>22331.520226001001</c:v>
                </c:pt>
                <c:pt idx="42">
                  <c:v>22574.382627632702</c:v>
                </c:pt>
                <c:pt idx="43">
                  <c:v>22761.330984338401</c:v>
                </c:pt>
                <c:pt idx="44">
                  <c:v>22618.171928817403</c:v>
                </c:pt>
                <c:pt idx="45">
                  <c:v>22926.709608416899</c:v>
                </c:pt>
                <c:pt idx="46">
                  <c:v>22990.335828022598</c:v>
                </c:pt>
                <c:pt idx="47">
                  <c:v>22983.1107694067</c:v>
                </c:pt>
                <c:pt idx="48">
                  <c:v>22166.3895849</c:v>
                </c:pt>
                <c:pt idx="49">
                  <c:v>22149.967711090001</c:v>
                </c:pt>
                <c:pt idx="50">
                  <c:v>21937.846119620001</c:v>
                </c:pt>
                <c:pt idx="51">
                  <c:v>22678.270907490001</c:v>
                </c:pt>
                <c:pt idx="52">
                  <c:v>23022.6403469406</c:v>
                </c:pt>
                <c:pt idx="53">
                  <c:v>23335.441297040001</c:v>
                </c:pt>
                <c:pt idx="54">
                  <c:v>23764.765336204498</c:v>
                </c:pt>
                <c:pt idx="55">
                  <c:v>23215.361620662603</c:v>
                </c:pt>
                <c:pt idx="56">
                  <c:v>23821.433018696702</c:v>
                </c:pt>
                <c:pt idx="57">
                  <c:v>24188.6867497641</c:v>
                </c:pt>
                <c:pt idx="58">
                  <c:v>24157.406556558602</c:v>
                </c:pt>
                <c:pt idx="59">
                  <c:v>24544.566053767299</c:v>
                </c:pt>
                <c:pt idx="60">
                  <c:v>24693.340162456901</c:v>
                </c:pt>
                <c:pt idx="61">
                  <c:v>24693.340162456901</c:v>
                </c:pt>
                <c:pt idx="62">
                  <c:v>25582.0635250675</c:v>
                </c:pt>
                <c:pt idx="63">
                  <c:v>26403.574400289999</c:v>
                </c:pt>
                <c:pt idx="64">
                  <c:v>25653.899324980099</c:v>
                </c:pt>
                <c:pt idx="65">
                  <c:v>22550.1467485059</c:v>
                </c:pt>
                <c:pt idx="66">
                  <c:v>23906.6712549568</c:v>
                </c:pt>
                <c:pt idx="67">
                  <c:v>24484.180264447103</c:v>
                </c:pt>
                <c:pt idx="68">
                  <c:v>24834.567538919498</c:v>
                </c:pt>
                <c:pt idx="69">
                  <c:v>25192.569880696203</c:v>
                </c:pt>
                <c:pt idx="70">
                  <c:v>25676.523926344202</c:v>
                </c:pt>
                <c:pt idx="71">
                  <c:v>25617.647607866198</c:v>
                </c:pt>
                <c:pt idx="72">
                  <c:v>25454.864455219242</c:v>
                </c:pt>
                <c:pt idx="73">
                  <c:v>27104.340616523197</c:v>
                </c:pt>
                <c:pt idx="74">
                  <c:v>27700.013540976041</c:v>
                </c:pt>
                <c:pt idx="75">
                  <c:v>28017.148778040486</c:v>
                </c:pt>
                <c:pt idx="76">
                  <c:v>28371.855919985897</c:v>
                </c:pt>
                <c:pt idx="77">
                  <c:v>29391.834028176178</c:v>
                </c:pt>
                <c:pt idx="78">
                  <c:v>29950.269751768945</c:v>
                </c:pt>
                <c:pt idx="79">
                  <c:v>30294.257681876068</c:v>
                </c:pt>
                <c:pt idx="80">
                  <c:v>31074.676794360286</c:v>
                </c:pt>
                <c:pt idx="81">
                  <c:v>31556.13927119771</c:v>
                </c:pt>
                <c:pt idx="82">
                  <c:v>32066.312046859945</c:v>
                </c:pt>
                <c:pt idx="83">
                  <c:v>31731.769225441982</c:v>
                </c:pt>
                <c:pt idx="84">
                  <c:v>32557.844653528013</c:v>
                </c:pt>
                <c:pt idx="85">
                  <c:v>32766.78146138263</c:v>
                </c:pt>
                <c:pt idx="86">
                  <c:v>33460.091285101516</c:v>
                </c:pt>
                <c:pt idx="87">
                  <c:v>32367.350755672898</c:v>
                </c:pt>
                <c:pt idx="88">
                  <c:v>30984.144473268872</c:v>
                </c:pt>
                <c:pt idx="89">
                  <c:v>30984.144473268872</c:v>
                </c:pt>
                <c:pt idx="90">
                  <c:v>30984.144473268901</c:v>
                </c:pt>
                <c:pt idx="91">
                  <c:v>30543.735984948307</c:v>
                </c:pt>
                <c:pt idx="92">
                  <c:v>28875.72510625732</c:v>
                </c:pt>
                <c:pt idx="93">
                  <c:v>30659.269684238505</c:v>
                </c:pt>
                <c:pt idx="94">
                  <c:v>29940.834287325197</c:v>
                </c:pt>
                <c:pt idx="95">
                  <c:v>28185.605706103328</c:v>
                </c:pt>
                <c:pt idx="96">
                  <c:v>28727.621848369534</c:v>
                </c:pt>
                <c:pt idx="97">
                  <c:v>29592.362516299745</c:v>
                </c:pt>
                <c:pt idx="98">
                  <c:v>28681.305103418199</c:v>
                </c:pt>
                <c:pt idx="99">
                  <c:v>29632.169988792921</c:v>
                </c:pt>
                <c:pt idx="100">
                  <c:v>29561.317373914146</c:v>
                </c:pt>
                <c:pt idx="101">
                  <c:v>29565.439403822144</c:v>
                </c:pt>
                <c:pt idx="102">
                  <c:v>29658.775083083536</c:v>
                </c:pt>
                <c:pt idx="103">
                  <c:v>29855.446033734039</c:v>
                </c:pt>
                <c:pt idx="104">
                  <c:v>30186.303273558959</c:v>
                </c:pt>
                <c:pt idx="105">
                  <c:v>30658.897557248551</c:v>
                </c:pt>
                <c:pt idx="106">
                  <c:v>30405.522695104359</c:v>
                </c:pt>
                <c:pt idx="107">
                  <c:v>29968.218560539284</c:v>
                </c:pt>
                <c:pt idx="108">
                  <c:v>29387.72784262307</c:v>
                </c:pt>
                <c:pt idx="109">
                  <c:v>31697.238414607513</c:v>
                </c:pt>
                <c:pt idx="110">
                  <c:v>32166.079579709884</c:v>
                </c:pt>
                <c:pt idx="111">
                  <c:v>32532.445167249498</c:v>
                </c:pt>
                <c:pt idx="112">
                  <c:v>33189.079068211577</c:v>
                </c:pt>
                <c:pt idx="113">
                  <c:v>32802.46208992332</c:v>
                </c:pt>
              </c:numCache>
              <c:extLst/>
            </c:numRef>
          </c:val>
          <c:extLst>
            <c:ext xmlns:c16="http://schemas.microsoft.com/office/drawing/2014/chart" uri="{C3380CC4-5D6E-409C-BE32-E72D297353CC}">
              <c16:uniqueId val="{00000001-46A2-4CA1-93F0-3D8A81D3833D}"/>
            </c:ext>
          </c:extLst>
        </c:ser>
        <c:ser>
          <c:idx val="1"/>
          <c:order val="2"/>
          <c:tx>
            <c:strRef>
              <c:f>DATA_UUSI!$A$73</c:f>
              <c:strCache>
                <c:ptCount val="1"/>
                <c:pt idx="0">
                  <c:v>Pitkän koron rahastot</c:v>
                </c:pt>
              </c:strCache>
            </c:strRef>
          </c:tx>
          <c:spPr>
            <a:solidFill>
              <a:srgbClr val="7F539C"/>
            </a:solidFill>
            <a:ln w="25400">
              <a:noFill/>
            </a:ln>
          </c:spPr>
          <c:cat>
            <c:numRef>
              <c:f>'DATA-LOOKUP'!$N$30:$DR$30</c:f>
              <c:numCache>
                <c:formatCode>m/d/yyyy</c:formatCode>
                <c:ptCount val="109"/>
                <c:pt idx="0">
                  <c:v>42124</c:v>
                </c:pt>
                <c:pt idx="1">
                  <c:v>42155</c:v>
                </c:pt>
                <c:pt idx="2">
                  <c:v>42185</c:v>
                </c:pt>
                <c:pt idx="3">
                  <c:v>42216</c:v>
                </c:pt>
                <c:pt idx="4">
                  <c:v>42247</c:v>
                </c:pt>
                <c:pt idx="5">
                  <c:v>42277</c:v>
                </c:pt>
                <c:pt idx="6">
                  <c:v>42308</c:v>
                </c:pt>
                <c:pt idx="7">
                  <c:v>42338</c:v>
                </c:pt>
                <c:pt idx="8">
                  <c:v>42369</c:v>
                </c:pt>
                <c:pt idx="9">
                  <c:v>42400</c:v>
                </c:pt>
                <c:pt idx="10">
                  <c:v>42429</c:v>
                </c:pt>
                <c:pt idx="11">
                  <c:v>42460</c:v>
                </c:pt>
                <c:pt idx="12">
                  <c:v>42490</c:v>
                </c:pt>
                <c:pt idx="13">
                  <c:v>42521</c:v>
                </c:pt>
                <c:pt idx="14">
                  <c:v>42551</c:v>
                </c:pt>
                <c:pt idx="15">
                  <c:v>42582</c:v>
                </c:pt>
                <c:pt idx="16">
                  <c:v>42613</c:v>
                </c:pt>
                <c:pt idx="17">
                  <c:v>42643</c:v>
                </c:pt>
                <c:pt idx="18">
                  <c:v>42674</c:v>
                </c:pt>
                <c:pt idx="19">
                  <c:v>42704</c:v>
                </c:pt>
                <c:pt idx="20">
                  <c:v>42735</c:v>
                </c:pt>
                <c:pt idx="21">
                  <c:v>42766</c:v>
                </c:pt>
                <c:pt idx="22">
                  <c:v>42794</c:v>
                </c:pt>
                <c:pt idx="23">
                  <c:v>42825</c:v>
                </c:pt>
                <c:pt idx="24">
                  <c:v>42855</c:v>
                </c:pt>
                <c:pt idx="25">
                  <c:v>42886</c:v>
                </c:pt>
                <c:pt idx="26">
                  <c:v>42916</c:v>
                </c:pt>
                <c:pt idx="27">
                  <c:v>42947</c:v>
                </c:pt>
                <c:pt idx="28">
                  <c:v>42978</c:v>
                </c:pt>
                <c:pt idx="29">
                  <c:v>43008</c:v>
                </c:pt>
                <c:pt idx="30">
                  <c:v>43039</c:v>
                </c:pt>
                <c:pt idx="31">
                  <c:v>43069</c:v>
                </c:pt>
                <c:pt idx="32">
                  <c:v>43100</c:v>
                </c:pt>
                <c:pt idx="33">
                  <c:v>43131</c:v>
                </c:pt>
                <c:pt idx="34">
                  <c:v>43159</c:v>
                </c:pt>
                <c:pt idx="35">
                  <c:v>43190</c:v>
                </c:pt>
                <c:pt idx="36">
                  <c:v>43220</c:v>
                </c:pt>
                <c:pt idx="37">
                  <c:v>43251</c:v>
                </c:pt>
                <c:pt idx="38">
                  <c:v>43281</c:v>
                </c:pt>
                <c:pt idx="39">
                  <c:v>43312</c:v>
                </c:pt>
                <c:pt idx="40">
                  <c:v>43343</c:v>
                </c:pt>
                <c:pt idx="41">
                  <c:v>43373</c:v>
                </c:pt>
                <c:pt idx="42">
                  <c:v>43404</c:v>
                </c:pt>
                <c:pt idx="43">
                  <c:v>43434</c:v>
                </c:pt>
                <c:pt idx="44">
                  <c:v>43465</c:v>
                </c:pt>
                <c:pt idx="45">
                  <c:v>43496</c:v>
                </c:pt>
                <c:pt idx="46">
                  <c:v>43524</c:v>
                </c:pt>
                <c:pt idx="47">
                  <c:v>43555</c:v>
                </c:pt>
                <c:pt idx="48">
                  <c:v>43585</c:v>
                </c:pt>
                <c:pt idx="49">
                  <c:v>43616</c:v>
                </c:pt>
                <c:pt idx="50">
                  <c:v>43646</c:v>
                </c:pt>
                <c:pt idx="51">
                  <c:v>43677</c:v>
                </c:pt>
                <c:pt idx="52">
                  <c:v>43708</c:v>
                </c:pt>
                <c:pt idx="53">
                  <c:v>43738</c:v>
                </c:pt>
                <c:pt idx="54">
                  <c:v>43769</c:v>
                </c:pt>
                <c:pt idx="55">
                  <c:v>43799</c:v>
                </c:pt>
                <c:pt idx="56">
                  <c:v>43830</c:v>
                </c:pt>
                <c:pt idx="57">
                  <c:v>43861</c:v>
                </c:pt>
                <c:pt idx="58">
                  <c:v>43890</c:v>
                </c:pt>
                <c:pt idx="59">
                  <c:v>43921</c:v>
                </c:pt>
                <c:pt idx="60">
                  <c:v>43951</c:v>
                </c:pt>
                <c:pt idx="61">
                  <c:v>43982</c:v>
                </c:pt>
                <c:pt idx="62">
                  <c:v>44012</c:v>
                </c:pt>
                <c:pt idx="63">
                  <c:v>44043</c:v>
                </c:pt>
                <c:pt idx="64">
                  <c:v>44074</c:v>
                </c:pt>
                <c:pt idx="65">
                  <c:v>44104</c:v>
                </c:pt>
                <c:pt idx="66">
                  <c:v>44135</c:v>
                </c:pt>
                <c:pt idx="67">
                  <c:v>44165</c:v>
                </c:pt>
                <c:pt idx="68">
                  <c:v>44196</c:v>
                </c:pt>
                <c:pt idx="69">
                  <c:v>44227</c:v>
                </c:pt>
                <c:pt idx="70">
                  <c:v>44255</c:v>
                </c:pt>
                <c:pt idx="71">
                  <c:v>44286</c:v>
                </c:pt>
                <c:pt idx="72">
                  <c:v>44316</c:v>
                </c:pt>
                <c:pt idx="73">
                  <c:v>44347</c:v>
                </c:pt>
                <c:pt idx="74">
                  <c:v>44377</c:v>
                </c:pt>
                <c:pt idx="75">
                  <c:v>44408</c:v>
                </c:pt>
                <c:pt idx="76">
                  <c:v>44439</c:v>
                </c:pt>
                <c:pt idx="77">
                  <c:v>44469</c:v>
                </c:pt>
                <c:pt idx="78">
                  <c:v>44500</c:v>
                </c:pt>
                <c:pt idx="79">
                  <c:v>44530</c:v>
                </c:pt>
                <c:pt idx="80">
                  <c:v>44561</c:v>
                </c:pt>
                <c:pt idx="81">
                  <c:v>44592</c:v>
                </c:pt>
                <c:pt idx="82">
                  <c:v>44620</c:v>
                </c:pt>
                <c:pt idx="83">
                  <c:v>44651</c:v>
                </c:pt>
                <c:pt idx="84">
                  <c:v>44681</c:v>
                </c:pt>
                <c:pt idx="85">
                  <c:v>44712</c:v>
                </c:pt>
                <c:pt idx="86">
                  <c:v>44742</c:v>
                </c:pt>
                <c:pt idx="87">
                  <c:v>44773</c:v>
                </c:pt>
                <c:pt idx="88">
                  <c:v>44804</c:v>
                </c:pt>
                <c:pt idx="89">
                  <c:v>44834</c:v>
                </c:pt>
                <c:pt idx="90">
                  <c:v>44865</c:v>
                </c:pt>
                <c:pt idx="91">
                  <c:v>44895</c:v>
                </c:pt>
                <c:pt idx="92">
                  <c:v>44926</c:v>
                </c:pt>
                <c:pt idx="93">
                  <c:v>44957</c:v>
                </c:pt>
                <c:pt idx="94">
                  <c:v>44985</c:v>
                </c:pt>
                <c:pt idx="95">
                  <c:v>45016</c:v>
                </c:pt>
                <c:pt idx="96">
                  <c:v>45046</c:v>
                </c:pt>
                <c:pt idx="97">
                  <c:v>45077</c:v>
                </c:pt>
                <c:pt idx="98">
                  <c:v>45107</c:v>
                </c:pt>
                <c:pt idx="99">
                  <c:v>45138</c:v>
                </c:pt>
                <c:pt idx="100">
                  <c:v>45169</c:v>
                </c:pt>
                <c:pt idx="101">
                  <c:v>45199</c:v>
                </c:pt>
                <c:pt idx="102">
                  <c:v>45230</c:v>
                </c:pt>
                <c:pt idx="103">
                  <c:v>45260</c:v>
                </c:pt>
                <c:pt idx="104">
                  <c:v>45291</c:v>
                </c:pt>
                <c:pt idx="105">
                  <c:v>45322</c:v>
                </c:pt>
                <c:pt idx="106">
                  <c:v>45351</c:v>
                </c:pt>
                <c:pt idx="107">
                  <c:v>45382</c:v>
                </c:pt>
                <c:pt idx="108">
                  <c:v>45412</c:v>
                </c:pt>
              </c:numCache>
              <c:extLst/>
            </c:numRef>
          </c:cat>
          <c:val>
            <c:numRef>
              <c:f>('DATA-LOOKUP'!$H$33:$DL$33,'DATA-LOOKUP'!$DN$33:$DR$33)</c:f>
              <c:numCache>
                <c:formatCode>#\ ##0.0</c:formatCode>
                <c:ptCount val="114"/>
                <c:pt idx="0">
                  <c:v>25572.196179040006</c:v>
                </c:pt>
                <c:pt idx="1">
                  <c:v>26202.237772020002</c:v>
                </c:pt>
                <c:pt idx="2">
                  <c:v>26432.63005783</c:v>
                </c:pt>
                <c:pt idx="3">
                  <c:v>27286.421901369999</c:v>
                </c:pt>
                <c:pt idx="4">
                  <c:v>28155.545293219202</c:v>
                </c:pt>
                <c:pt idx="5">
                  <c:v>28987.348435670003</c:v>
                </c:pt>
                <c:pt idx="6">
                  <c:v>29324.84812463</c:v>
                </c:pt>
                <c:pt idx="7">
                  <c:v>29133.994707860002</c:v>
                </c:pt>
                <c:pt idx="8">
                  <c:v>28565.046769550001</c:v>
                </c:pt>
                <c:pt idx="9">
                  <c:v>28725.022420000001</c:v>
                </c:pt>
                <c:pt idx="10">
                  <c:v>27984.824110819998</c:v>
                </c:pt>
                <c:pt idx="11">
                  <c:v>27686.48069308</c:v>
                </c:pt>
                <c:pt idx="12">
                  <c:v>28397.11714966</c:v>
                </c:pt>
                <c:pt idx="13">
                  <c:v>28684.27995263</c:v>
                </c:pt>
                <c:pt idx="14">
                  <c:v>28166.485977299999</c:v>
                </c:pt>
                <c:pt idx="15">
                  <c:v>27942.25932497</c:v>
                </c:pt>
                <c:pt idx="16">
                  <c:v>27431.61136952</c:v>
                </c:pt>
                <c:pt idx="17">
                  <c:v>28068.657808830001</c:v>
                </c:pt>
                <c:pt idx="18">
                  <c:v>28622.464952639999</c:v>
                </c:pt>
                <c:pt idx="19">
                  <c:v>28915.060374820001</c:v>
                </c:pt>
                <c:pt idx="20">
                  <c:v>29071.740100790001</c:v>
                </c:pt>
                <c:pt idx="21">
                  <c:v>29736.231041682098</c:v>
                </c:pt>
                <c:pt idx="22">
                  <c:v>30204.2761480232</c:v>
                </c:pt>
                <c:pt idx="23">
                  <c:v>30489.058836006301</c:v>
                </c:pt>
                <c:pt idx="24">
                  <c:v>30082.466487555801</c:v>
                </c:pt>
                <c:pt idx="25">
                  <c:v>29712.7317988</c:v>
                </c:pt>
                <c:pt idx="26">
                  <c:v>30022.9575566684</c:v>
                </c:pt>
                <c:pt idx="27">
                  <c:v>29926.819816259998</c:v>
                </c:pt>
                <c:pt idx="28">
                  <c:v>30155.274445336301</c:v>
                </c:pt>
                <c:pt idx="29">
                  <c:v>30453.213588366798</c:v>
                </c:pt>
                <c:pt idx="30">
                  <c:v>30608.757164431499</c:v>
                </c:pt>
                <c:pt idx="31">
                  <c:v>30837.016794470001</c:v>
                </c:pt>
                <c:pt idx="32">
                  <c:v>31056.794995692599</c:v>
                </c:pt>
                <c:pt idx="33">
                  <c:v>31017.209675948201</c:v>
                </c:pt>
                <c:pt idx="34">
                  <c:v>31372.701088465499</c:v>
                </c:pt>
                <c:pt idx="35">
                  <c:v>31351.276249018101</c:v>
                </c:pt>
                <c:pt idx="36">
                  <c:v>31541.5781214751</c:v>
                </c:pt>
                <c:pt idx="37">
                  <c:v>31523.703295757303</c:v>
                </c:pt>
                <c:pt idx="38">
                  <c:v>31600.410940334899</c:v>
                </c:pt>
                <c:pt idx="39">
                  <c:v>31550.041304171198</c:v>
                </c:pt>
                <c:pt idx="40">
                  <c:v>31073.832345404</c:v>
                </c:pt>
                <c:pt idx="41">
                  <c:v>31056.054766843299</c:v>
                </c:pt>
                <c:pt idx="42">
                  <c:v>30747.920653039801</c:v>
                </c:pt>
                <c:pt idx="43">
                  <c:v>30798.116471336103</c:v>
                </c:pt>
                <c:pt idx="44">
                  <c:v>30272.761040489699</c:v>
                </c:pt>
                <c:pt idx="45">
                  <c:v>30422.760734236199</c:v>
                </c:pt>
                <c:pt idx="46">
                  <c:v>30155.598983177199</c:v>
                </c:pt>
                <c:pt idx="47">
                  <c:v>30152.217667084402</c:v>
                </c:pt>
                <c:pt idx="48">
                  <c:v>29337.252965449999</c:v>
                </c:pt>
                <c:pt idx="49">
                  <c:v>28972.641409619999</c:v>
                </c:pt>
                <c:pt idx="50">
                  <c:v>29273.27107187</c:v>
                </c:pt>
                <c:pt idx="51">
                  <c:v>29713.677393116101</c:v>
                </c:pt>
                <c:pt idx="52">
                  <c:v>30089.313108517399</c:v>
                </c:pt>
                <c:pt idx="53">
                  <c:v>29445.398325080001</c:v>
                </c:pt>
                <c:pt idx="54">
                  <c:v>29764.196473002103</c:v>
                </c:pt>
                <c:pt idx="55">
                  <c:v>30175.4055013457</c:v>
                </c:pt>
                <c:pt idx="56">
                  <c:v>30989.4649846641</c:v>
                </c:pt>
                <c:pt idx="57">
                  <c:v>31694.026501570399</c:v>
                </c:pt>
                <c:pt idx="58">
                  <c:v>31744.2556347516</c:v>
                </c:pt>
                <c:pt idx="59">
                  <c:v>32228.339507520101</c:v>
                </c:pt>
                <c:pt idx="60">
                  <c:v>32383.446461523799</c:v>
                </c:pt>
                <c:pt idx="61">
                  <c:v>32383.446461523799</c:v>
                </c:pt>
                <c:pt idx="62">
                  <c:v>31969.978764811698</c:v>
                </c:pt>
                <c:pt idx="63">
                  <c:v>32680.233260650002</c:v>
                </c:pt>
                <c:pt idx="64">
                  <c:v>32882.354175913104</c:v>
                </c:pt>
                <c:pt idx="65">
                  <c:v>28266.118312021899</c:v>
                </c:pt>
                <c:pt idx="66">
                  <c:v>29351.991667279399</c:v>
                </c:pt>
                <c:pt idx="67">
                  <c:v>30318.453315985298</c:v>
                </c:pt>
                <c:pt idx="68">
                  <c:v>30865.043617978601</c:v>
                </c:pt>
                <c:pt idx="69">
                  <c:v>31286.504952890598</c:v>
                </c:pt>
                <c:pt idx="70">
                  <c:v>31288.893378856999</c:v>
                </c:pt>
                <c:pt idx="71">
                  <c:v>31097.185818324902</c:v>
                </c:pt>
                <c:pt idx="72">
                  <c:v>30836.598315980365</c:v>
                </c:pt>
                <c:pt idx="73">
                  <c:v>31514.601062595029</c:v>
                </c:pt>
                <c:pt idx="74">
                  <c:v>31622.10465714175</c:v>
                </c:pt>
                <c:pt idx="75">
                  <c:v>31742.883324315972</c:v>
                </c:pt>
                <c:pt idx="76">
                  <c:v>31275.735812285588</c:v>
                </c:pt>
                <c:pt idx="77">
                  <c:v>31263.886245727688</c:v>
                </c:pt>
                <c:pt idx="78">
                  <c:v>31779.936913955567</c:v>
                </c:pt>
                <c:pt idx="79">
                  <c:v>31982.624305217603</c:v>
                </c:pt>
                <c:pt idx="80">
                  <c:v>32726.918826463181</c:v>
                </c:pt>
                <c:pt idx="81">
                  <c:v>33380.047730404302</c:v>
                </c:pt>
                <c:pt idx="82">
                  <c:v>33527.035040989991</c:v>
                </c:pt>
                <c:pt idx="83">
                  <c:v>32820.423834274785</c:v>
                </c:pt>
                <c:pt idx="84">
                  <c:v>32782.697596584134</c:v>
                </c:pt>
                <c:pt idx="85">
                  <c:v>32739.84491722603</c:v>
                </c:pt>
                <c:pt idx="86">
                  <c:v>32685.177115243114</c:v>
                </c:pt>
                <c:pt idx="87">
                  <c:v>32233.571146343886</c:v>
                </c:pt>
                <c:pt idx="88">
                  <c:v>29406.876149336174</c:v>
                </c:pt>
                <c:pt idx="89">
                  <c:v>29406.876149336174</c:v>
                </c:pt>
                <c:pt idx="90">
                  <c:v>29406.876149336174</c:v>
                </c:pt>
                <c:pt idx="91">
                  <c:v>28659.641102144564</c:v>
                </c:pt>
                <c:pt idx="92">
                  <c:v>27341.446452983117</c:v>
                </c:pt>
                <c:pt idx="93">
                  <c:v>28557.006099411312</c:v>
                </c:pt>
                <c:pt idx="94">
                  <c:v>28337.887489483233</c:v>
                </c:pt>
                <c:pt idx="95">
                  <c:v>27163.423958665051</c:v>
                </c:pt>
                <c:pt idx="96">
                  <c:v>27113.169948863255</c:v>
                </c:pt>
                <c:pt idx="97">
                  <c:v>27870.946172795833</c:v>
                </c:pt>
                <c:pt idx="98">
                  <c:v>27454.455407082834</c:v>
                </c:pt>
                <c:pt idx="99">
                  <c:v>28388.206984955956</c:v>
                </c:pt>
                <c:pt idx="100">
                  <c:v>28413.279255227604</c:v>
                </c:pt>
                <c:pt idx="101">
                  <c:v>28408.715704688446</c:v>
                </c:pt>
                <c:pt idx="102">
                  <c:v>28469.821917120044</c:v>
                </c:pt>
                <c:pt idx="103">
                  <c:v>28520.857351911262</c:v>
                </c:pt>
                <c:pt idx="104">
                  <c:v>28732.502281730889</c:v>
                </c:pt>
                <c:pt idx="105">
                  <c:v>29062.632282292292</c:v>
                </c:pt>
                <c:pt idx="106">
                  <c:v>29058.286002190682</c:v>
                </c:pt>
                <c:pt idx="107">
                  <c:v>28748.001138487412</c:v>
                </c:pt>
                <c:pt idx="108">
                  <c:v>28066.171122158597</c:v>
                </c:pt>
                <c:pt idx="109">
                  <c:v>29961.391546163813</c:v>
                </c:pt>
                <c:pt idx="110">
                  <c:v>30403.779849756473</c:v>
                </c:pt>
                <c:pt idx="111">
                  <c:v>30433.292443916565</c:v>
                </c:pt>
                <c:pt idx="112">
                  <c:v>30715.517264002399</c:v>
                </c:pt>
                <c:pt idx="113">
                  <c:v>30482.211709550807</c:v>
                </c:pt>
              </c:numCache>
              <c:extLst/>
            </c:numRef>
          </c:val>
          <c:extLst>
            <c:ext xmlns:c16="http://schemas.microsoft.com/office/drawing/2014/chart" uri="{C3380CC4-5D6E-409C-BE32-E72D297353CC}">
              <c16:uniqueId val="{00000002-46A2-4CA1-93F0-3D8A81D3833D}"/>
            </c:ext>
          </c:extLst>
        </c:ser>
        <c:ser>
          <c:idx val="2"/>
          <c:order val="3"/>
          <c:tx>
            <c:strRef>
              <c:f>DATA_UUSI!$A$74</c:f>
              <c:strCache>
                <c:ptCount val="1"/>
                <c:pt idx="0">
                  <c:v>Lyhyen koron rahastot</c:v>
                </c:pt>
              </c:strCache>
            </c:strRef>
          </c:tx>
          <c:spPr>
            <a:solidFill>
              <a:srgbClr val="FFD600"/>
            </a:solidFill>
            <a:ln w="25400">
              <a:noFill/>
            </a:ln>
          </c:spPr>
          <c:cat>
            <c:numRef>
              <c:f>'DATA-LOOKUP'!$N$30:$DR$30</c:f>
              <c:numCache>
                <c:formatCode>m/d/yyyy</c:formatCode>
                <c:ptCount val="109"/>
                <c:pt idx="0">
                  <c:v>42124</c:v>
                </c:pt>
                <c:pt idx="1">
                  <c:v>42155</c:v>
                </c:pt>
                <c:pt idx="2">
                  <c:v>42185</c:v>
                </c:pt>
                <c:pt idx="3">
                  <c:v>42216</c:v>
                </c:pt>
                <c:pt idx="4">
                  <c:v>42247</c:v>
                </c:pt>
                <c:pt idx="5">
                  <c:v>42277</c:v>
                </c:pt>
                <c:pt idx="6">
                  <c:v>42308</c:v>
                </c:pt>
                <c:pt idx="7">
                  <c:v>42338</c:v>
                </c:pt>
                <c:pt idx="8">
                  <c:v>42369</c:v>
                </c:pt>
                <c:pt idx="9">
                  <c:v>42400</c:v>
                </c:pt>
                <c:pt idx="10">
                  <c:v>42429</c:v>
                </c:pt>
                <c:pt idx="11">
                  <c:v>42460</c:v>
                </c:pt>
                <c:pt idx="12">
                  <c:v>42490</c:v>
                </c:pt>
                <c:pt idx="13">
                  <c:v>42521</c:v>
                </c:pt>
                <c:pt idx="14">
                  <c:v>42551</c:v>
                </c:pt>
                <c:pt idx="15">
                  <c:v>42582</c:v>
                </c:pt>
                <c:pt idx="16">
                  <c:v>42613</c:v>
                </c:pt>
                <c:pt idx="17">
                  <c:v>42643</c:v>
                </c:pt>
                <c:pt idx="18">
                  <c:v>42674</c:v>
                </c:pt>
                <c:pt idx="19">
                  <c:v>42704</c:v>
                </c:pt>
                <c:pt idx="20">
                  <c:v>42735</c:v>
                </c:pt>
                <c:pt idx="21">
                  <c:v>42766</c:v>
                </c:pt>
                <c:pt idx="22">
                  <c:v>42794</c:v>
                </c:pt>
                <c:pt idx="23">
                  <c:v>42825</c:v>
                </c:pt>
                <c:pt idx="24">
                  <c:v>42855</c:v>
                </c:pt>
                <c:pt idx="25">
                  <c:v>42886</c:v>
                </c:pt>
                <c:pt idx="26">
                  <c:v>42916</c:v>
                </c:pt>
                <c:pt idx="27">
                  <c:v>42947</c:v>
                </c:pt>
                <c:pt idx="28">
                  <c:v>42978</c:v>
                </c:pt>
                <c:pt idx="29">
                  <c:v>43008</c:v>
                </c:pt>
                <c:pt idx="30">
                  <c:v>43039</c:v>
                </c:pt>
                <c:pt idx="31">
                  <c:v>43069</c:v>
                </c:pt>
                <c:pt idx="32">
                  <c:v>43100</c:v>
                </c:pt>
                <c:pt idx="33">
                  <c:v>43131</c:v>
                </c:pt>
                <c:pt idx="34">
                  <c:v>43159</c:v>
                </c:pt>
                <c:pt idx="35">
                  <c:v>43190</c:v>
                </c:pt>
                <c:pt idx="36">
                  <c:v>43220</c:v>
                </c:pt>
                <c:pt idx="37">
                  <c:v>43251</c:v>
                </c:pt>
                <c:pt idx="38">
                  <c:v>43281</c:v>
                </c:pt>
                <c:pt idx="39">
                  <c:v>43312</c:v>
                </c:pt>
                <c:pt idx="40">
                  <c:v>43343</c:v>
                </c:pt>
                <c:pt idx="41">
                  <c:v>43373</c:v>
                </c:pt>
                <c:pt idx="42">
                  <c:v>43404</c:v>
                </c:pt>
                <c:pt idx="43">
                  <c:v>43434</c:v>
                </c:pt>
                <c:pt idx="44">
                  <c:v>43465</c:v>
                </c:pt>
                <c:pt idx="45">
                  <c:v>43496</c:v>
                </c:pt>
                <c:pt idx="46">
                  <c:v>43524</c:v>
                </c:pt>
                <c:pt idx="47">
                  <c:v>43555</c:v>
                </c:pt>
                <c:pt idx="48">
                  <c:v>43585</c:v>
                </c:pt>
                <c:pt idx="49">
                  <c:v>43616</c:v>
                </c:pt>
                <c:pt idx="50">
                  <c:v>43646</c:v>
                </c:pt>
                <c:pt idx="51">
                  <c:v>43677</c:v>
                </c:pt>
                <c:pt idx="52">
                  <c:v>43708</c:v>
                </c:pt>
                <c:pt idx="53">
                  <c:v>43738</c:v>
                </c:pt>
                <c:pt idx="54">
                  <c:v>43769</c:v>
                </c:pt>
                <c:pt idx="55">
                  <c:v>43799</c:v>
                </c:pt>
                <c:pt idx="56">
                  <c:v>43830</c:v>
                </c:pt>
                <c:pt idx="57">
                  <c:v>43861</c:v>
                </c:pt>
                <c:pt idx="58">
                  <c:v>43890</c:v>
                </c:pt>
                <c:pt idx="59">
                  <c:v>43921</c:v>
                </c:pt>
                <c:pt idx="60">
                  <c:v>43951</c:v>
                </c:pt>
                <c:pt idx="61">
                  <c:v>43982</c:v>
                </c:pt>
                <c:pt idx="62">
                  <c:v>44012</c:v>
                </c:pt>
                <c:pt idx="63">
                  <c:v>44043</c:v>
                </c:pt>
                <c:pt idx="64">
                  <c:v>44074</c:v>
                </c:pt>
                <c:pt idx="65">
                  <c:v>44104</c:v>
                </c:pt>
                <c:pt idx="66">
                  <c:v>44135</c:v>
                </c:pt>
                <c:pt idx="67">
                  <c:v>44165</c:v>
                </c:pt>
                <c:pt idx="68">
                  <c:v>44196</c:v>
                </c:pt>
                <c:pt idx="69">
                  <c:v>44227</c:v>
                </c:pt>
                <c:pt idx="70">
                  <c:v>44255</c:v>
                </c:pt>
                <c:pt idx="71">
                  <c:v>44286</c:v>
                </c:pt>
                <c:pt idx="72">
                  <c:v>44316</c:v>
                </c:pt>
                <c:pt idx="73">
                  <c:v>44347</c:v>
                </c:pt>
                <c:pt idx="74">
                  <c:v>44377</c:v>
                </c:pt>
                <c:pt idx="75">
                  <c:v>44408</c:v>
                </c:pt>
                <c:pt idx="76">
                  <c:v>44439</c:v>
                </c:pt>
                <c:pt idx="77">
                  <c:v>44469</c:v>
                </c:pt>
                <c:pt idx="78">
                  <c:v>44500</c:v>
                </c:pt>
                <c:pt idx="79">
                  <c:v>44530</c:v>
                </c:pt>
                <c:pt idx="80">
                  <c:v>44561</c:v>
                </c:pt>
                <c:pt idx="81">
                  <c:v>44592</c:v>
                </c:pt>
                <c:pt idx="82">
                  <c:v>44620</c:v>
                </c:pt>
                <c:pt idx="83">
                  <c:v>44651</c:v>
                </c:pt>
                <c:pt idx="84">
                  <c:v>44681</c:v>
                </c:pt>
                <c:pt idx="85">
                  <c:v>44712</c:v>
                </c:pt>
                <c:pt idx="86">
                  <c:v>44742</c:v>
                </c:pt>
                <c:pt idx="87">
                  <c:v>44773</c:v>
                </c:pt>
                <c:pt idx="88">
                  <c:v>44804</c:v>
                </c:pt>
                <c:pt idx="89">
                  <c:v>44834</c:v>
                </c:pt>
                <c:pt idx="90">
                  <c:v>44865</c:v>
                </c:pt>
                <c:pt idx="91">
                  <c:v>44895</c:v>
                </c:pt>
                <c:pt idx="92">
                  <c:v>44926</c:v>
                </c:pt>
                <c:pt idx="93">
                  <c:v>44957</c:v>
                </c:pt>
                <c:pt idx="94">
                  <c:v>44985</c:v>
                </c:pt>
                <c:pt idx="95">
                  <c:v>45016</c:v>
                </c:pt>
                <c:pt idx="96">
                  <c:v>45046</c:v>
                </c:pt>
                <c:pt idx="97">
                  <c:v>45077</c:v>
                </c:pt>
                <c:pt idx="98">
                  <c:v>45107</c:v>
                </c:pt>
                <c:pt idx="99">
                  <c:v>45138</c:v>
                </c:pt>
                <c:pt idx="100">
                  <c:v>45169</c:v>
                </c:pt>
                <c:pt idx="101">
                  <c:v>45199</c:v>
                </c:pt>
                <c:pt idx="102">
                  <c:v>45230</c:v>
                </c:pt>
                <c:pt idx="103">
                  <c:v>45260</c:v>
                </c:pt>
                <c:pt idx="104">
                  <c:v>45291</c:v>
                </c:pt>
                <c:pt idx="105">
                  <c:v>45322</c:v>
                </c:pt>
                <c:pt idx="106">
                  <c:v>45351</c:v>
                </c:pt>
                <c:pt idx="107">
                  <c:v>45382</c:v>
                </c:pt>
                <c:pt idx="108">
                  <c:v>45412</c:v>
                </c:pt>
              </c:numCache>
              <c:extLst/>
            </c:numRef>
          </c:cat>
          <c:val>
            <c:numRef>
              <c:f>('DATA-LOOKUP'!$H$34:$DL$34,'DATA-LOOKUP'!$DN$34:$DR$34)</c:f>
              <c:numCache>
                <c:formatCode>#\ ##0.0</c:formatCode>
                <c:ptCount val="114"/>
                <c:pt idx="0">
                  <c:v>11845.143943859999</c:v>
                </c:pt>
                <c:pt idx="1">
                  <c:v>12061.998961139998</c:v>
                </c:pt>
                <c:pt idx="2">
                  <c:v>12440.24630812</c:v>
                </c:pt>
                <c:pt idx="3">
                  <c:v>12275.631589429999</c:v>
                </c:pt>
                <c:pt idx="4">
                  <c:v>12563.950295559998</c:v>
                </c:pt>
                <c:pt idx="5">
                  <c:v>13360.43693672</c:v>
                </c:pt>
                <c:pt idx="6">
                  <c:v>13768.033031090001</c:v>
                </c:pt>
                <c:pt idx="7">
                  <c:v>14164.651833510001</c:v>
                </c:pt>
                <c:pt idx="8">
                  <c:v>13855.998085680001</c:v>
                </c:pt>
                <c:pt idx="9">
                  <c:v>13833.492478870001</c:v>
                </c:pt>
                <c:pt idx="10">
                  <c:v>13629.05190629</c:v>
                </c:pt>
                <c:pt idx="11">
                  <c:v>13411.2858741</c:v>
                </c:pt>
                <c:pt idx="12">
                  <c:v>12985.492181600001</c:v>
                </c:pt>
                <c:pt idx="13">
                  <c:v>12849.236980809999</c:v>
                </c:pt>
                <c:pt idx="14">
                  <c:v>12781.79214066</c:v>
                </c:pt>
                <c:pt idx="15">
                  <c:v>12699.962398719999</c:v>
                </c:pt>
                <c:pt idx="16">
                  <c:v>12661.601461370001</c:v>
                </c:pt>
                <c:pt idx="17">
                  <c:v>12598.1934248</c:v>
                </c:pt>
                <c:pt idx="18">
                  <c:v>12813.55414109</c:v>
                </c:pt>
                <c:pt idx="19">
                  <c:v>13071.8270285</c:v>
                </c:pt>
                <c:pt idx="20">
                  <c:v>13416.400179729999</c:v>
                </c:pt>
                <c:pt idx="21">
                  <c:v>13483.4471795101</c:v>
                </c:pt>
                <c:pt idx="22">
                  <c:v>13346.555229957899</c:v>
                </c:pt>
                <c:pt idx="23">
                  <c:v>13316.4197834604</c:v>
                </c:pt>
                <c:pt idx="24">
                  <c:v>13408.0325832326</c:v>
                </c:pt>
                <c:pt idx="25">
                  <c:v>13652.97064001</c:v>
                </c:pt>
                <c:pt idx="26">
                  <c:v>13770.043219884399</c:v>
                </c:pt>
                <c:pt idx="27">
                  <c:v>13612.985270680001</c:v>
                </c:pt>
                <c:pt idx="28">
                  <c:v>14028.330942101102</c:v>
                </c:pt>
                <c:pt idx="29">
                  <c:v>14348.183657035101</c:v>
                </c:pt>
                <c:pt idx="30">
                  <c:v>14480.4862835406</c:v>
                </c:pt>
                <c:pt idx="31">
                  <c:v>14639.892433479999</c:v>
                </c:pt>
                <c:pt idx="32">
                  <c:v>14818.142775013201</c:v>
                </c:pt>
                <c:pt idx="33">
                  <c:v>15127.202051960699</c:v>
                </c:pt>
                <c:pt idx="34">
                  <c:v>15113.293245593</c:v>
                </c:pt>
                <c:pt idx="35">
                  <c:v>14515.221490247201</c:v>
                </c:pt>
                <c:pt idx="36">
                  <c:v>14403.303727065599</c:v>
                </c:pt>
                <c:pt idx="37">
                  <c:v>14308.779008580001</c:v>
                </c:pt>
                <c:pt idx="38">
                  <c:v>14173.808327463101</c:v>
                </c:pt>
                <c:pt idx="39">
                  <c:v>13911.1270527708</c:v>
                </c:pt>
                <c:pt idx="40">
                  <c:v>14142.3055715018</c:v>
                </c:pt>
                <c:pt idx="41">
                  <c:v>13949.0153924676</c:v>
                </c:pt>
                <c:pt idx="42">
                  <c:v>13852.7392663184</c:v>
                </c:pt>
                <c:pt idx="43">
                  <c:v>14290.001850275299</c:v>
                </c:pt>
                <c:pt idx="44">
                  <c:v>14355.1730944929</c:v>
                </c:pt>
                <c:pt idx="45">
                  <c:v>14472.603523191201</c:v>
                </c:pt>
                <c:pt idx="46">
                  <c:v>14311.4770248481</c:v>
                </c:pt>
                <c:pt idx="47">
                  <c:v>13938.3410396749</c:v>
                </c:pt>
                <c:pt idx="48">
                  <c:v>13936.656269159999</c:v>
                </c:pt>
                <c:pt idx="49">
                  <c:v>13693.544283629999</c:v>
                </c:pt>
                <c:pt idx="50">
                  <c:v>13952.08395097</c:v>
                </c:pt>
                <c:pt idx="51">
                  <c:v>13842.594406510001</c:v>
                </c:pt>
                <c:pt idx="52">
                  <c:v>13828.5263299085</c:v>
                </c:pt>
                <c:pt idx="53">
                  <c:v>13776.68753189</c:v>
                </c:pt>
                <c:pt idx="54">
                  <c:v>14195.0324416534</c:v>
                </c:pt>
                <c:pt idx="55">
                  <c:v>14594.5669215574</c:v>
                </c:pt>
                <c:pt idx="56">
                  <c:v>14834.381448043101</c:v>
                </c:pt>
                <c:pt idx="57">
                  <c:v>15114.193462041299</c:v>
                </c:pt>
                <c:pt idx="58">
                  <c:v>15419.423441106701</c:v>
                </c:pt>
                <c:pt idx="59">
                  <c:v>15216.2819545859</c:v>
                </c:pt>
                <c:pt idx="60">
                  <c:v>15086.7034946434</c:v>
                </c:pt>
                <c:pt idx="61">
                  <c:v>15086.7034946434</c:v>
                </c:pt>
                <c:pt idx="62">
                  <c:v>15057.6273451425</c:v>
                </c:pt>
                <c:pt idx="63">
                  <c:v>15129.608889719999</c:v>
                </c:pt>
                <c:pt idx="64">
                  <c:v>15308.001338219601</c:v>
                </c:pt>
                <c:pt idx="65">
                  <c:v>13325.315858335</c:v>
                </c:pt>
                <c:pt idx="66">
                  <c:v>12729.665357674401</c:v>
                </c:pt>
                <c:pt idx="67">
                  <c:v>13347.778724179099</c:v>
                </c:pt>
                <c:pt idx="68">
                  <c:v>13428.336996656601</c:v>
                </c:pt>
                <c:pt idx="69">
                  <c:v>13854.258800271</c:v>
                </c:pt>
                <c:pt idx="70">
                  <c:v>13937.2836472156</c:v>
                </c:pt>
                <c:pt idx="71">
                  <c:v>13988.4432507124</c:v>
                </c:pt>
                <c:pt idx="72">
                  <c:v>14175.116168549033</c:v>
                </c:pt>
                <c:pt idx="73">
                  <c:v>14404.411927842353</c:v>
                </c:pt>
                <c:pt idx="74">
                  <c:v>15077.076385731851</c:v>
                </c:pt>
                <c:pt idx="75">
                  <c:v>15335.85309307518</c:v>
                </c:pt>
                <c:pt idx="76">
                  <c:v>15602.212120934057</c:v>
                </c:pt>
                <c:pt idx="77">
                  <c:v>16049.934170675624</c:v>
                </c:pt>
                <c:pt idx="78">
                  <c:v>16277.278186648713</c:v>
                </c:pt>
                <c:pt idx="79">
                  <c:v>16957.481209405483</c:v>
                </c:pt>
                <c:pt idx="80">
                  <c:v>17496.203781689863</c:v>
                </c:pt>
                <c:pt idx="81">
                  <c:v>17999.512989026425</c:v>
                </c:pt>
                <c:pt idx="82">
                  <c:v>18338.134019950288</c:v>
                </c:pt>
                <c:pt idx="83">
                  <c:v>18280.938484359631</c:v>
                </c:pt>
                <c:pt idx="84">
                  <c:v>18620.890545821465</c:v>
                </c:pt>
                <c:pt idx="85">
                  <c:v>18467.618357600717</c:v>
                </c:pt>
                <c:pt idx="86">
                  <c:v>18700.018415123024</c:v>
                </c:pt>
                <c:pt idx="87">
                  <c:v>18459.650420620259</c:v>
                </c:pt>
                <c:pt idx="88">
                  <c:v>17926.103331810413</c:v>
                </c:pt>
                <c:pt idx="89">
                  <c:v>17926.103331810413</c:v>
                </c:pt>
                <c:pt idx="90">
                  <c:v>17926.103331810413</c:v>
                </c:pt>
                <c:pt idx="91">
                  <c:v>16654.595337705989</c:v>
                </c:pt>
                <c:pt idx="92">
                  <c:v>15476.412401216017</c:v>
                </c:pt>
                <c:pt idx="93">
                  <c:v>15679.845444845147</c:v>
                </c:pt>
                <c:pt idx="94">
                  <c:v>15734.278805343669</c:v>
                </c:pt>
                <c:pt idx="95">
                  <c:v>15052.266248074406</c:v>
                </c:pt>
                <c:pt idx="96">
                  <c:v>14359.357745238825</c:v>
                </c:pt>
                <c:pt idx="97">
                  <c:v>14161.114299760591</c:v>
                </c:pt>
                <c:pt idx="98">
                  <c:v>14205.596933499968</c:v>
                </c:pt>
                <c:pt idx="99">
                  <c:v>14105.334646885669</c:v>
                </c:pt>
                <c:pt idx="100">
                  <c:v>14568.205351917695</c:v>
                </c:pt>
                <c:pt idx="101">
                  <c:v>14661.540032878145</c:v>
                </c:pt>
                <c:pt idx="102">
                  <c:v>15173.846227155405</c:v>
                </c:pt>
                <c:pt idx="103">
                  <c:v>15391.791083308653</c:v>
                </c:pt>
                <c:pt idx="104">
                  <c:v>15369.189504426999</c:v>
                </c:pt>
                <c:pt idx="105">
                  <c:v>15673.218987665627</c:v>
                </c:pt>
                <c:pt idx="106">
                  <c:v>15887.615117496913</c:v>
                </c:pt>
                <c:pt idx="107">
                  <c:v>16401.512638822587</c:v>
                </c:pt>
                <c:pt idx="108">
                  <c:v>16360.020656409884</c:v>
                </c:pt>
                <c:pt idx="109">
                  <c:v>17036.601770653884</c:v>
                </c:pt>
                <c:pt idx="110">
                  <c:v>17110.305431291461</c:v>
                </c:pt>
                <c:pt idx="111">
                  <c:v>17505.031860876061</c:v>
                </c:pt>
                <c:pt idx="112">
                  <c:v>17664.197624532262</c:v>
                </c:pt>
                <c:pt idx="113">
                  <c:v>17941.449163147463</c:v>
                </c:pt>
              </c:numCache>
              <c:extLst/>
            </c:numRef>
          </c:val>
          <c:extLst>
            <c:ext xmlns:c16="http://schemas.microsoft.com/office/drawing/2014/chart" uri="{C3380CC4-5D6E-409C-BE32-E72D297353CC}">
              <c16:uniqueId val="{00000003-46A2-4CA1-93F0-3D8A81D3833D}"/>
            </c:ext>
          </c:extLst>
        </c:ser>
        <c:ser>
          <c:idx val="3"/>
          <c:order val="4"/>
          <c:tx>
            <c:strRef>
              <c:f>DATA_UUSI!$A$75</c:f>
              <c:strCache>
                <c:ptCount val="1"/>
                <c:pt idx="0">
                  <c:v>Muut rahastot</c:v>
                </c:pt>
              </c:strCache>
            </c:strRef>
          </c:tx>
          <c:spPr>
            <a:solidFill>
              <a:srgbClr val="F4B5D3"/>
            </a:solidFill>
            <a:ln w="25400">
              <a:noFill/>
            </a:ln>
          </c:spPr>
          <c:cat>
            <c:numRef>
              <c:f>'DATA-LOOKUP'!$N$30:$DR$30</c:f>
              <c:numCache>
                <c:formatCode>m/d/yyyy</c:formatCode>
                <c:ptCount val="109"/>
                <c:pt idx="0">
                  <c:v>42124</c:v>
                </c:pt>
                <c:pt idx="1">
                  <c:v>42155</c:v>
                </c:pt>
                <c:pt idx="2">
                  <c:v>42185</c:v>
                </c:pt>
                <c:pt idx="3">
                  <c:v>42216</c:v>
                </c:pt>
                <c:pt idx="4">
                  <c:v>42247</c:v>
                </c:pt>
                <c:pt idx="5">
                  <c:v>42277</c:v>
                </c:pt>
                <c:pt idx="6">
                  <c:v>42308</c:v>
                </c:pt>
                <c:pt idx="7">
                  <c:v>42338</c:v>
                </c:pt>
                <c:pt idx="8">
                  <c:v>42369</c:v>
                </c:pt>
                <c:pt idx="9">
                  <c:v>42400</c:v>
                </c:pt>
                <c:pt idx="10">
                  <c:v>42429</c:v>
                </c:pt>
                <c:pt idx="11">
                  <c:v>42460</c:v>
                </c:pt>
                <c:pt idx="12">
                  <c:v>42490</c:v>
                </c:pt>
                <c:pt idx="13">
                  <c:v>42521</c:v>
                </c:pt>
                <c:pt idx="14">
                  <c:v>42551</c:v>
                </c:pt>
                <c:pt idx="15">
                  <c:v>42582</c:v>
                </c:pt>
                <c:pt idx="16">
                  <c:v>42613</c:v>
                </c:pt>
                <c:pt idx="17">
                  <c:v>42643</c:v>
                </c:pt>
                <c:pt idx="18">
                  <c:v>42674</c:v>
                </c:pt>
                <c:pt idx="19">
                  <c:v>42704</c:v>
                </c:pt>
                <c:pt idx="20">
                  <c:v>42735</c:v>
                </c:pt>
                <c:pt idx="21">
                  <c:v>42766</c:v>
                </c:pt>
                <c:pt idx="22">
                  <c:v>42794</c:v>
                </c:pt>
                <c:pt idx="23">
                  <c:v>42825</c:v>
                </c:pt>
                <c:pt idx="24">
                  <c:v>42855</c:v>
                </c:pt>
                <c:pt idx="25">
                  <c:v>42886</c:v>
                </c:pt>
                <c:pt idx="26">
                  <c:v>42916</c:v>
                </c:pt>
                <c:pt idx="27">
                  <c:v>42947</c:v>
                </c:pt>
                <c:pt idx="28">
                  <c:v>42978</c:v>
                </c:pt>
                <c:pt idx="29">
                  <c:v>43008</c:v>
                </c:pt>
                <c:pt idx="30">
                  <c:v>43039</c:v>
                </c:pt>
                <c:pt idx="31">
                  <c:v>43069</c:v>
                </c:pt>
                <c:pt idx="32">
                  <c:v>43100</c:v>
                </c:pt>
                <c:pt idx="33">
                  <c:v>43131</c:v>
                </c:pt>
                <c:pt idx="34">
                  <c:v>43159</c:v>
                </c:pt>
                <c:pt idx="35">
                  <c:v>43190</c:v>
                </c:pt>
                <c:pt idx="36">
                  <c:v>43220</c:v>
                </c:pt>
                <c:pt idx="37">
                  <c:v>43251</c:v>
                </c:pt>
                <c:pt idx="38">
                  <c:v>43281</c:v>
                </c:pt>
                <c:pt idx="39">
                  <c:v>43312</c:v>
                </c:pt>
                <c:pt idx="40">
                  <c:v>43343</c:v>
                </c:pt>
                <c:pt idx="41">
                  <c:v>43373</c:v>
                </c:pt>
                <c:pt idx="42">
                  <c:v>43404</c:v>
                </c:pt>
                <c:pt idx="43">
                  <c:v>43434</c:v>
                </c:pt>
                <c:pt idx="44">
                  <c:v>43465</c:v>
                </c:pt>
                <c:pt idx="45">
                  <c:v>43496</c:v>
                </c:pt>
                <c:pt idx="46">
                  <c:v>43524</c:v>
                </c:pt>
                <c:pt idx="47">
                  <c:v>43555</c:v>
                </c:pt>
                <c:pt idx="48">
                  <c:v>43585</c:v>
                </c:pt>
                <c:pt idx="49">
                  <c:v>43616</c:v>
                </c:pt>
                <c:pt idx="50">
                  <c:v>43646</c:v>
                </c:pt>
                <c:pt idx="51">
                  <c:v>43677</c:v>
                </c:pt>
                <c:pt idx="52">
                  <c:v>43708</c:v>
                </c:pt>
                <c:pt idx="53">
                  <c:v>43738</c:v>
                </c:pt>
                <c:pt idx="54">
                  <c:v>43769</c:v>
                </c:pt>
                <c:pt idx="55">
                  <c:v>43799</c:v>
                </c:pt>
                <c:pt idx="56">
                  <c:v>43830</c:v>
                </c:pt>
                <c:pt idx="57">
                  <c:v>43861</c:v>
                </c:pt>
                <c:pt idx="58">
                  <c:v>43890</c:v>
                </c:pt>
                <c:pt idx="59">
                  <c:v>43921</c:v>
                </c:pt>
                <c:pt idx="60">
                  <c:v>43951</c:v>
                </c:pt>
                <c:pt idx="61">
                  <c:v>43982</c:v>
                </c:pt>
                <c:pt idx="62">
                  <c:v>44012</c:v>
                </c:pt>
                <c:pt idx="63">
                  <c:v>44043</c:v>
                </c:pt>
                <c:pt idx="64">
                  <c:v>44074</c:v>
                </c:pt>
                <c:pt idx="65">
                  <c:v>44104</c:v>
                </c:pt>
                <c:pt idx="66">
                  <c:v>44135</c:v>
                </c:pt>
                <c:pt idx="67">
                  <c:v>44165</c:v>
                </c:pt>
                <c:pt idx="68">
                  <c:v>44196</c:v>
                </c:pt>
                <c:pt idx="69">
                  <c:v>44227</c:v>
                </c:pt>
                <c:pt idx="70">
                  <c:v>44255</c:v>
                </c:pt>
                <c:pt idx="71">
                  <c:v>44286</c:v>
                </c:pt>
                <c:pt idx="72">
                  <c:v>44316</c:v>
                </c:pt>
                <c:pt idx="73">
                  <c:v>44347</c:v>
                </c:pt>
                <c:pt idx="74">
                  <c:v>44377</c:v>
                </c:pt>
                <c:pt idx="75">
                  <c:v>44408</c:v>
                </c:pt>
                <c:pt idx="76">
                  <c:v>44439</c:v>
                </c:pt>
                <c:pt idx="77">
                  <c:v>44469</c:v>
                </c:pt>
                <c:pt idx="78">
                  <c:v>44500</c:v>
                </c:pt>
                <c:pt idx="79">
                  <c:v>44530</c:v>
                </c:pt>
                <c:pt idx="80">
                  <c:v>44561</c:v>
                </c:pt>
                <c:pt idx="81">
                  <c:v>44592</c:v>
                </c:pt>
                <c:pt idx="82">
                  <c:v>44620</c:v>
                </c:pt>
                <c:pt idx="83">
                  <c:v>44651</c:v>
                </c:pt>
                <c:pt idx="84">
                  <c:v>44681</c:v>
                </c:pt>
                <c:pt idx="85">
                  <c:v>44712</c:v>
                </c:pt>
                <c:pt idx="86">
                  <c:v>44742</c:v>
                </c:pt>
                <c:pt idx="87">
                  <c:v>44773</c:v>
                </c:pt>
                <c:pt idx="88">
                  <c:v>44804</c:v>
                </c:pt>
                <c:pt idx="89">
                  <c:v>44834</c:v>
                </c:pt>
                <c:pt idx="90">
                  <c:v>44865</c:v>
                </c:pt>
                <c:pt idx="91">
                  <c:v>44895</c:v>
                </c:pt>
                <c:pt idx="92">
                  <c:v>44926</c:v>
                </c:pt>
                <c:pt idx="93">
                  <c:v>44957</c:v>
                </c:pt>
                <c:pt idx="94">
                  <c:v>44985</c:v>
                </c:pt>
                <c:pt idx="95">
                  <c:v>45016</c:v>
                </c:pt>
                <c:pt idx="96">
                  <c:v>45046</c:v>
                </c:pt>
                <c:pt idx="97">
                  <c:v>45077</c:v>
                </c:pt>
                <c:pt idx="98">
                  <c:v>45107</c:v>
                </c:pt>
                <c:pt idx="99">
                  <c:v>45138</c:v>
                </c:pt>
                <c:pt idx="100">
                  <c:v>45169</c:v>
                </c:pt>
                <c:pt idx="101">
                  <c:v>45199</c:v>
                </c:pt>
                <c:pt idx="102">
                  <c:v>45230</c:v>
                </c:pt>
                <c:pt idx="103">
                  <c:v>45260</c:v>
                </c:pt>
                <c:pt idx="104">
                  <c:v>45291</c:v>
                </c:pt>
                <c:pt idx="105">
                  <c:v>45322</c:v>
                </c:pt>
                <c:pt idx="106">
                  <c:v>45351</c:v>
                </c:pt>
                <c:pt idx="107">
                  <c:v>45382</c:v>
                </c:pt>
                <c:pt idx="108">
                  <c:v>45412</c:v>
                </c:pt>
              </c:numCache>
              <c:extLst/>
            </c:numRef>
          </c:cat>
          <c:val>
            <c:numRef>
              <c:f>('DATA-LOOKUP'!$H$35:$DL$35,'DATA-LOOKUP'!$DN$35:$DR$35)</c:f>
              <c:numCache>
                <c:formatCode>#\ ##0.0</c:formatCode>
                <c:ptCount val="114"/>
                <c:pt idx="0">
                  <c:v>1708.4577189189999</c:v>
                </c:pt>
                <c:pt idx="1">
                  <c:v>1733.9794294550002</c:v>
                </c:pt>
                <c:pt idx="2">
                  <c:v>1732.885046631</c:v>
                </c:pt>
                <c:pt idx="3">
                  <c:v>1758.7889685189998</c:v>
                </c:pt>
                <c:pt idx="4">
                  <c:v>1736.0322054024</c:v>
                </c:pt>
                <c:pt idx="5">
                  <c:v>1781.3272248399999</c:v>
                </c:pt>
                <c:pt idx="6">
                  <c:v>1764.435133512</c:v>
                </c:pt>
                <c:pt idx="7">
                  <c:v>1512.5462313570001</c:v>
                </c:pt>
                <c:pt idx="8">
                  <c:v>1678.8918434719999</c:v>
                </c:pt>
                <c:pt idx="9">
                  <c:v>1747.1306820139998</c:v>
                </c:pt>
                <c:pt idx="10">
                  <c:v>1721.982680822</c:v>
                </c:pt>
                <c:pt idx="11">
                  <c:v>1779.5457285590001</c:v>
                </c:pt>
                <c:pt idx="12">
                  <c:v>1600.749266042</c:v>
                </c:pt>
                <c:pt idx="13">
                  <c:v>1873.3276640629999</c:v>
                </c:pt>
                <c:pt idx="14">
                  <c:v>1944.899687203</c:v>
                </c:pt>
                <c:pt idx="15">
                  <c:v>2093.2453493859998</c:v>
                </c:pt>
                <c:pt idx="16">
                  <c:v>2143.1766207659998</c:v>
                </c:pt>
                <c:pt idx="17">
                  <c:v>2218.0622332090002</c:v>
                </c:pt>
                <c:pt idx="18">
                  <c:v>2375.9905393270001</c:v>
                </c:pt>
                <c:pt idx="19">
                  <c:v>2370.431060032</c:v>
                </c:pt>
                <c:pt idx="20">
                  <c:v>2442.8115747849997</c:v>
                </c:pt>
                <c:pt idx="21">
                  <c:v>2586.4737621362001</c:v>
                </c:pt>
                <c:pt idx="22">
                  <c:v>2609.3425111118004</c:v>
                </c:pt>
                <c:pt idx="23">
                  <c:v>2710.6210861109998</c:v>
                </c:pt>
                <c:pt idx="24">
                  <c:v>2805.4175806379999</c:v>
                </c:pt>
                <c:pt idx="25">
                  <c:v>2795.3753116539997</c:v>
                </c:pt>
                <c:pt idx="26">
                  <c:v>2924.8050502660999</c:v>
                </c:pt>
                <c:pt idx="27">
                  <c:v>3133.4416391499999</c:v>
                </c:pt>
                <c:pt idx="28">
                  <c:v>3189.6412936090996</c:v>
                </c:pt>
                <c:pt idx="29">
                  <c:v>3271.9160509081003</c:v>
                </c:pt>
                <c:pt idx="30">
                  <c:v>3339.7418506838999</c:v>
                </c:pt>
                <c:pt idx="31">
                  <c:v>3338.8652086729999</c:v>
                </c:pt>
                <c:pt idx="32">
                  <c:v>3421.4787444549997</c:v>
                </c:pt>
                <c:pt idx="33">
                  <c:v>3509.9820539289999</c:v>
                </c:pt>
                <c:pt idx="34">
                  <c:v>3596.9657338500001</c:v>
                </c:pt>
                <c:pt idx="35">
                  <c:v>3310.4060123200002</c:v>
                </c:pt>
                <c:pt idx="36">
                  <c:v>3831.3133028299999</c:v>
                </c:pt>
                <c:pt idx="37">
                  <c:v>3810.4201539400001</c:v>
                </c:pt>
                <c:pt idx="38">
                  <c:v>3955.07093123</c:v>
                </c:pt>
                <c:pt idx="39">
                  <c:v>4097.2408084199997</c:v>
                </c:pt>
                <c:pt idx="40">
                  <c:v>4086.43042754</c:v>
                </c:pt>
                <c:pt idx="41">
                  <c:v>4148.3817955499999</c:v>
                </c:pt>
                <c:pt idx="42">
                  <c:v>4225.0842171300001</c:v>
                </c:pt>
                <c:pt idx="43">
                  <c:v>4468.0226116700005</c:v>
                </c:pt>
                <c:pt idx="44">
                  <c:v>4477.1572090600002</c:v>
                </c:pt>
                <c:pt idx="45">
                  <c:v>4738.1113153100005</c:v>
                </c:pt>
                <c:pt idx="46">
                  <c:v>4798.1982337052004</c:v>
                </c:pt>
                <c:pt idx="47">
                  <c:v>4882.8164628900004</c:v>
                </c:pt>
                <c:pt idx="48">
                  <c:v>4963.4374191300003</c:v>
                </c:pt>
                <c:pt idx="49">
                  <c:v>4930.1454502899996</c:v>
                </c:pt>
                <c:pt idx="50">
                  <c:v>4984.5397129200001</c:v>
                </c:pt>
                <c:pt idx="51">
                  <c:v>5214.7073103000002</c:v>
                </c:pt>
                <c:pt idx="52">
                  <c:v>5247.4624241681004</c:v>
                </c:pt>
                <c:pt idx="53">
                  <c:v>5354.1177292499997</c:v>
                </c:pt>
                <c:pt idx="54">
                  <c:v>5506.0556293169002</c:v>
                </c:pt>
                <c:pt idx="55">
                  <c:v>5497.5738715844</c:v>
                </c:pt>
                <c:pt idx="56">
                  <c:v>5611.9180188156006</c:v>
                </c:pt>
                <c:pt idx="57">
                  <c:v>5754.6822577804005</c:v>
                </c:pt>
                <c:pt idx="58">
                  <c:v>5806.4292839079999</c:v>
                </c:pt>
                <c:pt idx="59">
                  <c:v>6119.1619405480005</c:v>
                </c:pt>
                <c:pt idx="60">
                  <c:v>6296.9969523858008</c:v>
                </c:pt>
                <c:pt idx="61">
                  <c:v>6296.9969523858008</c:v>
                </c:pt>
                <c:pt idx="62">
                  <c:v>6574.6227634287006</c:v>
                </c:pt>
                <c:pt idx="63">
                  <c:v>6807.6577284799996</c:v>
                </c:pt>
                <c:pt idx="64">
                  <c:v>6856.7289360006998</c:v>
                </c:pt>
                <c:pt idx="65">
                  <c:v>6785.9605888983006</c:v>
                </c:pt>
                <c:pt idx="66">
                  <c:v>6847.5931019970994</c:v>
                </c:pt>
                <c:pt idx="67">
                  <c:v>6851.5531723860995</c:v>
                </c:pt>
                <c:pt idx="68">
                  <c:v>6854.1241406690997</c:v>
                </c:pt>
                <c:pt idx="69">
                  <c:v>6859.5718155386003</c:v>
                </c:pt>
                <c:pt idx="70">
                  <c:v>6974.2324516221997</c:v>
                </c:pt>
                <c:pt idx="71">
                  <c:v>7064.7925522576998</c:v>
                </c:pt>
                <c:pt idx="72">
                  <c:v>7295.1200503433256</c:v>
                </c:pt>
                <c:pt idx="73">
                  <c:v>7341.8892052704223</c:v>
                </c:pt>
                <c:pt idx="74">
                  <c:v>7523.3723172890395</c:v>
                </c:pt>
                <c:pt idx="75">
                  <c:v>7805.4044833636299</c:v>
                </c:pt>
                <c:pt idx="76">
                  <c:v>7841.821612220001</c:v>
                </c:pt>
                <c:pt idx="77">
                  <c:v>7975.1056301259468</c:v>
                </c:pt>
                <c:pt idx="78">
                  <c:v>8112.864953033546</c:v>
                </c:pt>
                <c:pt idx="79">
                  <c:v>8540.109237294686</c:v>
                </c:pt>
                <c:pt idx="80">
                  <c:v>8707.8359582219855</c:v>
                </c:pt>
                <c:pt idx="81">
                  <c:v>9326.1330745084942</c:v>
                </c:pt>
                <c:pt idx="82">
                  <c:v>9458.4212310335988</c:v>
                </c:pt>
                <c:pt idx="83">
                  <c:v>9387.7437176522144</c:v>
                </c:pt>
                <c:pt idx="84">
                  <c:v>9802.5221090017894</c:v>
                </c:pt>
                <c:pt idx="85">
                  <c:v>9874.7394809167272</c:v>
                </c:pt>
                <c:pt idx="86">
                  <c:v>10052.693164396684</c:v>
                </c:pt>
                <c:pt idx="87">
                  <c:v>10398.261986067162</c:v>
                </c:pt>
                <c:pt idx="88">
                  <c:v>10550.420572936522</c:v>
                </c:pt>
                <c:pt idx="89">
                  <c:v>10550.420572936522</c:v>
                </c:pt>
                <c:pt idx="90">
                  <c:v>10543.930390366522</c:v>
                </c:pt>
                <c:pt idx="91">
                  <c:v>10670.496973529071</c:v>
                </c:pt>
                <c:pt idx="92">
                  <c:v>10887.296899684017</c:v>
                </c:pt>
                <c:pt idx="93">
                  <c:v>10848.132418451858</c:v>
                </c:pt>
                <c:pt idx="94">
                  <c:v>11041.81914988789</c:v>
                </c:pt>
                <c:pt idx="95">
                  <c:v>11189.984637005278</c:v>
                </c:pt>
                <c:pt idx="96">
                  <c:v>11344.380113432728</c:v>
                </c:pt>
                <c:pt idx="97">
                  <c:v>11251.077447483409</c:v>
                </c:pt>
                <c:pt idx="98">
                  <c:v>11394.426975295573</c:v>
                </c:pt>
                <c:pt idx="99">
                  <c:v>11573.914272734099</c:v>
                </c:pt>
                <c:pt idx="100">
                  <c:v>11518.135858659502</c:v>
                </c:pt>
                <c:pt idx="101">
                  <c:v>11401.895173583811</c:v>
                </c:pt>
                <c:pt idx="102">
                  <c:v>11326.297880000477</c:v>
                </c:pt>
                <c:pt idx="103">
                  <c:v>11283.455896008498</c:v>
                </c:pt>
                <c:pt idx="104">
                  <c:v>11185.673204471314</c:v>
                </c:pt>
                <c:pt idx="105">
                  <c:v>11060.78322923375</c:v>
                </c:pt>
                <c:pt idx="106">
                  <c:v>10051.377734741061</c:v>
                </c:pt>
                <c:pt idx="107">
                  <c:v>10830.265484275835</c:v>
                </c:pt>
                <c:pt idx="108">
                  <c:v>10930.928761629086</c:v>
                </c:pt>
                <c:pt idx="109">
                  <c:v>10467.429684255883</c:v>
                </c:pt>
                <c:pt idx="110">
                  <c:v>10356.450155543216</c:v>
                </c:pt>
                <c:pt idx="111">
                  <c:v>10370.290950177618</c:v>
                </c:pt>
                <c:pt idx="112">
                  <c:v>10314.986685227275</c:v>
                </c:pt>
                <c:pt idx="113">
                  <c:v>10159.305764983303</c:v>
                </c:pt>
              </c:numCache>
              <c:extLst/>
            </c:numRef>
          </c:val>
          <c:extLst>
            <c:ext xmlns:c16="http://schemas.microsoft.com/office/drawing/2014/chart" uri="{C3380CC4-5D6E-409C-BE32-E72D297353CC}">
              <c16:uniqueId val="{00000004-46A2-4CA1-93F0-3D8A81D3833D}"/>
            </c:ext>
          </c:extLst>
        </c:ser>
        <c:dLbls>
          <c:showLegendKey val="0"/>
          <c:showVal val="0"/>
          <c:showCatName val="0"/>
          <c:showSerName val="0"/>
          <c:showPercent val="0"/>
          <c:showBubbleSize val="0"/>
        </c:dLbls>
        <c:axId val="1034907647"/>
        <c:axId val="1"/>
      </c:areaChart>
      <c:dateAx>
        <c:axId val="1034907647"/>
        <c:scaling>
          <c:orientation val="minMax"/>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12"/>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41943</c:v>
                </c:pt>
                <c:pt idx="1">
                  <c:v>41973</c:v>
                </c:pt>
                <c:pt idx="2">
                  <c:v>42004</c:v>
                </c:pt>
                <c:pt idx="3">
                  <c:v>42035</c:v>
                </c:pt>
                <c:pt idx="4">
                  <c:v>42063</c:v>
                </c:pt>
                <c:pt idx="5">
                  <c:v>42094</c:v>
                </c:pt>
                <c:pt idx="6">
                  <c:v>42124</c:v>
                </c:pt>
                <c:pt idx="7">
                  <c:v>42155</c:v>
                </c:pt>
                <c:pt idx="8">
                  <c:v>42185</c:v>
                </c:pt>
                <c:pt idx="9">
                  <c:v>42216</c:v>
                </c:pt>
                <c:pt idx="10">
                  <c:v>42247</c:v>
                </c:pt>
                <c:pt idx="11">
                  <c:v>42277</c:v>
                </c:pt>
                <c:pt idx="12">
                  <c:v>42308</c:v>
                </c:pt>
                <c:pt idx="13">
                  <c:v>42338</c:v>
                </c:pt>
                <c:pt idx="14">
                  <c:v>42369</c:v>
                </c:pt>
                <c:pt idx="15">
                  <c:v>42400</c:v>
                </c:pt>
                <c:pt idx="16">
                  <c:v>42429</c:v>
                </c:pt>
                <c:pt idx="17">
                  <c:v>42460</c:v>
                </c:pt>
                <c:pt idx="18">
                  <c:v>42490</c:v>
                </c:pt>
                <c:pt idx="19">
                  <c:v>42521</c:v>
                </c:pt>
                <c:pt idx="20">
                  <c:v>42551</c:v>
                </c:pt>
                <c:pt idx="21">
                  <c:v>42582</c:v>
                </c:pt>
                <c:pt idx="22">
                  <c:v>42613</c:v>
                </c:pt>
                <c:pt idx="23">
                  <c:v>42643</c:v>
                </c:pt>
                <c:pt idx="24">
                  <c:v>42674</c:v>
                </c:pt>
                <c:pt idx="25">
                  <c:v>42704</c:v>
                </c:pt>
                <c:pt idx="26">
                  <c:v>42735</c:v>
                </c:pt>
                <c:pt idx="27">
                  <c:v>42766</c:v>
                </c:pt>
                <c:pt idx="28">
                  <c:v>42794</c:v>
                </c:pt>
                <c:pt idx="29">
                  <c:v>42825</c:v>
                </c:pt>
                <c:pt idx="30">
                  <c:v>42855</c:v>
                </c:pt>
                <c:pt idx="31">
                  <c:v>42886</c:v>
                </c:pt>
                <c:pt idx="32">
                  <c:v>42916</c:v>
                </c:pt>
                <c:pt idx="33">
                  <c:v>42947</c:v>
                </c:pt>
                <c:pt idx="34">
                  <c:v>42978</c:v>
                </c:pt>
                <c:pt idx="35">
                  <c:v>43008</c:v>
                </c:pt>
                <c:pt idx="36">
                  <c:v>43039</c:v>
                </c:pt>
                <c:pt idx="37">
                  <c:v>43069</c:v>
                </c:pt>
                <c:pt idx="38">
                  <c:v>43100</c:v>
                </c:pt>
                <c:pt idx="39">
                  <c:v>43131</c:v>
                </c:pt>
                <c:pt idx="40">
                  <c:v>43159</c:v>
                </c:pt>
                <c:pt idx="41">
                  <c:v>43190</c:v>
                </c:pt>
                <c:pt idx="42">
                  <c:v>43220</c:v>
                </c:pt>
                <c:pt idx="43">
                  <c:v>43251</c:v>
                </c:pt>
                <c:pt idx="44">
                  <c:v>43281</c:v>
                </c:pt>
                <c:pt idx="45">
                  <c:v>43312</c:v>
                </c:pt>
                <c:pt idx="46">
                  <c:v>43343</c:v>
                </c:pt>
                <c:pt idx="47">
                  <c:v>43373</c:v>
                </c:pt>
                <c:pt idx="48">
                  <c:v>43404</c:v>
                </c:pt>
                <c:pt idx="49">
                  <c:v>43434</c:v>
                </c:pt>
                <c:pt idx="50">
                  <c:v>43465</c:v>
                </c:pt>
                <c:pt idx="51">
                  <c:v>43496</c:v>
                </c:pt>
                <c:pt idx="52">
                  <c:v>43524</c:v>
                </c:pt>
                <c:pt idx="53">
                  <c:v>43555</c:v>
                </c:pt>
                <c:pt idx="54">
                  <c:v>43585</c:v>
                </c:pt>
                <c:pt idx="55">
                  <c:v>43616</c:v>
                </c:pt>
                <c:pt idx="56">
                  <c:v>43646</c:v>
                </c:pt>
                <c:pt idx="57">
                  <c:v>43677</c:v>
                </c:pt>
                <c:pt idx="58">
                  <c:v>43708</c:v>
                </c:pt>
                <c:pt idx="59">
                  <c:v>43738</c:v>
                </c:pt>
                <c:pt idx="60">
                  <c:v>43769</c:v>
                </c:pt>
                <c:pt idx="61">
                  <c:v>43799</c:v>
                </c:pt>
                <c:pt idx="62">
                  <c:v>43830</c:v>
                </c:pt>
                <c:pt idx="63">
                  <c:v>43861</c:v>
                </c:pt>
                <c:pt idx="64">
                  <c:v>43890</c:v>
                </c:pt>
                <c:pt idx="65">
                  <c:v>43921</c:v>
                </c:pt>
                <c:pt idx="66">
                  <c:v>43951</c:v>
                </c:pt>
                <c:pt idx="67">
                  <c:v>43982</c:v>
                </c:pt>
                <c:pt idx="68">
                  <c:v>44012</c:v>
                </c:pt>
                <c:pt idx="69">
                  <c:v>44043</c:v>
                </c:pt>
                <c:pt idx="70">
                  <c:v>44074</c:v>
                </c:pt>
                <c:pt idx="71">
                  <c:v>44104</c:v>
                </c:pt>
                <c:pt idx="72">
                  <c:v>44135</c:v>
                </c:pt>
                <c:pt idx="73">
                  <c:v>44165</c:v>
                </c:pt>
                <c:pt idx="74">
                  <c:v>44196</c:v>
                </c:pt>
                <c:pt idx="75">
                  <c:v>44227</c:v>
                </c:pt>
                <c:pt idx="76">
                  <c:v>44255</c:v>
                </c:pt>
                <c:pt idx="77">
                  <c:v>44286</c:v>
                </c:pt>
                <c:pt idx="78">
                  <c:v>44316</c:v>
                </c:pt>
                <c:pt idx="79">
                  <c:v>44347</c:v>
                </c:pt>
                <c:pt idx="80">
                  <c:v>44377</c:v>
                </c:pt>
                <c:pt idx="81">
                  <c:v>44408</c:v>
                </c:pt>
                <c:pt idx="82">
                  <c:v>44439</c:v>
                </c:pt>
                <c:pt idx="83">
                  <c:v>44469</c:v>
                </c:pt>
                <c:pt idx="84">
                  <c:v>44500</c:v>
                </c:pt>
                <c:pt idx="85">
                  <c:v>44530</c:v>
                </c:pt>
                <c:pt idx="86">
                  <c:v>44561</c:v>
                </c:pt>
                <c:pt idx="87">
                  <c:v>44592</c:v>
                </c:pt>
                <c:pt idx="88">
                  <c:v>44620</c:v>
                </c:pt>
                <c:pt idx="89">
                  <c:v>44651</c:v>
                </c:pt>
                <c:pt idx="90">
                  <c:v>44681</c:v>
                </c:pt>
                <c:pt idx="91">
                  <c:v>44712</c:v>
                </c:pt>
                <c:pt idx="92">
                  <c:v>44742</c:v>
                </c:pt>
                <c:pt idx="93">
                  <c:v>44773</c:v>
                </c:pt>
                <c:pt idx="94">
                  <c:v>44804</c:v>
                </c:pt>
                <c:pt idx="95">
                  <c:v>44834</c:v>
                </c:pt>
                <c:pt idx="96">
                  <c:v>44865</c:v>
                </c:pt>
                <c:pt idx="97">
                  <c:v>44895</c:v>
                </c:pt>
                <c:pt idx="98">
                  <c:v>44926</c:v>
                </c:pt>
                <c:pt idx="99">
                  <c:v>44957</c:v>
                </c:pt>
                <c:pt idx="100">
                  <c:v>44985</c:v>
                </c:pt>
                <c:pt idx="101">
                  <c:v>45016</c:v>
                </c:pt>
                <c:pt idx="102">
                  <c:v>45046</c:v>
                </c:pt>
                <c:pt idx="103">
                  <c:v>45077</c:v>
                </c:pt>
                <c:pt idx="104">
                  <c:v>45107</c:v>
                </c:pt>
                <c:pt idx="105">
                  <c:v>45138</c:v>
                </c:pt>
                <c:pt idx="106">
                  <c:v>45169</c:v>
                </c:pt>
                <c:pt idx="107">
                  <c:v>45199</c:v>
                </c:pt>
                <c:pt idx="108">
                  <c:v>45230</c:v>
                </c:pt>
                <c:pt idx="109">
                  <c:v>45260</c:v>
                </c:pt>
                <c:pt idx="110">
                  <c:v>45291</c:v>
                </c:pt>
                <c:pt idx="111">
                  <c:v>45322</c:v>
                </c:pt>
                <c:pt idx="112">
                  <c:v>45351</c:v>
                </c:pt>
                <c:pt idx="113">
                  <c:v>45382</c:v>
                </c:pt>
                <c:pt idx="114">
                  <c:v>45412</c:v>
                </c:pt>
              </c:numCache>
              <c:extLst/>
            </c:numRef>
          </c:cat>
          <c:val>
            <c:numRef>
              <c:f>'DATA-LOOKUP'!$H$36:$DR$36</c:f>
              <c:numCache>
                <c:formatCode>#\ ##0.0</c:formatCode>
                <c:ptCount val="115"/>
                <c:pt idx="0">
                  <c:v>82549.310439109016</c:v>
                </c:pt>
                <c:pt idx="1">
                  <c:v>84190.813188684988</c:v>
                </c:pt>
                <c:pt idx="2">
                  <c:v>85059.501926880999</c:v>
                </c:pt>
                <c:pt idx="3">
                  <c:v>88606.233157569004</c:v>
                </c:pt>
                <c:pt idx="4">
                  <c:v>92516.26455759161</c:v>
                </c:pt>
                <c:pt idx="5">
                  <c:v>95468.432041390013</c:v>
                </c:pt>
                <c:pt idx="6">
                  <c:v>96065.357536182011</c:v>
                </c:pt>
                <c:pt idx="7">
                  <c:v>100241.72177278702</c:v>
                </c:pt>
                <c:pt idx="8">
                  <c:v>97373.457754291987</c:v>
                </c:pt>
                <c:pt idx="9">
                  <c:v>98706.260009616017</c:v>
                </c:pt>
                <c:pt idx="10">
                  <c:v>94172.464644335996</c:v>
                </c:pt>
                <c:pt idx="11">
                  <c:v>92620.310378881986</c:v>
                </c:pt>
                <c:pt idx="12">
                  <c:v>96689.52812834199</c:v>
                </c:pt>
                <c:pt idx="13">
                  <c:v>99323.931849223023</c:v>
                </c:pt>
                <c:pt idx="14">
                  <c:v>97278.812059496995</c:v>
                </c:pt>
                <c:pt idx="15">
                  <c:v>94449.409239728993</c:v>
                </c:pt>
                <c:pt idx="16">
                  <c:v>93818.979673128997</c:v>
                </c:pt>
                <c:pt idx="17">
                  <c:v>95625.843042980006</c:v>
                </c:pt>
                <c:pt idx="18">
                  <c:v>96592.995802998004</c:v>
                </c:pt>
                <c:pt idx="19">
                  <c:v>98086.584659494998</c:v>
                </c:pt>
                <c:pt idx="20">
                  <c:v>97279.164301899698</c:v>
                </c:pt>
                <c:pt idx="21">
                  <c:v>100190.82810082519</c:v>
                </c:pt>
                <c:pt idx="22">
                  <c:v>101227.08664531869</c:v>
                </c:pt>
                <c:pt idx="23">
                  <c:v>102609.1409683557</c:v>
                </c:pt>
                <c:pt idx="24">
                  <c:v>102458.7895167416</c:v>
                </c:pt>
                <c:pt idx="25">
                  <c:v>103660.61035277101</c:v>
                </c:pt>
                <c:pt idx="26">
                  <c:v>106484.48500893651</c:v>
                </c:pt>
                <c:pt idx="27">
                  <c:v>106852.695792792</c:v>
                </c:pt>
                <c:pt idx="28">
                  <c:v>109666.9059994844</c:v>
                </c:pt>
                <c:pt idx="29">
                  <c:v>110465.5090969678</c:v>
                </c:pt>
                <c:pt idx="30">
                  <c:v>111517.2242942427</c:v>
                </c:pt>
                <c:pt idx="31">
                  <c:v>111765.57175119601</c:v>
                </c:pt>
                <c:pt idx="32">
                  <c:v>112476.30629681121</c:v>
                </c:pt>
                <c:pt idx="33">
                  <c:v>113472.94411947441</c:v>
                </c:pt>
                <c:pt idx="34">
                  <c:v>114068.8286630971</c:v>
                </c:pt>
                <c:pt idx="35">
                  <c:v>114353.2040919322</c:v>
                </c:pt>
                <c:pt idx="36">
                  <c:v>116467.9244139106</c:v>
                </c:pt>
                <c:pt idx="37">
                  <c:v>115417.8272212085</c:v>
                </c:pt>
                <c:pt idx="38">
                  <c:v>116225.61327606611</c:v>
                </c:pt>
                <c:pt idx="39">
                  <c:v>117552.6972459923</c:v>
                </c:pt>
                <c:pt idx="40">
                  <c:v>116650.18294806792</c:v>
                </c:pt>
                <c:pt idx="41">
                  <c:v>114375.6813192016</c:v>
                </c:pt>
                <c:pt idx="42">
                  <c:v>115831.79273014829</c:v>
                </c:pt>
                <c:pt idx="43">
                  <c:v>116789.6909939984</c:v>
                </c:pt>
                <c:pt idx="44">
                  <c:v>115280.3239765085</c:v>
                </c:pt>
                <c:pt idx="45">
                  <c:v>117167.1153361973</c:v>
                </c:pt>
                <c:pt idx="46">
                  <c:v>116530.62042832821</c:v>
                </c:pt>
                <c:pt idx="47">
                  <c:v>115768.42064920379</c:v>
                </c:pt>
                <c:pt idx="48">
                  <c:v>111522.61690893999</c:v>
                </c:pt>
                <c:pt idx="49">
                  <c:v>110969.68142418002</c:v>
                </c:pt>
                <c:pt idx="50">
                  <c:v>110058.56067419</c:v>
                </c:pt>
                <c:pt idx="51">
                  <c:v>113222.3878661794</c:v>
                </c:pt>
                <c:pt idx="52">
                  <c:v>114795.47718079371</c:v>
                </c:pt>
                <c:pt idx="53">
                  <c:v>115080.82842636999</c:v>
                </c:pt>
                <c:pt idx="54">
                  <c:v>117974.6527466687</c:v>
                </c:pt>
                <c:pt idx="55">
                  <c:v>113792.77088808671</c:v>
                </c:pt>
                <c:pt idx="56">
                  <c:v>117162.0415674581</c:v>
                </c:pt>
                <c:pt idx="57">
                  <c:v>119186.59299837699</c:v>
                </c:pt>
                <c:pt idx="58">
                  <c:v>118751.08542682431</c:v>
                </c:pt>
                <c:pt idx="59">
                  <c:v>120814.58689549469</c:v>
                </c:pt>
                <c:pt idx="60">
                  <c:v>121404.75840855821</c:v>
                </c:pt>
                <c:pt idx="61">
                  <c:v>121404.75840855821</c:v>
                </c:pt>
                <c:pt idx="62">
                  <c:v>124669.15898462733</c:v>
                </c:pt>
                <c:pt idx="63">
                  <c:v>126740.84011229999</c:v>
                </c:pt>
                <c:pt idx="64">
                  <c:v>122912.67987025081</c:v>
                </c:pt>
                <c:pt idx="65">
                  <c:v>106474.77776248151</c:v>
                </c:pt>
                <c:pt idx="66">
                  <c:v>112401.86087271191</c:v>
                </c:pt>
                <c:pt idx="67">
                  <c:v>115441.8101759213</c:v>
                </c:pt>
                <c:pt idx="68">
                  <c:v>117212.4240769539</c:v>
                </c:pt>
                <c:pt idx="69">
                  <c:v>119144.30987375449</c:v>
                </c:pt>
                <c:pt idx="70">
                  <c:v>122369.43759109361</c:v>
                </c:pt>
                <c:pt idx="71">
                  <c:v>122274.0771710296</c:v>
                </c:pt>
                <c:pt idx="72">
                  <c:v>121588.56200326866</c:v>
                </c:pt>
                <c:pt idx="73">
                  <c:v>129125.97193534827</c:v>
                </c:pt>
                <c:pt idx="74">
                  <c:v>132212.46253566921</c:v>
                </c:pt>
                <c:pt idx="75">
                  <c:v>134276.08801708018</c:v>
                </c:pt>
                <c:pt idx="76">
                  <c:v>135691.40981711479</c:v>
                </c:pt>
                <c:pt idx="77">
                  <c:v>140423.30260574821</c:v>
                </c:pt>
                <c:pt idx="78">
                  <c:v>143543.44528412557</c:v>
                </c:pt>
                <c:pt idx="79">
                  <c:v>146024.16413984375</c:v>
                </c:pt>
                <c:pt idx="80">
                  <c:v>149975.43782309248</c:v>
                </c:pt>
                <c:pt idx="81">
                  <c:v>153563.39629105502</c:v>
                </c:pt>
                <c:pt idx="82">
                  <c:v>156090.48137660901</c:v>
                </c:pt>
                <c:pt idx="83">
                  <c:v>152911.50666317105</c:v>
                </c:pt>
                <c:pt idx="84">
                  <c:v>156675.86372812078</c:v>
                </c:pt>
                <c:pt idx="85">
                  <c:v>156130.71778960511</c:v>
                </c:pt>
                <c:pt idx="86">
                  <c:v>158851.64035127746</c:v>
                </c:pt>
                <c:pt idx="87">
                  <c:v>153507.15172355672</c:v>
                </c:pt>
                <c:pt idx="88">
                  <c:v>146526.1365216941</c:v>
                </c:pt>
                <c:pt idx="89">
                  <c:v>146526.1365216941</c:v>
                </c:pt>
                <c:pt idx="90">
                  <c:v>146519.64633912413</c:v>
                </c:pt>
                <c:pt idx="91">
                  <c:v>143163.27864010146</c:v>
                </c:pt>
                <c:pt idx="92">
                  <c:v>134830.67337736467</c:v>
                </c:pt>
                <c:pt idx="93">
                  <c:v>142570.63797280111</c:v>
                </c:pt>
                <c:pt idx="94">
                  <c:v>138447.8130686036</c:v>
                </c:pt>
                <c:pt idx="95">
                  <c:v>130253.8752325958</c:v>
                </c:pt>
                <c:pt idx="96">
                  <c:v>132249.51568264369</c:v>
                </c:pt>
                <c:pt idx="97">
                  <c:v>136751.38293162428</c:v>
                </c:pt>
                <c:pt idx="98">
                  <c:v>133583.75181224314</c:v>
                </c:pt>
                <c:pt idx="99">
                  <c:v>137828.1225106495</c:v>
                </c:pt>
                <c:pt idx="100">
                  <c:v>138122.29208280248</c:v>
                </c:pt>
                <c:pt idx="101">
                  <c:v>137425.12834486554</c:v>
                </c:pt>
                <c:pt idx="102">
                  <c:v>138355.77691097607</c:v>
                </c:pt>
                <c:pt idx="103">
                  <c:v>139449.38865525555</c:v>
                </c:pt>
                <c:pt idx="104">
                  <c:v>141616.15279950772</c:v>
                </c:pt>
                <c:pt idx="105">
                  <c:v>143617.19366543146</c:v>
                </c:pt>
                <c:pt idx="106">
                  <c:v>141735.28041963663</c:v>
                </c:pt>
                <c:pt idx="107">
                  <c:v>141533.18276551907</c:v>
                </c:pt>
                <c:pt idx="108">
                  <c:v>138481.6978145715</c:v>
                </c:pt>
                <c:pt idx="109">
                  <c:v>144706.86576152395</c:v>
                </c:pt>
                <c:pt idx="110">
                  <c:v>149030.00296681959</c:v>
                </c:pt>
                <c:pt idx="111">
                  <c:v>152744.56398740518</c:v>
                </c:pt>
                <c:pt idx="112">
                  <c:v>155401.55179542227</c:v>
                </c:pt>
                <c:pt idx="113">
                  <c:v>159011.29799634716</c:v>
                </c:pt>
                <c:pt idx="114">
                  <c:v>158263.45219170116</c:v>
                </c:pt>
              </c:numCache>
              <c:extLst/>
            </c:numRef>
          </c:val>
          <c:extLst>
            <c:ext xmlns:c16="http://schemas.microsoft.com/office/drawing/2014/chart" uri="{C3380CC4-5D6E-409C-BE32-E72D297353CC}">
              <c16:uniqueId val="{00000000-D289-4515-82BF-4A668620FD19}"/>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31.10.2014</c:v>
              </c:pt>
              <c:pt idx="1">
                <c:v>30.11.2014</c:v>
              </c:pt>
              <c:pt idx="2">
                <c:v>31.12.2014</c:v>
              </c:pt>
              <c:pt idx="3">
                <c:v>31.1.2015</c:v>
              </c:pt>
              <c:pt idx="4">
                <c:v>28.2.2015</c:v>
              </c:pt>
              <c:pt idx="5">
                <c:v>31.3.2015</c:v>
              </c:pt>
              <c:pt idx="6">
                <c:v>30.4.2015</c:v>
              </c:pt>
              <c:pt idx="7">
                <c:v>31.5.2015</c:v>
              </c:pt>
              <c:pt idx="8">
                <c:v>30.6.2015</c:v>
              </c:pt>
              <c:pt idx="9">
                <c:v>31.7.2015</c:v>
              </c:pt>
              <c:pt idx="10">
                <c:v>31.8.2015</c:v>
              </c:pt>
              <c:pt idx="11">
                <c:v>30.9.2015</c:v>
              </c:pt>
              <c:pt idx="12">
                <c:v>31.10.2015</c:v>
              </c:pt>
              <c:pt idx="13">
                <c:v>30.11.2015</c:v>
              </c:pt>
              <c:pt idx="14">
                <c:v>31.12.2015</c:v>
              </c:pt>
              <c:pt idx="15">
                <c:v>31.1.2016</c:v>
              </c:pt>
              <c:pt idx="16">
                <c:v>29.2.2016</c:v>
              </c:pt>
              <c:pt idx="17">
                <c:v>31.3.2016</c:v>
              </c:pt>
              <c:pt idx="18">
                <c:v>30.4.2016</c:v>
              </c:pt>
              <c:pt idx="19">
                <c:v>31.5.2016</c:v>
              </c:pt>
              <c:pt idx="20">
                <c:v>30.6.2016</c:v>
              </c:pt>
              <c:pt idx="21">
                <c:v>31.7.2016</c:v>
              </c:pt>
              <c:pt idx="22">
                <c:v>31.8.2016</c:v>
              </c:pt>
              <c:pt idx="23">
                <c:v>30.9.2016</c:v>
              </c:pt>
              <c:pt idx="24">
                <c:v>31.10.2016</c:v>
              </c:pt>
              <c:pt idx="25">
                <c:v>30.11.2016</c:v>
              </c:pt>
              <c:pt idx="26">
                <c:v>31.12.2016</c:v>
              </c:pt>
              <c:pt idx="27">
                <c:v>31.1.2017</c:v>
              </c:pt>
              <c:pt idx="28">
                <c:v>28.2.2017</c:v>
              </c:pt>
              <c:pt idx="29">
                <c:v>31.3.2017</c:v>
              </c:pt>
              <c:pt idx="30">
                <c:v>30.4.2017</c:v>
              </c:pt>
              <c:pt idx="31">
                <c:v>31.5.2017</c:v>
              </c:pt>
              <c:pt idx="32">
                <c:v>30.6.2017</c:v>
              </c:pt>
              <c:pt idx="33">
                <c:v>31.7.2017</c:v>
              </c:pt>
              <c:pt idx="34">
                <c:v>31.8.2017</c:v>
              </c:pt>
              <c:pt idx="35">
                <c:v>30.9.2017</c:v>
              </c:pt>
              <c:pt idx="36">
                <c:v>31.10.2017</c:v>
              </c:pt>
              <c:pt idx="37">
                <c:v>30.11.2017</c:v>
              </c:pt>
              <c:pt idx="38">
                <c:v>31.12.2017</c:v>
              </c:pt>
              <c:pt idx="39">
                <c:v>31.1.2018</c:v>
              </c:pt>
              <c:pt idx="40">
                <c:v>28.2.2018</c:v>
              </c:pt>
              <c:pt idx="41">
                <c:v>31.3.2018</c:v>
              </c:pt>
              <c:pt idx="42">
                <c:v>30.4.2018</c:v>
              </c:pt>
              <c:pt idx="43">
                <c:v>31.5.2018</c:v>
              </c:pt>
              <c:pt idx="44">
                <c:v>30.6.2018</c:v>
              </c:pt>
              <c:pt idx="45">
                <c:v>31.7.2018</c:v>
              </c:pt>
              <c:pt idx="46">
                <c:v>31.8.2018</c:v>
              </c:pt>
              <c:pt idx="47">
                <c:v>30.9.2018</c:v>
              </c:pt>
              <c:pt idx="48">
                <c:v>31.10.2018</c:v>
              </c:pt>
              <c:pt idx="49">
                <c:v>30.11.2018</c:v>
              </c:pt>
              <c:pt idx="50">
                <c:v>31.12.2018</c:v>
              </c:pt>
              <c:pt idx="51">
                <c:v>31.1.2019</c:v>
              </c:pt>
              <c:pt idx="52">
                <c:v>28.2.2019</c:v>
              </c:pt>
              <c:pt idx="53">
                <c:v>31.3.2019</c:v>
              </c:pt>
              <c:pt idx="54">
                <c:v>30.4.2019</c:v>
              </c:pt>
              <c:pt idx="55">
                <c:v>31.5.2019</c:v>
              </c:pt>
              <c:pt idx="56">
                <c:v>30.6.2019</c:v>
              </c:pt>
              <c:pt idx="57">
                <c:v>31.7.2019</c:v>
              </c:pt>
              <c:pt idx="58">
                <c:v>31.8.2019</c:v>
              </c:pt>
              <c:pt idx="59">
                <c:v>30.9.2019</c:v>
              </c:pt>
              <c:pt idx="60">
                <c:v>31.10.2019</c:v>
              </c:pt>
              <c:pt idx="61">
                <c:v>30.11.2019</c:v>
              </c:pt>
              <c:pt idx="62">
                <c:v>31.12.2019</c:v>
              </c:pt>
              <c:pt idx="63">
                <c:v>31.1.2020</c:v>
              </c:pt>
              <c:pt idx="64">
                <c:v>29.2.2020</c:v>
              </c:pt>
              <c:pt idx="65">
                <c:v>31.3.2020</c:v>
              </c:pt>
              <c:pt idx="66">
                <c:v>30.4.2020</c:v>
              </c:pt>
              <c:pt idx="67">
                <c:v>31.5.2020</c:v>
              </c:pt>
              <c:pt idx="68">
                <c:v>30.6.2020</c:v>
              </c:pt>
              <c:pt idx="69">
                <c:v>31.7.2020</c:v>
              </c:pt>
              <c:pt idx="70">
                <c:v>31.8.2020</c:v>
              </c:pt>
              <c:pt idx="71">
                <c:v>30.9.2020</c:v>
              </c:pt>
              <c:pt idx="72">
                <c:v>31.10.2020</c:v>
              </c:pt>
              <c:pt idx="73">
                <c:v>30.11.2020</c:v>
              </c:pt>
              <c:pt idx="74">
                <c:v>31.12.2020</c:v>
              </c:pt>
              <c:pt idx="75">
                <c:v>31.1.2021</c:v>
              </c:pt>
              <c:pt idx="76">
                <c:v>28.2.2021</c:v>
              </c:pt>
              <c:pt idx="77">
                <c:v>31.3.2021</c:v>
              </c:pt>
              <c:pt idx="78">
                <c:v>30.4.2021</c:v>
              </c:pt>
              <c:pt idx="79">
                <c:v>31.5.2021</c:v>
              </c:pt>
              <c:pt idx="80">
                <c:v>30.6.2021</c:v>
              </c:pt>
              <c:pt idx="81">
                <c:v>31.7.2021</c:v>
              </c:pt>
              <c:pt idx="82">
                <c:v>31.8.2021</c:v>
              </c:pt>
              <c:pt idx="83">
                <c:v>30.9.2021</c:v>
              </c:pt>
              <c:pt idx="84">
                <c:v>31.10.2021</c:v>
              </c:pt>
              <c:pt idx="85">
                <c:v>30.11.2021</c:v>
              </c:pt>
              <c:pt idx="86">
                <c:v>31.12.2021</c:v>
              </c:pt>
              <c:pt idx="87">
                <c:v>31.1.2022</c:v>
              </c:pt>
              <c:pt idx="88">
                <c:v>28.2.2022</c:v>
              </c:pt>
              <c:pt idx="89">
                <c:v>31.3.2022</c:v>
              </c:pt>
              <c:pt idx="90">
                <c:v>30.4.2022</c:v>
              </c:pt>
              <c:pt idx="91">
                <c:v>31.5.2022</c:v>
              </c:pt>
              <c:pt idx="92">
                <c:v>30.6.2022</c:v>
              </c:pt>
              <c:pt idx="93">
                <c:v>31.7.2022</c:v>
              </c:pt>
              <c:pt idx="94">
                <c:v>31.8.2022</c:v>
              </c:pt>
              <c:pt idx="95">
                <c:v>30.9.2022</c:v>
              </c:pt>
              <c:pt idx="96">
                <c:v>31.10.2022</c:v>
              </c:pt>
              <c:pt idx="97">
                <c:v>30.11.2022</c:v>
              </c:pt>
              <c:pt idx="98">
                <c:v>31.12.2022</c:v>
              </c:pt>
              <c:pt idx="99">
                <c:v>31.1.2023</c:v>
              </c:pt>
              <c:pt idx="100">
                <c:v>28.2.2023</c:v>
              </c:pt>
              <c:pt idx="101">
                <c:v>31.3.2023</c:v>
              </c:pt>
              <c:pt idx="102">
                <c:v>30.4.2023</c:v>
              </c:pt>
              <c:pt idx="103">
                <c:v>31.5.2023</c:v>
              </c:pt>
              <c:pt idx="104">
                <c:v>30.6.2023</c:v>
              </c:pt>
              <c:pt idx="105">
                <c:v>31.7.2023</c:v>
              </c:pt>
              <c:pt idx="106">
                <c:v>31.8.2023</c:v>
              </c:pt>
              <c:pt idx="107">
                <c:v>30.9.2023</c:v>
              </c:pt>
              <c:pt idx="108">
                <c:v>31.10.2023</c:v>
              </c:pt>
              <c:pt idx="109">
                <c:v>30.11.2023</c:v>
              </c:pt>
              <c:pt idx="110">
                <c:v>31.12.2023</c:v>
              </c:pt>
              <c:pt idx="111">
                <c:v>31.1.2024</c:v>
              </c:pt>
              <c:pt idx="112">
                <c:v>29.2.2024</c:v>
              </c:pt>
              <c:pt idx="113">
                <c:v>31.3.2024</c:v>
              </c:pt>
              <c:pt idx="114">
                <c:v>30.4.2024</c:v>
              </c:pt>
              <c:extLst>
                <c:ext xmlns:c15="http://schemas.microsoft.com/office/drawing/2012/chart" uri="{02D57815-91ED-43cb-92C2-25804820EDAC}">
                  <c15:autoCat val="1"/>
                </c:ext>
              </c:extLst>
            </c:strLit>
          </c:cat>
          <c:val>
            <c:numRef>
              <c:f>'DATA-LOOKUP'!$H$26:$DR$26</c:f>
              <c:numCache>
                <c:formatCode>#\ ##0.0</c:formatCode>
                <c:ptCount val="115"/>
                <c:pt idx="0">
                  <c:v>51656.074414463736</c:v>
                </c:pt>
                <c:pt idx="1">
                  <c:v>52480.687802953726</c:v>
                </c:pt>
                <c:pt idx="2">
                  <c:v>53384.333623613733</c:v>
                </c:pt>
                <c:pt idx="3">
                  <c:v>53899.89982401373</c:v>
                </c:pt>
                <c:pt idx="4">
                  <c:v>55410.730886183737</c:v>
                </c:pt>
                <c:pt idx="5">
                  <c:v>57135.335543603731</c:v>
                </c:pt>
                <c:pt idx="6">
                  <c:v>58056.951214613728</c:v>
                </c:pt>
                <c:pt idx="7">
                  <c:v>61821.969879763732</c:v>
                </c:pt>
                <c:pt idx="8">
                  <c:v>61289.110970613736</c:v>
                </c:pt>
                <c:pt idx="9">
                  <c:v>61677.084967403724</c:v>
                </c:pt>
                <c:pt idx="10">
                  <c:v>61291.379775083726</c:v>
                </c:pt>
                <c:pt idx="11">
                  <c:v>61408.55358445373</c:v>
                </c:pt>
                <c:pt idx="12">
                  <c:v>61680.059160753728</c:v>
                </c:pt>
                <c:pt idx="13">
                  <c:v>61968.350642185833</c:v>
                </c:pt>
                <c:pt idx="14">
                  <c:v>62082.961570725827</c:v>
                </c:pt>
                <c:pt idx="15">
                  <c:v>61985.423143085827</c:v>
                </c:pt>
                <c:pt idx="16">
                  <c:v>61692.64222675583</c:v>
                </c:pt>
                <c:pt idx="17">
                  <c:v>61710.083378345829</c:v>
                </c:pt>
                <c:pt idx="18">
                  <c:v>62020.697767145837</c:v>
                </c:pt>
                <c:pt idx="19">
                  <c:v>62460.071435625832</c:v>
                </c:pt>
                <c:pt idx="20">
                  <c:v>62214.378487165843</c:v>
                </c:pt>
                <c:pt idx="21">
                  <c:v>62748.769925945831</c:v>
                </c:pt>
                <c:pt idx="22">
                  <c:v>63027.357183085835</c:v>
                </c:pt>
                <c:pt idx="23">
                  <c:v>63978.205127018031</c:v>
                </c:pt>
                <c:pt idx="24">
                  <c:v>64389.698147348034</c:v>
                </c:pt>
                <c:pt idx="25">
                  <c:v>65099.232798558034</c:v>
                </c:pt>
                <c:pt idx="26">
                  <c:v>65693.520291988025</c:v>
                </c:pt>
                <c:pt idx="27">
                  <c:v>65845.611651448024</c:v>
                </c:pt>
                <c:pt idx="28">
                  <c:v>66625.282120008036</c:v>
                </c:pt>
                <c:pt idx="29">
                  <c:v>66934.699160738033</c:v>
                </c:pt>
                <c:pt idx="30">
                  <c:v>67188.358818058041</c:v>
                </c:pt>
                <c:pt idx="31">
                  <c:v>67460.578817118047</c:v>
                </c:pt>
                <c:pt idx="32">
                  <c:v>68801.60801838804</c:v>
                </c:pt>
                <c:pt idx="33">
                  <c:v>69871.525372648044</c:v>
                </c:pt>
                <c:pt idx="34">
                  <c:v>70266.017283588022</c:v>
                </c:pt>
                <c:pt idx="35">
                  <c:v>69907.292485958038</c:v>
                </c:pt>
                <c:pt idx="36">
                  <c:v>69994.487877638036</c:v>
                </c:pt>
                <c:pt idx="37">
                  <c:v>69822.435255178032</c:v>
                </c:pt>
                <c:pt idx="38">
                  <c:v>70200.052219255929</c:v>
                </c:pt>
                <c:pt idx="39">
                  <c:v>70450.704999465946</c:v>
                </c:pt>
                <c:pt idx="40">
                  <c:v>70891.197007448427</c:v>
                </c:pt>
                <c:pt idx="41">
                  <c:v>70634.297811045937</c:v>
                </c:pt>
                <c:pt idx="42">
                  <c:v>70729.561517505936</c:v>
                </c:pt>
                <c:pt idx="43">
                  <c:v>70192.37772425593</c:v>
                </c:pt>
                <c:pt idx="44">
                  <c:v>70117.868856185945</c:v>
                </c:pt>
                <c:pt idx="45">
                  <c:v>70128.176809760233</c:v>
                </c:pt>
                <c:pt idx="46">
                  <c:v>69636.18606316224</c:v>
                </c:pt>
                <c:pt idx="47">
                  <c:v>68584.320771661849</c:v>
                </c:pt>
                <c:pt idx="48">
                  <c:v>68048.486517879748</c:v>
                </c:pt>
                <c:pt idx="49">
                  <c:v>67227.73672019974</c:v>
                </c:pt>
                <c:pt idx="50">
                  <c:v>66166.165840078349</c:v>
                </c:pt>
                <c:pt idx="51">
                  <c:v>65529.135029697245</c:v>
                </c:pt>
                <c:pt idx="52">
                  <c:v>65204.990622857244</c:v>
                </c:pt>
                <c:pt idx="53">
                  <c:v>65291.582662477245</c:v>
                </c:pt>
                <c:pt idx="54">
                  <c:v>65789.675336327244</c:v>
                </c:pt>
                <c:pt idx="55">
                  <c:v>64369.523812497238</c:v>
                </c:pt>
                <c:pt idx="56">
                  <c:v>64967.016826461433</c:v>
                </c:pt>
                <c:pt idx="57">
                  <c:v>65664.10219450554</c:v>
                </c:pt>
                <c:pt idx="58">
                  <c:v>65781.662254623938</c:v>
                </c:pt>
                <c:pt idx="59">
                  <c:v>66131.398001199937</c:v>
                </c:pt>
                <c:pt idx="60">
                  <c:v>66132.707487839943</c:v>
                </c:pt>
                <c:pt idx="61">
                  <c:v>66134.016974479935</c:v>
                </c:pt>
                <c:pt idx="62">
                  <c:v>66186.495254536741</c:v>
                </c:pt>
                <c:pt idx="63">
                  <c:v>67740.630457086736</c:v>
                </c:pt>
                <c:pt idx="64">
                  <c:v>67848.100930883942</c:v>
                </c:pt>
                <c:pt idx="65">
                  <c:v>63391.690735223936</c:v>
                </c:pt>
                <c:pt idx="66">
                  <c:v>62983.441014523931</c:v>
                </c:pt>
                <c:pt idx="67">
                  <c:v>63463.751501987943</c:v>
                </c:pt>
                <c:pt idx="68">
                  <c:v>64000.071739217943</c:v>
                </c:pt>
                <c:pt idx="69">
                  <c:v>64426.622854043453</c:v>
                </c:pt>
                <c:pt idx="70">
                  <c:v>64769.918562043844</c:v>
                </c:pt>
                <c:pt idx="71">
                  <c:v>65293.933464924747</c:v>
                </c:pt>
                <c:pt idx="72">
                  <c:v>65567.815185271873</c:v>
                </c:pt>
                <c:pt idx="73">
                  <c:v>66318.620275160007</c:v>
                </c:pt>
                <c:pt idx="74">
                  <c:v>67237.725249564304</c:v>
                </c:pt>
                <c:pt idx="75">
                  <c:v>68307.805859444648</c:v>
                </c:pt>
                <c:pt idx="76">
                  <c:v>68758.382385550358</c:v>
                </c:pt>
                <c:pt idx="77">
                  <c:v>69856.964674441784</c:v>
                </c:pt>
                <c:pt idx="78">
                  <c:v>71052.563625101786</c:v>
                </c:pt>
                <c:pt idx="79">
                  <c:v>72220.012436263423</c:v>
                </c:pt>
                <c:pt idx="80">
                  <c:v>73966.541986282784</c:v>
                </c:pt>
                <c:pt idx="81">
                  <c:v>75252.490647622937</c:v>
                </c:pt>
                <c:pt idx="82">
                  <c:v>75692.732803034916</c:v>
                </c:pt>
                <c:pt idx="83">
                  <c:v>75506.109652445637</c:v>
                </c:pt>
                <c:pt idx="84">
                  <c:v>75702.085047106433</c:v>
                </c:pt>
                <c:pt idx="85">
                  <c:v>75775.682194726687</c:v>
                </c:pt>
                <c:pt idx="86">
                  <c:v>76269.933037062932</c:v>
                </c:pt>
                <c:pt idx="87">
                  <c:v>76043.624096169558</c:v>
                </c:pt>
                <c:pt idx="88">
                  <c:v>75196.36712546309</c:v>
                </c:pt>
                <c:pt idx="89">
                  <c:v>75223.466356721154</c:v>
                </c:pt>
                <c:pt idx="90">
                  <c:v>75110.17991151099</c:v>
                </c:pt>
                <c:pt idx="91">
                  <c:v>73863.084823636076</c:v>
                </c:pt>
                <c:pt idx="92">
                  <c:v>72295.61222961398</c:v>
                </c:pt>
                <c:pt idx="93">
                  <c:v>72408.32946717921</c:v>
                </c:pt>
                <c:pt idx="94">
                  <c:v>71916.337208046418</c:v>
                </c:pt>
                <c:pt idx="95">
                  <c:v>71615.097820946132</c:v>
                </c:pt>
                <c:pt idx="96">
                  <c:v>70741.183623845995</c:v>
                </c:pt>
                <c:pt idx="97">
                  <c:v>71105.244061857375</c:v>
                </c:pt>
                <c:pt idx="98">
                  <c:v>71427.648055006997</c:v>
                </c:pt>
                <c:pt idx="99">
                  <c:v>71700.242665480473</c:v>
                </c:pt>
                <c:pt idx="100">
                  <c:v>72036.153985631929</c:v>
                </c:pt>
                <c:pt idx="101">
                  <c:v>72017.630835278615</c:v>
                </c:pt>
                <c:pt idx="102">
                  <c:v>72726.360090950722</c:v>
                </c:pt>
                <c:pt idx="103">
                  <c:v>73187.186342261193</c:v>
                </c:pt>
                <c:pt idx="104">
                  <c:v>73371.534685115534</c:v>
                </c:pt>
                <c:pt idx="105">
                  <c:v>73538.973332015477</c:v>
                </c:pt>
                <c:pt idx="106">
                  <c:v>73917.178981199409</c:v>
                </c:pt>
                <c:pt idx="107">
                  <c:v>74325.400083762201</c:v>
                </c:pt>
                <c:pt idx="108">
                  <c:v>74181.080518992792</c:v>
                </c:pt>
                <c:pt idx="109">
                  <c:v>74751.994951811794</c:v>
                </c:pt>
                <c:pt idx="110">
                  <c:v>74779.642776010849</c:v>
                </c:pt>
                <c:pt idx="111">
                  <c:v>75305.062518140941</c:v>
                </c:pt>
                <c:pt idx="112">
                  <c:v>76287.110243840623</c:v>
                </c:pt>
                <c:pt idx="113">
                  <c:v>77320.159339488571</c:v>
                </c:pt>
                <c:pt idx="114">
                  <c:v>78378.715020400326</c:v>
                </c:pt>
              </c:numCache>
              <c:extLst/>
            </c:numRef>
          </c:val>
          <c:smooth val="0"/>
          <c:extLst>
            <c:ext xmlns:c16="http://schemas.microsoft.com/office/drawing/2014/chart" uri="{C3380CC4-5D6E-409C-BE32-E72D297353CC}">
              <c16:uniqueId val="{00000001-D289-4515-82BF-4A668620FD19}"/>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0.01588</cdr:x>
      <cdr:y>0.90158</cdr:y>
    </cdr:from>
    <cdr:to>
      <cdr:x>0.14281</cdr:x>
      <cdr:y>1</cdr:y>
    </cdr:to>
    <cdr:sp macro="" textlink="">
      <cdr:nvSpPr>
        <cdr:cNvPr id="15" name="Text Box 9"/>
        <cdr:cNvSpPr txBox="1">
          <a:spLocks xmlns:a="http://schemas.openxmlformats.org/drawingml/2006/main" noChangeArrowheads="1" noTextEdit="1"/>
        </cdr:cNvSpPr>
      </cdr:nvSpPr>
      <cdr:spPr bwMode="auto">
        <a:xfrm xmlns:a="http://schemas.openxmlformats.org/drawingml/2006/main">
          <a:off x="219371" y="7594404"/>
          <a:ext cx="1753664" cy="8290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0.09852</cdr:x>
      <cdr:y>0.93083</cdr:y>
    </cdr:from>
    <cdr:to>
      <cdr:x>0.39606</cdr:x>
      <cdr:y>1</cdr:y>
    </cdr:to>
    <cdr:sp macro="" textlink="">
      <cdr:nvSpPr>
        <cdr:cNvPr id="11" name="Text Box 9">
          <a:extLst xmlns:a="http://schemas.openxmlformats.org/drawingml/2006/main">
            <a:ext uri="{FF2B5EF4-FFF2-40B4-BE49-F238E27FC236}">
              <a16:creationId xmlns:a16="http://schemas.microsoft.com/office/drawing/2014/main" id="{80839E71-5D6B-BA2C-5B6B-374F7699092D}"/>
            </a:ext>
          </a:extLst>
        </cdr:cNvPr>
        <cdr:cNvSpPr txBox="1">
          <a:spLocks xmlns:a="http://schemas.openxmlformats.org/drawingml/2006/main" noChangeArrowheads="1" noTextEdit="1"/>
        </cdr:cNvSpPr>
      </cdr:nvSpPr>
      <cdr:spPr bwMode="auto">
        <a:xfrm xmlns:a="http://schemas.openxmlformats.org/drawingml/2006/main">
          <a:off x="1360715" y="7837714"/>
          <a:ext cx="4109357" cy="5823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fld id="{C1036FB0-8664-4884-9E3A-2BE5EECFD5B7}" type="TxLink">
            <a:rPr lang="fi-FI" sz="1400" b="0" i="0" u="none" strike="noStrike" baseline="0">
              <a:solidFill>
                <a:srgbClr val="EE2C90"/>
              </a:solidFill>
              <a:latin typeface="Merriweather Sans"/>
              <a:cs typeface="Arial"/>
            </a:rPr>
            <a:pPr algn="ctr" rtl="0">
              <a:defRPr sz="1000"/>
            </a:pPr>
            <a:t>milj. euroa</a:t>
          </a:fld>
          <a:endParaRPr lang="fi-FI" sz="1400" b="0" i="0" u="none" strike="noStrike" baseline="0">
            <a:solidFill>
              <a:srgbClr val="EE2C90"/>
            </a:solidFill>
            <a:latin typeface="Merriweather Sans"/>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8037" y="469207"/>
            <a:ext cx="9144000" cy="782996"/>
          </a:xfrm>
        </p:spPr>
        <p:txBody>
          <a:bodyPr anchor="b">
            <a:normAutofit/>
          </a:bodyPr>
          <a:lstStyle>
            <a:lvl1pPr algn="l">
              <a:defRPr sz="4000"/>
            </a:lvl1pPr>
          </a:lstStyle>
          <a:p>
            <a:r>
              <a:rPr lang="fi-FI"/>
              <a:t>Muokkaa perustyyl. napsautt.</a:t>
            </a:r>
            <a:endParaRPr lang="en-US"/>
          </a:p>
        </p:txBody>
      </p:sp>
      <p:sp>
        <p:nvSpPr>
          <p:cNvPr id="3" name="Subtitle 2"/>
          <p:cNvSpPr>
            <a:spLocks noGrp="1"/>
          </p:cNvSpPr>
          <p:nvPr>
            <p:ph type="subTitle" idx="1"/>
          </p:nvPr>
        </p:nvSpPr>
        <p:spPr>
          <a:xfrm>
            <a:off x="518037" y="1281590"/>
            <a:ext cx="6380136" cy="474016"/>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p:nvPr>
        </p:nvSpPr>
        <p:spPr>
          <a:xfrm>
            <a:off x="635328" y="5688534"/>
            <a:ext cx="5330125" cy="319394"/>
          </a:xfrm>
        </p:spPr>
        <p:txBody>
          <a:bodyPr>
            <a:normAutofit/>
          </a:bodyPr>
          <a:lstStyle>
            <a:lvl1pPr marL="0" indent="0">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buNone/>
              <a:defRPr sz="3600" b="1"/>
            </a:lvl1pPr>
          </a:lstStyle>
          <a:p>
            <a:pPr lvl="0"/>
            <a:r>
              <a:rPr lang="fi-FI"/>
              <a:t>Muokkaa tekstin perustyylejä napsauttamalla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userDrawn="1"/>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934579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780615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65816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930400" y="1709739"/>
            <a:ext cx="8297333" cy="1293106"/>
          </a:xfrm>
        </p:spPr>
        <p:txBody>
          <a:bodyPr anchor="b">
            <a:normAutofit/>
          </a:bodyPr>
          <a:lstStyle>
            <a:lvl1pPr algn="ctr">
              <a:defRPr sz="4400"/>
            </a:lvl1pPr>
          </a:lstStyle>
          <a:p>
            <a:r>
              <a:rPr lang="fi-FI"/>
              <a:t>Muokkaa perustyyl. napsautt.</a:t>
            </a:r>
            <a:endParaRPr lang="en-US"/>
          </a:p>
        </p:txBody>
      </p:sp>
      <p:sp>
        <p:nvSpPr>
          <p:cNvPr id="3" name="Text Placeholder 2"/>
          <p:cNvSpPr>
            <a:spLocks noGrp="1"/>
          </p:cNvSpPr>
          <p:nvPr>
            <p:ph type="body" idx="1"/>
          </p:nvPr>
        </p:nvSpPr>
        <p:spPr>
          <a:xfrm>
            <a:off x="1930400" y="3341512"/>
            <a:ext cx="8297333" cy="1704622"/>
          </a:xfrm>
        </p:spPr>
        <p:txBody>
          <a:bodyPr>
            <a:normAutofit/>
          </a:bodyPr>
          <a:lstStyle>
            <a:lvl1pPr marL="0" indent="0" algn="ctr">
              <a:buNone/>
              <a:defRPr sz="2300">
                <a:solidFill>
                  <a:srgbClr val="1642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38DB005-EEDD-B94B-B84A-0A18DE5B30E1}"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perustyyl. napsautt.</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38DB005-EEDD-B94B-B84A-0A18DE5B30E1}"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a:t>Muokkaa perustyyl. napsautt.</a:t>
            </a:r>
            <a:endParaRPr lang="en-US"/>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a:t>Click to edit Master text styles</a:t>
            </a:r>
          </a:p>
          <a:p>
            <a:pPr lvl="0"/>
            <a:r>
              <a:rPr lang="en-US" err="1"/>
              <a:t>kjnkjkj</a:t>
            </a:r>
            <a:endParaRPr lang="en-US"/>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fld id="{438DB005-EEDD-B94B-B84A-0A18DE5B30E1}" type="datetimeFigureOut">
              <a:rPr lang="en-US" smtClean="0"/>
              <a:pPr/>
              <a:t>5/8/2024</a:t>
            </a:fld>
            <a:endParaRPr lang="en-US"/>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a:p>
        </p:txBody>
      </p:sp>
      <p:pic>
        <p:nvPicPr>
          <p:cNvPr id="9"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72678665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656" r:id="rId14"/>
    <p:sldLayoutId id="2147483657" r:id="rId15"/>
    <p:sldLayoutId id="2147483796" r:id="rId16"/>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90000"/>
        </a:lnSpc>
        <a:spcBef>
          <a:spcPts val="1000"/>
        </a:spcBef>
        <a:buFont typeface="Arial"/>
        <a:buChar char="•"/>
        <a:defRPr sz="2300" b="0" i="0" kern="120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7.bin"/><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pic>
        <p:nvPicPr>
          <p:cNvPr id="2051" name="Picture 3" descr="C:\Users\otso\Desktop\ST_LOGO_WHITE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182" y="4728055"/>
            <a:ext cx="3652050" cy="985376"/>
          </a:xfrm>
          <a:prstGeom prst="rect">
            <a:avLst/>
          </a:prstGeom>
          <a:noFill/>
          <a:extLst>
            <a:ext uri="{909E8E84-426E-40DD-AFC4-6F175D3DCCD1}">
              <a14:hiddenFill xmlns:a14="http://schemas.microsoft.com/office/drawing/2010/main">
                <a:solidFill>
                  <a:srgbClr val="FFFFFF"/>
                </a:solidFill>
              </a14:hiddenFill>
            </a:ext>
          </a:extLst>
        </p:spPr>
      </p:pic>
      <p:sp>
        <p:nvSpPr>
          <p:cNvPr id="8" name="Otsikko 1">
            <a:extLst>
              <a:ext uri="{FF2B5EF4-FFF2-40B4-BE49-F238E27FC236}">
                <a16:creationId xmlns:a16="http://schemas.microsoft.com/office/drawing/2014/main" id="{EEDF4DE8-3F40-482D-B231-25D30B10F195}"/>
              </a:ext>
            </a:extLst>
          </p:cNvPr>
          <p:cNvSpPr txBox="1">
            <a:spLocks/>
          </p:cNvSpPr>
          <p:nvPr/>
        </p:nvSpPr>
        <p:spPr>
          <a:xfrm>
            <a:off x="518037" y="469207"/>
            <a:ext cx="9144000" cy="782996"/>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000" b="1" i="0" kern="1200">
                <a:solidFill>
                  <a:schemeClr val="tx2"/>
                </a:solidFill>
                <a:latin typeface="Merriweather Sans" charset="0"/>
                <a:ea typeface="Merriweather Sans" charset="0"/>
                <a:cs typeface="Merriweather Sans" charset="0"/>
              </a:defRPr>
            </a:lvl1pPr>
          </a:lstStyle>
          <a:p>
            <a:r>
              <a:rPr lang="en-US">
                <a:solidFill>
                  <a:schemeClr val="bg1"/>
                </a:solidFill>
              </a:rPr>
              <a:t>SIJOITUSRAHASTOMARKKINOIDEN KEHITYS</a:t>
            </a:r>
            <a:endParaRPr lang="fi-FI">
              <a:solidFill>
                <a:schemeClr val="bg1"/>
              </a:solidFill>
            </a:endParaRPr>
          </a:p>
        </p:txBody>
      </p:sp>
      <p:sp>
        <p:nvSpPr>
          <p:cNvPr id="13" name="Alaotsikko 2">
            <a:extLst>
              <a:ext uri="{FF2B5EF4-FFF2-40B4-BE49-F238E27FC236}">
                <a16:creationId xmlns:a16="http://schemas.microsoft.com/office/drawing/2014/main" id="{F81ABAEB-4270-4523-9B1B-82066550B7D5}"/>
              </a:ext>
            </a:extLst>
          </p:cNvPr>
          <p:cNvSpPr>
            <a:spLocks noGrp="1"/>
          </p:cNvSpPr>
          <p:nvPr>
            <p:ph type="subTitle" idx="1"/>
          </p:nvPr>
        </p:nvSpPr>
        <p:spPr>
          <a:xfrm>
            <a:off x="518037" y="1281590"/>
            <a:ext cx="6380136" cy="474016"/>
          </a:xfrm>
        </p:spPr>
        <p:txBody>
          <a:bodyPr>
            <a:normAutofit lnSpcReduction="10000"/>
          </a:bodyPr>
          <a:lstStyle/>
          <a:p>
            <a:r>
              <a:rPr lang="fi-FI" dirty="0">
                <a:solidFill>
                  <a:schemeClr val="bg1"/>
                </a:solidFill>
              </a:rPr>
              <a:t>30.4.2024</a:t>
            </a:r>
          </a:p>
        </p:txBody>
      </p:sp>
      <p:sp>
        <p:nvSpPr>
          <p:cNvPr id="2" name="Rectangle 1">
            <a:extLst>
              <a:ext uri="{FF2B5EF4-FFF2-40B4-BE49-F238E27FC236}">
                <a16:creationId xmlns:a16="http://schemas.microsoft.com/office/drawing/2014/main" id="{986942C6-3DC2-4E4B-AC8D-4C8A1FB8DED5}"/>
              </a:ext>
            </a:extLst>
          </p:cNvPr>
          <p:cNvSpPr/>
          <p:nvPr/>
        </p:nvSpPr>
        <p:spPr>
          <a:xfrm>
            <a:off x="7657707" y="5713430"/>
            <a:ext cx="4534293" cy="1144569"/>
          </a:xfrm>
          <a:prstGeom prst="rect">
            <a:avLst/>
          </a:prstGeom>
          <a:solidFill>
            <a:srgbClr val="EE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62" y="5723102"/>
            <a:ext cx="3918290" cy="762883"/>
          </a:xfrm>
          <a:prstGeom prst="rect">
            <a:avLst/>
          </a:prstGeom>
        </p:spPr>
      </p:pic>
    </p:spTree>
    <p:extLst>
      <p:ext uri="{BB962C8B-B14F-4D97-AF65-F5344CB8AC3E}">
        <p14:creationId xmlns:p14="http://schemas.microsoft.com/office/powerpoint/2010/main" val="100689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extLst>
              <p:ext uri="{D42A27DB-BD31-4B8C-83A1-F6EECF244321}">
                <p14:modId xmlns:p14="http://schemas.microsoft.com/office/powerpoint/2010/main" val="1477959627"/>
              </p:ext>
            </p:extLst>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extLst>
              <p:ext uri="{D42A27DB-BD31-4B8C-83A1-F6EECF244321}">
                <p14:modId xmlns:p14="http://schemas.microsoft.com/office/powerpoint/2010/main" val="3910868502"/>
              </p:ext>
            </p:extLst>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extLst>
              <p:ext uri="{D42A27DB-BD31-4B8C-83A1-F6EECF244321}">
                <p14:modId xmlns:p14="http://schemas.microsoft.com/office/powerpoint/2010/main" val="391430357"/>
              </p:ext>
            </p:extLst>
          </p:nvPr>
        </p:nvGraphicFramePr>
        <p:xfrm>
          <a:off x="748992" y="1503364"/>
          <a:ext cx="9526588" cy="435710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5" name="Objekti 4"/>
                      <p:cNvPicPr/>
                      <p:nvPr/>
                    </p:nvPicPr>
                    <p:blipFill>
                      <a:blip r:embed="rId3"/>
                      <a:stretch>
                        <a:fillRect/>
                      </a:stretch>
                    </p:blipFill>
                    <p:spPr>
                      <a:xfrm>
                        <a:off x="748992" y="1503364"/>
                        <a:ext cx="9526588" cy="4357109"/>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930812327"/>
              </p:ext>
            </p:extLst>
          </p:nvPr>
        </p:nvGraphicFramePr>
        <p:xfrm>
          <a:off x="749300" y="1492250"/>
          <a:ext cx="9526588" cy="427513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9300" y="1492250"/>
                        <a:ext cx="9526588" cy="427513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3725308650"/>
              </p:ext>
            </p:extLst>
          </p:nvPr>
        </p:nvGraphicFramePr>
        <p:xfrm>
          <a:off x="590550" y="1615345"/>
          <a:ext cx="9526588" cy="423241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6" name="Objekti 5"/>
                      <p:cNvPicPr/>
                      <p:nvPr/>
                    </p:nvPicPr>
                    <p:blipFill>
                      <a:blip r:embed="rId3"/>
                      <a:stretch>
                        <a:fillRect/>
                      </a:stretch>
                    </p:blipFill>
                    <p:spPr>
                      <a:xfrm>
                        <a:off x="590550" y="1615345"/>
                        <a:ext cx="9526588" cy="4232419"/>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106472717"/>
              </p:ext>
            </p:extLst>
          </p:nvPr>
        </p:nvGraphicFramePr>
        <p:xfrm>
          <a:off x="824346" y="1595004"/>
          <a:ext cx="9526588" cy="4244687"/>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824346" y="1595004"/>
                        <a:ext cx="9526588" cy="4244687"/>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3228692736"/>
              </p:ext>
            </p:extLst>
          </p:nvPr>
        </p:nvGraphicFramePr>
        <p:xfrm>
          <a:off x="665238" y="1712685"/>
          <a:ext cx="8133267" cy="4513943"/>
        </p:xfrm>
        <a:graphic>
          <a:graphicData uri="http://schemas.openxmlformats.org/presentationml/2006/ole">
            <mc:AlternateContent xmlns:mc="http://schemas.openxmlformats.org/markup-compatibility/2006">
              <mc:Choice xmlns:v="urn:schemas-microsoft-com:vml" Requires="v">
                <p:oleObj name="Macrobond document" r:id="rId2" imgW="7416913" imgH="3723614" progId="Mbnd.mbnd">
                  <p:embed/>
                </p:oleObj>
              </mc:Choice>
              <mc:Fallback>
                <p:oleObj name="Macrobond document" r:id="rId2" imgW="7416913" imgH="3723614"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665238" y="1712685"/>
                        <a:ext cx="8133267" cy="451394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1334165964"/>
              </p:ext>
            </p:extLst>
          </p:nvPr>
        </p:nvGraphicFramePr>
        <p:xfrm>
          <a:off x="632878" y="1601598"/>
          <a:ext cx="8035983" cy="4533107"/>
        </p:xfrm>
        <a:graphic>
          <a:graphicData uri="http://schemas.openxmlformats.org/presentationml/2006/ole">
            <mc:AlternateContent xmlns:mc="http://schemas.openxmlformats.org/markup-compatibility/2006">
              <mc:Choice xmlns:v="urn:schemas-microsoft-com:vml" Requires="v">
                <p:oleObj name="Macrobond document" r:id="rId2" imgW="6912156" imgH="3723614" progId="Mbnd.mbnd">
                  <p:embed/>
                </p:oleObj>
              </mc:Choice>
              <mc:Fallback>
                <p:oleObj name="Macrobond document" r:id="rId2" imgW="6912156" imgH="3723614"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2878" y="1601598"/>
                        <a:ext cx="8035983" cy="4533107"/>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291130573"/>
              </p:ext>
            </p:extLst>
          </p:nvPr>
        </p:nvGraphicFramePr>
        <p:xfrm>
          <a:off x="551384" y="1268760"/>
          <a:ext cx="8858125" cy="4659111"/>
        </p:xfrm>
        <a:graphic>
          <a:graphicData uri="http://schemas.openxmlformats.org/presentationml/2006/ole">
            <mc:AlternateContent xmlns:mc="http://schemas.openxmlformats.org/markup-compatibility/2006">
              <mc:Choice xmlns:v="urn:schemas-microsoft-com:vml" Requires="v">
                <p:oleObj name="Macrobond document" r:id="rId2" imgW="12145506" imgH="7278021" progId="Mbnd.mbnd">
                  <p:embed/>
                </p:oleObj>
              </mc:Choice>
              <mc:Fallback>
                <p:oleObj name="Macrobond document" r:id="rId2" imgW="12145506" imgH="7278021" progId="Mbnd.mbnd">
                  <p:embed/>
                  <p:pic>
                    <p:nvPicPr>
                      <p:cNvPr id="4" name="Objekti 3"/>
                      <p:cNvPicPr/>
                      <p:nvPr/>
                    </p:nvPicPr>
                    <p:blipFill>
                      <a:blip r:embed="rId3"/>
                      <a:stretch>
                        <a:fillRect/>
                      </a:stretch>
                    </p:blipFill>
                    <p:spPr>
                      <a:xfrm>
                        <a:off x="551384" y="1268760"/>
                        <a:ext cx="8858125" cy="4659111"/>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1055479"/>
            <a:ext cx="3537585" cy="338554"/>
          </a:xfrm>
          <a:prstGeom prst="rect">
            <a:avLst/>
          </a:prstGeom>
          <a:noFill/>
        </p:spPr>
        <p:txBody>
          <a:bodyPr wrap="square" rtlCol="0">
            <a:spAutoFit/>
          </a:bodyPr>
          <a:lstStyle/>
          <a:p>
            <a:r>
              <a:rPr lang="fi-FI" sz="160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2504406588"/>
              </p:ext>
            </p:extLst>
          </p:nvPr>
        </p:nvGraphicFramePr>
        <p:xfrm>
          <a:off x="684068" y="1885951"/>
          <a:ext cx="9526588" cy="3964132"/>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84068" y="1885951"/>
                        <a:ext cx="9526588" cy="3964132"/>
                      </a:xfrm>
                      <a:prstGeom prst="rect">
                        <a:avLst/>
                      </a:prstGeom>
                    </p:spPr>
                  </p:pic>
                </p:oleObj>
              </mc:Fallback>
            </mc:AlternateContent>
          </a:graphicData>
        </a:graphic>
      </p:graphicFrame>
      <p:sp>
        <p:nvSpPr>
          <p:cNvPr id="5" name="Tekstiruutu 4"/>
          <p:cNvSpPr txBox="1"/>
          <p:nvPr/>
        </p:nvSpPr>
        <p:spPr>
          <a:xfrm>
            <a:off x="1117022" y="1659523"/>
            <a:ext cx="5070902" cy="338554"/>
          </a:xfrm>
          <a:prstGeom prst="rect">
            <a:avLst/>
          </a:prstGeom>
          <a:noFill/>
        </p:spPr>
        <p:txBody>
          <a:bodyPr wrap="square" rtlCol="0">
            <a:spAutoFit/>
          </a:bodyPr>
          <a:lstStyle/>
          <a:p>
            <a:r>
              <a:rPr lang="fi-FI" sz="1600" dirty="0">
                <a:solidFill>
                  <a:schemeClr val="accent2"/>
                </a:solidFill>
              </a:rPr>
              <a:t>MSCI hintaindeksit, 2015=100,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p:txBody>
          <a:bodyPr/>
          <a:lstStyle/>
          <a:p>
            <a:r>
              <a:rPr lang="fi-FI" dirty="0"/>
              <a:t>Rahastopääoman jakautuminen omistajasektoreittain 31.12.2022</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613184"/>
            <a:ext cx="2130716" cy="1792940"/>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pic>
        <p:nvPicPr>
          <p:cNvPr id="11" name="Sisällön paikkamerkki 10">
            <a:extLst>
              <a:ext uri="{FF2B5EF4-FFF2-40B4-BE49-F238E27FC236}">
                <a16:creationId xmlns:a16="http://schemas.microsoft.com/office/drawing/2014/main" id="{BA261B6B-BD82-07A8-F30A-ED8A7C54784D}"/>
              </a:ext>
            </a:extLst>
          </p:cNvPr>
          <p:cNvPicPr>
            <a:picLocks noGrp="1" noChangeAspect="1"/>
          </p:cNvPicPr>
          <p:nvPr>
            <p:ph idx="1"/>
          </p:nvPr>
        </p:nvPicPr>
        <p:blipFill>
          <a:blip r:embed="rId3"/>
          <a:stretch>
            <a:fillRect/>
          </a:stretch>
        </p:blipFill>
        <p:spPr>
          <a:xfrm>
            <a:off x="878961" y="1567543"/>
            <a:ext cx="7147448" cy="4386755"/>
          </a:xfrm>
          <a:prstGeom prst="rect">
            <a:avLst/>
          </a:prstGeom>
        </p:spPr>
      </p:pic>
    </p:spTree>
    <p:extLst>
      <p:ext uri="{BB962C8B-B14F-4D97-AF65-F5344CB8AC3E}">
        <p14:creationId xmlns:p14="http://schemas.microsoft.com/office/powerpoint/2010/main" val="337499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107695222"/>
              </p:ext>
            </p:extLst>
          </p:nvPr>
        </p:nvGraphicFramePr>
        <p:xfrm>
          <a:off x="699654" y="1451408"/>
          <a:ext cx="9526588" cy="433632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99654" y="1451408"/>
                        <a:ext cx="9526588" cy="4336328"/>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3372602469"/>
              </p:ext>
            </p:extLst>
          </p:nvPr>
        </p:nvGraphicFramePr>
        <p:xfrm>
          <a:off x="699654" y="1587010"/>
          <a:ext cx="9526588" cy="4294764"/>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699654" y="1587010"/>
                        <a:ext cx="9526588" cy="4294764"/>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192398721"/>
              </p:ext>
            </p:extLst>
          </p:nvPr>
        </p:nvGraphicFramePr>
        <p:xfrm>
          <a:off x="748992" y="1558635"/>
          <a:ext cx="9526588" cy="4260273"/>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558635"/>
                        <a:ext cx="9526588" cy="426027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4175564188"/>
              </p:ext>
            </p:extLst>
          </p:nvPr>
        </p:nvGraphicFramePr>
        <p:xfrm>
          <a:off x="748992" y="1679537"/>
          <a:ext cx="8359070" cy="4135853"/>
        </p:xfrm>
        <a:graphic>
          <a:graphicData uri="http://schemas.openxmlformats.org/presentationml/2006/ole">
            <mc:AlternateContent xmlns:mc="http://schemas.openxmlformats.org/markup-compatibility/2006">
              <mc:Choice xmlns:v="urn:schemas-microsoft-com:vml" Requires="v">
                <p:oleObj name="Macrobond document" r:id="rId2" imgW="7578925" imgH="3732614" progId="Mbnd.mbnd">
                  <p:embed/>
                </p:oleObj>
              </mc:Choice>
              <mc:Fallback>
                <p:oleObj name="Macrobond document" r:id="rId2" imgW="7578925" imgH="3732614"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48992" y="1679537"/>
                        <a:ext cx="8359070" cy="413585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53489116"/>
              </p:ext>
            </p:extLst>
          </p:nvPr>
        </p:nvGraphicFramePr>
        <p:xfrm>
          <a:off x="1234184" y="1762931"/>
          <a:ext cx="7287775" cy="5044245"/>
        </p:xfrm>
        <a:graphic>
          <a:graphicData uri="http://schemas.openxmlformats.org/presentationml/2006/ole">
            <mc:AlternateContent xmlns:mc="http://schemas.openxmlformats.org/markup-compatibility/2006">
              <mc:Choice xmlns:v="urn:schemas-microsoft-com:vml" Requires="v">
                <p:oleObj name="Macrobond document" r:id="rId2" imgW="10516384" imgH="7278021" progId="Mbnd.mbnd">
                  <p:embed/>
                </p:oleObj>
              </mc:Choice>
              <mc:Fallback>
                <p:oleObj name="Macrobond document" r:id="rId2" imgW="10516384" imgH="7278021"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1234184" y="1762931"/>
                        <a:ext cx="7287775" cy="504424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117527270"/>
              </p:ext>
            </p:extLst>
          </p:nvPr>
        </p:nvGraphicFramePr>
        <p:xfrm>
          <a:off x="748992" y="1679537"/>
          <a:ext cx="9526588" cy="4123786"/>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679537"/>
                        <a:ext cx="9526588" cy="4123786"/>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07409"/>
            <a:ext cx="12191999" cy="658132"/>
          </a:xfrm>
          <a:noFill/>
        </p:spPr>
        <p:txBody>
          <a:bodyPr>
            <a:normAutofit/>
          </a:bodyPr>
          <a:lstStyle/>
          <a:p>
            <a:pPr algn="ctr"/>
            <a:r>
              <a:rPr lang="en-US" sz="3600" b="1" err="1">
                <a:solidFill>
                  <a:schemeClr val="bg1"/>
                </a:solidFill>
                <a:latin typeface="Merriweather Sans" charset="0"/>
                <a:ea typeface="Merriweather Sans" charset="0"/>
                <a:cs typeface="Merriweather Sans" charset="0"/>
              </a:rPr>
              <a:t>Finanssiala</a:t>
            </a:r>
            <a:r>
              <a:rPr lang="en-US" sz="3600" b="1">
                <a:solidFill>
                  <a:schemeClr val="bg1"/>
                </a:solidFill>
                <a:latin typeface="Merriweather Sans" charset="0"/>
                <a:ea typeface="Merriweather Sans" charset="0"/>
                <a:cs typeface="Merriweather Sans" charset="0"/>
              </a:rPr>
              <a:t> – </a:t>
            </a:r>
            <a:r>
              <a:rPr lang="en-US" sz="3600" b="1" err="1">
                <a:solidFill>
                  <a:schemeClr val="bg1"/>
                </a:solidFill>
                <a:latin typeface="Merriweather Sans" charset="0"/>
                <a:ea typeface="Merriweather Sans" charset="0"/>
                <a:cs typeface="Merriweather Sans" charset="0"/>
              </a:rPr>
              <a:t>uudistuvan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alan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ääni</a:t>
            </a:r>
            <a:endParaRPr lang="en-US" sz="3600" b="1">
              <a:solidFill>
                <a:schemeClr val="bg1"/>
              </a:solidFill>
              <a:latin typeface="Merriweather Sans" charset="0"/>
              <a:ea typeface="Merriweather Sans" charset="0"/>
              <a:cs typeface="Merriweather Sans" charset="0"/>
            </a:endParaRPr>
          </a:p>
        </p:txBody>
      </p:sp>
      <p:sp>
        <p:nvSpPr>
          <p:cNvPr id="10" name="TextBox 9"/>
          <p:cNvSpPr txBox="1"/>
          <p:nvPr/>
        </p:nvSpPr>
        <p:spPr>
          <a:xfrm>
            <a:off x="702128" y="5949535"/>
            <a:ext cx="3583382" cy="369332"/>
          </a:xfrm>
          <a:prstGeom prst="rect">
            <a:avLst/>
          </a:prstGeom>
          <a:noFill/>
        </p:spPr>
        <p:txBody>
          <a:bodyPr wrap="square" rtlCol="0">
            <a:spAutoFit/>
          </a:bodyPr>
          <a:lstStyle/>
          <a:p>
            <a:endParaRPr lang="en-US" b="1">
              <a:solidFill>
                <a:srgbClr val="EE2C90"/>
              </a:solidFill>
              <a:latin typeface="Merriweather Sans" charset="0"/>
              <a:ea typeface="Merriweather Sans" charset="0"/>
              <a:cs typeface="Merriweather Sans" charset="0"/>
            </a:endParaRPr>
          </a:p>
        </p:txBody>
      </p:sp>
      <p:sp>
        <p:nvSpPr>
          <p:cNvPr id="7" name="TextBox 6"/>
          <p:cNvSpPr txBox="1"/>
          <p:nvPr/>
        </p:nvSpPr>
        <p:spPr>
          <a:xfrm>
            <a:off x="0" y="4906352"/>
            <a:ext cx="12191999" cy="646331"/>
          </a:xfrm>
          <a:prstGeom prst="rect">
            <a:avLst/>
          </a:prstGeom>
          <a:noFill/>
        </p:spPr>
        <p:txBody>
          <a:bodyPr wrap="square" rtlCol="0">
            <a:spAutoFit/>
          </a:bodyPr>
          <a:lstStyle/>
          <a:p>
            <a:pPr algn="ctr"/>
            <a:r>
              <a:rPr lang="en-US" b="1">
                <a:solidFill>
                  <a:schemeClr val="bg1"/>
                </a:solidFill>
                <a:latin typeface="Merriweather Sans" charset="0"/>
                <a:ea typeface="Merriweather Sans" charset="0"/>
                <a:cs typeface="Merriweather Sans" charset="0"/>
              </a:rPr>
              <a:t>WWW.FINANSSIALA.FI</a:t>
            </a:r>
          </a:p>
          <a:p>
            <a:endParaRPr lang="en-US">
              <a:latin typeface="Merriweather Sans Regular"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610" y="5798721"/>
            <a:ext cx="3480227" cy="677593"/>
          </a:xfrm>
          <a:prstGeom prst="rect">
            <a:avLst/>
          </a:prstGeom>
        </p:spPr>
      </p:pic>
    </p:spTree>
    <p:extLst>
      <p:ext uri="{BB962C8B-B14F-4D97-AF65-F5344CB8AC3E}">
        <p14:creationId xmlns:p14="http://schemas.microsoft.com/office/powerpoint/2010/main" val="8242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748992" y="353974"/>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graphicFrame>
        <p:nvGraphicFramePr>
          <p:cNvPr id="4" name="Chart 3">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273641978"/>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graphicFrame>
        <p:nvGraphicFramePr>
          <p:cNvPr id="3" name="Chart 2">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2107061270"/>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4091568226"/>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1994117498"/>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662570490"/>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a:t>Rahastopääoman jakautuminen Suomessa</a:t>
            </a:r>
            <a:endParaRPr lang="en-US" dirty="0"/>
          </a:p>
        </p:txBody>
      </p:sp>
      <p:graphicFrame>
        <p:nvGraphicFramePr>
          <p:cNvPr id="3" name="Chart 2">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3119420128"/>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fi-FI"/>
              <a:t>Rahastopääomien ja kumulatiivisten nettomerkintöjen kehittyminen</a:t>
            </a:r>
            <a:endParaRPr lang="en-US" dirty="0"/>
          </a:p>
        </p:txBody>
      </p:sp>
      <p:graphicFrame>
        <p:nvGraphicFramePr>
          <p:cNvPr id="4" name="Chart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434600146"/>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Theme1">
  <a:themeElements>
    <a:clrScheme name="Custom 1">
      <a:dk1>
        <a:srgbClr val="000000"/>
      </a:dk1>
      <a:lt1>
        <a:srgbClr val="FFFFFF"/>
      </a:lt1>
      <a:dk2>
        <a:srgbClr val="164180"/>
      </a:dk2>
      <a:lt2>
        <a:srgbClr val="FFFFFF"/>
      </a:lt2>
      <a:accent1>
        <a:srgbClr val="164180"/>
      </a:accent1>
      <a:accent2>
        <a:srgbClr val="E6007E"/>
      </a:accent2>
      <a:accent3>
        <a:srgbClr val="7F539C"/>
      </a:accent3>
      <a:accent4>
        <a:srgbClr val="FFD600"/>
      </a:accent4>
      <a:accent5>
        <a:srgbClr val="F4B5D3"/>
      </a:accent5>
      <a:accent6>
        <a:srgbClr val="BCE3FA"/>
      </a:accent6>
      <a:hlink>
        <a:srgbClr val="15417F"/>
      </a:hlink>
      <a:folHlink>
        <a:srgbClr val="1641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Esitysmalli" id="{32B08403-B4F6-4D34-843D-DD7FCD3D7B3A}" vid="{137B4D7E-48C9-450E-A12F-BD3F88CC92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cc215e8-562e-4afe-85c5-8c3fb3eae9be">
      <Terms xmlns="http://schemas.microsoft.com/office/infopath/2007/PartnerControls"/>
    </lcf76f155ced4ddcb4097134ff3c332f>
    <TaxCatchAll xmlns="7fe4ae3e-08bf-47c0-b07e-ef06d30b885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509cbdb88513404bfb4e16b34b13e532">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17318be21438649828a492c4a655ce8e"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362028-53F3-4B7B-A179-4CE6DEA0A69C}">
  <ds:schemaRefs>
    <ds:schemaRef ds:uri="http://schemas.microsoft.com/sharepoint/v3/contenttype/forms"/>
  </ds:schemaRefs>
</ds:datastoreItem>
</file>

<file path=customXml/itemProps2.xml><?xml version="1.0" encoding="utf-8"?>
<ds:datastoreItem xmlns:ds="http://schemas.openxmlformats.org/officeDocument/2006/customXml" ds:itemID="{7122F351-83A8-449F-8B33-A8AA9E8652B3}">
  <ds:schemaRefs>
    <ds:schemaRef ds:uri="http://schemas.microsoft.com/office/2006/metadata/properties"/>
    <ds:schemaRef ds:uri="http://schemas.microsoft.com/office/infopath/2007/PartnerControls"/>
    <ds:schemaRef ds:uri="6cc215e8-562e-4afe-85c5-8c3fb3eae9be"/>
    <ds:schemaRef ds:uri="7fe4ae3e-08bf-47c0-b07e-ef06d30b885f"/>
  </ds:schemaRefs>
</ds:datastoreItem>
</file>

<file path=customXml/itemProps3.xml><?xml version="1.0" encoding="utf-8"?>
<ds:datastoreItem xmlns:ds="http://schemas.openxmlformats.org/officeDocument/2006/customXml" ds:itemID="{E2445AEB-E014-476D-A16F-9FAA67A041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FA_Esitysmalli</Template>
  <TotalTime>1553</TotalTime>
  <Words>824</Words>
  <Application>Microsoft Office PowerPoint</Application>
  <PresentationFormat>Widescreen</PresentationFormat>
  <Paragraphs>61</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Merriweather Sans</vt:lpstr>
      <vt:lpstr>Merriweather Sans Regular</vt:lpstr>
      <vt:lpstr>Times New Roman</vt:lpstr>
      <vt:lpstr>Theme1</vt:lpstr>
      <vt:lpstr>Macrobond document</vt:lpstr>
      <vt:lpstr>PowerPoint Presentation</vt:lpstr>
      <vt:lpstr>Rahastopääoman jakautuminen omistajasektoreittain 31.12.2022</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Finanssiala – uudistuvan alan ääni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TÄHÄN</dc:title>
  <dc:creator>Urpilainen Satu</dc:creator>
  <cp:lastModifiedBy>Rasmus Inkovaara</cp:lastModifiedBy>
  <cp:revision>18</cp:revision>
  <cp:lastPrinted>2017-05-10T19:51:23Z</cp:lastPrinted>
  <dcterms:created xsi:type="dcterms:W3CDTF">2017-06-06T10:19:37Z</dcterms:created>
  <dcterms:modified xsi:type="dcterms:W3CDTF">2024-05-08T17:07:01Z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0x010100FE09BE168B0F9A4FB7F875FA946155D8</vt:lpwstr>
  </property>
  <property fmtid="{D5CDD505-2E9C-101B-9397-08002B2CF9AE}" pid="3" name="Dokumentin tila">
    <vt:lpwstr/>
  </property>
  <property fmtid="{D5CDD505-2E9C-101B-9397-08002B2CF9AE}" pid="4" name="Asiakirjatyyppi">
    <vt:lpwstr/>
  </property>
  <property fmtid="{D5CDD505-2E9C-101B-9397-08002B2CF9AE}" pid="5" name="Asiasanat">
    <vt:lpwstr/>
  </property>
  <property fmtid="{D5CDD505-2E9C-101B-9397-08002B2CF9AE}" pid="6" name="Julkisuus">
    <vt:lpwstr/>
  </property>
  <property fmtid="{D5CDD505-2E9C-101B-9397-08002B2CF9AE}" pid="7" name="MediaServiceImageTags">
    <vt:lpwstr/>
  </property>
</Properties>
</file>