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4"/>
    <p:sldMasterId id="2147483827" r:id="rId5"/>
  </p:sldMasterIdLst>
  <p:notesMasterIdLst>
    <p:notesMasterId r:id="rId13"/>
  </p:notesMasterIdLst>
  <p:handoutMasterIdLst>
    <p:handoutMasterId r:id="rId14"/>
  </p:handoutMasterIdLst>
  <p:sldIdLst>
    <p:sldId id="1379" r:id="rId6"/>
    <p:sldId id="326" r:id="rId7"/>
    <p:sldId id="327" r:id="rId8"/>
    <p:sldId id="328" r:id="rId9"/>
    <p:sldId id="329" r:id="rId10"/>
    <p:sldId id="330" r:id="rId11"/>
    <p:sldId id="331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94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16" y="64"/>
      </p:cViewPr>
      <p:guideLst>
        <p:guide orient="horz" pos="2160"/>
        <p:guide pos="594"/>
        <p:guide pos="39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6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Muut</c:v>
                </c:pt>
              </c:strCache>
            </c:strRef>
          </c:tx>
          <c:spPr>
            <a:ln w="57150" cap="rnd" cmpd="dbl">
              <a:solidFill>
                <a:schemeClr val="accent6">
                  <a:lumMod val="1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14312</c:v>
                </c:pt>
                <c:pt idx="1">
                  <c:v>14644</c:v>
                </c:pt>
                <c:pt idx="2">
                  <c:v>15968</c:v>
                </c:pt>
                <c:pt idx="3">
                  <c:v>14300</c:v>
                </c:pt>
                <c:pt idx="4">
                  <c:v>13433</c:v>
                </c:pt>
                <c:pt idx="5">
                  <c:v>14939</c:v>
                </c:pt>
                <c:pt idx="6">
                  <c:v>18252</c:v>
                </c:pt>
                <c:pt idx="7">
                  <c:v>16440</c:v>
                </c:pt>
                <c:pt idx="8">
                  <c:v>16446</c:v>
                </c:pt>
                <c:pt idx="9">
                  <c:v>15046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5C-405C-B597-73A945AFA6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Autosta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9253</c:v>
                </c:pt>
                <c:pt idx="1">
                  <c:v>9484</c:v>
                </c:pt>
                <c:pt idx="2">
                  <c:v>8654</c:v>
                </c:pt>
                <c:pt idx="3">
                  <c:v>7650</c:v>
                </c:pt>
                <c:pt idx="4">
                  <c:v>6972</c:v>
                </c:pt>
                <c:pt idx="5">
                  <c:v>7449</c:v>
                </c:pt>
                <c:pt idx="6">
                  <c:v>8762</c:v>
                </c:pt>
                <c:pt idx="7">
                  <c:v>8314</c:v>
                </c:pt>
                <c:pt idx="8">
                  <c:v>9121</c:v>
                </c:pt>
                <c:pt idx="9">
                  <c:v>8268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5C-405C-B597-73A945AFA6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Asunnot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6363</c:v>
                </c:pt>
                <c:pt idx="1">
                  <c:v>5969</c:v>
                </c:pt>
                <c:pt idx="2">
                  <c:v>5300</c:v>
                </c:pt>
                <c:pt idx="3">
                  <c:v>4770</c:v>
                </c:pt>
                <c:pt idx="4">
                  <c:v>4922</c:v>
                </c:pt>
                <c:pt idx="5">
                  <c:v>4534</c:v>
                </c:pt>
                <c:pt idx="6">
                  <c:v>4722</c:v>
                </c:pt>
                <c:pt idx="7">
                  <c:v>3896</c:v>
                </c:pt>
                <c:pt idx="8">
                  <c:v>3591</c:v>
                </c:pt>
                <c:pt idx="9">
                  <c:v>3680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5C-405C-B597-73A945AFA6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Liikkeet</c:v>
                </c:pt>
              </c:strCache>
            </c:strRef>
          </c:tx>
          <c:spPr>
            <a:ln w="57150" cap="rnd" cmpd="sng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4044</c:v>
                </c:pt>
                <c:pt idx="1">
                  <c:v>4081</c:v>
                </c:pt>
                <c:pt idx="2">
                  <c:v>3329</c:v>
                </c:pt>
                <c:pt idx="3">
                  <c:v>3034</c:v>
                </c:pt>
                <c:pt idx="4">
                  <c:v>2927</c:v>
                </c:pt>
                <c:pt idx="5">
                  <c:v>2965</c:v>
                </c:pt>
                <c:pt idx="6">
                  <c:v>3064</c:v>
                </c:pt>
                <c:pt idx="7">
                  <c:v>2446</c:v>
                </c:pt>
                <c:pt idx="8">
                  <c:v>2218</c:v>
                </c:pt>
                <c:pt idx="9">
                  <c:v>2077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5C-405C-B597-73A945AFA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0919680"/>
        <c:axId val="700921640"/>
      </c:lineChart>
      <c:catAx>
        <c:axId val="7009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700921640"/>
        <c:crosses val="autoZero"/>
        <c:auto val="1"/>
        <c:lblAlgn val="ctr"/>
        <c:lblOffset val="100"/>
        <c:noMultiLvlLbl val="0"/>
      </c:catAx>
      <c:valAx>
        <c:axId val="70092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70091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62011557519871"/>
          <c:y val="0.37646167277629022"/>
          <c:w val="0.1016302799704244"/>
          <c:h val="0.24707665444741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Asunto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4523</c:v>
                </c:pt>
                <c:pt idx="1">
                  <c:v>4285</c:v>
                </c:pt>
                <c:pt idx="2">
                  <c:v>4073</c:v>
                </c:pt>
                <c:pt idx="3">
                  <c:v>3258</c:v>
                </c:pt>
                <c:pt idx="4">
                  <c:v>3722</c:v>
                </c:pt>
                <c:pt idx="5">
                  <c:v>3342</c:v>
                </c:pt>
                <c:pt idx="6">
                  <c:v>3366</c:v>
                </c:pt>
                <c:pt idx="7">
                  <c:v>2954</c:v>
                </c:pt>
                <c:pt idx="8">
                  <c:v>2834</c:v>
                </c:pt>
                <c:pt idx="9">
                  <c:v>2928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7-4A7A-8E68-719718F649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Vapaa-ajan asunto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1840</c:v>
                </c:pt>
                <c:pt idx="1">
                  <c:v>1684</c:v>
                </c:pt>
                <c:pt idx="2">
                  <c:v>1227</c:v>
                </c:pt>
                <c:pt idx="3">
                  <c:v>1512</c:v>
                </c:pt>
                <c:pt idx="4">
                  <c:v>1200</c:v>
                </c:pt>
                <c:pt idx="5">
                  <c:v>1192</c:v>
                </c:pt>
                <c:pt idx="6">
                  <c:v>1356</c:v>
                </c:pt>
                <c:pt idx="7">
                  <c:v>942</c:v>
                </c:pt>
                <c:pt idx="8">
                  <c:v>757</c:v>
                </c:pt>
                <c:pt idx="9">
                  <c:v>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7-4A7A-8E68-719718F6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9255376"/>
        <c:axId val="699257336"/>
      </c:barChart>
      <c:catAx>
        <c:axId val="6992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57336"/>
        <c:crosses val="autoZero"/>
        <c:auto val="1"/>
        <c:lblAlgn val="ctr"/>
        <c:lblOffset val="100"/>
        <c:noMultiLvlLbl val="0"/>
      </c:catAx>
      <c:valAx>
        <c:axId val="69925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5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4044</c:v>
                </c:pt>
                <c:pt idx="1">
                  <c:v>4081</c:v>
                </c:pt>
                <c:pt idx="2">
                  <c:v>3329</c:v>
                </c:pt>
                <c:pt idx="3">
                  <c:v>3034</c:v>
                </c:pt>
                <c:pt idx="4">
                  <c:v>2927</c:v>
                </c:pt>
                <c:pt idx="5">
                  <c:v>2965</c:v>
                </c:pt>
                <c:pt idx="6">
                  <c:v>3064</c:v>
                </c:pt>
                <c:pt idx="7">
                  <c:v>2446</c:v>
                </c:pt>
                <c:pt idx="8">
                  <c:v>2218</c:v>
                </c:pt>
                <c:pt idx="9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1-4CF9-AD72-C92BBCB94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242440"/>
        <c:axId val="699239696"/>
      </c:barChart>
      <c:dateAx>
        <c:axId val="69924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39696"/>
        <c:crosses val="autoZero"/>
        <c:auto val="0"/>
        <c:lblOffset val="100"/>
        <c:baseTimeUnit val="days"/>
      </c:dateAx>
      <c:valAx>
        <c:axId val="69923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4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5555175168321"/>
          <c:y val="4.4534091983253594E-2"/>
          <c:w val="0.86767488303092544"/>
          <c:h val="0.78484819378504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9253</c:v>
                </c:pt>
                <c:pt idx="1">
                  <c:v>9484</c:v>
                </c:pt>
                <c:pt idx="2">
                  <c:v>8654</c:v>
                </c:pt>
                <c:pt idx="3">
                  <c:v>7650</c:v>
                </c:pt>
                <c:pt idx="4">
                  <c:v>6972</c:v>
                </c:pt>
                <c:pt idx="5">
                  <c:v>7449</c:v>
                </c:pt>
                <c:pt idx="6">
                  <c:v>8762</c:v>
                </c:pt>
                <c:pt idx="7">
                  <c:v>8314</c:v>
                </c:pt>
                <c:pt idx="8">
                  <c:v>9121</c:v>
                </c:pt>
                <c:pt idx="9">
                  <c:v>8268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8-4BCE-BDF3-897B4297C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240872"/>
        <c:axId val="699247144"/>
      </c:barChart>
      <c:catAx>
        <c:axId val="69924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47144"/>
        <c:crosses val="autoZero"/>
        <c:auto val="1"/>
        <c:lblAlgn val="ctr"/>
        <c:lblOffset val="100"/>
        <c:noMultiLvlLbl val="0"/>
      </c:catAx>
      <c:valAx>
        <c:axId val="69924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4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14312</c:v>
                </c:pt>
                <c:pt idx="1">
                  <c:v>14644</c:v>
                </c:pt>
                <c:pt idx="2">
                  <c:v>15968</c:v>
                </c:pt>
                <c:pt idx="3">
                  <c:v>14300</c:v>
                </c:pt>
                <c:pt idx="4">
                  <c:v>13433</c:v>
                </c:pt>
                <c:pt idx="5">
                  <c:v>14939</c:v>
                </c:pt>
                <c:pt idx="6">
                  <c:v>18252</c:v>
                </c:pt>
                <c:pt idx="7">
                  <c:v>16440</c:v>
                </c:pt>
                <c:pt idx="8">
                  <c:v>16446</c:v>
                </c:pt>
                <c:pt idx="9">
                  <c:v>15046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F-4A3E-8B35-4FA7F6F72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247928"/>
        <c:axId val="699256944"/>
      </c:barChart>
      <c:catAx>
        <c:axId val="69924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56944"/>
        <c:crosses val="autoZero"/>
        <c:auto val="1"/>
        <c:lblAlgn val="ctr"/>
        <c:lblOffset val="100"/>
        <c:noMultiLvlLbl val="0"/>
      </c:catAx>
      <c:valAx>
        <c:axId val="69925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4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Ryöstöt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A3-49BC-883A-406C7381F976}"/>
              </c:ext>
            </c:extLst>
          </c:dPt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1689</c:v>
                </c:pt>
                <c:pt idx="1">
                  <c:v>1546</c:v>
                </c:pt>
                <c:pt idx="2">
                  <c:v>1673</c:v>
                </c:pt>
                <c:pt idx="3">
                  <c:v>1640</c:v>
                </c:pt>
                <c:pt idx="4">
                  <c:v>1701</c:v>
                </c:pt>
                <c:pt idx="5">
                  <c:v>1809</c:v>
                </c:pt>
                <c:pt idx="6">
                  <c:v>1996</c:v>
                </c:pt>
                <c:pt idx="7">
                  <c:v>1893</c:v>
                </c:pt>
                <c:pt idx="8">
                  <c:v>2329</c:v>
                </c:pt>
                <c:pt idx="9">
                  <c:v>2746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7-4A7A-8E68-719718F6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9255376"/>
        <c:axId val="699257336"/>
      </c:barChart>
      <c:catAx>
        <c:axId val="6992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57336"/>
        <c:crosses val="autoZero"/>
        <c:auto val="1"/>
        <c:lblAlgn val="ctr"/>
        <c:lblOffset val="100"/>
        <c:noMultiLvlLbl val="0"/>
      </c:catAx>
      <c:valAx>
        <c:axId val="69925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5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D3B17-0604-48FC-91FD-DC25028AFFDE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27DA-7620-42E2-8F7C-076967EA8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42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A594-38DA-4AE7-AF36-7DEB65ABECAA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1DBC4-FCFB-4C2C-AF13-B68BECE301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63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ESITÄMINEN_brän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1A19763B-1DBE-F341-AF05-CBA5C353D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47" t="2205" r="18920" b="23586"/>
          <a:stretch/>
        </p:blipFill>
        <p:spPr>
          <a:xfrm>
            <a:off x="0" y="-3257"/>
            <a:ext cx="12191429" cy="69207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FD52E8-8679-6347-BBA4-D14767F9D4B7}"/>
              </a:ext>
            </a:extLst>
          </p:cNvPr>
          <p:cNvSpPr/>
          <p:nvPr userDrawn="1"/>
        </p:nvSpPr>
        <p:spPr>
          <a:xfrm>
            <a:off x="-24227" y="-10352"/>
            <a:ext cx="12192000" cy="6959923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0A47754-CE4B-ED4B-BBB5-F46B0DB54882}"/>
              </a:ext>
            </a:extLst>
          </p:cNvPr>
          <p:cNvSpPr/>
          <p:nvPr userDrawn="1"/>
        </p:nvSpPr>
        <p:spPr>
          <a:xfrm>
            <a:off x="4206175" y="-43790"/>
            <a:ext cx="8051789" cy="6347068"/>
          </a:xfrm>
          <a:custGeom>
            <a:avLst/>
            <a:gdLst>
              <a:gd name="connsiteX0" fmla="*/ 3012630 w 8035988"/>
              <a:gd name="connsiteY0" fmla="*/ 0 h 6334612"/>
              <a:gd name="connsiteX1" fmla="*/ 0 w 8035988"/>
              <a:gd name="connsiteY1" fmla="*/ 0 h 6334612"/>
              <a:gd name="connsiteX2" fmla="*/ 2542667 w 8035988"/>
              <a:gd name="connsiteY2" fmla="*/ 4724781 h 6334612"/>
              <a:gd name="connsiteX3" fmla="*/ 8023924 w 8035988"/>
              <a:gd name="connsiteY3" fmla="*/ 6315393 h 6334612"/>
              <a:gd name="connsiteX4" fmla="*/ 8035989 w 8035988"/>
              <a:gd name="connsiteY4" fmla="*/ 3363024 h 6334612"/>
              <a:gd name="connsiteX5" fmla="*/ 4615370 w 8035988"/>
              <a:gd name="connsiteY5" fmla="*/ 2471293 h 6334612"/>
              <a:gd name="connsiteX6" fmla="*/ 3012630 w 8035988"/>
              <a:gd name="connsiteY6" fmla="*/ 0 h 633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5988" h="6334612">
                <a:moveTo>
                  <a:pt x="3012630" y="0"/>
                </a:moveTo>
                <a:lnTo>
                  <a:pt x="0" y="0"/>
                </a:lnTo>
                <a:cubicBezTo>
                  <a:pt x="0" y="0"/>
                  <a:pt x="36132" y="2820797"/>
                  <a:pt x="2542667" y="4724781"/>
                </a:cubicBezTo>
                <a:cubicBezTo>
                  <a:pt x="5049203" y="6628765"/>
                  <a:pt x="8023924" y="6315393"/>
                  <a:pt x="8023924" y="6315393"/>
                </a:cubicBezTo>
                <a:lnTo>
                  <a:pt x="8035989" y="3363024"/>
                </a:lnTo>
                <a:cubicBezTo>
                  <a:pt x="8035989" y="3363024"/>
                  <a:pt x="5820474" y="3423285"/>
                  <a:pt x="4615370" y="2471293"/>
                </a:cubicBezTo>
                <a:cubicBezTo>
                  <a:pt x="3156267" y="1318641"/>
                  <a:pt x="3012630" y="0"/>
                  <a:pt x="3012630" y="0"/>
                </a:cubicBezTo>
                <a:close/>
              </a:path>
            </a:pathLst>
          </a:custGeom>
          <a:solidFill>
            <a:srgbClr val="E6007E">
              <a:alpha val="60784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01F628C-BEEC-384F-A5EF-3690FF292270}"/>
              </a:ext>
            </a:extLst>
          </p:cNvPr>
          <p:cNvSpPr/>
          <p:nvPr userDrawn="1"/>
        </p:nvSpPr>
        <p:spPr>
          <a:xfrm>
            <a:off x="-24227" y="-19604"/>
            <a:ext cx="2708340" cy="6959923"/>
          </a:xfrm>
          <a:custGeom>
            <a:avLst/>
            <a:gdLst>
              <a:gd name="connsiteX0" fmla="*/ 0 w 2679699"/>
              <a:gd name="connsiteY0" fmla="*/ 0 h 6886321"/>
              <a:gd name="connsiteX1" fmla="*/ 0 w 2679699"/>
              <a:gd name="connsiteY1" fmla="*/ 6886321 h 6886321"/>
              <a:gd name="connsiteX2" fmla="*/ 2679700 w 2679699"/>
              <a:gd name="connsiteY2" fmla="*/ 6865557 h 6886321"/>
              <a:gd name="connsiteX3" fmla="*/ 1174750 w 2679699"/>
              <a:gd name="connsiteY3" fmla="*/ 4768850 h 6886321"/>
              <a:gd name="connsiteX4" fmla="*/ 240729 w 2679699"/>
              <a:gd name="connsiteY4" fmla="*/ 2159 h 68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699" h="6886321">
                <a:moveTo>
                  <a:pt x="0" y="0"/>
                </a:moveTo>
                <a:lnTo>
                  <a:pt x="0" y="6886321"/>
                </a:lnTo>
                <a:lnTo>
                  <a:pt x="2679700" y="6865557"/>
                </a:lnTo>
                <a:cubicBezTo>
                  <a:pt x="2679700" y="6865557"/>
                  <a:pt x="1755839" y="6035167"/>
                  <a:pt x="1174750" y="4768850"/>
                </a:cubicBezTo>
                <a:cubicBezTo>
                  <a:pt x="295148" y="2852801"/>
                  <a:pt x="240729" y="2159"/>
                  <a:pt x="240729" y="2159"/>
                </a:cubicBezTo>
                <a:close/>
              </a:path>
            </a:pathLst>
          </a:custGeom>
          <a:solidFill>
            <a:srgbClr val="E6007E">
              <a:alpha val="60000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85439-CDD7-EF49-949B-831FB18F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0907" y="244475"/>
            <a:ext cx="3378302" cy="6365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F9B5E2-C432-4304-B32A-6B870E815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36" y="1128795"/>
            <a:ext cx="9031287" cy="4947793"/>
          </a:xfrm>
        </p:spPr>
        <p:txBody>
          <a:bodyPr anchor="b">
            <a:noAutofit/>
          </a:bodyPr>
          <a:lstStyle>
            <a:lvl1pPr>
              <a:lnSpc>
                <a:spcPts val="7200"/>
              </a:lnSpc>
              <a:spcBef>
                <a:spcPts val="1000"/>
              </a:spcBef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BRÄNDIESITYKSEN</a:t>
            </a:r>
            <a:br>
              <a:rPr lang="fi-FI" dirty="0"/>
            </a:br>
            <a:r>
              <a:rPr lang="fi-FI" dirty="0"/>
              <a:t>otsikko 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4736218-3D03-40BA-8D27-59D1D2423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936" y="6099930"/>
            <a:ext cx="9031287" cy="636536"/>
          </a:xfrm>
        </p:spPr>
        <p:txBody>
          <a:bodyPr>
            <a:noAutofit/>
          </a:bodyPr>
          <a:lstStyle>
            <a:lvl1pPr marL="0" indent="0">
              <a:buFontTx/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FI" b="1" i="0" dirty="0">
                <a:latin typeface="Merriweather Sans" pitchFamily="2" charset="77"/>
              </a:rPr>
              <a:t>ETU</a:t>
            </a:r>
            <a:r>
              <a:rPr lang="fi-FI" b="1" i="0" dirty="0">
                <a:latin typeface="Merriweather Sans" pitchFamily="2" charset="77"/>
              </a:rPr>
              <a:t>- ja</a:t>
            </a:r>
            <a:r>
              <a:rPr lang="en-FI" b="1" i="0" dirty="0">
                <a:latin typeface="Merriweather Sans" pitchFamily="2" charset="77"/>
              </a:rPr>
              <a:t> SUKUNIMI</a:t>
            </a:r>
            <a:r>
              <a:rPr lang="fi-FI" b="1" i="0" dirty="0">
                <a:latin typeface="Merriweather Sans" pitchFamily="2" charset="77"/>
              </a:rPr>
              <a:t>, titteli, tilaisuus ja päivämäärä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0491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9C6D3DC-922F-4DCB-965E-A7687B7A4429}"/>
              </a:ext>
            </a:extLst>
          </p:cNvPr>
          <p:cNvSpPr/>
          <p:nvPr userDrawn="1"/>
        </p:nvSpPr>
        <p:spPr>
          <a:xfrm>
            <a:off x="0" y="-11803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-  Tämä laite – </a:t>
            </a:r>
            <a:br>
              <a:rPr lang="fi-FI" dirty="0"/>
            </a:br>
            <a:r>
              <a:rPr lang="fi-FI" dirty="0"/>
              <a:t>Finanssiala Ry\Tietopankki – Esityskuvat</a:t>
            </a:r>
            <a:endParaRPr lang="en-FI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1F94E45-D77D-407C-BF4A-0677E8960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753" y="225063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2pPr>
            <a:lvl3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D1D9B86-2CB7-4AF0-9D4A-836CC39B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3" y="505021"/>
            <a:ext cx="5405437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NOSTON OTSIKKO </a:t>
            </a:r>
            <a:r>
              <a:rPr lang="fi-FI" dirty="0" err="1"/>
              <a:t>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667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C0446-8677-CE4B-900D-561257A01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–Tämä laite </a:t>
            </a:r>
            <a:br>
              <a:rPr lang="fi-FI" dirty="0"/>
            </a:br>
            <a:r>
              <a:rPr lang="fi-FI" dirty="0"/>
              <a:t>- Finanssiala Ry\Tietopankki – Esityskuvat</a:t>
            </a:r>
            <a:endParaRPr lang="en-FI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FEDA2-0DFA-AB48-B769-CA4B1926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5C3CD-64C2-8243-9949-E4B02551A69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EC66EFA-380F-4F13-89D1-C8DD1ABA0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38296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209127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6708F-B381-6C46-8129-FDB6662D06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4155E59-59DD-6F41-BE6D-452B3DE172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</a:t>
            </a:r>
            <a:br>
              <a:rPr lang="fi-FI" dirty="0"/>
            </a:br>
            <a:r>
              <a:rPr lang="fi-FI" dirty="0"/>
              <a:t> - Finanssiala Ry\Tietopankki – Esityskuvat</a:t>
            </a:r>
            <a:endParaRPr lang="en-FI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AA327-9E18-9149-9487-B96DE12E6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6DCCD-CEE1-2045-8FDE-F9A8FB4645DD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33658EB8-2AC3-4E50-A90D-67432004D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49488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6B392888-1657-4CFB-9E8A-10FD84FB71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11437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5BB27E-BBE0-0FE6-6D75-C6052492139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</a:t>
            </a:r>
            <a:br>
              <a:rPr lang="fi-FI" dirty="0"/>
            </a:br>
            <a:r>
              <a:rPr lang="fi-FI" dirty="0"/>
              <a:t> - Finanssiala Ry\Tietopankki – Esityskuvat</a:t>
            </a:r>
            <a:endParaRPr lang="en-FI" dirty="0"/>
          </a:p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 dirty="0"/>
              <a:t>Lisää teksti tähän: pääkohdat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FC585CA5-3654-4B17-B0D5-81CD996839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9508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</a:t>
            </a:r>
            <a:br>
              <a:rPr lang="fi-FI" dirty="0"/>
            </a:br>
            <a:r>
              <a:rPr lang="fi-FI" dirty="0"/>
              <a:t> - Finanssiala Ry\Tietopankki – Esityskuvat</a:t>
            </a:r>
            <a:endParaRPr lang="en-FI" dirty="0"/>
          </a:p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 dirty="0"/>
              <a:t>Lisää teksti tähän: pääkohdat</a:t>
            </a:r>
          </a:p>
        </p:txBody>
      </p:sp>
    </p:spTree>
    <p:extLst>
      <p:ext uri="{BB962C8B-B14F-4D97-AF65-F5344CB8AC3E}">
        <p14:creationId xmlns:p14="http://schemas.microsoft.com/office/powerpoint/2010/main" val="391898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EF348-8186-9543-8303-F32B52A9280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0EDE13-AE46-FF4E-BC21-B1CA154845A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5763585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02532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2042934 w 10716768"/>
              <a:gd name="connsiteY0" fmla="*/ 2855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2042934" y="28559"/>
                </a:moveTo>
                <a:cubicBezTo>
                  <a:pt x="2024796" y="30442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F3F3E3DF-A90F-2045-B6FB-6291B1750B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38257DC-B028-CE48-B76B-1878844C7C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803D25-D660-4F41-AA40-3AFAA65D5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9717" y="1019866"/>
            <a:ext cx="7589236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b="1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FA:N </a:t>
            </a:r>
            <a:r>
              <a:rPr lang="fi-FI" dirty="0" err="1"/>
              <a:t>KANTALAATiKKO</a:t>
            </a:r>
            <a:r>
              <a:rPr lang="fi-FI" dirty="0"/>
              <a:t> – LISÄÄ OTSIKKO, säädä tekstilaatikon leveys otsikon mukaan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E97773-DE29-494A-8D00-B6044CAD89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083" y="2415304"/>
            <a:ext cx="8738870" cy="332105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1" i="0" baseline="0"/>
            </a:lvl1pPr>
          </a:lstStyle>
          <a:p>
            <a:pPr lvl="0"/>
            <a:r>
              <a:rPr lang="fi-FI" dirty="0"/>
              <a:t>Lisää </a:t>
            </a:r>
            <a:r>
              <a:rPr lang="fi-FI" dirty="0" err="1"/>
              <a:t>FA:n</a:t>
            </a:r>
            <a:r>
              <a:rPr lang="fi-FI" dirty="0"/>
              <a:t> kanta tähän</a:t>
            </a:r>
          </a:p>
        </p:txBody>
      </p:sp>
    </p:spTree>
    <p:extLst>
      <p:ext uri="{BB962C8B-B14F-4D97-AF65-F5344CB8AC3E}">
        <p14:creationId xmlns:p14="http://schemas.microsoft.com/office/powerpoint/2010/main" val="1474963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5F4A15-2CEC-CC44-9E2E-52D43102FDA8}"/>
              </a:ext>
            </a:extLst>
          </p:cNvPr>
          <p:cNvSpPr/>
          <p:nvPr userDrawn="1"/>
        </p:nvSpPr>
        <p:spPr>
          <a:xfrm>
            <a:off x="0" y="0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7C414B-D539-1542-9994-5F3897C1914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321AC7-24DD-5842-8A72-AD151110C271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A974FB4A-8709-D44B-A574-A02F28617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2C9D1C-81C7-EE4B-8884-E095ED363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F20185B-2EB4-482F-9541-07854EB81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7" y="1019866"/>
            <a:ext cx="7213679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cap="all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 – Lisää otsikko tähän, säädä tekstilaatikon leveys otsikon mukaan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1CB1CF5-974A-417A-8B5C-0C35B3694E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9451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C4FD1648-BE7C-404A-A634-9375B90E5C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3273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</p:spTree>
    <p:extLst>
      <p:ext uri="{BB962C8B-B14F-4D97-AF65-F5344CB8AC3E}">
        <p14:creationId xmlns:p14="http://schemas.microsoft.com/office/powerpoint/2010/main" val="2263943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FEB24105-F0CC-4CCD-BCCA-E1A7FD62BA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8740490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huomiokohdat.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</p:spTree>
    <p:extLst>
      <p:ext uri="{BB962C8B-B14F-4D97-AF65-F5344CB8AC3E}">
        <p14:creationId xmlns:p14="http://schemas.microsoft.com/office/powerpoint/2010/main" val="2526290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B9EF3-01F5-264E-908D-9D971A6597F0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E7F4FF-8423-442B-A8F4-E21A55673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971E3DBD-33EC-4B9B-BD0B-7A34F6DA4C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9897" y="2406569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</p:spTree>
    <p:extLst>
      <p:ext uri="{BB962C8B-B14F-4D97-AF65-F5344CB8AC3E}">
        <p14:creationId xmlns:p14="http://schemas.microsoft.com/office/powerpoint/2010/main" val="3418984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AD46B9-CAD2-4D47-9D6B-6F86545C03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TAUSTATAPETTIKUVA: Aktivoi kuva-alue (klikkaa  tästä) ja 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  <a:p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4AD7A1-A7BD-4AE2-A649-75EDB96225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925" y="1714500"/>
            <a:ext cx="10298113" cy="4752975"/>
          </a:xfrm>
        </p:spPr>
        <p:txBody>
          <a:bodyPr/>
          <a:lstStyle>
            <a:lvl1pPr>
              <a:spcAft>
                <a:spcPts val="500"/>
              </a:spcAft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6672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einen_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151D1534-C9ED-4912-897F-888C829F4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16">
            <a:extLst>
              <a:ext uri="{FF2B5EF4-FFF2-40B4-BE49-F238E27FC236}">
                <a16:creationId xmlns:a16="http://schemas.microsoft.com/office/drawing/2014/main" id="{95DE6FF2-7CD5-4FB2-94E4-0C0F7785A2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6689" y="5898994"/>
            <a:ext cx="366851" cy="366851"/>
          </a:xfrm>
          <a:prstGeom prst="rect">
            <a:avLst/>
          </a:prstGeom>
        </p:spPr>
      </p:pic>
      <p:pic>
        <p:nvPicPr>
          <p:cNvPr id="6" name="Graphic 17">
            <a:extLst>
              <a:ext uri="{FF2B5EF4-FFF2-40B4-BE49-F238E27FC236}">
                <a16:creationId xmlns:a16="http://schemas.microsoft.com/office/drawing/2014/main" id="{CFEBEA3A-820A-4E77-A913-52560FCE2F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0482" y="5931385"/>
            <a:ext cx="366851" cy="366851"/>
          </a:xfrm>
          <a:prstGeom prst="rect">
            <a:avLst/>
          </a:prstGeom>
        </p:spPr>
      </p:pic>
      <p:pic>
        <p:nvPicPr>
          <p:cNvPr id="7" name="Graphic 19">
            <a:extLst>
              <a:ext uri="{FF2B5EF4-FFF2-40B4-BE49-F238E27FC236}">
                <a16:creationId xmlns:a16="http://schemas.microsoft.com/office/drawing/2014/main" id="{15C3C881-CAF1-474A-BC6F-C91FFDD94B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6491" y="5924751"/>
            <a:ext cx="366851" cy="366851"/>
          </a:xfrm>
          <a:prstGeom prst="rect">
            <a:avLst/>
          </a:prstGeom>
        </p:spPr>
      </p:pic>
      <p:pic>
        <p:nvPicPr>
          <p:cNvPr id="8" name="Graphic 20">
            <a:extLst>
              <a:ext uri="{FF2B5EF4-FFF2-40B4-BE49-F238E27FC236}">
                <a16:creationId xmlns:a16="http://schemas.microsoft.com/office/drawing/2014/main" id="{BA6F8FCC-A6BD-44C6-AECF-FA2F397D56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77708" y="5906846"/>
            <a:ext cx="366851" cy="366851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E52DD362-9420-4003-BA04-21FFB68EDCC3}"/>
              </a:ext>
            </a:extLst>
          </p:cNvPr>
          <p:cNvSpPr/>
          <p:nvPr userDrawn="1"/>
        </p:nvSpPr>
        <p:spPr>
          <a:xfrm>
            <a:off x="2820127" y="5611063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3A9584BE-AA30-4D06-8EEB-5CA9DFBC926B}"/>
              </a:ext>
            </a:extLst>
          </p:cNvPr>
          <p:cNvSpPr/>
          <p:nvPr userDrawn="1"/>
        </p:nvSpPr>
        <p:spPr>
          <a:xfrm>
            <a:off x="5096193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DA907CDD-6174-4099-9168-D3EABC0510AE}"/>
              </a:ext>
            </a:extLst>
          </p:cNvPr>
          <p:cNvSpPr/>
          <p:nvPr userDrawn="1"/>
        </p:nvSpPr>
        <p:spPr>
          <a:xfrm>
            <a:off x="7416491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8DF71BF-A9D2-4A24-80FC-BA33228B85DD}"/>
              </a:ext>
            </a:extLst>
          </p:cNvPr>
          <p:cNvSpPr/>
          <p:nvPr userDrawn="1"/>
        </p:nvSpPr>
        <p:spPr>
          <a:xfrm>
            <a:off x="9691931" y="5611063"/>
            <a:ext cx="2595627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pic>
        <p:nvPicPr>
          <p:cNvPr id="13" name="Graphic 25">
            <a:extLst>
              <a:ext uri="{FF2B5EF4-FFF2-40B4-BE49-F238E27FC236}">
                <a16:creationId xmlns:a16="http://schemas.microsoft.com/office/drawing/2014/main" id="{28D6C7A3-6B4D-40D2-9BBD-0CBDAF2E995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162" y="5898995"/>
            <a:ext cx="399242" cy="399242"/>
          </a:xfrm>
          <a:prstGeom prst="rect">
            <a:avLst/>
          </a:prstGeom>
        </p:spPr>
      </p:pic>
      <p:sp>
        <p:nvSpPr>
          <p:cNvPr id="14" name="Rectangle 26">
            <a:extLst>
              <a:ext uri="{FF2B5EF4-FFF2-40B4-BE49-F238E27FC236}">
                <a16:creationId xmlns:a16="http://schemas.microsoft.com/office/drawing/2014/main" id="{763AACE9-9547-4154-B60D-B39DAF1D11D0}"/>
              </a:ext>
            </a:extLst>
          </p:cNvPr>
          <p:cNvSpPr/>
          <p:nvPr userDrawn="1"/>
        </p:nvSpPr>
        <p:spPr>
          <a:xfrm>
            <a:off x="654829" y="5595869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 err="1">
                <a:solidFill>
                  <a:schemeClr val="bg1"/>
                </a:solidFill>
                <a:latin typeface="Merriweather Sans" pitchFamily="2" charset="77"/>
              </a:rPr>
              <a:t>Finanssiala.fi</a:t>
            </a:r>
            <a:endParaRPr lang="fi-FI" dirty="0">
              <a:solidFill>
                <a:schemeClr val="bg1"/>
              </a:solidFill>
              <a:latin typeface="Merriweather Sans" pitchFamily="2" charset="77"/>
            </a:endParaRPr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C6925C89-8D55-4703-B5AF-8A946941663F}"/>
              </a:ext>
            </a:extLst>
          </p:cNvPr>
          <p:cNvSpPr/>
          <p:nvPr userDrawn="1"/>
        </p:nvSpPr>
        <p:spPr>
          <a:xfrm>
            <a:off x="0" y="559763"/>
            <a:ext cx="7760556" cy="1671977"/>
          </a:xfrm>
          <a:custGeom>
            <a:avLst/>
            <a:gdLst>
              <a:gd name="connsiteX0" fmla="*/ 8990965 w 9433813"/>
              <a:gd name="connsiteY0" fmla="*/ 1383982 h 1383982"/>
              <a:gd name="connsiteX1" fmla="*/ 0 w 9433813"/>
              <a:gd name="connsiteY1" fmla="*/ 1383982 h 1383982"/>
              <a:gd name="connsiteX2" fmla="*/ 0 w 9433813"/>
              <a:gd name="connsiteY2" fmla="*/ 0 h 1383982"/>
              <a:gd name="connsiteX3" fmla="*/ 9433814 w 9433813"/>
              <a:gd name="connsiteY3" fmla="*/ 0 h 1383982"/>
              <a:gd name="connsiteX4" fmla="*/ 8990965 w 9433813"/>
              <a:gd name="connsiteY4" fmla="*/ 1383982 h 138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813" h="1383982">
                <a:moveTo>
                  <a:pt x="8990965" y="1383982"/>
                </a:moveTo>
                <a:lnTo>
                  <a:pt x="0" y="1383982"/>
                </a:lnTo>
                <a:lnTo>
                  <a:pt x="0" y="0"/>
                </a:lnTo>
                <a:lnTo>
                  <a:pt x="9433814" y="0"/>
                </a:lnTo>
                <a:lnTo>
                  <a:pt x="8990965" y="1383982"/>
                </a:lnTo>
                <a:close/>
              </a:path>
            </a:pathLst>
          </a:custGeom>
          <a:solidFill>
            <a:schemeClr val="accent6">
              <a:alpha val="68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 dirty="0"/>
          </a:p>
        </p:txBody>
      </p:sp>
      <p:grpSp>
        <p:nvGrpSpPr>
          <p:cNvPr id="16" name="Graphic 20">
            <a:extLst>
              <a:ext uri="{FF2B5EF4-FFF2-40B4-BE49-F238E27FC236}">
                <a16:creationId xmlns:a16="http://schemas.microsoft.com/office/drawing/2014/main" id="{651AE5AC-FDC7-4C89-BF65-D59C60C4581F}"/>
              </a:ext>
            </a:extLst>
          </p:cNvPr>
          <p:cNvGrpSpPr/>
          <p:nvPr userDrawn="1"/>
        </p:nvGrpSpPr>
        <p:grpSpPr>
          <a:xfrm>
            <a:off x="1503546" y="871220"/>
            <a:ext cx="5357799" cy="1026124"/>
            <a:chOff x="4439411" y="2177160"/>
            <a:chExt cx="4434927" cy="849376"/>
          </a:xfrm>
          <a:solidFill>
            <a:srgbClr val="FFFFFF"/>
          </a:solidFill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3D8B24D1-1E90-4D87-BCD9-EEC2925CDFA8}"/>
                </a:ext>
              </a:extLst>
            </p:cNvPr>
            <p:cNvSpPr/>
            <p:nvPr/>
          </p:nvSpPr>
          <p:spPr>
            <a:xfrm>
              <a:off x="5455729" y="2426716"/>
              <a:ext cx="228600" cy="369951"/>
            </a:xfrm>
            <a:custGeom>
              <a:avLst/>
              <a:gdLst>
                <a:gd name="connsiteX0" fmla="*/ 0 w 228600"/>
                <a:gd name="connsiteY0" fmla="*/ 359918 h 369951"/>
                <a:gd name="connsiteX1" fmla="*/ 10033 w 228600"/>
                <a:gd name="connsiteY1" fmla="*/ 369951 h 369951"/>
                <a:gd name="connsiteX2" fmla="*/ 30671 w 228600"/>
                <a:gd name="connsiteY2" fmla="*/ 369951 h 369951"/>
                <a:gd name="connsiteX3" fmla="*/ 40704 w 228600"/>
                <a:gd name="connsiteY3" fmla="*/ 359918 h 369951"/>
                <a:gd name="connsiteX4" fmla="*/ 40704 w 228600"/>
                <a:gd name="connsiteY4" fmla="*/ 215646 h 369951"/>
                <a:gd name="connsiteX5" fmla="*/ 192405 w 228600"/>
                <a:gd name="connsiteY5" fmla="*/ 215646 h 369951"/>
                <a:gd name="connsiteX6" fmla="*/ 202438 w 228600"/>
                <a:gd name="connsiteY6" fmla="*/ 205549 h 369951"/>
                <a:gd name="connsiteX7" fmla="*/ 202438 w 228600"/>
                <a:gd name="connsiteY7" fmla="*/ 190246 h 369951"/>
                <a:gd name="connsiteX8" fmla="*/ 192405 w 228600"/>
                <a:gd name="connsiteY8" fmla="*/ 180213 h 369951"/>
                <a:gd name="connsiteX9" fmla="*/ 40704 w 228600"/>
                <a:gd name="connsiteY9" fmla="*/ 180213 h 369951"/>
                <a:gd name="connsiteX10" fmla="*/ 40704 w 228600"/>
                <a:gd name="connsiteY10" fmla="*/ 35370 h 369951"/>
                <a:gd name="connsiteX11" fmla="*/ 218504 w 228600"/>
                <a:gd name="connsiteY11" fmla="*/ 35370 h 369951"/>
                <a:gd name="connsiteX12" fmla="*/ 228600 w 228600"/>
                <a:gd name="connsiteY12" fmla="*/ 25336 h 369951"/>
                <a:gd name="connsiteX13" fmla="*/ 228600 w 228600"/>
                <a:gd name="connsiteY13" fmla="*/ 10033 h 369951"/>
                <a:gd name="connsiteX14" fmla="*/ 218504 w 228600"/>
                <a:gd name="connsiteY14" fmla="*/ 0 h 369951"/>
                <a:gd name="connsiteX15" fmla="*/ 10033 w 228600"/>
                <a:gd name="connsiteY15" fmla="*/ 0 h 369951"/>
                <a:gd name="connsiteX16" fmla="*/ 0 w 228600"/>
                <a:gd name="connsiteY16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69951">
                  <a:moveTo>
                    <a:pt x="0" y="359918"/>
                  </a:moveTo>
                  <a:cubicBezTo>
                    <a:pt x="0" y="365462"/>
                    <a:pt x="4490" y="369951"/>
                    <a:pt x="10033" y="369951"/>
                  </a:cubicBezTo>
                  <a:lnTo>
                    <a:pt x="30671" y="369951"/>
                  </a:lnTo>
                  <a:cubicBezTo>
                    <a:pt x="36125" y="369754"/>
                    <a:pt x="40507" y="365373"/>
                    <a:pt x="40704" y="359918"/>
                  </a:cubicBezTo>
                  <a:lnTo>
                    <a:pt x="40704" y="215646"/>
                  </a:lnTo>
                  <a:lnTo>
                    <a:pt x="192405" y="215646"/>
                  </a:lnTo>
                  <a:cubicBezTo>
                    <a:pt x="197885" y="215449"/>
                    <a:pt x="202273" y="211030"/>
                    <a:pt x="202438" y="205549"/>
                  </a:cubicBezTo>
                  <a:lnTo>
                    <a:pt x="202438" y="190246"/>
                  </a:lnTo>
                  <a:cubicBezTo>
                    <a:pt x="202241" y="184791"/>
                    <a:pt x="197860" y="180410"/>
                    <a:pt x="192405" y="180213"/>
                  </a:cubicBezTo>
                  <a:lnTo>
                    <a:pt x="40704" y="180213"/>
                  </a:lnTo>
                  <a:lnTo>
                    <a:pt x="40704" y="35370"/>
                  </a:lnTo>
                  <a:lnTo>
                    <a:pt x="218504" y="35370"/>
                  </a:lnTo>
                  <a:cubicBezTo>
                    <a:pt x="224053" y="35370"/>
                    <a:pt x="228562" y="30886"/>
                    <a:pt x="228600" y="25336"/>
                  </a:cubicBezTo>
                  <a:lnTo>
                    <a:pt x="228600" y="10033"/>
                  </a:lnTo>
                  <a:cubicBezTo>
                    <a:pt x="228562" y="4483"/>
                    <a:pt x="224053" y="0"/>
                    <a:pt x="218504" y="0"/>
                  </a:cubicBezTo>
                  <a:lnTo>
                    <a:pt x="10033" y="0"/>
                  </a:lnTo>
                  <a:cubicBezTo>
                    <a:pt x="4490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14089C91-C2D5-4807-84A5-2F33A00E45E1}"/>
                </a:ext>
              </a:extLst>
            </p:cNvPr>
            <p:cNvSpPr/>
            <p:nvPr/>
          </p:nvSpPr>
          <p:spPr>
            <a:xfrm>
              <a:off x="5774055" y="2426716"/>
              <a:ext cx="41211" cy="369950"/>
            </a:xfrm>
            <a:custGeom>
              <a:avLst/>
              <a:gdLst>
                <a:gd name="connsiteX0" fmla="*/ 31179 w 41211"/>
                <a:gd name="connsiteY0" fmla="*/ 0 h 369950"/>
                <a:gd name="connsiteX1" fmla="*/ 41212 w 41211"/>
                <a:gd name="connsiteY1" fmla="*/ 0 h 369950"/>
                <a:gd name="connsiteX2" fmla="*/ 41212 w 41211"/>
                <a:gd name="connsiteY2" fmla="*/ 369951 h 369950"/>
                <a:gd name="connsiteX3" fmla="*/ 31179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9" y="0"/>
                  </a:moveTo>
                  <a:cubicBezTo>
                    <a:pt x="36720" y="0"/>
                    <a:pt x="41212" y="0"/>
                    <a:pt x="41212" y="0"/>
                  </a:cubicBezTo>
                  <a:lnTo>
                    <a:pt x="41212" y="369951"/>
                  </a:lnTo>
                  <a:cubicBezTo>
                    <a:pt x="41212" y="369951"/>
                    <a:pt x="36720" y="369951"/>
                    <a:pt x="31179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C2CFE341-DC08-433C-958E-BF03FEC6ECEE}"/>
                </a:ext>
              </a:extLst>
            </p:cNvPr>
            <p:cNvSpPr/>
            <p:nvPr/>
          </p:nvSpPr>
          <p:spPr>
            <a:xfrm>
              <a:off x="5940488" y="2421381"/>
              <a:ext cx="301244" cy="380556"/>
            </a:xfrm>
            <a:custGeom>
              <a:avLst/>
              <a:gdLst>
                <a:gd name="connsiteX0" fmla="*/ 254 w 301244"/>
                <a:gd name="connsiteY0" fmla="*/ 365252 h 380556"/>
                <a:gd name="connsiteX1" fmla="*/ 10287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6 w 301244"/>
                <a:gd name="connsiteY6" fmla="*/ 380556 h 380556"/>
                <a:gd name="connsiteX7" fmla="*/ 291211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1 w 301244"/>
                <a:gd name="connsiteY10" fmla="*/ 5398 h 380556"/>
                <a:gd name="connsiteX11" fmla="*/ 272669 w 301244"/>
                <a:gd name="connsiteY11" fmla="*/ 5398 h 380556"/>
                <a:gd name="connsiteX12" fmla="*/ 262636 w 301244"/>
                <a:gd name="connsiteY12" fmla="*/ 15431 h 380556"/>
                <a:gd name="connsiteX13" fmla="*/ 262636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254" y="365252"/>
                  </a:moveTo>
                  <a:cubicBezTo>
                    <a:pt x="451" y="370707"/>
                    <a:pt x="4832" y="375088"/>
                    <a:pt x="10287" y="375285"/>
                  </a:cubicBezTo>
                  <a:lnTo>
                    <a:pt x="28511" y="375285"/>
                  </a:lnTo>
                  <a:cubicBezTo>
                    <a:pt x="34055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6" y="380556"/>
                  </a:lnTo>
                  <a:lnTo>
                    <a:pt x="291211" y="380556"/>
                  </a:lnTo>
                  <a:cubicBezTo>
                    <a:pt x="296583" y="380625"/>
                    <a:pt x="301041" y="376403"/>
                    <a:pt x="301244" y="371031"/>
                  </a:cubicBezTo>
                  <a:lnTo>
                    <a:pt x="301244" y="15431"/>
                  </a:lnTo>
                  <a:cubicBezTo>
                    <a:pt x="301047" y="9976"/>
                    <a:pt x="296666" y="5594"/>
                    <a:pt x="291211" y="5398"/>
                  </a:cubicBezTo>
                  <a:lnTo>
                    <a:pt x="272669" y="5398"/>
                  </a:lnTo>
                  <a:cubicBezTo>
                    <a:pt x="267126" y="5398"/>
                    <a:pt x="262636" y="9887"/>
                    <a:pt x="262636" y="15431"/>
                  </a:cubicBezTo>
                  <a:lnTo>
                    <a:pt x="262636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73" y="-38"/>
                    <a:pt x="241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E9D55EC1-2E87-4683-A1A6-243CA4D7A29C}"/>
                </a:ext>
              </a:extLst>
            </p:cNvPr>
            <p:cNvSpPr/>
            <p:nvPr/>
          </p:nvSpPr>
          <p:spPr>
            <a:xfrm>
              <a:off x="6735444" y="2421381"/>
              <a:ext cx="301244" cy="380556"/>
            </a:xfrm>
            <a:custGeom>
              <a:avLst/>
              <a:gdLst>
                <a:gd name="connsiteX0" fmla="*/ 0 w 301244"/>
                <a:gd name="connsiteY0" fmla="*/ 365252 h 380556"/>
                <a:gd name="connsiteX1" fmla="*/ 10033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7 w 301244"/>
                <a:gd name="connsiteY6" fmla="*/ 380556 h 380556"/>
                <a:gd name="connsiteX7" fmla="*/ 291212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2 w 301244"/>
                <a:gd name="connsiteY10" fmla="*/ 5398 h 380556"/>
                <a:gd name="connsiteX11" fmla="*/ 272669 w 301244"/>
                <a:gd name="connsiteY11" fmla="*/ 5398 h 380556"/>
                <a:gd name="connsiteX12" fmla="*/ 262637 w 301244"/>
                <a:gd name="connsiteY12" fmla="*/ 15431 h 380556"/>
                <a:gd name="connsiteX13" fmla="*/ 262637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0" y="365252"/>
                  </a:moveTo>
                  <a:cubicBezTo>
                    <a:pt x="191" y="370707"/>
                    <a:pt x="4573" y="375088"/>
                    <a:pt x="10033" y="375285"/>
                  </a:cubicBezTo>
                  <a:lnTo>
                    <a:pt x="28511" y="375285"/>
                  </a:lnTo>
                  <a:cubicBezTo>
                    <a:pt x="34037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7" y="380556"/>
                  </a:lnTo>
                  <a:lnTo>
                    <a:pt x="291212" y="380556"/>
                  </a:lnTo>
                  <a:cubicBezTo>
                    <a:pt x="296609" y="380625"/>
                    <a:pt x="301054" y="376403"/>
                    <a:pt x="301244" y="371031"/>
                  </a:cubicBezTo>
                  <a:lnTo>
                    <a:pt x="301244" y="15431"/>
                  </a:lnTo>
                  <a:cubicBezTo>
                    <a:pt x="301054" y="9976"/>
                    <a:pt x="296673" y="5594"/>
                    <a:pt x="291212" y="5398"/>
                  </a:cubicBezTo>
                  <a:lnTo>
                    <a:pt x="272669" y="5398"/>
                  </a:lnTo>
                  <a:cubicBezTo>
                    <a:pt x="267145" y="5398"/>
                    <a:pt x="262637" y="9887"/>
                    <a:pt x="262637" y="15431"/>
                  </a:cubicBezTo>
                  <a:lnTo>
                    <a:pt x="262637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99" y="-38"/>
                    <a:pt x="254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6BFFFC87-66AC-4EEF-9044-AAD248D0257B}"/>
                </a:ext>
              </a:extLst>
            </p:cNvPr>
            <p:cNvSpPr/>
            <p:nvPr/>
          </p:nvSpPr>
          <p:spPr>
            <a:xfrm>
              <a:off x="7135549" y="2421318"/>
              <a:ext cx="231783" cy="380619"/>
            </a:xfrm>
            <a:custGeom>
              <a:avLst/>
              <a:gdLst>
                <a:gd name="connsiteX0" fmla="*/ 5915 w 231783"/>
                <a:gd name="connsiteY0" fmla="*/ 337820 h 380619"/>
                <a:gd name="connsiteX1" fmla="*/ 117484 w 231783"/>
                <a:gd name="connsiteY1" fmla="*/ 380619 h 380619"/>
                <a:gd name="connsiteX2" fmla="*/ 231784 w 231783"/>
                <a:gd name="connsiteY2" fmla="*/ 285369 h 380619"/>
                <a:gd name="connsiteX3" fmla="*/ 114500 w 231783"/>
                <a:gd name="connsiteY3" fmla="*/ 168021 h 380619"/>
                <a:gd name="connsiteX4" fmla="*/ 43126 w 231783"/>
                <a:gd name="connsiteY4" fmla="*/ 93536 h 380619"/>
                <a:gd name="connsiteX5" fmla="*/ 116087 w 231783"/>
                <a:gd name="connsiteY5" fmla="*/ 35370 h 380619"/>
                <a:gd name="connsiteX6" fmla="*/ 185302 w 231783"/>
                <a:gd name="connsiteY6" fmla="*/ 59690 h 380619"/>
                <a:gd name="connsiteX7" fmla="*/ 202066 w 231783"/>
                <a:gd name="connsiteY7" fmla="*/ 57810 h 380619"/>
                <a:gd name="connsiteX8" fmla="*/ 203781 w 231783"/>
                <a:gd name="connsiteY8" fmla="*/ 54927 h 380619"/>
                <a:gd name="connsiteX9" fmla="*/ 210131 w 231783"/>
                <a:gd name="connsiteY9" fmla="*/ 44895 h 380619"/>
                <a:gd name="connsiteX10" fmla="*/ 208924 w 231783"/>
                <a:gd name="connsiteY10" fmla="*/ 28321 h 380619"/>
                <a:gd name="connsiteX11" fmla="*/ 206956 w 231783"/>
                <a:gd name="connsiteY11" fmla="*/ 26924 h 380619"/>
                <a:gd name="connsiteX12" fmla="*/ 116595 w 231783"/>
                <a:gd name="connsiteY12" fmla="*/ 0 h 380619"/>
                <a:gd name="connsiteX13" fmla="*/ 4009 w 231783"/>
                <a:gd name="connsiteY13" fmla="*/ 94043 h 380619"/>
                <a:gd name="connsiteX14" fmla="*/ 97037 w 231783"/>
                <a:gd name="connsiteY14" fmla="*/ 203454 h 380619"/>
                <a:gd name="connsiteX15" fmla="*/ 189557 w 231783"/>
                <a:gd name="connsiteY15" fmla="*/ 286957 h 380619"/>
                <a:gd name="connsiteX16" fmla="*/ 118691 w 231783"/>
                <a:gd name="connsiteY16" fmla="*/ 345123 h 380619"/>
                <a:gd name="connsiteX17" fmla="*/ 29409 w 231783"/>
                <a:gd name="connsiteY17" fmla="*/ 304927 h 380619"/>
                <a:gd name="connsiteX18" fmla="*/ 10868 w 231783"/>
                <a:gd name="connsiteY18" fmla="*/ 309689 h 380619"/>
                <a:gd name="connsiteX19" fmla="*/ 2930 w 231783"/>
                <a:gd name="connsiteY19" fmla="*/ 319723 h 380619"/>
                <a:gd name="connsiteX20" fmla="*/ 6105 w 231783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83" h="380619">
                  <a:moveTo>
                    <a:pt x="5915" y="337820"/>
                  </a:moveTo>
                  <a:cubicBezTo>
                    <a:pt x="36839" y="364909"/>
                    <a:pt x="76400" y="380086"/>
                    <a:pt x="117484" y="380619"/>
                  </a:cubicBezTo>
                  <a:cubicBezTo>
                    <a:pt x="179269" y="380619"/>
                    <a:pt x="231784" y="340487"/>
                    <a:pt x="231784" y="285369"/>
                  </a:cubicBezTo>
                  <a:cubicBezTo>
                    <a:pt x="231784" y="224092"/>
                    <a:pt x="185810" y="197104"/>
                    <a:pt x="114500" y="168021"/>
                  </a:cubicBezTo>
                  <a:cubicBezTo>
                    <a:pt x="70050" y="149542"/>
                    <a:pt x="43126" y="128905"/>
                    <a:pt x="43126" y="93536"/>
                  </a:cubicBezTo>
                  <a:cubicBezTo>
                    <a:pt x="43126" y="71311"/>
                    <a:pt x="60017" y="35370"/>
                    <a:pt x="116087" y="35370"/>
                  </a:cubicBezTo>
                  <a:cubicBezTo>
                    <a:pt x="148282" y="35370"/>
                    <a:pt x="181620" y="57595"/>
                    <a:pt x="185302" y="59690"/>
                  </a:cubicBezTo>
                  <a:cubicBezTo>
                    <a:pt x="190445" y="63805"/>
                    <a:pt x="197939" y="62960"/>
                    <a:pt x="202066" y="57810"/>
                  </a:cubicBezTo>
                  <a:cubicBezTo>
                    <a:pt x="202765" y="56934"/>
                    <a:pt x="203336" y="55962"/>
                    <a:pt x="203781" y="54927"/>
                  </a:cubicBezTo>
                  <a:cubicBezTo>
                    <a:pt x="205940" y="51752"/>
                    <a:pt x="208035" y="48070"/>
                    <a:pt x="210131" y="44895"/>
                  </a:cubicBezTo>
                  <a:cubicBezTo>
                    <a:pt x="214385" y="39992"/>
                    <a:pt x="213877" y="32576"/>
                    <a:pt x="208924" y="28321"/>
                  </a:cubicBezTo>
                  <a:cubicBezTo>
                    <a:pt x="208353" y="27788"/>
                    <a:pt x="207654" y="27318"/>
                    <a:pt x="206956" y="26924"/>
                  </a:cubicBezTo>
                  <a:cubicBezTo>
                    <a:pt x="179905" y="9747"/>
                    <a:pt x="148599" y="426"/>
                    <a:pt x="116595" y="0"/>
                  </a:cubicBezTo>
                  <a:cubicBezTo>
                    <a:pt x="32584" y="0"/>
                    <a:pt x="4009" y="58102"/>
                    <a:pt x="4009" y="94043"/>
                  </a:cubicBezTo>
                  <a:cubicBezTo>
                    <a:pt x="4009" y="154305"/>
                    <a:pt x="38871" y="178054"/>
                    <a:pt x="97037" y="203454"/>
                  </a:cubicBezTo>
                  <a:cubicBezTo>
                    <a:pt x="157807" y="228854"/>
                    <a:pt x="189557" y="250508"/>
                    <a:pt x="189557" y="286957"/>
                  </a:cubicBezTo>
                  <a:cubicBezTo>
                    <a:pt x="189557" y="318135"/>
                    <a:pt x="161490" y="345123"/>
                    <a:pt x="118691" y="345123"/>
                  </a:cubicBezTo>
                  <a:cubicBezTo>
                    <a:pt x="71637" y="345123"/>
                    <a:pt x="33093" y="308102"/>
                    <a:pt x="29409" y="304927"/>
                  </a:cubicBezTo>
                  <a:cubicBezTo>
                    <a:pt x="21980" y="298577"/>
                    <a:pt x="16202" y="302832"/>
                    <a:pt x="10868" y="309689"/>
                  </a:cubicBezTo>
                  <a:cubicBezTo>
                    <a:pt x="8264" y="312864"/>
                    <a:pt x="5597" y="316548"/>
                    <a:pt x="2930" y="319723"/>
                  </a:cubicBezTo>
                  <a:cubicBezTo>
                    <a:pt x="-3420" y="329755"/>
                    <a:pt x="1914" y="334010"/>
                    <a:pt x="6105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96686800-03C9-496D-A4AF-2C05D1FFA9CD}"/>
                </a:ext>
              </a:extLst>
            </p:cNvPr>
            <p:cNvSpPr/>
            <p:nvPr/>
          </p:nvSpPr>
          <p:spPr>
            <a:xfrm>
              <a:off x="7434810" y="2421318"/>
              <a:ext cx="231798" cy="380619"/>
            </a:xfrm>
            <a:custGeom>
              <a:avLst/>
              <a:gdLst>
                <a:gd name="connsiteX0" fmla="*/ 5992 w 231798"/>
                <a:gd name="connsiteY0" fmla="*/ 337820 h 380619"/>
                <a:gd name="connsiteX1" fmla="*/ 117498 w 231798"/>
                <a:gd name="connsiteY1" fmla="*/ 380619 h 380619"/>
                <a:gd name="connsiteX2" fmla="*/ 231798 w 231798"/>
                <a:gd name="connsiteY2" fmla="*/ 285369 h 380619"/>
                <a:gd name="connsiteX3" fmla="*/ 114450 w 231798"/>
                <a:gd name="connsiteY3" fmla="*/ 168021 h 380619"/>
                <a:gd name="connsiteX4" fmla="*/ 43140 w 231798"/>
                <a:gd name="connsiteY4" fmla="*/ 93536 h 380619"/>
                <a:gd name="connsiteX5" fmla="*/ 116038 w 231798"/>
                <a:gd name="connsiteY5" fmla="*/ 35370 h 380619"/>
                <a:gd name="connsiteX6" fmla="*/ 185253 w 231798"/>
                <a:gd name="connsiteY6" fmla="*/ 59690 h 380619"/>
                <a:gd name="connsiteX7" fmla="*/ 202144 w 231798"/>
                <a:gd name="connsiteY7" fmla="*/ 57766 h 380619"/>
                <a:gd name="connsiteX8" fmla="*/ 203795 w 231798"/>
                <a:gd name="connsiteY8" fmla="*/ 54927 h 380619"/>
                <a:gd name="connsiteX9" fmla="*/ 210145 w 231798"/>
                <a:gd name="connsiteY9" fmla="*/ 44895 h 380619"/>
                <a:gd name="connsiteX10" fmla="*/ 208938 w 231798"/>
                <a:gd name="connsiteY10" fmla="*/ 28321 h 380619"/>
                <a:gd name="connsiteX11" fmla="*/ 206970 w 231798"/>
                <a:gd name="connsiteY11" fmla="*/ 26924 h 380619"/>
                <a:gd name="connsiteX12" fmla="*/ 116609 w 231798"/>
                <a:gd name="connsiteY12" fmla="*/ 0 h 380619"/>
                <a:gd name="connsiteX13" fmla="*/ 4024 w 231798"/>
                <a:gd name="connsiteY13" fmla="*/ 94043 h 380619"/>
                <a:gd name="connsiteX14" fmla="*/ 97051 w 231798"/>
                <a:gd name="connsiteY14" fmla="*/ 203454 h 380619"/>
                <a:gd name="connsiteX15" fmla="*/ 189508 w 231798"/>
                <a:gd name="connsiteY15" fmla="*/ 286957 h 380619"/>
                <a:gd name="connsiteX16" fmla="*/ 118705 w 231798"/>
                <a:gd name="connsiteY16" fmla="*/ 345123 h 380619"/>
                <a:gd name="connsiteX17" fmla="*/ 29360 w 231798"/>
                <a:gd name="connsiteY17" fmla="*/ 304927 h 380619"/>
                <a:gd name="connsiteX18" fmla="*/ 10882 w 231798"/>
                <a:gd name="connsiteY18" fmla="*/ 309689 h 380619"/>
                <a:gd name="connsiteX19" fmla="*/ 2945 w 231798"/>
                <a:gd name="connsiteY19" fmla="*/ 319723 h 380619"/>
                <a:gd name="connsiteX20" fmla="*/ 6120 w 231798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98" h="380619">
                  <a:moveTo>
                    <a:pt x="5992" y="337820"/>
                  </a:moveTo>
                  <a:cubicBezTo>
                    <a:pt x="36853" y="364935"/>
                    <a:pt x="76414" y="380111"/>
                    <a:pt x="117498" y="380619"/>
                  </a:cubicBezTo>
                  <a:cubicBezTo>
                    <a:pt x="179347" y="380619"/>
                    <a:pt x="231798" y="340487"/>
                    <a:pt x="231798" y="285369"/>
                  </a:cubicBezTo>
                  <a:cubicBezTo>
                    <a:pt x="231798" y="224092"/>
                    <a:pt x="185824" y="197104"/>
                    <a:pt x="114450" y="168021"/>
                  </a:cubicBezTo>
                  <a:cubicBezTo>
                    <a:pt x="70000" y="149542"/>
                    <a:pt x="43140" y="128905"/>
                    <a:pt x="43140" y="93536"/>
                  </a:cubicBezTo>
                  <a:cubicBezTo>
                    <a:pt x="43140" y="71311"/>
                    <a:pt x="60031" y="35370"/>
                    <a:pt x="116038" y="35370"/>
                  </a:cubicBezTo>
                  <a:cubicBezTo>
                    <a:pt x="148295" y="35370"/>
                    <a:pt x="181570" y="57595"/>
                    <a:pt x="185253" y="59690"/>
                  </a:cubicBezTo>
                  <a:cubicBezTo>
                    <a:pt x="190460" y="63817"/>
                    <a:pt x="198016" y="62954"/>
                    <a:pt x="202144" y="57766"/>
                  </a:cubicBezTo>
                  <a:cubicBezTo>
                    <a:pt x="202779" y="56902"/>
                    <a:pt x="203350" y="55943"/>
                    <a:pt x="203795" y="54927"/>
                  </a:cubicBezTo>
                  <a:cubicBezTo>
                    <a:pt x="205890" y="51752"/>
                    <a:pt x="207986" y="48070"/>
                    <a:pt x="210145" y="44895"/>
                  </a:cubicBezTo>
                  <a:cubicBezTo>
                    <a:pt x="214399" y="39992"/>
                    <a:pt x="213891" y="32576"/>
                    <a:pt x="208938" y="28321"/>
                  </a:cubicBezTo>
                  <a:cubicBezTo>
                    <a:pt x="208367" y="27788"/>
                    <a:pt x="207669" y="27318"/>
                    <a:pt x="206970" y="26924"/>
                  </a:cubicBezTo>
                  <a:cubicBezTo>
                    <a:pt x="179919" y="9760"/>
                    <a:pt x="148613" y="438"/>
                    <a:pt x="116609" y="0"/>
                  </a:cubicBezTo>
                  <a:cubicBezTo>
                    <a:pt x="32535" y="0"/>
                    <a:pt x="4024" y="58102"/>
                    <a:pt x="4024" y="94043"/>
                  </a:cubicBezTo>
                  <a:cubicBezTo>
                    <a:pt x="4024" y="154305"/>
                    <a:pt x="38885" y="178054"/>
                    <a:pt x="97051" y="203454"/>
                  </a:cubicBezTo>
                  <a:cubicBezTo>
                    <a:pt x="157820" y="228854"/>
                    <a:pt x="189508" y="250508"/>
                    <a:pt x="189508" y="286957"/>
                  </a:cubicBezTo>
                  <a:cubicBezTo>
                    <a:pt x="189508" y="318135"/>
                    <a:pt x="161504" y="345123"/>
                    <a:pt x="118705" y="345123"/>
                  </a:cubicBezTo>
                  <a:cubicBezTo>
                    <a:pt x="71651" y="345123"/>
                    <a:pt x="33107" y="308102"/>
                    <a:pt x="29360" y="304927"/>
                  </a:cubicBezTo>
                  <a:cubicBezTo>
                    <a:pt x="21995" y="298577"/>
                    <a:pt x="16152" y="302832"/>
                    <a:pt x="10882" y="309689"/>
                  </a:cubicBezTo>
                  <a:cubicBezTo>
                    <a:pt x="8215" y="312864"/>
                    <a:pt x="5611" y="316548"/>
                    <a:pt x="2945" y="319723"/>
                  </a:cubicBezTo>
                  <a:cubicBezTo>
                    <a:pt x="-3405" y="329755"/>
                    <a:pt x="1865" y="334010"/>
                    <a:pt x="6120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55A3DF27-966F-4C06-8F6F-E3B8538F622B}"/>
                </a:ext>
              </a:extLst>
            </p:cNvPr>
            <p:cNvSpPr/>
            <p:nvPr/>
          </p:nvSpPr>
          <p:spPr>
            <a:xfrm>
              <a:off x="7760716" y="2426716"/>
              <a:ext cx="41211" cy="369950"/>
            </a:xfrm>
            <a:custGeom>
              <a:avLst/>
              <a:gdLst>
                <a:gd name="connsiteX0" fmla="*/ 31178 w 41211"/>
                <a:gd name="connsiteY0" fmla="*/ 0 h 369950"/>
                <a:gd name="connsiteX1" fmla="*/ 41211 w 41211"/>
                <a:gd name="connsiteY1" fmla="*/ 0 h 369950"/>
                <a:gd name="connsiteX2" fmla="*/ 41211 w 41211"/>
                <a:gd name="connsiteY2" fmla="*/ 369951 h 369950"/>
                <a:gd name="connsiteX3" fmla="*/ 31178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8" y="0"/>
                  </a:moveTo>
                  <a:cubicBezTo>
                    <a:pt x="36719" y="0"/>
                    <a:pt x="41211" y="0"/>
                    <a:pt x="41211" y="0"/>
                  </a:cubicBezTo>
                  <a:lnTo>
                    <a:pt x="41211" y="369951"/>
                  </a:lnTo>
                  <a:cubicBezTo>
                    <a:pt x="41211" y="369951"/>
                    <a:pt x="36719" y="369951"/>
                    <a:pt x="31178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C433F05D-D22B-44C7-B812-BD3ADC64D74A}"/>
                </a:ext>
              </a:extLst>
            </p:cNvPr>
            <p:cNvSpPr/>
            <p:nvPr/>
          </p:nvSpPr>
          <p:spPr>
            <a:xfrm>
              <a:off x="8295195" y="2426716"/>
              <a:ext cx="203136" cy="369951"/>
            </a:xfrm>
            <a:custGeom>
              <a:avLst/>
              <a:gdLst>
                <a:gd name="connsiteX0" fmla="*/ 191 w 203136"/>
                <a:gd name="connsiteY0" fmla="*/ 359918 h 369951"/>
                <a:gd name="connsiteX1" fmla="*/ 10223 w 203136"/>
                <a:gd name="connsiteY1" fmla="*/ 369951 h 369951"/>
                <a:gd name="connsiteX2" fmla="*/ 193104 w 203136"/>
                <a:gd name="connsiteY2" fmla="*/ 369951 h 369951"/>
                <a:gd name="connsiteX3" fmla="*/ 203136 w 203136"/>
                <a:gd name="connsiteY3" fmla="*/ 359918 h 369951"/>
                <a:gd name="connsiteX4" fmla="*/ 203136 w 203136"/>
                <a:gd name="connsiteY4" fmla="*/ 344551 h 369951"/>
                <a:gd name="connsiteX5" fmla="*/ 193104 w 203136"/>
                <a:gd name="connsiteY5" fmla="*/ 334518 h 369951"/>
                <a:gd name="connsiteX6" fmla="*/ 40704 w 203136"/>
                <a:gd name="connsiteY6" fmla="*/ 334518 h 369951"/>
                <a:gd name="connsiteX7" fmla="*/ 40704 w 203136"/>
                <a:gd name="connsiteY7" fmla="*/ 10033 h 369951"/>
                <a:gd name="connsiteX8" fmla="*/ 30671 w 203136"/>
                <a:gd name="connsiteY8" fmla="*/ 0 h 369951"/>
                <a:gd name="connsiteX9" fmla="*/ 10033 w 203136"/>
                <a:gd name="connsiteY9" fmla="*/ 0 h 369951"/>
                <a:gd name="connsiteX10" fmla="*/ 0 w 203136"/>
                <a:gd name="connsiteY10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136" h="369951">
                  <a:moveTo>
                    <a:pt x="191" y="359918"/>
                  </a:moveTo>
                  <a:cubicBezTo>
                    <a:pt x="191" y="365462"/>
                    <a:pt x="4699" y="369951"/>
                    <a:pt x="10223" y="369951"/>
                  </a:cubicBezTo>
                  <a:lnTo>
                    <a:pt x="193104" y="369951"/>
                  </a:lnTo>
                  <a:cubicBezTo>
                    <a:pt x="198628" y="369951"/>
                    <a:pt x="203136" y="365462"/>
                    <a:pt x="203136" y="359918"/>
                  </a:cubicBezTo>
                  <a:lnTo>
                    <a:pt x="203136" y="344551"/>
                  </a:lnTo>
                  <a:cubicBezTo>
                    <a:pt x="203136" y="339007"/>
                    <a:pt x="198628" y="334518"/>
                    <a:pt x="193104" y="334518"/>
                  </a:cubicBezTo>
                  <a:lnTo>
                    <a:pt x="40704" y="334518"/>
                  </a:lnTo>
                  <a:lnTo>
                    <a:pt x="40704" y="10033"/>
                  </a:lnTo>
                  <a:cubicBezTo>
                    <a:pt x="40513" y="4578"/>
                    <a:pt x="36132" y="197"/>
                    <a:pt x="30671" y="0"/>
                  </a:cubicBezTo>
                  <a:lnTo>
                    <a:pt x="10033" y="0"/>
                  </a:lnTo>
                  <a:cubicBezTo>
                    <a:pt x="4509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99104146-45AD-4D55-8DF9-AC722CD1C0E6}"/>
                </a:ext>
              </a:extLst>
            </p:cNvPr>
            <p:cNvSpPr/>
            <p:nvPr/>
          </p:nvSpPr>
          <p:spPr>
            <a:xfrm>
              <a:off x="6315552" y="2421568"/>
              <a:ext cx="345748" cy="375126"/>
            </a:xfrm>
            <a:custGeom>
              <a:avLst/>
              <a:gdLst>
                <a:gd name="connsiteX0" fmla="*/ 267683 w 345748"/>
                <a:gd name="connsiteY0" fmla="*/ 284039 h 375126"/>
                <a:gd name="connsiteX1" fmla="*/ 78199 w 345748"/>
                <a:gd name="connsiteY1" fmla="*/ 284039 h 375126"/>
                <a:gd name="connsiteX2" fmla="*/ 170782 w 345748"/>
                <a:gd name="connsiteY2" fmla="*/ 75950 h 375126"/>
                <a:gd name="connsiteX3" fmla="*/ 174973 w 345748"/>
                <a:gd name="connsiteY3" fmla="*/ 75950 h 375126"/>
                <a:gd name="connsiteX4" fmla="*/ 267683 w 345748"/>
                <a:gd name="connsiteY4" fmla="*/ 284039 h 375126"/>
                <a:gd name="connsiteX5" fmla="*/ 344645 w 345748"/>
                <a:gd name="connsiteY5" fmla="*/ 361382 h 375126"/>
                <a:gd name="connsiteX6" fmla="*/ 185069 w 345748"/>
                <a:gd name="connsiteY6" fmla="*/ 5782 h 375126"/>
                <a:gd name="connsiteX7" fmla="*/ 176052 w 345748"/>
                <a:gd name="connsiteY7" fmla="*/ 4 h 375126"/>
                <a:gd name="connsiteX8" fmla="*/ 170782 w 345748"/>
                <a:gd name="connsiteY8" fmla="*/ 4 h 375126"/>
                <a:gd name="connsiteX9" fmla="*/ 161765 w 345748"/>
                <a:gd name="connsiteY9" fmla="*/ 5782 h 375126"/>
                <a:gd name="connsiteX10" fmla="*/ 1110 w 345748"/>
                <a:gd name="connsiteY10" fmla="*/ 361382 h 375126"/>
                <a:gd name="connsiteX11" fmla="*/ 4926 w 345748"/>
                <a:gd name="connsiteY11" fmla="*/ 374019 h 375126"/>
                <a:gd name="connsiteX12" fmla="*/ 10063 w 345748"/>
                <a:gd name="connsiteY12" fmla="*/ 375098 h 375126"/>
                <a:gd name="connsiteX13" fmla="*/ 31209 w 345748"/>
                <a:gd name="connsiteY13" fmla="*/ 375098 h 375126"/>
                <a:gd name="connsiteX14" fmla="*/ 40226 w 345748"/>
                <a:gd name="connsiteY14" fmla="*/ 369256 h 375126"/>
                <a:gd name="connsiteX15" fmla="*/ 62388 w 345748"/>
                <a:gd name="connsiteY15" fmla="*/ 319409 h 375126"/>
                <a:gd name="connsiteX16" fmla="*/ 283368 w 345748"/>
                <a:gd name="connsiteY16" fmla="*/ 319409 h 375126"/>
                <a:gd name="connsiteX17" fmla="*/ 305529 w 345748"/>
                <a:gd name="connsiteY17" fmla="*/ 369256 h 375126"/>
                <a:gd name="connsiteX18" fmla="*/ 314546 w 345748"/>
                <a:gd name="connsiteY18" fmla="*/ 375098 h 375126"/>
                <a:gd name="connsiteX19" fmla="*/ 335691 w 345748"/>
                <a:gd name="connsiteY19" fmla="*/ 375098 h 375126"/>
                <a:gd name="connsiteX20" fmla="*/ 345725 w 345748"/>
                <a:gd name="connsiteY20" fmla="*/ 366519 h 375126"/>
                <a:gd name="connsiteX21" fmla="*/ 344645 w 345748"/>
                <a:gd name="connsiteY21" fmla="*/ 361382 h 37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5748" h="375126">
                  <a:moveTo>
                    <a:pt x="267683" y="284039"/>
                  </a:moveTo>
                  <a:lnTo>
                    <a:pt x="78199" y="284039"/>
                  </a:lnTo>
                  <a:lnTo>
                    <a:pt x="170782" y="75950"/>
                  </a:lnTo>
                  <a:lnTo>
                    <a:pt x="174973" y="75950"/>
                  </a:lnTo>
                  <a:cubicBezTo>
                    <a:pt x="190657" y="110748"/>
                    <a:pt x="234981" y="210443"/>
                    <a:pt x="267683" y="284039"/>
                  </a:cubicBezTo>
                  <a:moveTo>
                    <a:pt x="344645" y="361382"/>
                  </a:moveTo>
                  <a:lnTo>
                    <a:pt x="185069" y="5782"/>
                  </a:lnTo>
                  <a:cubicBezTo>
                    <a:pt x="183533" y="2188"/>
                    <a:pt x="179958" y="-104"/>
                    <a:pt x="176052" y="4"/>
                  </a:cubicBezTo>
                  <a:lnTo>
                    <a:pt x="170782" y="4"/>
                  </a:lnTo>
                  <a:cubicBezTo>
                    <a:pt x="166877" y="-104"/>
                    <a:pt x="163302" y="2188"/>
                    <a:pt x="161765" y="5782"/>
                  </a:cubicBezTo>
                  <a:lnTo>
                    <a:pt x="1110" y="361382"/>
                  </a:lnTo>
                  <a:cubicBezTo>
                    <a:pt x="-1328" y="365929"/>
                    <a:pt x="386" y="371587"/>
                    <a:pt x="4926" y="374019"/>
                  </a:cubicBezTo>
                  <a:cubicBezTo>
                    <a:pt x="6501" y="374863"/>
                    <a:pt x="8285" y="375238"/>
                    <a:pt x="10063" y="375098"/>
                  </a:cubicBezTo>
                  <a:lnTo>
                    <a:pt x="31209" y="375098"/>
                  </a:lnTo>
                  <a:cubicBezTo>
                    <a:pt x="35108" y="375124"/>
                    <a:pt x="38658" y="372831"/>
                    <a:pt x="40226" y="369256"/>
                  </a:cubicBezTo>
                  <a:lnTo>
                    <a:pt x="62388" y="319409"/>
                  </a:lnTo>
                  <a:lnTo>
                    <a:pt x="283368" y="319409"/>
                  </a:lnTo>
                  <a:cubicBezTo>
                    <a:pt x="296639" y="349190"/>
                    <a:pt x="305529" y="369256"/>
                    <a:pt x="305529" y="369256"/>
                  </a:cubicBezTo>
                  <a:cubicBezTo>
                    <a:pt x="307116" y="372825"/>
                    <a:pt x="310672" y="375124"/>
                    <a:pt x="314546" y="375098"/>
                  </a:cubicBezTo>
                  <a:lnTo>
                    <a:pt x="335691" y="375098"/>
                  </a:lnTo>
                  <a:cubicBezTo>
                    <a:pt x="340835" y="375498"/>
                    <a:pt x="345343" y="371656"/>
                    <a:pt x="345725" y="366519"/>
                  </a:cubicBezTo>
                  <a:cubicBezTo>
                    <a:pt x="345852" y="364741"/>
                    <a:pt x="345470" y="362957"/>
                    <a:pt x="344645" y="361382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B78BD58F-2569-4762-A5B2-8EDE60B06231}"/>
                </a:ext>
              </a:extLst>
            </p:cNvPr>
            <p:cNvSpPr/>
            <p:nvPr/>
          </p:nvSpPr>
          <p:spPr>
            <a:xfrm>
              <a:off x="7877672" y="2421568"/>
              <a:ext cx="345918" cy="375323"/>
            </a:xfrm>
            <a:custGeom>
              <a:avLst/>
              <a:gdLst>
                <a:gd name="connsiteX0" fmla="*/ 267663 w 345918"/>
                <a:gd name="connsiteY0" fmla="*/ 284039 h 375323"/>
                <a:gd name="connsiteX1" fmla="*/ 78179 w 345918"/>
                <a:gd name="connsiteY1" fmla="*/ 284039 h 375323"/>
                <a:gd name="connsiteX2" fmla="*/ 170762 w 345918"/>
                <a:gd name="connsiteY2" fmla="*/ 75950 h 375323"/>
                <a:gd name="connsiteX3" fmla="*/ 175016 w 345918"/>
                <a:gd name="connsiteY3" fmla="*/ 75950 h 375323"/>
                <a:gd name="connsiteX4" fmla="*/ 267663 w 345918"/>
                <a:gd name="connsiteY4" fmla="*/ 284039 h 375323"/>
                <a:gd name="connsiteX5" fmla="*/ 344688 w 345918"/>
                <a:gd name="connsiteY5" fmla="*/ 361383 h 375323"/>
                <a:gd name="connsiteX6" fmla="*/ 185049 w 345918"/>
                <a:gd name="connsiteY6" fmla="*/ 5783 h 375323"/>
                <a:gd name="connsiteX7" fmla="*/ 176096 w 345918"/>
                <a:gd name="connsiteY7" fmla="*/ 4 h 375323"/>
                <a:gd name="connsiteX8" fmla="*/ 170762 w 345918"/>
                <a:gd name="connsiteY8" fmla="*/ 4 h 375323"/>
                <a:gd name="connsiteX9" fmla="*/ 161809 w 345918"/>
                <a:gd name="connsiteY9" fmla="*/ 5783 h 375323"/>
                <a:gd name="connsiteX10" fmla="*/ 1153 w 345918"/>
                <a:gd name="connsiteY10" fmla="*/ 361383 h 375323"/>
                <a:gd name="connsiteX11" fmla="*/ 4773 w 345918"/>
                <a:gd name="connsiteY11" fmla="*/ 373981 h 375323"/>
                <a:gd name="connsiteX12" fmla="*/ 10107 w 345918"/>
                <a:gd name="connsiteY12" fmla="*/ 375099 h 375323"/>
                <a:gd name="connsiteX13" fmla="*/ 31252 w 345918"/>
                <a:gd name="connsiteY13" fmla="*/ 375099 h 375323"/>
                <a:gd name="connsiteX14" fmla="*/ 40270 w 345918"/>
                <a:gd name="connsiteY14" fmla="*/ 369257 h 375323"/>
                <a:gd name="connsiteX15" fmla="*/ 62431 w 345918"/>
                <a:gd name="connsiteY15" fmla="*/ 319409 h 375323"/>
                <a:gd name="connsiteX16" fmla="*/ 282077 w 345918"/>
                <a:gd name="connsiteY16" fmla="*/ 319409 h 375323"/>
                <a:gd name="connsiteX17" fmla="*/ 283474 w 345918"/>
                <a:gd name="connsiteY17" fmla="*/ 319409 h 375323"/>
                <a:gd name="connsiteX18" fmla="*/ 305699 w 345918"/>
                <a:gd name="connsiteY18" fmla="*/ 369447 h 375323"/>
                <a:gd name="connsiteX19" fmla="*/ 314653 w 345918"/>
                <a:gd name="connsiteY19" fmla="*/ 375289 h 375323"/>
                <a:gd name="connsiteX20" fmla="*/ 335798 w 345918"/>
                <a:gd name="connsiteY20" fmla="*/ 375289 h 375323"/>
                <a:gd name="connsiteX21" fmla="*/ 345895 w 345918"/>
                <a:gd name="connsiteY21" fmla="*/ 366780 h 375323"/>
                <a:gd name="connsiteX22" fmla="*/ 344815 w 345918"/>
                <a:gd name="connsiteY22" fmla="*/ 361573 h 37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18" h="375323">
                  <a:moveTo>
                    <a:pt x="267663" y="284039"/>
                  </a:moveTo>
                  <a:lnTo>
                    <a:pt x="78179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70" y="-110"/>
                    <a:pt x="176096" y="4"/>
                  </a:cubicBezTo>
                  <a:lnTo>
                    <a:pt x="170762" y="4"/>
                  </a:lnTo>
                  <a:cubicBezTo>
                    <a:pt x="166888" y="-91"/>
                    <a:pt x="163333" y="2201"/>
                    <a:pt x="161809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7" y="375099"/>
                  </a:cubicBezTo>
                  <a:lnTo>
                    <a:pt x="31252" y="375099"/>
                  </a:lnTo>
                  <a:cubicBezTo>
                    <a:pt x="35126" y="375124"/>
                    <a:pt x="38682" y="372832"/>
                    <a:pt x="40270" y="369257"/>
                  </a:cubicBezTo>
                  <a:lnTo>
                    <a:pt x="62431" y="319409"/>
                  </a:lnTo>
                  <a:lnTo>
                    <a:pt x="282077" y="319409"/>
                  </a:lnTo>
                  <a:cubicBezTo>
                    <a:pt x="282522" y="319441"/>
                    <a:pt x="283030" y="319441"/>
                    <a:pt x="283474" y="319409"/>
                  </a:cubicBezTo>
                  <a:lnTo>
                    <a:pt x="305699" y="369447"/>
                  </a:lnTo>
                  <a:cubicBezTo>
                    <a:pt x="307223" y="373009"/>
                    <a:pt x="310779" y="375308"/>
                    <a:pt x="314653" y="375289"/>
                  </a:cubicBezTo>
                  <a:lnTo>
                    <a:pt x="335798" y="375289"/>
                  </a:lnTo>
                  <a:cubicBezTo>
                    <a:pt x="340942" y="375727"/>
                    <a:pt x="345450" y="371917"/>
                    <a:pt x="345895" y="366780"/>
                  </a:cubicBezTo>
                  <a:cubicBezTo>
                    <a:pt x="346022" y="364977"/>
                    <a:pt x="345641" y="363167"/>
                    <a:pt x="344815" y="36157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C5C5E64C-E3BC-4EB1-B53D-FF932D05F42F}"/>
                </a:ext>
              </a:extLst>
            </p:cNvPr>
            <p:cNvSpPr/>
            <p:nvPr/>
          </p:nvSpPr>
          <p:spPr>
            <a:xfrm>
              <a:off x="8528738" y="2421568"/>
              <a:ext cx="345601" cy="375135"/>
            </a:xfrm>
            <a:custGeom>
              <a:avLst/>
              <a:gdLst>
                <a:gd name="connsiteX0" fmla="*/ 267408 w 345601"/>
                <a:gd name="connsiteY0" fmla="*/ 284039 h 375135"/>
                <a:gd name="connsiteX1" fmla="*/ 77925 w 345601"/>
                <a:gd name="connsiteY1" fmla="*/ 284039 h 375135"/>
                <a:gd name="connsiteX2" fmla="*/ 170762 w 345601"/>
                <a:gd name="connsiteY2" fmla="*/ 75950 h 375135"/>
                <a:gd name="connsiteX3" fmla="*/ 175016 w 345601"/>
                <a:gd name="connsiteY3" fmla="*/ 75950 h 375135"/>
                <a:gd name="connsiteX4" fmla="*/ 267663 w 345601"/>
                <a:gd name="connsiteY4" fmla="*/ 284039 h 375135"/>
                <a:gd name="connsiteX5" fmla="*/ 344688 w 345601"/>
                <a:gd name="connsiteY5" fmla="*/ 361383 h 375135"/>
                <a:gd name="connsiteX6" fmla="*/ 185049 w 345601"/>
                <a:gd name="connsiteY6" fmla="*/ 5783 h 375135"/>
                <a:gd name="connsiteX7" fmla="*/ 176095 w 345601"/>
                <a:gd name="connsiteY7" fmla="*/ 4 h 375135"/>
                <a:gd name="connsiteX8" fmla="*/ 170762 w 345601"/>
                <a:gd name="connsiteY8" fmla="*/ 4 h 375135"/>
                <a:gd name="connsiteX9" fmla="*/ 161808 w 345601"/>
                <a:gd name="connsiteY9" fmla="*/ 5783 h 375135"/>
                <a:gd name="connsiteX10" fmla="*/ 1153 w 345601"/>
                <a:gd name="connsiteY10" fmla="*/ 361383 h 375135"/>
                <a:gd name="connsiteX11" fmla="*/ 4773 w 345601"/>
                <a:gd name="connsiteY11" fmla="*/ 373981 h 375135"/>
                <a:gd name="connsiteX12" fmla="*/ 10106 w 345601"/>
                <a:gd name="connsiteY12" fmla="*/ 375099 h 375135"/>
                <a:gd name="connsiteX13" fmla="*/ 31062 w 345601"/>
                <a:gd name="connsiteY13" fmla="*/ 375099 h 375135"/>
                <a:gd name="connsiteX14" fmla="*/ 40079 w 345601"/>
                <a:gd name="connsiteY14" fmla="*/ 369257 h 375135"/>
                <a:gd name="connsiteX15" fmla="*/ 62240 w 345601"/>
                <a:gd name="connsiteY15" fmla="*/ 319409 h 375135"/>
                <a:gd name="connsiteX16" fmla="*/ 270393 w 345601"/>
                <a:gd name="connsiteY16" fmla="*/ 319409 h 375135"/>
                <a:gd name="connsiteX17" fmla="*/ 281823 w 345601"/>
                <a:gd name="connsiteY17" fmla="*/ 316298 h 375135"/>
                <a:gd name="connsiteX18" fmla="*/ 305381 w 345601"/>
                <a:gd name="connsiteY18" fmla="*/ 369257 h 375135"/>
                <a:gd name="connsiteX19" fmla="*/ 314335 w 345601"/>
                <a:gd name="connsiteY19" fmla="*/ 375099 h 375135"/>
                <a:gd name="connsiteX20" fmla="*/ 335480 w 345601"/>
                <a:gd name="connsiteY20" fmla="*/ 375099 h 375135"/>
                <a:gd name="connsiteX21" fmla="*/ 345577 w 345601"/>
                <a:gd name="connsiteY21" fmla="*/ 366589 h 375135"/>
                <a:gd name="connsiteX22" fmla="*/ 344498 w 345601"/>
                <a:gd name="connsiteY22" fmla="*/ 361383 h 37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601" h="375135">
                  <a:moveTo>
                    <a:pt x="267408" y="284039"/>
                  </a:moveTo>
                  <a:lnTo>
                    <a:pt x="77925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69" y="-110"/>
                    <a:pt x="176095" y="4"/>
                  </a:cubicBezTo>
                  <a:lnTo>
                    <a:pt x="170762" y="4"/>
                  </a:lnTo>
                  <a:cubicBezTo>
                    <a:pt x="166888" y="-110"/>
                    <a:pt x="163332" y="2188"/>
                    <a:pt x="161808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6" y="375099"/>
                  </a:cubicBezTo>
                  <a:lnTo>
                    <a:pt x="31062" y="375099"/>
                  </a:lnTo>
                  <a:cubicBezTo>
                    <a:pt x="34935" y="375124"/>
                    <a:pt x="38491" y="372832"/>
                    <a:pt x="40079" y="369257"/>
                  </a:cubicBezTo>
                  <a:lnTo>
                    <a:pt x="62240" y="319409"/>
                  </a:lnTo>
                  <a:lnTo>
                    <a:pt x="270393" y="319409"/>
                  </a:lnTo>
                  <a:cubicBezTo>
                    <a:pt x="274457" y="319523"/>
                    <a:pt x="278394" y="318438"/>
                    <a:pt x="281823" y="316298"/>
                  </a:cubicBezTo>
                  <a:cubicBezTo>
                    <a:pt x="295793" y="348048"/>
                    <a:pt x="305381" y="369257"/>
                    <a:pt x="305381" y="369257"/>
                  </a:cubicBezTo>
                  <a:cubicBezTo>
                    <a:pt x="306905" y="372844"/>
                    <a:pt x="310462" y="375149"/>
                    <a:pt x="314335" y="375099"/>
                  </a:cubicBezTo>
                  <a:lnTo>
                    <a:pt x="335480" y="375099"/>
                  </a:lnTo>
                  <a:cubicBezTo>
                    <a:pt x="340624" y="375537"/>
                    <a:pt x="345132" y="371727"/>
                    <a:pt x="345577" y="366589"/>
                  </a:cubicBezTo>
                  <a:cubicBezTo>
                    <a:pt x="345704" y="364786"/>
                    <a:pt x="345323" y="362976"/>
                    <a:pt x="344498" y="36138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2A537631-2A73-4DDC-B721-2A0425424127}"/>
                </a:ext>
              </a:extLst>
            </p:cNvPr>
            <p:cNvSpPr/>
            <p:nvPr/>
          </p:nvSpPr>
          <p:spPr>
            <a:xfrm>
              <a:off x="4439411" y="2177160"/>
              <a:ext cx="849376" cy="849376"/>
            </a:xfrm>
            <a:custGeom>
              <a:avLst/>
              <a:gdLst>
                <a:gd name="connsiteX0" fmla="*/ 424688 w 849376"/>
                <a:gd name="connsiteY0" fmla="*/ 849376 h 849376"/>
                <a:gd name="connsiteX1" fmla="*/ 0 w 849376"/>
                <a:gd name="connsiteY1" fmla="*/ 424688 h 849376"/>
                <a:gd name="connsiteX2" fmla="*/ 424688 w 849376"/>
                <a:gd name="connsiteY2" fmla="*/ 0 h 849376"/>
                <a:gd name="connsiteX3" fmla="*/ 849376 w 849376"/>
                <a:gd name="connsiteY3" fmla="*/ 424688 h 849376"/>
                <a:gd name="connsiteX4" fmla="*/ 424688 w 849376"/>
                <a:gd name="connsiteY4" fmla="*/ 849376 h 849376"/>
                <a:gd name="connsiteX5" fmla="*/ 424688 w 849376"/>
                <a:gd name="connsiteY5" fmla="*/ 34671 h 849376"/>
                <a:gd name="connsiteX6" fmla="*/ 34608 w 849376"/>
                <a:gd name="connsiteY6" fmla="*/ 424752 h 849376"/>
                <a:gd name="connsiteX7" fmla="*/ 424688 w 849376"/>
                <a:gd name="connsiteY7" fmla="*/ 814832 h 849376"/>
                <a:gd name="connsiteX8" fmla="*/ 814769 w 849376"/>
                <a:gd name="connsiteY8" fmla="*/ 424752 h 849376"/>
                <a:gd name="connsiteX9" fmla="*/ 814769 w 849376"/>
                <a:gd name="connsiteY9" fmla="*/ 424688 h 849376"/>
                <a:gd name="connsiteX10" fmla="*/ 424688 w 849376"/>
                <a:gd name="connsiteY10" fmla="*/ 34671 h 84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376" h="849376">
                  <a:moveTo>
                    <a:pt x="424688" y="849376"/>
                  </a:moveTo>
                  <a:cubicBezTo>
                    <a:pt x="190138" y="849376"/>
                    <a:pt x="0" y="659238"/>
                    <a:pt x="0" y="424688"/>
                  </a:cubicBezTo>
                  <a:cubicBezTo>
                    <a:pt x="0" y="190138"/>
                    <a:pt x="190138" y="0"/>
                    <a:pt x="424688" y="0"/>
                  </a:cubicBezTo>
                  <a:cubicBezTo>
                    <a:pt x="659238" y="0"/>
                    <a:pt x="849376" y="190138"/>
                    <a:pt x="849376" y="424688"/>
                  </a:cubicBezTo>
                  <a:cubicBezTo>
                    <a:pt x="848957" y="659060"/>
                    <a:pt x="659060" y="848957"/>
                    <a:pt x="424688" y="849376"/>
                  </a:cubicBezTo>
                  <a:close/>
                  <a:moveTo>
                    <a:pt x="424688" y="34671"/>
                  </a:moveTo>
                  <a:cubicBezTo>
                    <a:pt x="209252" y="34671"/>
                    <a:pt x="34608" y="209315"/>
                    <a:pt x="34608" y="424752"/>
                  </a:cubicBezTo>
                  <a:cubicBezTo>
                    <a:pt x="34608" y="640188"/>
                    <a:pt x="209252" y="814832"/>
                    <a:pt x="424688" y="814832"/>
                  </a:cubicBezTo>
                  <a:cubicBezTo>
                    <a:pt x="640125" y="814832"/>
                    <a:pt x="814769" y="640188"/>
                    <a:pt x="814769" y="424752"/>
                  </a:cubicBezTo>
                  <a:cubicBezTo>
                    <a:pt x="814769" y="424733"/>
                    <a:pt x="814769" y="424707"/>
                    <a:pt x="814769" y="424688"/>
                  </a:cubicBezTo>
                  <a:cubicBezTo>
                    <a:pt x="814521" y="209366"/>
                    <a:pt x="640010" y="34881"/>
                    <a:pt x="424688" y="3467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433E8AF3-36A5-46F3-B853-EA4414451794}"/>
                </a:ext>
              </a:extLst>
            </p:cNvPr>
            <p:cNvSpPr/>
            <p:nvPr/>
          </p:nvSpPr>
          <p:spPr>
            <a:xfrm>
              <a:off x="4804730" y="2422395"/>
              <a:ext cx="345436" cy="374599"/>
            </a:xfrm>
            <a:custGeom>
              <a:avLst/>
              <a:gdLst>
                <a:gd name="connsiteX0" fmla="*/ 333118 w 345436"/>
                <a:gd name="connsiteY0" fmla="*/ 374589 h 374599"/>
                <a:gd name="connsiteX1" fmla="*/ 312290 w 345436"/>
                <a:gd name="connsiteY1" fmla="*/ 374589 h 374599"/>
                <a:gd name="connsiteX2" fmla="*/ 301241 w 345436"/>
                <a:gd name="connsiteY2" fmla="*/ 367350 h 374599"/>
                <a:gd name="connsiteX3" fmla="*/ 173225 w 345436"/>
                <a:gd name="connsiteY3" fmla="*/ 79822 h 374599"/>
                <a:gd name="connsiteX4" fmla="*/ 172209 w 345436"/>
                <a:gd name="connsiteY4" fmla="*/ 79822 h 374599"/>
                <a:gd name="connsiteX5" fmla="*/ 44193 w 345436"/>
                <a:gd name="connsiteY5" fmla="*/ 367478 h 374599"/>
                <a:gd name="connsiteX6" fmla="*/ 33144 w 345436"/>
                <a:gd name="connsiteY6" fmla="*/ 374589 h 374599"/>
                <a:gd name="connsiteX7" fmla="*/ 12316 w 345436"/>
                <a:gd name="connsiteY7" fmla="*/ 374589 h 374599"/>
                <a:gd name="connsiteX8" fmla="*/ 1775 w 345436"/>
                <a:gd name="connsiteY8" fmla="*/ 369256 h 374599"/>
                <a:gd name="connsiteX9" fmla="*/ 1267 w 345436"/>
                <a:gd name="connsiteY9" fmla="*/ 357635 h 374599"/>
                <a:gd name="connsiteX10" fmla="*/ 159573 w 345436"/>
                <a:gd name="connsiteY10" fmla="*/ 7178 h 374599"/>
                <a:gd name="connsiteX11" fmla="*/ 170622 w 345436"/>
                <a:gd name="connsiteY11" fmla="*/ 3 h 374599"/>
                <a:gd name="connsiteX12" fmla="*/ 175829 w 345436"/>
                <a:gd name="connsiteY12" fmla="*/ 3 h 374599"/>
                <a:gd name="connsiteX13" fmla="*/ 186814 w 345436"/>
                <a:gd name="connsiteY13" fmla="*/ 7051 h 374599"/>
                <a:gd name="connsiteX14" fmla="*/ 344167 w 345436"/>
                <a:gd name="connsiteY14" fmla="*/ 357698 h 374599"/>
                <a:gd name="connsiteX15" fmla="*/ 343659 w 345436"/>
                <a:gd name="connsiteY15" fmla="*/ 369256 h 374599"/>
                <a:gd name="connsiteX16" fmla="*/ 333118 w 345436"/>
                <a:gd name="connsiteY16" fmla="*/ 374589 h 3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436" h="374599">
                  <a:moveTo>
                    <a:pt x="333118" y="374589"/>
                  </a:moveTo>
                  <a:lnTo>
                    <a:pt x="312290" y="374589"/>
                  </a:lnTo>
                  <a:cubicBezTo>
                    <a:pt x="307477" y="374653"/>
                    <a:pt x="303102" y="371789"/>
                    <a:pt x="301241" y="367350"/>
                  </a:cubicBezTo>
                  <a:cubicBezTo>
                    <a:pt x="300225" y="365128"/>
                    <a:pt x="199641" y="138242"/>
                    <a:pt x="173225" y="79822"/>
                  </a:cubicBezTo>
                  <a:lnTo>
                    <a:pt x="172209" y="79822"/>
                  </a:lnTo>
                  <a:lnTo>
                    <a:pt x="44193" y="367478"/>
                  </a:lnTo>
                  <a:cubicBezTo>
                    <a:pt x="42263" y="371846"/>
                    <a:pt x="37919" y="374640"/>
                    <a:pt x="33144" y="374589"/>
                  </a:cubicBezTo>
                  <a:lnTo>
                    <a:pt x="12316" y="374589"/>
                  </a:lnTo>
                  <a:cubicBezTo>
                    <a:pt x="8119" y="374761"/>
                    <a:pt x="4125" y="372742"/>
                    <a:pt x="1775" y="369256"/>
                  </a:cubicBezTo>
                  <a:cubicBezTo>
                    <a:pt x="-397" y="365731"/>
                    <a:pt x="-587" y="361337"/>
                    <a:pt x="1267" y="357635"/>
                  </a:cubicBezTo>
                  <a:lnTo>
                    <a:pt x="159573" y="7178"/>
                  </a:lnTo>
                  <a:cubicBezTo>
                    <a:pt x="161471" y="2778"/>
                    <a:pt x="165827" y="-54"/>
                    <a:pt x="170622" y="3"/>
                  </a:cubicBezTo>
                  <a:lnTo>
                    <a:pt x="175829" y="3"/>
                  </a:lnTo>
                  <a:cubicBezTo>
                    <a:pt x="180585" y="-105"/>
                    <a:pt x="184928" y="2683"/>
                    <a:pt x="186814" y="7051"/>
                  </a:cubicBezTo>
                  <a:lnTo>
                    <a:pt x="344167" y="357698"/>
                  </a:lnTo>
                  <a:cubicBezTo>
                    <a:pt x="346028" y="361375"/>
                    <a:pt x="345831" y="365757"/>
                    <a:pt x="343659" y="369256"/>
                  </a:cubicBezTo>
                  <a:cubicBezTo>
                    <a:pt x="341310" y="372742"/>
                    <a:pt x="337315" y="374761"/>
                    <a:pt x="333118" y="37458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709D2C9E-1ED8-4BFB-AE5F-1D2FA45B92FC}"/>
                </a:ext>
              </a:extLst>
            </p:cNvPr>
            <p:cNvSpPr/>
            <p:nvPr/>
          </p:nvSpPr>
          <p:spPr>
            <a:xfrm>
              <a:off x="4623561" y="2427604"/>
              <a:ext cx="229806" cy="369379"/>
            </a:xfrm>
            <a:custGeom>
              <a:avLst/>
              <a:gdLst>
                <a:gd name="connsiteX0" fmla="*/ 32639 w 229806"/>
                <a:gd name="connsiteY0" fmla="*/ 369380 h 369379"/>
                <a:gd name="connsiteX1" fmla="*/ 12319 w 229806"/>
                <a:gd name="connsiteY1" fmla="*/ 369380 h 369379"/>
                <a:gd name="connsiteX2" fmla="*/ 0 w 229806"/>
                <a:gd name="connsiteY2" fmla="*/ 357124 h 369379"/>
                <a:gd name="connsiteX3" fmla="*/ 0 w 229806"/>
                <a:gd name="connsiteY3" fmla="*/ 12319 h 369379"/>
                <a:gd name="connsiteX4" fmla="*/ 12319 w 229806"/>
                <a:gd name="connsiteY4" fmla="*/ 0 h 369379"/>
                <a:gd name="connsiteX5" fmla="*/ 217488 w 229806"/>
                <a:gd name="connsiteY5" fmla="*/ 0 h 369379"/>
                <a:gd name="connsiteX6" fmla="*/ 229807 w 229806"/>
                <a:gd name="connsiteY6" fmla="*/ 12319 h 369379"/>
                <a:gd name="connsiteX7" fmla="*/ 229807 w 229806"/>
                <a:gd name="connsiteY7" fmla="*/ 27432 h 369379"/>
                <a:gd name="connsiteX8" fmla="*/ 217488 w 229806"/>
                <a:gd name="connsiteY8" fmla="*/ 39688 h 369379"/>
                <a:gd name="connsiteX9" fmla="*/ 44895 w 229806"/>
                <a:gd name="connsiteY9" fmla="*/ 39688 h 369379"/>
                <a:gd name="connsiteX10" fmla="*/ 44895 w 229806"/>
                <a:gd name="connsiteY10" fmla="*/ 177610 h 369379"/>
                <a:gd name="connsiteX11" fmla="*/ 191960 w 229806"/>
                <a:gd name="connsiteY11" fmla="*/ 177610 h 369379"/>
                <a:gd name="connsiteX12" fmla="*/ 204279 w 229806"/>
                <a:gd name="connsiteY12" fmla="*/ 189929 h 369379"/>
                <a:gd name="connsiteX13" fmla="*/ 204279 w 229806"/>
                <a:gd name="connsiteY13" fmla="*/ 205042 h 369379"/>
                <a:gd name="connsiteX14" fmla="*/ 191960 w 229806"/>
                <a:gd name="connsiteY14" fmla="*/ 217297 h 369379"/>
                <a:gd name="connsiteX15" fmla="*/ 44895 w 229806"/>
                <a:gd name="connsiteY15" fmla="*/ 217297 h 369379"/>
                <a:gd name="connsiteX16" fmla="*/ 44895 w 229806"/>
                <a:gd name="connsiteY16" fmla="*/ 356997 h 369379"/>
                <a:gd name="connsiteX17" fmla="*/ 32639 w 229806"/>
                <a:gd name="connsiteY17" fmla="*/ 369380 h 36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806" h="369379">
                  <a:moveTo>
                    <a:pt x="32639" y="369380"/>
                  </a:moveTo>
                  <a:lnTo>
                    <a:pt x="12319" y="369380"/>
                  </a:lnTo>
                  <a:cubicBezTo>
                    <a:pt x="5537" y="369380"/>
                    <a:pt x="32" y="363906"/>
                    <a:pt x="0" y="357124"/>
                  </a:cubicBezTo>
                  <a:lnTo>
                    <a:pt x="0" y="12319"/>
                  </a:lnTo>
                  <a:cubicBezTo>
                    <a:pt x="0" y="5518"/>
                    <a:pt x="5518" y="0"/>
                    <a:pt x="12319" y="0"/>
                  </a:cubicBezTo>
                  <a:lnTo>
                    <a:pt x="217488" y="0"/>
                  </a:lnTo>
                  <a:cubicBezTo>
                    <a:pt x="224288" y="0"/>
                    <a:pt x="229807" y="5518"/>
                    <a:pt x="229807" y="12319"/>
                  </a:cubicBezTo>
                  <a:lnTo>
                    <a:pt x="229807" y="27432"/>
                  </a:lnTo>
                  <a:cubicBezTo>
                    <a:pt x="229775" y="34214"/>
                    <a:pt x="224269" y="39688"/>
                    <a:pt x="217488" y="39688"/>
                  </a:cubicBezTo>
                  <a:lnTo>
                    <a:pt x="44895" y="39688"/>
                  </a:lnTo>
                  <a:lnTo>
                    <a:pt x="44895" y="177610"/>
                  </a:lnTo>
                  <a:lnTo>
                    <a:pt x="191960" y="177610"/>
                  </a:lnTo>
                  <a:cubicBezTo>
                    <a:pt x="198679" y="177806"/>
                    <a:pt x="204083" y="183210"/>
                    <a:pt x="204279" y="189929"/>
                  </a:cubicBezTo>
                  <a:lnTo>
                    <a:pt x="204279" y="205042"/>
                  </a:lnTo>
                  <a:cubicBezTo>
                    <a:pt x="204051" y="211735"/>
                    <a:pt x="198653" y="217100"/>
                    <a:pt x="191960" y="217297"/>
                  </a:cubicBezTo>
                  <a:lnTo>
                    <a:pt x="44895" y="217297"/>
                  </a:lnTo>
                  <a:lnTo>
                    <a:pt x="44895" y="356997"/>
                  </a:lnTo>
                  <a:cubicBezTo>
                    <a:pt x="44729" y="363715"/>
                    <a:pt x="39357" y="369145"/>
                    <a:pt x="32639" y="36938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grpSp>
        <p:nvGrpSpPr>
          <p:cNvPr id="31" name="Graphic 20">
            <a:extLst>
              <a:ext uri="{FF2B5EF4-FFF2-40B4-BE49-F238E27FC236}">
                <a16:creationId xmlns:a16="http://schemas.microsoft.com/office/drawing/2014/main" id="{6FEAACBD-B1E3-4D45-A253-34F09641B7EB}"/>
              </a:ext>
            </a:extLst>
          </p:cNvPr>
          <p:cNvGrpSpPr/>
          <p:nvPr userDrawn="1"/>
        </p:nvGrpSpPr>
        <p:grpSpPr>
          <a:xfrm>
            <a:off x="5123519" y="1746369"/>
            <a:ext cx="1726061" cy="203065"/>
            <a:chOff x="7435850" y="2901566"/>
            <a:chExt cx="1428750" cy="168087"/>
          </a:xfrm>
          <a:solidFill>
            <a:srgbClr val="FDFDFC"/>
          </a:solidFill>
        </p:grpSpPr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C5773CD8-7AF4-4EC0-AE1C-8BE4D6E62539}"/>
                </a:ext>
              </a:extLst>
            </p:cNvPr>
            <p:cNvSpPr/>
            <p:nvPr/>
          </p:nvSpPr>
          <p:spPr>
            <a:xfrm>
              <a:off x="7435850" y="2912300"/>
              <a:ext cx="40893" cy="118554"/>
            </a:xfrm>
            <a:custGeom>
              <a:avLst/>
              <a:gdLst>
                <a:gd name="connsiteX0" fmla="*/ 40894 w 40893"/>
                <a:gd name="connsiteY0" fmla="*/ 0 h 118554"/>
                <a:gd name="connsiteX1" fmla="*/ 23305 w 40893"/>
                <a:gd name="connsiteY1" fmla="*/ 118554 h 118554"/>
                <a:gd name="connsiteX2" fmla="*/ 0 w 40893"/>
                <a:gd name="connsiteY2" fmla="*/ 118554 h 118554"/>
                <a:gd name="connsiteX3" fmla="*/ 17526 w 40893"/>
                <a:gd name="connsiteY3" fmla="*/ 0 h 11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93" h="118554">
                  <a:moveTo>
                    <a:pt x="40894" y="0"/>
                  </a:moveTo>
                  <a:lnTo>
                    <a:pt x="23305" y="118554"/>
                  </a:lnTo>
                  <a:lnTo>
                    <a:pt x="0" y="118554"/>
                  </a:lnTo>
                  <a:lnTo>
                    <a:pt x="17526" y="0"/>
                  </a:ln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912B5C92-0AF5-499E-A030-1D65E8ACDFB2}"/>
                </a:ext>
              </a:extLst>
            </p:cNvPr>
            <p:cNvSpPr/>
            <p:nvPr/>
          </p:nvSpPr>
          <p:spPr>
            <a:xfrm>
              <a:off x="7500302" y="2903664"/>
              <a:ext cx="89443" cy="127190"/>
            </a:xfrm>
            <a:custGeom>
              <a:avLst/>
              <a:gdLst>
                <a:gd name="connsiteX0" fmla="*/ 83947 w 89443"/>
                <a:gd name="connsiteY0" fmla="*/ 44069 h 127190"/>
                <a:gd name="connsiteX1" fmla="*/ 89344 w 89443"/>
                <a:gd name="connsiteY1" fmla="*/ 61405 h 127190"/>
                <a:gd name="connsiteX2" fmla="*/ 88519 w 89443"/>
                <a:gd name="connsiteY2" fmla="*/ 70421 h 127190"/>
                <a:gd name="connsiteX3" fmla="*/ 85916 w 89443"/>
                <a:gd name="connsiteY3" fmla="*/ 87948 h 127190"/>
                <a:gd name="connsiteX4" fmla="*/ 81852 w 89443"/>
                <a:gd name="connsiteY4" fmla="*/ 112967 h 127190"/>
                <a:gd name="connsiteX5" fmla="*/ 79566 w 89443"/>
                <a:gd name="connsiteY5" fmla="*/ 127190 h 127190"/>
                <a:gd name="connsiteX6" fmla="*/ 56197 w 89443"/>
                <a:gd name="connsiteY6" fmla="*/ 127190 h 127190"/>
                <a:gd name="connsiteX7" fmla="*/ 58928 w 89443"/>
                <a:gd name="connsiteY7" fmla="*/ 110109 h 127190"/>
                <a:gd name="connsiteX8" fmla="*/ 62357 w 89443"/>
                <a:gd name="connsiteY8" fmla="*/ 88138 h 127190"/>
                <a:gd name="connsiteX9" fmla="*/ 64516 w 89443"/>
                <a:gd name="connsiteY9" fmla="*/ 72962 h 127190"/>
                <a:gd name="connsiteX10" fmla="*/ 65215 w 89443"/>
                <a:gd name="connsiteY10" fmla="*/ 64071 h 127190"/>
                <a:gd name="connsiteX11" fmla="*/ 63309 w 89443"/>
                <a:gd name="connsiteY11" fmla="*/ 57721 h 127190"/>
                <a:gd name="connsiteX12" fmla="*/ 57277 w 89443"/>
                <a:gd name="connsiteY12" fmla="*/ 56007 h 127190"/>
                <a:gd name="connsiteX13" fmla="*/ 48768 w 89443"/>
                <a:gd name="connsiteY13" fmla="*/ 58230 h 127190"/>
                <a:gd name="connsiteX14" fmla="*/ 39433 w 89443"/>
                <a:gd name="connsiteY14" fmla="*/ 64199 h 127190"/>
                <a:gd name="connsiteX15" fmla="*/ 31496 w 89443"/>
                <a:gd name="connsiteY15" fmla="*/ 72581 h 127190"/>
                <a:gd name="connsiteX16" fmla="*/ 23114 w 89443"/>
                <a:gd name="connsiteY16" fmla="*/ 127000 h 127190"/>
                <a:gd name="connsiteX17" fmla="*/ 0 w 89443"/>
                <a:gd name="connsiteY17" fmla="*/ 127000 h 127190"/>
                <a:gd name="connsiteX18" fmla="*/ 18288 w 89443"/>
                <a:gd name="connsiteY18" fmla="*/ 0 h 127190"/>
                <a:gd name="connsiteX19" fmla="*/ 41466 w 89443"/>
                <a:gd name="connsiteY19" fmla="*/ 0 h 127190"/>
                <a:gd name="connsiteX20" fmla="*/ 36004 w 89443"/>
                <a:gd name="connsiteY20" fmla="*/ 41910 h 127190"/>
                <a:gd name="connsiteX21" fmla="*/ 33083 w 89443"/>
                <a:gd name="connsiteY21" fmla="*/ 57912 h 127190"/>
                <a:gd name="connsiteX22" fmla="*/ 49085 w 89443"/>
                <a:gd name="connsiteY22" fmla="*/ 43752 h 127190"/>
                <a:gd name="connsiteX23" fmla="*/ 68135 w 89443"/>
                <a:gd name="connsiteY23" fmla="*/ 38354 h 127190"/>
                <a:gd name="connsiteX24" fmla="*/ 83947 w 89443"/>
                <a:gd name="connsiteY24" fmla="*/ 44069 h 1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443" h="127190">
                  <a:moveTo>
                    <a:pt x="83947" y="44069"/>
                  </a:moveTo>
                  <a:cubicBezTo>
                    <a:pt x="88011" y="48895"/>
                    <a:pt x="89916" y="55137"/>
                    <a:pt x="89344" y="61405"/>
                  </a:cubicBezTo>
                  <a:cubicBezTo>
                    <a:pt x="89281" y="64427"/>
                    <a:pt x="88964" y="67437"/>
                    <a:pt x="88519" y="70421"/>
                  </a:cubicBezTo>
                  <a:cubicBezTo>
                    <a:pt x="87947" y="74486"/>
                    <a:pt x="87058" y="80328"/>
                    <a:pt x="85916" y="87948"/>
                  </a:cubicBezTo>
                  <a:lnTo>
                    <a:pt x="81852" y="112967"/>
                  </a:lnTo>
                  <a:lnTo>
                    <a:pt x="79566" y="127190"/>
                  </a:lnTo>
                  <a:lnTo>
                    <a:pt x="56197" y="127190"/>
                  </a:lnTo>
                  <a:cubicBezTo>
                    <a:pt x="56896" y="122428"/>
                    <a:pt x="57785" y="116713"/>
                    <a:pt x="58928" y="110109"/>
                  </a:cubicBezTo>
                  <a:cubicBezTo>
                    <a:pt x="60261" y="101854"/>
                    <a:pt x="61404" y="94552"/>
                    <a:pt x="62357" y="88138"/>
                  </a:cubicBezTo>
                  <a:cubicBezTo>
                    <a:pt x="63309" y="81725"/>
                    <a:pt x="64008" y="76708"/>
                    <a:pt x="64516" y="72962"/>
                  </a:cubicBezTo>
                  <a:cubicBezTo>
                    <a:pt x="64960" y="70015"/>
                    <a:pt x="65151" y="67050"/>
                    <a:pt x="65215" y="64071"/>
                  </a:cubicBezTo>
                  <a:cubicBezTo>
                    <a:pt x="65532" y="61779"/>
                    <a:pt x="64833" y="59461"/>
                    <a:pt x="63309" y="57721"/>
                  </a:cubicBezTo>
                  <a:cubicBezTo>
                    <a:pt x="61595" y="56445"/>
                    <a:pt x="59436" y="55836"/>
                    <a:pt x="57277" y="56007"/>
                  </a:cubicBezTo>
                  <a:cubicBezTo>
                    <a:pt x="54292" y="56121"/>
                    <a:pt x="51435" y="56883"/>
                    <a:pt x="48768" y="58230"/>
                  </a:cubicBezTo>
                  <a:cubicBezTo>
                    <a:pt x="45403" y="59823"/>
                    <a:pt x="42291" y="61830"/>
                    <a:pt x="39433" y="64199"/>
                  </a:cubicBezTo>
                  <a:cubicBezTo>
                    <a:pt x="36449" y="66675"/>
                    <a:pt x="33782" y="69488"/>
                    <a:pt x="31496" y="72581"/>
                  </a:cubicBezTo>
                  <a:lnTo>
                    <a:pt x="23114" y="127000"/>
                  </a:lnTo>
                  <a:lnTo>
                    <a:pt x="0" y="127000"/>
                  </a:lnTo>
                  <a:lnTo>
                    <a:pt x="18288" y="0"/>
                  </a:lnTo>
                  <a:lnTo>
                    <a:pt x="41466" y="0"/>
                  </a:lnTo>
                  <a:lnTo>
                    <a:pt x="36004" y="41910"/>
                  </a:lnTo>
                  <a:lnTo>
                    <a:pt x="33083" y="57912"/>
                  </a:lnTo>
                  <a:cubicBezTo>
                    <a:pt x="37465" y="52184"/>
                    <a:pt x="42863" y="47377"/>
                    <a:pt x="49085" y="43752"/>
                  </a:cubicBezTo>
                  <a:cubicBezTo>
                    <a:pt x="54864" y="40304"/>
                    <a:pt x="61404" y="38443"/>
                    <a:pt x="68135" y="38354"/>
                  </a:cubicBezTo>
                  <a:cubicBezTo>
                    <a:pt x="73978" y="38049"/>
                    <a:pt x="79692" y="40113"/>
                    <a:pt x="83947" y="44069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9832C3A7-745D-42BA-BEF2-4EF980C34B47}"/>
                </a:ext>
              </a:extLst>
            </p:cNvPr>
            <p:cNvSpPr/>
            <p:nvPr/>
          </p:nvSpPr>
          <p:spPr>
            <a:xfrm>
              <a:off x="7618793" y="2941659"/>
              <a:ext cx="142656" cy="89195"/>
            </a:xfrm>
            <a:custGeom>
              <a:avLst/>
              <a:gdLst>
                <a:gd name="connsiteX0" fmla="*/ 137287 w 142656"/>
                <a:gd name="connsiteY0" fmla="*/ 6074 h 89195"/>
                <a:gd name="connsiteX1" fmla="*/ 142557 w 142656"/>
                <a:gd name="connsiteY1" fmla="*/ 23473 h 89195"/>
                <a:gd name="connsiteX2" fmla="*/ 139128 w 142656"/>
                <a:gd name="connsiteY2" fmla="*/ 50016 h 89195"/>
                <a:gd name="connsiteX3" fmla="*/ 134683 w 142656"/>
                <a:gd name="connsiteY3" fmla="*/ 77702 h 89195"/>
                <a:gd name="connsiteX4" fmla="*/ 132842 w 142656"/>
                <a:gd name="connsiteY4" fmla="*/ 89195 h 89195"/>
                <a:gd name="connsiteX5" fmla="*/ 109156 w 142656"/>
                <a:gd name="connsiteY5" fmla="*/ 89195 h 89195"/>
                <a:gd name="connsiteX6" fmla="*/ 112649 w 142656"/>
                <a:gd name="connsiteY6" fmla="*/ 67097 h 89195"/>
                <a:gd name="connsiteX7" fmla="*/ 115315 w 142656"/>
                <a:gd name="connsiteY7" fmla="*/ 50206 h 89195"/>
                <a:gd name="connsiteX8" fmla="*/ 117475 w 142656"/>
                <a:gd name="connsiteY8" fmla="*/ 35030 h 89195"/>
                <a:gd name="connsiteX9" fmla="*/ 118173 w 142656"/>
                <a:gd name="connsiteY9" fmla="*/ 26076 h 89195"/>
                <a:gd name="connsiteX10" fmla="*/ 116205 w 142656"/>
                <a:gd name="connsiteY10" fmla="*/ 19726 h 89195"/>
                <a:gd name="connsiteX11" fmla="*/ 110236 w 142656"/>
                <a:gd name="connsiteY11" fmla="*/ 18012 h 89195"/>
                <a:gd name="connsiteX12" fmla="*/ 99187 w 142656"/>
                <a:gd name="connsiteY12" fmla="*/ 21822 h 89195"/>
                <a:gd name="connsiteX13" fmla="*/ 88201 w 142656"/>
                <a:gd name="connsiteY13" fmla="*/ 31601 h 89195"/>
                <a:gd name="connsiteX14" fmla="*/ 87122 w 142656"/>
                <a:gd name="connsiteY14" fmla="*/ 39221 h 89195"/>
                <a:gd name="connsiteX15" fmla="*/ 85978 w 142656"/>
                <a:gd name="connsiteY15" fmla="*/ 46841 h 89195"/>
                <a:gd name="connsiteX16" fmla="*/ 85471 w 142656"/>
                <a:gd name="connsiteY16" fmla="*/ 49952 h 89195"/>
                <a:gd name="connsiteX17" fmla="*/ 81025 w 142656"/>
                <a:gd name="connsiteY17" fmla="*/ 77575 h 89195"/>
                <a:gd name="connsiteX18" fmla="*/ 79121 w 142656"/>
                <a:gd name="connsiteY18" fmla="*/ 89005 h 89195"/>
                <a:gd name="connsiteX19" fmla="*/ 55625 w 142656"/>
                <a:gd name="connsiteY19" fmla="*/ 89005 h 89195"/>
                <a:gd name="connsiteX20" fmla="*/ 57023 w 142656"/>
                <a:gd name="connsiteY20" fmla="*/ 79861 h 89195"/>
                <a:gd name="connsiteX21" fmla="*/ 58356 w 142656"/>
                <a:gd name="connsiteY21" fmla="*/ 71796 h 89195"/>
                <a:gd name="connsiteX22" fmla="*/ 61722 w 142656"/>
                <a:gd name="connsiteY22" fmla="*/ 50016 h 89195"/>
                <a:gd name="connsiteX23" fmla="*/ 64579 w 142656"/>
                <a:gd name="connsiteY23" fmla="*/ 25886 h 89195"/>
                <a:gd name="connsiteX24" fmla="*/ 62611 w 142656"/>
                <a:gd name="connsiteY24" fmla="*/ 19536 h 89195"/>
                <a:gd name="connsiteX25" fmla="*/ 56642 w 142656"/>
                <a:gd name="connsiteY25" fmla="*/ 17821 h 89195"/>
                <a:gd name="connsiteX26" fmla="*/ 43942 w 142656"/>
                <a:gd name="connsiteY26" fmla="*/ 22520 h 89195"/>
                <a:gd name="connsiteX27" fmla="*/ 31876 w 142656"/>
                <a:gd name="connsiteY27" fmla="*/ 34204 h 89195"/>
                <a:gd name="connsiteX28" fmla="*/ 23558 w 142656"/>
                <a:gd name="connsiteY28" fmla="*/ 88814 h 89195"/>
                <a:gd name="connsiteX29" fmla="*/ 0 w 142656"/>
                <a:gd name="connsiteY29" fmla="*/ 88814 h 89195"/>
                <a:gd name="connsiteX30" fmla="*/ 13208 w 142656"/>
                <a:gd name="connsiteY30" fmla="*/ 486 h 89195"/>
                <a:gd name="connsiteX31" fmla="*/ 35813 w 142656"/>
                <a:gd name="connsiteY31" fmla="*/ 486 h 89195"/>
                <a:gd name="connsiteX32" fmla="*/ 34353 w 142656"/>
                <a:gd name="connsiteY32" fmla="*/ 17631 h 89195"/>
                <a:gd name="connsiteX33" fmla="*/ 49657 w 142656"/>
                <a:gd name="connsiteY33" fmla="*/ 4931 h 89195"/>
                <a:gd name="connsiteX34" fmla="*/ 67627 w 142656"/>
                <a:gd name="connsiteY34" fmla="*/ 168 h 89195"/>
                <a:gd name="connsiteX35" fmla="*/ 81787 w 142656"/>
                <a:gd name="connsiteY35" fmla="*/ 4169 h 89195"/>
                <a:gd name="connsiteX36" fmla="*/ 88137 w 142656"/>
                <a:gd name="connsiteY36" fmla="*/ 16869 h 89195"/>
                <a:gd name="connsiteX37" fmla="*/ 103377 w 142656"/>
                <a:gd name="connsiteY37" fmla="*/ 4613 h 89195"/>
                <a:gd name="connsiteX38" fmla="*/ 121221 w 142656"/>
                <a:gd name="connsiteY38" fmla="*/ 41 h 89195"/>
                <a:gd name="connsiteX39" fmla="*/ 137287 w 142656"/>
                <a:gd name="connsiteY39" fmla="*/ 6074 h 8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2656" h="89195">
                  <a:moveTo>
                    <a:pt x="137287" y="6074"/>
                  </a:moveTo>
                  <a:cubicBezTo>
                    <a:pt x="141224" y="10963"/>
                    <a:pt x="143128" y="17205"/>
                    <a:pt x="142557" y="23473"/>
                  </a:cubicBezTo>
                  <a:cubicBezTo>
                    <a:pt x="141922" y="32375"/>
                    <a:pt x="140779" y="41240"/>
                    <a:pt x="139128" y="50016"/>
                  </a:cubicBezTo>
                  <a:cubicBezTo>
                    <a:pt x="138302" y="55413"/>
                    <a:pt x="136842" y="64621"/>
                    <a:pt x="134683" y="77702"/>
                  </a:cubicBezTo>
                  <a:lnTo>
                    <a:pt x="132842" y="89195"/>
                  </a:lnTo>
                  <a:lnTo>
                    <a:pt x="109156" y="89195"/>
                  </a:lnTo>
                  <a:cubicBezTo>
                    <a:pt x="110426" y="81131"/>
                    <a:pt x="111569" y="73828"/>
                    <a:pt x="112649" y="67097"/>
                  </a:cubicBezTo>
                  <a:lnTo>
                    <a:pt x="115315" y="50206"/>
                  </a:lnTo>
                  <a:cubicBezTo>
                    <a:pt x="116268" y="43856"/>
                    <a:pt x="116967" y="38713"/>
                    <a:pt x="117475" y="35030"/>
                  </a:cubicBezTo>
                  <a:cubicBezTo>
                    <a:pt x="117856" y="32058"/>
                    <a:pt x="118110" y="29073"/>
                    <a:pt x="118173" y="26076"/>
                  </a:cubicBezTo>
                  <a:cubicBezTo>
                    <a:pt x="118490" y="23771"/>
                    <a:pt x="117792" y="21434"/>
                    <a:pt x="116205" y="19726"/>
                  </a:cubicBezTo>
                  <a:cubicBezTo>
                    <a:pt x="114490" y="18450"/>
                    <a:pt x="112395" y="17840"/>
                    <a:pt x="110236" y="18012"/>
                  </a:cubicBezTo>
                  <a:cubicBezTo>
                    <a:pt x="106299" y="18227"/>
                    <a:pt x="102425" y="19548"/>
                    <a:pt x="99187" y="21822"/>
                  </a:cubicBezTo>
                  <a:cubicBezTo>
                    <a:pt x="94996" y="24463"/>
                    <a:pt x="91312" y="27765"/>
                    <a:pt x="88201" y="31601"/>
                  </a:cubicBezTo>
                  <a:cubicBezTo>
                    <a:pt x="88201" y="33506"/>
                    <a:pt x="87566" y="36046"/>
                    <a:pt x="87122" y="39221"/>
                  </a:cubicBezTo>
                  <a:cubicBezTo>
                    <a:pt x="86677" y="42396"/>
                    <a:pt x="86233" y="44936"/>
                    <a:pt x="85978" y="46841"/>
                  </a:cubicBezTo>
                  <a:lnTo>
                    <a:pt x="85471" y="49952"/>
                  </a:lnTo>
                  <a:cubicBezTo>
                    <a:pt x="84645" y="55286"/>
                    <a:pt x="83185" y="64494"/>
                    <a:pt x="81025" y="77575"/>
                  </a:cubicBezTo>
                  <a:lnTo>
                    <a:pt x="79121" y="89005"/>
                  </a:lnTo>
                  <a:lnTo>
                    <a:pt x="55625" y="89005"/>
                  </a:lnTo>
                  <a:cubicBezTo>
                    <a:pt x="56070" y="85830"/>
                    <a:pt x="56514" y="82655"/>
                    <a:pt x="57023" y="79861"/>
                  </a:cubicBezTo>
                  <a:cubicBezTo>
                    <a:pt x="57531" y="77067"/>
                    <a:pt x="57912" y="74336"/>
                    <a:pt x="58356" y="71796"/>
                  </a:cubicBezTo>
                  <a:cubicBezTo>
                    <a:pt x="59753" y="63033"/>
                    <a:pt x="60896" y="55731"/>
                    <a:pt x="61722" y="50016"/>
                  </a:cubicBezTo>
                  <a:cubicBezTo>
                    <a:pt x="63182" y="42040"/>
                    <a:pt x="64135" y="33982"/>
                    <a:pt x="64579" y="25886"/>
                  </a:cubicBezTo>
                  <a:cubicBezTo>
                    <a:pt x="64897" y="23581"/>
                    <a:pt x="64135" y="21263"/>
                    <a:pt x="62611" y="19536"/>
                  </a:cubicBezTo>
                  <a:cubicBezTo>
                    <a:pt x="60896" y="18272"/>
                    <a:pt x="58800" y="17662"/>
                    <a:pt x="56642" y="17821"/>
                  </a:cubicBezTo>
                  <a:cubicBezTo>
                    <a:pt x="52006" y="18088"/>
                    <a:pt x="47625" y="19720"/>
                    <a:pt x="43942" y="22520"/>
                  </a:cubicBezTo>
                  <a:cubicBezTo>
                    <a:pt x="39243" y="25657"/>
                    <a:pt x="35178" y="29613"/>
                    <a:pt x="31876" y="34204"/>
                  </a:cubicBezTo>
                  <a:lnTo>
                    <a:pt x="23558" y="88814"/>
                  </a:lnTo>
                  <a:lnTo>
                    <a:pt x="0" y="88814"/>
                  </a:lnTo>
                  <a:lnTo>
                    <a:pt x="13208" y="486"/>
                  </a:lnTo>
                  <a:lnTo>
                    <a:pt x="35813" y="486"/>
                  </a:lnTo>
                  <a:lnTo>
                    <a:pt x="34353" y="17631"/>
                  </a:lnTo>
                  <a:cubicBezTo>
                    <a:pt x="38608" y="12443"/>
                    <a:pt x="43751" y="8131"/>
                    <a:pt x="49657" y="4931"/>
                  </a:cubicBezTo>
                  <a:cubicBezTo>
                    <a:pt x="55118" y="1832"/>
                    <a:pt x="61340" y="187"/>
                    <a:pt x="67627" y="168"/>
                  </a:cubicBezTo>
                  <a:cubicBezTo>
                    <a:pt x="72644" y="-124"/>
                    <a:pt x="77660" y="1286"/>
                    <a:pt x="81787" y="4169"/>
                  </a:cubicBezTo>
                  <a:cubicBezTo>
                    <a:pt x="85471" y="7426"/>
                    <a:pt x="87757" y="11973"/>
                    <a:pt x="88137" y="16869"/>
                  </a:cubicBezTo>
                  <a:cubicBezTo>
                    <a:pt x="92392" y="11858"/>
                    <a:pt x="97599" y="7699"/>
                    <a:pt x="103377" y="4613"/>
                  </a:cubicBezTo>
                  <a:cubicBezTo>
                    <a:pt x="108838" y="1629"/>
                    <a:pt x="114998" y="54"/>
                    <a:pt x="121221" y="41"/>
                  </a:cubicBezTo>
                  <a:cubicBezTo>
                    <a:pt x="127190" y="-334"/>
                    <a:pt x="133032" y="1864"/>
                    <a:pt x="137287" y="607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AA38D704-1C2C-491B-BB40-F683A84B8885}"/>
                </a:ext>
              </a:extLst>
            </p:cNvPr>
            <p:cNvSpPr/>
            <p:nvPr/>
          </p:nvSpPr>
          <p:spPr>
            <a:xfrm>
              <a:off x="7792593" y="2901566"/>
              <a:ext cx="44707" cy="129287"/>
            </a:xfrm>
            <a:custGeom>
              <a:avLst/>
              <a:gdLst>
                <a:gd name="connsiteX0" fmla="*/ 36957 w 44707"/>
                <a:gd name="connsiteY0" fmla="*/ 40960 h 129287"/>
                <a:gd name="connsiteX1" fmla="*/ 23558 w 44707"/>
                <a:gd name="connsiteY1" fmla="*/ 129288 h 129287"/>
                <a:gd name="connsiteX2" fmla="*/ 0 w 44707"/>
                <a:gd name="connsiteY2" fmla="*/ 129288 h 129287"/>
                <a:gd name="connsiteX3" fmla="*/ 13335 w 44707"/>
                <a:gd name="connsiteY3" fmla="*/ 40960 h 129287"/>
                <a:gd name="connsiteX4" fmla="*/ 18796 w 44707"/>
                <a:gd name="connsiteY4" fmla="*/ 6924 h 129287"/>
                <a:gd name="connsiteX5" fmla="*/ 24257 w 44707"/>
                <a:gd name="connsiteY5" fmla="*/ 1907 h 129287"/>
                <a:gd name="connsiteX6" fmla="*/ 31876 w 44707"/>
                <a:gd name="connsiteY6" fmla="*/ 2 h 129287"/>
                <a:gd name="connsiteX7" fmla="*/ 38608 w 44707"/>
                <a:gd name="connsiteY7" fmla="*/ 1463 h 129287"/>
                <a:gd name="connsiteX8" fmla="*/ 43116 w 44707"/>
                <a:gd name="connsiteY8" fmla="*/ 5272 h 129287"/>
                <a:gd name="connsiteX9" fmla="*/ 44703 w 44707"/>
                <a:gd name="connsiteY9" fmla="*/ 10543 h 129287"/>
                <a:gd name="connsiteX10" fmla="*/ 42735 w 44707"/>
                <a:gd name="connsiteY10" fmla="*/ 17528 h 129287"/>
                <a:gd name="connsiteX11" fmla="*/ 37147 w 44707"/>
                <a:gd name="connsiteY11" fmla="*/ 22544 h 129287"/>
                <a:gd name="connsiteX12" fmla="*/ 28892 w 44707"/>
                <a:gd name="connsiteY12" fmla="*/ 24450 h 129287"/>
                <a:gd name="connsiteX13" fmla="*/ 22923 w 44707"/>
                <a:gd name="connsiteY13" fmla="*/ 22989 h 129287"/>
                <a:gd name="connsiteX14" fmla="*/ 18478 w 44707"/>
                <a:gd name="connsiteY14" fmla="*/ 19116 h 129287"/>
                <a:gd name="connsiteX15" fmla="*/ 16827 w 44707"/>
                <a:gd name="connsiteY15" fmla="*/ 13718 h 129287"/>
                <a:gd name="connsiteX16" fmla="*/ 18669 w 44707"/>
                <a:gd name="connsiteY16" fmla="*/ 6733 h 12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07" h="129287">
                  <a:moveTo>
                    <a:pt x="36957" y="40960"/>
                  </a:moveTo>
                  <a:lnTo>
                    <a:pt x="23558" y="129288"/>
                  </a:lnTo>
                  <a:lnTo>
                    <a:pt x="0" y="129288"/>
                  </a:lnTo>
                  <a:lnTo>
                    <a:pt x="13335" y="40960"/>
                  </a:lnTo>
                  <a:close/>
                  <a:moveTo>
                    <a:pt x="18796" y="6924"/>
                  </a:moveTo>
                  <a:cubicBezTo>
                    <a:pt x="20193" y="4815"/>
                    <a:pt x="22034" y="3088"/>
                    <a:pt x="24257" y="1907"/>
                  </a:cubicBezTo>
                  <a:cubicBezTo>
                    <a:pt x="26606" y="637"/>
                    <a:pt x="29210" y="-17"/>
                    <a:pt x="31876" y="2"/>
                  </a:cubicBezTo>
                  <a:cubicBezTo>
                    <a:pt x="34226" y="-36"/>
                    <a:pt x="36513" y="466"/>
                    <a:pt x="38608" y="1463"/>
                  </a:cubicBezTo>
                  <a:cubicBezTo>
                    <a:pt x="40449" y="2307"/>
                    <a:pt x="41973" y="3622"/>
                    <a:pt x="43116" y="5272"/>
                  </a:cubicBezTo>
                  <a:cubicBezTo>
                    <a:pt x="44196" y="6828"/>
                    <a:pt x="44703" y="8663"/>
                    <a:pt x="44703" y="10543"/>
                  </a:cubicBezTo>
                  <a:cubicBezTo>
                    <a:pt x="44767" y="13013"/>
                    <a:pt x="44069" y="15439"/>
                    <a:pt x="42735" y="17528"/>
                  </a:cubicBezTo>
                  <a:cubicBezTo>
                    <a:pt x="41338" y="19681"/>
                    <a:pt x="39433" y="21420"/>
                    <a:pt x="37147" y="22544"/>
                  </a:cubicBezTo>
                  <a:cubicBezTo>
                    <a:pt x="34607" y="23853"/>
                    <a:pt x="31750" y="24507"/>
                    <a:pt x="28892" y="24450"/>
                  </a:cubicBezTo>
                  <a:cubicBezTo>
                    <a:pt x="26797" y="24456"/>
                    <a:pt x="24764" y="23954"/>
                    <a:pt x="22923" y="22989"/>
                  </a:cubicBezTo>
                  <a:cubicBezTo>
                    <a:pt x="21145" y="22106"/>
                    <a:pt x="19621" y="20773"/>
                    <a:pt x="18478" y="19116"/>
                  </a:cubicBezTo>
                  <a:cubicBezTo>
                    <a:pt x="17399" y="17534"/>
                    <a:pt x="16827" y="15648"/>
                    <a:pt x="16827" y="13718"/>
                  </a:cubicBezTo>
                  <a:cubicBezTo>
                    <a:pt x="16763" y="11261"/>
                    <a:pt x="17399" y="8835"/>
                    <a:pt x="18669" y="6733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0A4D36F3-7918-4AD7-BD57-F79D8CC5E156}"/>
                </a:ext>
              </a:extLst>
            </p:cNvPr>
            <p:cNvSpPr/>
            <p:nvPr/>
          </p:nvSpPr>
          <p:spPr>
            <a:xfrm>
              <a:off x="7853044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3 w 68516"/>
                <a:gd name="connsiteY5" fmla="*/ 55950 h 88982"/>
                <a:gd name="connsiteX6" fmla="*/ 29973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7 w 68516"/>
                <a:gd name="connsiteY11" fmla="*/ 11246 h 88982"/>
                <a:gd name="connsiteX12" fmla="*/ 27687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20 w 68516"/>
                <a:gd name="connsiteY18" fmla="*/ 16580 h 88982"/>
                <a:gd name="connsiteX19" fmla="*/ 45911 w 68516"/>
                <a:gd name="connsiteY19" fmla="*/ 15500 h 88982"/>
                <a:gd name="connsiteX20" fmla="*/ 36005 w 68516"/>
                <a:gd name="connsiteY20" fmla="*/ 17659 h 88982"/>
                <a:gd name="connsiteX21" fmla="*/ 32386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3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3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50"/>
                    <a:pt x="15494" y="71164"/>
                    <a:pt x="18352" y="71825"/>
                  </a:cubicBezTo>
                  <a:cubicBezTo>
                    <a:pt x="21210" y="72561"/>
                    <a:pt x="24194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8" y="61227"/>
                    <a:pt x="40005" y="59887"/>
                  </a:cubicBezTo>
                  <a:cubicBezTo>
                    <a:pt x="38989" y="58407"/>
                    <a:pt x="37719" y="57086"/>
                    <a:pt x="36323" y="55950"/>
                  </a:cubicBezTo>
                  <a:cubicBezTo>
                    <a:pt x="34861" y="54743"/>
                    <a:pt x="32766" y="53219"/>
                    <a:pt x="29973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367" y="38976"/>
                    <a:pt x="13653" y="36468"/>
                    <a:pt x="12319" y="33725"/>
                  </a:cubicBezTo>
                  <a:cubicBezTo>
                    <a:pt x="10923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7" y="11246"/>
                  </a:cubicBezTo>
                  <a:cubicBezTo>
                    <a:pt x="18415" y="7366"/>
                    <a:pt x="22797" y="4470"/>
                    <a:pt x="27687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10" y="19"/>
                    <a:pt x="55055" y="356"/>
                    <a:pt x="59499" y="1022"/>
                  </a:cubicBezTo>
                  <a:cubicBezTo>
                    <a:pt x="62548" y="1410"/>
                    <a:pt x="65596" y="2070"/>
                    <a:pt x="68517" y="2991"/>
                  </a:cubicBezTo>
                  <a:lnTo>
                    <a:pt x="65278" y="22041"/>
                  </a:lnTo>
                  <a:cubicBezTo>
                    <a:pt x="64072" y="20936"/>
                    <a:pt x="62738" y="19996"/>
                    <a:pt x="61278" y="19247"/>
                  </a:cubicBezTo>
                  <a:cubicBezTo>
                    <a:pt x="59119" y="18110"/>
                    <a:pt x="56769" y="17215"/>
                    <a:pt x="54420" y="16580"/>
                  </a:cubicBezTo>
                  <a:cubicBezTo>
                    <a:pt x="51626" y="15856"/>
                    <a:pt x="48768" y="15488"/>
                    <a:pt x="45911" y="15500"/>
                  </a:cubicBezTo>
                  <a:cubicBezTo>
                    <a:pt x="42482" y="15329"/>
                    <a:pt x="39053" y="16078"/>
                    <a:pt x="36005" y="17659"/>
                  </a:cubicBezTo>
                  <a:cubicBezTo>
                    <a:pt x="33655" y="18891"/>
                    <a:pt x="32258" y="21368"/>
                    <a:pt x="32386" y="24009"/>
                  </a:cubicBezTo>
                  <a:cubicBezTo>
                    <a:pt x="32386" y="25667"/>
                    <a:pt x="32766" y="27305"/>
                    <a:pt x="33528" y="28772"/>
                  </a:cubicBezTo>
                  <a:cubicBezTo>
                    <a:pt x="34417" y="30144"/>
                    <a:pt x="35497" y="31382"/>
                    <a:pt x="36703" y="32455"/>
                  </a:cubicBezTo>
                  <a:cubicBezTo>
                    <a:pt x="38036" y="33598"/>
                    <a:pt x="40005" y="35122"/>
                    <a:pt x="42673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5" y="51829"/>
                    <a:pt x="61723" y="54680"/>
                  </a:cubicBezTo>
                  <a:cubicBezTo>
                    <a:pt x="63247" y="57633"/>
                    <a:pt x="64072" y="60935"/>
                    <a:pt x="64008" y="64268"/>
                  </a:cubicBezTo>
                  <a:cubicBezTo>
                    <a:pt x="64199" y="69405"/>
                    <a:pt x="62421" y="74422"/>
                    <a:pt x="59055" y="78302"/>
                  </a:cubicBezTo>
                  <a:cubicBezTo>
                    <a:pt x="55436" y="82169"/>
                    <a:pt x="50800" y="84976"/>
                    <a:pt x="45720" y="86430"/>
                  </a:cubicBezTo>
                  <a:cubicBezTo>
                    <a:pt x="39561" y="88240"/>
                    <a:pt x="33084" y="89097"/>
                    <a:pt x="26670" y="88970"/>
                  </a:cubicBezTo>
                  <a:cubicBezTo>
                    <a:pt x="21210" y="88970"/>
                    <a:pt x="15811" y="88462"/>
                    <a:pt x="10478" y="87446"/>
                  </a:cubicBezTo>
                  <a:cubicBezTo>
                    <a:pt x="6795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6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3EC518CC-A2DB-46C5-BA56-0868C8FF97FA}"/>
                </a:ext>
              </a:extLst>
            </p:cNvPr>
            <p:cNvSpPr/>
            <p:nvPr/>
          </p:nvSpPr>
          <p:spPr>
            <a:xfrm>
              <a:off x="7947083" y="2942314"/>
              <a:ext cx="79335" cy="88632"/>
            </a:xfrm>
            <a:custGeom>
              <a:avLst/>
              <a:gdLst>
                <a:gd name="connsiteX0" fmla="*/ 72966 w 79335"/>
                <a:gd name="connsiteY0" fmla="*/ 5292 h 88632"/>
                <a:gd name="connsiteX1" fmla="*/ 79316 w 79335"/>
                <a:gd name="connsiteY1" fmla="*/ 19453 h 88632"/>
                <a:gd name="connsiteX2" fmla="*/ 63251 w 79335"/>
                <a:gd name="connsiteY2" fmla="*/ 44408 h 88632"/>
                <a:gd name="connsiteX3" fmla="*/ 24706 w 79335"/>
                <a:gd name="connsiteY3" fmla="*/ 57108 h 88632"/>
                <a:gd name="connsiteX4" fmla="*/ 39820 w 79335"/>
                <a:gd name="connsiteY4" fmla="*/ 73555 h 88632"/>
                <a:gd name="connsiteX5" fmla="*/ 54551 w 79335"/>
                <a:gd name="connsiteY5" fmla="*/ 70126 h 88632"/>
                <a:gd name="connsiteX6" fmla="*/ 67760 w 79335"/>
                <a:gd name="connsiteY6" fmla="*/ 61617 h 88632"/>
                <a:gd name="connsiteX7" fmla="*/ 74110 w 79335"/>
                <a:gd name="connsiteY7" fmla="*/ 72031 h 88632"/>
                <a:gd name="connsiteX8" fmla="*/ 65664 w 79335"/>
                <a:gd name="connsiteY8" fmla="*/ 79587 h 88632"/>
                <a:gd name="connsiteX9" fmla="*/ 52075 w 79335"/>
                <a:gd name="connsiteY9" fmla="*/ 85937 h 88632"/>
                <a:gd name="connsiteX10" fmla="*/ 35184 w 79335"/>
                <a:gd name="connsiteY10" fmla="*/ 88604 h 88632"/>
                <a:gd name="connsiteX11" fmla="*/ 15435 w 79335"/>
                <a:gd name="connsiteY11" fmla="*/ 83968 h 88632"/>
                <a:gd name="connsiteX12" fmla="*/ 3751 w 79335"/>
                <a:gd name="connsiteY12" fmla="*/ 71650 h 88632"/>
                <a:gd name="connsiteX13" fmla="*/ 5 w 79335"/>
                <a:gd name="connsiteY13" fmla="*/ 54949 h 88632"/>
                <a:gd name="connsiteX14" fmla="*/ 6863 w 79335"/>
                <a:gd name="connsiteY14" fmla="*/ 27073 h 88632"/>
                <a:gd name="connsiteX15" fmla="*/ 25913 w 79335"/>
                <a:gd name="connsiteY15" fmla="*/ 7324 h 88632"/>
                <a:gd name="connsiteX16" fmla="*/ 52964 w 79335"/>
                <a:gd name="connsiteY16" fmla="*/ 85 h 88632"/>
                <a:gd name="connsiteX17" fmla="*/ 72966 w 79335"/>
                <a:gd name="connsiteY17" fmla="*/ 5292 h 88632"/>
                <a:gd name="connsiteX18" fmla="*/ 54360 w 79335"/>
                <a:gd name="connsiteY18" fmla="*/ 15325 h 88632"/>
                <a:gd name="connsiteX19" fmla="*/ 48010 w 79335"/>
                <a:gd name="connsiteY19" fmla="*/ 13420 h 88632"/>
                <a:gd name="connsiteX20" fmla="*/ 36454 w 79335"/>
                <a:gd name="connsiteY20" fmla="*/ 18500 h 88632"/>
                <a:gd name="connsiteX21" fmla="*/ 28580 w 79335"/>
                <a:gd name="connsiteY21" fmla="*/ 31200 h 88632"/>
                <a:gd name="connsiteX22" fmla="*/ 25151 w 79335"/>
                <a:gd name="connsiteY22" fmla="*/ 44980 h 88632"/>
                <a:gd name="connsiteX23" fmla="*/ 38930 w 79335"/>
                <a:gd name="connsiteY23" fmla="*/ 41868 h 88632"/>
                <a:gd name="connsiteX24" fmla="*/ 51630 w 79335"/>
                <a:gd name="connsiteY24" fmla="*/ 33486 h 88632"/>
                <a:gd name="connsiteX25" fmla="*/ 56774 w 79335"/>
                <a:gd name="connsiteY25" fmla="*/ 21929 h 88632"/>
                <a:gd name="connsiteX26" fmla="*/ 53916 w 79335"/>
                <a:gd name="connsiteY26" fmla="*/ 15325 h 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35" h="88632">
                  <a:moveTo>
                    <a:pt x="72966" y="5292"/>
                  </a:moveTo>
                  <a:cubicBezTo>
                    <a:pt x="77221" y="8715"/>
                    <a:pt x="79571" y="13985"/>
                    <a:pt x="79316" y="19453"/>
                  </a:cubicBezTo>
                  <a:cubicBezTo>
                    <a:pt x="79316" y="30203"/>
                    <a:pt x="73030" y="39969"/>
                    <a:pt x="63251" y="44408"/>
                  </a:cubicBezTo>
                  <a:cubicBezTo>
                    <a:pt x="51249" y="50898"/>
                    <a:pt x="38232" y="55197"/>
                    <a:pt x="24706" y="57108"/>
                  </a:cubicBezTo>
                  <a:cubicBezTo>
                    <a:pt x="24389" y="68093"/>
                    <a:pt x="29405" y="73555"/>
                    <a:pt x="39820" y="73555"/>
                  </a:cubicBezTo>
                  <a:cubicBezTo>
                    <a:pt x="44899" y="73453"/>
                    <a:pt x="49916" y="72285"/>
                    <a:pt x="54551" y="70126"/>
                  </a:cubicBezTo>
                  <a:cubicBezTo>
                    <a:pt x="59377" y="68024"/>
                    <a:pt x="63823" y="65147"/>
                    <a:pt x="67760" y="61617"/>
                  </a:cubicBezTo>
                  <a:lnTo>
                    <a:pt x="74110" y="72031"/>
                  </a:lnTo>
                  <a:cubicBezTo>
                    <a:pt x="71697" y="74958"/>
                    <a:pt x="68839" y="77511"/>
                    <a:pt x="65664" y="79587"/>
                  </a:cubicBezTo>
                  <a:cubicBezTo>
                    <a:pt x="61472" y="82311"/>
                    <a:pt x="56901" y="84451"/>
                    <a:pt x="52075" y="85937"/>
                  </a:cubicBezTo>
                  <a:cubicBezTo>
                    <a:pt x="46614" y="87741"/>
                    <a:pt x="40899" y="88642"/>
                    <a:pt x="35184" y="88604"/>
                  </a:cubicBezTo>
                  <a:cubicBezTo>
                    <a:pt x="28326" y="88871"/>
                    <a:pt x="21468" y="87271"/>
                    <a:pt x="15435" y="83968"/>
                  </a:cubicBezTo>
                  <a:cubicBezTo>
                    <a:pt x="10355" y="81168"/>
                    <a:pt x="6291" y="76869"/>
                    <a:pt x="3751" y="71650"/>
                  </a:cubicBezTo>
                  <a:cubicBezTo>
                    <a:pt x="1211" y="66455"/>
                    <a:pt x="-59" y="60734"/>
                    <a:pt x="5" y="54949"/>
                  </a:cubicBezTo>
                  <a:cubicBezTo>
                    <a:pt x="-122" y="45227"/>
                    <a:pt x="2227" y="35632"/>
                    <a:pt x="6863" y="27073"/>
                  </a:cubicBezTo>
                  <a:cubicBezTo>
                    <a:pt x="11308" y="18868"/>
                    <a:pt x="17848" y="12036"/>
                    <a:pt x="25913" y="7324"/>
                  </a:cubicBezTo>
                  <a:cubicBezTo>
                    <a:pt x="34104" y="2460"/>
                    <a:pt x="43439" y="-48"/>
                    <a:pt x="52964" y="85"/>
                  </a:cubicBezTo>
                  <a:cubicBezTo>
                    <a:pt x="60012" y="-429"/>
                    <a:pt x="67060" y="1399"/>
                    <a:pt x="72966" y="5292"/>
                  </a:cubicBezTo>
                  <a:close/>
                  <a:moveTo>
                    <a:pt x="54360" y="15325"/>
                  </a:moveTo>
                  <a:cubicBezTo>
                    <a:pt x="52520" y="13953"/>
                    <a:pt x="50297" y="13280"/>
                    <a:pt x="48010" y="13420"/>
                  </a:cubicBezTo>
                  <a:cubicBezTo>
                    <a:pt x="43629" y="13445"/>
                    <a:pt x="39438" y="15281"/>
                    <a:pt x="36454" y="18500"/>
                  </a:cubicBezTo>
                  <a:cubicBezTo>
                    <a:pt x="33025" y="22170"/>
                    <a:pt x="30358" y="26488"/>
                    <a:pt x="28580" y="31200"/>
                  </a:cubicBezTo>
                  <a:cubicBezTo>
                    <a:pt x="26802" y="35607"/>
                    <a:pt x="25659" y="40249"/>
                    <a:pt x="25151" y="44980"/>
                  </a:cubicBezTo>
                  <a:cubicBezTo>
                    <a:pt x="29913" y="44846"/>
                    <a:pt x="34612" y="43792"/>
                    <a:pt x="38930" y="41868"/>
                  </a:cubicBezTo>
                  <a:cubicBezTo>
                    <a:pt x="43693" y="39957"/>
                    <a:pt x="48010" y="37106"/>
                    <a:pt x="51630" y="33486"/>
                  </a:cubicBezTo>
                  <a:cubicBezTo>
                    <a:pt x="54869" y="30489"/>
                    <a:pt x="56710" y="26317"/>
                    <a:pt x="56774" y="21929"/>
                  </a:cubicBezTo>
                  <a:cubicBezTo>
                    <a:pt x="56901" y="19395"/>
                    <a:pt x="55885" y="16944"/>
                    <a:pt x="53916" y="1532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49D58D77-6619-489E-A4B5-89389A1E0C60}"/>
                </a:ext>
              </a:extLst>
            </p:cNvPr>
            <p:cNvSpPr/>
            <p:nvPr/>
          </p:nvSpPr>
          <p:spPr>
            <a:xfrm>
              <a:off x="8050656" y="2942653"/>
              <a:ext cx="90212" cy="88519"/>
            </a:xfrm>
            <a:custGeom>
              <a:avLst/>
              <a:gdLst>
                <a:gd name="connsiteX0" fmla="*/ 84963 w 90212"/>
                <a:gd name="connsiteY0" fmla="*/ 5080 h 88519"/>
                <a:gd name="connsiteX1" fmla="*/ 90043 w 90212"/>
                <a:gd name="connsiteY1" fmla="*/ 22796 h 88519"/>
                <a:gd name="connsiteX2" fmla="*/ 86614 w 90212"/>
                <a:gd name="connsiteY2" fmla="*/ 49339 h 88519"/>
                <a:gd name="connsiteX3" fmla="*/ 82233 w 90212"/>
                <a:gd name="connsiteY3" fmla="*/ 77026 h 88519"/>
                <a:gd name="connsiteX4" fmla="*/ 80328 w 90212"/>
                <a:gd name="connsiteY4" fmla="*/ 88519 h 88519"/>
                <a:gd name="connsiteX5" fmla="*/ 56833 w 90212"/>
                <a:gd name="connsiteY5" fmla="*/ 88519 h 88519"/>
                <a:gd name="connsiteX6" fmla="*/ 58230 w 90212"/>
                <a:gd name="connsiteY6" fmla="*/ 79375 h 88519"/>
                <a:gd name="connsiteX7" fmla="*/ 59499 w 90212"/>
                <a:gd name="connsiteY7" fmla="*/ 71311 h 88519"/>
                <a:gd name="connsiteX8" fmla="*/ 62929 w 90212"/>
                <a:gd name="connsiteY8" fmla="*/ 49530 h 88519"/>
                <a:gd name="connsiteX9" fmla="*/ 65723 w 90212"/>
                <a:gd name="connsiteY9" fmla="*/ 25400 h 88519"/>
                <a:gd name="connsiteX10" fmla="*/ 63818 w 90212"/>
                <a:gd name="connsiteY10" fmla="*/ 19050 h 88519"/>
                <a:gd name="connsiteX11" fmla="*/ 57849 w 90212"/>
                <a:gd name="connsiteY11" fmla="*/ 17336 h 88519"/>
                <a:gd name="connsiteX12" fmla="*/ 49276 w 90212"/>
                <a:gd name="connsiteY12" fmla="*/ 19621 h 88519"/>
                <a:gd name="connsiteX13" fmla="*/ 39942 w 90212"/>
                <a:gd name="connsiteY13" fmla="*/ 25654 h 88519"/>
                <a:gd name="connsiteX14" fmla="*/ 31814 w 90212"/>
                <a:gd name="connsiteY14" fmla="*/ 34163 h 88519"/>
                <a:gd name="connsiteX15" fmla="*/ 23559 w 90212"/>
                <a:gd name="connsiteY15" fmla="*/ 88329 h 88519"/>
                <a:gd name="connsiteX16" fmla="*/ 0 w 90212"/>
                <a:gd name="connsiteY16" fmla="*/ 88329 h 88519"/>
                <a:gd name="connsiteX17" fmla="*/ 13208 w 90212"/>
                <a:gd name="connsiteY17" fmla="*/ 0 h 88519"/>
                <a:gd name="connsiteX18" fmla="*/ 35687 w 90212"/>
                <a:gd name="connsiteY18" fmla="*/ 0 h 88519"/>
                <a:gd name="connsiteX19" fmla="*/ 34290 w 90212"/>
                <a:gd name="connsiteY19" fmla="*/ 17717 h 88519"/>
                <a:gd name="connsiteX20" fmla="*/ 50038 w 90212"/>
                <a:gd name="connsiteY20" fmla="*/ 5017 h 88519"/>
                <a:gd name="connsiteX21" fmla="*/ 69088 w 90212"/>
                <a:gd name="connsiteY21" fmla="*/ 127 h 88519"/>
                <a:gd name="connsiteX22" fmla="*/ 84963 w 90212"/>
                <a:gd name="connsiteY22" fmla="*/ 5080 h 8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12" h="88519">
                  <a:moveTo>
                    <a:pt x="84963" y="5080"/>
                  </a:moveTo>
                  <a:cubicBezTo>
                    <a:pt x="88964" y="10065"/>
                    <a:pt x="90805" y="16446"/>
                    <a:pt x="90043" y="22796"/>
                  </a:cubicBezTo>
                  <a:cubicBezTo>
                    <a:pt x="89409" y="31699"/>
                    <a:pt x="88265" y="40564"/>
                    <a:pt x="86614" y="49339"/>
                  </a:cubicBezTo>
                  <a:cubicBezTo>
                    <a:pt x="85852" y="54737"/>
                    <a:pt x="84392" y="63945"/>
                    <a:pt x="82233" y="77026"/>
                  </a:cubicBezTo>
                  <a:lnTo>
                    <a:pt x="80328" y="88519"/>
                  </a:lnTo>
                  <a:lnTo>
                    <a:pt x="56833" y="88519"/>
                  </a:lnTo>
                  <a:cubicBezTo>
                    <a:pt x="57277" y="85344"/>
                    <a:pt x="57722" y="82169"/>
                    <a:pt x="58230" y="79375"/>
                  </a:cubicBezTo>
                  <a:cubicBezTo>
                    <a:pt x="58738" y="76581"/>
                    <a:pt x="59119" y="73851"/>
                    <a:pt x="59499" y="71311"/>
                  </a:cubicBezTo>
                  <a:cubicBezTo>
                    <a:pt x="60961" y="62548"/>
                    <a:pt x="62103" y="55245"/>
                    <a:pt x="62929" y="49530"/>
                  </a:cubicBezTo>
                  <a:cubicBezTo>
                    <a:pt x="64389" y="41554"/>
                    <a:pt x="65278" y="33496"/>
                    <a:pt x="65723" y="25400"/>
                  </a:cubicBezTo>
                  <a:cubicBezTo>
                    <a:pt x="66040" y="23108"/>
                    <a:pt x="65342" y="20790"/>
                    <a:pt x="63818" y="19050"/>
                  </a:cubicBezTo>
                  <a:cubicBezTo>
                    <a:pt x="62103" y="17786"/>
                    <a:pt x="60008" y="17177"/>
                    <a:pt x="57849" y="17336"/>
                  </a:cubicBezTo>
                  <a:cubicBezTo>
                    <a:pt x="54864" y="17437"/>
                    <a:pt x="51943" y="18218"/>
                    <a:pt x="49276" y="19621"/>
                  </a:cubicBezTo>
                  <a:cubicBezTo>
                    <a:pt x="45911" y="21215"/>
                    <a:pt x="42800" y="23241"/>
                    <a:pt x="39942" y="25654"/>
                  </a:cubicBezTo>
                  <a:cubicBezTo>
                    <a:pt x="36894" y="28156"/>
                    <a:pt x="34163" y="31013"/>
                    <a:pt x="31814" y="34163"/>
                  </a:cubicBezTo>
                  <a:lnTo>
                    <a:pt x="23559" y="88329"/>
                  </a:lnTo>
                  <a:lnTo>
                    <a:pt x="0" y="88329"/>
                  </a:lnTo>
                  <a:lnTo>
                    <a:pt x="13208" y="0"/>
                  </a:lnTo>
                  <a:lnTo>
                    <a:pt x="35687" y="0"/>
                  </a:lnTo>
                  <a:lnTo>
                    <a:pt x="34290" y="17717"/>
                  </a:lnTo>
                  <a:cubicBezTo>
                    <a:pt x="38672" y="12528"/>
                    <a:pt x="44006" y="8217"/>
                    <a:pt x="50038" y="5017"/>
                  </a:cubicBezTo>
                  <a:cubicBezTo>
                    <a:pt x="55880" y="1797"/>
                    <a:pt x="62421" y="114"/>
                    <a:pt x="69088" y="127"/>
                  </a:cubicBezTo>
                  <a:cubicBezTo>
                    <a:pt x="74803" y="-413"/>
                    <a:pt x="80518" y="1372"/>
                    <a:pt x="84963" y="508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59B29B9A-4427-4084-996B-C7676014AF28}"/>
                </a:ext>
              </a:extLst>
            </p:cNvPr>
            <p:cNvSpPr/>
            <p:nvPr/>
          </p:nvSpPr>
          <p:spPr>
            <a:xfrm>
              <a:off x="8223813" y="2942300"/>
              <a:ext cx="89796" cy="88634"/>
            </a:xfrm>
            <a:custGeom>
              <a:avLst/>
              <a:gdLst>
                <a:gd name="connsiteX0" fmla="*/ 89797 w 89796"/>
                <a:gd name="connsiteY0" fmla="*/ 99 h 88634"/>
                <a:gd name="connsiteX1" fmla="*/ 76271 w 89796"/>
                <a:gd name="connsiteY1" fmla="*/ 88554 h 88634"/>
                <a:gd name="connsiteX2" fmla="*/ 55253 w 89796"/>
                <a:gd name="connsiteY2" fmla="*/ 88554 h 88634"/>
                <a:gd name="connsiteX3" fmla="*/ 56459 w 89796"/>
                <a:gd name="connsiteY3" fmla="*/ 70648 h 88634"/>
                <a:gd name="connsiteX4" fmla="*/ 44140 w 89796"/>
                <a:gd name="connsiteY4" fmla="*/ 83348 h 88634"/>
                <a:gd name="connsiteX5" fmla="*/ 27313 w 89796"/>
                <a:gd name="connsiteY5" fmla="*/ 88554 h 88634"/>
                <a:gd name="connsiteX6" fmla="*/ 6421 w 89796"/>
                <a:gd name="connsiteY6" fmla="*/ 79728 h 88634"/>
                <a:gd name="connsiteX7" fmla="*/ 71 w 89796"/>
                <a:gd name="connsiteY7" fmla="*/ 56106 h 88634"/>
                <a:gd name="connsiteX8" fmla="*/ 6421 w 89796"/>
                <a:gd name="connsiteY8" fmla="*/ 29563 h 88634"/>
                <a:gd name="connsiteX9" fmla="*/ 25471 w 89796"/>
                <a:gd name="connsiteY9" fmla="*/ 8354 h 88634"/>
                <a:gd name="connsiteX10" fmla="*/ 57221 w 89796"/>
                <a:gd name="connsiteY10" fmla="*/ 35 h 88634"/>
                <a:gd name="connsiteX11" fmla="*/ 67317 w 89796"/>
                <a:gd name="connsiteY11" fmla="*/ 924 h 88634"/>
                <a:gd name="connsiteX12" fmla="*/ 77414 w 89796"/>
                <a:gd name="connsiteY12" fmla="*/ 3083 h 88634"/>
                <a:gd name="connsiteX13" fmla="*/ 47633 w 89796"/>
                <a:gd name="connsiteY13" fmla="*/ 66520 h 88634"/>
                <a:gd name="connsiteX14" fmla="*/ 58555 w 89796"/>
                <a:gd name="connsiteY14" fmla="*/ 50835 h 88634"/>
                <a:gd name="connsiteX15" fmla="*/ 64397 w 89796"/>
                <a:gd name="connsiteY15" fmla="*/ 15402 h 88634"/>
                <a:gd name="connsiteX16" fmla="*/ 54491 w 89796"/>
                <a:gd name="connsiteY16" fmla="*/ 13751 h 88634"/>
                <a:gd name="connsiteX17" fmla="*/ 37790 w 89796"/>
                <a:gd name="connsiteY17" fmla="*/ 20101 h 88634"/>
                <a:gd name="connsiteX18" fmla="*/ 27567 w 89796"/>
                <a:gd name="connsiteY18" fmla="*/ 35532 h 88634"/>
                <a:gd name="connsiteX19" fmla="*/ 24201 w 89796"/>
                <a:gd name="connsiteY19" fmla="*/ 54582 h 88634"/>
                <a:gd name="connsiteX20" fmla="*/ 26742 w 89796"/>
                <a:gd name="connsiteY20" fmla="*/ 69060 h 88634"/>
                <a:gd name="connsiteX21" fmla="*/ 34107 w 89796"/>
                <a:gd name="connsiteY21" fmla="*/ 73759 h 88634"/>
                <a:gd name="connsiteX22" fmla="*/ 47633 w 89796"/>
                <a:gd name="connsiteY22" fmla="*/ 66520 h 8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96" h="88634">
                  <a:moveTo>
                    <a:pt x="89797" y="99"/>
                  </a:moveTo>
                  <a:lnTo>
                    <a:pt x="76271" y="88554"/>
                  </a:lnTo>
                  <a:lnTo>
                    <a:pt x="55253" y="88554"/>
                  </a:lnTo>
                  <a:lnTo>
                    <a:pt x="56459" y="70648"/>
                  </a:lnTo>
                  <a:cubicBezTo>
                    <a:pt x="53221" y="75639"/>
                    <a:pt x="49030" y="79950"/>
                    <a:pt x="44140" y="83348"/>
                  </a:cubicBezTo>
                  <a:cubicBezTo>
                    <a:pt x="39251" y="86815"/>
                    <a:pt x="33345" y="88637"/>
                    <a:pt x="27313" y="88554"/>
                  </a:cubicBezTo>
                  <a:cubicBezTo>
                    <a:pt x="19312" y="89202"/>
                    <a:pt x="11501" y="85907"/>
                    <a:pt x="6421" y="79728"/>
                  </a:cubicBezTo>
                  <a:cubicBezTo>
                    <a:pt x="1786" y="72768"/>
                    <a:pt x="-437" y="64463"/>
                    <a:pt x="71" y="56106"/>
                  </a:cubicBezTo>
                  <a:cubicBezTo>
                    <a:pt x="71" y="46886"/>
                    <a:pt x="2230" y="37793"/>
                    <a:pt x="6421" y="29563"/>
                  </a:cubicBezTo>
                  <a:cubicBezTo>
                    <a:pt x="10739" y="20895"/>
                    <a:pt x="17280" y="13561"/>
                    <a:pt x="25471" y="8354"/>
                  </a:cubicBezTo>
                  <a:cubicBezTo>
                    <a:pt x="34996" y="2537"/>
                    <a:pt x="46045" y="-358"/>
                    <a:pt x="57221" y="35"/>
                  </a:cubicBezTo>
                  <a:cubicBezTo>
                    <a:pt x="60587" y="74"/>
                    <a:pt x="63952" y="372"/>
                    <a:pt x="67317" y="924"/>
                  </a:cubicBezTo>
                  <a:cubicBezTo>
                    <a:pt x="71064" y="1560"/>
                    <a:pt x="74367" y="2258"/>
                    <a:pt x="77414" y="3083"/>
                  </a:cubicBezTo>
                  <a:close/>
                  <a:moveTo>
                    <a:pt x="47633" y="66520"/>
                  </a:moveTo>
                  <a:cubicBezTo>
                    <a:pt x="52014" y="61846"/>
                    <a:pt x="55697" y="56563"/>
                    <a:pt x="58555" y="50835"/>
                  </a:cubicBezTo>
                  <a:lnTo>
                    <a:pt x="64397" y="15402"/>
                  </a:lnTo>
                  <a:cubicBezTo>
                    <a:pt x="61222" y="14247"/>
                    <a:pt x="57856" y="13688"/>
                    <a:pt x="54491" y="13751"/>
                  </a:cubicBezTo>
                  <a:cubicBezTo>
                    <a:pt x="48331" y="13631"/>
                    <a:pt x="42299" y="15910"/>
                    <a:pt x="37790" y="20101"/>
                  </a:cubicBezTo>
                  <a:cubicBezTo>
                    <a:pt x="33155" y="24305"/>
                    <a:pt x="29599" y="29614"/>
                    <a:pt x="27567" y="35532"/>
                  </a:cubicBezTo>
                  <a:cubicBezTo>
                    <a:pt x="25344" y="41641"/>
                    <a:pt x="24201" y="48086"/>
                    <a:pt x="24201" y="54582"/>
                  </a:cubicBezTo>
                  <a:cubicBezTo>
                    <a:pt x="23947" y="59541"/>
                    <a:pt x="24773" y="64494"/>
                    <a:pt x="26742" y="69060"/>
                  </a:cubicBezTo>
                  <a:cubicBezTo>
                    <a:pt x="28011" y="71956"/>
                    <a:pt x="30932" y="73803"/>
                    <a:pt x="34107" y="73759"/>
                  </a:cubicBezTo>
                  <a:cubicBezTo>
                    <a:pt x="39442" y="73397"/>
                    <a:pt x="44394" y="70762"/>
                    <a:pt x="47633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E05A884A-10DB-4E2A-8F5F-18D60F7B8D8B}"/>
                </a:ext>
              </a:extLst>
            </p:cNvPr>
            <p:cNvSpPr/>
            <p:nvPr/>
          </p:nvSpPr>
          <p:spPr>
            <a:xfrm>
              <a:off x="8339073" y="2942399"/>
              <a:ext cx="67309" cy="88455"/>
            </a:xfrm>
            <a:custGeom>
              <a:avLst/>
              <a:gdLst>
                <a:gd name="connsiteX0" fmla="*/ 67310 w 67309"/>
                <a:gd name="connsiteY0" fmla="*/ 64 h 88455"/>
                <a:gd name="connsiteX1" fmla="*/ 62738 w 67309"/>
                <a:gd name="connsiteY1" fmla="*/ 24067 h 88455"/>
                <a:gd name="connsiteX2" fmla="*/ 59436 w 67309"/>
                <a:gd name="connsiteY2" fmla="*/ 22161 h 88455"/>
                <a:gd name="connsiteX3" fmla="*/ 54293 w 67309"/>
                <a:gd name="connsiteY3" fmla="*/ 21590 h 88455"/>
                <a:gd name="connsiteX4" fmla="*/ 42355 w 67309"/>
                <a:gd name="connsiteY4" fmla="*/ 25400 h 88455"/>
                <a:gd name="connsiteX5" fmla="*/ 31623 w 67309"/>
                <a:gd name="connsiteY5" fmla="*/ 36068 h 88455"/>
                <a:gd name="connsiteX6" fmla="*/ 23495 w 67309"/>
                <a:gd name="connsiteY6" fmla="*/ 88455 h 88455"/>
                <a:gd name="connsiteX7" fmla="*/ 0 w 67309"/>
                <a:gd name="connsiteY7" fmla="*/ 88455 h 88455"/>
                <a:gd name="connsiteX8" fmla="*/ 13271 w 67309"/>
                <a:gd name="connsiteY8" fmla="*/ 127 h 88455"/>
                <a:gd name="connsiteX9" fmla="*/ 35878 w 67309"/>
                <a:gd name="connsiteY9" fmla="*/ 127 h 88455"/>
                <a:gd name="connsiteX10" fmla="*/ 34354 w 67309"/>
                <a:gd name="connsiteY10" fmla="*/ 17843 h 88455"/>
                <a:gd name="connsiteX11" fmla="*/ 40704 w 67309"/>
                <a:gd name="connsiteY11" fmla="*/ 9461 h 88455"/>
                <a:gd name="connsiteX12" fmla="*/ 50102 w 67309"/>
                <a:gd name="connsiteY12" fmla="*/ 2730 h 88455"/>
                <a:gd name="connsiteX13" fmla="*/ 61913 w 67309"/>
                <a:gd name="connsiteY13" fmla="*/ 0 h 8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309" h="88455">
                  <a:moveTo>
                    <a:pt x="67310" y="64"/>
                  </a:moveTo>
                  <a:lnTo>
                    <a:pt x="62738" y="24067"/>
                  </a:lnTo>
                  <a:cubicBezTo>
                    <a:pt x="61849" y="23108"/>
                    <a:pt x="60706" y="22441"/>
                    <a:pt x="59436" y="22161"/>
                  </a:cubicBezTo>
                  <a:cubicBezTo>
                    <a:pt x="57721" y="21768"/>
                    <a:pt x="56007" y="21577"/>
                    <a:pt x="54293" y="21590"/>
                  </a:cubicBezTo>
                  <a:cubicBezTo>
                    <a:pt x="50038" y="21704"/>
                    <a:pt x="45910" y="23025"/>
                    <a:pt x="42355" y="25400"/>
                  </a:cubicBezTo>
                  <a:cubicBezTo>
                    <a:pt x="38036" y="28150"/>
                    <a:pt x="34417" y="31788"/>
                    <a:pt x="31623" y="36068"/>
                  </a:cubicBezTo>
                  <a:lnTo>
                    <a:pt x="23495" y="88455"/>
                  </a:lnTo>
                  <a:lnTo>
                    <a:pt x="0" y="88455"/>
                  </a:lnTo>
                  <a:lnTo>
                    <a:pt x="13271" y="127"/>
                  </a:lnTo>
                  <a:lnTo>
                    <a:pt x="35878" y="127"/>
                  </a:lnTo>
                  <a:lnTo>
                    <a:pt x="34354" y="17843"/>
                  </a:lnTo>
                  <a:cubicBezTo>
                    <a:pt x="36005" y="14745"/>
                    <a:pt x="38164" y="11913"/>
                    <a:pt x="40704" y="9461"/>
                  </a:cubicBezTo>
                  <a:cubicBezTo>
                    <a:pt x="43434" y="6693"/>
                    <a:pt x="46609" y="4420"/>
                    <a:pt x="50102" y="2730"/>
                  </a:cubicBezTo>
                  <a:cubicBezTo>
                    <a:pt x="53784" y="933"/>
                    <a:pt x="57848" y="0"/>
                    <a:pt x="61913" y="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16F1DDBE-4FC0-4407-A2E0-55A488A6C5D1}"/>
                </a:ext>
              </a:extLst>
            </p:cNvPr>
            <p:cNvSpPr/>
            <p:nvPr/>
          </p:nvSpPr>
          <p:spPr>
            <a:xfrm>
              <a:off x="8395081" y="2901567"/>
              <a:ext cx="73532" cy="168086"/>
            </a:xfrm>
            <a:custGeom>
              <a:avLst/>
              <a:gdLst>
                <a:gd name="connsiteX0" fmla="*/ 67056 w 73532"/>
                <a:gd name="connsiteY0" fmla="*/ 40959 h 168086"/>
                <a:gd name="connsiteX1" fmla="*/ 53721 w 73532"/>
                <a:gd name="connsiteY1" fmla="*/ 128017 h 168086"/>
                <a:gd name="connsiteX2" fmla="*/ 46100 w 73532"/>
                <a:gd name="connsiteY2" fmla="*/ 149544 h 168086"/>
                <a:gd name="connsiteX3" fmla="*/ 31876 w 73532"/>
                <a:gd name="connsiteY3" fmla="*/ 163323 h 168086"/>
                <a:gd name="connsiteX4" fmla="*/ 13398 w 73532"/>
                <a:gd name="connsiteY4" fmla="*/ 168086 h 168086"/>
                <a:gd name="connsiteX5" fmla="*/ 5461 w 73532"/>
                <a:gd name="connsiteY5" fmla="*/ 167260 h 168086"/>
                <a:gd name="connsiteX6" fmla="*/ 0 w 73532"/>
                <a:gd name="connsiteY6" fmla="*/ 165292 h 168086"/>
                <a:gd name="connsiteX7" fmla="*/ 5969 w 73532"/>
                <a:gd name="connsiteY7" fmla="*/ 153989 h 168086"/>
                <a:gd name="connsiteX8" fmla="*/ 7874 w 73532"/>
                <a:gd name="connsiteY8" fmla="*/ 154624 h 168086"/>
                <a:gd name="connsiteX9" fmla="*/ 9906 w 73532"/>
                <a:gd name="connsiteY9" fmla="*/ 154624 h 168086"/>
                <a:gd name="connsiteX10" fmla="*/ 21209 w 73532"/>
                <a:gd name="connsiteY10" fmla="*/ 150433 h 168086"/>
                <a:gd name="connsiteX11" fmla="*/ 27559 w 73532"/>
                <a:gd name="connsiteY11" fmla="*/ 139765 h 168086"/>
                <a:gd name="connsiteX12" fmla="*/ 31114 w 73532"/>
                <a:gd name="connsiteY12" fmla="*/ 122747 h 168086"/>
                <a:gd name="connsiteX13" fmla="*/ 43814 w 73532"/>
                <a:gd name="connsiteY13" fmla="*/ 40768 h 168086"/>
                <a:gd name="connsiteX14" fmla="*/ 48006 w 73532"/>
                <a:gd name="connsiteY14" fmla="*/ 6923 h 168086"/>
                <a:gd name="connsiteX15" fmla="*/ 53467 w 73532"/>
                <a:gd name="connsiteY15" fmla="*/ 1906 h 168086"/>
                <a:gd name="connsiteX16" fmla="*/ 61087 w 73532"/>
                <a:gd name="connsiteY16" fmla="*/ 1 h 168086"/>
                <a:gd name="connsiteX17" fmla="*/ 67437 w 73532"/>
                <a:gd name="connsiteY17" fmla="*/ 1462 h 168086"/>
                <a:gd name="connsiteX18" fmla="*/ 72009 w 73532"/>
                <a:gd name="connsiteY18" fmla="*/ 5272 h 168086"/>
                <a:gd name="connsiteX19" fmla="*/ 73533 w 73532"/>
                <a:gd name="connsiteY19" fmla="*/ 10542 h 168086"/>
                <a:gd name="connsiteX20" fmla="*/ 71627 w 73532"/>
                <a:gd name="connsiteY20" fmla="*/ 17527 h 168086"/>
                <a:gd name="connsiteX21" fmla="*/ 66039 w 73532"/>
                <a:gd name="connsiteY21" fmla="*/ 22544 h 168086"/>
                <a:gd name="connsiteX22" fmla="*/ 57785 w 73532"/>
                <a:gd name="connsiteY22" fmla="*/ 24449 h 168086"/>
                <a:gd name="connsiteX23" fmla="*/ 51435 w 73532"/>
                <a:gd name="connsiteY23" fmla="*/ 22988 h 168086"/>
                <a:gd name="connsiteX24" fmla="*/ 47053 w 73532"/>
                <a:gd name="connsiteY24" fmla="*/ 19115 h 168086"/>
                <a:gd name="connsiteX25" fmla="*/ 45338 w 73532"/>
                <a:gd name="connsiteY25" fmla="*/ 13717 h 168086"/>
                <a:gd name="connsiteX26" fmla="*/ 47815 w 73532"/>
                <a:gd name="connsiteY26" fmla="*/ 6732 h 1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532" h="168086">
                  <a:moveTo>
                    <a:pt x="67056" y="40959"/>
                  </a:moveTo>
                  <a:lnTo>
                    <a:pt x="53721" y="128017"/>
                  </a:lnTo>
                  <a:cubicBezTo>
                    <a:pt x="52768" y="135656"/>
                    <a:pt x="50164" y="142997"/>
                    <a:pt x="46100" y="149544"/>
                  </a:cubicBezTo>
                  <a:cubicBezTo>
                    <a:pt x="42608" y="155259"/>
                    <a:pt x="37719" y="160002"/>
                    <a:pt x="31876" y="163323"/>
                  </a:cubicBezTo>
                  <a:cubicBezTo>
                    <a:pt x="26225" y="166498"/>
                    <a:pt x="19875" y="168136"/>
                    <a:pt x="13398" y="168086"/>
                  </a:cubicBezTo>
                  <a:cubicBezTo>
                    <a:pt x="10731" y="168092"/>
                    <a:pt x="8064" y="167813"/>
                    <a:pt x="5461" y="167260"/>
                  </a:cubicBezTo>
                  <a:cubicBezTo>
                    <a:pt x="3556" y="166923"/>
                    <a:pt x="1714" y="166263"/>
                    <a:pt x="0" y="165292"/>
                  </a:cubicBezTo>
                  <a:lnTo>
                    <a:pt x="5969" y="153989"/>
                  </a:lnTo>
                  <a:cubicBezTo>
                    <a:pt x="6540" y="154312"/>
                    <a:pt x="7175" y="154528"/>
                    <a:pt x="7874" y="154624"/>
                  </a:cubicBezTo>
                  <a:lnTo>
                    <a:pt x="9906" y="154624"/>
                  </a:lnTo>
                  <a:cubicBezTo>
                    <a:pt x="14097" y="154852"/>
                    <a:pt x="18161" y="153335"/>
                    <a:pt x="21209" y="150433"/>
                  </a:cubicBezTo>
                  <a:cubicBezTo>
                    <a:pt x="24193" y="147455"/>
                    <a:pt x="26352" y="143791"/>
                    <a:pt x="27559" y="139765"/>
                  </a:cubicBezTo>
                  <a:cubicBezTo>
                    <a:pt x="29146" y="134177"/>
                    <a:pt x="30289" y="128493"/>
                    <a:pt x="31114" y="122747"/>
                  </a:cubicBezTo>
                  <a:lnTo>
                    <a:pt x="43814" y="40768"/>
                  </a:lnTo>
                  <a:close/>
                  <a:moveTo>
                    <a:pt x="48006" y="6923"/>
                  </a:moveTo>
                  <a:cubicBezTo>
                    <a:pt x="49402" y="4814"/>
                    <a:pt x="51244" y="3087"/>
                    <a:pt x="53467" y="1906"/>
                  </a:cubicBezTo>
                  <a:cubicBezTo>
                    <a:pt x="55816" y="623"/>
                    <a:pt x="58420" y="-31"/>
                    <a:pt x="61087" y="1"/>
                  </a:cubicBezTo>
                  <a:cubicBezTo>
                    <a:pt x="63309" y="14"/>
                    <a:pt x="65468" y="515"/>
                    <a:pt x="67437" y="1462"/>
                  </a:cubicBezTo>
                  <a:cubicBezTo>
                    <a:pt x="69278" y="2306"/>
                    <a:pt x="70865" y="3621"/>
                    <a:pt x="72009" y="5272"/>
                  </a:cubicBezTo>
                  <a:cubicBezTo>
                    <a:pt x="73025" y="6846"/>
                    <a:pt x="73533" y="8675"/>
                    <a:pt x="73533" y="10542"/>
                  </a:cubicBezTo>
                  <a:cubicBezTo>
                    <a:pt x="73533" y="13000"/>
                    <a:pt x="72898" y="15419"/>
                    <a:pt x="71627" y="17527"/>
                  </a:cubicBezTo>
                  <a:cubicBezTo>
                    <a:pt x="70231" y="19680"/>
                    <a:pt x="68325" y="21420"/>
                    <a:pt x="66039" y="22544"/>
                  </a:cubicBezTo>
                  <a:cubicBezTo>
                    <a:pt x="63500" y="23839"/>
                    <a:pt x="60642" y="24493"/>
                    <a:pt x="57785" y="24449"/>
                  </a:cubicBezTo>
                  <a:cubicBezTo>
                    <a:pt x="55563" y="24506"/>
                    <a:pt x="53403" y="24004"/>
                    <a:pt x="51435" y="22988"/>
                  </a:cubicBezTo>
                  <a:cubicBezTo>
                    <a:pt x="49657" y="22105"/>
                    <a:pt x="48133" y="20766"/>
                    <a:pt x="47053" y="19115"/>
                  </a:cubicBezTo>
                  <a:cubicBezTo>
                    <a:pt x="45910" y="17540"/>
                    <a:pt x="45338" y="15654"/>
                    <a:pt x="45338" y="13717"/>
                  </a:cubicBezTo>
                  <a:cubicBezTo>
                    <a:pt x="45465" y="11196"/>
                    <a:pt x="46291" y="8764"/>
                    <a:pt x="47815" y="6732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2CA8C2E6-8A94-497C-B6B3-78BD9BACB7A8}"/>
                </a:ext>
              </a:extLst>
            </p:cNvPr>
            <p:cNvSpPr/>
            <p:nvPr/>
          </p:nvSpPr>
          <p:spPr>
            <a:xfrm>
              <a:off x="8488484" y="2942318"/>
              <a:ext cx="79271" cy="88628"/>
            </a:xfrm>
            <a:custGeom>
              <a:avLst/>
              <a:gdLst>
                <a:gd name="connsiteX0" fmla="*/ 72903 w 79271"/>
                <a:gd name="connsiteY0" fmla="*/ 5288 h 88628"/>
                <a:gd name="connsiteX1" fmla="*/ 79253 w 79271"/>
                <a:gd name="connsiteY1" fmla="*/ 19449 h 88628"/>
                <a:gd name="connsiteX2" fmla="*/ 63187 w 79271"/>
                <a:gd name="connsiteY2" fmla="*/ 44404 h 88628"/>
                <a:gd name="connsiteX3" fmla="*/ 24643 w 79271"/>
                <a:gd name="connsiteY3" fmla="*/ 57104 h 88628"/>
                <a:gd name="connsiteX4" fmla="*/ 39756 w 79271"/>
                <a:gd name="connsiteY4" fmla="*/ 73551 h 88628"/>
                <a:gd name="connsiteX5" fmla="*/ 54488 w 79271"/>
                <a:gd name="connsiteY5" fmla="*/ 70122 h 88628"/>
                <a:gd name="connsiteX6" fmla="*/ 67759 w 79271"/>
                <a:gd name="connsiteY6" fmla="*/ 61613 h 88628"/>
                <a:gd name="connsiteX7" fmla="*/ 74109 w 79271"/>
                <a:gd name="connsiteY7" fmla="*/ 72027 h 88628"/>
                <a:gd name="connsiteX8" fmla="*/ 65664 w 79271"/>
                <a:gd name="connsiteY8" fmla="*/ 79583 h 88628"/>
                <a:gd name="connsiteX9" fmla="*/ 52075 w 79271"/>
                <a:gd name="connsiteY9" fmla="*/ 85933 h 88628"/>
                <a:gd name="connsiteX10" fmla="*/ 35184 w 79271"/>
                <a:gd name="connsiteY10" fmla="*/ 88600 h 88628"/>
                <a:gd name="connsiteX11" fmla="*/ 15435 w 79271"/>
                <a:gd name="connsiteY11" fmla="*/ 83965 h 88628"/>
                <a:gd name="connsiteX12" fmla="*/ 3751 w 79271"/>
                <a:gd name="connsiteY12" fmla="*/ 71646 h 88628"/>
                <a:gd name="connsiteX13" fmla="*/ 5 w 79271"/>
                <a:gd name="connsiteY13" fmla="*/ 54945 h 88628"/>
                <a:gd name="connsiteX14" fmla="*/ 6863 w 79271"/>
                <a:gd name="connsiteY14" fmla="*/ 27069 h 88628"/>
                <a:gd name="connsiteX15" fmla="*/ 25913 w 79271"/>
                <a:gd name="connsiteY15" fmla="*/ 7320 h 88628"/>
                <a:gd name="connsiteX16" fmla="*/ 52964 w 79271"/>
                <a:gd name="connsiteY16" fmla="*/ 81 h 88628"/>
                <a:gd name="connsiteX17" fmla="*/ 72903 w 79271"/>
                <a:gd name="connsiteY17" fmla="*/ 5288 h 88628"/>
                <a:gd name="connsiteX18" fmla="*/ 54297 w 79271"/>
                <a:gd name="connsiteY18" fmla="*/ 15321 h 88628"/>
                <a:gd name="connsiteX19" fmla="*/ 47947 w 79271"/>
                <a:gd name="connsiteY19" fmla="*/ 13416 h 88628"/>
                <a:gd name="connsiteX20" fmla="*/ 36390 w 79271"/>
                <a:gd name="connsiteY20" fmla="*/ 18496 h 88628"/>
                <a:gd name="connsiteX21" fmla="*/ 28516 w 79271"/>
                <a:gd name="connsiteY21" fmla="*/ 31196 h 88628"/>
                <a:gd name="connsiteX22" fmla="*/ 25087 w 79271"/>
                <a:gd name="connsiteY22" fmla="*/ 44976 h 88628"/>
                <a:gd name="connsiteX23" fmla="*/ 38867 w 79271"/>
                <a:gd name="connsiteY23" fmla="*/ 41864 h 88628"/>
                <a:gd name="connsiteX24" fmla="*/ 51567 w 79271"/>
                <a:gd name="connsiteY24" fmla="*/ 33482 h 88628"/>
                <a:gd name="connsiteX25" fmla="*/ 56710 w 79271"/>
                <a:gd name="connsiteY25" fmla="*/ 21925 h 88628"/>
                <a:gd name="connsiteX26" fmla="*/ 54297 w 79271"/>
                <a:gd name="connsiteY26" fmla="*/ 15321 h 8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271" h="88628">
                  <a:moveTo>
                    <a:pt x="72903" y="5288"/>
                  </a:moveTo>
                  <a:cubicBezTo>
                    <a:pt x="77158" y="8711"/>
                    <a:pt x="79507" y="13981"/>
                    <a:pt x="79253" y="19449"/>
                  </a:cubicBezTo>
                  <a:cubicBezTo>
                    <a:pt x="79253" y="30199"/>
                    <a:pt x="72966" y="39966"/>
                    <a:pt x="63187" y="44404"/>
                  </a:cubicBezTo>
                  <a:cubicBezTo>
                    <a:pt x="51185" y="50894"/>
                    <a:pt x="38168" y="55193"/>
                    <a:pt x="24643" y="57104"/>
                  </a:cubicBezTo>
                  <a:cubicBezTo>
                    <a:pt x="24643" y="68090"/>
                    <a:pt x="29342" y="73551"/>
                    <a:pt x="39756" y="73551"/>
                  </a:cubicBezTo>
                  <a:cubicBezTo>
                    <a:pt x="44835" y="73456"/>
                    <a:pt x="49852" y="72287"/>
                    <a:pt x="54488" y="70122"/>
                  </a:cubicBezTo>
                  <a:cubicBezTo>
                    <a:pt x="59314" y="68001"/>
                    <a:pt x="63822" y="65131"/>
                    <a:pt x="67759" y="61613"/>
                  </a:cubicBezTo>
                  <a:lnTo>
                    <a:pt x="74109" y="72027"/>
                  </a:lnTo>
                  <a:cubicBezTo>
                    <a:pt x="71697" y="74954"/>
                    <a:pt x="68839" y="77507"/>
                    <a:pt x="65664" y="79583"/>
                  </a:cubicBezTo>
                  <a:cubicBezTo>
                    <a:pt x="61472" y="82320"/>
                    <a:pt x="56901" y="84460"/>
                    <a:pt x="52075" y="85933"/>
                  </a:cubicBezTo>
                  <a:cubicBezTo>
                    <a:pt x="46614" y="87737"/>
                    <a:pt x="40899" y="88639"/>
                    <a:pt x="35184" y="88600"/>
                  </a:cubicBezTo>
                  <a:cubicBezTo>
                    <a:pt x="28326" y="88867"/>
                    <a:pt x="21468" y="87267"/>
                    <a:pt x="15435" y="83965"/>
                  </a:cubicBezTo>
                  <a:cubicBezTo>
                    <a:pt x="10355" y="81165"/>
                    <a:pt x="6291" y="76866"/>
                    <a:pt x="3751" y="71646"/>
                  </a:cubicBezTo>
                  <a:cubicBezTo>
                    <a:pt x="1211" y="66452"/>
                    <a:pt x="-59" y="60730"/>
                    <a:pt x="5" y="54945"/>
                  </a:cubicBezTo>
                  <a:cubicBezTo>
                    <a:pt x="-122" y="45224"/>
                    <a:pt x="2227" y="35629"/>
                    <a:pt x="6863" y="27069"/>
                  </a:cubicBezTo>
                  <a:cubicBezTo>
                    <a:pt x="11308" y="18865"/>
                    <a:pt x="17848" y="12032"/>
                    <a:pt x="25913" y="7320"/>
                  </a:cubicBezTo>
                  <a:cubicBezTo>
                    <a:pt x="34104" y="2463"/>
                    <a:pt x="43439" y="-39"/>
                    <a:pt x="52964" y="81"/>
                  </a:cubicBezTo>
                  <a:cubicBezTo>
                    <a:pt x="60012" y="-420"/>
                    <a:pt x="66997" y="1409"/>
                    <a:pt x="72903" y="5288"/>
                  </a:cubicBezTo>
                  <a:close/>
                  <a:moveTo>
                    <a:pt x="54297" y="15321"/>
                  </a:moveTo>
                  <a:cubicBezTo>
                    <a:pt x="52456" y="13950"/>
                    <a:pt x="50234" y="13277"/>
                    <a:pt x="47947" y="13416"/>
                  </a:cubicBezTo>
                  <a:cubicBezTo>
                    <a:pt x="43566" y="13442"/>
                    <a:pt x="39375" y="15277"/>
                    <a:pt x="36390" y="18496"/>
                  </a:cubicBezTo>
                  <a:cubicBezTo>
                    <a:pt x="32961" y="22167"/>
                    <a:pt x="30295" y="26485"/>
                    <a:pt x="28516" y="31196"/>
                  </a:cubicBezTo>
                  <a:cubicBezTo>
                    <a:pt x="26738" y="35603"/>
                    <a:pt x="25596" y="40245"/>
                    <a:pt x="25087" y="44976"/>
                  </a:cubicBezTo>
                  <a:cubicBezTo>
                    <a:pt x="29850" y="44843"/>
                    <a:pt x="34549" y="43788"/>
                    <a:pt x="38867" y="41864"/>
                  </a:cubicBezTo>
                  <a:cubicBezTo>
                    <a:pt x="43629" y="39953"/>
                    <a:pt x="47947" y="37102"/>
                    <a:pt x="51567" y="33482"/>
                  </a:cubicBezTo>
                  <a:cubicBezTo>
                    <a:pt x="54805" y="30485"/>
                    <a:pt x="56646" y="26313"/>
                    <a:pt x="56710" y="21925"/>
                  </a:cubicBezTo>
                  <a:cubicBezTo>
                    <a:pt x="56964" y="19468"/>
                    <a:pt x="56075" y="17030"/>
                    <a:pt x="54297" y="15321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2B08782E-3C51-40CC-8292-6CE1A39CE99C}"/>
                </a:ext>
              </a:extLst>
            </p:cNvPr>
            <p:cNvSpPr/>
            <p:nvPr/>
          </p:nvSpPr>
          <p:spPr>
            <a:xfrm>
              <a:off x="8589454" y="2942646"/>
              <a:ext cx="68452" cy="88983"/>
            </a:xfrm>
            <a:custGeom>
              <a:avLst/>
              <a:gdLst>
                <a:gd name="connsiteX0" fmla="*/ 10096 w 68452"/>
                <a:gd name="connsiteY0" fmla="*/ 69095 h 88983"/>
                <a:gd name="connsiteX1" fmla="*/ 18414 w 68452"/>
                <a:gd name="connsiteY1" fmla="*/ 71826 h 88983"/>
                <a:gd name="connsiteX2" fmla="*/ 27241 w 68452"/>
                <a:gd name="connsiteY2" fmla="*/ 72969 h 88983"/>
                <a:gd name="connsiteX3" fmla="*/ 41465 w 68452"/>
                <a:gd name="connsiteY3" fmla="*/ 64460 h 88983"/>
                <a:gd name="connsiteX4" fmla="*/ 40005 w 68452"/>
                <a:gd name="connsiteY4" fmla="*/ 59888 h 88983"/>
                <a:gd name="connsiteX5" fmla="*/ 36322 w 68452"/>
                <a:gd name="connsiteY5" fmla="*/ 55951 h 88983"/>
                <a:gd name="connsiteX6" fmla="*/ 29972 w 68452"/>
                <a:gd name="connsiteY6" fmla="*/ 51252 h 88983"/>
                <a:gd name="connsiteX7" fmla="*/ 25653 w 68452"/>
                <a:gd name="connsiteY7" fmla="*/ 48077 h 88983"/>
                <a:gd name="connsiteX8" fmla="*/ 17526 w 68452"/>
                <a:gd name="connsiteY8" fmla="*/ 41155 h 88983"/>
                <a:gd name="connsiteX9" fmla="*/ 12382 w 68452"/>
                <a:gd name="connsiteY9" fmla="*/ 33726 h 88983"/>
                <a:gd name="connsiteX10" fmla="*/ 10351 w 68452"/>
                <a:gd name="connsiteY10" fmla="*/ 23947 h 88983"/>
                <a:gd name="connsiteX11" fmla="*/ 14986 w 68452"/>
                <a:gd name="connsiteY11" fmla="*/ 11247 h 88983"/>
                <a:gd name="connsiteX12" fmla="*/ 27686 w 68452"/>
                <a:gd name="connsiteY12" fmla="*/ 2865 h 88983"/>
                <a:gd name="connsiteX13" fmla="*/ 46164 w 68452"/>
                <a:gd name="connsiteY13" fmla="*/ 7 h 88983"/>
                <a:gd name="connsiteX14" fmla="*/ 59499 w 68452"/>
                <a:gd name="connsiteY14" fmla="*/ 1023 h 88983"/>
                <a:gd name="connsiteX15" fmla="*/ 68452 w 68452"/>
                <a:gd name="connsiteY15" fmla="*/ 2992 h 88983"/>
                <a:gd name="connsiteX16" fmla="*/ 65214 w 68452"/>
                <a:gd name="connsiteY16" fmla="*/ 22042 h 88983"/>
                <a:gd name="connsiteX17" fmla="*/ 61214 w 68452"/>
                <a:gd name="connsiteY17" fmla="*/ 19248 h 88983"/>
                <a:gd name="connsiteX18" fmla="*/ 54419 w 68452"/>
                <a:gd name="connsiteY18" fmla="*/ 16581 h 88983"/>
                <a:gd name="connsiteX19" fmla="*/ 45910 w 68452"/>
                <a:gd name="connsiteY19" fmla="*/ 15501 h 88983"/>
                <a:gd name="connsiteX20" fmla="*/ 36004 w 68452"/>
                <a:gd name="connsiteY20" fmla="*/ 17660 h 88983"/>
                <a:gd name="connsiteX21" fmla="*/ 32321 w 68452"/>
                <a:gd name="connsiteY21" fmla="*/ 24010 h 88983"/>
                <a:gd name="connsiteX22" fmla="*/ 33527 w 68452"/>
                <a:gd name="connsiteY22" fmla="*/ 28773 h 88983"/>
                <a:gd name="connsiteX23" fmla="*/ 36702 w 68452"/>
                <a:gd name="connsiteY23" fmla="*/ 32456 h 88983"/>
                <a:gd name="connsiteX24" fmla="*/ 42608 w 68452"/>
                <a:gd name="connsiteY24" fmla="*/ 37091 h 88983"/>
                <a:gd name="connsiteX25" fmla="*/ 45974 w 68452"/>
                <a:gd name="connsiteY25" fmla="*/ 39504 h 88983"/>
                <a:gd name="connsiteX26" fmla="*/ 55752 w 68452"/>
                <a:gd name="connsiteY26" fmla="*/ 47061 h 88983"/>
                <a:gd name="connsiteX27" fmla="*/ 61722 w 68452"/>
                <a:gd name="connsiteY27" fmla="*/ 54681 h 88983"/>
                <a:gd name="connsiteX28" fmla="*/ 63944 w 68452"/>
                <a:gd name="connsiteY28" fmla="*/ 64269 h 88983"/>
                <a:gd name="connsiteX29" fmla="*/ 58991 w 68452"/>
                <a:gd name="connsiteY29" fmla="*/ 78303 h 88983"/>
                <a:gd name="connsiteX30" fmla="*/ 45720 w 68452"/>
                <a:gd name="connsiteY30" fmla="*/ 86431 h 88983"/>
                <a:gd name="connsiteX31" fmla="*/ 26670 w 68452"/>
                <a:gd name="connsiteY31" fmla="*/ 88971 h 88983"/>
                <a:gd name="connsiteX32" fmla="*/ 10477 w 68452"/>
                <a:gd name="connsiteY32" fmla="*/ 87447 h 88983"/>
                <a:gd name="connsiteX33" fmla="*/ 0 w 68452"/>
                <a:gd name="connsiteY33" fmla="*/ 84018 h 88983"/>
                <a:gd name="connsiteX34" fmla="*/ 4001 w 68452"/>
                <a:gd name="connsiteY34" fmla="*/ 66873 h 88983"/>
                <a:gd name="connsiteX35" fmla="*/ 10096 w 68452"/>
                <a:gd name="connsiteY35" fmla="*/ 69095 h 8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452" h="88983">
                  <a:moveTo>
                    <a:pt x="10096" y="69095"/>
                  </a:moveTo>
                  <a:cubicBezTo>
                    <a:pt x="12764" y="70264"/>
                    <a:pt x="15557" y="71172"/>
                    <a:pt x="18414" y="71826"/>
                  </a:cubicBezTo>
                  <a:cubicBezTo>
                    <a:pt x="21272" y="72569"/>
                    <a:pt x="24257" y="72950"/>
                    <a:pt x="27241" y="72969"/>
                  </a:cubicBezTo>
                  <a:cubicBezTo>
                    <a:pt x="36702" y="72969"/>
                    <a:pt x="41465" y="70111"/>
                    <a:pt x="41465" y="64460"/>
                  </a:cubicBezTo>
                  <a:cubicBezTo>
                    <a:pt x="41465" y="62821"/>
                    <a:pt x="40957" y="61228"/>
                    <a:pt x="40005" y="59888"/>
                  </a:cubicBezTo>
                  <a:cubicBezTo>
                    <a:pt x="38989" y="58396"/>
                    <a:pt x="37719" y="57068"/>
                    <a:pt x="36322" y="55951"/>
                  </a:cubicBezTo>
                  <a:cubicBezTo>
                    <a:pt x="34861" y="54744"/>
                    <a:pt x="32765" y="53220"/>
                    <a:pt x="29972" y="51252"/>
                  </a:cubicBezTo>
                  <a:lnTo>
                    <a:pt x="25653" y="48077"/>
                  </a:lnTo>
                  <a:cubicBezTo>
                    <a:pt x="22733" y="46000"/>
                    <a:pt x="20065" y="43682"/>
                    <a:pt x="17526" y="41155"/>
                  </a:cubicBezTo>
                  <a:cubicBezTo>
                    <a:pt x="15430" y="38977"/>
                    <a:pt x="13652" y="36469"/>
                    <a:pt x="12382" y="33726"/>
                  </a:cubicBezTo>
                  <a:cubicBezTo>
                    <a:pt x="10985" y="30659"/>
                    <a:pt x="10287" y="27319"/>
                    <a:pt x="10351" y="23947"/>
                  </a:cubicBezTo>
                  <a:cubicBezTo>
                    <a:pt x="10351" y="19299"/>
                    <a:pt x="12002" y="14790"/>
                    <a:pt x="14986" y="11247"/>
                  </a:cubicBezTo>
                  <a:cubicBezTo>
                    <a:pt x="18414" y="7360"/>
                    <a:pt x="22796" y="4465"/>
                    <a:pt x="27686" y="2865"/>
                  </a:cubicBezTo>
                  <a:cubicBezTo>
                    <a:pt x="33655" y="871"/>
                    <a:pt x="39877" y="-94"/>
                    <a:pt x="46164" y="7"/>
                  </a:cubicBezTo>
                  <a:cubicBezTo>
                    <a:pt x="50609" y="26"/>
                    <a:pt x="55054" y="363"/>
                    <a:pt x="59499" y="1023"/>
                  </a:cubicBezTo>
                  <a:cubicBezTo>
                    <a:pt x="62547" y="1417"/>
                    <a:pt x="65532" y="2077"/>
                    <a:pt x="68452" y="2992"/>
                  </a:cubicBezTo>
                  <a:lnTo>
                    <a:pt x="65214" y="22042"/>
                  </a:lnTo>
                  <a:cubicBezTo>
                    <a:pt x="64008" y="20905"/>
                    <a:pt x="62674" y="19965"/>
                    <a:pt x="61214" y="19248"/>
                  </a:cubicBezTo>
                  <a:cubicBezTo>
                    <a:pt x="59055" y="18111"/>
                    <a:pt x="56769" y="17216"/>
                    <a:pt x="54419" y="16581"/>
                  </a:cubicBezTo>
                  <a:cubicBezTo>
                    <a:pt x="51626" y="15857"/>
                    <a:pt x="48768" y="15495"/>
                    <a:pt x="45910" y="15501"/>
                  </a:cubicBezTo>
                  <a:cubicBezTo>
                    <a:pt x="42481" y="15311"/>
                    <a:pt x="39052" y="16060"/>
                    <a:pt x="36004" y="17660"/>
                  </a:cubicBezTo>
                  <a:cubicBezTo>
                    <a:pt x="33655" y="18860"/>
                    <a:pt x="32194" y="21350"/>
                    <a:pt x="32321" y="24010"/>
                  </a:cubicBezTo>
                  <a:cubicBezTo>
                    <a:pt x="32258" y="25680"/>
                    <a:pt x="32702" y="27325"/>
                    <a:pt x="33527" y="28773"/>
                  </a:cubicBezTo>
                  <a:cubicBezTo>
                    <a:pt x="34353" y="30176"/>
                    <a:pt x="35433" y="31421"/>
                    <a:pt x="36702" y="32456"/>
                  </a:cubicBezTo>
                  <a:cubicBezTo>
                    <a:pt x="37973" y="33599"/>
                    <a:pt x="39941" y="35123"/>
                    <a:pt x="42608" y="37091"/>
                  </a:cubicBezTo>
                  <a:lnTo>
                    <a:pt x="45974" y="39504"/>
                  </a:lnTo>
                  <a:cubicBezTo>
                    <a:pt x="49402" y="41828"/>
                    <a:pt x="52641" y="44356"/>
                    <a:pt x="55752" y="47061"/>
                  </a:cubicBezTo>
                  <a:cubicBezTo>
                    <a:pt x="58165" y="49258"/>
                    <a:pt x="60134" y="51830"/>
                    <a:pt x="61722" y="54681"/>
                  </a:cubicBezTo>
                  <a:cubicBezTo>
                    <a:pt x="63246" y="57653"/>
                    <a:pt x="64008" y="60942"/>
                    <a:pt x="63944" y="64269"/>
                  </a:cubicBezTo>
                  <a:cubicBezTo>
                    <a:pt x="64135" y="69406"/>
                    <a:pt x="62357" y="74423"/>
                    <a:pt x="58991" y="78303"/>
                  </a:cubicBezTo>
                  <a:cubicBezTo>
                    <a:pt x="55372" y="82170"/>
                    <a:pt x="50800" y="84976"/>
                    <a:pt x="45720" y="86431"/>
                  </a:cubicBezTo>
                  <a:cubicBezTo>
                    <a:pt x="39560" y="88240"/>
                    <a:pt x="33083" y="89098"/>
                    <a:pt x="26670" y="88971"/>
                  </a:cubicBezTo>
                  <a:cubicBezTo>
                    <a:pt x="21209" y="88971"/>
                    <a:pt x="15811" y="88463"/>
                    <a:pt x="10477" y="87447"/>
                  </a:cubicBezTo>
                  <a:cubicBezTo>
                    <a:pt x="6794" y="87009"/>
                    <a:pt x="3239" y="85847"/>
                    <a:pt x="0" y="84018"/>
                  </a:cubicBezTo>
                  <a:lnTo>
                    <a:pt x="4001" y="66873"/>
                  </a:lnTo>
                  <a:cubicBezTo>
                    <a:pt x="5969" y="67819"/>
                    <a:pt x="8001" y="68562"/>
                    <a:pt x="10096" y="6909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8D58E00F-9EED-466F-9C59-DF1B41ED3370}"/>
                </a:ext>
              </a:extLst>
            </p:cNvPr>
            <p:cNvSpPr/>
            <p:nvPr/>
          </p:nvSpPr>
          <p:spPr>
            <a:xfrm>
              <a:off x="8680577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2 w 68516"/>
                <a:gd name="connsiteY5" fmla="*/ 55950 h 88982"/>
                <a:gd name="connsiteX6" fmla="*/ 29972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6 w 68516"/>
                <a:gd name="connsiteY11" fmla="*/ 11246 h 88982"/>
                <a:gd name="connsiteX12" fmla="*/ 27686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19 w 68516"/>
                <a:gd name="connsiteY18" fmla="*/ 16580 h 88982"/>
                <a:gd name="connsiteX19" fmla="*/ 45910 w 68516"/>
                <a:gd name="connsiteY19" fmla="*/ 15500 h 88982"/>
                <a:gd name="connsiteX20" fmla="*/ 36004 w 68516"/>
                <a:gd name="connsiteY20" fmla="*/ 17659 h 88982"/>
                <a:gd name="connsiteX21" fmla="*/ 32385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2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2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44"/>
                    <a:pt x="15494" y="71158"/>
                    <a:pt x="18352" y="71825"/>
                  </a:cubicBezTo>
                  <a:cubicBezTo>
                    <a:pt x="21209" y="72561"/>
                    <a:pt x="24193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7" y="61227"/>
                    <a:pt x="40005" y="59887"/>
                  </a:cubicBezTo>
                  <a:cubicBezTo>
                    <a:pt x="38989" y="58407"/>
                    <a:pt x="37719" y="57086"/>
                    <a:pt x="36322" y="55950"/>
                  </a:cubicBezTo>
                  <a:cubicBezTo>
                    <a:pt x="34861" y="54743"/>
                    <a:pt x="32766" y="53219"/>
                    <a:pt x="29972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430" y="38964"/>
                    <a:pt x="13653" y="36455"/>
                    <a:pt x="12319" y="33725"/>
                  </a:cubicBezTo>
                  <a:cubicBezTo>
                    <a:pt x="10922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6" y="11246"/>
                  </a:cubicBezTo>
                  <a:cubicBezTo>
                    <a:pt x="18415" y="7366"/>
                    <a:pt x="22796" y="4470"/>
                    <a:pt x="27686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09" y="19"/>
                    <a:pt x="55054" y="356"/>
                    <a:pt x="59499" y="1022"/>
                  </a:cubicBezTo>
                  <a:cubicBezTo>
                    <a:pt x="62547" y="1410"/>
                    <a:pt x="65595" y="2070"/>
                    <a:pt x="68517" y="2991"/>
                  </a:cubicBezTo>
                  <a:lnTo>
                    <a:pt x="65278" y="22041"/>
                  </a:lnTo>
                  <a:cubicBezTo>
                    <a:pt x="64071" y="20936"/>
                    <a:pt x="62738" y="19996"/>
                    <a:pt x="61278" y="19247"/>
                  </a:cubicBezTo>
                  <a:cubicBezTo>
                    <a:pt x="59118" y="18110"/>
                    <a:pt x="56769" y="17215"/>
                    <a:pt x="54419" y="16580"/>
                  </a:cubicBezTo>
                  <a:cubicBezTo>
                    <a:pt x="51626" y="15856"/>
                    <a:pt x="48768" y="15488"/>
                    <a:pt x="45910" y="15500"/>
                  </a:cubicBezTo>
                  <a:cubicBezTo>
                    <a:pt x="42481" y="15329"/>
                    <a:pt x="39053" y="16078"/>
                    <a:pt x="36004" y="17659"/>
                  </a:cubicBezTo>
                  <a:cubicBezTo>
                    <a:pt x="33655" y="18891"/>
                    <a:pt x="32258" y="21368"/>
                    <a:pt x="32385" y="24009"/>
                  </a:cubicBezTo>
                  <a:cubicBezTo>
                    <a:pt x="32385" y="25667"/>
                    <a:pt x="32766" y="27305"/>
                    <a:pt x="33528" y="28772"/>
                  </a:cubicBezTo>
                  <a:cubicBezTo>
                    <a:pt x="34417" y="30144"/>
                    <a:pt x="35496" y="31382"/>
                    <a:pt x="36703" y="32455"/>
                  </a:cubicBezTo>
                  <a:cubicBezTo>
                    <a:pt x="38036" y="33598"/>
                    <a:pt x="40005" y="35122"/>
                    <a:pt x="42672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4" y="51829"/>
                    <a:pt x="61722" y="54680"/>
                  </a:cubicBezTo>
                  <a:cubicBezTo>
                    <a:pt x="63246" y="57633"/>
                    <a:pt x="64071" y="60935"/>
                    <a:pt x="64008" y="64268"/>
                  </a:cubicBezTo>
                  <a:cubicBezTo>
                    <a:pt x="64198" y="69405"/>
                    <a:pt x="62420" y="74422"/>
                    <a:pt x="59055" y="78302"/>
                  </a:cubicBezTo>
                  <a:cubicBezTo>
                    <a:pt x="55435" y="82169"/>
                    <a:pt x="50800" y="84976"/>
                    <a:pt x="45720" y="86430"/>
                  </a:cubicBezTo>
                  <a:cubicBezTo>
                    <a:pt x="39560" y="88240"/>
                    <a:pt x="33083" y="89097"/>
                    <a:pt x="26670" y="88970"/>
                  </a:cubicBezTo>
                  <a:cubicBezTo>
                    <a:pt x="21209" y="88970"/>
                    <a:pt x="15811" y="88462"/>
                    <a:pt x="10478" y="87446"/>
                  </a:cubicBezTo>
                  <a:cubicBezTo>
                    <a:pt x="6794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5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BE8525FF-A0DB-4788-A3FA-C8D7EE61E0F6}"/>
                </a:ext>
              </a:extLst>
            </p:cNvPr>
            <p:cNvSpPr/>
            <p:nvPr/>
          </p:nvSpPr>
          <p:spPr>
            <a:xfrm>
              <a:off x="8774504" y="2942300"/>
              <a:ext cx="90095" cy="88637"/>
            </a:xfrm>
            <a:custGeom>
              <a:avLst/>
              <a:gdLst>
                <a:gd name="connsiteX0" fmla="*/ 90095 w 90095"/>
                <a:gd name="connsiteY0" fmla="*/ 99 h 88637"/>
                <a:gd name="connsiteX1" fmla="*/ 76570 w 90095"/>
                <a:gd name="connsiteY1" fmla="*/ 88554 h 88637"/>
                <a:gd name="connsiteX2" fmla="*/ 55552 w 90095"/>
                <a:gd name="connsiteY2" fmla="*/ 88554 h 88637"/>
                <a:gd name="connsiteX3" fmla="*/ 56758 w 90095"/>
                <a:gd name="connsiteY3" fmla="*/ 70648 h 88637"/>
                <a:gd name="connsiteX4" fmla="*/ 44439 w 90095"/>
                <a:gd name="connsiteY4" fmla="*/ 83348 h 88637"/>
                <a:gd name="connsiteX5" fmla="*/ 27612 w 90095"/>
                <a:gd name="connsiteY5" fmla="*/ 88554 h 88637"/>
                <a:gd name="connsiteX6" fmla="*/ 6783 w 90095"/>
                <a:gd name="connsiteY6" fmla="*/ 79728 h 88637"/>
                <a:gd name="connsiteX7" fmla="*/ 52 w 90095"/>
                <a:gd name="connsiteY7" fmla="*/ 56106 h 88637"/>
                <a:gd name="connsiteX8" fmla="*/ 6402 w 90095"/>
                <a:gd name="connsiteY8" fmla="*/ 29563 h 88637"/>
                <a:gd name="connsiteX9" fmla="*/ 25452 w 90095"/>
                <a:gd name="connsiteY9" fmla="*/ 8354 h 88637"/>
                <a:gd name="connsiteX10" fmla="*/ 57202 w 90095"/>
                <a:gd name="connsiteY10" fmla="*/ 35 h 88637"/>
                <a:gd name="connsiteX11" fmla="*/ 67363 w 90095"/>
                <a:gd name="connsiteY11" fmla="*/ 924 h 88637"/>
                <a:gd name="connsiteX12" fmla="*/ 77395 w 90095"/>
                <a:gd name="connsiteY12" fmla="*/ 3083 h 88637"/>
                <a:gd name="connsiteX13" fmla="*/ 47931 w 90095"/>
                <a:gd name="connsiteY13" fmla="*/ 66520 h 88637"/>
                <a:gd name="connsiteX14" fmla="*/ 58917 w 90095"/>
                <a:gd name="connsiteY14" fmla="*/ 50835 h 88637"/>
                <a:gd name="connsiteX15" fmla="*/ 64695 w 90095"/>
                <a:gd name="connsiteY15" fmla="*/ 15402 h 88637"/>
                <a:gd name="connsiteX16" fmla="*/ 54789 w 90095"/>
                <a:gd name="connsiteY16" fmla="*/ 13751 h 88637"/>
                <a:gd name="connsiteX17" fmla="*/ 38089 w 90095"/>
                <a:gd name="connsiteY17" fmla="*/ 20101 h 88637"/>
                <a:gd name="connsiteX18" fmla="*/ 27929 w 90095"/>
                <a:gd name="connsiteY18" fmla="*/ 35532 h 88637"/>
                <a:gd name="connsiteX19" fmla="*/ 24564 w 90095"/>
                <a:gd name="connsiteY19" fmla="*/ 54582 h 88637"/>
                <a:gd name="connsiteX20" fmla="*/ 27040 w 90095"/>
                <a:gd name="connsiteY20" fmla="*/ 69060 h 88637"/>
                <a:gd name="connsiteX21" fmla="*/ 34406 w 90095"/>
                <a:gd name="connsiteY21" fmla="*/ 73759 h 88637"/>
                <a:gd name="connsiteX22" fmla="*/ 47677 w 90095"/>
                <a:gd name="connsiteY22" fmla="*/ 66520 h 8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095" h="88637">
                  <a:moveTo>
                    <a:pt x="90095" y="99"/>
                  </a:moveTo>
                  <a:lnTo>
                    <a:pt x="76570" y="88554"/>
                  </a:lnTo>
                  <a:lnTo>
                    <a:pt x="55552" y="88554"/>
                  </a:lnTo>
                  <a:lnTo>
                    <a:pt x="56758" y="70648"/>
                  </a:lnTo>
                  <a:cubicBezTo>
                    <a:pt x="53519" y="75651"/>
                    <a:pt x="49328" y="79963"/>
                    <a:pt x="44439" y="83348"/>
                  </a:cubicBezTo>
                  <a:cubicBezTo>
                    <a:pt x="39550" y="86815"/>
                    <a:pt x="33644" y="88637"/>
                    <a:pt x="27612" y="88554"/>
                  </a:cubicBezTo>
                  <a:cubicBezTo>
                    <a:pt x="19611" y="89215"/>
                    <a:pt x="11864" y="85919"/>
                    <a:pt x="6783" y="79728"/>
                  </a:cubicBezTo>
                  <a:cubicBezTo>
                    <a:pt x="2021" y="72813"/>
                    <a:pt x="-392" y="64507"/>
                    <a:pt x="52" y="56106"/>
                  </a:cubicBezTo>
                  <a:cubicBezTo>
                    <a:pt x="52" y="46886"/>
                    <a:pt x="2212" y="37793"/>
                    <a:pt x="6402" y="29563"/>
                  </a:cubicBezTo>
                  <a:cubicBezTo>
                    <a:pt x="10720" y="20908"/>
                    <a:pt x="17325" y="13574"/>
                    <a:pt x="25452" y="8354"/>
                  </a:cubicBezTo>
                  <a:cubicBezTo>
                    <a:pt x="34977" y="2537"/>
                    <a:pt x="46027" y="-358"/>
                    <a:pt x="57202" y="35"/>
                  </a:cubicBezTo>
                  <a:cubicBezTo>
                    <a:pt x="60631" y="74"/>
                    <a:pt x="63997" y="372"/>
                    <a:pt x="67363" y="924"/>
                  </a:cubicBezTo>
                  <a:cubicBezTo>
                    <a:pt x="71045" y="1560"/>
                    <a:pt x="74411" y="2258"/>
                    <a:pt x="77395" y="3083"/>
                  </a:cubicBezTo>
                  <a:close/>
                  <a:moveTo>
                    <a:pt x="47931" y="66520"/>
                  </a:moveTo>
                  <a:cubicBezTo>
                    <a:pt x="52313" y="61846"/>
                    <a:pt x="55996" y="56563"/>
                    <a:pt x="58917" y="50835"/>
                  </a:cubicBezTo>
                  <a:lnTo>
                    <a:pt x="64695" y="15402"/>
                  </a:lnTo>
                  <a:cubicBezTo>
                    <a:pt x="61520" y="14247"/>
                    <a:pt x="58155" y="13688"/>
                    <a:pt x="54789" y="13751"/>
                  </a:cubicBezTo>
                  <a:cubicBezTo>
                    <a:pt x="48630" y="13631"/>
                    <a:pt x="42597" y="15910"/>
                    <a:pt x="38089" y="20101"/>
                  </a:cubicBezTo>
                  <a:cubicBezTo>
                    <a:pt x="33453" y="24312"/>
                    <a:pt x="29961" y="29620"/>
                    <a:pt x="27929" y="35532"/>
                  </a:cubicBezTo>
                  <a:cubicBezTo>
                    <a:pt x="25706" y="41634"/>
                    <a:pt x="24564" y="48080"/>
                    <a:pt x="24564" y="54582"/>
                  </a:cubicBezTo>
                  <a:cubicBezTo>
                    <a:pt x="24246" y="59535"/>
                    <a:pt x="25135" y="64488"/>
                    <a:pt x="27040" y="69060"/>
                  </a:cubicBezTo>
                  <a:cubicBezTo>
                    <a:pt x="28374" y="71949"/>
                    <a:pt x="31231" y="73791"/>
                    <a:pt x="34406" y="73759"/>
                  </a:cubicBezTo>
                  <a:cubicBezTo>
                    <a:pt x="39677" y="73334"/>
                    <a:pt x="44502" y="70705"/>
                    <a:pt x="47677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sp>
        <p:nvSpPr>
          <p:cNvPr id="46" name="Freeform 58">
            <a:extLst>
              <a:ext uri="{FF2B5EF4-FFF2-40B4-BE49-F238E27FC236}">
                <a16:creationId xmlns:a16="http://schemas.microsoft.com/office/drawing/2014/main" id="{DC4B66BD-0B48-4A2B-B4D0-7BE71EDE0CA1}"/>
              </a:ext>
            </a:extLst>
          </p:cNvPr>
          <p:cNvSpPr/>
          <p:nvPr userDrawn="1"/>
        </p:nvSpPr>
        <p:spPr>
          <a:xfrm>
            <a:off x="4839678" y="1807510"/>
            <a:ext cx="216716" cy="46721"/>
          </a:xfrm>
          <a:custGeom>
            <a:avLst/>
            <a:gdLst>
              <a:gd name="connsiteX0" fmla="*/ 19050 w 179387"/>
              <a:gd name="connsiteY0" fmla="*/ 38673 h 38673"/>
              <a:gd name="connsiteX1" fmla="*/ 0 w 179387"/>
              <a:gd name="connsiteY1" fmla="*/ 28577 h 38673"/>
              <a:gd name="connsiteX2" fmla="*/ 63500 w 179387"/>
              <a:gd name="connsiteY2" fmla="*/ 2 h 38673"/>
              <a:gd name="connsiteX3" fmla="*/ 96393 w 179387"/>
              <a:gd name="connsiteY3" fmla="*/ 8257 h 38673"/>
              <a:gd name="connsiteX4" fmla="*/ 125158 w 179387"/>
              <a:gd name="connsiteY4" fmla="*/ 16194 h 38673"/>
              <a:gd name="connsiteX5" fmla="*/ 160338 w 179387"/>
              <a:gd name="connsiteY5" fmla="*/ 3177 h 38673"/>
              <a:gd name="connsiteX6" fmla="*/ 179388 w 179387"/>
              <a:gd name="connsiteY6" fmla="*/ 13019 h 38673"/>
              <a:gd name="connsiteX7" fmla="*/ 124016 w 179387"/>
              <a:gd name="connsiteY7" fmla="*/ 35181 h 38673"/>
              <a:gd name="connsiteX8" fmla="*/ 88900 w 179387"/>
              <a:gd name="connsiteY8" fmla="*/ 25973 h 38673"/>
              <a:gd name="connsiteX9" fmla="*/ 63500 w 179387"/>
              <a:gd name="connsiteY9" fmla="*/ 19115 h 38673"/>
              <a:gd name="connsiteX10" fmla="*/ 19050 w 179387"/>
              <a:gd name="connsiteY10" fmla="*/ 38673 h 3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87" h="38673">
                <a:moveTo>
                  <a:pt x="19050" y="38673"/>
                </a:moveTo>
                <a:lnTo>
                  <a:pt x="0" y="28577"/>
                </a:lnTo>
                <a:cubicBezTo>
                  <a:pt x="1143" y="27561"/>
                  <a:pt x="29972" y="-252"/>
                  <a:pt x="63500" y="2"/>
                </a:cubicBezTo>
                <a:cubicBezTo>
                  <a:pt x="74930" y="516"/>
                  <a:pt x="86106" y="3323"/>
                  <a:pt x="96393" y="8257"/>
                </a:cubicBezTo>
                <a:cubicBezTo>
                  <a:pt x="105410" y="12575"/>
                  <a:pt x="115189" y="15261"/>
                  <a:pt x="125158" y="16194"/>
                </a:cubicBezTo>
                <a:cubicBezTo>
                  <a:pt x="142113" y="17083"/>
                  <a:pt x="160147" y="3494"/>
                  <a:pt x="160338" y="3177"/>
                </a:cubicBezTo>
                <a:lnTo>
                  <a:pt x="179388" y="13019"/>
                </a:lnTo>
                <a:cubicBezTo>
                  <a:pt x="178435" y="13718"/>
                  <a:pt x="153416" y="36641"/>
                  <a:pt x="124016" y="35181"/>
                </a:cubicBezTo>
                <a:cubicBezTo>
                  <a:pt x="111823" y="34247"/>
                  <a:pt x="99949" y="31123"/>
                  <a:pt x="88900" y="25973"/>
                </a:cubicBezTo>
                <a:cubicBezTo>
                  <a:pt x="80963" y="21998"/>
                  <a:pt x="72327" y="19668"/>
                  <a:pt x="63500" y="19115"/>
                </a:cubicBezTo>
                <a:cubicBezTo>
                  <a:pt x="41783" y="19623"/>
                  <a:pt x="19050" y="38673"/>
                  <a:pt x="19050" y="38673"/>
                </a:cubicBezTo>
                <a:close/>
              </a:path>
            </a:pathLst>
          </a:custGeom>
          <a:solidFill>
            <a:srgbClr val="FDFDF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37675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DDEBB-383B-1648-BA93-44EE4DB7A3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TAUSTATAPETTIKUVA: Aktivoi kuva-alue (klikkaa  tästä) ja 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1B7FB4-7F39-4794-B783-BE5C28425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4991100" cy="4740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/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87B459-6A91-4ABC-8102-6614EEE70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9"/>
            <a:ext cx="4930775" cy="47402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99169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BFF7C-75E3-62D7-7667-2921EF3A6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2ED157-057B-407B-A3B4-AA0BC521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22438"/>
            <a:ext cx="10297757" cy="47466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361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DDA276-8676-F8A1-88FA-BA4F82F0C4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D0E9E2-39E7-4A5C-986B-4F9A36C6AE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5002212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AC6B7C-E6A7-414D-BE16-D7EBF73EFD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8"/>
            <a:ext cx="4930775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56108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ympyr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67D16C0-8E1A-4F23-A171-E70F41E6E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16088"/>
            <a:ext cx="5846763" cy="4719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tähän,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0733B6-9BDC-1143-82A8-9ECEAFFA9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73649" y="1716281"/>
            <a:ext cx="4620127" cy="4620127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käytetään tätä ympyrämuotoa pääsääntöisesti</a:t>
            </a:r>
          </a:p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  <a:p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796813DD-A1ED-4630-9073-3BFDA2DFD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174933"/>
            <a:ext cx="10223614" cy="1144634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</p:spTree>
    <p:extLst>
      <p:ext uri="{BB962C8B-B14F-4D97-AF65-F5344CB8AC3E}">
        <p14:creationId xmlns:p14="http://schemas.microsoft.com/office/powerpoint/2010/main" val="3453414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30B109-4094-A740-B209-20625D6CB5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2613" y="1716281"/>
            <a:ext cx="4902200" cy="47194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 </a:t>
            </a:r>
          </a:p>
          <a:p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  <a:p>
            <a:endParaRPr lang="en-FI" dirty="0"/>
          </a:p>
          <a:p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tsikko 6">
            <a:extLst>
              <a:ext uri="{FF2B5EF4-FFF2-40B4-BE49-F238E27FC236}">
                <a16:creationId xmlns:a16="http://schemas.microsoft.com/office/drawing/2014/main" id="{BDB69758-7A83-40D5-8638-4C61216AD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422275"/>
            <a:ext cx="10239656" cy="903288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0997BDD-2E23-4726-B03E-9BB1DFD8FB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716088"/>
            <a:ext cx="5846763" cy="4719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3093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POHJA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B8C188-1734-C14F-88CB-E565143D6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cap="all" spc="50" baseline="0"/>
            </a:lvl1pPr>
          </a:lstStyle>
          <a:p>
            <a:r>
              <a:rPr lang="fi-FI" dirty="0"/>
              <a:t>AHTAUSPOHJA. Lisää otsikko tähän. </a:t>
            </a:r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718EDC-758C-864C-B8C9-DC5884CE3B0B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ADC2A3-84CE-4A17-B48D-49B7ECD2DF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733935"/>
            <a:ext cx="10996614" cy="4762500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/>
            </a:lvl1pPr>
            <a:lvl2pPr>
              <a:lnSpc>
                <a:spcPts val="1680"/>
              </a:lnSpc>
              <a:spcBef>
                <a:spcPts val="500"/>
              </a:spcBef>
              <a:defRPr sz="1400"/>
            </a:lvl2pPr>
            <a:lvl3pPr>
              <a:lnSpc>
                <a:spcPts val="1680"/>
              </a:lnSpc>
              <a:spcBef>
                <a:spcPts val="500"/>
              </a:spcBef>
              <a:defRPr sz="1400"/>
            </a:lvl3pPr>
            <a:lvl4pPr>
              <a:lnSpc>
                <a:spcPts val="1680"/>
              </a:lnSpc>
              <a:spcBef>
                <a:spcPts val="500"/>
              </a:spcBef>
              <a:defRPr sz="1400"/>
            </a:lvl4pPr>
            <a:lvl5pPr>
              <a:lnSpc>
                <a:spcPts val="1680"/>
              </a:lnSpc>
              <a:spcBef>
                <a:spcPts val="500"/>
              </a:spcBef>
              <a:defRPr sz="140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 -- AHTAUSPOHJA – leipätekstin pistekoko 14.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15753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POHJA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FBA8FB-72AE-4041-8E6C-7A3637217B8A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F002E7A9-59EA-AF4E-A928-EC6FFCF20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cap="all" spc="50" baseline="0"/>
            </a:lvl1pPr>
          </a:lstStyle>
          <a:p>
            <a:r>
              <a:rPr lang="fi-FI" dirty="0"/>
              <a:t>AHTAUSPOHJA. Lisää otsikko tähän. </a:t>
            </a:r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3D254-CF29-9B41-A197-1A2E5680CB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6506" y="1751013"/>
            <a:ext cx="1256" cy="471155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528E74-26AA-4E67-BADE-DB53D2BEDD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36725"/>
            <a:ext cx="5384800" cy="4740416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 baseline="0"/>
            </a:lvl1pPr>
            <a:lvl2pPr>
              <a:lnSpc>
                <a:spcPts val="1680"/>
              </a:lnSpc>
              <a:spcBef>
                <a:spcPts val="500"/>
              </a:spcBef>
              <a:defRPr sz="1400" baseline="0"/>
            </a:lvl2pPr>
            <a:lvl3pPr>
              <a:lnSpc>
                <a:spcPts val="1680"/>
              </a:lnSpc>
              <a:spcBef>
                <a:spcPts val="500"/>
              </a:spcBef>
              <a:defRPr sz="1400" baseline="0"/>
            </a:lvl3pPr>
            <a:lvl4pPr>
              <a:lnSpc>
                <a:spcPts val="1680"/>
              </a:lnSpc>
              <a:spcBef>
                <a:spcPts val="500"/>
              </a:spcBef>
              <a:defRPr sz="1400" baseline="0"/>
            </a:lvl4pPr>
            <a:lvl5pPr>
              <a:lnSpc>
                <a:spcPts val="1680"/>
              </a:lnSpc>
              <a:spcBef>
                <a:spcPts val="500"/>
              </a:spcBef>
              <a:defRPr sz="1400" baseline="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 --- AHTAUSPOHJA, tekstin koko 14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BA1DB8E-08FB-446A-803D-1C2461321A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4938" y="1736725"/>
            <a:ext cx="5384800" cy="4740415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1pPr>
            <a:lvl2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2pPr>
            <a:lvl3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3pPr>
            <a:lvl4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4pPr>
            <a:lvl5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 --- AHTAUSPOHJA, tekstin koko 14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88564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_TAULUKKO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7923AC-1E1C-A5EC-2F28-5E2732FF0FDD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KAAVIOPOHJA LISÄÄ OTSIKKO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755BA857-535B-4946-9EDF-BC2A8BA6150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90575" y="1344612"/>
            <a:ext cx="11044238" cy="5130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30400" marR="0" lvl="0" indent="-23040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kaavio tähän.  Linjadiagrammit erimuotoisilla viivoilla mustalla ja palkkidiagrammit valkoisella, harmaansävyillä ja mustalla + korostusväri </a:t>
            </a:r>
            <a:r>
              <a:rPr lang="fi-FI" dirty="0" err="1"/>
              <a:t>magentalla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4305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5A622BF5-0A15-997B-0E7F-A8554A997B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344612"/>
            <a:ext cx="11037888" cy="513062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taulukko tähän. Valitse vaaleanpunainen tai harmaa teema. </a:t>
            </a:r>
          </a:p>
          <a:p>
            <a:pPr lvl="0"/>
            <a:endParaRPr lang="fi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TAULUKKOPOHJA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340893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D56BB566-2D2B-344F-D460-A2500D0C72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612899"/>
            <a:ext cx="11037888" cy="4921251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/>
            </a:lvl1pPr>
          </a:lstStyle>
          <a:p>
            <a:pPr lvl="0"/>
            <a:r>
              <a:rPr lang="fi-FI" dirty="0"/>
              <a:t>Lisää valmis, ulkopuolinen kaavio / taulukko alkuperäisessä muodossa.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4C57A8-E668-6898-0705-B535A4320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ULKOPUOLISTEN TUOTTAMAT KAAVIot JA TAULUKOT.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93467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_ASIANTUNTIJUUS_sisältö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7BDB7BA-DD8C-5C4A-9DCF-FE7D5772AEA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8C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589F367-69AA-E64C-9C96-C24404AFAACD}"/>
              </a:ext>
            </a:extLst>
          </p:cNvPr>
          <p:cNvSpPr/>
          <p:nvPr userDrawn="1"/>
        </p:nvSpPr>
        <p:spPr>
          <a:xfrm>
            <a:off x="3745" y="-23582"/>
            <a:ext cx="4299679" cy="688215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E7397EA-E29E-1C4F-B28B-B356FC4353F6}"/>
              </a:ext>
            </a:extLst>
          </p:cNvPr>
          <p:cNvSpPr/>
          <p:nvPr userDrawn="1"/>
        </p:nvSpPr>
        <p:spPr>
          <a:xfrm>
            <a:off x="3575684" y="-23582"/>
            <a:ext cx="6779896" cy="6882153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366B29-DBC3-6047-8D28-865D672E3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BCF00B-5B07-C047-B010-0F64DDB010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1131887"/>
            <a:ext cx="9032400" cy="497641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spcBef>
                <a:spcPts val="1000"/>
              </a:spcBef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SISÄLTÖTYÖN </a:t>
            </a:r>
            <a:br>
              <a:rPr lang="en-GB" dirty="0"/>
            </a:br>
            <a:r>
              <a:rPr lang="en-GB" dirty="0"/>
              <a:t>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B0860F-C78B-4555-9838-9A3D1C2CD5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6131744"/>
            <a:ext cx="9144000" cy="654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 cap="all" spc="0" baseline="0">
                <a:latin typeface="Merriweather Sans ExtraBold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</a:t>
            </a:r>
            <a:r>
              <a:rPr lang="fi-FI" b="1" i="0" dirty="0">
                <a:latin typeface="Merriweather Sans" pitchFamily="2" charset="77"/>
              </a:rPr>
              <a:t>- ja</a:t>
            </a:r>
            <a:r>
              <a:rPr lang="en-FI" b="1" i="0" dirty="0">
                <a:latin typeface="Merriweather Sans" pitchFamily="2" charset="77"/>
              </a:rPr>
              <a:t> SUKUNIMI</a:t>
            </a:r>
            <a:r>
              <a:rPr lang="fi-FI" b="1" i="0" dirty="0">
                <a:latin typeface="Merriweather Sans" pitchFamily="2" charset="77"/>
              </a:rPr>
              <a:t>, titteli, tilaisuus ja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389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_FA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B10B72-A056-B441-8B20-4A8F034C82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INFOGRAFIIKKA TAI HAVAINTOKUVA</a:t>
            </a:r>
          </a:p>
          <a:p>
            <a:r>
              <a:rPr lang="fi-FI" dirty="0"/>
              <a:t>LISÄÄ KUVA: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Aktivoi kuva-alue (klikkaa  tästä)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valmis  </a:t>
            </a:r>
            <a:r>
              <a:rPr lang="fi-FI" dirty="0" err="1"/>
              <a:t>infofgrafiikka</a:t>
            </a:r>
            <a:r>
              <a:rPr lang="fi-FI" dirty="0"/>
              <a:t> Lisää – Kuvat – Tämä laite - Finanssiala Ry\Tietopankki – Esityskuvat – </a:t>
            </a:r>
            <a:r>
              <a:rPr lang="fi-FI" dirty="0" err="1"/>
              <a:t>FAn</a:t>
            </a:r>
            <a:r>
              <a:rPr lang="fi-FI" dirty="0"/>
              <a:t> _infografiikat</a:t>
            </a:r>
            <a:endParaRPr lang="en-FI" dirty="0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19A0D846-955C-6447-B6FC-B4F573804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0030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A8C06EF1-E694-F24E-9409-B526D9BEC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82"/>
            <a:ext cx="8117305" cy="6852518"/>
          </a:xfrm>
          <a:custGeom>
            <a:avLst/>
            <a:gdLst>
              <a:gd name="connsiteX0" fmla="*/ 3077713 w 8013546"/>
              <a:gd name="connsiteY0" fmla="*/ 6205148 h 6764926"/>
              <a:gd name="connsiteX1" fmla="*/ 3169176 w 8013546"/>
              <a:gd name="connsiteY1" fmla="*/ 6260528 h 6764926"/>
              <a:gd name="connsiteX2" fmla="*/ 3169208 w 8013546"/>
              <a:gd name="connsiteY2" fmla="*/ 6260573 h 6764926"/>
              <a:gd name="connsiteX3" fmla="*/ 3139268 w 8013546"/>
              <a:gd name="connsiteY3" fmla="*/ 6455854 h 6764926"/>
              <a:gd name="connsiteX4" fmla="*/ 2944012 w 8013546"/>
              <a:gd name="connsiteY4" fmla="*/ 6425946 h 6764926"/>
              <a:gd name="connsiteX5" fmla="*/ 2973882 w 8013546"/>
              <a:gd name="connsiteY5" fmla="*/ 6230664 h 6764926"/>
              <a:gd name="connsiteX6" fmla="*/ 3077713 w 8013546"/>
              <a:gd name="connsiteY6" fmla="*/ 6205148 h 6764926"/>
              <a:gd name="connsiteX7" fmla="*/ 3255470 w 8013546"/>
              <a:gd name="connsiteY7" fmla="*/ 6005703 h 6764926"/>
              <a:gd name="connsiteX8" fmla="*/ 3324876 w 8013546"/>
              <a:gd name="connsiteY8" fmla="*/ 6075108 h 6764926"/>
              <a:gd name="connsiteX9" fmla="*/ 3255470 w 8013546"/>
              <a:gd name="connsiteY9" fmla="*/ 6144514 h 6764926"/>
              <a:gd name="connsiteX10" fmla="*/ 3186065 w 8013546"/>
              <a:gd name="connsiteY10" fmla="*/ 6075108 h 6764926"/>
              <a:gd name="connsiteX11" fmla="*/ 3255470 w 8013546"/>
              <a:gd name="connsiteY11" fmla="*/ 6005703 h 6764926"/>
              <a:gd name="connsiteX12" fmla="*/ 4838523 w 8013546"/>
              <a:gd name="connsiteY12" fmla="*/ 5975858 h 6764926"/>
              <a:gd name="connsiteX13" fmla="*/ 4937774 w 8013546"/>
              <a:gd name="connsiteY13" fmla="*/ 6075109 h 6764926"/>
              <a:gd name="connsiteX14" fmla="*/ 4937774 w 8013546"/>
              <a:gd name="connsiteY14" fmla="*/ 6075235 h 6764926"/>
              <a:gd name="connsiteX15" fmla="*/ 4838397 w 8013546"/>
              <a:gd name="connsiteY15" fmla="*/ 6174486 h 6764926"/>
              <a:gd name="connsiteX16" fmla="*/ 4739146 w 8013546"/>
              <a:gd name="connsiteY16" fmla="*/ 6075109 h 6764926"/>
              <a:gd name="connsiteX17" fmla="*/ 4838523 w 8013546"/>
              <a:gd name="connsiteY17" fmla="*/ 5975858 h 6764926"/>
              <a:gd name="connsiteX18" fmla="*/ 2399369 w 8013546"/>
              <a:gd name="connsiteY18" fmla="*/ 5933349 h 6764926"/>
              <a:gd name="connsiteX19" fmla="*/ 2751345 w 8013546"/>
              <a:gd name="connsiteY19" fmla="*/ 6102730 h 6764926"/>
              <a:gd name="connsiteX20" fmla="*/ 2662445 w 8013546"/>
              <a:gd name="connsiteY20" fmla="*/ 6684136 h 6764926"/>
              <a:gd name="connsiteX21" fmla="*/ 2662394 w 8013546"/>
              <a:gd name="connsiteY21" fmla="*/ 6684200 h 6764926"/>
              <a:gd name="connsiteX22" fmla="*/ 2080950 w 8013546"/>
              <a:gd name="connsiteY22" fmla="*/ 6595236 h 6764926"/>
              <a:gd name="connsiteX23" fmla="*/ 2169901 w 8013546"/>
              <a:gd name="connsiteY23" fmla="*/ 6013780 h 6764926"/>
              <a:gd name="connsiteX24" fmla="*/ 2399369 w 8013546"/>
              <a:gd name="connsiteY24" fmla="*/ 5933349 h 6764926"/>
              <a:gd name="connsiteX25" fmla="*/ 4550863 w 8013546"/>
              <a:gd name="connsiteY25" fmla="*/ 5922205 h 6764926"/>
              <a:gd name="connsiteX26" fmla="*/ 4629863 w 8013546"/>
              <a:gd name="connsiteY26" fmla="*/ 5970015 h 6764926"/>
              <a:gd name="connsiteX27" fmla="*/ 4629977 w 8013546"/>
              <a:gd name="connsiteY27" fmla="*/ 5970168 h 6764926"/>
              <a:gd name="connsiteX28" fmla="*/ 4603955 w 8013546"/>
              <a:gd name="connsiteY28" fmla="*/ 6138798 h 6764926"/>
              <a:gd name="connsiteX29" fmla="*/ 4435439 w 8013546"/>
              <a:gd name="connsiteY29" fmla="*/ 6112928 h 6764926"/>
              <a:gd name="connsiteX30" fmla="*/ 4461194 w 8013546"/>
              <a:gd name="connsiteY30" fmla="*/ 5944260 h 6764926"/>
              <a:gd name="connsiteX31" fmla="*/ 4550863 w 8013546"/>
              <a:gd name="connsiteY31" fmla="*/ 5922205 h 6764926"/>
              <a:gd name="connsiteX32" fmla="*/ 7361165 w 8013546"/>
              <a:gd name="connsiteY32" fmla="*/ 5919371 h 6764926"/>
              <a:gd name="connsiteX33" fmla="*/ 7545909 w 8013546"/>
              <a:gd name="connsiteY33" fmla="*/ 6008306 h 6764926"/>
              <a:gd name="connsiteX34" fmla="*/ 7499173 w 8013546"/>
              <a:gd name="connsiteY34" fmla="*/ 6313493 h 6764926"/>
              <a:gd name="connsiteX35" fmla="*/ 7193992 w 8013546"/>
              <a:gd name="connsiteY35" fmla="*/ 6266751 h 6764926"/>
              <a:gd name="connsiteX36" fmla="*/ 7240728 w 8013546"/>
              <a:gd name="connsiteY36" fmla="*/ 5961570 h 6764926"/>
              <a:gd name="connsiteX37" fmla="*/ 7361165 w 8013546"/>
              <a:gd name="connsiteY37" fmla="*/ 5919371 h 6764926"/>
              <a:gd name="connsiteX38" fmla="*/ 5172406 w 8013546"/>
              <a:gd name="connsiteY38" fmla="*/ 5890767 h 6764926"/>
              <a:gd name="connsiteX39" fmla="*/ 5223206 w 8013546"/>
              <a:gd name="connsiteY39" fmla="*/ 5941567 h 6764926"/>
              <a:gd name="connsiteX40" fmla="*/ 5172406 w 8013546"/>
              <a:gd name="connsiteY40" fmla="*/ 5992367 h 6764926"/>
              <a:gd name="connsiteX41" fmla="*/ 5121606 w 8013546"/>
              <a:gd name="connsiteY41" fmla="*/ 5941567 h 6764926"/>
              <a:gd name="connsiteX42" fmla="*/ 5172406 w 8013546"/>
              <a:gd name="connsiteY42" fmla="*/ 5890767 h 6764926"/>
              <a:gd name="connsiteX43" fmla="*/ 2964579 w 8013546"/>
              <a:gd name="connsiteY43" fmla="*/ 5877305 h 6764926"/>
              <a:gd name="connsiteX44" fmla="*/ 3085229 w 8013546"/>
              <a:gd name="connsiteY44" fmla="*/ 5997955 h 6764926"/>
              <a:gd name="connsiteX45" fmla="*/ 2964579 w 8013546"/>
              <a:gd name="connsiteY45" fmla="*/ 6118605 h 6764926"/>
              <a:gd name="connsiteX46" fmla="*/ 2843929 w 8013546"/>
              <a:gd name="connsiteY46" fmla="*/ 5997955 h 6764926"/>
              <a:gd name="connsiteX47" fmla="*/ 2964579 w 8013546"/>
              <a:gd name="connsiteY47" fmla="*/ 5877305 h 6764926"/>
              <a:gd name="connsiteX48" fmla="*/ 5944821 w 8013546"/>
              <a:gd name="connsiteY48" fmla="*/ 5870257 h 6764926"/>
              <a:gd name="connsiteX49" fmla="*/ 6084521 w 8013546"/>
              <a:gd name="connsiteY49" fmla="*/ 6009957 h 6764926"/>
              <a:gd name="connsiteX50" fmla="*/ 5944821 w 8013546"/>
              <a:gd name="connsiteY50" fmla="*/ 6149657 h 6764926"/>
              <a:gd name="connsiteX51" fmla="*/ 5805121 w 8013546"/>
              <a:gd name="connsiteY51" fmla="*/ 6009957 h 6764926"/>
              <a:gd name="connsiteX52" fmla="*/ 5944821 w 8013546"/>
              <a:gd name="connsiteY52" fmla="*/ 5870257 h 6764926"/>
              <a:gd name="connsiteX53" fmla="*/ 5548097 w 8013546"/>
              <a:gd name="connsiteY53" fmla="*/ 5863794 h 6764926"/>
              <a:gd name="connsiteX54" fmla="*/ 5669358 w 8013546"/>
              <a:gd name="connsiteY54" fmla="*/ 5937249 h 6764926"/>
              <a:gd name="connsiteX55" fmla="*/ 5629677 w 8013546"/>
              <a:gd name="connsiteY55" fmla="*/ 6195955 h 6764926"/>
              <a:gd name="connsiteX56" fmla="*/ 5370717 w 8013546"/>
              <a:gd name="connsiteY56" fmla="*/ 6156458 h 6764926"/>
              <a:gd name="connsiteX57" fmla="*/ 5410214 w 8013546"/>
              <a:gd name="connsiteY57" fmla="*/ 5897498 h 6764926"/>
              <a:gd name="connsiteX58" fmla="*/ 5410405 w 8013546"/>
              <a:gd name="connsiteY58" fmla="*/ 5897562 h 6764926"/>
              <a:gd name="connsiteX59" fmla="*/ 5548097 w 8013546"/>
              <a:gd name="connsiteY59" fmla="*/ 5863794 h 6764926"/>
              <a:gd name="connsiteX60" fmla="*/ 1738079 w 8013546"/>
              <a:gd name="connsiteY60" fmla="*/ 5786501 h 6764926"/>
              <a:gd name="connsiteX61" fmla="*/ 1896829 w 8013546"/>
              <a:gd name="connsiteY61" fmla="*/ 5945251 h 6764926"/>
              <a:gd name="connsiteX62" fmla="*/ 1738079 w 8013546"/>
              <a:gd name="connsiteY62" fmla="*/ 6104001 h 6764926"/>
              <a:gd name="connsiteX63" fmla="*/ 1579329 w 8013546"/>
              <a:gd name="connsiteY63" fmla="*/ 5945251 h 6764926"/>
              <a:gd name="connsiteX64" fmla="*/ 1738079 w 8013546"/>
              <a:gd name="connsiteY64" fmla="*/ 5786501 h 6764926"/>
              <a:gd name="connsiteX65" fmla="*/ 1991502 w 8013546"/>
              <a:gd name="connsiteY65" fmla="*/ 5776976 h 6764926"/>
              <a:gd name="connsiteX66" fmla="*/ 2042302 w 8013546"/>
              <a:gd name="connsiteY66" fmla="*/ 5827776 h 6764926"/>
              <a:gd name="connsiteX67" fmla="*/ 1991502 w 8013546"/>
              <a:gd name="connsiteY67" fmla="*/ 5878576 h 6764926"/>
              <a:gd name="connsiteX68" fmla="*/ 1940702 w 8013546"/>
              <a:gd name="connsiteY68" fmla="*/ 5827776 h 6764926"/>
              <a:gd name="connsiteX69" fmla="*/ 1991502 w 8013546"/>
              <a:gd name="connsiteY69" fmla="*/ 5776976 h 6764926"/>
              <a:gd name="connsiteX70" fmla="*/ 3104530 w 8013546"/>
              <a:gd name="connsiteY70" fmla="*/ 5747321 h 6764926"/>
              <a:gd name="connsiteX71" fmla="*/ 3155330 w 8013546"/>
              <a:gd name="connsiteY71" fmla="*/ 5798121 h 6764926"/>
              <a:gd name="connsiteX72" fmla="*/ 3104530 w 8013546"/>
              <a:gd name="connsiteY72" fmla="*/ 5848921 h 6764926"/>
              <a:gd name="connsiteX73" fmla="*/ 3053730 w 8013546"/>
              <a:gd name="connsiteY73" fmla="*/ 5798121 h 6764926"/>
              <a:gd name="connsiteX74" fmla="*/ 3104530 w 8013546"/>
              <a:gd name="connsiteY74" fmla="*/ 5747321 h 6764926"/>
              <a:gd name="connsiteX75" fmla="*/ 4591128 w 8013546"/>
              <a:gd name="connsiteY75" fmla="*/ 5728652 h 6764926"/>
              <a:gd name="connsiteX76" fmla="*/ 4660597 w 8013546"/>
              <a:gd name="connsiteY76" fmla="*/ 5798057 h 6764926"/>
              <a:gd name="connsiteX77" fmla="*/ 4660597 w 8013546"/>
              <a:gd name="connsiteY77" fmla="*/ 5798121 h 6764926"/>
              <a:gd name="connsiteX78" fmla="*/ 4591128 w 8013546"/>
              <a:gd name="connsiteY78" fmla="*/ 5867590 h 6764926"/>
              <a:gd name="connsiteX79" fmla="*/ 4521659 w 8013546"/>
              <a:gd name="connsiteY79" fmla="*/ 5798121 h 6764926"/>
              <a:gd name="connsiteX80" fmla="*/ 4591128 w 8013546"/>
              <a:gd name="connsiteY80" fmla="*/ 5728652 h 6764926"/>
              <a:gd name="connsiteX81" fmla="*/ 2735978 w 8013546"/>
              <a:gd name="connsiteY81" fmla="*/ 5669470 h 6764926"/>
              <a:gd name="connsiteX82" fmla="*/ 2736041 w 8013546"/>
              <a:gd name="connsiteY82" fmla="*/ 5669470 h 6764926"/>
              <a:gd name="connsiteX83" fmla="*/ 2835292 w 8013546"/>
              <a:gd name="connsiteY83" fmla="*/ 5768721 h 6764926"/>
              <a:gd name="connsiteX84" fmla="*/ 2835292 w 8013546"/>
              <a:gd name="connsiteY84" fmla="*/ 5768784 h 6764926"/>
              <a:gd name="connsiteX85" fmla="*/ 2735978 w 8013546"/>
              <a:gd name="connsiteY85" fmla="*/ 5868098 h 6764926"/>
              <a:gd name="connsiteX86" fmla="*/ 2636664 w 8013546"/>
              <a:gd name="connsiteY86" fmla="*/ 5768784 h 6764926"/>
              <a:gd name="connsiteX87" fmla="*/ 2735978 w 8013546"/>
              <a:gd name="connsiteY87" fmla="*/ 5669470 h 6764926"/>
              <a:gd name="connsiteX88" fmla="*/ 5427924 w 8013546"/>
              <a:gd name="connsiteY88" fmla="*/ 5650235 h 6764926"/>
              <a:gd name="connsiteX89" fmla="*/ 5492891 w 8013546"/>
              <a:gd name="connsiteY89" fmla="*/ 5689599 h 6764926"/>
              <a:gd name="connsiteX90" fmla="*/ 5492897 w 8013546"/>
              <a:gd name="connsiteY90" fmla="*/ 5689606 h 6764926"/>
              <a:gd name="connsiteX91" fmla="*/ 5471618 w 8013546"/>
              <a:gd name="connsiteY91" fmla="*/ 5828347 h 6764926"/>
              <a:gd name="connsiteX92" fmla="*/ 5332884 w 8013546"/>
              <a:gd name="connsiteY92" fmla="*/ 5807074 h 6764926"/>
              <a:gd name="connsiteX93" fmla="*/ 5354150 w 8013546"/>
              <a:gd name="connsiteY93" fmla="*/ 5668333 h 6764926"/>
              <a:gd name="connsiteX94" fmla="*/ 5427924 w 8013546"/>
              <a:gd name="connsiteY94" fmla="*/ 5650235 h 6764926"/>
              <a:gd name="connsiteX95" fmla="*/ 1560909 w 8013546"/>
              <a:gd name="connsiteY95" fmla="*/ 5633529 h 6764926"/>
              <a:gd name="connsiteX96" fmla="*/ 1611709 w 8013546"/>
              <a:gd name="connsiteY96" fmla="*/ 5684329 h 6764926"/>
              <a:gd name="connsiteX97" fmla="*/ 1560909 w 8013546"/>
              <a:gd name="connsiteY97" fmla="*/ 5735129 h 6764926"/>
              <a:gd name="connsiteX98" fmla="*/ 1510109 w 8013546"/>
              <a:gd name="connsiteY98" fmla="*/ 5684329 h 6764926"/>
              <a:gd name="connsiteX99" fmla="*/ 1560909 w 8013546"/>
              <a:gd name="connsiteY99" fmla="*/ 5633529 h 6764926"/>
              <a:gd name="connsiteX100" fmla="*/ 5597856 w 8013546"/>
              <a:gd name="connsiteY100" fmla="*/ 5564251 h 6764926"/>
              <a:gd name="connsiteX101" fmla="*/ 5648656 w 8013546"/>
              <a:gd name="connsiteY101" fmla="*/ 5615051 h 6764926"/>
              <a:gd name="connsiteX102" fmla="*/ 5597856 w 8013546"/>
              <a:gd name="connsiteY102" fmla="*/ 5665851 h 6764926"/>
              <a:gd name="connsiteX103" fmla="*/ 5547056 w 8013546"/>
              <a:gd name="connsiteY103" fmla="*/ 5615051 h 6764926"/>
              <a:gd name="connsiteX104" fmla="*/ 5597856 w 8013546"/>
              <a:gd name="connsiteY104" fmla="*/ 5564251 h 6764926"/>
              <a:gd name="connsiteX105" fmla="*/ 2958609 w 8013546"/>
              <a:gd name="connsiteY105" fmla="*/ 5500941 h 6764926"/>
              <a:gd name="connsiteX106" fmla="*/ 2958672 w 8013546"/>
              <a:gd name="connsiteY106" fmla="*/ 5500941 h 6764926"/>
              <a:gd name="connsiteX107" fmla="*/ 3057923 w 8013546"/>
              <a:gd name="connsiteY107" fmla="*/ 5600192 h 6764926"/>
              <a:gd name="connsiteX108" fmla="*/ 3057923 w 8013546"/>
              <a:gd name="connsiteY108" fmla="*/ 5600255 h 6764926"/>
              <a:gd name="connsiteX109" fmla="*/ 2958609 w 8013546"/>
              <a:gd name="connsiteY109" fmla="*/ 5699569 h 6764926"/>
              <a:gd name="connsiteX110" fmla="*/ 2859295 w 8013546"/>
              <a:gd name="connsiteY110" fmla="*/ 5600255 h 6764926"/>
              <a:gd name="connsiteX111" fmla="*/ 2958609 w 8013546"/>
              <a:gd name="connsiteY111" fmla="*/ 5500941 h 6764926"/>
              <a:gd name="connsiteX112" fmla="*/ 4953029 w 8013546"/>
              <a:gd name="connsiteY112" fmla="*/ 5498856 h 6764926"/>
              <a:gd name="connsiteX113" fmla="*/ 5077728 w 8013546"/>
              <a:gd name="connsiteY113" fmla="*/ 5574410 h 6764926"/>
              <a:gd name="connsiteX114" fmla="*/ 5077747 w 8013546"/>
              <a:gd name="connsiteY114" fmla="*/ 5574436 h 6764926"/>
              <a:gd name="connsiteX115" fmla="*/ 5036898 w 8013546"/>
              <a:gd name="connsiteY115" fmla="*/ 5840729 h 6764926"/>
              <a:gd name="connsiteX116" fmla="*/ 4770623 w 8013546"/>
              <a:gd name="connsiteY116" fmla="*/ 5799905 h 6764926"/>
              <a:gd name="connsiteX117" fmla="*/ 4811428 w 8013546"/>
              <a:gd name="connsiteY117" fmla="*/ 5533605 h 6764926"/>
              <a:gd name="connsiteX118" fmla="*/ 4953029 w 8013546"/>
              <a:gd name="connsiteY118" fmla="*/ 5498856 h 6764926"/>
              <a:gd name="connsiteX119" fmla="*/ 6031688 w 8013546"/>
              <a:gd name="connsiteY119" fmla="*/ 5443791 h 6764926"/>
              <a:gd name="connsiteX120" fmla="*/ 6190438 w 8013546"/>
              <a:gd name="connsiteY120" fmla="*/ 5602541 h 6764926"/>
              <a:gd name="connsiteX121" fmla="*/ 6031688 w 8013546"/>
              <a:gd name="connsiteY121" fmla="*/ 5761291 h 6764926"/>
              <a:gd name="connsiteX122" fmla="*/ 5872938 w 8013546"/>
              <a:gd name="connsiteY122" fmla="*/ 5602541 h 6764926"/>
              <a:gd name="connsiteX123" fmla="*/ 6031688 w 8013546"/>
              <a:gd name="connsiteY123" fmla="*/ 5443791 h 6764926"/>
              <a:gd name="connsiteX124" fmla="*/ 6243461 w 8013546"/>
              <a:gd name="connsiteY124" fmla="*/ 5352668 h 6764926"/>
              <a:gd name="connsiteX125" fmla="*/ 6243525 w 8013546"/>
              <a:gd name="connsiteY125" fmla="*/ 5352668 h 6764926"/>
              <a:gd name="connsiteX126" fmla="*/ 6312867 w 8013546"/>
              <a:gd name="connsiteY126" fmla="*/ 5422137 h 6764926"/>
              <a:gd name="connsiteX127" fmla="*/ 6312867 w 8013546"/>
              <a:gd name="connsiteY127" fmla="*/ 5422201 h 6764926"/>
              <a:gd name="connsiteX128" fmla="*/ 6243334 w 8013546"/>
              <a:gd name="connsiteY128" fmla="*/ 5491606 h 6764926"/>
              <a:gd name="connsiteX129" fmla="*/ 6173929 w 8013546"/>
              <a:gd name="connsiteY129" fmla="*/ 5422073 h 6764926"/>
              <a:gd name="connsiteX130" fmla="*/ 6243461 w 8013546"/>
              <a:gd name="connsiteY130" fmla="*/ 5352668 h 6764926"/>
              <a:gd name="connsiteX131" fmla="*/ 4706781 w 8013546"/>
              <a:gd name="connsiteY131" fmla="*/ 5329386 h 6764926"/>
              <a:gd name="connsiteX132" fmla="*/ 4754958 w 8013546"/>
              <a:gd name="connsiteY132" fmla="*/ 5358574 h 6764926"/>
              <a:gd name="connsiteX133" fmla="*/ 4755021 w 8013546"/>
              <a:gd name="connsiteY133" fmla="*/ 5358662 h 6764926"/>
              <a:gd name="connsiteX134" fmla="*/ 4739210 w 8013546"/>
              <a:gd name="connsiteY134" fmla="*/ 5461444 h 6764926"/>
              <a:gd name="connsiteX135" fmla="*/ 4739197 w 8013546"/>
              <a:gd name="connsiteY135" fmla="*/ 5461457 h 6764926"/>
              <a:gd name="connsiteX136" fmla="*/ 4636314 w 8013546"/>
              <a:gd name="connsiteY136" fmla="*/ 5445689 h 6764926"/>
              <a:gd name="connsiteX137" fmla="*/ 4652075 w 8013546"/>
              <a:gd name="connsiteY137" fmla="*/ 5342813 h 6764926"/>
              <a:gd name="connsiteX138" fmla="*/ 4706781 w 8013546"/>
              <a:gd name="connsiteY138" fmla="*/ 5329386 h 6764926"/>
              <a:gd name="connsiteX139" fmla="*/ 4583508 w 8013546"/>
              <a:gd name="connsiteY139" fmla="*/ 5138801 h 6764926"/>
              <a:gd name="connsiteX140" fmla="*/ 4634308 w 8013546"/>
              <a:gd name="connsiteY140" fmla="*/ 5189601 h 6764926"/>
              <a:gd name="connsiteX141" fmla="*/ 4583508 w 8013546"/>
              <a:gd name="connsiteY141" fmla="*/ 5240401 h 6764926"/>
              <a:gd name="connsiteX142" fmla="*/ 4532708 w 8013546"/>
              <a:gd name="connsiteY142" fmla="*/ 5189601 h 6764926"/>
              <a:gd name="connsiteX143" fmla="*/ 4583508 w 8013546"/>
              <a:gd name="connsiteY143" fmla="*/ 5138801 h 6764926"/>
              <a:gd name="connsiteX144" fmla="*/ 6841334 w 8013546"/>
              <a:gd name="connsiteY144" fmla="*/ 4965463 h 6764926"/>
              <a:gd name="connsiteX145" fmla="*/ 7267526 w 8013546"/>
              <a:gd name="connsiteY145" fmla="*/ 5170677 h 6764926"/>
              <a:gd name="connsiteX146" fmla="*/ 7159576 w 8013546"/>
              <a:gd name="connsiteY146" fmla="*/ 5874828 h 6764926"/>
              <a:gd name="connsiteX147" fmla="*/ 6455551 w 8013546"/>
              <a:gd name="connsiteY147" fmla="*/ 5766897 h 6764926"/>
              <a:gd name="connsiteX148" fmla="*/ 6563437 w 8013546"/>
              <a:gd name="connsiteY148" fmla="*/ 5062803 h 6764926"/>
              <a:gd name="connsiteX149" fmla="*/ 6841334 w 8013546"/>
              <a:gd name="connsiteY149" fmla="*/ 4965463 h 6764926"/>
              <a:gd name="connsiteX150" fmla="*/ 6612015 w 8013546"/>
              <a:gd name="connsiteY150" fmla="*/ 4866703 h 6764926"/>
              <a:gd name="connsiteX151" fmla="*/ 6662815 w 8013546"/>
              <a:gd name="connsiteY151" fmla="*/ 4917503 h 6764926"/>
              <a:gd name="connsiteX152" fmla="*/ 6612015 w 8013546"/>
              <a:gd name="connsiteY152" fmla="*/ 4968303 h 6764926"/>
              <a:gd name="connsiteX153" fmla="*/ 6561215 w 8013546"/>
              <a:gd name="connsiteY153" fmla="*/ 4917503 h 6764926"/>
              <a:gd name="connsiteX154" fmla="*/ 6612015 w 8013546"/>
              <a:gd name="connsiteY154" fmla="*/ 4866703 h 6764926"/>
              <a:gd name="connsiteX155" fmla="*/ 7259651 w 8013546"/>
              <a:gd name="connsiteY155" fmla="*/ 4862893 h 6764926"/>
              <a:gd name="connsiteX156" fmla="*/ 7259715 w 8013546"/>
              <a:gd name="connsiteY156" fmla="*/ 4862893 h 6764926"/>
              <a:gd name="connsiteX157" fmla="*/ 7358901 w 8013546"/>
              <a:gd name="connsiteY157" fmla="*/ 4962207 h 6764926"/>
              <a:gd name="connsiteX158" fmla="*/ 7358901 w 8013546"/>
              <a:gd name="connsiteY158" fmla="*/ 4962271 h 6764926"/>
              <a:gd name="connsiteX159" fmla="*/ 7259525 w 8013546"/>
              <a:gd name="connsiteY159" fmla="*/ 5061521 h 6764926"/>
              <a:gd name="connsiteX160" fmla="*/ 7160274 w 8013546"/>
              <a:gd name="connsiteY160" fmla="*/ 4962144 h 6764926"/>
              <a:gd name="connsiteX161" fmla="*/ 7259651 w 8013546"/>
              <a:gd name="connsiteY161" fmla="*/ 4862893 h 6764926"/>
              <a:gd name="connsiteX162" fmla="*/ 3811811 w 8013546"/>
              <a:gd name="connsiteY162" fmla="*/ 4713816 h 6764926"/>
              <a:gd name="connsiteX163" fmla="*/ 4409327 w 8013546"/>
              <a:gd name="connsiteY163" fmla="*/ 5001577 h 6764926"/>
              <a:gd name="connsiteX164" fmla="*/ 4409410 w 8013546"/>
              <a:gd name="connsiteY164" fmla="*/ 5001685 h 6764926"/>
              <a:gd name="connsiteX165" fmla="*/ 4258007 w 8013546"/>
              <a:gd name="connsiteY165" fmla="*/ 5988748 h 6764926"/>
              <a:gd name="connsiteX166" fmla="*/ 3270855 w 8013546"/>
              <a:gd name="connsiteY166" fmla="*/ 5837427 h 6764926"/>
              <a:gd name="connsiteX167" fmla="*/ 3422171 w 8013546"/>
              <a:gd name="connsiteY167" fmla="*/ 4850262 h 6764926"/>
              <a:gd name="connsiteX168" fmla="*/ 3811811 w 8013546"/>
              <a:gd name="connsiteY168" fmla="*/ 4713816 h 6764926"/>
              <a:gd name="connsiteX169" fmla="*/ 4316807 w 8013546"/>
              <a:gd name="connsiteY169" fmla="*/ 4689792 h 6764926"/>
              <a:gd name="connsiteX170" fmla="*/ 4386213 w 8013546"/>
              <a:gd name="connsiteY170" fmla="*/ 4759197 h 6764926"/>
              <a:gd name="connsiteX171" fmla="*/ 4316807 w 8013546"/>
              <a:gd name="connsiteY171" fmla="*/ 4828603 h 6764926"/>
              <a:gd name="connsiteX172" fmla="*/ 4247402 w 8013546"/>
              <a:gd name="connsiteY172" fmla="*/ 4759197 h 6764926"/>
              <a:gd name="connsiteX173" fmla="*/ 4316807 w 8013546"/>
              <a:gd name="connsiteY173" fmla="*/ 4689792 h 6764926"/>
              <a:gd name="connsiteX174" fmla="*/ 3346635 w 8013546"/>
              <a:gd name="connsiteY174" fmla="*/ 4649967 h 6764926"/>
              <a:gd name="connsiteX175" fmla="*/ 3394791 w 8013546"/>
              <a:gd name="connsiteY175" fmla="*/ 4679188 h 6764926"/>
              <a:gd name="connsiteX176" fmla="*/ 3394804 w 8013546"/>
              <a:gd name="connsiteY176" fmla="*/ 4679207 h 6764926"/>
              <a:gd name="connsiteX177" fmla="*/ 3379044 w 8013546"/>
              <a:gd name="connsiteY177" fmla="*/ 4781994 h 6764926"/>
              <a:gd name="connsiteX178" fmla="*/ 3378955 w 8013546"/>
              <a:gd name="connsiteY178" fmla="*/ 4782058 h 6764926"/>
              <a:gd name="connsiteX179" fmla="*/ 3276091 w 8013546"/>
              <a:gd name="connsiteY179" fmla="*/ 4766221 h 6764926"/>
              <a:gd name="connsiteX180" fmla="*/ 3291921 w 8013546"/>
              <a:gd name="connsiteY180" fmla="*/ 4663351 h 6764926"/>
              <a:gd name="connsiteX181" fmla="*/ 3346635 w 8013546"/>
              <a:gd name="connsiteY181" fmla="*/ 4649967 h 6764926"/>
              <a:gd name="connsiteX182" fmla="*/ 3965336 w 8013546"/>
              <a:gd name="connsiteY182" fmla="*/ 4564951 h 6764926"/>
              <a:gd name="connsiteX183" fmla="*/ 4016135 w 8013546"/>
              <a:gd name="connsiteY183" fmla="*/ 4615751 h 6764926"/>
              <a:gd name="connsiteX184" fmla="*/ 3965336 w 8013546"/>
              <a:gd name="connsiteY184" fmla="*/ 4666551 h 6764926"/>
              <a:gd name="connsiteX185" fmla="*/ 3914536 w 8013546"/>
              <a:gd name="connsiteY185" fmla="*/ 4615751 h 6764926"/>
              <a:gd name="connsiteX186" fmla="*/ 3965336 w 8013546"/>
              <a:gd name="connsiteY186" fmla="*/ 4564951 h 6764926"/>
              <a:gd name="connsiteX187" fmla="*/ 3497659 w 8013546"/>
              <a:gd name="connsiteY187" fmla="*/ 4551235 h 6764926"/>
              <a:gd name="connsiteX188" fmla="*/ 3567128 w 8013546"/>
              <a:gd name="connsiteY188" fmla="*/ 4620704 h 6764926"/>
              <a:gd name="connsiteX189" fmla="*/ 3497659 w 8013546"/>
              <a:gd name="connsiteY189" fmla="*/ 4690173 h 6764926"/>
              <a:gd name="connsiteX190" fmla="*/ 3428190 w 8013546"/>
              <a:gd name="connsiteY190" fmla="*/ 4620704 h 6764926"/>
              <a:gd name="connsiteX191" fmla="*/ 3497659 w 8013546"/>
              <a:gd name="connsiteY191" fmla="*/ 4551235 h 6764926"/>
              <a:gd name="connsiteX192" fmla="*/ 4209851 w 8013546"/>
              <a:gd name="connsiteY192" fmla="*/ 4548621 h 6764926"/>
              <a:gd name="connsiteX193" fmla="*/ 4258006 w 8013546"/>
              <a:gd name="connsiteY193" fmla="*/ 4577842 h 6764926"/>
              <a:gd name="connsiteX194" fmla="*/ 4242259 w 8013546"/>
              <a:gd name="connsiteY194" fmla="*/ 4680648 h 6764926"/>
              <a:gd name="connsiteX195" fmla="*/ 4242169 w 8013546"/>
              <a:gd name="connsiteY195" fmla="*/ 4680712 h 6764926"/>
              <a:gd name="connsiteX196" fmla="*/ 4139306 w 8013546"/>
              <a:gd name="connsiteY196" fmla="*/ 4664875 h 6764926"/>
              <a:gd name="connsiteX197" fmla="*/ 4155136 w 8013546"/>
              <a:gd name="connsiteY197" fmla="*/ 4562005 h 6764926"/>
              <a:gd name="connsiteX198" fmla="*/ 4209851 w 8013546"/>
              <a:gd name="connsiteY198" fmla="*/ 4548621 h 6764926"/>
              <a:gd name="connsiteX199" fmla="*/ 7750070 w 8013546"/>
              <a:gd name="connsiteY199" fmla="*/ 4019701 h 6764926"/>
              <a:gd name="connsiteX200" fmla="*/ 7841565 w 8013546"/>
              <a:gd name="connsiteY200" fmla="*/ 4075049 h 6764926"/>
              <a:gd name="connsiteX201" fmla="*/ 7841629 w 8013546"/>
              <a:gd name="connsiteY201" fmla="*/ 4075163 h 6764926"/>
              <a:gd name="connsiteX202" fmla="*/ 7811657 w 8013546"/>
              <a:gd name="connsiteY202" fmla="*/ 4270438 h 6764926"/>
              <a:gd name="connsiteX203" fmla="*/ 7616458 w 8013546"/>
              <a:gd name="connsiteY203" fmla="*/ 4240561 h 6764926"/>
              <a:gd name="connsiteX204" fmla="*/ 7646239 w 8013546"/>
              <a:gd name="connsiteY204" fmla="*/ 4045254 h 6764926"/>
              <a:gd name="connsiteX205" fmla="*/ 7750070 w 8013546"/>
              <a:gd name="connsiteY205" fmla="*/ 4019701 h 6764926"/>
              <a:gd name="connsiteX206" fmla="*/ 1132176 w 8013546"/>
              <a:gd name="connsiteY206" fmla="*/ 3902108 h 6764926"/>
              <a:gd name="connsiteX207" fmla="*/ 1223664 w 8013546"/>
              <a:gd name="connsiteY207" fmla="*/ 3957446 h 6764926"/>
              <a:gd name="connsiteX208" fmla="*/ 1223664 w 8013546"/>
              <a:gd name="connsiteY208" fmla="*/ 3957510 h 6764926"/>
              <a:gd name="connsiteX209" fmla="*/ 1223753 w 8013546"/>
              <a:gd name="connsiteY209" fmla="*/ 3957637 h 6764926"/>
              <a:gd name="connsiteX210" fmla="*/ 1193692 w 8013546"/>
              <a:gd name="connsiteY210" fmla="*/ 4152899 h 6764926"/>
              <a:gd name="connsiteX211" fmla="*/ 998582 w 8013546"/>
              <a:gd name="connsiteY211" fmla="*/ 4122978 h 6764926"/>
              <a:gd name="connsiteX212" fmla="*/ 1028357 w 8013546"/>
              <a:gd name="connsiteY212" fmla="*/ 3927671 h 6764926"/>
              <a:gd name="connsiteX213" fmla="*/ 1132176 w 8013546"/>
              <a:gd name="connsiteY213" fmla="*/ 3902108 h 6764926"/>
              <a:gd name="connsiteX214" fmla="*/ 6909538 w 8013546"/>
              <a:gd name="connsiteY214" fmla="*/ 3816165 h 6764926"/>
              <a:gd name="connsiteX215" fmla="*/ 6996190 w 8013546"/>
              <a:gd name="connsiteY215" fmla="*/ 3827576 h 6764926"/>
              <a:gd name="connsiteX216" fmla="*/ 7396050 w 8013546"/>
              <a:gd name="connsiteY216" fmla="*/ 4450212 h 6764926"/>
              <a:gd name="connsiteX217" fmla="*/ 6773432 w 8013546"/>
              <a:gd name="connsiteY217" fmla="*/ 4850065 h 6764926"/>
              <a:gd name="connsiteX218" fmla="*/ 6701931 w 8013546"/>
              <a:gd name="connsiteY218" fmla="*/ 4829111 h 6764926"/>
              <a:gd name="connsiteX219" fmla="*/ 6650751 w 8013546"/>
              <a:gd name="connsiteY219" fmla="*/ 4805362 h 6764926"/>
              <a:gd name="connsiteX220" fmla="*/ 6722569 w 8013546"/>
              <a:gd name="connsiteY220" fmla="*/ 4367846 h 6764926"/>
              <a:gd name="connsiteX221" fmla="*/ 6625287 w 8013546"/>
              <a:gd name="connsiteY221" fmla="*/ 3884484 h 6764926"/>
              <a:gd name="connsiteX222" fmla="*/ 6656211 w 8013546"/>
              <a:gd name="connsiteY222" fmla="*/ 3868165 h 6764926"/>
              <a:gd name="connsiteX223" fmla="*/ 6909538 w 8013546"/>
              <a:gd name="connsiteY223" fmla="*/ 3816165 h 6764926"/>
              <a:gd name="connsiteX224" fmla="*/ 1325960 w 8013546"/>
              <a:gd name="connsiteY224" fmla="*/ 3729863 h 6764926"/>
              <a:gd name="connsiteX225" fmla="*/ 1326087 w 8013546"/>
              <a:gd name="connsiteY225" fmla="*/ 3729863 h 6764926"/>
              <a:gd name="connsiteX226" fmla="*/ 1425401 w 8013546"/>
              <a:gd name="connsiteY226" fmla="*/ 3829050 h 6764926"/>
              <a:gd name="connsiteX227" fmla="*/ 1326214 w 8013546"/>
              <a:gd name="connsiteY227" fmla="*/ 3928491 h 6764926"/>
              <a:gd name="connsiteX228" fmla="*/ 1226773 w 8013546"/>
              <a:gd name="connsiteY228" fmla="*/ 3829304 h 6764926"/>
              <a:gd name="connsiteX229" fmla="*/ 1325960 w 8013546"/>
              <a:gd name="connsiteY229" fmla="*/ 3729863 h 6764926"/>
              <a:gd name="connsiteX230" fmla="*/ 1983952 w 8013546"/>
              <a:gd name="connsiteY230" fmla="*/ 3713670 h 6764926"/>
              <a:gd name="connsiteX231" fmla="*/ 2457978 w 8013546"/>
              <a:gd name="connsiteY231" fmla="*/ 4177220 h 6764926"/>
              <a:gd name="connsiteX232" fmla="*/ 3160734 w 8013546"/>
              <a:gd name="connsiteY232" fmla="*/ 4536566 h 6764926"/>
              <a:gd name="connsiteX233" fmla="*/ 3165496 w 8013546"/>
              <a:gd name="connsiteY233" fmla="*/ 4566665 h 6764926"/>
              <a:gd name="connsiteX234" fmla="*/ 2356803 w 8013546"/>
              <a:gd name="connsiteY234" fmla="*/ 5698985 h 6764926"/>
              <a:gd name="connsiteX235" fmla="*/ 1178487 w 8013546"/>
              <a:gd name="connsiteY235" fmla="*/ 4897957 h 6764926"/>
              <a:gd name="connsiteX236" fmla="*/ 1979507 w 8013546"/>
              <a:gd name="connsiteY236" fmla="*/ 3719639 h 6764926"/>
              <a:gd name="connsiteX237" fmla="*/ 1983952 w 8013546"/>
              <a:gd name="connsiteY237" fmla="*/ 3713670 h 6764926"/>
              <a:gd name="connsiteX238" fmla="*/ 6772607 w 8013546"/>
              <a:gd name="connsiteY238" fmla="*/ 3660775 h 6764926"/>
              <a:gd name="connsiteX239" fmla="*/ 6842076 w 8013546"/>
              <a:gd name="connsiteY239" fmla="*/ 3730244 h 6764926"/>
              <a:gd name="connsiteX240" fmla="*/ 6772607 w 8013546"/>
              <a:gd name="connsiteY240" fmla="*/ 3799713 h 6764926"/>
              <a:gd name="connsiteX241" fmla="*/ 6703138 w 8013546"/>
              <a:gd name="connsiteY241" fmla="*/ 3730244 h 6764926"/>
              <a:gd name="connsiteX242" fmla="*/ 6772607 w 8013546"/>
              <a:gd name="connsiteY242" fmla="*/ 3660775 h 6764926"/>
              <a:gd name="connsiteX243" fmla="*/ 1516458 w 8013546"/>
              <a:gd name="connsiteY243" fmla="*/ 3655821 h 6764926"/>
              <a:gd name="connsiteX244" fmla="*/ 1516840 w 8013546"/>
              <a:gd name="connsiteY244" fmla="*/ 3655821 h 6764926"/>
              <a:gd name="connsiteX245" fmla="*/ 1586308 w 8013546"/>
              <a:gd name="connsiteY245" fmla="*/ 3725290 h 6764926"/>
              <a:gd name="connsiteX246" fmla="*/ 1517220 w 8013546"/>
              <a:gd name="connsiteY246" fmla="*/ 3794759 h 6764926"/>
              <a:gd name="connsiteX247" fmla="*/ 1447371 w 8013546"/>
              <a:gd name="connsiteY247" fmla="*/ 3725671 h 6764926"/>
              <a:gd name="connsiteX248" fmla="*/ 1516458 w 8013546"/>
              <a:gd name="connsiteY248" fmla="*/ 3655821 h 6764926"/>
              <a:gd name="connsiteX249" fmla="*/ 6990158 w 8013546"/>
              <a:gd name="connsiteY249" fmla="*/ 3611308 h 6764926"/>
              <a:gd name="connsiteX250" fmla="*/ 6990666 w 8013546"/>
              <a:gd name="connsiteY250" fmla="*/ 3611308 h 6764926"/>
              <a:gd name="connsiteX251" fmla="*/ 7060008 w 8013546"/>
              <a:gd name="connsiteY251" fmla="*/ 3680777 h 6764926"/>
              <a:gd name="connsiteX252" fmla="*/ 6990920 w 8013546"/>
              <a:gd name="connsiteY252" fmla="*/ 3750246 h 6764926"/>
              <a:gd name="connsiteX253" fmla="*/ 6921070 w 8013546"/>
              <a:gd name="connsiteY253" fmla="*/ 3681158 h 6764926"/>
              <a:gd name="connsiteX254" fmla="*/ 6990158 w 8013546"/>
              <a:gd name="connsiteY254" fmla="*/ 3611308 h 6764926"/>
              <a:gd name="connsiteX255" fmla="*/ 1199975 w 8013546"/>
              <a:gd name="connsiteY255" fmla="*/ 3571747 h 6764926"/>
              <a:gd name="connsiteX256" fmla="*/ 1269380 w 8013546"/>
              <a:gd name="connsiteY256" fmla="*/ 3641152 h 6764926"/>
              <a:gd name="connsiteX257" fmla="*/ 1269380 w 8013546"/>
              <a:gd name="connsiteY257" fmla="*/ 3641280 h 6764926"/>
              <a:gd name="connsiteX258" fmla="*/ 1199847 w 8013546"/>
              <a:gd name="connsiteY258" fmla="*/ 3710685 h 6764926"/>
              <a:gd name="connsiteX259" fmla="*/ 1130442 w 8013546"/>
              <a:gd name="connsiteY259" fmla="*/ 3641152 h 6764926"/>
              <a:gd name="connsiteX260" fmla="*/ 1199975 w 8013546"/>
              <a:gd name="connsiteY260" fmla="*/ 3571747 h 6764926"/>
              <a:gd name="connsiteX261" fmla="*/ 1129553 w 8013546"/>
              <a:gd name="connsiteY261" fmla="*/ 3450716 h 6764926"/>
              <a:gd name="connsiteX262" fmla="*/ 1180353 w 8013546"/>
              <a:gd name="connsiteY262" fmla="*/ 3501516 h 6764926"/>
              <a:gd name="connsiteX263" fmla="*/ 1129553 w 8013546"/>
              <a:gd name="connsiteY263" fmla="*/ 3552316 h 6764926"/>
              <a:gd name="connsiteX264" fmla="*/ 1078753 w 8013546"/>
              <a:gd name="connsiteY264" fmla="*/ 3501516 h 6764926"/>
              <a:gd name="connsiteX265" fmla="*/ 1129553 w 8013546"/>
              <a:gd name="connsiteY265" fmla="*/ 3450716 h 6764926"/>
              <a:gd name="connsiteX266" fmla="*/ 1386960 w 8013546"/>
              <a:gd name="connsiteY266" fmla="*/ 3432147 h 6764926"/>
              <a:gd name="connsiteX267" fmla="*/ 1451947 w 8013546"/>
              <a:gd name="connsiteY267" fmla="*/ 3471481 h 6764926"/>
              <a:gd name="connsiteX268" fmla="*/ 1452004 w 8013546"/>
              <a:gd name="connsiteY268" fmla="*/ 3471564 h 6764926"/>
              <a:gd name="connsiteX269" fmla="*/ 1430674 w 8013546"/>
              <a:gd name="connsiteY269" fmla="*/ 3610292 h 6764926"/>
              <a:gd name="connsiteX270" fmla="*/ 1292003 w 8013546"/>
              <a:gd name="connsiteY270" fmla="*/ 3589039 h 6764926"/>
              <a:gd name="connsiteX271" fmla="*/ 1313193 w 8013546"/>
              <a:gd name="connsiteY271" fmla="*/ 3450291 h 6764926"/>
              <a:gd name="connsiteX272" fmla="*/ 1386960 w 8013546"/>
              <a:gd name="connsiteY272" fmla="*/ 3432147 h 6764926"/>
              <a:gd name="connsiteX273" fmla="*/ 1710902 w 8013546"/>
              <a:gd name="connsiteY273" fmla="*/ 3423539 h 6764926"/>
              <a:gd name="connsiteX274" fmla="*/ 1847681 w 8013546"/>
              <a:gd name="connsiteY274" fmla="*/ 3560318 h 6764926"/>
              <a:gd name="connsiteX275" fmla="*/ 1710902 w 8013546"/>
              <a:gd name="connsiteY275" fmla="*/ 3697097 h 6764926"/>
              <a:gd name="connsiteX276" fmla="*/ 1574123 w 8013546"/>
              <a:gd name="connsiteY276" fmla="*/ 3560318 h 6764926"/>
              <a:gd name="connsiteX277" fmla="*/ 1710902 w 8013546"/>
              <a:gd name="connsiteY277" fmla="*/ 3423539 h 6764926"/>
              <a:gd name="connsiteX278" fmla="*/ 7462505 w 8013546"/>
              <a:gd name="connsiteY278" fmla="*/ 3400259 h 6764926"/>
              <a:gd name="connsiteX279" fmla="*/ 7694182 w 8013546"/>
              <a:gd name="connsiteY279" fmla="*/ 3511867 h 6764926"/>
              <a:gd name="connsiteX280" fmla="*/ 7635508 w 8013546"/>
              <a:gd name="connsiteY280" fmla="*/ 3894582 h 6764926"/>
              <a:gd name="connsiteX281" fmla="*/ 7635445 w 8013546"/>
              <a:gd name="connsiteY281" fmla="*/ 3894620 h 6764926"/>
              <a:gd name="connsiteX282" fmla="*/ 7252730 w 8013546"/>
              <a:gd name="connsiteY282" fmla="*/ 3835895 h 6764926"/>
              <a:gd name="connsiteX283" fmla="*/ 7311404 w 8013546"/>
              <a:gd name="connsiteY283" fmla="*/ 3453143 h 6764926"/>
              <a:gd name="connsiteX284" fmla="*/ 7462505 w 8013546"/>
              <a:gd name="connsiteY284" fmla="*/ 3400259 h 6764926"/>
              <a:gd name="connsiteX285" fmla="*/ 662507 w 8013546"/>
              <a:gd name="connsiteY285" fmla="*/ 3359270 h 6764926"/>
              <a:gd name="connsiteX286" fmla="*/ 956839 w 8013546"/>
              <a:gd name="connsiteY286" fmla="*/ 3501008 h 6764926"/>
              <a:gd name="connsiteX287" fmla="*/ 956934 w 8013546"/>
              <a:gd name="connsiteY287" fmla="*/ 3501142 h 6764926"/>
              <a:gd name="connsiteX288" fmla="*/ 882290 w 8013546"/>
              <a:gd name="connsiteY288" fmla="*/ 3987291 h 6764926"/>
              <a:gd name="connsiteX289" fmla="*/ 396059 w 8013546"/>
              <a:gd name="connsiteY289" fmla="*/ 3912749 h 6764926"/>
              <a:gd name="connsiteX290" fmla="*/ 470578 w 8013546"/>
              <a:gd name="connsiteY290" fmla="*/ 3426491 h 6764926"/>
              <a:gd name="connsiteX291" fmla="*/ 662507 w 8013546"/>
              <a:gd name="connsiteY291" fmla="*/ 3359270 h 6764926"/>
              <a:gd name="connsiteX292" fmla="*/ 5471095 w 8013546"/>
              <a:gd name="connsiteY292" fmla="*/ 3273266 h 6764926"/>
              <a:gd name="connsiteX293" fmla="*/ 5963744 w 8013546"/>
              <a:gd name="connsiteY293" fmla="*/ 3383216 h 6764926"/>
              <a:gd name="connsiteX294" fmla="*/ 6442343 w 8013546"/>
              <a:gd name="connsiteY294" fmla="*/ 3789552 h 6764926"/>
              <a:gd name="connsiteX295" fmla="*/ 6159089 w 8013546"/>
              <a:gd name="connsiteY295" fmla="*/ 5296642 h 6764926"/>
              <a:gd name="connsiteX296" fmla="*/ 4589527 w 8013546"/>
              <a:gd name="connsiteY296" fmla="*/ 5056091 h 6764926"/>
              <a:gd name="connsiteX297" fmla="*/ 4830078 w 8013546"/>
              <a:gd name="connsiteY297" fmla="*/ 3486530 h 6764926"/>
              <a:gd name="connsiteX298" fmla="*/ 5274578 w 8013546"/>
              <a:gd name="connsiteY298" fmla="*/ 3289998 h 6764926"/>
              <a:gd name="connsiteX299" fmla="*/ 5471095 w 8013546"/>
              <a:gd name="connsiteY299" fmla="*/ 3273266 h 6764926"/>
              <a:gd name="connsiteX300" fmla="*/ 7894961 w 8013546"/>
              <a:gd name="connsiteY300" fmla="*/ 3242565 h 6764926"/>
              <a:gd name="connsiteX301" fmla="*/ 7986409 w 8013546"/>
              <a:gd name="connsiteY301" fmla="*/ 3297936 h 6764926"/>
              <a:gd name="connsiteX302" fmla="*/ 7986473 w 8013546"/>
              <a:gd name="connsiteY302" fmla="*/ 3298063 h 6764926"/>
              <a:gd name="connsiteX303" fmla="*/ 7956438 w 8013546"/>
              <a:gd name="connsiteY303" fmla="*/ 3493325 h 6764926"/>
              <a:gd name="connsiteX304" fmla="*/ 7761239 w 8013546"/>
              <a:gd name="connsiteY304" fmla="*/ 3463385 h 6764926"/>
              <a:gd name="connsiteX305" fmla="*/ 7791083 w 8013546"/>
              <a:gd name="connsiteY305" fmla="*/ 3268091 h 6764926"/>
              <a:gd name="connsiteX306" fmla="*/ 7894961 w 8013546"/>
              <a:gd name="connsiteY306" fmla="*/ 3242565 h 6764926"/>
              <a:gd name="connsiteX307" fmla="*/ 7450533 w 8013546"/>
              <a:gd name="connsiteY307" fmla="*/ 3215576 h 6764926"/>
              <a:gd name="connsiteX308" fmla="*/ 7519939 w 8013546"/>
              <a:gd name="connsiteY308" fmla="*/ 3284981 h 6764926"/>
              <a:gd name="connsiteX309" fmla="*/ 7450533 w 8013546"/>
              <a:gd name="connsiteY309" fmla="*/ 3354387 h 6764926"/>
              <a:gd name="connsiteX310" fmla="*/ 7381127 w 8013546"/>
              <a:gd name="connsiteY310" fmla="*/ 3284981 h 6764926"/>
              <a:gd name="connsiteX311" fmla="*/ 7450533 w 8013546"/>
              <a:gd name="connsiteY311" fmla="*/ 3215576 h 6764926"/>
              <a:gd name="connsiteX312" fmla="*/ 7727583 w 8013546"/>
              <a:gd name="connsiteY312" fmla="*/ 3047366 h 6764926"/>
              <a:gd name="connsiteX313" fmla="*/ 7796989 w 8013546"/>
              <a:gd name="connsiteY313" fmla="*/ 3116772 h 6764926"/>
              <a:gd name="connsiteX314" fmla="*/ 7796989 w 8013546"/>
              <a:gd name="connsiteY314" fmla="*/ 3116900 h 6764926"/>
              <a:gd name="connsiteX315" fmla="*/ 7727456 w 8013546"/>
              <a:gd name="connsiteY315" fmla="*/ 3186302 h 6764926"/>
              <a:gd name="connsiteX316" fmla="*/ 7658051 w 8013546"/>
              <a:gd name="connsiteY316" fmla="*/ 3116772 h 6764926"/>
              <a:gd name="connsiteX317" fmla="*/ 7727583 w 8013546"/>
              <a:gd name="connsiteY317" fmla="*/ 3047366 h 6764926"/>
              <a:gd name="connsiteX318" fmla="*/ 1923627 w 8013546"/>
              <a:gd name="connsiteY318" fmla="*/ 1451109 h 6764926"/>
              <a:gd name="connsiteX319" fmla="*/ 2253065 w 8013546"/>
              <a:gd name="connsiteY319" fmla="*/ 2319661 h 6764926"/>
              <a:gd name="connsiteX320" fmla="*/ 1844824 w 8013546"/>
              <a:gd name="connsiteY320" fmla="*/ 3120899 h 6764926"/>
              <a:gd name="connsiteX321" fmla="*/ 1685501 w 8013546"/>
              <a:gd name="connsiteY321" fmla="*/ 2261178 h 6764926"/>
              <a:gd name="connsiteX322" fmla="*/ 1923627 w 8013546"/>
              <a:gd name="connsiteY322" fmla="*/ 1451109 h 6764926"/>
              <a:gd name="connsiteX323" fmla="*/ 5681168 w 8013546"/>
              <a:gd name="connsiteY323" fmla="*/ 1352557 h 6764926"/>
              <a:gd name="connsiteX324" fmla="*/ 5964759 w 8013546"/>
              <a:gd name="connsiteY324" fmla="*/ 2331854 h 6764926"/>
              <a:gd name="connsiteX325" fmla="*/ 5786705 w 8013546"/>
              <a:gd name="connsiteY325" fmla="*/ 3195955 h 6764926"/>
              <a:gd name="connsiteX326" fmla="*/ 5541341 w 8013546"/>
              <a:gd name="connsiteY326" fmla="*/ 3166047 h 6764926"/>
              <a:gd name="connsiteX327" fmla="*/ 5303470 w 8013546"/>
              <a:gd name="connsiteY327" fmla="*/ 3172397 h 6764926"/>
              <a:gd name="connsiteX328" fmla="*/ 5092967 w 8013546"/>
              <a:gd name="connsiteY328" fmla="*/ 2302453 h 6764926"/>
              <a:gd name="connsiteX329" fmla="*/ 5681168 w 8013546"/>
              <a:gd name="connsiteY329" fmla="*/ 1352557 h 6764926"/>
              <a:gd name="connsiteX330" fmla="*/ 6318407 w 8013546"/>
              <a:gd name="connsiteY330" fmla="*/ 1160311 h 6764926"/>
              <a:gd name="connsiteX331" fmla="*/ 7373634 w 8013546"/>
              <a:gd name="connsiteY331" fmla="*/ 1679011 h 6764926"/>
              <a:gd name="connsiteX332" fmla="*/ 7373634 w 8013546"/>
              <a:gd name="connsiteY332" fmla="*/ 1678757 h 6764926"/>
              <a:gd name="connsiteX333" fmla="*/ 7101219 w 8013546"/>
              <a:gd name="connsiteY333" fmla="*/ 3455543 h 6764926"/>
              <a:gd name="connsiteX334" fmla="*/ 6519876 w 8013546"/>
              <a:gd name="connsiteY334" fmla="*/ 3689477 h 6764926"/>
              <a:gd name="connsiteX335" fmla="*/ 6245112 w 8013546"/>
              <a:gd name="connsiteY335" fmla="*/ 3412681 h 6764926"/>
              <a:gd name="connsiteX336" fmla="*/ 5888750 w 8013546"/>
              <a:gd name="connsiteY336" fmla="*/ 3225800 h 6764926"/>
              <a:gd name="connsiteX337" fmla="*/ 6075567 w 8013546"/>
              <a:gd name="connsiteY337" fmla="*/ 2399164 h 6764926"/>
              <a:gd name="connsiteX338" fmla="*/ 5776228 w 8013546"/>
              <a:gd name="connsiteY338" fmla="*/ 1296170 h 6764926"/>
              <a:gd name="connsiteX339" fmla="*/ 6318407 w 8013546"/>
              <a:gd name="connsiteY339" fmla="*/ 1160311 h 6764926"/>
              <a:gd name="connsiteX340" fmla="*/ 1189118 w 8013546"/>
              <a:gd name="connsiteY340" fmla="*/ 1114652 h 6764926"/>
              <a:gd name="connsiteX341" fmla="*/ 1305201 w 8013546"/>
              <a:gd name="connsiteY341" fmla="*/ 1125799 h 6764926"/>
              <a:gd name="connsiteX342" fmla="*/ 1825902 w 8013546"/>
              <a:gd name="connsiteY342" fmla="*/ 1374655 h 6764926"/>
              <a:gd name="connsiteX343" fmla="*/ 1690520 w 8013546"/>
              <a:gd name="connsiteY343" fmla="*/ 1696283 h 6764926"/>
              <a:gd name="connsiteX344" fmla="*/ 1559645 w 8013546"/>
              <a:gd name="connsiteY344" fmla="*/ 2312675 h 6764926"/>
              <a:gd name="connsiteX345" fmla="*/ 1666453 w 8013546"/>
              <a:gd name="connsiteY345" fmla="*/ 3007363 h 6764926"/>
              <a:gd name="connsiteX346" fmla="*/ 1744431 w 8013546"/>
              <a:gd name="connsiteY346" fmla="*/ 3212592 h 6764926"/>
              <a:gd name="connsiteX347" fmla="*/ 959950 w 8013546"/>
              <a:gd name="connsiteY347" fmla="*/ 3377692 h 6764926"/>
              <a:gd name="connsiteX348" fmla="*/ 12296 w 8013546"/>
              <a:gd name="connsiteY348" fmla="*/ 2086846 h 6764926"/>
              <a:gd name="connsiteX349" fmla="*/ 1189118 w 8013546"/>
              <a:gd name="connsiteY349" fmla="*/ 1114652 h 6764926"/>
              <a:gd name="connsiteX350" fmla="*/ 6849505 w 8013546"/>
              <a:gd name="connsiteY350" fmla="*/ 1053721 h 6764926"/>
              <a:gd name="connsiteX351" fmla="*/ 6918911 w 8013546"/>
              <a:gd name="connsiteY351" fmla="*/ 1123126 h 6764926"/>
              <a:gd name="connsiteX352" fmla="*/ 6849505 w 8013546"/>
              <a:gd name="connsiteY352" fmla="*/ 1192532 h 6764926"/>
              <a:gd name="connsiteX353" fmla="*/ 6780100 w 8013546"/>
              <a:gd name="connsiteY353" fmla="*/ 1123126 h 6764926"/>
              <a:gd name="connsiteX354" fmla="*/ 6849505 w 8013546"/>
              <a:gd name="connsiteY354" fmla="*/ 1053721 h 6764926"/>
              <a:gd name="connsiteX355" fmla="*/ 5770957 w 8013546"/>
              <a:gd name="connsiteY355" fmla="*/ 1043814 h 6764926"/>
              <a:gd name="connsiteX356" fmla="*/ 5840363 w 8013546"/>
              <a:gd name="connsiteY356" fmla="*/ 1113220 h 6764926"/>
              <a:gd name="connsiteX357" fmla="*/ 5770957 w 8013546"/>
              <a:gd name="connsiteY357" fmla="*/ 1182626 h 6764926"/>
              <a:gd name="connsiteX358" fmla="*/ 5701552 w 8013546"/>
              <a:gd name="connsiteY358" fmla="*/ 1113220 h 6764926"/>
              <a:gd name="connsiteX359" fmla="*/ 5770957 w 8013546"/>
              <a:gd name="connsiteY359" fmla="*/ 1043814 h 6764926"/>
              <a:gd name="connsiteX360" fmla="*/ 757541 w 8013546"/>
              <a:gd name="connsiteY360" fmla="*/ 873187 h 6764926"/>
              <a:gd name="connsiteX361" fmla="*/ 805702 w 8013546"/>
              <a:gd name="connsiteY361" fmla="*/ 902398 h 6764926"/>
              <a:gd name="connsiteX362" fmla="*/ 789891 w 8013546"/>
              <a:gd name="connsiteY362" fmla="*/ 1005268 h 6764926"/>
              <a:gd name="connsiteX363" fmla="*/ 789884 w 8013546"/>
              <a:gd name="connsiteY363" fmla="*/ 1005268 h 6764926"/>
              <a:gd name="connsiteX364" fmla="*/ 687014 w 8013546"/>
              <a:gd name="connsiteY364" fmla="*/ 989457 h 6764926"/>
              <a:gd name="connsiteX365" fmla="*/ 702832 w 8013546"/>
              <a:gd name="connsiteY365" fmla="*/ 886581 h 6764926"/>
              <a:gd name="connsiteX366" fmla="*/ 757541 w 8013546"/>
              <a:gd name="connsiteY366" fmla="*/ 873187 h 6764926"/>
              <a:gd name="connsiteX367" fmla="*/ 6082278 w 8013546"/>
              <a:gd name="connsiteY367" fmla="*/ 847367 h 6764926"/>
              <a:gd name="connsiteX368" fmla="*/ 6173357 w 8013546"/>
              <a:gd name="connsiteY368" fmla="*/ 902530 h 6764926"/>
              <a:gd name="connsiteX369" fmla="*/ 6173364 w 8013546"/>
              <a:gd name="connsiteY369" fmla="*/ 902543 h 6764926"/>
              <a:gd name="connsiteX370" fmla="*/ 6143576 w 8013546"/>
              <a:gd name="connsiteY370" fmla="*/ 1097032 h 6764926"/>
              <a:gd name="connsiteX371" fmla="*/ 5949094 w 8013546"/>
              <a:gd name="connsiteY371" fmla="*/ 1067250 h 6764926"/>
              <a:gd name="connsiteX372" fmla="*/ 5978863 w 8013546"/>
              <a:gd name="connsiteY372" fmla="*/ 872761 h 6764926"/>
              <a:gd name="connsiteX373" fmla="*/ 6082278 w 8013546"/>
              <a:gd name="connsiteY373" fmla="*/ 847367 h 6764926"/>
              <a:gd name="connsiteX374" fmla="*/ 7199098 w 8013546"/>
              <a:gd name="connsiteY374" fmla="*/ 835333 h 6764926"/>
              <a:gd name="connsiteX375" fmla="*/ 7415989 w 8013546"/>
              <a:gd name="connsiteY375" fmla="*/ 939804 h 6764926"/>
              <a:gd name="connsiteX376" fmla="*/ 7361062 w 8013546"/>
              <a:gd name="connsiteY376" fmla="*/ 1298137 h 6764926"/>
              <a:gd name="connsiteX377" fmla="*/ 7361062 w 8013546"/>
              <a:gd name="connsiteY377" fmla="*/ 1298149 h 6764926"/>
              <a:gd name="connsiteX378" fmla="*/ 7002667 w 8013546"/>
              <a:gd name="connsiteY378" fmla="*/ 1243203 h 6764926"/>
              <a:gd name="connsiteX379" fmla="*/ 7057658 w 8013546"/>
              <a:gd name="connsiteY379" fmla="*/ 884859 h 6764926"/>
              <a:gd name="connsiteX380" fmla="*/ 7199098 w 8013546"/>
              <a:gd name="connsiteY380" fmla="*/ 835333 h 6764926"/>
              <a:gd name="connsiteX381" fmla="*/ 2156327 w 8013546"/>
              <a:gd name="connsiteY381" fmla="*/ 757658 h 6764926"/>
              <a:gd name="connsiteX382" fmla="*/ 2221312 w 8013546"/>
              <a:gd name="connsiteY382" fmla="*/ 796992 h 6764926"/>
              <a:gd name="connsiteX383" fmla="*/ 2221369 w 8013546"/>
              <a:gd name="connsiteY383" fmla="*/ 797075 h 6764926"/>
              <a:gd name="connsiteX384" fmla="*/ 2200040 w 8013546"/>
              <a:gd name="connsiteY384" fmla="*/ 935802 h 6764926"/>
              <a:gd name="connsiteX385" fmla="*/ 2061368 w 8013546"/>
              <a:gd name="connsiteY385" fmla="*/ 914550 h 6764926"/>
              <a:gd name="connsiteX386" fmla="*/ 2082558 w 8013546"/>
              <a:gd name="connsiteY386" fmla="*/ 775802 h 6764926"/>
              <a:gd name="connsiteX387" fmla="*/ 2156327 w 8013546"/>
              <a:gd name="connsiteY387" fmla="*/ 757658 h 6764926"/>
              <a:gd name="connsiteX388" fmla="*/ 530660 w 8013546"/>
              <a:gd name="connsiteY388" fmla="*/ 338360 h 6764926"/>
              <a:gd name="connsiteX389" fmla="*/ 600857 w 8013546"/>
              <a:gd name="connsiteY389" fmla="*/ 381004 h 6764926"/>
              <a:gd name="connsiteX390" fmla="*/ 577871 w 8013546"/>
              <a:gd name="connsiteY390" fmla="*/ 530864 h 6764926"/>
              <a:gd name="connsiteX391" fmla="*/ 577695 w 8013546"/>
              <a:gd name="connsiteY391" fmla="*/ 530993 h 6764926"/>
              <a:gd name="connsiteX392" fmla="*/ 427707 w 8013546"/>
              <a:gd name="connsiteY392" fmla="*/ 507831 h 6764926"/>
              <a:gd name="connsiteX393" fmla="*/ 450869 w 8013546"/>
              <a:gd name="connsiteY393" fmla="*/ 357842 h 6764926"/>
              <a:gd name="connsiteX394" fmla="*/ 530660 w 8013546"/>
              <a:gd name="connsiteY394" fmla="*/ 338360 h 6764926"/>
              <a:gd name="connsiteX395" fmla="*/ 2329318 w 8013546"/>
              <a:gd name="connsiteY395" fmla="*/ 300190 h 6764926"/>
              <a:gd name="connsiteX396" fmla="*/ 2508652 w 8013546"/>
              <a:gd name="connsiteY396" fmla="*/ 386594 h 6764926"/>
              <a:gd name="connsiteX397" fmla="*/ 2463185 w 8013546"/>
              <a:gd name="connsiteY397" fmla="*/ 682884 h 6764926"/>
              <a:gd name="connsiteX398" fmla="*/ 2166889 w 8013546"/>
              <a:gd name="connsiteY398" fmla="*/ 637419 h 6764926"/>
              <a:gd name="connsiteX399" fmla="*/ 2212362 w 8013546"/>
              <a:gd name="connsiteY399" fmla="*/ 341126 h 6764926"/>
              <a:gd name="connsiteX400" fmla="*/ 2329318 w 8013546"/>
              <a:gd name="connsiteY400" fmla="*/ 300190 h 6764926"/>
              <a:gd name="connsiteX401" fmla="*/ 2734194 w 8013546"/>
              <a:gd name="connsiteY401" fmla="*/ 292106 h 6764926"/>
              <a:gd name="connsiteX402" fmla="*/ 2799161 w 8013546"/>
              <a:gd name="connsiteY402" fmla="*/ 331473 h 6764926"/>
              <a:gd name="connsiteX403" fmla="*/ 2799167 w 8013546"/>
              <a:gd name="connsiteY403" fmla="*/ 331481 h 6764926"/>
              <a:gd name="connsiteX404" fmla="*/ 2777888 w 8013546"/>
              <a:gd name="connsiteY404" fmla="*/ 470220 h 6764926"/>
              <a:gd name="connsiteX405" fmla="*/ 2639153 w 8013546"/>
              <a:gd name="connsiteY405" fmla="*/ 448950 h 6764926"/>
              <a:gd name="connsiteX406" fmla="*/ 2660420 w 8013546"/>
              <a:gd name="connsiteY406" fmla="*/ 310208 h 6764926"/>
              <a:gd name="connsiteX407" fmla="*/ 2734194 w 8013546"/>
              <a:gd name="connsiteY407" fmla="*/ 292106 h 6764926"/>
              <a:gd name="connsiteX408" fmla="*/ 3769563 w 8013546"/>
              <a:gd name="connsiteY408" fmla="*/ 264665 h 6764926"/>
              <a:gd name="connsiteX409" fmla="*/ 3910932 w 8013546"/>
              <a:gd name="connsiteY409" fmla="*/ 265610 h 6764926"/>
              <a:gd name="connsiteX410" fmla="*/ 4914533 w 8013546"/>
              <a:gd name="connsiteY410" fmla="*/ 564268 h 6764926"/>
              <a:gd name="connsiteX411" fmla="*/ 5527435 w 8013546"/>
              <a:gd name="connsiteY411" fmla="*/ 1140149 h 6764926"/>
              <a:gd name="connsiteX412" fmla="*/ 5527435 w 8013546"/>
              <a:gd name="connsiteY412" fmla="*/ 1140023 h 6764926"/>
              <a:gd name="connsiteX413" fmla="*/ 5599571 w 8013546"/>
              <a:gd name="connsiteY413" fmla="*/ 1252926 h 6764926"/>
              <a:gd name="connsiteX414" fmla="*/ 4968381 w 8013546"/>
              <a:gd name="connsiteY414" fmla="*/ 2298707 h 6764926"/>
              <a:gd name="connsiteX415" fmla="*/ 5093603 w 8013546"/>
              <a:gd name="connsiteY415" fmla="*/ 3025333 h 6764926"/>
              <a:gd name="connsiteX416" fmla="*/ 5187456 w 8013546"/>
              <a:gd name="connsiteY416" fmla="*/ 3207195 h 6764926"/>
              <a:gd name="connsiteX417" fmla="*/ 4604082 w 8013546"/>
              <a:gd name="connsiteY417" fmla="*/ 3549650 h 6764926"/>
              <a:gd name="connsiteX418" fmla="*/ 4279787 w 8013546"/>
              <a:gd name="connsiteY418" fmla="*/ 4174236 h 6764926"/>
              <a:gd name="connsiteX419" fmla="*/ 4248037 w 8013546"/>
              <a:gd name="connsiteY419" fmla="*/ 4479036 h 6764926"/>
              <a:gd name="connsiteX420" fmla="*/ 4237242 w 8013546"/>
              <a:gd name="connsiteY420" fmla="*/ 4481259 h 6764926"/>
              <a:gd name="connsiteX421" fmla="*/ 3500650 w 8013546"/>
              <a:gd name="connsiteY421" fmla="*/ 4498277 h 6764926"/>
              <a:gd name="connsiteX422" fmla="*/ 2106826 w 8013546"/>
              <a:gd name="connsiteY422" fmla="*/ 3653727 h 6764926"/>
              <a:gd name="connsiteX423" fmla="*/ 1874035 w 8013546"/>
              <a:gd name="connsiteY423" fmla="*/ 3252216 h 6764926"/>
              <a:gd name="connsiteX424" fmla="*/ 2053800 w 8013546"/>
              <a:gd name="connsiteY424" fmla="*/ 3093469 h 6764926"/>
              <a:gd name="connsiteX425" fmla="*/ 2306785 w 8013546"/>
              <a:gd name="connsiteY425" fmla="*/ 2662751 h 6764926"/>
              <a:gd name="connsiteX426" fmla="*/ 2339171 w 8013546"/>
              <a:gd name="connsiteY426" fmla="*/ 1948506 h 6764926"/>
              <a:gd name="connsiteX427" fmla="*/ 1976651 w 8013546"/>
              <a:gd name="connsiteY427" fmla="*/ 1337635 h 6764926"/>
              <a:gd name="connsiteX428" fmla="*/ 1994049 w 8013546"/>
              <a:gd name="connsiteY428" fmla="*/ 1302456 h 6764926"/>
              <a:gd name="connsiteX429" fmla="*/ 3769563 w 8013546"/>
              <a:gd name="connsiteY429" fmla="*/ 264665 h 6764926"/>
              <a:gd name="connsiteX430" fmla="*/ 6563726 w 8013546"/>
              <a:gd name="connsiteY430" fmla="*/ 235352 h 6764926"/>
              <a:gd name="connsiteX431" fmla="*/ 6915735 w 8013546"/>
              <a:gd name="connsiteY431" fmla="*/ 404691 h 6764926"/>
              <a:gd name="connsiteX432" fmla="*/ 6915799 w 8013546"/>
              <a:gd name="connsiteY432" fmla="*/ 404815 h 6764926"/>
              <a:gd name="connsiteX433" fmla="*/ 6826835 w 8013546"/>
              <a:gd name="connsiteY433" fmla="*/ 986160 h 6764926"/>
              <a:gd name="connsiteX434" fmla="*/ 6245404 w 8013546"/>
              <a:gd name="connsiteY434" fmla="*/ 897267 h 6764926"/>
              <a:gd name="connsiteX435" fmla="*/ 6334266 w 8013546"/>
              <a:gd name="connsiteY435" fmla="*/ 315813 h 6764926"/>
              <a:gd name="connsiteX436" fmla="*/ 6563726 w 8013546"/>
              <a:gd name="connsiteY436" fmla="*/ 235352 h 6764926"/>
              <a:gd name="connsiteX437" fmla="*/ 2131432 w 8013546"/>
              <a:gd name="connsiteY437" fmla="*/ 144526 h 6764926"/>
              <a:gd name="connsiteX438" fmla="*/ 2179593 w 8013546"/>
              <a:gd name="connsiteY438" fmla="*/ 173740 h 6764926"/>
              <a:gd name="connsiteX439" fmla="*/ 2163781 w 8013546"/>
              <a:gd name="connsiteY439" fmla="*/ 276610 h 6764926"/>
              <a:gd name="connsiteX440" fmla="*/ 2163775 w 8013546"/>
              <a:gd name="connsiteY440" fmla="*/ 276611 h 6764926"/>
              <a:gd name="connsiteX441" fmla="*/ 2060904 w 8013546"/>
              <a:gd name="connsiteY441" fmla="*/ 260797 h 6764926"/>
              <a:gd name="connsiteX442" fmla="*/ 2076722 w 8013546"/>
              <a:gd name="connsiteY442" fmla="*/ 157924 h 6764926"/>
              <a:gd name="connsiteX443" fmla="*/ 2131432 w 8013546"/>
              <a:gd name="connsiteY443" fmla="*/ 144526 h 6764926"/>
              <a:gd name="connsiteX444" fmla="*/ 774328 w 8013546"/>
              <a:gd name="connsiteY444" fmla="*/ 94328 h 6764926"/>
              <a:gd name="connsiteX445" fmla="*/ 822469 w 8013546"/>
              <a:gd name="connsiteY445" fmla="*/ 123574 h 6764926"/>
              <a:gd name="connsiteX446" fmla="*/ 806657 w 8013546"/>
              <a:gd name="connsiteY446" fmla="*/ 226380 h 6764926"/>
              <a:gd name="connsiteX447" fmla="*/ 806581 w 8013546"/>
              <a:gd name="connsiteY447" fmla="*/ 226436 h 6764926"/>
              <a:gd name="connsiteX448" fmla="*/ 703717 w 8013546"/>
              <a:gd name="connsiteY448" fmla="*/ 210549 h 6764926"/>
              <a:gd name="connsiteX449" fmla="*/ 719605 w 8013546"/>
              <a:gd name="connsiteY449" fmla="*/ 107688 h 6764926"/>
              <a:gd name="connsiteX450" fmla="*/ 774328 w 8013546"/>
              <a:gd name="connsiteY450" fmla="*/ 94328 h 6764926"/>
              <a:gd name="connsiteX451" fmla="*/ 4360475 w 8013546"/>
              <a:gd name="connsiteY451" fmla="*/ 16862 h 6764926"/>
              <a:gd name="connsiteX452" fmla="*/ 4439490 w 8013546"/>
              <a:gd name="connsiteY452" fmla="*/ 64647 h 6764926"/>
              <a:gd name="connsiteX453" fmla="*/ 4439598 w 8013546"/>
              <a:gd name="connsiteY453" fmla="*/ 64790 h 6764926"/>
              <a:gd name="connsiteX454" fmla="*/ 4413645 w 8013546"/>
              <a:gd name="connsiteY454" fmla="*/ 233430 h 6764926"/>
              <a:gd name="connsiteX455" fmla="*/ 4245110 w 8013546"/>
              <a:gd name="connsiteY455" fmla="*/ 207623 h 6764926"/>
              <a:gd name="connsiteX456" fmla="*/ 4270815 w 8013546"/>
              <a:gd name="connsiteY456" fmla="*/ 38945 h 6764926"/>
              <a:gd name="connsiteX457" fmla="*/ 4360475 w 8013546"/>
              <a:gd name="connsiteY457" fmla="*/ 16862 h 6764926"/>
              <a:gd name="connsiteX458" fmla="*/ 1406407 w 8013546"/>
              <a:gd name="connsiteY458" fmla="*/ 3808 h 6764926"/>
              <a:gd name="connsiteX459" fmla="*/ 1929216 w 8013546"/>
              <a:gd name="connsiteY459" fmla="*/ 255657 h 6764926"/>
              <a:gd name="connsiteX460" fmla="*/ 1929399 w 8013546"/>
              <a:gd name="connsiteY460" fmla="*/ 255904 h 6764926"/>
              <a:gd name="connsiteX461" fmla="*/ 1796691 w 8013546"/>
              <a:gd name="connsiteY461" fmla="*/ 1119639 h 6764926"/>
              <a:gd name="connsiteX462" fmla="*/ 1732683 w 8013546"/>
              <a:gd name="connsiteY462" fmla="*/ 1157739 h 6764926"/>
              <a:gd name="connsiteX463" fmla="*/ 1358922 w 8013546"/>
              <a:gd name="connsiteY463" fmla="*/ 1026229 h 6764926"/>
              <a:gd name="connsiteX464" fmla="*/ 954680 w 8013546"/>
              <a:gd name="connsiteY464" fmla="*/ 1019435 h 6764926"/>
              <a:gd name="connsiteX465" fmla="*/ 932963 w 8013546"/>
              <a:gd name="connsiteY465" fmla="*/ 986923 h 6764926"/>
              <a:gd name="connsiteX466" fmla="*/ 1065457 w 8013546"/>
              <a:gd name="connsiteY466" fmla="*/ 123164 h 6764926"/>
              <a:gd name="connsiteX467" fmla="*/ 1406407 w 8013546"/>
              <a:gd name="connsiteY467" fmla="*/ 3808 h 6764926"/>
              <a:gd name="connsiteX468" fmla="*/ 4571280 w 8013546"/>
              <a:gd name="connsiteY468" fmla="*/ 0 h 6764926"/>
              <a:gd name="connsiteX469" fmla="*/ 6065523 w 8013546"/>
              <a:gd name="connsiteY469" fmla="*/ 0 h 6764926"/>
              <a:gd name="connsiteX470" fmla="*/ 6084569 w 8013546"/>
              <a:gd name="connsiteY470" fmla="*/ 53216 h 6764926"/>
              <a:gd name="connsiteX471" fmla="*/ 5624082 w 8013546"/>
              <a:gd name="connsiteY471" fmla="*/ 1025023 h 6764926"/>
              <a:gd name="connsiteX472" fmla="*/ 5597348 w 8013546"/>
              <a:gd name="connsiteY472" fmla="*/ 1035564 h 6764926"/>
              <a:gd name="connsiteX473" fmla="*/ 5064329 w 8013546"/>
              <a:gd name="connsiteY473" fmla="*/ 535121 h 6764926"/>
              <a:gd name="connsiteX474" fmla="*/ 4515181 w 8013546"/>
              <a:gd name="connsiteY474" fmla="*/ 264231 h 6764926"/>
              <a:gd name="connsiteX475" fmla="*/ 4516070 w 8013546"/>
              <a:gd name="connsiteY475" fmla="*/ 241688 h 6764926"/>
              <a:gd name="connsiteX476" fmla="*/ 4541086 w 8013546"/>
              <a:gd name="connsiteY476" fmla="*/ 81048 h 67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8013546" h="6764926">
                <a:moveTo>
                  <a:pt x="3077713" y="6205148"/>
                </a:moveTo>
                <a:cubicBezTo>
                  <a:pt x="3113055" y="6210552"/>
                  <a:pt x="3146336" y="6229439"/>
                  <a:pt x="3169176" y="6260528"/>
                </a:cubicBezTo>
                <a:cubicBezTo>
                  <a:pt x="3169189" y="6260541"/>
                  <a:pt x="3169196" y="6260554"/>
                  <a:pt x="3169208" y="6260573"/>
                </a:cubicBezTo>
                <a:cubicBezTo>
                  <a:pt x="3214865" y="6322765"/>
                  <a:pt x="3201460" y="6410198"/>
                  <a:pt x="3139268" y="6455854"/>
                </a:cubicBezTo>
                <a:cubicBezTo>
                  <a:pt x="3077089" y="6501511"/>
                  <a:pt x="2989687" y="6488112"/>
                  <a:pt x="2944012" y="6425946"/>
                </a:cubicBezTo>
                <a:cubicBezTo>
                  <a:pt x="2898330" y="6363779"/>
                  <a:pt x="2911702" y="6276346"/>
                  <a:pt x="2973882" y="6230664"/>
                </a:cubicBezTo>
                <a:cubicBezTo>
                  <a:pt x="3004968" y="6207823"/>
                  <a:pt x="3042372" y="6199745"/>
                  <a:pt x="3077713" y="6205148"/>
                </a:cubicBezTo>
                <a:close/>
                <a:moveTo>
                  <a:pt x="3255470" y="6005703"/>
                </a:moveTo>
                <a:cubicBezTo>
                  <a:pt x="3293799" y="6005703"/>
                  <a:pt x="3324876" y="6036780"/>
                  <a:pt x="3324876" y="6075108"/>
                </a:cubicBezTo>
                <a:cubicBezTo>
                  <a:pt x="3324876" y="6113437"/>
                  <a:pt x="3293799" y="6144514"/>
                  <a:pt x="3255470" y="6144514"/>
                </a:cubicBezTo>
                <a:cubicBezTo>
                  <a:pt x="3217142" y="6144514"/>
                  <a:pt x="3186065" y="6113443"/>
                  <a:pt x="3186065" y="6075108"/>
                </a:cubicBezTo>
                <a:cubicBezTo>
                  <a:pt x="3186065" y="6036780"/>
                  <a:pt x="3217136" y="6005703"/>
                  <a:pt x="3255470" y="6005703"/>
                </a:cubicBezTo>
                <a:close/>
                <a:moveTo>
                  <a:pt x="4838523" y="5975858"/>
                </a:moveTo>
                <a:cubicBezTo>
                  <a:pt x="4893337" y="5975858"/>
                  <a:pt x="4937774" y="6020295"/>
                  <a:pt x="4937774" y="6075109"/>
                </a:cubicBezTo>
                <a:cubicBezTo>
                  <a:pt x="4937774" y="6075153"/>
                  <a:pt x="4937774" y="6075191"/>
                  <a:pt x="4937774" y="6075235"/>
                </a:cubicBezTo>
                <a:cubicBezTo>
                  <a:pt x="4937736" y="6130087"/>
                  <a:pt x="4893248" y="6174518"/>
                  <a:pt x="4838397" y="6174486"/>
                </a:cubicBezTo>
                <a:cubicBezTo>
                  <a:pt x="4783545" y="6174448"/>
                  <a:pt x="4739114" y="6129960"/>
                  <a:pt x="4739146" y="6075109"/>
                </a:cubicBezTo>
                <a:cubicBezTo>
                  <a:pt x="4739184" y="6020257"/>
                  <a:pt x="4783672" y="5975826"/>
                  <a:pt x="4838523" y="5975858"/>
                </a:cubicBezTo>
                <a:close/>
                <a:moveTo>
                  <a:pt x="2399369" y="5933349"/>
                </a:moveTo>
                <a:cubicBezTo>
                  <a:pt x="2532785" y="5928084"/>
                  <a:pt x="2666346" y="5987030"/>
                  <a:pt x="2751345" y="6102730"/>
                </a:cubicBezTo>
                <a:cubicBezTo>
                  <a:pt x="2887330" y="6287833"/>
                  <a:pt x="2847528" y="6548119"/>
                  <a:pt x="2662445" y="6684136"/>
                </a:cubicBezTo>
                <a:cubicBezTo>
                  <a:pt x="2662426" y="6684136"/>
                  <a:pt x="2662413" y="6684136"/>
                  <a:pt x="2662394" y="6684200"/>
                </a:cubicBezTo>
                <a:cubicBezTo>
                  <a:pt x="2477272" y="6820154"/>
                  <a:pt x="2216955" y="6780339"/>
                  <a:pt x="2080950" y="6595236"/>
                </a:cubicBezTo>
                <a:cubicBezTo>
                  <a:pt x="1944953" y="6410071"/>
                  <a:pt x="1984780" y="6149778"/>
                  <a:pt x="2169901" y="6013780"/>
                </a:cubicBezTo>
                <a:cubicBezTo>
                  <a:pt x="2239324" y="5962781"/>
                  <a:pt x="2319320" y="5936507"/>
                  <a:pt x="2399369" y="5933349"/>
                </a:cubicBezTo>
                <a:close/>
                <a:moveTo>
                  <a:pt x="4550863" y="5922205"/>
                </a:moveTo>
                <a:cubicBezTo>
                  <a:pt x="4581386" y="5926866"/>
                  <a:pt x="4610131" y="5943171"/>
                  <a:pt x="4629863" y="5970015"/>
                </a:cubicBezTo>
                <a:cubicBezTo>
                  <a:pt x="4629901" y="5970066"/>
                  <a:pt x="4629939" y="5970117"/>
                  <a:pt x="4629977" y="5970168"/>
                </a:cubicBezTo>
                <a:cubicBezTo>
                  <a:pt x="4669353" y="6023920"/>
                  <a:pt x="4657708" y="6099416"/>
                  <a:pt x="4603955" y="6138798"/>
                </a:cubicBezTo>
                <a:cubicBezTo>
                  <a:pt x="4550266" y="6178137"/>
                  <a:pt x="4474860" y="6166560"/>
                  <a:pt x="4435439" y="6112928"/>
                </a:cubicBezTo>
                <a:cubicBezTo>
                  <a:pt x="4395973" y="6059245"/>
                  <a:pt x="4407505" y="5983725"/>
                  <a:pt x="4461194" y="5944260"/>
                </a:cubicBezTo>
                <a:cubicBezTo>
                  <a:pt x="4488039" y="5924527"/>
                  <a:pt x="4520340" y="5917544"/>
                  <a:pt x="4550863" y="5922205"/>
                </a:cubicBezTo>
                <a:close/>
                <a:moveTo>
                  <a:pt x="7361165" y="5919371"/>
                </a:moveTo>
                <a:cubicBezTo>
                  <a:pt x="7431193" y="5916618"/>
                  <a:pt x="7501301" y="5947568"/>
                  <a:pt x="7545909" y="6008306"/>
                </a:cubicBezTo>
                <a:cubicBezTo>
                  <a:pt x="7617283" y="6105486"/>
                  <a:pt x="7596328" y="6242126"/>
                  <a:pt x="7499173" y="6313493"/>
                </a:cubicBezTo>
                <a:cubicBezTo>
                  <a:pt x="7402018" y="6384861"/>
                  <a:pt x="7265366" y="6363906"/>
                  <a:pt x="7193992" y="6266751"/>
                </a:cubicBezTo>
                <a:cubicBezTo>
                  <a:pt x="7122618" y="6169570"/>
                  <a:pt x="7143573" y="6032937"/>
                  <a:pt x="7240728" y="5961570"/>
                </a:cubicBezTo>
                <a:cubicBezTo>
                  <a:pt x="7277161" y="5934807"/>
                  <a:pt x="7319149" y="5921023"/>
                  <a:pt x="7361165" y="5919371"/>
                </a:cubicBezTo>
                <a:close/>
                <a:moveTo>
                  <a:pt x="5172406" y="5890767"/>
                </a:moveTo>
                <a:cubicBezTo>
                  <a:pt x="5200460" y="5890767"/>
                  <a:pt x="5223206" y="5913513"/>
                  <a:pt x="5223206" y="5941567"/>
                </a:cubicBezTo>
                <a:cubicBezTo>
                  <a:pt x="5223206" y="5969621"/>
                  <a:pt x="5200460" y="5992367"/>
                  <a:pt x="5172406" y="5992367"/>
                </a:cubicBezTo>
                <a:cubicBezTo>
                  <a:pt x="5144352" y="5992367"/>
                  <a:pt x="5121606" y="5969621"/>
                  <a:pt x="5121606" y="5941567"/>
                </a:cubicBezTo>
                <a:cubicBezTo>
                  <a:pt x="5121606" y="5913513"/>
                  <a:pt x="5144352" y="5890767"/>
                  <a:pt x="5172406" y="5890767"/>
                </a:cubicBezTo>
                <a:close/>
                <a:moveTo>
                  <a:pt x="2964579" y="5877305"/>
                </a:moveTo>
                <a:cubicBezTo>
                  <a:pt x="3031210" y="5877305"/>
                  <a:pt x="3085229" y="5931325"/>
                  <a:pt x="3085229" y="5997955"/>
                </a:cubicBezTo>
                <a:cubicBezTo>
                  <a:pt x="3085229" y="6064585"/>
                  <a:pt x="3031210" y="6118605"/>
                  <a:pt x="2964579" y="6118605"/>
                </a:cubicBezTo>
                <a:cubicBezTo>
                  <a:pt x="2897949" y="6118605"/>
                  <a:pt x="2843929" y="6064585"/>
                  <a:pt x="2843929" y="5997955"/>
                </a:cubicBezTo>
                <a:cubicBezTo>
                  <a:pt x="2843929" y="5931325"/>
                  <a:pt x="2897949" y="5877305"/>
                  <a:pt x="2964579" y="5877305"/>
                </a:cubicBezTo>
                <a:close/>
                <a:moveTo>
                  <a:pt x="5944821" y="5870257"/>
                </a:moveTo>
                <a:cubicBezTo>
                  <a:pt x="6021974" y="5870257"/>
                  <a:pt x="6084521" y="5932804"/>
                  <a:pt x="6084521" y="6009957"/>
                </a:cubicBezTo>
                <a:cubicBezTo>
                  <a:pt x="6084521" y="6087109"/>
                  <a:pt x="6021974" y="6149657"/>
                  <a:pt x="5944821" y="6149657"/>
                </a:cubicBezTo>
                <a:cubicBezTo>
                  <a:pt x="5867668" y="6149657"/>
                  <a:pt x="5805121" y="6087109"/>
                  <a:pt x="5805121" y="6009957"/>
                </a:cubicBezTo>
                <a:cubicBezTo>
                  <a:pt x="5805121" y="5932804"/>
                  <a:pt x="5867668" y="5870257"/>
                  <a:pt x="5944821" y="5870257"/>
                </a:cubicBezTo>
                <a:close/>
                <a:moveTo>
                  <a:pt x="5548097" y="5863794"/>
                </a:moveTo>
                <a:cubicBezTo>
                  <a:pt x="5594955" y="5870976"/>
                  <a:pt x="5639075" y="5896028"/>
                  <a:pt x="5669358" y="5937249"/>
                </a:cubicBezTo>
                <a:cubicBezTo>
                  <a:pt x="5729746" y="6019672"/>
                  <a:pt x="5711992" y="6135426"/>
                  <a:pt x="5629677" y="6195955"/>
                </a:cubicBezTo>
                <a:cubicBezTo>
                  <a:pt x="5547254" y="6256559"/>
                  <a:pt x="5431315" y="6238874"/>
                  <a:pt x="5370717" y="6156458"/>
                </a:cubicBezTo>
                <a:cubicBezTo>
                  <a:pt x="5310113" y="6074041"/>
                  <a:pt x="5327798" y="5958103"/>
                  <a:pt x="5410214" y="5897498"/>
                </a:cubicBezTo>
                <a:lnTo>
                  <a:pt x="5410405" y="5897562"/>
                </a:lnTo>
                <a:cubicBezTo>
                  <a:pt x="5451642" y="5867301"/>
                  <a:pt x="5501239" y="5856612"/>
                  <a:pt x="5548097" y="5863794"/>
                </a:cubicBezTo>
                <a:close/>
                <a:moveTo>
                  <a:pt x="1738079" y="5786501"/>
                </a:moveTo>
                <a:cubicBezTo>
                  <a:pt x="1825754" y="5786501"/>
                  <a:pt x="1896829" y="5857577"/>
                  <a:pt x="1896829" y="5945251"/>
                </a:cubicBezTo>
                <a:cubicBezTo>
                  <a:pt x="1896829" y="6032926"/>
                  <a:pt x="1825754" y="6104001"/>
                  <a:pt x="1738079" y="6104001"/>
                </a:cubicBezTo>
                <a:cubicBezTo>
                  <a:pt x="1650405" y="6104001"/>
                  <a:pt x="1579329" y="6032926"/>
                  <a:pt x="1579329" y="5945251"/>
                </a:cubicBezTo>
                <a:cubicBezTo>
                  <a:pt x="1579329" y="5857577"/>
                  <a:pt x="1650405" y="5786501"/>
                  <a:pt x="1738079" y="5786501"/>
                </a:cubicBezTo>
                <a:close/>
                <a:moveTo>
                  <a:pt x="1991502" y="5776976"/>
                </a:moveTo>
                <a:cubicBezTo>
                  <a:pt x="2019556" y="5776976"/>
                  <a:pt x="2042302" y="5799722"/>
                  <a:pt x="2042302" y="5827776"/>
                </a:cubicBezTo>
                <a:cubicBezTo>
                  <a:pt x="2042302" y="5855830"/>
                  <a:pt x="2019556" y="5878576"/>
                  <a:pt x="1991502" y="5878576"/>
                </a:cubicBezTo>
                <a:cubicBezTo>
                  <a:pt x="1963448" y="5878576"/>
                  <a:pt x="1940702" y="5855830"/>
                  <a:pt x="1940702" y="5827776"/>
                </a:cubicBezTo>
                <a:cubicBezTo>
                  <a:pt x="1940702" y="5799722"/>
                  <a:pt x="1963448" y="5776976"/>
                  <a:pt x="1991502" y="5776976"/>
                </a:cubicBezTo>
                <a:close/>
                <a:moveTo>
                  <a:pt x="3104530" y="5747321"/>
                </a:moveTo>
                <a:cubicBezTo>
                  <a:pt x="3132584" y="5747321"/>
                  <a:pt x="3155330" y="5770067"/>
                  <a:pt x="3155330" y="5798121"/>
                </a:cubicBezTo>
                <a:cubicBezTo>
                  <a:pt x="3155330" y="5826175"/>
                  <a:pt x="3132584" y="5848921"/>
                  <a:pt x="3104530" y="5848921"/>
                </a:cubicBezTo>
                <a:cubicBezTo>
                  <a:pt x="3076476" y="5848921"/>
                  <a:pt x="3053730" y="5826175"/>
                  <a:pt x="3053730" y="5798121"/>
                </a:cubicBezTo>
                <a:cubicBezTo>
                  <a:pt x="3053730" y="5770067"/>
                  <a:pt x="3076476" y="5747321"/>
                  <a:pt x="3104530" y="5747321"/>
                </a:cubicBezTo>
                <a:close/>
                <a:moveTo>
                  <a:pt x="4591128" y="5728652"/>
                </a:moveTo>
                <a:cubicBezTo>
                  <a:pt x="4629469" y="5728652"/>
                  <a:pt x="4660565" y="5759716"/>
                  <a:pt x="4660597" y="5798057"/>
                </a:cubicBezTo>
                <a:cubicBezTo>
                  <a:pt x="4660597" y="5798076"/>
                  <a:pt x="4660597" y="5798102"/>
                  <a:pt x="4660597" y="5798121"/>
                </a:cubicBezTo>
                <a:cubicBezTo>
                  <a:pt x="4660597" y="5836488"/>
                  <a:pt x="4629495" y="5867590"/>
                  <a:pt x="4591128" y="5867590"/>
                </a:cubicBezTo>
                <a:cubicBezTo>
                  <a:pt x="4552761" y="5867590"/>
                  <a:pt x="4521659" y="5836488"/>
                  <a:pt x="4521659" y="5798121"/>
                </a:cubicBezTo>
                <a:cubicBezTo>
                  <a:pt x="4521659" y="5759754"/>
                  <a:pt x="4552761" y="5728652"/>
                  <a:pt x="4591128" y="5728652"/>
                </a:cubicBezTo>
                <a:close/>
                <a:moveTo>
                  <a:pt x="2735978" y="5669470"/>
                </a:moveTo>
                <a:cubicBezTo>
                  <a:pt x="2735997" y="5669470"/>
                  <a:pt x="2736022" y="5669470"/>
                  <a:pt x="2736041" y="5669470"/>
                </a:cubicBezTo>
                <a:cubicBezTo>
                  <a:pt x="2790855" y="5669470"/>
                  <a:pt x="2835292" y="5713907"/>
                  <a:pt x="2835292" y="5768721"/>
                </a:cubicBezTo>
                <a:cubicBezTo>
                  <a:pt x="2835292" y="5768740"/>
                  <a:pt x="2835292" y="5768765"/>
                  <a:pt x="2835292" y="5768784"/>
                </a:cubicBezTo>
                <a:cubicBezTo>
                  <a:pt x="2835292" y="5823635"/>
                  <a:pt x="2790829" y="5868098"/>
                  <a:pt x="2735978" y="5868098"/>
                </a:cubicBezTo>
                <a:cubicBezTo>
                  <a:pt x="2681127" y="5868098"/>
                  <a:pt x="2636664" y="5823635"/>
                  <a:pt x="2636664" y="5768784"/>
                </a:cubicBezTo>
                <a:cubicBezTo>
                  <a:pt x="2636664" y="5713932"/>
                  <a:pt x="2681127" y="5669470"/>
                  <a:pt x="2735978" y="5669470"/>
                </a:cubicBezTo>
                <a:close/>
                <a:moveTo>
                  <a:pt x="5427924" y="5650235"/>
                </a:moveTo>
                <a:cubicBezTo>
                  <a:pt x="5453031" y="5654083"/>
                  <a:pt x="5476670" y="5667508"/>
                  <a:pt x="5492891" y="5689599"/>
                </a:cubicBezTo>
                <a:cubicBezTo>
                  <a:pt x="5492891" y="5689599"/>
                  <a:pt x="5492897" y="5689606"/>
                  <a:pt x="5492897" y="5689606"/>
                </a:cubicBezTo>
                <a:cubicBezTo>
                  <a:pt x="5525333" y="5733796"/>
                  <a:pt x="5515808" y="5795911"/>
                  <a:pt x="5471618" y="5828347"/>
                </a:cubicBezTo>
                <a:cubicBezTo>
                  <a:pt x="5427435" y="5860783"/>
                  <a:pt x="5365325" y="5851258"/>
                  <a:pt x="5332884" y="5807074"/>
                </a:cubicBezTo>
                <a:cubicBezTo>
                  <a:pt x="5300447" y="5762891"/>
                  <a:pt x="5309966" y="5700776"/>
                  <a:pt x="5354150" y="5668333"/>
                </a:cubicBezTo>
                <a:cubicBezTo>
                  <a:pt x="5376242" y="5652116"/>
                  <a:pt x="5402817" y="5646386"/>
                  <a:pt x="5427924" y="5650235"/>
                </a:cubicBezTo>
                <a:close/>
                <a:moveTo>
                  <a:pt x="1560909" y="5633529"/>
                </a:moveTo>
                <a:cubicBezTo>
                  <a:pt x="1588963" y="5633529"/>
                  <a:pt x="1611709" y="5656275"/>
                  <a:pt x="1611709" y="5684329"/>
                </a:cubicBezTo>
                <a:cubicBezTo>
                  <a:pt x="1611709" y="5712383"/>
                  <a:pt x="1588963" y="5735129"/>
                  <a:pt x="1560909" y="5735129"/>
                </a:cubicBezTo>
                <a:cubicBezTo>
                  <a:pt x="1532855" y="5735129"/>
                  <a:pt x="1510109" y="5712383"/>
                  <a:pt x="1510109" y="5684329"/>
                </a:cubicBezTo>
                <a:cubicBezTo>
                  <a:pt x="1510109" y="5656275"/>
                  <a:pt x="1532855" y="5633529"/>
                  <a:pt x="1560909" y="5633529"/>
                </a:cubicBezTo>
                <a:close/>
                <a:moveTo>
                  <a:pt x="5597856" y="5564251"/>
                </a:moveTo>
                <a:cubicBezTo>
                  <a:pt x="5625910" y="5564251"/>
                  <a:pt x="5648656" y="5586997"/>
                  <a:pt x="5648656" y="5615051"/>
                </a:cubicBezTo>
                <a:cubicBezTo>
                  <a:pt x="5648656" y="5643105"/>
                  <a:pt x="5625910" y="5665851"/>
                  <a:pt x="5597856" y="5665851"/>
                </a:cubicBezTo>
                <a:cubicBezTo>
                  <a:pt x="5569802" y="5665851"/>
                  <a:pt x="5547056" y="5643105"/>
                  <a:pt x="5547056" y="5615051"/>
                </a:cubicBezTo>
                <a:cubicBezTo>
                  <a:pt x="5547056" y="5586997"/>
                  <a:pt x="5569802" y="5564251"/>
                  <a:pt x="5597856" y="5564251"/>
                </a:cubicBezTo>
                <a:close/>
                <a:moveTo>
                  <a:pt x="2958609" y="5500941"/>
                </a:moveTo>
                <a:cubicBezTo>
                  <a:pt x="2958628" y="5500941"/>
                  <a:pt x="2958653" y="5500941"/>
                  <a:pt x="2958672" y="5500941"/>
                </a:cubicBezTo>
                <a:cubicBezTo>
                  <a:pt x="3013486" y="5500941"/>
                  <a:pt x="3057923" y="5545379"/>
                  <a:pt x="3057923" y="5600192"/>
                </a:cubicBezTo>
                <a:cubicBezTo>
                  <a:pt x="3057923" y="5600211"/>
                  <a:pt x="3057923" y="5600236"/>
                  <a:pt x="3057923" y="5600255"/>
                </a:cubicBezTo>
                <a:cubicBezTo>
                  <a:pt x="3057923" y="5655106"/>
                  <a:pt x="3013460" y="5699569"/>
                  <a:pt x="2958609" y="5699569"/>
                </a:cubicBezTo>
                <a:cubicBezTo>
                  <a:pt x="2903758" y="5699569"/>
                  <a:pt x="2859295" y="5655106"/>
                  <a:pt x="2859295" y="5600255"/>
                </a:cubicBezTo>
                <a:cubicBezTo>
                  <a:pt x="2859295" y="5545404"/>
                  <a:pt x="2903758" y="5500941"/>
                  <a:pt x="2958609" y="5500941"/>
                </a:cubicBezTo>
                <a:close/>
                <a:moveTo>
                  <a:pt x="4953029" y="5498856"/>
                </a:moveTo>
                <a:cubicBezTo>
                  <a:pt x="5001220" y="5506240"/>
                  <a:pt x="5046594" y="5532008"/>
                  <a:pt x="5077728" y="5574410"/>
                </a:cubicBezTo>
                <a:cubicBezTo>
                  <a:pt x="5077734" y="5574417"/>
                  <a:pt x="5077741" y="5574429"/>
                  <a:pt x="5077747" y="5574436"/>
                </a:cubicBezTo>
                <a:cubicBezTo>
                  <a:pt x="5140003" y="5659253"/>
                  <a:pt x="5121715" y="5778474"/>
                  <a:pt x="5036898" y="5840729"/>
                </a:cubicBezTo>
                <a:cubicBezTo>
                  <a:pt x="4952093" y="5902978"/>
                  <a:pt x="4832885" y="5884697"/>
                  <a:pt x="4770623" y="5799905"/>
                </a:cubicBezTo>
                <a:cubicBezTo>
                  <a:pt x="4708355" y="5715101"/>
                  <a:pt x="4726624" y="5595873"/>
                  <a:pt x="4811428" y="5533605"/>
                </a:cubicBezTo>
                <a:cubicBezTo>
                  <a:pt x="4853830" y="5502471"/>
                  <a:pt x="4904838" y="5491471"/>
                  <a:pt x="4953029" y="5498856"/>
                </a:cubicBezTo>
                <a:close/>
                <a:moveTo>
                  <a:pt x="6031688" y="5443791"/>
                </a:moveTo>
                <a:cubicBezTo>
                  <a:pt x="6119363" y="5443791"/>
                  <a:pt x="6190438" y="5514867"/>
                  <a:pt x="6190438" y="5602541"/>
                </a:cubicBezTo>
                <a:cubicBezTo>
                  <a:pt x="6190438" y="5690216"/>
                  <a:pt x="6119363" y="5761291"/>
                  <a:pt x="6031688" y="5761291"/>
                </a:cubicBezTo>
                <a:cubicBezTo>
                  <a:pt x="5944014" y="5761291"/>
                  <a:pt x="5872938" y="5690216"/>
                  <a:pt x="5872938" y="5602541"/>
                </a:cubicBezTo>
                <a:cubicBezTo>
                  <a:pt x="5872938" y="5514867"/>
                  <a:pt x="5944014" y="5443791"/>
                  <a:pt x="6031688" y="5443791"/>
                </a:cubicBezTo>
                <a:close/>
                <a:moveTo>
                  <a:pt x="6243461" y="5352668"/>
                </a:moveTo>
                <a:cubicBezTo>
                  <a:pt x="6243481" y="5352668"/>
                  <a:pt x="6243506" y="5352668"/>
                  <a:pt x="6243525" y="5352668"/>
                </a:cubicBezTo>
                <a:cubicBezTo>
                  <a:pt x="6281853" y="5352706"/>
                  <a:pt x="6312930" y="5383808"/>
                  <a:pt x="6312867" y="5422137"/>
                </a:cubicBezTo>
                <a:cubicBezTo>
                  <a:pt x="6312867" y="5422156"/>
                  <a:pt x="6312867" y="5422182"/>
                  <a:pt x="6312867" y="5422201"/>
                </a:cubicBezTo>
                <a:cubicBezTo>
                  <a:pt x="6312804" y="5460567"/>
                  <a:pt x="6281701" y="5491644"/>
                  <a:pt x="6243334" y="5491606"/>
                </a:cubicBezTo>
                <a:cubicBezTo>
                  <a:pt x="6204968" y="5491568"/>
                  <a:pt x="6173891" y="5460440"/>
                  <a:pt x="6173929" y="5422073"/>
                </a:cubicBezTo>
                <a:cubicBezTo>
                  <a:pt x="6173967" y="5383707"/>
                  <a:pt x="6205095" y="5352636"/>
                  <a:pt x="6243461" y="5352668"/>
                </a:cubicBezTo>
                <a:close/>
                <a:moveTo>
                  <a:pt x="4706781" y="5329386"/>
                </a:moveTo>
                <a:cubicBezTo>
                  <a:pt x="4725399" y="5332239"/>
                  <a:pt x="4742928" y="5342194"/>
                  <a:pt x="4754958" y="5358574"/>
                </a:cubicBezTo>
                <a:cubicBezTo>
                  <a:pt x="4754977" y="5358605"/>
                  <a:pt x="4755002" y="5358631"/>
                  <a:pt x="4755021" y="5358662"/>
                </a:cubicBezTo>
                <a:cubicBezTo>
                  <a:pt x="4779037" y="5391410"/>
                  <a:pt x="4771957" y="5437428"/>
                  <a:pt x="4739210" y="5461444"/>
                </a:cubicBezTo>
                <a:cubicBezTo>
                  <a:pt x="4739203" y="5461450"/>
                  <a:pt x="4739197" y="5461450"/>
                  <a:pt x="4739197" y="5461457"/>
                </a:cubicBezTo>
                <a:cubicBezTo>
                  <a:pt x="4706431" y="5485510"/>
                  <a:pt x="4660374" y="5478456"/>
                  <a:pt x="4636314" y="5445689"/>
                </a:cubicBezTo>
                <a:cubicBezTo>
                  <a:pt x="4612261" y="5412930"/>
                  <a:pt x="4619315" y="5366867"/>
                  <a:pt x="4652075" y="5342813"/>
                </a:cubicBezTo>
                <a:cubicBezTo>
                  <a:pt x="4668458" y="5330783"/>
                  <a:pt x="4688164" y="5326533"/>
                  <a:pt x="4706781" y="5329386"/>
                </a:cubicBezTo>
                <a:close/>
                <a:moveTo>
                  <a:pt x="4583508" y="5138801"/>
                </a:moveTo>
                <a:cubicBezTo>
                  <a:pt x="4611562" y="5138801"/>
                  <a:pt x="4634308" y="5161547"/>
                  <a:pt x="4634308" y="5189601"/>
                </a:cubicBezTo>
                <a:cubicBezTo>
                  <a:pt x="4634308" y="5217655"/>
                  <a:pt x="4611562" y="5240401"/>
                  <a:pt x="4583508" y="5240401"/>
                </a:cubicBezTo>
                <a:cubicBezTo>
                  <a:pt x="4555454" y="5240401"/>
                  <a:pt x="4532708" y="5217655"/>
                  <a:pt x="4532708" y="5189601"/>
                </a:cubicBezTo>
                <a:cubicBezTo>
                  <a:pt x="4532708" y="5161547"/>
                  <a:pt x="4555454" y="5138801"/>
                  <a:pt x="4583508" y="5138801"/>
                </a:cubicBezTo>
                <a:close/>
                <a:moveTo>
                  <a:pt x="6841334" y="4965463"/>
                </a:moveTo>
                <a:cubicBezTo>
                  <a:pt x="7002895" y="4959123"/>
                  <a:pt x="7164616" y="5030540"/>
                  <a:pt x="7267526" y="5170677"/>
                </a:cubicBezTo>
                <a:cubicBezTo>
                  <a:pt x="7432181" y="5394934"/>
                  <a:pt x="7383794" y="5710186"/>
                  <a:pt x="7159576" y="5874828"/>
                </a:cubicBezTo>
                <a:cubicBezTo>
                  <a:pt x="6935357" y="6039408"/>
                  <a:pt x="6620143" y="5991091"/>
                  <a:pt x="6455551" y="5766897"/>
                </a:cubicBezTo>
                <a:cubicBezTo>
                  <a:pt x="6290908" y="5542679"/>
                  <a:pt x="6339219" y="5227440"/>
                  <a:pt x="6563437" y="5062803"/>
                </a:cubicBezTo>
                <a:cubicBezTo>
                  <a:pt x="6647519" y="5001063"/>
                  <a:pt x="6744398" y="4969266"/>
                  <a:pt x="6841334" y="4965463"/>
                </a:cubicBezTo>
                <a:close/>
                <a:moveTo>
                  <a:pt x="6612015" y="4866703"/>
                </a:moveTo>
                <a:cubicBezTo>
                  <a:pt x="6640082" y="4866703"/>
                  <a:pt x="6662815" y="4889449"/>
                  <a:pt x="6662815" y="4917503"/>
                </a:cubicBezTo>
                <a:cubicBezTo>
                  <a:pt x="6662815" y="4945557"/>
                  <a:pt x="6640082" y="4968303"/>
                  <a:pt x="6612015" y="4968303"/>
                </a:cubicBezTo>
                <a:cubicBezTo>
                  <a:pt x="6583948" y="4968303"/>
                  <a:pt x="6561215" y="4945557"/>
                  <a:pt x="6561215" y="4917503"/>
                </a:cubicBezTo>
                <a:cubicBezTo>
                  <a:pt x="6561215" y="4889449"/>
                  <a:pt x="6583948" y="4866703"/>
                  <a:pt x="6612015" y="4866703"/>
                </a:cubicBezTo>
                <a:close/>
                <a:moveTo>
                  <a:pt x="7259651" y="4862893"/>
                </a:moveTo>
                <a:cubicBezTo>
                  <a:pt x="7259651" y="4862893"/>
                  <a:pt x="7259715" y="4862893"/>
                  <a:pt x="7259715" y="4862893"/>
                </a:cubicBezTo>
                <a:cubicBezTo>
                  <a:pt x="7314515" y="4862931"/>
                  <a:pt x="7358965" y="4907394"/>
                  <a:pt x="7358901" y="4962207"/>
                </a:cubicBezTo>
                <a:cubicBezTo>
                  <a:pt x="7358901" y="4962226"/>
                  <a:pt x="7358901" y="4962251"/>
                  <a:pt x="7358901" y="4962271"/>
                </a:cubicBezTo>
                <a:cubicBezTo>
                  <a:pt x="7358839" y="5017122"/>
                  <a:pt x="7314389" y="5061559"/>
                  <a:pt x="7259525" y="5061521"/>
                </a:cubicBezTo>
                <a:cubicBezTo>
                  <a:pt x="7204661" y="5061483"/>
                  <a:pt x="7160211" y="5016995"/>
                  <a:pt x="7160274" y="4962144"/>
                </a:cubicBezTo>
                <a:cubicBezTo>
                  <a:pt x="7160338" y="4907292"/>
                  <a:pt x="7204788" y="4862861"/>
                  <a:pt x="7259651" y="4862893"/>
                </a:cubicBezTo>
                <a:close/>
                <a:moveTo>
                  <a:pt x="3811811" y="4713816"/>
                </a:moveTo>
                <a:cubicBezTo>
                  <a:pt x="4038327" y="4704943"/>
                  <a:pt x="4265067" y="4805088"/>
                  <a:pt x="4409327" y="5001577"/>
                </a:cubicBezTo>
                <a:cubicBezTo>
                  <a:pt x="4409353" y="5001615"/>
                  <a:pt x="4409378" y="5001653"/>
                  <a:pt x="4409410" y="5001685"/>
                </a:cubicBezTo>
                <a:cubicBezTo>
                  <a:pt x="4640169" y="5316067"/>
                  <a:pt x="4572383" y="5757989"/>
                  <a:pt x="4258007" y="5988748"/>
                </a:cubicBezTo>
                <a:cubicBezTo>
                  <a:pt x="3943630" y="6219558"/>
                  <a:pt x="3501673" y="6151809"/>
                  <a:pt x="3270855" y="5837427"/>
                </a:cubicBezTo>
                <a:cubicBezTo>
                  <a:pt x="3040046" y="5523045"/>
                  <a:pt x="3107788" y="5081079"/>
                  <a:pt x="3422171" y="4850262"/>
                </a:cubicBezTo>
                <a:cubicBezTo>
                  <a:pt x="3540064" y="4763709"/>
                  <a:pt x="3675898" y="4719139"/>
                  <a:pt x="3811811" y="4713816"/>
                </a:cubicBezTo>
                <a:close/>
                <a:moveTo>
                  <a:pt x="4316807" y="4689792"/>
                </a:moveTo>
                <a:cubicBezTo>
                  <a:pt x="4355136" y="4689792"/>
                  <a:pt x="4386213" y="4720863"/>
                  <a:pt x="4386213" y="4759197"/>
                </a:cubicBezTo>
                <a:cubicBezTo>
                  <a:pt x="4386213" y="4797526"/>
                  <a:pt x="4355136" y="4828603"/>
                  <a:pt x="4316807" y="4828603"/>
                </a:cubicBezTo>
                <a:cubicBezTo>
                  <a:pt x="4278479" y="4828603"/>
                  <a:pt x="4247402" y="4797526"/>
                  <a:pt x="4247402" y="4759197"/>
                </a:cubicBezTo>
                <a:cubicBezTo>
                  <a:pt x="4247402" y="4720869"/>
                  <a:pt x="4278479" y="4689792"/>
                  <a:pt x="4316807" y="4689792"/>
                </a:cubicBezTo>
                <a:close/>
                <a:moveTo>
                  <a:pt x="3346635" y="4649967"/>
                </a:moveTo>
                <a:cubicBezTo>
                  <a:pt x="3365251" y="4652832"/>
                  <a:pt x="3382774" y="4662799"/>
                  <a:pt x="3394791" y="4679188"/>
                </a:cubicBezTo>
                <a:cubicBezTo>
                  <a:pt x="3394798" y="4679194"/>
                  <a:pt x="3394798" y="4679201"/>
                  <a:pt x="3394804" y="4679207"/>
                </a:cubicBezTo>
                <a:cubicBezTo>
                  <a:pt x="3418839" y="4711941"/>
                  <a:pt x="3411778" y="4757959"/>
                  <a:pt x="3379044" y="4781994"/>
                </a:cubicBezTo>
                <a:cubicBezTo>
                  <a:pt x="3379012" y="4782013"/>
                  <a:pt x="3378986" y="4782039"/>
                  <a:pt x="3378955" y="4782058"/>
                </a:cubicBezTo>
                <a:cubicBezTo>
                  <a:pt x="3346176" y="4806093"/>
                  <a:pt x="3300119" y="4799000"/>
                  <a:pt x="3276091" y="4766221"/>
                </a:cubicBezTo>
                <a:cubicBezTo>
                  <a:pt x="3252056" y="4733442"/>
                  <a:pt x="3259143" y="4687386"/>
                  <a:pt x="3291921" y="4663351"/>
                </a:cubicBezTo>
                <a:cubicBezTo>
                  <a:pt x="3308310" y="4651337"/>
                  <a:pt x="3328019" y="4647101"/>
                  <a:pt x="3346635" y="4649967"/>
                </a:cubicBezTo>
                <a:close/>
                <a:moveTo>
                  <a:pt x="3965336" y="4564951"/>
                </a:moveTo>
                <a:cubicBezTo>
                  <a:pt x="3993390" y="4564951"/>
                  <a:pt x="4016135" y="4587697"/>
                  <a:pt x="4016135" y="4615751"/>
                </a:cubicBezTo>
                <a:cubicBezTo>
                  <a:pt x="4016135" y="4643805"/>
                  <a:pt x="3993390" y="4666551"/>
                  <a:pt x="3965336" y="4666551"/>
                </a:cubicBezTo>
                <a:cubicBezTo>
                  <a:pt x="3937282" y="4666551"/>
                  <a:pt x="3914536" y="4643805"/>
                  <a:pt x="3914536" y="4615751"/>
                </a:cubicBezTo>
                <a:cubicBezTo>
                  <a:pt x="3914536" y="4587697"/>
                  <a:pt x="3937282" y="4564951"/>
                  <a:pt x="3965336" y="4564951"/>
                </a:cubicBezTo>
                <a:close/>
                <a:moveTo>
                  <a:pt x="3497659" y="4551235"/>
                </a:moveTo>
                <a:cubicBezTo>
                  <a:pt x="3536026" y="4551235"/>
                  <a:pt x="3567128" y="4582337"/>
                  <a:pt x="3567128" y="4620704"/>
                </a:cubicBezTo>
                <a:cubicBezTo>
                  <a:pt x="3567128" y="4659071"/>
                  <a:pt x="3536026" y="4690173"/>
                  <a:pt x="3497659" y="4690173"/>
                </a:cubicBezTo>
                <a:cubicBezTo>
                  <a:pt x="3459292" y="4690173"/>
                  <a:pt x="3428190" y="4659071"/>
                  <a:pt x="3428190" y="4620704"/>
                </a:cubicBezTo>
                <a:cubicBezTo>
                  <a:pt x="3428190" y="4582337"/>
                  <a:pt x="3459292" y="4551235"/>
                  <a:pt x="3497659" y="4551235"/>
                </a:cubicBezTo>
                <a:close/>
                <a:moveTo>
                  <a:pt x="4209851" y="4548621"/>
                </a:moveTo>
                <a:cubicBezTo>
                  <a:pt x="4228466" y="4551486"/>
                  <a:pt x="4245989" y="4561453"/>
                  <a:pt x="4258006" y="4577842"/>
                </a:cubicBezTo>
                <a:cubicBezTo>
                  <a:pt x="4281978" y="4610595"/>
                  <a:pt x="4274936" y="4656569"/>
                  <a:pt x="4242259" y="4680648"/>
                </a:cubicBezTo>
                <a:cubicBezTo>
                  <a:pt x="4242227" y="4680667"/>
                  <a:pt x="4242201" y="4680693"/>
                  <a:pt x="4242169" y="4680712"/>
                </a:cubicBezTo>
                <a:cubicBezTo>
                  <a:pt x="4209391" y="4704747"/>
                  <a:pt x="4163334" y="4697654"/>
                  <a:pt x="4139306" y="4664875"/>
                </a:cubicBezTo>
                <a:cubicBezTo>
                  <a:pt x="4115271" y="4632096"/>
                  <a:pt x="4122358" y="4586040"/>
                  <a:pt x="4155136" y="4562005"/>
                </a:cubicBezTo>
                <a:cubicBezTo>
                  <a:pt x="4171526" y="4549991"/>
                  <a:pt x="4191235" y="4545756"/>
                  <a:pt x="4209851" y="4548621"/>
                </a:cubicBezTo>
                <a:close/>
                <a:moveTo>
                  <a:pt x="7750070" y="4019701"/>
                </a:moveTo>
                <a:cubicBezTo>
                  <a:pt x="7785415" y="4025093"/>
                  <a:pt x="7818705" y="4043969"/>
                  <a:pt x="7841565" y="4075049"/>
                </a:cubicBezTo>
                <a:cubicBezTo>
                  <a:pt x="7841565" y="4075087"/>
                  <a:pt x="7841629" y="4075125"/>
                  <a:pt x="7841629" y="4075163"/>
                </a:cubicBezTo>
                <a:cubicBezTo>
                  <a:pt x="7887286" y="4137368"/>
                  <a:pt x="7873887" y="4224794"/>
                  <a:pt x="7811657" y="4270438"/>
                </a:cubicBezTo>
                <a:cubicBezTo>
                  <a:pt x="7749490" y="4316050"/>
                  <a:pt x="7662114" y="4302677"/>
                  <a:pt x="7616458" y="4240561"/>
                </a:cubicBezTo>
                <a:cubicBezTo>
                  <a:pt x="7570738" y="4178401"/>
                  <a:pt x="7584073" y="4090955"/>
                  <a:pt x="7646239" y="4045254"/>
                </a:cubicBezTo>
                <a:cubicBezTo>
                  <a:pt x="7677323" y="4022401"/>
                  <a:pt x="7714724" y="4014309"/>
                  <a:pt x="7750070" y="4019701"/>
                </a:cubicBezTo>
                <a:close/>
                <a:moveTo>
                  <a:pt x="1132176" y="3902108"/>
                </a:moveTo>
                <a:cubicBezTo>
                  <a:pt x="1167519" y="3907497"/>
                  <a:pt x="1200807" y="3926369"/>
                  <a:pt x="1223664" y="3957446"/>
                </a:cubicBezTo>
                <a:lnTo>
                  <a:pt x="1223664" y="3957510"/>
                </a:lnTo>
                <a:cubicBezTo>
                  <a:pt x="1223696" y="3957554"/>
                  <a:pt x="1223727" y="3957592"/>
                  <a:pt x="1223753" y="3957637"/>
                </a:cubicBezTo>
                <a:cubicBezTo>
                  <a:pt x="1269378" y="4019854"/>
                  <a:pt x="1255915" y="4107281"/>
                  <a:pt x="1193692" y="4152899"/>
                </a:cubicBezTo>
                <a:cubicBezTo>
                  <a:pt x="1131532" y="4198448"/>
                  <a:pt x="1044232" y="4185056"/>
                  <a:pt x="998582" y="4122978"/>
                </a:cubicBezTo>
                <a:cubicBezTo>
                  <a:pt x="952868" y="4060824"/>
                  <a:pt x="966196" y="3973378"/>
                  <a:pt x="1028357" y="3927671"/>
                </a:cubicBezTo>
                <a:cubicBezTo>
                  <a:pt x="1059434" y="3904814"/>
                  <a:pt x="1096833" y="3896719"/>
                  <a:pt x="1132176" y="3902108"/>
                </a:cubicBezTo>
                <a:close/>
                <a:moveTo>
                  <a:pt x="6909538" y="3816165"/>
                </a:moveTo>
                <a:cubicBezTo>
                  <a:pt x="6938536" y="3817538"/>
                  <a:pt x="6967520" y="3821329"/>
                  <a:pt x="6996190" y="3827576"/>
                </a:cubicBezTo>
                <a:cubicBezTo>
                  <a:pt x="7278575" y="3889095"/>
                  <a:pt x="7457581" y="4167860"/>
                  <a:pt x="7396050" y="4450212"/>
                </a:cubicBezTo>
                <a:cubicBezTo>
                  <a:pt x="7334518" y="4732565"/>
                  <a:pt x="7055817" y="4911585"/>
                  <a:pt x="6773432" y="4850065"/>
                </a:cubicBezTo>
                <a:cubicBezTo>
                  <a:pt x="6749112" y="4844776"/>
                  <a:pt x="6725236" y="4837772"/>
                  <a:pt x="6701931" y="4829111"/>
                </a:cubicBezTo>
                <a:cubicBezTo>
                  <a:pt x="6692279" y="4825555"/>
                  <a:pt x="6650751" y="4805362"/>
                  <a:pt x="6650751" y="4805362"/>
                </a:cubicBezTo>
                <a:cubicBezTo>
                  <a:pt x="6650751" y="4805362"/>
                  <a:pt x="6716219" y="4620958"/>
                  <a:pt x="6722569" y="4367846"/>
                </a:cubicBezTo>
                <a:cubicBezTo>
                  <a:pt x="6728664" y="4127753"/>
                  <a:pt x="6625287" y="3884484"/>
                  <a:pt x="6625287" y="3884484"/>
                </a:cubicBezTo>
                <a:cubicBezTo>
                  <a:pt x="6625287" y="3884484"/>
                  <a:pt x="6645734" y="3873308"/>
                  <a:pt x="6656211" y="3868165"/>
                </a:cubicBezTo>
                <a:cubicBezTo>
                  <a:pt x="6735412" y="3829703"/>
                  <a:pt x="6822542" y="3812047"/>
                  <a:pt x="6909538" y="3816165"/>
                </a:cubicBezTo>
                <a:close/>
                <a:moveTo>
                  <a:pt x="1325960" y="3729863"/>
                </a:moveTo>
                <a:cubicBezTo>
                  <a:pt x="1326005" y="3729863"/>
                  <a:pt x="1326043" y="3729863"/>
                  <a:pt x="1326087" y="3729863"/>
                </a:cubicBezTo>
                <a:cubicBezTo>
                  <a:pt x="1380900" y="3729825"/>
                  <a:pt x="1425363" y="3774237"/>
                  <a:pt x="1425401" y="3829050"/>
                </a:cubicBezTo>
                <a:cubicBezTo>
                  <a:pt x="1425471" y="3883901"/>
                  <a:pt x="1381065" y="3928421"/>
                  <a:pt x="1326214" y="3928491"/>
                </a:cubicBezTo>
                <a:cubicBezTo>
                  <a:pt x="1271363" y="3928561"/>
                  <a:pt x="1226843" y="3884155"/>
                  <a:pt x="1226773" y="3829304"/>
                </a:cubicBezTo>
                <a:cubicBezTo>
                  <a:pt x="1226703" y="3774453"/>
                  <a:pt x="1271109" y="3729933"/>
                  <a:pt x="1325960" y="3729863"/>
                </a:cubicBezTo>
                <a:close/>
                <a:moveTo>
                  <a:pt x="1983952" y="3713670"/>
                </a:moveTo>
                <a:cubicBezTo>
                  <a:pt x="1983952" y="3713670"/>
                  <a:pt x="2149244" y="3938650"/>
                  <a:pt x="2457978" y="4177220"/>
                </a:cubicBezTo>
                <a:cubicBezTo>
                  <a:pt x="2818215" y="4455731"/>
                  <a:pt x="3160734" y="4536566"/>
                  <a:pt x="3160734" y="4536566"/>
                </a:cubicBezTo>
                <a:cubicBezTo>
                  <a:pt x="3160734" y="4536566"/>
                  <a:pt x="3164099" y="4556633"/>
                  <a:pt x="3165496" y="4566665"/>
                </a:cubicBezTo>
                <a:cubicBezTo>
                  <a:pt x="3241709" y="5099539"/>
                  <a:pt x="2885574" y="5598191"/>
                  <a:pt x="2356803" y="5698985"/>
                </a:cubicBezTo>
                <a:cubicBezTo>
                  <a:pt x="1810223" y="5803169"/>
                  <a:pt x="1282670" y="5444540"/>
                  <a:pt x="1178487" y="4897957"/>
                </a:cubicBezTo>
                <a:cubicBezTo>
                  <a:pt x="1074296" y="4351375"/>
                  <a:pt x="1432925" y="3823823"/>
                  <a:pt x="1979507" y="3719639"/>
                </a:cubicBezTo>
                <a:cubicBezTo>
                  <a:pt x="1988906" y="3717861"/>
                  <a:pt x="1983952" y="3713670"/>
                  <a:pt x="1983952" y="3713670"/>
                </a:cubicBezTo>
                <a:close/>
                <a:moveTo>
                  <a:pt x="6772607" y="3660775"/>
                </a:moveTo>
                <a:cubicBezTo>
                  <a:pt x="6810961" y="3660775"/>
                  <a:pt x="6842076" y="3691877"/>
                  <a:pt x="6842076" y="3730244"/>
                </a:cubicBezTo>
                <a:cubicBezTo>
                  <a:pt x="6842076" y="3768611"/>
                  <a:pt x="6810961" y="3799713"/>
                  <a:pt x="6772607" y="3799713"/>
                </a:cubicBezTo>
                <a:cubicBezTo>
                  <a:pt x="6734252" y="3799713"/>
                  <a:pt x="6703138" y="3768611"/>
                  <a:pt x="6703138" y="3730244"/>
                </a:cubicBezTo>
                <a:cubicBezTo>
                  <a:pt x="6703138" y="3691877"/>
                  <a:pt x="6734252" y="3660775"/>
                  <a:pt x="6772607" y="3660775"/>
                </a:cubicBezTo>
                <a:close/>
                <a:moveTo>
                  <a:pt x="1516458" y="3655821"/>
                </a:moveTo>
                <a:cubicBezTo>
                  <a:pt x="1516586" y="3655821"/>
                  <a:pt x="1516713" y="3655821"/>
                  <a:pt x="1516840" y="3655821"/>
                </a:cubicBezTo>
                <a:cubicBezTo>
                  <a:pt x="1555206" y="3655821"/>
                  <a:pt x="1586308" y="3686923"/>
                  <a:pt x="1586308" y="3725290"/>
                </a:cubicBezTo>
                <a:cubicBezTo>
                  <a:pt x="1586308" y="3763504"/>
                  <a:pt x="1555435" y="3794550"/>
                  <a:pt x="1517220" y="3794759"/>
                </a:cubicBezTo>
                <a:cubicBezTo>
                  <a:pt x="1478854" y="3794969"/>
                  <a:pt x="1447581" y="3764038"/>
                  <a:pt x="1447371" y="3725671"/>
                </a:cubicBezTo>
                <a:cubicBezTo>
                  <a:pt x="1447161" y="3687304"/>
                  <a:pt x="1478091" y="3656031"/>
                  <a:pt x="1516458" y="3655821"/>
                </a:cubicBezTo>
                <a:close/>
                <a:moveTo>
                  <a:pt x="6990158" y="3611308"/>
                </a:moveTo>
                <a:cubicBezTo>
                  <a:pt x="6990349" y="3611308"/>
                  <a:pt x="6990476" y="3611308"/>
                  <a:pt x="6990666" y="3611308"/>
                </a:cubicBezTo>
                <a:cubicBezTo>
                  <a:pt x="7029020" y="3611340"/>
                  <a:pt x="7060071" y="3642442"/>
                  <a:pt x="7060008" y="3680777"/>
                </a:cubicBezTo>
                <a:cubicBezTo>
                  <a:pt x="7060008" y="3718998"/>
                  <a:pt x="7029147" y="3750036"/>
                  <a:pt x="6990920" y="3750246"/>
                </a:cubicBezTo>
                <a:cubicBezTo>
                  <a:pt x="6952566" y="3750455"/>
                  <a:pt x="6921261" y="3719525"/>
                  <a:pt x="6921070" y="3681158"/>
                </a:cubicBezTo>
                <a:cubicBezTo>
                  <a:pt x="6920879" y="3642791"/>
                  <a:pt x="6951804" y="3611517"/>
                  <a:pt x="6990158" y="3611308"/>
                </a:cubicBezTo>
                <a:close/>
                <a:moveTo>
                  <a:pt x="1199975" y="3571747"/>
                </a:moveTo>
                <a:cubicBezTo>
                  <a:pt x="1238303" y="3571747"/>
                  <a:pt x="1269380" y="3602818"/>
                  <a:pt x="1269380" y="3641152"/>
                </a:cubicBezTo>
                <a:cubicBezTo>
                  <a:pt x="1269380" y="3641197"/>
                  <a:pt x="1269380" y="3641235"/>
                  <a:pt x="1269380" y="3641280"/>
                </a:cubicBezTo>
                <a:cubicBezTo>
                  <a:pt x="1269342" y="3679646"/>
                  <a:pt x="1238214" y="3710717"/>
                  <a:pt x="1199847" y="3710685"/>
                </a:cubicBezTo>
                <a:cubicBezTo>
                  <a:pt x="1161481" y="3710647"/>
                  <a:pt x="1130404" y="3679520"/>
                  <a:pt x="1130442" y="3641152"/>
                </a:cubicBezTo>
                <a:cubicBezTo>
                  <a:pt x="1130480" y="3602786"/>
                  <a:pt x="1161608" y="3571709"/>
                  <a:pt x="1199975" y="3571747"/>
                </a:cubicBezTo>
                <a:close/>
                <a:moveTo>
                  <a:pt x="1129553" y="3450716"/>
                </a:moveTo>
                <a:cubicBezTo>
                  <a:pt x="1157607" y="3450716"/>
                  <a:pt x="1180353" y="3473462"/>
                  <a:pt x="1180353" y="3501516"/>
                </a:cubicBezTo>
                <a:cubicBezTo>
                  <a:pt x="1180353" y="3529570"/>
                  <a:pt x="1157607" y="3552316"/>
                  <a:pt x="1129553" y="3552316"/>
                </a:cubicBezTo>
                <a:cubicBezTo>
                  <a:pt x="1101499" y="3552316"/>
                  <a:pt x="1078753" y="3529570"/>
                  <a:pt x="1078753" y="3501516"/>
                </a:cubicBezTo>
                <a:cubicBezTo>
                  <a:pt x="1078753" y="3473462"/>
                  <a:pt x="1101499" y="3450716"/>
                  <a:pt x="1129553" y="3450716"/>
                </a:cubicBezTo>
                <a:close/>
                <a:moveTo>
                  <a:pt x="1386960" y="3432147"/>
                </a:moveTo>
                <a:cubicBezTo>
                  <a:pt x="1412069" y="3435982"/>
                  <a:pt x="1435716" y="3449396"/>
                  <a:pt x="1451947" y="3471481"/>
                </a:cubicBezTo>
                <a:cubicBezTo>
                  <a:pt x="1451966" y="3471506"/>
                  <a:pt x="1451985" y="3471532"/>
                  <a:pt x="1452004" y="3471564"/>
                </a:cubicBezTo>
                <a:cubicBezTo>
                  <a:pt x="1484427" y="3515760"/>
                  <a:pt x="1474875" y="3577876"/>
                  <a:pt x="1430674" y="3610292"/>
                </a:cubicBezTo>
                <a:cubicBezTo>
                  <a:pt x="1386503" y="3642690"/>
                  <a:pt x="1324445" y="3633178"/>
                  <a:pt x="1292003" y="3589039"/>
                </a:cubicBezTo>
                <a:cubicBezTo>
                  <a:pt x="1259541" y="3544874"/>
                  <a:pt x="1269028" y="3482753"/>
                  <a:pt x="1313193" y="3450291"/>
                </a:cubicBezTo>
                <a:cubicBezTo>
                  <a:pt x="1335278" y="3434058"/>
                  <a:pt x="1361851" y="3428313"/>
                  <a:pt x="1386960" y="3432147"/>
                </a:cubicBezTo>
                <a:close/>
                <a:moveTo>
                  <a:pt x="1710902" y="3423539"/>
                </a:moveTo>
                <a:cubicBezTo>
                  <a:pt x="1786442" y="3423539"/>
                  <a:pt x="1847681" y="3484778"/>
                  <a:pt x="1847681" y="3560318"/>
                </a:cubicBezTo>
                <a:cubicBezTo>
                  <a:pt x="1847681" y="3635857"/>
                  <a:pt x="1786442" y="3697097"/>
                  <a:pt x="1710902" y="3697097"/>
                </a:cubicBezTo>
                <a:cubicBezTo>
                  <a:pt x="1635361" y="3697097"/>
                  <a:pt x="1574123" y="3635857"/>
                  <a:pt x="1574123" y="3560318"/>
                </a:cubicBezTo>
                <a:cubicBezTo>
                  <a:pt x="1574123" y="3484778"/>
                  <a:pt x="1635361" y="3423539"/>
                  <a:pt x="1710902" y="3423539"/>
                </a:cubicBezTo>
                <a:close/>
                <a:moveTo>
                  <a:pt x="7462505" y="3400259"/>
                </a:moveTo>
                <a:cubicBezTo>
                  <a:pt x="7550345" y="3396832"/>
                  <a:pt x="7638263" y="3435675"/>
                  <a:pt x="7694182" y="3511867"/>
                </a:cubicBezTo>
                <a:cubicBezTo>
                  <a:pt x="7783590" y="3633768"/>
                  <a:pt x="7757364" y="3805072"/>
                  <a:pt x="7635508" y="3894582"/>
                </a:cubicBezTo>
                <a:cubicBezTo>
                  <a:pt x="7635508" y="3894595"/>
                  <a:pt x="7635445" y="3894607"/>
                  <a:pt x="7635445" y="3894620"/>
                </a:cubicBezTo>
                <a:cubicBezTo>
                  <a:pt x="7513525" y="3984098"/>
                  <a:pt x="7342201" y="3957803"/>
                  <a:pt x="7252730" y="3835895"/>
                </a:cubicBezTo>
                <a:cubicBezTo>
                  <a:pt x="7163259" y="3713988"/>
                  <a:pt x="7189548" y="3542621"/>
                  <a:pt x="7311404" y="3453143"/>
                </a:cubicBezTo>
                <a:cubicBezTo>
                  <a:pt x="7357124" y="3419589"/>
                  <a:pt x="7409801" y="3402315"/>
                  <a:pt x="7462505" y="3400259"/>
                </a:cubicBezTo>
                <a:close/>
                <a:moveTo>
                  <a:pt x="662507" y="3359270"/>
                </a:moveTo>
                <a:cubicBezTo>
                  <a:pt x="774088" y="3354895"/>
                  <a:pt x="885779" y="3404222"/>
                  <a:pt x="956839" y="3501008"/>
                </a:cubicBezTo>
                <a:cubicBezTo>
                  <a:pt x="956871" y="3501052"/>
                  <a:pt x="956902" y="3501097"/>
                  <a:pt x="956934" y="3501142"/>
                </a:cubicBezTo>
                <a:cubicBezTo>
                  <a:pt x="1070569" y="3655999"/>
                  <a:pt x="1037149" y="3873658"/>
                  <a:pt x="882290" y="3987291"/>
                </a:cubicBezTo>
                <a:cubicBezTo>
                  <a:pt x="727433" y="4100969"/>
                  <a:pt x="509750" y="4067593"/>
                  <a:pt x="396059" y="3912749"/>
                </a:cubicBezTo>
                <a:cubicBezTo>
                  <a:pt x="282359" y="3757897"/>
                  <a:pt x="315723" y="3540188"/>
                  <a:pt x="470578" y="3426491"/>
                </a:cubicBezTo>
                <a:cubicBezTo>
                  <a:pt x="528648" y="3383853"/>
                  <a:pt x="595558" y="3361895"/>
                  <a:pt x="662507" y="3359270"/>
                </a:cubicBezTo>
                <a:close/>
                <a:moveTo>
                  <a:pt x="5471095" y="3273266"/>
                </a:moveTo>
                <a:cubicBezTo>
                  <a:pt x="5593095" y="3275615"/>
                  <a:pt x="5764449" y="3299078"/>
                  <a:pt x="5963744" y="3383216"/>
                </a:cubicBezTo>
                <a:cubicBezTo>
                  <a:pt x="6317629" y="3532631"/>
                  <a:pt x="6442343" y="3789552"/>
                  <a:pt x="6442343" y="3789552"/>
                </a:cubicBezTo>
                <a:cubicBezTo>
                  <a:pt x="6759081" y="4288205"/>
                  <a:pt x="6635256" y="4947024"/>
                  <a:pt x="6159089" y="5296642"/>
                </a:cubicBezTo>
                <a:cubicBezTo>
                  <a:pt x="5659236" y="5663640"/>
                  <a:pt x="4956519" y="5555945"/>
                  <a:pt x="4589527" y="5056091"/>
                </a:cubicBezTo>
                <a:cubicBezTo>
                  <a:pt x="4222529" y="4556245"/>
                  <a:pt x="4330232" y="3853528"/>
                  <a:pt x="4830078" y="3486530"/>
                </a:cubicBezTo>
                <a:cubicBezTo>
                  <a:pt x="4964571" y="3387915"/>
                  <a:pt x="5107573" y="3319081"/>
                  <a:pt x="5274578" y="3289998"/>
                </a:cubicBezTo>
                <a:cubicBezTo>
                  <a:pt x="5276452" y="3289680"/>
                  <a:pt x="5349096" y="3270916"/>
                  <a:pt x="5471095" y="3273266"/>
                </a:cubicBezTo>
                <a:close/>
                <a:moveTo>
                  <a:pt x="7894961" y="3242565"/>
                </a:moveTo>
                <a:cubicBezTo>
                  <a:pt x="7930307" y="3247966"/>
                  <a:pt x="7963581" y="3266849"/>
                  <a:pt x="7986409" y="3297936"/>
                </a:cubicBezTo>
                <a:cubicBezTo>
                  <a:pt x="7986409" y="3297980"/>
                  <a:pt x="7986473" y="3298018"/>
                  <a:pt x="7986473" y="3298063"/>
                </a:cubicBezTo>
                <a:cubicBezTo>
                  <a:pt x="8032129" y="3360280"/>
                  <a:pt x="8018667" y="3447707"/>
                  <a:pt x="7956438" y="3493325"/>
                </a:cubicBezTo>
                <a:cubicBezTo>
                  <a:pt x="7894271" y="3538906"/>
                  <a:pt x="7806895" y="3525507"/>
                  <a:pt x="7761239" y="3463385"/>
                </a:cubicBezTo>
                <a:cubicBezTo>
                  <a:pt x="7715582" y="3401212"/>
                  <a:pt x="7728917" y="3313779"/>
                  <a:pt x="7791083" y="3268091"/>
                </a:cubicBezTo>
                <a:cubicBezTo>
                  <a:pt x="7822199" y="3245247"/>
                  <a:pt x="7859616" y="3237165"/>
                  <a:pt x="7894961" y="3242565"/>
                </a:cubicBezTo>
                <a:close/>
                <a:moveTo>
                  <a:pt x="7450533" y="3215576"/>
                </a:moveTo>
                <a:cubicBezTo>
                  <a:pt x="7488887" y="3215576"/>
                  <a:pt x="7519939" y="3246653"/>
                  <a:pt x="7519939" y="3284981"/>
                </a:cubicBezTo>
                <a:cubicBezTo>
                  <a:pt x="7519939" y="3323310"/>
                  <a:pt x="7488887" y="3354387"/>
                  <a:pt x="7450533" y="3354387"/>
                </a:cubicBezTo>
                <a:cubicBezTo>
                  <a:pt x="7412179" y="3354387"/>
                  <a:pt x="7381127" y="3323316"/>
                  <a:pt x="7381127" y="3284981"/>
                </a:cubicBezTo>
                <a:cubicBezTo>
                  <a:pt x="7381127" y="3246653"/>
                  <a:pt x="7412179" y="3215576"/>
                  <a:pt x="7450533" y="3215576"/>
                </a:cubicBezTo>
                <a:close/>
                <a:moveTo>
                  <a:pt x="7727583" y="3047366"/>
                </a:moveTo>
                <a:cubicBezTo>
                  <a:pt x="7765938" y="3047366"/>
                  <a:pt x="7796989" y="3078444"/>
                  <a:pt x="7796989" y="3116772"/>
                </a:cubicBezTo>
                <a:cubicBezTo>
                  <a:pt x="7796989" y="3116815"/>
                  <a:pt x="7796989" y="3116855"/>
                  <a:pt x="7796989" y="3116900"/>
                </a:cubicBezTo>
                <a:cubicBezTo>
                  <a:pt x="7796926" y="3155263"/>
                  <a:pt x="7765810" y="3186334"/>
                  <a:pt x="7727456" y="3186302"/>
                </a:cubicBezTo>
                <a:cubicBezTo>
                  <a:pt x="7689102" y="3186264"/>
                  <a:pt x="7657988" y="3155136"/>
                  <a:pt x="7658051" y="3116772"/>
                </a:cubicBezTo>
                <a:cubicBezTo>
                  <a:pt x="7658114" y="3078404"/>
                  <a:pt x="7689229" y="3047328"/>
                  <a:pt x="7727583" y="3047366"/>
                </a:cubicBezTo>
                <a:close/>
                <a:moveTo>
                  <a:pt x="1923627" y="1451109"/>
                </a:moveTo>
                <a:cubicBezTo>
                  <a:pt x="1923627" y="1451109"/>
                  <a:pt x="2300245" y="1861256"/>
                  <a:pt x="2253065" y="2319661"/>
                </a:cubicBezTo>
                <a:cubicBezTo>
                  <a:pt x="2194010" y="2891160"/>
                  <a:pt x="1844824" y="3120899"/>
                  <a:pt x="1844824" y="3120899"/>
                </a:cubicBezTo>
                <a:cubicBezTo>
                  <a:pt x="1844824" y="3120899"/>
                  <a:pt x="1665881" y="2652528"/>
                  <a:pt x="1685501" y="2261178"/>
                </a:cubicBezTo>
                <a:cubicBezTo>
                  <a:pt x="1702012" y="1928820"/>
                  <a:pt x="1923627" y="1451109"/>
                  <a:pt x="1923627" y="1451109"/>
                </a:cubicBezTo>
                <a:close/>
                <a:moveTo>
                  <a:pt x="5681168" y="1352557"/>
                </a:moveTo>
                <a:cubicBezTo>
                  <a:pt x="5681168" y="1352557"/>
                  <a:pt x="5976951" y="1737240"/>
                  <a:pt x="5964759" y="2331854"/>
                </a:cubicBezTo>
                <a:cubicBezTo>
                  <a:pt x="5955107" y="2813054"/>
                  <a:pt x="5786705" y="3195955"/>
                  <a:pt x="5786705" y="3195955"/>
                </a:cubicBezTo>
                <a:cubicBezTo>
                  <a:pt x="5786705" y="3195955"/>
                  <a:pt x="5643004" y="3173032"/>
                  <a:pt x="5541341" y="3166047"/>
                </a:cubicBezTo>
                <a:cubicBezTo>
                  <a:pt x="5439678" y="3159062"/>
                  <a:pt x="5303470" y="3172397"/>
                  <a:pt x="5303470" y="3172397"/>
                </a:cubicBezTo>
                <a:cubicBezTo>
                  <a:pt x="5303470" y="3172397"/>
                  <a:pt x="5034865" y="2780674"/>
                  <a:pt x="5092967" y="2302453"/>
                </a:cubicBezTo>
                <a:cubicBezTo>
                  <a:pt x="5177740" y="1604335"/>
                  <a:pt x="5681168" y="1352557"/>
                  <a:pt x="5681168" y="1352557"/>
                </a:cubicBezTo>
                <a:close/>
                <a:moveTo>
                  <a:pt x="6318407" y="1160311"/>
                </a:moveTo>
                <a:cubicBezTo>
                  <a:pt x="6722766" y="1150903"/>
                  <a:pt x="7120908" y="1334926"/>
                  <a:pt x="7373634" y="1679011"/>
                </a:cubicBezTo>
                <a:lnTo>
                  <a:pt x="7373634" y="1678757"/>
                </a:lnTo>
                <a:cubicBezTo>
                  <a:pt x="7789051" y="2244629"/>
                  <a:pt x="7667067" y="3040116"/>
                  <a:pt x="7101219" y="3455543"/>
                </a:cubicBezTo>
                <a:cubicBezTo>
                  <a:pt x="6922911" y="3586416"/>
                  <a:pt x="6732157" y="3653853"/>
                  <a:pt x="6519876" y="3689477"/>
                </a:cubicBezTo>
                <a:cubicBezTo>
                  <a:pt x="6506859" y="3691636"/>
                  <a:pt x="6487174" y="3588195"/>
                  <a:pt x="6245112" y="3412681"/>
                </a:cubicBezTo>
                <a:cubicBezTo>
                  <a:pt x="6079250" y="3288094"/>
                  <a:pt x="5888750" y="3225800"/>
                  <a:pt x="5888750" y="3225800"/>
                </a:cubicBezTo>
                <a:cubicBezTo>
                  <a:pt x="5888750" y="3225800"/>
                  <a:pt x="6065788" y="2904622"/>
                  <a:pt x="6075567" y="2399164"/>
                </a:cubicBezTo>
                <a:cubicBezTo>
                  <a:pt x="6092458" y="1530104"/>
                  <a:pt x="5742700" y="1313188"/>
                  <a:pt x="5776228" y="1296170"/>
                </a:cubicBezTo>
                <a:cubicBezTo>
                  <a:pt x="5949524" y="1208829"/>
                  <a:pt x="6134607" y="1164588"/>
                  <a:pt x="6318407" y="1160311"/>
                </a:cubicBezTo>
                <a:close/>
                <a:moveTo>
                  <a:pt x="1189118" y="1114652"/>
                </a:moveTo>
                <a:cubicBezTo>
                  <a:pt x="1227570" y="1116383"/>
                  <a:pt x="1266301" y="1120071"/>
                  <a:pt x="1305201" y="1125799"/>
                </a:cubicBezTo>
                <a:cubicBezTo>
                  <a:pt x="1584030" y="1160597"/>
                  <a:pt x="1825902" y="1374655"/>
                  <a:pt x="1825902" y="1374655"/>
                </a:cubicBezTo>
                <a:cubicBezTo>
                  <a:pt x="1825902" y="1374655"/>
                  <a:pt x="1719666" y="1609098"/>
                  <a:pt x="1690520" y="1696283"/>
                </a:cubicBezTo>
                <a:cubicBezTo>
                  <a:pt x="1623780" y="1894402"/>
                  <a:pt x="1572664" y="2053344"/>
                  <a:pt x="1559645" y="2312675"/>
                </a:cubicBezTo>
                <a:cubicBezTo>
                  <a:pt x="1547581" y="2552515"/>
                  <a:pt x="1587269" y="2742192"/>
                  <a:pt x="1666453" y="3007363"/>
                </a:cubicBezTo>
                <a:cubicBezTo>
                  <a:pt x="1687052" y="3077702"/>
                  <a:pt x="1713126" y="3146317"/>
                  <a:pt x="1744431" y="3212592"/>
                </a:cubicBezTo>
                <a:cubicBezTo>
                  <a:pt x="1744431" y="3212592"/>
                  <a:pt x="1420899" y="3454971"/>
                  <a:pt x="959950" y="3377692"/>
                </a:cubicBezTo>
                <a:cubicBezTo>
                  <a:pt x="343893" y="3279489"/>
                  <a:pt x="-78573" y="2704034"/>
                  <a:pt x="12296" y="2086846"/>
                </a:cubicBezTo>
                <a:cubicBezTo>
                  <a:pt x="98209" y="1503338"/>
                  <a:pt x="612332" y="1088696"/>
                  <a:pt x="1189118" y="1114652"/>
                </a:cubicBezTo>
                <a:close/>
                <a:moveTo>
                  <a:pt x="6849505" y="1053721"/>
                </a:moveTo>
                <a:cubicBezTo>
                  <a:pt x="6887859" y="1053721"/>
                  <a:pt x="6918911" y="1084798"/>
                  <a:pt x="6918911" y="1123126"/>
                </a:cubicBezTo>
                <a:cubicBezTo>
                  <a:pt x="6918911" y="1161455"/>
                  <a:pt x="6887859" y="1192532"/>
                  <a:pt x="6849505" y="1192532"/>
                </a:cubicBezTo>
                <a:cubicBezTo>
                  <a:pt x="6811152" y="1192532"/>
                  <a:pt x="6780100" y="1161455"/>
                  <a:pt x="6780100" y="1123126"/>
                </a:cubicBezTo>
                <a:cubicBezTo>
                  <a:pt x="6780100" y="1084798"/>
                  <a:pt x="6811152" y="1053721"/>
                  <a:pt x="6849505" y="1053721"/>
                </a:cubicBezTo>
                <a:close/>
                <a:moveTo>
                  <a:pt x="5770957" y="1043814"/>
                </a:moveTo>
                <a:cubicBezTo>
                  <a:pt x="5809286" y="1043814"/>
                  <a:pt x="5840363" y="1074892"/>
                  <a:pt x="5840363" y="1113220"/>
                </a:cubicBezTo>
                <a:cubicBezTo>
                  <a:pt x="5840363" y="1151549"/>
                  <a:pt x="5809286" y="1182626"/>
                  <a:pt x="5770957" y="1182626"/>
                </a:cubicBezTo>
                <a:cubicBezTo>
                  <a:pt x="5732629" y="1182626"/>
                  <a:pt x="5701552" y="1151549"/>
                  <a:pt x="5701552" y="1113220"/>
                </a:cubicBezTo>
                <a:cubicBezTo>
                  <a:pt x="5701552" y="1074892"/>
                  <a:pt x="5732629" y="1043814"/>
                  <a:pt x="5770957" y="1043814"/>
                </a:cubicBezTo>
                <a:close/>
                <a:moveTo>
                  <a:pt x="757541" y="873187"/>
                </a:moveTo>
                <a:cubicBezTo>
                  <a:pt x="776157" y="876049"/>
                  <a:pt x="793682" y="886012"/>
                  <a:pt x="805702" y="902398"/>
                </a:cubicBezTo>
                <a:cubicBezTo>
                  <a:pt x="829743" y="935171"/>
                  <a:pt x="822663" y="981227"/>
                  <a:pt x="789891" y="1005268"/>
                </a:cubicBezTo>
                <a:cubicBezTo>
                  <a:pt x="789891" y="1005268"/>
                  <a:pt x="789891" y="1005268"/>
                  <a:pt x="789884" y="1005268"/>
                </a:cubicBezTo>
                <a:cubicBezTo>
                  <a:pt x="757112" y="1029309"/>
                  <a:pt x="711055" y="1022229"/>
                  <a:pt x="687014" y="989457"/>
                </a:cubicBezTo>
                <a:cubicBezTo>
                  <a:pt x="662973" y="956678"/>
                  <a:pt x="670053" y="910622"/>
                  <a:pt x="702832" y="886581"/>
                </a:cubicBezTo>
                <a:cubicBezTo>
                  <a:pt x="719218" y="874564"/>
                  <a:pt x="738925" y="870325"/>
                  <a:pt x="757541" y="873187"/>
                </a:cubicBezTo>
                <a:close/>
                <a:moveTo>
                  <a:pt x="6082278" y="847367"/>
                </a:moveTo>
                <a:cubicBezTo>
                  <a:pt x="6117474" y="852754"/>
                  <a:pt x="6150615" y="871568"/>
                  <a:pt x="6173357" y="902530"/>
                </a:cubicBezTo>
                <a:cubicBezTo>
                  <a:pt x="6173357" y="902537"/>
                  <a:pt x="6173364" y="902537"/>
                  <a:pt x="6173364" y="902543"/>
                </a:cubicBezTo>
                <a:cubicBezTo>
                  <a:pt x="6218849" y="964474"/>
                  <a:pt x="6205507" y="1051553"/>
                  <a:pt x="6143576" y="1097032"/>
                </a:cubicBezTo>
                <a:cubicBezTo>
                  <a:pt x="6081644" y="1142510"/>
                  <a:pt x="5994579" y="1129175"/>
                  <a:pt x="5949094" y="1067250"/>
                </a:cubicBezTo>
                <a:cubicBezTo>
                  <a:pt x="5903609" y="1005324"/>
                  <a:pt x="5916938" y="918246"/>
                  <a:pt x="5978863" y="872761"/>
                </a:cubicBezTo>
                <a:cubicBezTo>
                  <a:pt x="6009829" y="850019"/>
                  <a:pt x="6047081" y="841980"/>
                  <a:pt x="6082278" y="847367"/>
                </a:cubicBezTo>
                <a:close/>
                <a:moveTo>
                  <a:pt x="7199098" y="835333"/>
                </a:moveTo>
                <a:cubicBezTo>
                  <a:pt x="7281329" y="832116"/>
                  <a:pt x="7363641" y="868474"/>
                  <a:pt x="7415989" y="939804"/>
                </a:cubicBezTo>
                <a:cubicBezTo>
                  <a:pt x="7499745" y="1053927"/>
                  <a:pt x="7475171" y="1214349"/>
                  <a:pt x="7361062" y="1298137"/>
                </a:cubicBezTo>
                <a:cubicBezTo>
                  <a:pt x="7361062" y="1298143"/>
                  <a:pt x="7361062" y="1298149"/>
                  <a:pt x="7361062" y="1298149"/>
                </a:cubicBezTo>
                <a:cubicBezTo>
                  <a:pt x="7246889" y="1381930"/>
                  <a:pt x="7086488" y="1357331"/>
                  <a:pt x="7002667" y="1243203"/>
                </a:cubicBezTo>
                <a:cubicBezTo>
                  <a:pt x="6918911" y="1129074"/>
                  <a:pt x="6943549" y="968640"/>
                  <a:pt x="7057658" y="884859"/>
                </a:cubicBezTo>
                <a:cubicBezTo>
                  <a:pt x="7100449" y="853440"/>
                  <a:pt x="7149759" y="837263"/>
                  <a:pt x="7199098" y="835333"/>
                </a:cubicBezTo>
                <a:close/>
                <a:moveTo>
                  <a:pt x="2156327" y="757658"/>
                </a:moveTo>
                <a:cubicBezTo>
                  <a:pt x="2181437" y="761492"/>
                  <a:pt x="2205081" y="774907"/>
                  <a:pt x="2221312" y="796992"/>
                </a:cubicBezTo>
                <a:cubicBezTo>
                  <a:pt x="2221331" y="797018"/>
                  <a:pt x="2221350" y="797043"/>
                  <a:pt x="2221369" y="797075"/>
                </a:cubicBezTo>
                <a:cubicBezTo>
                  <a:pt x="2253792" y="841271"/>
                  <a:pt x="2244242" y="903387"/>
                  <a:pt x="2200040" y="935802"/>
                </a:cubicBezTo>
                <a:cubicBezTo>
                  <a:pt x="2155870" y="968200"/>
                  <a:pt x="2093811" y="958688"/>
                  <a:pt x="2061368" y="914550"/>
                </a:cubicBezTo>
                <a:cubicBezTo>
                  <a:pt x="2028900" y="870386"/>
                  <a:pt x="2038393" y="808264"/>
                  <a:pt x="2082558" y="775802"/>
                </a:cubicBezTo>
                <a:cubicBezTo>
                  <a:pt x="2104644" y="759568"/>
                  <a:pt x="2131218" y="753823"/>
                  <a:pt x="2156327" y="757658"/>
                </a:cubicBezTo>
                <a:close/>
                <a:moveTo>
                  <a:pt x="530660" y="338360"/>
                </a:moveTo>
                <a:cubicBezTo>
                  <a:pt x="557803" y="342551"/>
                  <a:pt x="583346" y="357097"/>
                  <a:pt x="600857" y="381004"/>
                </a:cubicBezTo>
                <a:cubicBezTo>
                  <a:pt x="635827" y="428750"/>
                  <a:pt x="625546" y="495796"/>
                  <a:pt x="577871" y="530864"/>
                </a:cubicBezTo>
                <a:cubicBezTo>
                  <a:pt x="577812" y="530907"/>
                  <a:pt x="577754" y="530950"/>
                  <a:pt x="577695" y="530993"/>
                </a:cubicBezTo>
                <a:cubicBezTo>
                  <a:pt x="529881" y="566015"/>
                  <a:pt x="462729" y="555645"/>
                  <a:pt x="427707" y="507831"/>
                </a:cubicBezTo>
                <a:cubicBezTo>
                  <a:pt x="392685" y="460017"/>
                  <a:pt x="403055" y="392864"/>
                  <a:pt x="450869" y="357842"/>
                </a:cubicBezTo>
                <a:cubicBezTo>
                  <a:pt x="474776" y="340331"/>
                  <a:pt x="503518" y="334168"/>
                  <a:pt x="530660" y="338360"/>
                </a:cubicBezTo>
                <a:close/>
                <a:moveTo>
                  <a:pt x="2329318" y="300190"/>
                </a:moveTo>
                <a:cubicBezTo>
                  <a:pt x="2397308" y="297539"/>
                  <a:pt x="2465360" y="327610"/>
                  <a:pt x="2508652" y="386594"/>
                </a:cubicBezTo>
                <a:cubicBezTo>
                  <a:pt x="2577879" y="480976"/>
                  <a:pt x="2557527" y="613601"/>
                  <a:pt x="2463185" y="682884"/>
                </a:cubicBezTo>
                <a:cubicBezTo>
                  <a:pt x="2368810" y="752151"/>
                  <a:pt x="2236155" y="731792"/>
                  <a:pt x="2166889" y="637419"/>
                </a:cubicBezTo>
                <a:cubicBezTo>
                  <a:pt x="2097630" y="543044"/>
                  <a:pt x="2117988" y="410389"/>
                  <a:pt x="2212362" y="341126"/>
                </a:cubicBezTo>
                <a:cubicBezTo>
                  <a:pt x="2247752" y="315152"/>
                  <a:pt x="2288524" y="301781"/>
                  <a:pt x="2329318" y="300190"/>
                </a:cubicBezTo>
                <a:close/>
                <a:moveTo>
                  <a:pt x="2734194" y="292106"/>
                </a:moveTo>
                <a:cubicBezTo>
                  <a:pt x="2759301" y="295954"/>
                  <a:pt x="2782940" y="309381"/>
                  <a:pt x="2799161" y="331473"/>
                </a:cubicBezTo>
                <a:cubicBezTo>
                  <a:pt x="2799161" y="331475"/>
                  <a:pt x="2799167" y="331478"/>
                  <a:pt x="2799167" y="331481"/>
                </a:cubicBezTo>
                <a:cubicBezTo>
                  <a:pt x="2831603" y="375669"/>
                  <a:pt x="2822078" y="437784"/>
                  <a:pt x="2777888" y="470220"/>
                </a:cubicBezTo>
                <a:cubicBezTo>
                  <a:pt x="2733705" y="502653"/>
                  <a:pt x="2671596" y="493131"/>
                  <a:pt x="2639153" y="448950"/>
                </a:cubicBezTo>
                <a:cubicBezTo>
                  <a:pt x="2606718" y="404766"/>
                  <a:pt x="2616236" y="342649"/>
                  <a:pt x="2660420" y="310208"/>
                </a:cubicBezTo>
                <a:cubicBezTo>
                  <a:pt x="2682511" y="293988"/>
                  <a:pt x="2709087" y="288258"/>
                  <a:pt x="2734194" y="292106"/>
                </a:cubicBezTo>
                <a:close/>
                <a:moveTo>
                  <a:pt x="3769563" y="264665"/>
                </a:moveTo>
                <a:cubicBezTo>
                  <a:pt x="3816603" y="263418"/>
                  <a:pt x="3863753" y="263727"/>
                  <a:pt x="3910932" y="265610"/>
                </a:cubicBezTo>
                <a:cubicBezTo>
                  <a:pt x="4254055" y="279304"/>
                  <a:pt x="4598760" y="376286"/>
                  <a:pt x="4914533" y="564268"/>
                </a:cubicBezTo>
                <a:cubicBezTo>
                  <a:pt x="5159135" y="710190"/>
                  <a:pt x="5357319" y="908373"/>
                  <a:pt x="5527435" y="1140149"/>
                </a:cubicBezTo>
                <a:lnTo>
                  <a:pt x="5527435" y="1140023"/>
                </a:lnTo>
                <a:cubicBezTo>
                  <a:pt x="5554613" y="1175564"/>
                  <a:pt x="5578743" y="1213334"/>
                  <a:pt x="5599571" y="1252926"/>
                </a:cubicBezTo>
                <a:cubicBezTo>
                  <a:pt x="5605477" y="1264228"/>
                  <a:pt x="5044581" y="1578999"/>
                  <a:pt x="4968381" y="2298707"/>
                </a:cubicBezTo>
                <a:cubicBezTo>
                  <a:pt x="4950411" y="2468760"/>
                  <a:pt x="5015308" y="2859854"/>
                  <a:pt x="5093603" y="3025333"/>
                </a:cubicBezTo>
                <a:cubicBezTo>
                  <a:pt x="5142371" y="3128455"/>
                  <a:pt x="5191203" y="3206560"/>
                  <a:pt x="5187456" y="3207195"/>
                </a:cubicBezTo>
                <a:cubicBezTo>
                  <a:pt x="4990162" y="3238500"/>
                  <a:pt x="4745052" y="3406648"/>
                  <a:pt x="4604082" y="3549650"/>
                </a:cubicBezTo>
                <a:cubicBezTo>
                  <a:pt x="4402279" y="3754438"/>
                  <a:pt x="4295598" y="4033965"/>
                  <a:pt x="4279787" y="4174236"/>
                </a:cubicBezTo>
                <a:cubicBezTo>
                  <a:pt x="4264484" y="4261548"/>
                  <a:pt x="4248037" y="4479036"/>
                  <a:pt x="4248037" y="4479036"/>
                </a:cubicBezTo>
                <a:lnTo>
                  <a:pt x="4237242" y="4481259"/>
                </a:lnTo>
                <a:cubicBezTo>
                  <a:pt x="3988960" y="4533011"/>
                  <a:pt x="3754078" y="4537075"/>
                  <a:pt x="3500650" y="4498277"/>
                </a:cubicBezTo>
                <a:cubicBezTo>
                  <a:pt x="2942167" y="4413447"/>
                  <a:pt x="2440542" y="4109498"/>
                  <a:pt x="2106826" y="3653727"/>
                </a:cubicBezTo>
                <a:cubicBezTo>
                  <a:pt x="2013734" y="3527361"/>
                  <a:pt x="1874035" y="3252216"/>
                  <a:pt x="1874035" y="3252216"/>
                </a:cubicBezTo>
                <a:cubicBezTo>
                  <a:pt x="1874035" y="3252216"/>
                  <a:pt x="2006495" y="3146171"/>
                  <a:pt x="2053800" y="3093469"/>
                </a:cubicBezTo>
                <a:cubicBezTo>
                  <a:pt x="2129686" y="3008887"/>
                  <a:pt x="2257257" y="2824106"/>
                  <a:pt x="2306785" y="2662751"/>
                </a:cubicBezTo>
                <a:cubicBezTo>
                  <a:pt x="2369523" y="2458347"/>
                  <a:pt x="2416703" y="2280101"/>
                  <a:pt x="2339171" y="1948506"/>
                </a:cubicBezTo>
                <a:cubicBezTo>
                  <a:pt x="2244430" y="1542994"/>
                  <a:pt x="1976651" y="1337635"/>
                  <a:pt x="1976651" y="1337635"/>
                </a:cubicBezTo>
                <a:cubicBezTo>
                  <a:pt x="1976651" y="1337635"/>
                  <a:pt x="1986874" y="1314458"/>
                  <a:pt x="1994049" y="1302456"/>
                </a:cubicBezTo>
                <a:cubicBezTo>
                  <a:pt x="2382882" y="651841"/>
                  <a:pt x="3063946" y="283359"/>
                  <a:pt x="3769563" y="264665"/>
                </a:cubicBezTo>
                <a:close/>
                <a:moveTo>
                  <a:pt x="6563726" y="235352"/>
                </a:moveTo>
                <a:cubicBezTo>
                  <a:pt x="6697146" y="230071"/>
                  <a:pt x="6830725" y="288999"/>
                  <a:pt x="6915735" y="404691"/>
                </a:cubicBezTo>
                <a:cubicBezTo>
                  <a:pt x="6915735" y="404732"/>
                  <a:pt x="6915799" y="404774"/>
                  <a:pt x="6915799" y="404815"/>
                </a:cubicBezTo>
                <a:cubicBezTo>
                  <a:pt x="7051816" y="589924"/>
                  <a:pt x="7011938" y="850201"/>
                  <a:pt x="6826835" y="986160"/>
                </a:cubicBezTo>
                <a:cubicBezTo>
                  <a:pt x="6641733" y="1122166"/>
                  <a:pt x="6381446" y="1082364"/>
                  <a:pt x="6245404" y="897267"/>
                </a:cubicBezTo>
                <a:cubicBezTo>
                  <a:pt x="6109380" y="712158"/>
                  <a:pt x="6149176" y="451834"/>
                  <a:pt x="6334266" y="315813"/>
                </a:cubicBezTo>
                <a:cubicBezTo>
                  <a:pt x="6403679" y="264805"/>
                  <a:pt x="6483674" y="238521"/>
                  <a:pt x="6563726" y="235352"/>
                </a:cubicBezTo>
                <a:close/>
                <a:moveTo>
                  <a:pt x="2131432" y="144526"/>
                </a:moveTo>
                <a:cubicBezTo>
                  <a:pt x="2150048" y="147388"/>
                  <a:pt x="2167573" y="157352"/>
                  <a:pt x="2179593" y="173740"/>
                </a:cubicBezTo>
                <a:cubicBezTo>
                  <a:pt x="2203634" y="206513"/>
                  <a:pt x="2196554" y="252568"/>
                  <a:pt x="2163781" y="276610"/>
                </a:cubicBezTo>
                <a:cubicBezTo>
                  <a:pt x="2163781" y="276610"/>
                  <a:pt x="2163781" y="276611"/>
                  <a:pt x="2163775" y="276611"/>
                </a:cubicBezTo>
                <a:cubicBezTo>
                  <a:pt x="2131003" y="300653"/>
                  <a:pt x="2084946" y="293571"/>
                  <a:pt x="2060904" y="260797"/>
                </a:cubicBezTo>
                <a:cubicBezTo>
                  <a:pt x="2036863" y="228023"/>
                  <a:pt x="2043943" y="181965"/>
                  <a:pt x="2076722" y="157924"/>
                </a:cubicBezTo>
                <a:cubicBezTo>
                  <a:pt x="2093108" y="145904"/>
                  <a:pt x="2112815" y="141664"/>
                  <a:pt x="2131432" y="144526"/>
                </a:cubicBezTo>
                <a:close/>
                <a:moveTo>
                  <a:pt x="774328" y="94328"/>
                </a:moveTo>
                <a:cubicBezTo>
                  <a:pt x="792943" y="97203"/>
                  <a:pt x="810461" y="107179"/>
                  <a:pt x="822469" y="123574"/>
                </a:cubicBezTo>
                <a:cubicBezTo>
                  <a:pt x="846427" y="156345"/>
                  <a:pt x="839360" y="202323"/>
                  <a:pt x="806657" y="226380"/>
                </a:cubicBezTo>
                <a:cubicBezTo>
                  <a:pt x="806632" y="226399"/>
                  <a:pt x="806606" y="226417"/>
                  <a:pt x="806581" y="226436"/>
                </a:cubicBezTo>
                <a:cubicBezTo>
                  <a:pt x="773790" y="250453"/>
                  <a:pt x="727739" y="243340"/>
                  <a:pt x="703717" y="210549"/>
                </a:cubicBezTo>
                <a:cubicBezTo>
                  <a:pt x="679702" y="177757"/>
                  <a:pt x="686814" y="131705"/>
                  <a:pt x="719605" y="107688"/>
                </a:cubicBezTo>
                <a:cubicBezTo>
                  <a:pt x="736001" y="95679"/>
                  <a:pt x="755713" y="91453"/>
                  <a:pt x="774328" y="94328"/>
                </a:cubicBezTo>
                <a:close/>
                <a:moveTo>
                  <a:pt x="4360475" y="16862"/>
                </a:moveTo>
                <a:cubicBezTo>
                  <a:pt x="4390999" y="21513"/>
                  <a:pt x="4419748" y="37809"/>
                  <a:pt x="4439490" y="64647"/>
                </a:cubicBezTo>
                <a:cubicBezTo>
                  <a:pt x="4439528" y="64694"/>
                  <a:pt x="4439560" y="64742"/>
                  <a:pt x="4439598" y="64790"/>
                </a:cubicBezTo>
                <a:cubicBezTo>
                  <a:pt x="4479000" y="118524"/>
                  <a:pt x="4467379" y="194027"/>
                  <a:pt x="4413645" y="233430"/>
                </a:cubicBezTo>
                <a:cubicBezTo>
                  <a:pt x="4359969" y="272791"/>
                  <a:pt x="4284550" y="261244"/>
                  <a:pt x="4245110" y="207623"/>
                </a:cubicBezTo>
                <a:cubicBezTo>
                  <a:pt x="4205626" y="153947"/>
                  <a:pt x="4217138" y="78427"/>
                  <a:pt x="4270815" y="38945"/>
                </a:cubicBezTo>
                <a:cubicBezTo>
                  <a:pt x="4297654" y="19204"/>
                  <a:pt x="4329952" y="12211"/>
                  <a:pt x="4360475" y="16862"/>
                </a:cubicBezTo>
                <a:close/>
                <a:moveTo>
                  <a:pt x="1406407" y="3808"/>
                </a:moveTo>
                <a:cubicBezTo>
                  <a:pt x="1604616" y="-3935"/>
                  <a:pt x="1803005" y="83715"/>
                  <a:pt x="1929216" y="255657"/>
                </a:cubicBezTo>
                <a:cubicBezTo>
                  <a:pt x="1929273" y="255739"/>
                  <a:pt x="1929335" y="255822"/>
                  <a:pt x="1929399" y="255904"/>
                </a:cubicBezTo>
                <a:cubicBezTo>
                  <a:pt x="2131267" y="531063"/>
                  <a:pt x="2071848" y="917771"/>
                  <a:pt x="1796691" y="1119639"/>
                </a:cubicBezTo>
                <a:cubicBezTo>
                  <a:pt x="1776206" y="1133723"/>
                  <a:pt x="1754826" y="1146449"/>
                  <a:pt x="1732683" y="1157739"/>
                </a:cubicBezTo>
                <a:cubicBezTo>
                  <a:pt x="1732683" y="1157739"/>
                  <a:pt x="1602064" y="1078745"/>
                  <a:pt x="1358922" y="1026229"/>
                </a:cubicBezTo>
                <a:cubicBezTo>
                  <a:pt x="1152738" y="981716"/>
                  <a:pt x="954680" y="1019435"/>
                  <a:pt x="954680" y="1019435"/>
                </a:cubicBezTo>
                <a:cubicBezTo>
                  <a:pt x="954680" y="1019435"/>
                  <a:pt x="944584" y="1002798"/>
                  <a:pt x="932963" y="986923"/>
                </a:cubicBezTo>
                <a:cubicBezTo>
                  <a:pt x="731027" y="711815"/>
                  <a:pt x="790348" y="325098"/>
                  <a:pt x="1065457" y="123164"/>
                </a:cubicBezTo>
                <a:cubicBezTo>
                  <a:pt x="1168622" y="47439"/>
                  <a:pt x="1287482" y="8453"/>
                  <a:pt x="1406407" y="3808"/>
                </a:cubicBezTo>
                <a:close/>
                <a:moveTo>
                  <a:pt x="4571280" y="0"/>
                </a:moveTo>
                <a:lnTo>
                  <a:pt x="6065523" y="0"/>
                </a:lnTo>
                <a:lnTo>
                  <a:pt x="6084569" y="53216"/>
                </a:lnTo>
                <a:cubicBezTo>
                  <a:pt x="6202021" y="442641"/>
                  <a:pt x="6007737" y="865456"/>
                  <a:pt x="5624082" y="1025023"/>
                </a:cubicBezTo>
                <a:cubicBezTo>
                  <a:pt x="5615191" y="1028706"/>
                  <a:pt x="5597348" y="1035564"/>
                  <a:pt x="5597348" y="1035564"/>
                </a:cubicBezTo>
                <a:cubicBezTo>
                  <a:pt x="5597348" y="1035564"/>
                  <a:pt x="5485207" y="841635"/>
                  <a:pt x="5064329" y="535121"/>
                </a:cubicBezTo>
                <a:cubicBezTo>
                  <a:pt x="4800931" y="343160"/>
                  <a:pt x="4515181" y="264231"/>
                  <a:pt x="4515181" y="264231"/>
                </a:cubicBezTo>
                <a:cubicBezTo>
                  <a:pt x="4515181" y="264231"/>
                  <a:pt x="4515689" y="249180"/>
                  <a:pt x="4516070" y="241688"/>
                </a:cubicBezTo>
                <a:cubicBezTo>
                  <a:pt x="4518969" y="187002"/>
                  <a:pt x="4527429" y="133208"/>
                  <a:pt x="4541086" y="810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ÄFFIEN VALMIIT KUVAT LÖYTYVÄT KUVAPANKISTA </a:t>
            </a:r>
          </a:p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</a:t>
            </a:r>
            <a:endParaRPr lang="en-FI" dirty="0"/>
          </a:p>
          <a:p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C8019E-2250-45F4-A4A9-B82DAAE5A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07100" y="1232367"/>
            <a:ext cx="5387975" cy="486952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None/>
              <a:defRPr sz="2000" b="0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ETU- JA SUKUNIMI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C922DDB-BF46-4A5C-98C6-3351E80891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7100" y="1754080"/>
            <a:ext cx="5387975" cy="368300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500529A7-28F0-4B7D-BCCF-79AE74DD34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3406" y="2303553"/>
            <a:ext cx="5387975" cy="4060265"/>
          </a:xfrm>
          <a:solidFill>
            <a:schemeClr val="bg1">
              <a:alpha val="51762"/>
            </a:schemeClr>
          </a:solidFill>
        </p:spPr>
        <p:txBody>
          <a:bodyPr>
            <a:noAutofit/>
          </a:bodyPr>
          <a:lstStyle>
            <a:lvl1pPr marL="226800" indent="-230400">
              <a:lnSpc>
                <a:spcPts val="196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b="0" i="0" baseline="0"/>
            </a:lvl1pPr>
          </a:lstStyle>
          <a:p>
            <a:pPr lvl="0"/>
            <a:r>
              <a:rPr lang="fi-FI" dirty="0"/>
              <a:t>Kerro tässä itsestäsi, esim. vastuualueesi, koulutuksesi, harrastuksesi ja mottosi</a:t>
            </a:r>
          </a:p>
          <a:p>
            <a:pPr lvl="0"/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0F750E-CCBA-EB29-5D98-0065ADD0C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7100" y="2154436"/>
            <a:ext cx="5387975" cy="119062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spcBef>
                <a:spcPts val="0"/>
              </a:spcBef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6928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95F8FC3-82E2-86A8-32C2-84FC3AE3B75C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25182-BC16-85A6-4F9E-4AE5C68DB4BB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104339-AC17-4286-BE9C-34FF0E3327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723" y="2486025"/>
            <a:ext cx="10287352" cy="3952875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165638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1DA64F-E9C7-024E-A681-064AAE77154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1764" y="2396744"/>
            <a:ext cx="0" cy="4041974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5B5AF1-2F3F-AA3D-C157-05ACDAD2D8AE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3D54B-291F-C626-6673-E982BD40CC8E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E2C4BB-DCDC-44B7-8946-77E0D5754D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12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3DBEAA5-5FD4-4014-9F20-CA909BC3ED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554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346332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ASIANTUNTIJUUS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DE6FB1-1D9D-1145-8391-834B52717219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C1070E9-817F-404B-9F0E-9D1F27DB0249}"/>
              </a:ext>
            </a:extLst>
          </p:cNvPr>
          <p:cNvSpPr/>
          <p:nvPr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8E0FAE2-3FF3-D142-93DB-422F1ACEBC01}"/>
              </a:ext>
            </a:extLst>
          </p:cNvPr>
          <p:cNvSpPr/>
          <p:nvPr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955040"/>
            <a:ext cx="9144000" cy="51532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B27CD69E-661B-3045-A934-E810CAEDE9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507523F-224C-594E-B9ED-613988F64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ETU– 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300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FD7CA3-6C2C-B64B-9061-DB719D2B1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9EBF1DE-29B5-7E48-BF0B-B34CDC6E619E}"/>
              </a:ext>
            </a:extLst>
          </p:cNvPr>
          <p:cNvSpPr/>
          <p:nvPr userDrawn="1"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EF2B13B-503D-534F-933C-77F84956FF65}"/>
              </a:ext>
            </a:extLst>
          </p:cNvPr>
          <p:cNvSpPr/>
          <p:nvPr userDrawn="1"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955040"/>
            <a:ext cx="9144000" cy="51532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CF21528-0B46-544E-87CB-B716401E60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ETU– 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7101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 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61B219-BEAF-4B66-99DA-1FAE143A8B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625" y="224948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 indent="-230400">
              <a:spcAft>
                <a:spcPts val="500"/>
              </a:spcAft>
              <a:defRPr/>
            </a:lvl2pPr>
            <a:lvl3pPr indent="-230400">
              <a:spcAft>
                <a:spcPts val="5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 – </a:t>
            </a:r>
            <a:br>
              <a:rPr lang="fi-FI" dirty="0"/>
            </a:br>
            <a:r>
              <a:rPr lang="fi-FI" dirty="0"/>
              <a:t> Finanssiala Ry\Tietopankki – Esityskuvat</a:t>
            </a:r>
            <a:endParaRPr lang="en-FI" dirty="0"/>
          </a:p>
          <a:p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tsikko 15">
            <a:extLst>
              <a:ext uri="{FF2B5EF4-FFF2-40B4-BE49-F238E27FC236}">
                <a16:creationId xmlns:a16="http://schemas.microsoft.com/office/drawing/2014/main" id="{445C7775-8216-4503-945C-42CBEEE43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250" y="490665"/>
            <a:ext cx="5422065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NOSTON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12303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7A4C8-2317-A24C-8E7D-ADB2EEF4CF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48170" y="229875"/>
            <a:ext cx="3378302" cy="659947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54663C5-6944-43A7-8256-60D04DFE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CB0EE0-5CB5-4657-A4DE-F6E8761C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9A0C5A-24AB-481A-B308-DF342FA73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047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000" b="1" i="0" kern="1200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48AE2-2877-744D-A0C9-F440E640328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E5BC2B-4B80-4B95-9E9A-E6EC3B9B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E9B8D0-FEF9-43D6-B25A-E1168FC8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60A62C-76F9-48BD-AF57-02C43A013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924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  <p:sldLayoutId id="2147483850" r:id="rId23"/>
    <p:sldLayoutId id="2147483851" r:id="rId24"/>
    <p:sldLayoutId id="2147483852" r:id="rId25"/>
    <p:sldLayoutId id="2147483853" r:id="rId26"/>
    <p:sldLayoutId id="2147483854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094CCA9-6270-4477-95CB-732E7AC59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73BA101A-50E2-4DBE-9EB9-211B076BA6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Poliisin tietoon tulleet murrot 2014-2023</a:t>
            </a:r>
          </a:p>
        </p:txBody>
      </p:sp>
    </p:spTree>
    <p:extLst>
      <p:ext uri="{BB962C8B-B14F-4D97-AF65-F5344CB8AC3E}">
        <p14:creationId xmlns:p14="http://schemas.microsoft.com/office/powerpoint/2010/main" val="319982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3" y="19050"/>
            <a:ext cx="10208012" cy="1088298"/>
          </a:xfrm>
        </p:spPr>
        <p:txBody>
          <a:bodyPr>
            <a:norm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Merriweather Sans ExtraBold" pitchFamily="2" charset="0"/>
                <a:cs typeface="Arial" panose="020B0604020202020204" pitchFamily="34" charset="0"/>
              </a:rPr>
              <a:t>POLIISIN TIETOON TULLEET MURROT</a:t>
            </a:r>
            <a:endParaRPr lang="en-US" sz="3000" dirty="0">
              <a:solidFill>
                <a:schemeClr val="accent6">
                  <a:lumMod val="10000"/>
                </a:schemeClr>
              </a:solidFill>
              <a:latin typeface="Merriweather Sans ExtraBold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</p:nvPr>
        </p:nvGraphicFramePr>
        <p:xfrm>
          <a:off x="790575" y="1344613"/>
          <a:ext cx="10484229" cy="471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orakulmio 3"/>
          <p:cNvSpPr/>
          <p:nvPr/>
        </p:nvSpPr>
        <p:spPr>
          <a:xfrm>
            <a:off x="790073" y="6056851"/>
            <a:ext cx="1968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E6007E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4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Merriweather Sans ExtraBold" pitchFamily="2" charset="0"/>
                <a:cs typeface="Arial" panose="020B0604020202020204" pitchFamily="34" charset="0"/>
              </a:rPr>
              <a:t>POLIISIN TIETOON TULLEET ASUNTOMURROT</a:t>
            </a:r>
            <a:endParaRPr lang="en-US" sz="3000" dirty="0">
              <a:solidFill>
                <a:schemeClr val="accent6">
                  <a:lumMod val="10000"/>
                </a:schemeClr>
              </a:solidFill>
              <a:latin typeface="Merriweather Sans ExtraBold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</p:nvPr>
        </p:nvGraphicFramePr>
        <p:xfrm>
          <a:off x="790575" y="1344613"/>
          <a:ext cx="10383561" cy="466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uorakulmio 7">
            <a:extLst>
              <a:ext uri="{FF2B5EF4-FFF2-40B4-BE49-F238E27FC236}">
                <a16:creationId xmlns:a16="http://schemas.microsoft.com/office/drawing/2014/main" id="{4E76E4BB-9A7A-41F8-882C-F3D46CFBF85B}"/>
              </a:ext>
            </a:extLst>
          </p:cNvPr>
          <p:cNvSpPr/>
          <p:nvPr/>
        </p:nvSpPr>
        <p:spPr>
          <a:xfrm>
            <a:off x="790073" y="6089895"/>
            <a:ext cx="1968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E6007E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9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Merriweather Sans ExtraBold" pitchFamily="2" charset="0"/>
                <a:cs typeface="Arial" panose="020B0604020202020204" pitchFamily="34" charset="0"/>
              </a:rPr>
              <a:t>POLIISIN TIETOON TULLEET LIIKEMURROT</a:t>
            </a:r>
            <a:endParaRPr lang="en-US" sz="3000" dirty="0">
              <a:solidFill>
                <a:schemeClr val="accent6">
                  <a:lumMod val="10000"/>
                </a:schemeClr>
              </a:solidFill>
              <a:latin typeface="Merriweather Sans ExtraBold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</p:nvPr>
        </p:nvGraphicFramePr>
        <p:xfrm>
          <a:off x="790575" y="1344613"/>
          <a:ext cx="10282893" cy="472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orakulmio 4">
            <a:extLst>
              <a:ext uri="{FF2B5EF4-FFF2-40B4-BE49-F238E27FC236}">
                <a16:creationId xmlns:a16="http://schemas.microsoft.com/office/drawing/2014/main" id="{466FC972-01A0-485D-97E2-0D519558235D}"/>
              </a:ext>
            </a:extLst>
          </p:cNvPr>
          <p:cNvSpPr/>
          <p:nvPr/>
        </p:nvSpPr>
        <p:spPr>
          <a:xfrm>
            <a:off x="936795" y="6182174"/>
            <a:ext cx="1968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E6007E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7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Merriweather Sans ExtraBold" pitchFamily="2" charset="0"/>
                <a:cs typeface="Arial" panose="020B0604020202020204" pitchFamily="34" charset="0"/>
              </a:rPr>
              <a:t>POLIISIN TIETOON TULLEET AUTOMURROT </a:t>
            </a:r>
            <a:br>
              <a:rPr lang="fi-FI" sz="4000" dirty="0">
                <a:solidFill>
                  <a:schemeClr val="accent6">
                    <a:lumMod val="10000"/>
                  </a:schemeClr>
                </a:solidFill>
                <a:latin typeface="Merriweather Sans ExtraBold" pitchFamily="2" charset="0"/>
                <a:cs typeface="Arial" panose="020B0604020202020204" pitchFamily="34" charset="0"/>
              </a:rPr>
            </a:br>
            <a:r>
              <a:rPr lang="fi-FI" sz="2400" dirty="0">
                <a:solidFill>
                  <a:schemeClr val="accent6">
                    <a:lumMod val="10000"/>
                  </a:schemeClr>
                </a:solidFill>
                <a:latin typeface="Merriweather Sans ExtraBold" pitchFamily="2" charset="0"/>
                <a:cs typeface="Arial" panose="020B0604020202020204" pitchFamily="34" charset="0"/>
              </a:rPr>
              <a:t>(Moottoriajoneuvosta luvatta tunkeutuen)</a:t>
            </a:r>
            <a:endParaRPr lang="en-US" sz="2400" dirty="0">
              <a:solidFill>
                <a:schemeClr val="accent6">
                  <a:lumMod val="10000"/>
                </a:schemeClr>
              </a:solidFill>
              <a:latin typeface="Merriweather Sans ExtraBold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</p:nvPr>
        </p:nvGraphicFramePr>
        <p:xfrm>
          <a:off x="790575" y="1344613"/>
          <a:ext cx="10324838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uorakulmio 7">
            <a:extLst>
              <a:ext uri="{FF2B5EF4-FFF2-40B4-BE49-F238E27FC236}">
                <a16:creationId xmlns:a16="http://schemas.microsoft.com/office/drawing/2014/main" id="{C3E1BCB4-199E-4C62-8C3B-32A60A5BFB2F}"/>
              </a:ext>
            </a:extLst>
          </p:cNvPr>
          <p:cNvSpPr/>
          <p:nvPr/>
        </p:nvSpPr>
        <p:spPr>
          <a:xfrm>
            <a:off x="1003907" y="6089895"/>
            <a:ext cx="1968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E6007E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4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Merriweather Sans ExtraBold" pitchFamily="2" charset="0"/>
                <a:cs typeface="Arial" panose="020B0604020202020204" pitchFamily="34" charset="0"/>
              </a:rPr>
              <a:t>POLIISIN TIETOON TULLEET MUUT MURROT</a:t>
            </a:r>
            <a:endParaRPr lang="en-US" sz="3000" dirty="0">
              <a:solidFill>
                <a:schemeClr val="accent6">
                  <a:lumMod val="10000"/>
                </a:schemeClr>
              </a:solidFill>
              <a:latin typeface="Merriweather Sans ExtraBold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</p:nvPr>
        </p:nvGraphicFramePr>
        <p:xfrm>
          <a:off x="790575" y="1344613"/>
          <a:ext cx="10391950" cy="455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orakulmio 4">
            <a:extLst>
              <a:ext uri="{FF2B5EF4-FFF2-40B4-BE49-F238E27FC236}">
                <a16:creationId xmlns:a16="http://schemas.microsoft.com/office/drawing/2014/main" id="{74997D11-00C9-48CF-96C6-ACFC6C9ABD60}"/>
              </a:ext>
            </a:extLst>
          </p:cNvPr>
          <p:cNvSpPr/>
          <p:nvPr/>
        </p:nvSpPr>
        <p:spPr>
          <a:xfrm>
            <a:off x="920017" y="5964060"/>
            <a:ext cx="1968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E6007E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6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Merriweather Sans ExtraBold" pitchFamily="2" charset="0"/>
                <a:cs typeface="Arial" panose="020B0604020202020204" pitchFamily="34" charset="0"/>
              </a:rPr>
              <a:t>POLIISIN TIETOON TULLEET RYÖSTÖT</a:t>
            </a:r>
            <a:endParaRPr lang="en-US" sz="3000" dirty="0">
              <a:solidFill>
                <a:schemeClr val="accent6">
                  <a:lumMod val="10000"/>
                </a:schemeClr>
              </a:solidFill>
              <a:latin typeface="Merriweather Sans ExtraBold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</p:nvPr>
        </p:nvGraphicFramePr>
        <p:xfrm>
          <a:off x="790575" y="1344613"/>
          <a:ext cx="10358394" cy="476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orakulmio 4">
            <a:extLst>
              <a:ext uri="{FF2B5EF4-FFF2-40B4-BE49-F238E27FC236}">
                <a16:creationId xmlns:a16="http://schemas.microsoft.com/office/drawing/2014/main" id="{BD0237B6-3811-420F-93AE-E48D3C20688E}"/>
              </a:ext>
            </a:extLst>
          </p:cNvPr>
          <p:cNvSpPr/>
          <p:nvPr/>
        </p:nvSpPr>
        <p:spPr>
          <a:xfrm>
            <a:off x="790073" y="6178911"/>
            <a:ext cx="1968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E6007E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597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esittaminen_Final" id="{938AA9AF-AA44-47A6-AEC3-13FB8DEB82CB}" vid="{ADB657A1-C175-42EA-A4FA-18BA5CB227F6}"/>
    </a:ext>
  </a:extLst>
</a:theme>
</file>

<file path=ppt/theme/theme2.xml><?xml version="1.0" encoding="utf-8"?>
<a:theme xmlns:a="http://schemas.openxmlformats.org/drawingml/2006/main" name="1_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D7A68657-8BD2-45AD-AA51-46103EF757F9}" vid="{D87A0377-5AC3-4B1C-B262-7BDB3238D9C5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2404BF42810F1419AA19C327E50DCFB" ma:contentTypeVersion="10" ma:contentTypeDescription="Luo uusi asiakirja." ma:contentTypeScope="" ma:versionID="1ac40630d094986066f9a7b55afb0a88">
  <xsd:schema xmlns:xsd="http://www.w3.org/2001/XMLSchema" xmlns:xs="http://www.w3.org/2001/XMLSchema" xmlns:p="http://schemas.microsoft.com/office/2006/metadata/properties" xmlns:ns3="d69cd752-8402-4857-b64a-eaea1b4f0dfa" targetNamespace="http://schemas.microsoft.com/office/2006/metadata/properties" ma:root="true" ma:fieldsID="83c96c61b0251bc8060bbb1747493757" ns3:_="">
    <xsd:import namespace="d69cd752-8402-4857-b64a-eaea1b4f0d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cd752-8402-4857-b64a-eaea1b4f0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544274-5F52-47E9-A2E7-02BE110B0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69cd752-8402-4857-b64a-eaea1b4f0df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BFDCE1-4150-4ECC-817A-46324859E9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9cd752-8402-4857-b64a-eaea1b4f0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2FC96F-E278-4DA7-85CE-F7C4CB5EC2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Esitysmalli</Template>
  <TotalTime>305</TotalTime>
  <Words>60</Words>
  <Application>Microsoft Office PowerPoint</Application>
  <PresentationFormat>Laajakuva</PresentationFormat>
  <Paragraphs>19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Merriweather Sans</vt:lpstr>
      <vt:lpstr>Merriweather Sans ExtraBold</vt:lpstr>
      <vt:lpstr>Custom Design</vt:lpstr>
      <vt:lpstr>1_Custom Design</vt:lpstr>
      <vt:lpstr>Poliisin tietoon tulleet murrot 2014-2023</vt:lpstr>
      <vt:lpstr>POLIISIN TIETOON TULLEET MURROT</vt:lpstr>
      <vt:lpstr>POLIISIN TIETOON TULLEET ASUNTOMURROT</vt:lpstr>
      <vt:lpstr>POLIISIN TIETOON TULLEET LIIKEMURROT</vt:lpstr>
      <vt:lpstr>POLIISIN TIETOON TULLEET AUTOMURROT  (Moottoriajoneuvosta luvatta tunkeutuen)</vt:lpstr>
      <vt:lpstr>POLIISIN TIETOON TULLEET MUUT MURROT</vt:lpstr>
      <vt:lpstr>POLIISIN TIETOON TULLEET RYÖSTÖT</vt:lpstr>
    </vt:vector>
  </TitlesOfParts>
  <Company>Finanssialan Keskusliitto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Poliisin tietoon tulleet murrot 1990 – 2016</dc:title>
  <dc:creator>Koivisto Kimmo</dc:creator>
  <cp:lastModifiedBy>Urpilainen Satu</cp:lastModifiedBy>
  <cp:revision>26</cp:revision>
  <dcterms:created xsi:type="dcterms:W3CDTF">2016-05-25T07:08:55Z</dcterms:created>
  <dcterms:modified xsi:type="dcterms:W3CDTF">2024-06-14T09:28:26Z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0x01010032404BF42810F1419AA19C327E50DCFB</vt:lpwstr>
  </property>
  <property fmtid="{D5CDD505-2E9C-101B-9397-08002B2CF9AE}" pid="3" name="_dlc_DocIdItemGuid">
    <vt:lpwstr>c7a3a4ff-fa97-4eec-9528-c52757565ec0</vt:lpwstr>
  </property>
  <property fmtid="{D5CDD505-2E9C-101B-9397-08002B2CF9AE}" pid="4" name="C Dokumentin tila">
    <vt:lpwstr>27;#Valmis|40aa8d17-dadd-4ab0-93da-3124749a5963</vt:lpwstr>
  </property>
  <property fmtid="{D5CDD505-2E9C-101B-9397-08002B2CF9AE}" pid="5" name="Asiakirjatyyppi">
    <vt:lpwstr>95;#Tilasto|b2a89488-c9e5-4123-95ca-67946a275023</vt:lpwstr>
  </property>
  <property fmtid="{D5CDD505-2E9C-101B-9397-08002B2CF9AE}" pid="6" name="C Julkisuus">
    <vt:lpwstr>28;#Julkinen|0806a4a5-db6a-4fa4-8ed3-7457b5b4e8de</vt:lpwstr>
  </property>
  <property fmtid="{D5CDD505-2E9C-101B-9397-08002B2CF9AE}" pid="7" name="Asiasanat">
    <vt:lpwstr/>
  </property>
  <property fmtid="{D5CDD505-2E9C-101B-9397-08002B2CF9AE}" pid="8" name="Aiheluokittelu">
    <vt:lpwstr>9;#vahingontorjunta|1ca34f8e-68e0-4bdc-aa78-64e69fb060bd</vt:lpwstr>
  </property>
  <property fmtid="{D5CDD505-2E9C-101B-9397-08002B2CF9AE}" pid="9" name="C Organisaatiot">
    <vt:lpwstr>21;#Finanssialan Keskusliitto|a986a8ab-0b81-4c11-8cfa-b7b758f01c9a</vt:lpwstr>
  </property>
  <property fmtid="{D5CDD505-2E9C-101B-9397-08002B2CF9AE}" pid="10" name="Order">
    <vt:r8>15000</vt:r8>
  </property>
  <property fmtid="{D5CDD505-2E9C-101B-9397-08002B2CF9AE}" pid="11" name="xd_ProgID">
    <vt:lpwstr/>
  </property>
  <property fmtid="{D5CDD505-2E9C-101B-9397-08002B2CF9AE}" pid="12" name="_CopySource">
    <vt:lpwstr>http://majakka/tietopankki/vahingontorjunta/Poliisin%20tietoon%20tulleet%20murrot%20FA%201990-2016.pptx</vt:lpwstr>
  </property>
  <property fmtid="{D5CDD505-2E9C-101B-9397-08002B2CF9AE}" pid="13" name="TemplateUrl">
    <vt:lpwstr/>
  </property>
</Properties>
</file>