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  <p:sldMasterId id="2147483813" r:id="rId5"/>
  </p:sldMasterIdLst>
  <p:notesMasterIdLst>
    <p:notesMasterId r:id="rId29"/>
  </p:notesMasterIdLst>
  <p:handoutMasterIdLst>
    <p:handoutMasterId r:id="rId30"/>
  </p:handoutMasterIdLst>
  <p:sldIdLst>
    <p:sldId id="293" r:id="rId6"/>
    <p:sldId id="1370" r:id="rId7"/>
    <p:sldId id="1375" r:id="rId8"/>
    <p:sldId id="1374" r:id="rId9"/>
    <p:sldId id="1371" r:id="rId10"/>
    <p:sldId id="273" r:id="rId11"/>
    <p:sldId id="1372" r:id="rId12"/>
    <p:sldId id="1377" r:id="rId13"/>
    <p:sldId id="1378" r:id="rId14"/>
    <p:sldId id="1379" r:id="rId15"/>
    <p:sldId id="1380" r:id="rId16"/>
    <p:sldId id="280" r:id="rId17"/>
    <p:sldId id="1382" r:id="rId18"/>
    <p:sldId id="1383" r:id="rId19"/>
    <p:sldId id="1395" r:id="rId20"/>
    <p:sldId id="1385" r:id="rId21"/>
    <p:sldId id="1393" r:id="rId22"/>
    <p:sldId id="1389" r:id="rId23"/>
    <p:sldId id="1390" r:id="rId24"/>
    <p:sldId id="263" r:id="rId25"/>
    <p:sldId id="1391" r:id="rId26"/>
    <p:sldId id="1392" r:id="rId27"/>
    <p:sldId id="1394" r:id="rId28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6C6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6E25E649-3F16-4E02-A733-19D2CDBF48F0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Normaali tyyli 1 - Korostu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793D81CF-94F2-401A-BA57-92F5A7B2D0C5}" styleName="Normaali tyyli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6E25E649-3F16-4E02-A733-19D2CDBF48F0}" styleName="Normaali tyyli 3 - Korostus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eematyyli 1 - Korostu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012ECD-51FC-41F1-AA8D-1B2483CD663E}" styleName="Vaalea tyyli 2 - Korostus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7" autoAdjust="0"/>
    <p:restoredTop sz="94013" autoAdjust="0"/>
  </p:normalViewPr>
  <p:slideViewPr>
    <p:cSldViewPr snapToGrid="0">
      <p:cViewPr varScale="1">
        <p:scale>
          <a:sx n="139" d="100"/>
          <a:sy n="139" d="100"/>
        </p:scale>
        <p:origin x="288" y="16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1" d="100"/>
          <a:sy n="121" d="100"/>
        </p:scale>
        <p:origin x="502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6.xlsx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 Employee pension insurance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Taul1!$A$2:$A$56</c:f>
              <c:numCache>
                <c:formatCode>General</c:formatCode>
                <c:ptCount val="55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  <c:pt idx="40">
                  <c:v>2010</c:v>
                </c:pt>
                <c:pt idx="41">
                  <c:v>2011</c:v>
                </c:pt>
                <c:pt idx="42">
                  <c:v>2012</c:v>
                </c:pt>
                <c:pt idx="43">
                  <c:v>2013</c:v>
                </c:pt>
                <c:pt idx="44">
                  <c:v>2014</c:v>
                </c:pt>
                <c:pt idx="45">
                  <c:v>2015</c:v>
                </c:pt>
                <c:pt idx="46">
                  <c:v>2016</c:v>
                </c:pt>
                <c:pt idx="47">
                  <c:v>2017</c:v>
                </c:pt>
                <c:pt idx="48">
                  <c:v>2018</c:v>
                </c:pt>
                <c:pt idx="49">
                  <c:v>2019</c:v>
                </c:pt>
                <c:pt idx="50">
                  <c:v>2020</c:v>
                </c:pt>
                <c:pt idx="51">
                  <c:v>2021</c:v>
                </c:pt>
                <c:pt idx="52">
                  <c:v>2022</c:v>
                </c:pt>
                <c:pt idx="53">
                  <c:v>2023</c:v>
                </c:pt>
                <c:pt idx="54">
                  <c:v>2024</c:v>
                </c:pt>
              </c:numCache>
            </c:numRef>
          </c:cat>
          <c:val>
            <c:numRef>
              <c:f>Taul1!$B$2:$B$56</c:f>
              <c:numCache>
                <c:formatCode>General</c:formatCode>
                <c:ptCount val="55"/>
                <c:pt idx="0">
                  <c:v>7.4999999999999997E-2</c:v>
                </c:pt>
                <c:pt idx="1">
                  <c:v>9.4E-2</c:v>
                </c:pt>
                <c:pt idx="2">
                  <c:v>0.13200000000000001</c:v>
                </c:pt>
                <c:pt idx="3">
                  <c:v>0.192</c:v>
                </c:pt>
                <c:pt idx="4">
                  <c:v>0.224</c:v>
                </c:pt>
                <c:pt idx="5">
                  <c:v>0.30099999999999999</c:v>
                </c:pt>
                <c:pt idx="6">
                  <c:v>0.45100000000000001</c:v>
                </c:pt>
                <c:pt idx="7">
                  <c:v>0.58599999999999997</c:v>
                </c:pt>
                <c:pt idx="8">
                  <c:v>0.53800000000000003</c:v>
                </c:pt>
                <c:pt idx="9">
                  <c:v>0.70699999999999996</c:v>
                </c:pt>
                <c:pt idx="10">
                  <c:v>0.96299999999999997</c:v>
                </c:pt>
                <c:pt idx="11">
                  <c:v>1.091</c:v>
                </c:pt>
                <c:pt idx="12">
                  <c:v>1.101</c:v>
                </c:pt>
                <c:pt idx="13">
                  <c:v>1.117</c:v>
                </c:pt>
                <c:pt idx="14">
                  <c:v>1.2</c:v>
                </c:pt>
                <c:pt idx="15">
                  <c:v>1.466</c:v>
                </c:pt>
                <c:pt idx="16">
                  <c:v>1.6759999999999999</c:v>
                </c:pt>
                <c:pt idx="17">
                  <c:v>1.901</c:v>
                </c:pt>
                <c:pt idx="18">
                  <c:v>2.2360000000000002</c:v>
                </c:pt>
                <c:pt idx="19">
                  <c:v>2.6469999999999998</c:v>
                </c:pt>
                <c:pt idx="20">
                  <c:v>3.3740000000000001</c:v>
                </c:pt>
                <c:pt idx="21">
                  <c:v>3.2989999999999999</c:v>
                </c:pt>
                <c:pt idx="22">
                  <c:v>2.722</c:v>
                </c:pt>
                <c:pt idx="23">
                  <c:v>3.1669999999999998</c:v>
                </c:pt>
                <c:pt idx="24">
                  <c:v>3.2360000000000002</c:v>
                </c:pt>
                <c:pt idx="25">
                  <c:v>3.7450000000000001</c:v>
                </c:pt>
                <c:pt idx="26">
                  <c:v>4.1210000000000004</c:v>
                </c:pt>
                <c:pt idx="27">
                  <c:v>4.2439999999999998</c:v>
                </c:pt>
                <c:pt idx="28">
                  <c:v>4.8639999999999999</c:v>
                </c:pt>
                <c:pt idx="29">
                  <c:v>5.3390000000000004</c:v>
                </c:pt>
                <c:pt idx="30">
                  <c:v>5.5650000000000004</c:v>
                </c:pt>
                <c:pt idx="31">
                  <c:v>6.18</c:v>
                </c:pt>
                <c:pt idx="32">
                  <c:v>6.875</c:v>
                </c:pt>
                <c:pt idx="33">
                  <c:v>7.1189999999999998</c:v>
                </c:pt>
                <c:pt idx="34">
                  <c:v>7.4939999999999998</c:v>
                </c:pt>
                <c:pt idx="35">
                  <c:v>8.0459999999999994</c:v>
                </c:pt>
                <c:pt idx="36">
                  <c:v>8.7490000000000006</c:v>
                </c:pt>
                <c:pt idx="37">
                  <c:v>9.1189999999999998</c:v>
                </c:pt>
                <c:pt idx="38">
                  <c:v>10.118</c:v>
                </c:pt>
                <c:pt idx="39">
                  <c:v>10.006</c:v>
                </c:pt>
                <c:pt idx="40">
                  <c:v>10.653</c:v>
                </c:pt>
                <c:pt idx="41">
                  <c:v>11.462</c:v>
                </c:pt>
                <c:pt idx="42">
                  <c:v>12.304</c:v>
                </c:pt>
                <c:pt idx="43">
                  <c:v>12.423999999999999</c:v>
                </c:pt>
                <c:pt idx="44">
                  <c:v>12.722</c:v>
                </c:pt>
                <c:pt idx="45">
                  <c:v>13.215</c:v>
                </c:pt>
                <c:pt idx="46">
                  <c:v>13.564</c:v>
                </c:pt>
                <c:pt idx="47">
                  <c:v>14.051</c:v>
                </c:pt>
                <c:pt idx="48">
                  <c:v>14.756</c:v>
                </c:pt>
                <c:pt idx="49">
                  <c:v>15.605</c:v>
                </c:pt>
                <c:pt idx="50">
                  <c:v>14.319000000000001</c:v>
                </c:pt>
                <c:pt idx="51">
                  <c:v>16.207000000000001</c:v>
                </c:pt>
                <c:pt idx="52">
                  <c:v>17.721</c:v>
                </c:pt>
                <c:pt idx="53">
                  <c:v>18.41</c:v>
                </c:pt>
                <c:pt idx="54">
                  <c:v>18.765000000000001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5B4-40A3-A926-089151DB47C0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 Life and personal pension insurance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Taul1!$A$2:$A$56</c:f>
              <c:numCache>
                <c:formatCode>General</c:formatCode>
                <c:ptCount val="55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  <c:pt idx="40">
                  <c:v>2010</c:v>
                </c:pt>
                <c:pt idx="41">
                  <c:v>2011</c:v>
                </c:pt>
                <c:pt idx="42">
                  <c:v>2012</c:v>
                </c:pt>
                <c:pt idx="43">
                  <c:v>2013</c:v>
                </c:pt>
                <c:pt idx="44">
                  <c:v>2014</c:v>
                </c:pt>
                <c:pt idx="45">
                  <c:v>2015</c:v>
                </c:pt>
                <c:pt idx="46">
                  <c:v>2016</c:v>
                </c:pt>
                <c:pt idx="47">
                  <c:v>2017</c:v>
                </c:pt>
                <c:pt idx="48">
                  <c:v>2018</c:v>
                </c:pt>
                <c:pt idx="49">
                  <c:v>2019</c:v>
                </c:pt>
                <c:pt idx="50">
                  <c:v>2020</c:v>
                </c:pt>
                <c:pt idx="51">
                  <c:v>2021</c:v>
                </c:pt>
                <c:pt idx="52">
                  <c:v>2022</c:v>
                </c:pt>
                <c:pt idx="53">
                  <c:v>2023</c:v>
                </c:pt>
                <c:pt idx="54">
                  <c:v>2024</c:v>
                </c:pt>
              </c:numCache>
            </c:numRef>
          </c:cat>
          <c:val>
            <c:numRef>
              <c:f>Taul1!$C$2:$C$56</c:f>
              <c:numCache>
                <c:formatCode>General</c:formatCode>
                <c:ptCount val="55"/>
                <c:pt idx="0">
                  <c:v>2.8000000000000001E-2</c:v>
                </c:pt>
                <c:pt idx="1">
                  <c:v>2.8000000000000001E-2</c:v>
                </c:pt>
                <c:pt idx="2">
                  <c:v>3.3000000000000002E-2</c:v>
                </c:pt>
                <c:pt idx="3">
                  <c:v>3.9E-2</c:v>
                </c:pt>
                <c:pt idx="4">
                  <c:v>4.5999999999999999E-2</c:v>
                </c:pt>
                <c:pt idx="5">
                  <c:v>5.1999999999999998E-2</c:v>
                </c:pt>
                <c:pt idx="6">
                  <c:v>5.6000000000000001E-2</c:v>
                </c:pt>
                <c:pt idx="7">
                  <c:v>6.8000000000000005E-2</c:v>
                </c:pt>
                <c:pt idx="8">
                  <c:v>6.6000000000000003E-2</c:v>
                </c:pt>
                <c:pt idx="9">
                  <c:v>7.9000000000000001E-2</c:v>
                </c:pt>
                <c:pt idx="10">
                  <c:v>0.09</c:v>
                </c:pt>
                <c:pt idx="11">
                  <c:v>9.2999999999999999E-2</c:v>
                </c:pt>
                <c:pt idx="12">
                  <c:v>0.111</c:v>
                </c:pt>
                <c:pt idx="13">
                  <c:v>0.13800000000000001</c:v>
                </c:pt>
                <c:pt idx="14">
                  <c:v>0.158</c:v>
                </c:pt>
                <c:pt idx="15">
                  <c:v>0.18</c:v>
                </c:pt>
                <c:pt idx="16">
                  <c:v>0.22500000000000001</c:v>
                </c:pt>
                <c:pt idx="17">
                  <c:v>0.308</c:v>
                </c:pt>
                <c:pt idx="18">
                  <c:v>0.38100000000000001</c:v>
                </c:pt>
                <c:pt idx="19">
                  <c:v>0.44400000000000001</c:v>
                </c:pt>
                <c:pt idx="20">
                  <c:v>0.52700000000000002</c:v>
                </c:pt>
                <c:pt idx="21">
                  <c:v>0.72</c:v>
                </c:pt>
                <c:pt idx="22">
                  <c:v>0.70699999999999996</c:v>
                </c:pt>
                <c:pt idx="23">
                  <c:v>0.51900000000000002</c:v>
                </c:pt>
                <c:pt idx="24">
                  <c:v>0.68300000000000005</c:v>
                </c:pt>
                <c:pt idx="25">
                  <c:v>1.2130000000000001</c:v>
                </c:pt>
                <c:pt idx="26">
                  <c:v>1.9950000000000001</c:v>
                </c:pt>
                <c:pt idx="27">
                  <c:v>1.9139999999999999</c:v>
                </c:pt>
                <c:pt idx="28">
                  <c:v>2.1930000000000001</c:v>
                </c:pt>
                <c:pt idx="29">
                  <c:v>2.8250000000000002</c:v>
                </c:pt>
                <c:pt idx="30">
                  <c:v>3.8490000000000002</c:v>
                </c:pt>
                <c:pt idx="31">
                  <c:v>3.2010000000000001</c:v>
                </c:pt>
                <c:pt idx="32">
                  <c:v>3.2629999999999999</c:v>
                </c:pt>
                <c:pt idx="33">
                  <c:v>2.911</c:v>
                </c:pt>
                <c:pt idx="34">
                  <c:v>2.907</c:v>
                </c:pt>
                <c:pt idx="35">
                  <c:v>3.1949999999999998</c:v>
                </c:pt>
                <c:pt idx="36">
                  <c:v>3.0619999999999998</c:v>
                </c:pt>
                <c:pt idx="37">
                  <c:v>2.8039999999999998</c:v>
                </c:pt>
                <c:pt idx="38">
                  <c:v>2.617</c:v>
                </c:pt>
                <c:pt idx="39">
                  <c:v>3.0880000000000001</c:v>
                </c:pt>
                <c:pt idx="40">
                  <c:v>4.7910000000000004</c:v>
                </c:pt>
                <c:pt idx="41">
                  <c:v>3.258</c:v>
                </c:pt>
                <c:pt idx="42">
                  <c:v>3.8559999999999999</c:v>
                </c:pt>
                <c:pt idx="43">
                  <c:v>5.3890000000000002</c:v>
                </c:pt>
                <c:pt idx="44">
                  <c:v>5.952</c:v>
                </c:pt>
                <c:pt idx="45">
                  <c:v>6.2779999999999996</c:v>
                </c:pt>
                <c:pt idx="46">
                  <c:v>4.532</c:v>
                </c:pt>
                <c:pt idx="47">
                  <c:v>4.4889999999999999</c:v>
                </c:pt>
                <c:pt idx="48">
                  <c:v>4.3090000000000002</c:v>
                </c:pt>
                <c:pt idx="49">
                  <c:v>5.9630000000000001</c:v>
                </c:pt>
                <c:pt idx="50">
                  <c:v>3.992</c:v>
                </c:pt>
                <c:pt idx="51">
                  <c:v>5.0640000000000001</c:v>
                </c:pt>
                <c:pt idx="52">
                  <c:v>4.3730000000000002</c:v>
                </c:pt>
                <c:pt idx="53">
                  <c:v>4.5549999999999997</c:v>
                </c:pt>
                <c:pt idx="54">
                  <c:v>5.49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5B4-40A3-A926-089151DB47C0}"/>
            </c:ext>
          </c:extLst>
        </c:ser>
        <c:ser>
          <c:idx val="2"/>
          <c:order val="2"/>
          <c:tx>
            <c:strRef>
              <c:f>Taul1!$D$1</c:f>
              <c:strCache>
                <c:ptCount val="1"/>
                <c:pt idx="0">
                  <c:v> Direct non-life insurance</c:v>
                </c:pt>
              </c:strCache>
            </c:strRef>
          </c:tx>
          <c:spPr>
            <a:ln w="28575" cap="rnd">
              <a:solidFill>
                <a:schemeClr val="tx2"/>
              </a:solidFill>
              <a:round/>
            </a:ln>
            <a:effectLst/>
          </c:spPr>
          <c:marker>
            <c:symbol val="none"/>
          </c:marker>
          <c:cat>
            <c:numRef>
              <c:f>Taul1!$A$2:$A$56</c:f>
              <c:numCache>
                <c:formatCode>General</c:formatCode>
                <c:ptCount val="55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  <c:pt idx="40">
                  <c:v>2010</c:v>
                </c:pt>
                <c:pt idx="41">
                  <c:v>2011</c:v>
                </c:pt>
                <c:pt idx="42">
                  <c:v>2012</c:v>
                </c:pt>
                <c:pt idx="43">
                  <c:v>2013</c:v>
                </c:pt>
                <c:pt idx="44">
                  <c:v>2014</c:v>
                </c:pt>
                <c:pt idx="45">
                  <c:v>2015</c:v>
                </c:pt>
                <c:pt idx="46">
                  <c:v>2016</c:v>
                </c:pt>
                <c:pt idx="47">
                  <c:v>2017</c:v>
                </c:pt>
                <c:pt idx="48">
                  <c:v>2018</c:v>
                </c:pt>
                <c:pt idx="49">
                  <c:v>2019</c:v>
                </c:pt>
                <c:pt idx="50">
                  <c:v>2020</c:v>
                </c:pt>
                <c:pt idx="51">
                  <c:v>2021</c:v>
                </c:pt>
                <c:pt idx="52">
                  <c:v>2022</c:v>
                </c:pt>
                <c:pt idx="53">
                  <c:v>2023</c:v>
                </c:pt>
                <c:pt idx="54">
                  <c:v>2024</c:v>
                </c:pt>
              </c:numCache>
            </c:numRef>
          </c:cat>
          <c:val>
            <c:numRef>
              <c:f>Taul1!$D$2:$D$56</c:f>
              <c:numCache>
                <c:formatCode>General</c:formatCode>
                <c:ptCount val="55"/>
                <c:pt idx="0">
                  <c:v>0.11899999999999999</c:v>
                </c:pt>
                <c:pt idx="1">
                  <c:v>0.13900000000000001</c:v>
                </c:pt>
                <c:pt idx="2">
                  <c:v>0.17399999999999999</c:v>
                </c:pt>
                <c:pt idx="3">
                  <c:v>0.23100000000000001</c:v>
                </c:pt>
                <c:pt idx="4">
                  <c:v>0.28199999999999997</c:v>
                </c:pt>
                <c:pt idx="5">
                  <c:v>0.32500000000000001</c:v>
                </c:pt>
                <c:pt idx="6">
                  <c:v>0.373</c:v>
                </c:pt>
                <c:pt idx="7">
                  <c:v>0.40400000000000003</c:v>
                </c:pt>
                <c:pt idx="8">
                  <c:v>0.42799999999999999</c:v>
                </c:pt>
                <c:pt idx="9">
                  <c:v>0.46700000000000003</c:v>
                </c:pt>
                <c:pt idx="10">
                  <c:v>0.52600000000000002</c:v>
                </c:pt>
                <c:pt idx="11">
                  <c:v>0.61</c:v>
                </c:pt>
                <c:pt idx="12">
                  <c:v>0.72799999999999998</c:v>
                </c:pt>
                <c:pt idx="13">
                  <c:v>0.84499999999999997</c:v>
                </c:pt>
                <c:pt idx="14">
                  <c:v>0.94899999999999995</c:v>
                </c:pt>
                <c:pt idx="15">
                  <c:v>1.044</c:v>
                </c:pt>
                <c:pt idx="16">
                  <c:v>1.1499999999999999</c:v>
                </c:pt>
                <c:pt idx="17">
                  <c:v>1.3089999999999999</c:v>
                </c:pt>
                <c:pt idx="18">
                  <c:v>1.518</c:v>
                </c:pt>
                <c:pt idx="19">
                  <c:v>1.706</c:v>
                </c:pt>
                <c:pt idx="20">
                  <c:v>1.8720000000000001</c:v>
                </c:pt>
                <c:pt idx="21">
                  <c:v>1.885</c:v>
                </c:pt>
                <c:pt idx="22">
                  <c:v>1.8320000000000001</c:v>
                </c:pt>
                <c:pt idx="23">
                  <c:v>1.8320000000000001</c:v>
                </c:pt>
                <c:pt idx="24">
                  <c:v>1.8109999999999999</c:v>
                </c:pt>
                <c:pt idx="25">
                  <c:v>1.7949999999999999</c:v>
                </c:pt>
                <c:pt idx="26">
                  <c:v>1.804</c:v>
                </c:pt>
                <c:pt idx="27">
                  <c:v>1.88</c:v>
                </c:pt>
                <c:pt idx="28">
                  <c:v>2.109</c:v>
                </c:pt>
                <c:pt idx="29">
                  <c:v>2.2349999999999999</c:v>
                </c:pt>
                <c:pt idx="30">
                  <c:v>2.3460000000000001</c:v>
                </c:pt>
                <c:pt idx="31">
                  <c:v>2.4529999999999998</c:v>
                </c:pt>
                <c:pt idx="32">
                  <c:v>2.5670000000000002</c:v>
                </c:pt>
                <c:pt idx="33">
                  <c:v>2.6549999999999998</c:v>
                </c:pt>
                <c:pt idx="34">
                  <c:v>2.8029999999999999</c:v>
                </c:pt>
                <c:pt idx="35">
                  <c:v>3.0459999999999998</c:v>
                </c:pt>
                <c:pt idx="36">
                  <c:v>3.137</c:v>
                </c:pt>
                <c:pt idx="37">
                  <c:v>3.129</c:v>
                </c:pt>
                <c:pt idx="38">
                  <c:v>3.25</c:v>
                </c:pt>
                <c:pt idx="39">
                  <c:v>3.33</c:v>
                </c:pt>
                <c:pt idx="40">
                  <c:v>3.5150000000000001</c:v>
                </c:pt>
                <c:pt idx="41">
                  <c:v>3.7229999999999999</c:v>
                </c:pt>
                <c:pt idx="42">
                  <c:v>3.923</c:v>
                </c:pt>
                <c:pt idx="43">
                  <c:v>4.149</c:v>
                </c:pt>
                <c:pt idx="44">
                  <c:v>4.4050000000000002</c:v>
                </c:pt>
                <c:pt idx="45">
                  <c:v>4.359</c:v>
                </c:pt>
                <c:pt idx="46">
                  <c:v>4.335</c:v>
                </c:pt>
                <c:pt idx="47">
                  <c:v>4.2539999999999996</c:v>
                </c:pt>
                <c:pt idx="48">
                  <c:v>4.3470000000000004</c:v>
                </c:pt>
                <c:pt idx="49">
                  <c:v>4.351</c:v>
                </c:pt>
                <c:pt idx="50">
                  <c:v>4.6210000000000004</c:v>
                </c:pt>
                <c:pt idx="51">
                  <c:v>4.8040000000000003</c:v>
                </c:pt>
                <c:pt idx="52">
                  <c:v>4.9610000000000003</c:v>
                </c:pt>
                <c:pt idx="53">
                  <c:v>5.1769999999999996</c:v>
                </c:pt>
                <c:pt idx="54">
                  <c:v>5.343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45B4-40A3-A926-089151DB47C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257177103"/>
        <c:axId val="1257187183"/>
      </c:lineChart>
      <c:catAx>
        <c:axId val="125717710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257187183"/>
        <c:crosses val="autoZero"/>
        <c:auto val="1"/>
        <c:lblAlgn val="ctr"/>
        <c:lblOffset val="100"/>
        <c:noMultiLvlLbl val="0"/>
      </c:catAx>
      <c:valAx>
        <c:axId val="125718718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noProof="0" dirty="0"/>
                  <a:t>€ bn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i-FI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25717710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 Capital redemption policies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Taul1!$A$2:$A$11</c:f>
              <c:numCache>
                <c:formatCode>General</c:formatCode>
                <c:ptCount val="10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</c:numCache>
            </c:numRef>
          </c:cat>
          <c:val>
            <c:numRef>
              <c:f>Taul1!$B$2:$B$11</c:f>
              <c:numCache>
                <c:formatCode>General</c:formatCode>
                <c:ptCount val="10"/>
                <c:pt idx="0">
                  <c:v>2028</c:v>
                </c:pt>
                <c:pt idx="1">
                  <c:v>1276</c:v>
                </c:pt>
                <c:pt idx="2">
                  <c:v>1478</c:v>
                </c:pt>
                <c:pt idx="3">
                  <c:v>1805</c:v>
                </c:pt>
                <c:pt idx="4">
                  <c:v>2884</c:v>
                </c:pt>
                <c:pt idx="5">
                  <c:v>1769</c:v>
                </c:pt>
                <c:pt idx="6">
                  <c:v>2555</c:v>
                </c:pt>
                <c:pt idx="7">
                  <c:v>2249</c:v>
                </c:pt>
                <c:pt idx="8">
                  <c:v>2423</c:v>
                </c:pt>
                <c:pt idx="9">
                  <c:v>2926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920-478E-A638-AE32A8BCA73D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 Personal life, unit linked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Taul1!$A$2:$A$11</c:f>
              <c:numCache>
                <c:formatCode>General</c:formatCode>
                <c:ptCount val="10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</c:numCache>
            </c:numRef>
          </c:cat>
          <c:val>
            <c:numRef>
              <c:f>Taul1!$C$2:$C$11</c:f>
              <c:numCache>
                <c:formatCode>General</c:formatCode>
                <c:ptCount val="10"/>
                <c:pt idx="0">
                  <c:v>3053</c:v>
                </c:pt>
                <c:pt idx="1">
                  <c:v>2121</c:v>
                </c:pt>
                <c:pt idx="2">
                  <c:v>1971</c:v>
                </c:pt>
                <c:pt idx="3">
                  <c:v>1473</c:v>
                </c:pt>
                <c:pt idx="4">
                  <c:v>1947</c:v>
                </c:pt>
                <c:pt idx="5">
                  <c:v>1197</c:v>
                </c:pt>
                <c:pt idx="6">
                  <c:v>1515</c:v>
                </c:pt>
                <c:pt idx="7">
                  <c:v>1127</c:v>
                </c:pt>
                <c:pt idx="8">
                  <c:v>1066</c:v>
                </c:pt>
                <c:pt idx="9">
                  <c:v>1509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920-478E-A638-AE32A8BCA73D}"/>
            </c:ext>
          </c:extLst>
        </c:ser>
        <c:ser>
          <c:idx val="2"/>
          <c:order val="2"/>
          <c:tx>
            <c:strRef>
              <c:f>Taul1!$D$1</c:f>
              <c:strCache>
                <c:ptCount val="1"/>
                <c:pt idx="0">
                  <c:v> Other life insurance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Taul1!$A$2:$A$11</c:f>
              <c:numCache>
                <c:formatCode>General</c:formatCode>
                <c:ptCount val="10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</c:numCache>
            </c:numRef>
          </c:cat>
          <c:val>
            <c:numRef>
              <c:f>Taul1!$D$2:$D$11</c:f>
              <c:numCache>
                <c:formatCode>General</c:formatCode>
                <c:ptCount val="10"/>
                <c:pt idx="0">
                  <c:v>443</c:v>
                </c:pt>
                <c:pt idx="1">
                  <c:v>431</c:v>
                </c:pt>
                <c:pt idx="2">
                  <c:v>409</c:v>
                </c:pt>
                <c:pt idx="3">
                  <c:v>413</c:v>
                </c:pt>
                <c:pt idx="4">
                  <c:v>453</c:v>
                </c:pt>
                <c:pt idx="5">
                  <c:v>403</c:v>
                </c:pt>
                <c:pt idx="6">
                  <c:v>384</c:v>
                </c:pt>
                <c:pt idx="7">
                  <c:v>389</c:v>
                </c:pt>
                <c:pt idx="8">
                  <c:v>414</c:v>
                </c:pt>
                <c:pt idx="9">
                  <c:v>424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7920-478E-A638-AE32A8BCA73D}"/>
            </c:ext>
          </c:extLst>
        </c:ser>
        <c:ser>
          <c:idx val="3"/>
          <c:order val="3"/>
          <c:tx>
            <c:strRef>
              <c:f>Taul1!$E$1</c:f>
              <c:strCache>
                <c:ptCount val="1"/>
                <c:pt idx="0">
                  <c:v> Group pension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Taul1!$A$2:$A$11</c:f>
              <c:numCache>
                <c:formatCode>General</c:formatCode>
                <c:ptCount val="10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</c:numCache>
            </c:numRef>
          </c:cat>
          <c:val>
            <c:numRef>
              <c:f>Taul1!$E$2:$E$11</c:f>
              <c:numCache>
                <c:formatCode>General</c:formatCode>
                <c:ptCount val="10"/>
                <c:pt idx="0">
                  <c:v>274</c:v>
                </c:pt>
                <c:pt idx="1">
                  <c:v>266</c:v>
                </c:pt>
                <c:pt idx="2">
                  <c:v>246</c:v>
                </c:pt>
                <c:pt idx="3">
                  <c:v>257</c:v>
                </c:pt>
                <c:pt idx="4">
                  <c:v>324</c:v>
                </c:pt>
                <c:pt idx="5">
                  <c:v>285</c:v>
                </c:pt>
                <c:pt idx="6">
                  <c:v>283</c:v>
                </c:pt>
                <c:pt idx="7">
                  <c:v>308</c:v>
                </c:pt>
                <c:pt idx="8">
                  <c:v>367</c:v>
                </c:pt>
                <c:pt idx="9">
                  <c:v>354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7920-478E-A638-AE32A8BCA73D}"/>
            </c:ext>
          </c:extLst>
        </c:ser>
        <c:ser>
          <c:idx val="4"/>
          <c:order val="4"/>
          <c:tx>
            <c:strRef>
              <c:f>Taul1!$F$1</c:f>
              <c:strCache>
                <c:ptCount val="1"/>
                <c:pt idx="0">
                  <c:v> Personal pension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numRef>
              <c:f>Taul1!$A$2:$A$11</c:f>
              <c:numCache>
                <c:formatCode>General</c:formatCode>
                <c:ptCount val="10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</c:numCache>
            </c:numRef>
          </c:cat>
          <c:val>
            <c:numRef>
              <c:f>Taul1!$F$2:$F$11</c:f>
              <c:numCache>
                <c:formatCode>General</c:formatCode>
                <c:ptCount val="10"/>
                <c:pt idx="0">
                  <c:v>440</c:v>
                </c:pt>
                <c:pt idx="1">
                  <c:v>399</c:v>
                </c:pt>
                <c:pt idx="2">
                  <c:v>344</c:v>
                </c:pt>
                <c:pt idx="3">
                  <c:v>320</c:v>
                </c:pt>
                <c:pt idx="4">
                  <c:v>314</c:v>
                </c:pt>
                <c:pt idx="5">
                  <c:v>295</c:v>
                </c:pt>
                <c:pt idx="6">
                  <c:v>286</c:v>
                </c:pt>
                <c:pt idx="7">
                  <c:v>260</c:v>
                </c:pt>
                <c:pt idx="8">
                  <c:v>243</c:v>
                </c:pt>
                <c:pt idx="9">
                  <c:v>236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7920-478E-A638-AE32A8BCA73D}"/>
            </c:ext>
          </c:extLst>
        </c:ser>
        <c:ser>
          <c:idx val="5"/>
          <c:order val="5"/>
          <c:tx>
            <c:strRef>
              <c:f>Taul1!$G$1</c:f>
              <c:strCache>
                <c:ptCount val="1"/>
                <c:pt idx="0">
                  <c:v> Employees' group life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numRef>
              <c:f>Taul1!$A$2:$A$11</c:f>
              <c:numCache>
                <c:formatCode>General</c:formatCode>
                <c:ptCount val="10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</c:numCache>
            </c:numRef>
          </c:cat>
          <c:val>
            <c:numRef>
              <c:f>Taul1!$G$2:$G$11</c:f>
              <c:numCache>
                <c:formatCode>General</c:formatCode>
                <c:ptCount val="10"/>
                <c:pt idx="0">
                  <c:v>37</c:v>
                </c:pt>
                <c:pt idx="1">
                  <c:v>38</c:v>
                </c:pt>
                <c:pt idx="2">
                  <c:v>39</c:v>
                </c:pt>
                <c:pt idx="3">
                  <c:v>40</c:v>
                </c:pt>
                <c:pt idx="4">
                  <c:v>41</c:v>
                </c:pt>
                <c:pt idx="5">
                  <c:v>41</c:v>
                </c:pt>
                <c:pt idx="6">
                  <c:v>41</c:v>
                </c:pt>
                <c:pt idx="7">
                  <c:v>40</c:v>
                </c:pt>
                <c:pt idx="8">
                  <c:v>43</c:v>
                </c:pt>
                <c:pt idx="9">
                  <c:v>41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7920-478E-A638-AE32A8BCA73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253910767"/>
        <c:axId val="1253916527"/>
      </c:lineChart>
      <c:catAx>
        <c:axId val="125391076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253916527"/>
        <c:crosses val="autoZero"/>
        <c:auto val="1"/>
        <c:lblAlgn val="ctr"/>
        <c:lblOffset val="100"/>
        <c:noMultiLvlLbl val="0"/>
      </c:catAx>
      <c:valAx>
        <c:axId val="125391652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330" b="0" i="0" u="none" strike="noStrike" kern="1200" baseline="0" noProof="0" dirty="0">
                    <a:solidFill>
                      <a:srgbClr val="575757">
                        <a:lumMod val="65000"/>
                        <a:lumOff val="35000"/>
                      </a:srgbClr>
                    </a:solidFill>
                  </a:rPr>
                  <a:t>€ bn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i-FI"/>
            </a:p>
          </c:txPr>
        </c:title>
        <c:numFmt formatCode="#,##0.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253910767"/>
        <c:crosses val="autoZero"/>
        <c:crossBetween val="between"/>
        <c:dispUnits>
          <c:builtInUnit val="thousands"/>
        </c:dispUnits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Sarake2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0.0\ 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Taul1!$A$2:$A$10</c:f>
              <c:strCache>
                <c:ptCount val="9"/>
                <c:pt idx="0">
                  <c:v>SHB Liv Försäkringsaktiebolag</c:v>
                </c:pt>
                <c:pt idx="1">
                  <c:v>Kaleva Mutual Insurance Company </c:v>
                </c:pt>
                <c:pt idx="2">
                  <c:v>Sb Life Insurance Ltd</c:v>
                </c:pt>
                <c:pt idx="3">
                  <c:v>Aktia Life Insurance Ltd.</c:v>
                </c:pt>
                <c:pt idx="4">
                  <c:v>Fennia Life Insurance Company Ltd </c:v>
                </c:pt>
                <c:pt idx="5">
                  <c:v>LocalTapiola Mutual Life Insurance Company </c:v>
                </c:pt>
                <c:pt idx="6">
                  <c:v>OP Life Assurance Company Ltd </c:v>
                </c:pt>
                <c:pt idx="7">
                  <c:v>Nordea Life Assurance Finland Ltd </c:v>
                </c:pt>
                <c:pt idx="8">
                  <c:v>Mandatum Life Insurance Company Limited </c:v>
                </c:pt>
              </c:strCache>
            </c:strRef>
          </c:cat>
          <c:val>
            <c:numRef>
              <c:f>Taul1!$B$2:$B$10</c:f>
              <c:numCache>
                <c:formatCode>0.00%</c:formatCode>
                <c:ptCount val="9"/>
                <c:pt idx="0">
                  <c:v>7.7054782044836904E-3</c:v>
                </c:pt>
                <c:pt idx="1">
                  <c:v>1.2482240825337151E-2</c:v>
                </c:pt>
                <c:pt idx="2">
                  <c:v>2.5482503114686018E-2</c:v>
                </c:pt>
                <c:pt idx="3">
                  <c:v>3.8511362228876599E-2</c:v>
                </c:pt>
                <c:pt idx="4">
                  <c:v>5.5818816346455087E-2</c:v>
                </c:pt>
                <c:pt idx="5">
                  <c:v>7.5771021398439373E-2</c:v>
                </c:pt>
                <c:pt idx="6">
                  <c:v>0.20798015343926909</c:v>
                </c:pt>
                <c:pt idx="7">
                  <c:v>0.273065433906727</c:v>
                </c:pt>
                <c:pt idx="8">
                  <c:v>0.303182990535726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075-4224-95D1-A1C4EF081B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0"/>
        <c:axId val="65514848"/>
        <c:axId val="65518208"/>
      </c:barChart>
      <c:catAx>
        <c:axId val="6551484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65518208"/>
        <c:crosses val="autoZero"/>
        <c:auto val="1"/>
        <c:lblAlgn val="ctr"/>
        <c:lblOffset val="100"/>
        <c:noMultiLvlLbl val="0"/>
      </c:catAx>
      <c:valAx>
        <c:axId val="65518208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crossAx val="655148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Traditional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2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Taul1!$A$2:$A$11</c:f>
              <c:numCache>
                <c:formatCode>General</c:formatCode>
                <c:ptCount val="10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</c:numCache>
            </c:numRef>
          </c:cat>
          <c:val>
            <c:numRef>
              <c:f>Taul1!$B$2:$B$11</c:f>
              <c:numCache>
                <c:formatCode>0.000</c:formatCode>
                <c:ptCount val="10"/>
                <c:pt idx="0">
                  <c:v>0.80800000000000005</c:v>
                </c:pt>
                <c:pt idx="1">
                  <c:v>0.745</c:v>
                </c:pt>
                <c:pt idx="2">
                  <c:v>0.70099999999999996</c:v>
                </c:pt>
                <c:pt idx="3">
                  <c:v>0.70899999999999996</c:v>
                </c:pt>
                <c:pt idx="4">
                  <c:v>0.80500000000000005</c:v>
                </c:pt>
                <c:pt idx="5">
                  <c:v>0.68700000000000006</c:v>
                </c:pt>
                <c:pt idx="6">
                  <c:v>0.63300000000000001</c:v>
                </c:pt>
                <c:pt idx="7">
                  <c:v>0.61899999999999999</c:v>
                </c:pt>
                <c:pt idx="8">
                  <c:v>0.67300000000000004</c:v>
                </c:pt>
                <c:pt idx="9">
                  <c:v>0.66800000000000004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075-4224-95D1-A1C4EF081BB0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Unit linked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2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Taul1!$A$2:$A$11</c:f>
              <c:numCache>
                <c:formatCode>General</c:formatCode>
                <c:ptCount val="10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</c:numCache>
            </c:numRef>
          </c:cat>
          <c:val>
            <c:numRef>
              <c:f>Taul1!$C$2:$C$11</c:f>
              <c:numCache>
                <c:formatCode>0.000</c:formatCode>
                <c:ptCount val="10"/>
                <c:pt idx="0">
                  <c:v>5.3339999999999996</c:v>
                </c:pt>
                <c:pt idx="1">
                  <c:v>3.8279999999999998</c:v>
                </c:pt>
                <c:pt idx="2">
                  <c:v>3.8260000000000001</c:v>
                </c:pt>
                <c:pt idx="3">
                  <c:v>3.6560000000000001</c:v>
                </c:pt>
                <c:pt idx="4">
                  <c:v>5.2149999999999999</c:v>
                </c:pt>
                <c:pt idx="5">
                  <c:v>3.35</c:v>
                </c:pt>
                <c:pt idx="6">
                  <c:v>4.4829999999999997</c:v>
                </c:pt>
                <c:pt idx="7">
                  <c:v>3.778</c:v>
                </c:pt>
                <c:pt idx="8">
                  <c:v>3.8820000000000001</c:v>
                </c:pt>
                <c:pt idx="9">
                  <c:v>4.8220000000000001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91E-41F5-9E13-E8124C3C431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0"/>
        <c:overlap val="100"/>
        <c:axId val="65514848"/>
        <c:axId val="65518208"/>
      </c:barChart>
      <c:catAx>
        <c:axId val="655148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65518208"/>
        <c:crosses val="autoZero"/>
        <c:auto val="1"/>
        <c:lblAlgn val="ctr"/>
        <c:lblOffset val="100"/>
        <c:noMultiLvlLbl val="0"/>
      </c:catAx>
      <c:valAx>
        <c:axId val="655182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noProof="0" dirty="0"/>
                  <a:t>€ bn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i-FI"/>
            </a:p>
          </c:txPr>
        </c:title>
        <c:numFmt formatCode="0.0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655148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Sarake2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Taul1!$A$2:$A$7</c:f>
              <c:strCache>
                <c:ptCount val="6"/>
                <c:pt idx="0">
                  <c:v>Employees' group life insurance</c:v>
                </c:pt>
                <c:pt idx="1">
                  <c:v>Personal pension insurance</c:v>
                </c:pt>
                <c:pt idx="2">
                  <c:v>Voluntary group pension</c:v>
                </c:pt>
                <c:pt idx="3">
                  <c:v>Other life insurance</c:v>
                </c:pt>
                <c:pt idx="4">
                  <c:v>Personal life insurance, unit linked</c:v>
                </c:pt>
                <c:pt idx="5">
                  <c:v>Capital redemption policies</c:v>
                </c:pt>
              </c:strCache>
            </c:strRef>
          </c:cat>
          <c:val>
            <c:numRef>
              <c:f>Taul1!$B$2:$B$7</c:f>
              <c:numCache>
                <c:formatCode>#,##0</c:formatCode>
                <c:ptCount val="6"/>
                <c:pt idx="0">
                  <c:v>41</c:v>
                </c:pt>
                <c:pt idx="1">
                  <c:v>236</c:v>
                </c:pt>
                <c:pt idx="2">
                  <c:v>354</c:v>
                </c:pt>
                <c:pt idx="3">
                  <c:v>424</c:v>
                </c:pt>
                <c:pt idx="4">
                  <c:v>1509</c:v>
                </c:pt>
                <c:pt idx="5">
                  <c:v>2926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075-4224-95D1-A1C4EF081B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0"/>
        <c:axId val="65514848"/>
        <c:axId val="65518208"/>
      </c:barChart>
      <c:catAx>
        <c:axId val="6551484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65518208"/>
        <c:crosses val="autoZero"/>
        <c:auto val="1"/>
        <c:lblAlgn val="ctr"/>
        <c:lblOffset val="100"/>
        <c:noMultiLvlLbl val="0"/>
      </c:catAx>
      <c:valAx>
        <c:axId val="65518208"/>
        <c:scaling>
          <c:orientation val="minMax"/>
          <c:max val="3000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330" b="0" i="0" u="none" strike="noStrike" kern="1200" baseline="0" noProof="0" dirty="0">
                    <a:solidFill>
                      <a:srgbClr val="575757">
                        <a:lumMod val="65000"/>
                        <a:lumOff val="35000"/>
                      </a:srgbClr>
                    </a:solidFill>
                  </a:rPr>
                  <a:t>€ million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i-FI"/>
            </a:p>
          </c:txPr>
        </c:title>
        <c:numFmt formatCode="#,##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655148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Sarake2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numFmt formatCode="0.0\ 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Taul1!$A$2:$A$5</c:f>
              <c:strCache>
                <c:ptCount val="4"/>
                <c:pt idx="0">
                  <c:v>Veritas</c:v>
                </c:pt>
                <c:pt idx="1">
                  <c:v>Elo</c:v>
                </c:pt>
                <c:pt idx="2">
                  <c:v>Varma</c:v>
                </c:pt>
                <c:pt idx="3">
                  <c:v>Ilmarinen</c:v>
                </c:pt>
              </c:strCache>
            </c:strRef>
          </c:cat>
          <c:val>
            <c:numRef>
              <c:f>Taul1!$B$2:$B$5</c:f>
              <c:numCache>
                <c:formatCode>0.00%</c:formatCode>
                <c:ptCount val="4"/>
                <c:pt idx="0">
                  <c:v>4.1279992206646646E-2</c:v>
                </c:pt>
                <c:pt idx="1">
                  <c:v>0.2333316884014395</c:v>
                </c:pt>
                <c:pt idx="2">
                  <c:v>0.35468177815503438</c:v>
                </c:pt>
                <c:pt idx="3">
                  <c:v>0.37070654123687929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2F0-4DF8-A2D0-21E7C8CDED6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134764383"/>
        <c:axId val="1134764863"/>
      </c:barChart>
      <c:catAx>
        <c:axId val="1134764383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134764863"/>
        <c:crosses val="autoZero"/>
        <c:auto val="1"/>
        <c:lblAlgn val="ctr"/>
        <c:lblOffset val="100"/>
        <c:noMultiLvlLbl val="0"/>
      </c:catAx>
      <c:valAx>
        <c:axId val="1134764863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crossAx val="113476438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 Premiums written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Taul1!$A$2:$A$11</c:f>
              <c:numCache>
                <c:formatCode>General</c:formatCode>
                <c:ptCount val="10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</c:numCache>
            </c:numRef>
          </c:cat>
          <c:val>
            <c:numRef>
              <c:f>Taul1!$B$2:$B$11</c:f>
              <c:numCache>
                <c:formatCode>#,##0</c:formatCode>
                <c:ptCount val="10"/>
                <c:pt idx="0">
                  <c:v>13215</c:v>
                </c:pt>
                <c:pt idx="1">
                  <c:v>13564</c:v>
                </c:pt>
                <c:pt idx="2">
                  <c:v>14051</c:v>
                </c:pt>
                <c:pt idx="3">
                  <c:v>14756</c:v>
                </c:pt>
                <c:pt idx="4">
                  <c:v>15605</c:v>
                </c:pt>
                <c:pt idx="5">
                  <c:v>14319</c:v>
                </c:pt>
                <c:pt idx="6">
                  <c:v>16207</c:v>
                </c:pt>
                <c:pt idx="7">
                  <c:v>17721</c:v>
                </c:pt>
                <c:pt idx="8">
                  <c:v>18410</c:v>
                </c:pt>
                <c:pt idx="9">
                  <c:v>18765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075-4224-95D1-A1C4EF081BB0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 Pensions paid</c:v>
                </c:pt>
              </c:strCache>
            </c:strRef>
          </c:tx>
          <c:spPr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accent4">
                        <a:lumMod val="60000"/>
                        <a:lumOff val="4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Taul1!$A$2:$A$11</c:f>
              <c:numCache>
                <c:formatCode>General</c:formatCode>
                <c:ptCount val="10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</c:numCache>
            </c:numRef>
          </c:cat>
          <c:val>
            <c:numRef>
              <c:f>Taul1!$C$2:$C$11</c:f>
              <c:numCache>
                <c:formatCode>General</c:formatCode>
                <c:ptCount val="10"/>
                <c:pt idx="0">
                  <c:v>14107</c:v>
                </c:pt>
                <c:pt idx="1">
                  <c:v>14568</c:v>
                </c:pt>
                <c:pt idx="2">
                  <c:v>15171</c:v>
                </c:pt>
                <c:pt idx="3">
                  <c:v>15629</c:v>
                </c:pt>
                <c:pt idx="4">
                  <c:v>16377</c:v>
                </c:pt>
                <c:pt idx="5">
                  <c:v>16895</c:v>
                </c:pt>
                <c:pt idx="6">
                  <c:v>17368</c:v>
                </c:pt>
                <c:pt idx="7">
                  <c:v>18050</c:v>
                </c:pt>
                <c:pt idx="8">
                  <c:v>19669</c:v>
                </c:pt>
                <c:pt idx="9">
                  <c:v>21036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83A-477D-BB4C-278EBDF4B01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0"/>
        <c:axId val="65514848"/>
        <c:axId val="65518208"/>
      </c:barChart>
      <c:catAx>
        <c:axId val="655148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65518208"/>
        <c:crosses val="autoZero"/>
        <c:auto val="1"/>
        <c:lblAlgn val="ctr"/>
        <c:lblOffset val="100"/>
        <c:noMultiLvlLbl val="0"/>
      </c:catAx>
      <c:valAx>
        <c:axId val="65518208"/>
        <c:scaling>
          <c:orientation val="minMax"/>
          <c:max val="220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330" b="0" i="0" u="none" strike="noStrike" kern="1200" baseline="0" noProof="0" dirty="0">
                    <a:solidFill>
                      <a:srgbClr val="575757">
                        <a:lumMod val="65000"/>
                        <a:lumOff val="35000"/>
                      </a:srgbClr>
                    </a:solidFill>
                  </a:rPr>
                  <a:t>€ bn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i-FI"/>
            </a:p>
          </c:txPr>
        </c:title>
        <c:numFmt formatCode="#,##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65514848"/>
        <c:crosses val="autoZero"/>
        <c:crossBetween val="between"/>
        <c:majorUnit val="2000"/>
        <c:dispUnits>
          <c:builtInUnit val="thousands"/>
        </c:dispUnits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 Equity holdings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Taul1!$A$2:$A$11</c:f>
              <c:numCache>
                <c:formatCode>General</c:formatCode>
                <c:ptCount val="10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</c:numCache>
            </c:numRef>
          </c:cat>
          <c:val>
            <c:numRef>
              <c:f>Taul1!$B$2:$B$11</c:f>
              <c:numCache>
                <c:formatCode>General</c:formatCode>
                <c:ptCount val="10"/>
                <c:pt idx="0">
                  <c:v>74.8</c:v>
                </c:pt>
                <c:pt idx="1">
                  <c:v>81.400000000000006</c:v>
                </c:pt>
                <c:pt idx="2">
                  <c:v>88.9</c:v>
                </c:pt>
                <c:pt idx="3">
                  <c:v>87.5</c:v>
                </c:pt>
                <c:pt idx="4">
                  <c:v>101.8</c:v>
                </c:pt>
                <c:pt idx="5">
                  <c:v>107.6</c:v>
                </c:pt>
                <c:pt idx="6">
                  <c:v>126.2</c:v>
                </c:pt>
                <c:pt idx="7">
                  <c:v>118.8</c:v>
                </c:pt>
                <c:pt idx="8">
                  <c:v>127.8</c:v>
                </c:pt>
                <c:pt idx="9">
                  <c:v>144.1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920-478E-A638-AE32A8BCA73D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 Debt securities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Taul1!$A$2:$A$11</c:f>
              <c:numCache>
                <c:formatCode>General</c:formatCode>
                <c:ptCount val="10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</c:numCache>
            </c:numRef>
          </c:cat>
          <c:val>
            <c:numRef>
              <c:f>Taul1!$C$2:$C$11</c:f>
              <c:numCache>
                <c:formatCode>General</c:formatCode>
                <c:ptCount val="10"/>
                <c:pt idx="0">
                  <c:v>48.1</c:v>
                </c:pt>
                <c:pt idx="1">
                  <c:v>46</c:v>
                </c:pt>
                <c:pt idx="2">
                  <c:v>43</c:v>
                </c:pt>
                <c:pt idx="3">
                  <c:v>41.3</c:v>
                </c:pt>
                <c:pt idx="4">
                  <c:v>39.1</c:v>
                </c:pt>
                <c:pt idx="5">
                  <c:v>32.6</c:v>
                </c:pt>
                <c:pt idx="6">
                  <c:v>35.6</c:v>
                </c:pt>
                <c:pt idx="7">
                  <c:v>33</c:v>
                </c:pt>
                <c:pt idx="8">
                  <c:v>35.9</c:v>
                </c:pt>
                <c:pt idx="9">
                  <c:v>33.6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920-478E-A638-AE32A8BCA73D}"/>
            </c:ext>
          </c:extLst>
        </c:ser>
        <c:ser>
          <c:idx val="2"/>
          <c:order val="2"/>
          <c:tx>
            <c:strRef>
              <c:f>Taul1!$D$1</c:f>
              <c:strCache>
                <c:ptCount val="1"/>
                <c:pt idx="0">
                  <c:v> Property holdings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Taul1!$A$2:$A$11</c:f>
              <c:numCache>
                <c:formatCode>General</c:formatCode>
                <c:ptCount val="10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</c:numCache>
            </c:numRef>
          </c:cat>
          <c:val>
            <c:numRef>
              <c:f>Taul1!$D$2:$D$11</c:f>
              <c:numCache>
                <c:formatCode>General</c:formatCode>
                <c:ptCount val="10"/>
                <c:pt idx="0">
                  <c:v>12.1</c:v>
                </c:pt>
                <c:pt idx="1">
                  <c:v>12.4</c:v>
                </c:pt>
                <c:pt idx="2">
                  <c:v>12.8</c:v>
                </c:pt>
                <c:pt idx="3">
                  <c:v>13.1</c:v>
                </c:pt>
                <c:pt idx="4">
                  <c:v>13.8</c:v>
                </c:pt>
                <c:pt idx="5">
                  <c:v>13.9</c:v>
                </c:pt>
                <c:pt idx="6">
                  <c:v>14.6</c:v>
                </c:pt>
                <c:pt idx="7">
                  <c:v>14.8</c:v>
                </c:pt>
                <c:pt idx="8">
                  <c:v>13.6</c:v>
                </c:pt>
                <c:pt idx="9">
                  <c:v>13.4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7920-478E-A638-AE32A8BCA73D}"/>
            </c:ext>
          </c:extLst>
        </c:ser>
        <c:ser>
          <c:idx val="3"/>
          <c:order val="3"/>
          <c:tx>
            <c:strRef>
              <c:f>Taul1!$E$1</c:f>
              <c:strCache>
                <c:ptCount val="1"/>
                <c:pt idx="0">
                  <c:v> Loans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Taul1!$A$2:$A$11</c:f>
              <c:numCache>
                <c:formatCode>General</c:formatCode>
                <c:ptCount val="10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</c:numCache>
            </c:numRef>
          </c:cat>
          <c:val>
            <c:numRef>
              <c:f>Taul1!$E$2:$E$11</c:f>
              <c:numCache>
                <c:formatCode>General</c:formatCode>
                <c:ptCount val="10"/>
                <c:pt idx="0">
                  <c:v>4.5</c:v>
                </c:pt>
                <c:pt idx="1">
                  <c:v>4.5999999999999996</c:v>
                </c:pt>
                <c:pt idx="2">
                  <c:v>4</c:v>
                </c:pt>
                <c:pt idx="3">
                  <c:v>4.3</c:v>
                </c:pt>
                <c:pt idx="4">
                  <c:v>4.9000000000000004</c:v>
                </c:pt>
                <c:pt idx="5">
                  <c:v>5.4</c:v>
                </c:pt>
                <c:pt idx="6">
                  <c:v>5.0999999999999996</c:v>
                </c:pt>
                <c:pt idx="7">
                  <c:v>4.7</c:v>
                </c:pt>
                <c:pt idx="8">
                  <c:v>3.9</c:v>
                </c:pt>
                <c:pt idx="9">
                  <c:v>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7920-478E-A638-AE32A8BCA73D}"/>
            </c:ext>
          </c:extLst>
        </c:ser>
        <c:ser>
          <c:idx val="4"/>
          <c:order val="4"/>
          <c:tx>
            <c:strRef>
              <c:f>Taul1!$F$1</c:f>
              <c:strCache>
                <c:ptCount val="1"/>
                <c:pt idx="0">
                  <c:v> Other investments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numRef>
              <c:f>Taul1!$A$2:$A$11</c:f>
              <c:numCache>
                <c:formatCode>General</c:formatCode>
                <c:ptCount val="10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</c:numCache>
            </c:numRef>
          </c:cat>
          <c:val>
            <c:numRef>
              <c:f>Taul1!$F$2:$F$11</c:f>
              <c:numCache>
                <c:formatCode>General</c:formatCode>
                <c:ptCount val="10"/>
                <c:pt idx="0">
                  <c:v>1.2</c:v>
                </c:pt>
                <c:pt idx="1">
                  <c:v>0.3</c:v>
                </c:pt>
                <c:pt idx="2">
                  <c:v>0.3</c:v>
                </c:pt>
                <c:pt idx="3">
                  <c:v>0.3</c:v>
                </c:pt>
                <c:pt idx="4">
                  <c:v>0.3</c:v>
                </c:pt>
                <c:pt idx="5">
                  <c:v>0.3</c:v>
                </c:pt>
                <c:pt idx="6">
                  <c:v>0.2</c:v>
                </c:pt>
                <c:pt idx="7">
                  <c:v>0.2</c:v>
                </c:pt>
                <c:pt idx="8">
                  <c:v>0.2</c:v>
                </c:pt>
                <c:pt idx="9">
                  <c:v>0.2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7920-478E-A638-AE32A8BCA73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253910767"/>
        <c:axId val="1253916527"/>
      </c:lineChart>
      <c:catAx>
        <c:axId val="125391076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253916527"/>
        <c:crosses val="autoZero"/>
        <c:auto val="1"/>
        <c:lblAlgn val="ctr"/>
        <c:lblOffset val="100"/>
        <c:noMultiLvlLbl val="0"/>
      </c:catAx>
      <c:valAx>
        <c:axId val="125391652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330" b="0" i="0" u="none" strike="noStrike" kern="1200" baseline="0" noProof="0" dirty="0">
                    <a:solidFill>
                      <a:srgbClr val="575757">
                        <a:lumMod val="65000"/>
                        <a:lumOff val="35000"/>
                      </a:srgbClr>
                    </a:solidFill>
                  </a:rPr>
                  <a:t>€ bn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i-FI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25391076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 Pension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Taul1!$A$2:$A$11</c:f>
              <c:numCache>
                <c:formatCode>General</c:formatCode>
                <c:ptCount val="10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</c:numCache>
            </c:numRef>
          </c:cat>
          <c:val>
            <c:numRef>
              <c:f>Taul1!$B$2:$B$11</c:f>
              <c:numCache>
                <c:formatCode>General</c:formatCode>
                <c:ptCount val="10"/>
                <c:pt idx="0">
                  <c:v>5</c:v>
                </c:pt>
                <c:pt idx="1">
                  <c:v>5.0999999999999996</c:v>
                </c:pt>
                <c:pt idx="2">
                  <c:v>7.4</c:v>
                </c:pt>
                <c:pt idx="3">
                  <c:v>-1.6</c:v>
                </c:pt>
                <c:pt idx="4">
                  <c:v>12.1</c:v>
                </c:pt>
                <c:pt idx="5">
                  <c:v>4.7</c:v>
                </c:pt>
                <c:pt idx="6">
                  <c:v>16.2</c:v>
                </c:pt>
                <c:pt idx="7">
                  <c:v>-5.3</c:v>
                </c:pt>
                <c:pt idx="8">
                  <c:v>5.9</c:v>
                </c:pt>
                <c:pt idx="9">
                  <c:v>9.1999999999999993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076-42F0-9BDE-D47BF27E767D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 Non-life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Taul1!$A$2:$A$11</c:f>
              <c:numCache>
                <c:formatCode>General</c:formatCode>
                <c:ptCount val="10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</c:numCache>
            </c:numRef>
          </c:cat>
          <c:val>
            <c:numRef>
              <c:f>Taul1!$C$2:$C$11</c:f>
              <c:numCache>
                <c:formatCode>General</c:formatCode>
                <c:ptCount val="10"/>
                <c:pt idx="0">
                  <c:v>2.7</c:v>
                </c:pt>
                <c:pt idx="1">
                  <c:v>4.0999999999999996</c:v>
                </c:pt>
                <c:pt idx="2">
                  <c:v>4.0999999999999996</c:v>
                </c:pt>
                <c:pt idx="3">
                  <c:v>0.9</c:v>
                </c:pt>
                <c:pt idx="4">
                  <c:v>8.1</c:v>
                </c:pt>
                <c:pt idx="5">
                  <c:v>3.4</c:v>
                </c:pt>
                <c:pt idx="6">
                  <c:v>5.3</c:v>
                </c:pt>
                <c:pt idx="7">
                  <c:v>-7.2</c:v>
                </c:pt>
                <c:pt idx="8">
                  <c:v>5.6</c:v>
                </c:pt>
                <c:pt idx="9">
                  <c:v>7.5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076-42F0-9BDE-D47BF27E767D}"/>
            </c:ext>
          </c:extLst>
        </c:ser>
        <c:ser>
          <c:idx val="2"/>
          <c:order val="2"/>
          <c:tx>
            <c:strRef>
              <c:f>Taul1!$D$1</c:f>
              <c:strCache>
                <c:ptCount val="1"/>
                <c:pt idx="0">
                  <c:v> Life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Taul1!$A$2:$A$11</c:f>
              <c:numCache>
                <c:formatCode>General</c:formatCode>
                <c:ptCount val="10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</c:numCache>
            </c:numRef>
          </c:cat>
          <c:val>
            <c:numRef>
              <c:f>Taul1!$D$2:$D$11</c:f>
              <c:numCache>
                <c:formatCode>General</c:formatCode>
                <c:ptCount val="10"/>
                <c:pt idx="0">
                  <c:v>3.7</c:v>
                </c:pt>
                <c:pt idx="1">
                  <c:v>5.2</c:v>
                </c:pt>
                <c:pt idx="2">
                  <c:v>3.9</c:v>
                </c:pt>
                <c:pt idx="3">
                  <c:v>0.1</c:v>
                </c:pt>
                <c:pt idx="4">
                  <c:v>7.7</c:v>
                </c:pt>
                <c:pt idx="5">
                  <c:v>4.0999999999999996</c:v>
                </c:pt>
                <c:pt idx="6">
                  <c:v>4</c:v>
                </c:pt>
                <c:pt idx="7">
                  <c:v>-10.1</c:v>
                </c:pt>
                <c:pt idx="8">
                  <c:v>6.1</c:v>
                </c:pt>
                <c:pt idx="9">
                  <c:v>4.9000000000000004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8076-42F0-9BDE-D47BF27E767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253910767"/>
        <c:axId val="1253916527"/>
      </c:lineChart>
      <c:catAx>
        <c:axId val="125391076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accent3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253916527"/>
        <c:crosses val="autoZero"/>
        <c:auto val="1"/>
        <c:lblAlgn val="ctr"/>
        <c:lblOffset val="100"/>
        <c:noMultiLvlLbl val="0"/>
      </c:catAx>
      <c:valAx>
        <c:axId val="125391652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25391076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 Non-life insurance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cat>
            <c:numRef>
              <c:f>Taul1!$A$2:$A$11</c:f>
              <c:numCache>
                <c:formatCode>General</c:formatCode>
                <c:ptCount val="10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</c:numCache>
            </c:numRef>
          </c:cat>
          <c:val>
            <c:numRef>
              <c:f>Taul1!$B$2:$B$11</c:f>
              <c:numCache>
                <c:formatCode>General</c:formatCode>
                <c:ptCount val="10"/>
                <c:pt idx="0">
                  <c:v>4494</c:v>
                </c:pt>
                <c:pt idx="1">
                  <c:v>4483</c:v>
                </c:pt>
                <c:pt idx="2">
                  <c:v>4390</c:v>
                </c:pt>
                <c:pt idx="3">
                  <c:v>4513</c:v>
                </c:pt>
                <c:pt idx="4">
                  <c:v>4522</c:v>
                </c:pt>
                <c:pt idx="5">
                  <c:v>4819</c:v>
                </c:pt>
                <c:pt idx="6">
                  <c:v>4968</c:v>
                </c:pt>
                <c:pt idx="7">
                  <c:v>5139</c:v>
                </c:pt>
                <c:pt idx="8">
                  <c:v>5380</c:v>
                </c:pt>
                <c:pt idx="9">
                  <c:v>5551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5B4-40A3-A926-089151DB47C0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 Life insurance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Taul1!$A$2:$A$11</c:f>
              <c:numCache>
                <c:formatCode>General</c:formatCode>
                <c:ptCount val="10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</c:numCache>
            </c:numRef>
          </c:cat>
          <c:val>
            <c:numRef>
              <c:f>Taul1!$C$2:$C$11</c:f>
              <c:numCache>
                <c:formatCode>General</c:formatCode>
                <c:ptCount val="10"/>
                <c:pt idx="0">
                  <c:v>6278</c:v>
                </c:pt>
                <c:pt idx="1">
                  <c:v>4535</c:v>
                </c:pt>
                <c:pt idx="2">
                  <c:v>4489</c:v>
                </c:pt>
                <c:pt idx="3">
                  <c:v>4309</c:v>
                </c:pt>
                <c:pt idx="4">
                  <c:v>5963</c:v>
                </c:pt>
                <c:pt idx="5">
                  <c:v>3992</c:v>
                </c:pt>
                <c:pt idx="6">
                  <c:v>5064</c:v>
                </c:pt>
                <c:pt idx="7">
                  <c:v>4373</c:v>
                </c:pt>
                <c:pt idx="8">
                  <c:v>4555</c:v>
                </c:pt>
                <c:pt idx="9">
                  <c:v>5490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5B4-40A3-A926-089151DB47C0}"/>
            </c:ext>
          </c:extLst>
        </c:ser>
        <c:ser>
          <c:idx val="2"/>
          <c:order val="2"/>
          <c:tx>
            <c:strRef>
              <c:f>Taul1!$D$1</c:f>
              <c:strCache>
                <c:ptCount val="1"/>
                <c:pt idx="0">
                  <c:v> Statutory employee pension insurance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numRef>
              <c:f>Taul1!$A$2:$A$11</c:f>
              <c:numCache>
                <c:formatCode>General</c:formatCode>
                <c:ptCount val="10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</c:numCache>
            </c:numRef>
          </c:cat>
          <c:val>
            <c:numRef>
              <c:f>Taul1!$D$2:$D$11</c:f>
              <c:numCache>
                <c:formatCode>General</c:formatCode>
                <c:ptCount val="10"/>
                <c:pt idx="0">
                  <c:v>13215</c:v>
                </c:pt>
                <c:pt idx="1">
                  <c:v>13564</c:v>
                </c:pt>
                <c:pt idx="2">
                  <c:v>14051</c:v>
                </c:pt>
                <c:pt idx="3">
                  <c:v>14756</c:v>
                </c:pt>
                <c:pt idx="4">
                  <c:v>15605</c:v>
                </c:pt>
                <c:pt idx="5">
                  <c:v>14319</c:v>
                </c:pt>
                <c:pt idx="6">
                  <c:v>16207</c:v>
                </c:pt>
                <c:pt idx="7">
                  <c:v>17721</c:v>
                </c:pt>
                <c:pt idx="8">
                  <c:v>18410</c:v>
                </c:pt>
                <c:pt idx="9">
                  <c:v>18765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5B4-40A3-A926-089151DB47C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257177103"/>
        <c:axId val="1257187183"/>
      </c:barChart>
      <c:catAx>
        <c:axId val="125717710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257187183"/>
        <c:crosses val="autoZero"/>
        <c:auto val="1"/>
        <c:lblAlgn val="ctr"/>
        <c:lblOffset val="100"/>
        <c:noMultiLvlLbl val="0"/>
      </c:catAx>
      <c:valAx>
        <c:axId val="125718718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noProof="0" dirty="0"/>
                  <a:t>€ bn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i-FI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257177103"/>
        <c:crosses val="autoZero"/>
        <c:crossBetween val="between"/>
        <c:dispUnits>
          <c:builtInUnit val="thousands"/>
        </c:dispUnits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Non-life insurers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cat>
            <c:numRef>
              <c:f>Taul1!$A$2:$A$11</c:f>
              <c:numCache>
                <c:formatCode>General</c:formatCode>
                <c:ptCount val="10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</c:numCache>
            </c:numRef>
          </c:cat>
          <c:val>
            <c:numRef>
              <c:f>Taul1!$B$2:$B$11</c:f>
              <c:numCache>
                <c:formatCode>General</c:formatCode>
                <c:ptCount val="10"/>
                <c:pt idx="0">
                  <c:v>2870</c:v>
                </c:pt>
                <c:pt idx="1">
                  <c:v>3008</c:v>
                </c:pt>
                <c:pt idx="2">
                  <c:v>3029</c:v>
                </c:pt>
                <c:pt idx="3">
                  <c:v>3266</c:v>
                </c:pt>
                <c:pt idx="4">
                  <c:v>3437</c:v>
                </c:pt>
                <c:pt idx="5">
                  <c:v>3317</c:v>
                </c:pt>
                <c:pt idx="6">
                  <c:v>3252</c:v>
                </c:pt>
                <c:pt idx="7">
                  <c:v>3545</c:v>
                </c:pt>
                <c:pt idx="8">
                  <c:v>4036</c:v>
                </c:pt>
                <c:pt idx="9">
                  <c:v>4276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5B4-40A3-A926-089151DB47C0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Life insurers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Taul1!$A$2:$A$11</c:f>
              <c:numCache>
                <c:formatCode>General</c:formatCode>
                <c:ptCount val="10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</c:numCache>
            </c:numRef>
          </c:cat>
          <c:val>
            <c:numRef>
              <c:f>Taul1!$C$2:$C$11</c:f>
              <c:numCache>
                <c:formatCode>General</c:formatCode>
                <c:ptCount val="10"/>
                <c:pt idx="0">
                  <c:v>3986</c:v>
                </c:pt>
                <c:pt idx="1">
                  <c:v>4239</c:v>
                </c:pt>
                <c:pt idx="2">
                  <c:v>4233</c:v>
                </c:pt>
                <c:pt idx="3">
                  <c:v>4632</c:v>
                </c:pt>
                <c:pt idx="4">
                  <c:v>7239</c:v>
                </c:pt>
                <c:pt idx="5">
                  <c:v>4183</c:v>
                </c:pt>
                <c:pt idx="6">
                  <c:v>3893</c:v>
                </c:pt>
                <c:pt idx="7">
                  <c:v>4714</c:v>
                </c:pt>
                <c:pt idx="8">
                  <c:v>4475</c:v>
                </c:pt>
                <c:pt idx="9">
                  <c:v>4514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5B4-40A3-A926-089151DB47C0}"/>
            </c:ext>
          </c:extLst>
        </c:ser>
        <c:ser>
          <c:idx val="2"/>
          <c:order val="2"/>
          <c:tx>
            <c:strRef>
              <c:f>Taul1!$D$1</c:f>
              <c:strCache>
                <c:ptCount val="1"/>
                <c:pt idx="0">
                  <c:v>Employee pension insurers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numRef>
              <c:f>Taul1!$A$2:$A$11</c:f>
              <c:numCache>
                <c:formatCode>General</c:formatCode>
                <c:ptCount val="10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</c:numCache>
            </c:numRef>
          </c:cat>
          <c:val>
            <c:numRef>
              <c:f>Taul1!$D$2:$D$11</c:f>
              <c:numCache>
                <c:formatCode>General</c:formatCode>
                <c:ptCount val="10"/>
                <c:pt idx="0">
                  <c:v>13815</c:v>
                </c:pt>
                <c:pt idx="1">
                  <c:v>14356</c:v>
                </c:pt>
                <c:pt idx="2">
                  <c:v>14888</c:v>
                </c:pt>
                <c:pt idx="3">
                  <c:v>15447</c:v>
                </c:pt>
                <c:pt idx="4">
                  <c:v>16320</c:v>
                </c:pt>
                <c:pt idx="5">
                  <c:v>16400</c:v>
                </c:pt>
                <c:pt idx="6">
                  <c:v>17040</c:v>
                </c:pt>
                <c:pt idx="7">
                  <c:v>17738</c:v>
                </c:pt>
                <c:pt idx="8">
                  <c:v>19217</c:v>
                </c:pt>
                <c:pt idx="9">
                  <c:v>20421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5B4-40A3-A926-089151DB47C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257177103"/>
        <c:axId val="1257187183"/>
      </c:barChart>
      <c:catAx>
        <c:axId val="125717710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257187183"/>
        <c:crosses val="autoZero"/>
        <c:auto val="1"/>
        <c:lblAlgn val="ctr"/>
        <c:lblOffset val="100"/>
        <c:noMultiLvlLbl val="0"/>
      </c:catAx>
      <c:valAx>
        <c:axId val="125718718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330" b="0" i="0" u="none" strike="noStrike" kern="1200" baseline="0" noProof="0" dirty="0">
                    <a:solidFill>
                      <a:srgbClr val="575757">
                        <a:lumMod val="65000"/>
                        <a:lumOff val="35000"/>
                      </a:srgbClr>
                    </a:solidFill>
                  </a:rPr>
                  <a:t>€ bn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i-FI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257177103"/>
        <c:crosses val="autoZero"/>
        <c:crossBetween val="between"/>
        <c:dispUnits>
          <c:builtInUnit val="thousands"/>
        </c:dispUnits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Pension insurers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numRef>
              <c:f>Taul1!$A$2:$A$46</c:f>
              <c:numCache>
                <c:formatCode>General</c:formatCode>
                <c:ptCount val="45"/>
                <c:pt idx="0">
                  <c:v>1980</c:v>
                </c:pt>
                <c:pt idx="1">
                  <c:v>1981</c:v>
                </c:pt>
                <c:pt idx="2">
                  <c:v>1982</c:v>
                </c:pt>
                <c:pt idx="3">
                  <c:v>1983</c:v>
                </c:pt>
                <c:pt idx="4">
                  <c:v>1984</c:v>
                </c:pt>
                <c:pt idx="5">
                  <c:v>1985</c:v>
                </c:pt>
                <c:pt idx="6">
                  <c:v>1986</c:v>
                </c:pt>
                <c:pt idx="7">
                  <c:v>1987</c:v>
                </c:pt>
                <c:pt idx="8">
                  <c:v>1988</c:v>
                </c:pt>
                <c:pt idx="9">
                  <c:v>1989</c:v>
                </c:pt>
                <c:pt idx="10">
                  <c:v>1990</c:v>
                </c:pt>
                <c:pt idx="11">
                  <c:v>1991</c:v>
                </c:pt>
                <c:pt idx="12">
                  <c:v>1992</c:v>
                </c:pt>
                <c:pt idx="13">
                  <c:v>1993</c:v>
                </c:pt>
                <c:pt idx="14">
                  <c:v>1994</c:v>
                </c:pt>
                <c:pt idx="15">
                  <c:v>1995</c:v>
                </c:pt>
                <c:pt idx="16">
                  <c:v>1996</c:v>
                </c:pt>
                <c:pt idx="17">
                  <c:v>1997</c:v>
                </c:pt>
                <c:pt idx="18">
                  <c:v>1998</c:v>
                </c:pt>
                <c:pt idx="19">
                  <c:v>1999</c:v>
                </c:pt>
                <c:pt idx="20">
                  <c:v>2000</c:v>
                </c:pt>
                <c:pt idx="21">
                  <c:v>2001</c:v>
                </c:pt>
                <c:pt idx="22">
                  <c:v>2002</c:v>
                </c:pt>
                <c:pt idx="23">
                  <c:v>2003</c:v>
                </c:pt>
                <c:pt idx="24">
                  <c:v>2004</c:v>
                </c:pt>
                <c:pt idx="25">
                  <c:v>2005</c:v>
                </c:pt>
                <c:pt idx="26">
                  <c:v>2006</c:v>
                </c:pt>
                <c:pt idx="27">
                  <c:v>2007</c:v>
                </c:pt>
                <c:pt idx="28">
                  <c:v>2008</c:v>
                </c:pt>
                <c:pt idx="29">
                  <c:v>2009</c:v>
                </c:pt>
                <c:pt idx="30">
                  <c:v>2010</c:v>
                </c:pt>
                <c:pt idx="31">
                  <c:v>2011</c:v>
                </c:pt>
                <c:pt idx="32">
                  <c:v>2012</c:v>
                </c:pt>
                <c:pt idx="33">
                  <c:v>2013</c:v>
                </c:pt>
                <c:pt idx="34">
                  <c:v>2014</c:v>
                </c:pt>
                <c:pt idx="35">
                  <c:v>2015</c:v>
                </c:pt>
                <c:pt idx="36">
                  <c:v>2016</c:v>
                </c:pt>
                <c:pt idx="37">
                  <c:v>2017</c:v>
                </c:pt>
                <c:pt idx="38">
                  <c:v>2018</c:v>
                </c:pt>
                <c:pt idx="39">
                  <c:v>2019</c:v>
                </c:pt>
                <c:pt idx="40">
                  <c:v>2020</c:v>
                </c:pt>
                <c:pt idx="41">
                  <c:v>2021</c:v>
                </c:pt>
                <c:pt idx="42">
                  <c:v>2022</c:v>
                </c:pt>
                <c:pt idx="43">
                  <c:v>2023</c:v>
                </c:pt>
                <c:pt idx="44">
                  <c:v>2024</c:v>
                </c:pt>
              </c:numCache>
            </c:numRef>
          </c:cat>
          <c:val>
            <c:numRef>
              <c:f>Taul1!$B$2:$B$46</c:f>
              <c:numCache>
                <c:formatCode>General</c:formatCode>
                <c:ptCount val="45"/>
                <c:pt idx="0">
                  <c:v>8</c:v>
                </c:pt>
                <c:pt idx="1">
                  <c:v>8</c:v>
                </c:pt>
                <c:pt idx="2">
                  <c:v>8</c:v>
                </c:pt>
                <c:pt idx="3">
                  <c:v>8</c:v>
                </c:pt>
                <c:pt idx="4">
                  <c:v>8</c:v>
                </c:pt>
                <c:pt idx="5">
                  <c:v>8</c:v>
                </c:pt>
                <c:pt idx="6">
                  <c:v>7</c:v>
                </c:pt>
                <c:pt idx="7">
                  <c:v>7</c:v>
                </c:pt>
                <c:pt idx="8">
                  <c:v>7</c:v>
                </c:pt>
                <c:pt idx="9">
                  <c:v>7</c:v>
                </c:pt>
                <c:pt idx="10">
                  <c:v>7</c:v>
                </c:pt>
                <c:pt idx="11">
                  <c:v>7</c:v>
                </c:pt>
                <c:pt idx="12">
                  <c:v>7</c:v>
                </c:pt>
                <c:pt idx="13">
                  <c:v>7</c:v>
                </c:pt>
                <c:pt idx="14">
                  <c:v>7</c:v>
                </c:pt>
                <c:pt idx="15">
                  <c:v>6</c:v>
                </c:pt>
                <c:pt idx="16">
                  <c:v>6</c:v>
                </c:pt>
                <c:pt idx="17">
                  <c:v>6</c:v>
                </c:pt>
                <c:pt idx="18">
                  <c:v>6</c:v>
                </c:pt>
                <c:pt idx="19">
                  <c:v>6</c:v>
                </c:pt>
                <c:pt idx="20">
                  <c:v>6</c:v>
                </c:pt>
                <c:pt idx="21">
                  <c:v>6</c:v>
                </c:pt>
                <c:pt idx="22">
                  <c:v>6</c:v>
                </c:pt>
                <c:pt idx="23">
                  <c:v>7</c:v>
                </c:pt>
                <c:pt idx="24">
                  <c:v>7</c:v>
                </c:pt>
                <c:pt idx="25">
                  <c:v>7</c:v>
                </c:pt>
                <c:pt idx="26">
                  <c:v>7</c:v>
                </c:pt>
                <c:pt idx="27">
                  <c:v>7</c:v>
                </c:pt>
                <c:pt idx="28">
                  <c:v>7</c:v>
                </c:pt>
                <c:pt idx="29">
                  <c:v>7</c:v>
                </c:pt>
                <c:pt idx="30">
                  <c:v>7</c:v>
                </c:pt>
                <c:pt idx="31">
                  <c:v>7</c:v>
                </c:pt>
                <c:pt idx="32">
                  <c:v>7</c:v>
                </c:pt>
                <c:pt idx="33">
                  <c:v>7</c:v>
                </c:pt>
                <c:pt idx="34">
                  <c:v>6</c:v>
                </c:pt>
                <c:pt idx="35">
                  <c:v>6</c:v>
                </c:pt>
                <c:pt idx="36">
                  <c:v>6</c:v>
                </c:pt>
                <c:pt idx="37">
                  <c:v>6</c:v>
                </c:pt>
                <c:pt idx="38">
                  <c:v>5</c:v>
                </c:pt>
                <c:pt idx="39">
                  <c:v>4</c:v>
                </c:pt>
                <c:pt idx="40">
                  <c:v>4</c:v>
                </c:pt>
                <c:pt idx="41">
                  <c:v>4</c:v>
                </c:pt>
                <c:pt idx="42">
                  <c:v>4</c:v>
                </c:pt>
                <c:pt idx="43">
                  <c:v>4</c:v>
                </c:pt>
                <c:pt idx="44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B86-4FD9-BE20-469429C4A95C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Life insurers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Taul1!$A$2:$A$46</c:f>
              <c:numCache>
                <c:formatCode>General</c:formatCode>
                <c:ptCount val="45"/>
                <c:pt idx="0">
                  <c:v>1980</c:v>
                </c:pt>
                <c:pt idx="1">
                  <c:v>1981</c:v>
                </c:pt>
                <c:pt idx="2">
                  <c:v>1982</c:v>
                </c:pt>
                <c:pt idx="3">
                  <c:v>1983</c:v>
                </c:pt>
                <c:pt idx="4">
                  <c:v>1984</c:v>
                </c:pt>
                <c:pt idx="5">
                  <c:v>1985</c:v>
                </c:pt>
                <c:pt idx="6">
                  <c:v>1986</c:v>
                </c:pt>
                <c:pt idx="7">
                  <c:v>1987</c:v>
                </c:pt>
                <c:pt idx="8">
                  <c:v>1988</c:v>
                </c:pt>
                <c:pt idx="9">
                  <c:v>1989</c:v>
                </c:pt>
                <c:pt idx="10">
                  <c:v>1990</c:v>
                </c:pt>
                <c:pt idx="11">
                  <c:v>1991</c:v>
                </c:pt>
                <c:pt idx="12">
                  <c:v>1992</c:v>
                </c:pt>
                <c:pt idx="13">
                  <c:v>1993</c:v>
                </c:pt>
                <c:pt idx="14">
                  <c:v>1994</c:v>
                </c:pt>
                <c:pt idx="15">
                  <c:v>1995</c:v>
                </c:pt>
                <c:pt idx="16">
                  <c:v>1996</c:v>
                </c:pt>
                <c:pt idx="17">
                  <c:v>1997</c:v>
                </c:pt>
                <c:pt idx="18">
                  <c:v>1998</c:v>
                </c:pt>
                <c:pt idx="19">
                  <c:v>1999</c:v>
                </c:pt>
                <c:pt idx="20">
                  <c:v>2000</c:v>
                </c:pt>
                <c:pt idx="21">
                  <c:v>2001</c:v>
                </c:pt>
                <c:pt idx="22">
                  <c:v>2002</c:v>
                </c:pt>
                <c:pt idx="23">
                  <c:v>2003</c:v>
                </c:pt>
                <c:pt idx="24">
                  <c:v>2004</c:v>
                </c:pt>
                <c:pt idx="25">
                  <c:v>2005</c:v>
                </c:pt>
                <c:pt idx="26">
                  <c:v>2006</c:v>
                </c:pt>
                <c:pt idx="27">
                  <c:v>2007</c:v>
                </c:pt>
                <c:pt idx="28">
                  <c:v>2008</c:v>
                </c:pt>
                <c:pt idx="29">
                  <c:v>2009</c:v>
                </c:pt>
                <c:pt idx="30">
                  <c:v>2010</c:v>
                </c:pt>
                <c:pt idx="31">
                  <c:v>2011</c:v>
                </c:pt>
                <c:pt idx="32">
                  <c:v>2012</c:v>
                </c:pt>
                <c:pt idx="33">
                  <c:v>2013</c:v>
                </c:pt>
                <c:pt idx="34">
                  <c:v>2014</c:v>
                </c:pt>
                <c:pt idx="35">
                  <c:v>2015</c:v>
                </c:pt>
                <c:pt idx="36">
                  <c:v>2016</c:v>
                </c:pt>
                <c:pt idx="37">
                  <c:v>2017</c:v>
                </c:pt>
                <c:pt idx="38">
                  <c:v>2018</c:v>
                </c:pt>
                <c:pt idx="39">
                  <c:v>2019</c:v>
                </c:pt>
                <c:pt idx="40">
                  <c:v>2020</c:v>
                </c:pt>
                <c:pt idx="41">
                  <c:v>2021</c:v>
                </c:pt>
                <c:pt idx="42">
                  <c:v>2022</c:v>
                </c:pt>
                <c:pt idx="43">
                  <c:v>2023</c:v>
                </c:pt>
                <c:pt idx="44">
                  <c:v>2024</c:v>
                </c:pt>
              </c:numCache>
            </c:numRef>
          </c:cat>
          <c:val>
            <c:numRef>
              <c:f>Taul1!$C$2:$C$46</c:f>
              <c:numCache>
                <c:formatCode>General</c:formatCode>
                <c:ptCount val="45"/>
                <c:pt idx="0">
                  <c:v>5</c:v>
                </c:pt>
                <c:pt idx="1">
                  <c:v>5</c:v>
                </c:pt>
                <c:pt idx="2">
                  <c:v>5</c:v>
                </c:pt>
                <c:pt idx="3">
                  <c:v>5</c:v>
                </c:pt>
                <c:pt idx="4">
                  <c:v>5</c:v>
                </c:pt>
                <c:pt idx="5">
                  <c:v>5</c:v>
                </c:pt>
                <c:pt idx="6">
                  <c:v>5</c:v>
                </c:pt>
                <c:pt idx="7">
                  <c:v>6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10</c:v>
                </c:pt>
                <c:pt idx="12">
                  <c:v>9</c:v>
                </c:pt>
                <c:pt idx="13">
                  <c:v>11</c:v>
                </c:pt>
                <c:pt idx="14">
                  <c:v>11</c:v>
                </c:pt>
                <c:pt idx="15">
                  <c:v>10</c:v>
                </c:pt>
                <c:pt idx="16">
                  <c:v>12</c:v>
                </c:pt>
                <c:pt idx="17">
                  <c:v>13</c:v>
                </c:pt>
                <c:pt idx="18">
                  <c:v>13</c:v>
                </c:pt>
                <c:pt idx="19">
                  <c:v>13</c:v>
                </c:pt>
                <c:pt idx="20">
                  <c:v>14</c:v>
                </c:pt>
                <c:pt idx="21">
                  <c:v>14</c:v>
                </c:pt>
                <c:pt idx="22">
                  <c:v>14</c:v>
                </c:pt>
                <c:pt idx="23">
                  <c:v>14</c:v>
                </c:pt>
                <c:pt idx="24">
                  <c:v>14</c:v>
                </c:pt>
                <c:pt idx="25">
                  <c:v>14</c:v>
                </c:pt>
                <c:pt idx="26">
                  <c:v>13</c:v>
                </c:pt>
                <c:pt idx="27">
                  <c:v>12</c:v>
                </c:pt>
                <c:pt idx="28">
                  <c:v>12</c:v>
                </c:pt>
                <c:pt idx="29">
                  <c:v>11</c:v>
                </c:pt>
                <c:pt idx="30">
                  <c:v>11</c:v>
                </c:pt>
                <c:pt idx="31">
                  <c:v>11</c:v>
                </c:pt>
                <c:pt idx="32">
                  <c:v>13</c:v>
                </c:pt>
                <c:pt idx="33">
                  <c:v>13</c:v>
                </c:pt>
                <c:pt idx="34">
                  <c:v>13</c:v>
                </c:pt>
                <c:pt idx="35">
                  <c:v>11</c:v>
                </c:pt>
                <c:pt idx="36">
                  <c:v>10</c:v>
                </c:pt>
                <c:pt idx="37">
                  <c:v>9</c:v>
                </c:pt>
                <c:pt idx="38">
                  <c:v>10</c:v>
                </c:pt>
                <c:pt idx="39">
                  <c:v>10</c:v>
                </c:pt>
                <c:pt idx="40">
                  <c:v>9</c:v>
                </c:pt>
                <c:pt idx="41">
                  <c:v>9</c:v>
                </c:pt>
                <c:pt idx="42">
                  <c:v>9</c:v>
                </c:pt>
                <c:pt idx="43">
                  <c:v>9</c:v>
                </c:pt>
                <c:pt idx="44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B86-4FD9-BE20-469429C4A95C}"/>
            </c:ext>
          </c:extLst>
        </c:ser>
        <c:ser>
          <c:idx val="2"/>
          <c:order val="2"/>
          <c:tx>
            <c:strRef>
              <c:f>Taul1!$D$1</c:f>
              <c:strCache>
                <c:ptCount val="1"/>
                <c:pt idx="0">
                  <c:v>Non-life insurers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cat>
            <c:numRef>
              <c:f>Taul1!$A$2:$A$46</c:f>
              <c:numCache>
                <c:formatCode>General</c:formatCode>
                <c:ptCount val="45"/>
                <c:pt idx="0">
                  <c:v>1980</c:v>
                </c:pt>
                <c:pt idx="1">
                  <c:v>1981</c:v>
                </c:pt>
                <c:pt idx="2">
                  <c:v>1982</c:v>
                </c:pt>
                <c:pt idx="3">
                  <c:v>1983</c:v>
                </c:pt>
                <c:pt idx="4">
                  <c:v>1984</c:v>
                </c:pt>
                <c:pt idx="5">
                  <c:v>1985</c:v>
                </c:pt>
                <c:pt idx="6">
                  <c:v>1986</c:v>
                </c:pt>
                <c:pt idx="7">
                  <c:v>1987</c:v>
                </c:pt>
                <c:pt idx="8">
                  <c:v>1988</c:v>
                </c:pt>
                <c:pt idx="9">
                  <c:v>1989</c:v>
                </c:pt>
                <c:pt idx="10">
                  <c:v>1990</c:v>
                </c:pt>
                <c:pt idx="11">
                  <c:v>1991</c:v>
                </c:pt>
                <c:pt idx="12">
                  <c:v>1992</c:v>
                </c:pt>
                <c:pt idx="13">
                  <c:v>1993</c:v>
                </c:pt>
                <c:pt idx="14">
                  <c:v>1994</c:v>
                </c:pt>
                <c:pt idx="15">
                  <c:v>1995</c:v>
                </c:pt>
                <c:pt idx="16">
                  <c:v>1996</c:v>
                </c:pt>
                <c:pt idx="17">
                  <c:v>1997</c:v>
                </c:pt>
                <c:pt idx="18">
                  <c:v>1998</c:v>
                </c:pt>
                <c:pt idx="19">
                  <c:v>1999</c:v>
                </c:pt>
                <c:pt idx="20">
                  <c:v>2000</c:v>
                </c:pt>
                <c:pt idx="21">
                  <c:v>2001</c:v>
                </c:pt>
                <c:pt idx="22">
                  <c:v>2002</c:v>
                </c:pt>
                <c:pt idx="23">
                  <c:v>2003</c:v>
                </c:pt>
                <c:pt idx="24">
                  <c:v>2004</c:v>
                </c:pt>
                <c:pt idx="25">
                  <c:v>2005</c:v>
                </c:pt>
                <c:pt idx="26">
                  <c:v>2006</c:v>
                </c:pt>
                <c:pt idx="27">
                  <c:v>2007</c:v>
                </c:pt>
                <c:pt idx="28">
                  <c:v>2008</c:v>
                </c:pt>
                <c:pt idx="29">
                  <c:v>2009</c:v>
                </c:pt>
                <c:pt idx="30">
                  <c:v>2010</c:v>
                </c:pt>
                <c:pt idx="31">
                  <c:v>2011</c:v>
                </c:pt>
                <c:pt idx="32">
                  <c:v>2012</c:v>
                </c:pt>
                <c:pt idx="33">
                  <c:v>2013</c:v>
                </c:pt>
                <c:pt idx="34">
                  <c:v>2014</c:v>
                </c:pt>
                <c:pt idx="35">
                  <c:v>2015</c:v>
                </c:pt>
                <c:pt idx="36">
                  <c:v>2016</c:v>
                </c:pt>
                <c:pt idx="37">
                  <c:v>2017</c:v>
                </c:pt>
                <c:pt idx="38">
                  <c:v>2018</c:v>
                </c:pt>
                <c:pt idx="39">
                  <c:v>2019</c:v>
                </c:pt>
                <c:pt idx="40">
                  <c:v>2020</c:v>
                </c:pt>
                <c:pt idx="41">
                  <c:v>2021</c:v>
                </c:pt>
                <c:pt idx="42">
                  <c:v>2022</c:v>
                </c:pt>
                <c:pt idx="43">
                  <c:v>2023</c:v>
                </c:pt>
                <c:pt idx="44">
                  <c:v>2024</c:v>
                </c:pt>
              </c:numCache>
            </c:numRef>
          </c:cat>
          <c:val>
            <c:numRef>
              <c:f>Taul1!$D$2:$D$46</c:f>
              <c:numCache>
                <c:formatCode>General</c:formatCode>
                <c:ptCount val="45"/>
                <c:pt idx="0">
                  <c:v>41</c:v>
                </c:pt>
                <c:pt idx="1">
                  <c:v>41</c:v>
                </c:pt>
                <c:pt idx="2">
                  <c:v>40</c:v>
                </c:pt>
                <c:pt idx="3">
                  <c:v>40</c:v>
                </c:pt>
                <c:pt idx="4">
                  <c:v>36</c:v>
                </c:pt>
                <c:pt idx="5">
                  <c:v>36</c:v>
                </c:pt>
                <c:pt idx="6">
                  <c:v>36</c:v>
                </c:pt>
                <c:pt idx="7">
                  <c:v>36</c:v>
                </c:pt>
                <c:pt idx="8">
                  <c:v>36</c:v>
                </c:pt>
                <c:pt idx="9">
                  <c:v>38</c:v>
                </c:pt>
                <c:pt idx="10">
                  <c:v>38</c:v>
                </c:pt>
                <c:pt idx="11">
                  <c:v>38</c:v>
                </c:pt>
                <c:pt idx="12">
                  <c:v>38</c:v>
                </c:pt>
                <c:pt idx="13">
                  <c:v>39</c:v>
                </c:pt>
                <c:pt idx="14">
                  <c:v>38</c:v>
                </c:pt>
                <c:pt idx="15">
                  <c:v>34</c:v>
                </c:pt>
                <c:pt idx="16">
                  <c:v>31</c:v>
                </c:pt>
                <c:pt idx="17">
                  <c:v>31</c:v>
                </c:pt>
                <c:pt idx="18">
                  <c:v>34</c:v>
                </c:pt>
                <c:pt idx="19">
                  <c:v>34</c:v>
                </c:pt>
                <c:pt idx="20">
                  <c:v>30</c:v>
                </c:pt>
                <c:pt idx="21">
                  <c:v>30</c:v>
                </c:pt>
                <c:pt idx="22">
                  <c:v>28</c:v>
                </c:pt>
                <c:pt idx="23">
                  <c:v>28</c:v>
                </c:pt>
                <c:pt idx="24">
                  <c:v>27</c:v>
                </c:pt>
                <c:pt idx="25">
                  <c:v>25</c:v>
                </c:pt>
                <c:pt idx="26">
                  <c:v>24</c:v>
                </c:pt>
                <c:pt idx="27">
                  <c:v>24</c:v>
                </c:pt>
                <c:pt idx="28">
                  <c:v>22</c:v>
                </c:pt>
                <c:pt idx="29">
                  <c:v>21</c:v>
                </c:pt>
                <c:pt idx="30">
                  <c:v>21</c:v>
                </c:pt>
                <c:pt idx="31">
                  <c:v>21</c:v>
                </c:pt>
                <c:pt idx="32">
                  <c:v>23</c:v>
                </c:pt>
                <c:pt idx="33">
                  <c:v>38</c:v>
                </c:pt>
                <c:pt idx="34">
                  <c:v>38</c:v>
                </c:pt>
                <c:pt idx="35">
                  <c:v>38</c:v>
                </c:pt>
                <c:pt idx="36">
                  <c:v>36</c:v>
                </c:pt>
                <c:pt idx="37">
                  <c:v>35</c:v>
                </c:pt>
                <c:pt idx="38">
                  <c:v>36</c:v>
                </c:pt>
                <c:pt idx="39">
                  <c:v>33</c:v>
                </c:pt>
                <c:pt idx="40">
                  <c:v>32</c:v>
                </c:pt>
                <c:pt idx="41">
                  <c:v>34</c:v>
                </c:pt>
                <c:pt idx="42">
                  <c:v>34</c:v>
                </c:pt>
                <c:pt idx="43">
                  <c:v>34</c:v>
                </c:pt>
                <c:pt idx="44">
                  <c:v>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B86-4FD9-BE20-469429C4A95C}"/>
            </c:ext>
          </c:extLst>
        </c:ser>
        <c:ser>
          <c:idx val="3"/>
          <c:order val="3"/>
          <c:tx>
            <c:strRef>
              <c:f>Taul1!$E$1</c:f>
              <c:strCache>
                <c:ptCount val="1"/>
                <c:pt idx="0">
                  <c:v>Foreign insurers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numRef>
              <c:f>Taul1!$A$2:$A$46</c:f>
              <c:numCache>
                <c:formatCode>General</c:formatCode>
                <c:ptCount val="45"/>
                <c:pt idx="0">
                  <c:v>1980</c:v>
                </c:pt>
                <c:pt idx="1">
                  <c:v>1981</c:v>
                </c:pt>
                <c:pt idx="2">
                  <c:v>1982</c:v>
                </c:pt>
                <c:pt idx="3">
                  <c:v>1983</c:v>
                </c:pt>
                <c:pt idx="4">
                  <c:v>1984</c:v>
                </c:pt>
                <c:pt idx="5">
                  <c:v>1985</c:v>
                </c:pt>
                <c:pt idx="6">
                  <c:v>1986</c:v>
                </c:pt>
                <c:pt idx="7">
                  <c:v>1987</c:v>
                </c:pt>
                <c:pt idx="8">
                  <c:v>1988</c:v>
                </c:pt>
                <c:pt idx="9">
                  <c:v>1989</c:v>
                </c:pt>
                <c:pt idx="10">
                  <c:v>1990</c:v>
                </c:pt>
                <c:pt idx="11">
                  <c:v>1991</c:v>
                </c:pt>
                <c:pt idx="12">
                  <c:v>1992</c:v>
                </c:pt>
                <c:pt idx="13">
                  <c:v>1993</c:v>
                </c:pt>
                <c:pt idx="14">
                  <c:v>1994</c:v>
                </c:pt>
                <c:pt idx="15">
                  <c:v>1995</c:v>
                </c:pt>
                <c:pt idx="16">
                  <c:v>1996</c:v>
                </c:pt>
                <c:pt idx="17">
                  <c:v>1997</c:v>
                </c:pt>
                <c:pt idx="18">
                  <c:v>1998</c:v>
                </c:pt>
                <c:pt idx="19">
                  <c:v>1999</c:v>
                </c:pt>
                <c:pt idx="20">
                  <c:v>2000</c:v>
                </c:pt>
                <c:pt idx="21">
                  <c:v>2001</c:v>
                </c:pt>
                <c:pt idx="22">
                  <c:v>2002</c:v>
                </c:pt>
                <c:pt idx="23">
                  <c:v>2003</c:v>
                </c:pt>
                <c:pt idx="24">
                  <c:v>2004</c:v>
                </c:pt>
                <c:pt idx="25">
                  <c:v>2005</c:v>
                </c:pt>
                <c:pt idx="26">
                  <c:v>2006</c:v>
                </c:pt>
                <c:pt idx="27">
                  <c:v>2007</c:v>
                </c:pt>
                <c:pt idx="28">
                  <c:v>2008</c:v>
                </c:pt>
                <c:pt idx="29">
                  <c:v>2009</c:v>
                </c:pt>
                <c:pt idx="30">
                  <c:v>2010</c:v>
                </c:pt>
                <c:pt idx="31">
                  <c:v>2011</c:v>
                </c:pt>
                <c:pt idx="32">
                  <c:v>2012</c:v>
                </c:pt>
                <c:pt idx="33">
                  <c:v>2013</c:v>
                </c:pt>
                <c:pt idx="34">
                  <c:v>2014</c:v>
                </c:pt>
                <c:pt idx="35">
                  <c:v>2015</c:v>
                </c:pt>
                <c:pt idx="36">
                  <c:v>2016</c:v>
                </c:pt>
                <c:pt idx="37">
                  <c:v>2017</c:v>
                </c:pt>
                <c:pt idx="38">
                  <c:v>2018</c:v>
                </c:pt>
                <c:pt idx="39">
                  <c:v>2019</c:v>
                </c:pt>
                <c:pt idx="40">
                  <c:v>2020</c:v>
                </c:pt>
                <c:pt idx="41">
                  <c:v>2021</c:v>
                </c:pt>
                <c:pt idx="42">
                  <c:v>2022</c:v>
                </c:pt>
                <c:pt idx="43">
                  <c:v>2023</c:v>
                </c:pt>
                <c:pt idx="44">
                  <c:v>2024</c:v>
                </c:pt>
              </c:numCache>
            </c:numRef>
          </c:cat>
          <c:val>
            <c:numRef>
              <c:f>Taul1!$E$2:$E$46</c:f>
              <c:numCache>
                <c:formatCode>General</c:formatCode>
                <c:ptCount val="45"/>
                <c:pt idx="0">
                  <c:v>2</c:v>
                </c:pt>
                <c:pt idx="1">
                  <c:v>2</c:v>
                </c:pt>
                <c:pt idx="2">
                  <c:v>2</c:v>
                </c:pt>
                <c:pt idx="3">
                  <c:v>2</c:v>
                </c:pt>
                <c:pt idx="4">
                  <c:v>2</c:v>
                </c:pt>
                <c:pt idx="5">
                  <c:v>2</c:v>
                </c:pt>
                <c:pt idx="6">
                  <c:v>2</c:v>
                </c:pt>
                <c:pt idx="7">
                  <c:v>2</c:v>
                </c:pt>
                <c:pt idx="8">
                  <c:v>2</c:v>
                </c:pt>
                <c:pt idx="9">
                  <c:v>2</c:v>
                </c:pt>
                <c:pt idx="10">
                  <c:v>2</c:v>
                </c:pt>
                <c:pt idx="11">
                  <c:v>2</c:v>
                </c:pt>
                <c:pt idx="12">
                  <c:v>3</c:v>
                </c:pt>
                <c:pt idx="13">
                  <c:v>3</c:v>
                </c:pt>
                <c:pt idx="14">
                  <c:v>5</c:v>
                </c:pt>
                <c:pt idx="15">
                  <c:v>6</c:v>
                </c:pt>
                <c:pt idx="16">
                  <c:v>7</c:v>
                </c:pt>
                <c:pt idx="17">
                  <c:v>8</c:v>
                </c:pt>
                <c:pt idx="18">
                  <c:v>8</c:v>
                </c:pt>
                <c:pt idx="19">
                  <c:v>12</c:v>
                </c:pt>
                <c:pt idx="20">
                  <c:v>15</c:v>
                </c:pt>
                <c:pt idx="21">
                  <c:v>17</c:v>
                </c:pt>
                <c:pt idx="22">
                  <c:v>21</c:v>
                </c:pt>
                <c:pt idx="23">
                  <c:v>22</c:v>
                </c:pt>
                <c:pt idx="24">
                  <c:v>22</c:v>
                </c:pt>
                <c:pt idx="25">
                  <c:v>21</c:v>
                </c:pt>
                <c:pt idx="26">
                  <c:v>21</c:v>
                </c:pt>
                <c:pt idx="27">
                  <c:v>21</c:v>
                </c:pt>
                <c:pt idx="28">
                  <c:v>22</c:v>
                </c:pt>
                <c:pt idx="29">
                  <c:v>24</c:v>
                </c:pt>
                <c:pt idx="30">
                  <c:v>24</c:v>
                </c:pt>
                <c:pt idx="31">
                  <c:v>25</c:v>
                </c:pt>
                <c:pt idx="32">
                  <c:v>25</c:v>
                </c:pt>
                <c:pt idx="33">
                  <c:v>16</c:v>
                </c:pt>
                <c:pt idx="34">
                  <c:v>14</c:v>
                </c:pt>
                <c:pt idx="35">
                  <c:v>14</c:v>
                </c:pt>
                <c:pt idx="36">
                  <c:v>17</c:v>
                </c:pt>
                <c:pt idx="37">
                  <c:v>18</c:v>
                </c:pt>
                <c:pt idx="38">
                  <c:v>20</c:v>
                </c:pt>
                <c:pt idx="39">
                  <c:v>20</c:v>
                </c:pt>
                <c:pt idx="40">
                  <c:v>19</c:v>
                </c:pt>
                <c:pt idx="41">
                  <c:v>19</c:v>
                </c:pt>
                <c:pt idx="42">
                  <c:v>19</c:v>
                </c:pt>
                <c:pt idx="43">
                  <c:v>20</c:v>
                </c:pt>
                <c:pt idx="44">
                  <c:v>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B86-4FD9-BE20-469429C4A95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257185743"/>
        <c:axId val="1257198703"/>
      </c:barChart>
      <c:catAx>
        <c:axId val="125718574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257198703"/>
        <c:crosses val="autoZero"/>
        <c:auto val="1"/>
        <c:lblAlgn val="ctr"/>
        <c:lblOffset val="100"/>
        <c:noMultiLvlLbl val="0"/>
      </c:catAx>
      <c:valAx>
        <c:axId val="125719870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25718574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 Fire and other damage to property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Taul1!$A$2:$A$11</c:f>
              <c:numCache>
                <c:formatCode>General</c:formatCode>
                <c:ptCount val="10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</c:numCache>
            </c:numRef>
          </c:cat>
          <c:val>
            <c:numRef>
              <c:f>Taul1!$B$2:$B$11</c:f>
              <c:numCache>
                <c:formatCode>General</c:formatCode>
                <c:ptCount val="10"/>
                <c:pt idx="0">
                  <c:v>1027</c:v>
                </c:pt>
                <c:pt idx="1">
                  <c:v>1034</c:v>
                </c:pt>
                <c:pt idx="2">
                  <c:v>1013</c:v>
                </c:pt>
                <c:pt idx="3">
                  <c:v>1024</c:v>
                </c:pt>
                <c:pt idx="4">
                  <c:v>1044</c:v>
                </c:pt>
                <c:pt idx="5">
                  <c:v>1091</c:v>
                </c:pt>
                <c:pt idx="6">
                  <c:v>1102</c:v>
                </c:pt>
                <c:pt idx="7">
                  <c:v>1145</c:v>
                </c:pt>
                <c:pt idx="8">
                  <c:v>1225</c:v>
                </c:pt>
                <c:pt idx="9">
                  <c:v>1277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920-478E-A638-AE32A8BCA73D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 Motor vehicle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Taul1!$A$2:$A$11</c:f>
              <c:numCache>
                <c:formatCode>General</c:formatCode>
                <c:ptCount val="10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</c:numCache>
            </c:numRef>
          </c:cat>
          <c:val>
            <c:numRef>
              <c:f>Taul1!$C$2:$C$11</c:f>
              <c:numCache>
                <c:formatCode>General</c:formatCode>
                <c:ptCount val="10"/>
                <c:pt idx="0">
                  <c:v>812</c:v>
                </c:pt>
                <c:pt idx="1">
                  <c:v>813</c:v>
                </c:pt>
                <c:pt idx="2">
                  <c:v>815</c:v>
                </c:pt>
                <c:pt idx="3">
                  <c:v>824</c:v>
                </c:pt>
                <c:pt idx="4">
                  <c:v>873</c:v>
                </c:pt>
                <c:pt idx="5">
                  <c:v>915</c:v>
                </c:pt>
                <c:pt idx="6">
                  <c:v>960</c:v>
                </c:pt>
                <c:pt idx="7">
                  <c:v>978</c:v>
                </c:pt>
                <c:pt idx="8">
                  <c:v>1026</c:v>
                </c:pt>
                <c:pt idx="9">
                  <c:v>1076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920-478E-A638-AE32A8BCA73D}"/>
            </c:ext>
          </c:extLst>
        </c:ser>
        <c:ser>
          <c:idx val="2"/>
          <c:order val="2"/>
          <c:tx>
            <c:strRef>
              <c:f>Taul1!$D$1</c:f>
              <c:strCache>
                <c:ptCount val="1"/>
                <c:pt idx="0">
                  <c:v> Other accident and health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Taul1!$A$2:$A$11</c:f>
              <c:numCache>
                <c:formatCode>General</c:formatCode>
                <c:ptCount val="10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</c:numCache>
            </c:numRef>
          </c:cat>
          <c:val>
            <c:numRef>
              <c:f>Taul1!$D$2:$D$11</c:f>
              <c:numCache>
                <c:formatCode>General</c:formatCode>
                <c:ptCount val="10"/>
                <c:pt idx="0">
                  <c:v>528</c:v>
                </c:pt>
                <c:pt idx="1">
                  <c:v>558</c:v>
                </c:pt>
                <c:pt idx="2">
                  <c:v>602</c:v>
                </c:pt>
                <c:pt idx="3">
                  <c:v>646</c:v>
                </c:pt>
                <c:pt idx="4">
                  <c:v>694</c:v>
                </c:pt>
                <c:pt idx="5">
                  <c:v>743</c:v>
                </c:pt>
                <c:pt idx="6">
                  <c:v>778</c:v>
                </c:pt>
                <c:pt idx="7">
                  <c:v>825</c:v>
                </c:pt>
                <c:pt idx="8">
                  <c:v>893</c:v>
                </c:pt>
                <c:pt idx="9">
                  <c:v>976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7920-478E-A638-AE32A8BCA73D}"/>
            </c:ext>
          </c:extLst>
        </c:ser>
        <c:ser>
          <c:idx val="3"/>
          <c:order val="3"/>
          <c:tx>
            <c:strRef>
              <c:f>Taul1!$E$1</c:f>
              <c:strCache>
                <c:ptCount val="1"/>
                <c:pt idx="0">
                  <c:v> Motor liability</c:v>
                </c:pt>
              </c:strCache>
            </c:strRef>
          </c:tx>
          <c:spPr>
            <a:ln w="28575" cap="rnd">
              <a:solidFill>
                <a:schemeClr val="accent4"/>
              </a:solidFill>
              <a:prstDash val="sysDash"/>
              <a:round/>
            </a:ln>
            <a:effectLst/>
          </c:spPr>
          <c:marker>
            <c:symbol val="none"/>
          </c:marker>
          <c:cat>
            <c:numRef>
              <c:f>Taul1!$A$2:$A$11</c:f>
              <c:numCache>
                <c:formatCode>General</c:formatCode>
                <c:ptCount val="10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</c:numCache>
            </c:numRef>
          </c:cat>
          <c:val>
            <c:numRef>
              <c:f>Taul1!$E$2:$E$11</c:f>
              <c:numCache>
                <c:formatCode>General</c:formatCode>
                <c:ptCount val="10"/>
                <c:pt idx="0">
                  <c:v>849</c:v>
                </c:pt>
                <c:pt idx="1">
                  <c:v>829</c:v>
                </c:pt>
                <c:pt idx="2">
                  <c:v>738</c:v>
                </c:pt>
                <c:pt idx="3">
                  <c:v>706</c:v>
                </c:pt>
                <c:pt idx="4">
                  <c:v>711</c:v>
                </c:pt>
                <c:pt idx="5">
                  <c:v>718</c:v>
                </c:pt>
                <c:pt idx="6">
                  <c:v>736</c:v>
                </c:pt>
                <c:pt idx="7">
                  <c:v>746</c:v>
                </c:pt>
                <c:pt idx="8">
                  <c:v>757</c:v>
                </c:pt>
                <c:pt idx="9">
                  <c:v>760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7920-478E-A638-AE32A8BCA73D}"/>
            </c:ext>
          </c:extLst>
        </c:ser>
        <c:ser>
          <c:idx val="4"/>
          <c:order val="4"/>
          <c:tx>
            <c:strRef>
              <c:f>Taul1!$F$1</c:f>
              <c:strCache>
                <c:ptCount val="1"/>
                <c:pt idx="0">
                  <c:v> Workers' compensation</c:v>
                </c:pt>
              </c:strCache>
            </c:strRef>
          </c:tx>
          <c:spPr>
            <a:ln w="28575" cap="rnd">
              <a:solidFill>
                <a:schemeClr val="accent5"/>
              </a:solidFill>
              <a:prstDash val="sysDash"/>
              <a:round/>
            </a:ln>
            <a:effectLst/>
          </c:spPr>
          <c:marker>
            <c:symbol val="none"/>
          </c:marker>
          <c:cat>
            <c:numRef>
              <c:f>Taul1!$A$2:$A$11</c:f>
              <c:numCache>
                <c:formatCode>General</c:formatCode>
                <c:ptCount val="10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</c:numCache>
            </c:numRef>
          </c:cat>
          <c:val>
            <c:numRef>
              <c:f>Taul1!$F$2:$F$11</c:f>
              <c:numCache>
                <c:formatCode>General</c:formatCode>
                <c:ptCount val="10"/>
                <c:pt idx="0">
                  <c:v>600</c:v>
                </c:pt>
                <c:pt idx="1">
                  <c:v>567</c:v>
                </c:pt>
                <c:pt idx="2">
                  <c:v>554</c:v>
                </c:pt>
                <c:pt idx="3">
                  <c:v>560</c:v>
                </c:pt>
                <c:pt idx="4">
                  <c:v>584</c:v>
                </c:pt>
                <c:pt idx="5">
                  <c:v>550</c:v>
                </c:pt>
                <c:pt idx="6">
                  <c:v>547</c:v>
                </c:pt>
                <c:pt idx="7">
                  <c:v>555</c:v>
                </c:pt>
                <c:pt idx="8">
                  <c:v>544</c:v>
                </c:pt>
                <c:pt idx="9">
                  <c:v>528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7920-478E-A638-AE32A8BCA73D}"/>
            </c:ext>
          </c:extLst>
        </c:ser>
        <c:ser>
          <c:idx val="5"/>
          <c:order val="5"/>
          <c:tx>
            <c:strRef>
              <c:f>Taul1!$G$1</c:f>
              <c:strCache>
                <c:ptCount val="1"/>
                <c:pt idx="0">
                  <c:v> Other direct insurance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numRef>
              <c:f>Taul1!$A$2:$A$11</c:f>
              <c:numCache>
                <c:formatCode>General</c:formatCode>
                <c:ptCount val="10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</c:numCache>
            </c:numRef>
          </c:cat>
          <c:val>
            <c:numRef>
              <c:f>Taul1!$G$2:$G$11</c:f>
              <c:numCache>
                <c:formatCode>General</c:formatCode>
                <c:ptCount val="10"/>
                <c:pt idx="0">
                  <c:v>309</c:v>
                </c:pt>
                <c:pt idx="1">
                  <c:v>310</c:v>
                </c:pt>
                <c:pt idx="2">
                  <c:v>305</c:v>
                </c:pt>
                <c:pt idx="3">
                  <c:v>338</c:v>
                </c:pt>
                <c:pt idx="4">
                  <c:v>360</c:v>
                </c:pt>
                <c:pt idx="5">
                  <c:v>378</c:v>
                </c:pt>
                <c:pt idx="6">
                  <c:v>408</c:v>
                </c:pt>
                <c:pt idx="7">
                  <c:v>435</c:v>
                </c:pt>
                <c:pt idx="8">
                  <c:v>456</c:v>
                </c:pt>
                <c:pt idx="9">
                  <c:v>457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7920-478E-A638-AE32A8BCA73D}"/>
            </c:ext>
          </c:extLst>
        </c:ser>
        <c:ser>
          <c:idx val="6"/>
          <c:order val="6"/>
          <c:tx>
            <c:strRef>
              <c:f>Taul1!$H$1</c:f>
              <c:strCache>
                <c:ptCount val="1"/>
                <c:pt idx="0">
                  <c:v> General liability</c:v>
                </c:pt>
              </c:strCache>
            </c:strRef>
          </c:tx>
          <c:spPr>
            <a:ln w="28575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Taul1!$A$2:$A$11</c:f>
              <c:numCache>
                <c:formatCode>General</c:formatCode>
                <c:ptCount val="10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</c:numCache>
            </c:numRef>
          </c:cat>
          <c:val>
            <c:numRef>
              <c:f>Taul1!$H$2:$H$11</c:f>
              <c:numCache>
                <c:formatCode>General</c:formatCode>
                <c:ptCount val="10"/>
                <c:pt idx="0">
                  <c:v>235</c:v>
                </c:pt>
                <c:pt idx="1">
                  <c:v>235</c:v>
                </c:pt>
                <c:pt idx="2">
                  <c:v>218</c:v>
                </c:pt>
                <c:pt idx="3">
                  <c:v>251</c:v>
                </c:pt>
                <c:pt idx="4">
                  <c:v>84</c:v>
                </c:pt>
                <c:pt idx="5">
                  <c:v>225</c:v>
                </c:pt>
                <c:pt idx="6">
                  <c:v>275</c:v>
                </c:pt>
                <c:pt idx="7">
                  <c:v>276</c:v>
                </c:pt>
                <c:pt idx="8">
                  <c:v>277</c:v>
                </c:pt>
                <c:pt idx="9">
                  <c:v>269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7920-478E-A638-AE32A8BCA73D}"/>
            </c:ext>
          </c:extLst>
        </c:ser>
        <c:ser>
          <c:idx val="7"/>
          <c:order val="7"/>
          <c:tx>
            <c:strRef>
              <c:f>Taul1!$I$1</c:f>
              <c:strCache>
                <c:ptCount val="1"/>
                <c:pt idx="0">
                  <c:v> Reinsurance</c:v>
                </c:pt>
              </c:strCache>
            </c:strRef>
          </c:tx>
          <c:spPr>
            <a:ln w="28575" cap="rnd">
              <a:solidFill>
                <a:schemeClr val="accent2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Taul1!$A$2:$A$11</c:f>
              <c:numCache>
                <c:formatCode>General</c:formatCode>
                <c:ptCount val="10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</c:numCache>
            </c:numRef>
          </c:cat>
          <c:val>
            <c:numRef>
              <c:f>Taul1!$I$2:$I$11</c:f>
              <c:numCache>
                <c:formatCode>General</c:formatCode>
                <c:ptCount val="10"/>
                <c:pt idx="0">
                  <c:v>135</c:v>
                </c:pt>
                <c:pt idx="1">
                  <c:v>136</c:v>
                </c:pt>
                <c:pt idx="2">
                  <c:v>144</c:v>
                </c:pt>
                <c:pt idx="3">
                  <c:v>165</c:v>
                </c:pt>
                <c:pt idx="4">
                  <c:v>171</c:v>
                </c:pt>
                <c:pt idx="5">
                  <c:v>198</c:v>
                </c:pt>
                <c:pt idx="6">
                  <c:v>164</c:v>
                </c:pt>
                <c:pt idx="7">
                  <c:v>178</c:v>
                </c:pt>
                <c:pt idx="8">
                  <c:v>202</c:v>
                </c:pt>
                <c:pt idx="9">
                  <c:v>208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7920-478E-A638-AE32A8BCA73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253910767"/>
        <c:axId val="1253916527"/>
      </c:lineChart>
      <c:catAx>
        <c:axId val="125391076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253916527"/>
        <c:crosses val="autoZero"/>
        <c:auto val="1"/>
        <c:lblAlgn val="ctr"/>
        <c:lblOffset val="100"/>
        <c:noMultiLvlLbl val="0"/>
      </c:catAx>
      <c:valAx>
        <c:axId val="125391652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noProof="0" dirty="0"/>
                  <a:t>€ million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i-FI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25391076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Sarake2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dLbls>
            <c:numFmt formatCode="0.0\ 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Taul1!$A$2:$A$13</c:f>
              <c:strCache>
                <c:ptCount val="12"/>
                <c:pt idx="0">
                  <c:v>Others</c:v>
                </c:pt>
                <c:pt idx="1">
                  <c:v>Garantia</c:v>
                </c:pt>
                <c:pt idx="2">
                  <c:v>Nordea</c:v>
                </c:pt>
                <c:pt idx="3">
                  <c:v>Aaland Mutual Insurance Company</c:v>
                </c:pt>
                <c:pt idx="4">
                  <c:v>Patient Insurance Company</c:v>
                </c:pt>
                <c:pt idx="5">
                  <c:v>Alandia Group</c:v>
                </c:pt>
                <c:pt idx="6">
                  <c:v>Pohjantähti</c:v>
                </c:pt>
                <c:pt idx="7">
                  <c:v>Turva</c:v>
                </c:pt>
                <c:pt idx="8">
                  <c:v>Fennia</c:v>
                </c:pt>
                <c:pt idx="9">
                  <c:v>If P&amp;C</c:v>
                </c:pt>
                <c:pt idx="10">
                  <c:v>LocalTapiola Group</c:v>
                </c:pt>
                <c:pt idx="11">
                  <c:v>Pohjola Insurance</c:v>
                </c:pt>
              </c:strCache>
            </c:strRef>
          </c:cat>
          <c:val>
            <c:numRef>
              <c:f>Taul1!$B$2:$B$13</c:f>
              <c:numCache>
                <c:formatCode>0.00%</c:formatCode>
                <c:ptCount val="12"/>
                <c:pt idx="0">
                  <c:v>1.1499309800256669E-3</c:v>
                </c:pt>
                <c:pt idx="1">
                  <c:v>3.731571184541144E-3</c:v>
                </c:pt>
                <c:pt idx="2">
                  <c:v>3.7382504378507134E-3</c:v>
                </c:pt>
                <c:pt idx="3">
                  <c:v>4.4764064393750715E-3</c:v>
                </c:pt>
                <c:pt idx="4">
                  <c:v>6.8267744781137637E-3</c:v>
                </c:pt>
                <c:pt idx="5">
                  <c:v>1.4614375592762283E-2</c:v>
                </c:pt>
                <c:pt idx="6">
                  <c:v>2.4114948212569012E-2</c:v>
                </c:pt>
                <c:pt idx="7">
                  <c:v>2.9189665119940787E-2</c:v>
                </c:pt>
                <c:pt idx="8">
                  <c:v>8.4107214679019063E-2</c:v>
                </c:pt>
                <c:pt idx="9">
                  <c:v>0.21896251880174344</c:v>
                </c:pt>
                <c:pt idx="10">
                  <c:v>0.28346038665838424</c:v>
                </c:pt>
                <c:pt idx="11">
                  <c:v>0.32562795741567485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075-4224-95D1-A1C4EF081B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0"/>
        <c:axId val="65514848"/>
        <c:axId val="65518208"/>
      </c:barChart>
      <c:catAx>
        <c:axId val="6551484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65518208"/>
        <c:crosses val="autoZero"/>
        <c:auto val="1"/>
        <c:lblAlgn val="ctr"/>
        <c:lblOffset val="100"/>
        <c:noMultiLvlLbl val="0"/>
      </c:catAx>
      <c:valAx>
        <c:axId val="65518208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crossAx val="655148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Sarake2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Taul1!$A$2:$A$11</c:f>
              <c:numCache>
                <c:formatCode>General</c:formatCode>
                <c:ptCount val="10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</c:numCache>
            </c:numRef>
          </c:cat>
          <c:val>
            <c:numRef>
              <c:f>Taul1!$B$2:$B$11</c:f>
              <c:numCache>
                <c:formatCode>#,##0</c:formatCode>
                <c:ptCount val="10"/>
                <c:pt idx="0">
                  <c:v>12080</c:v>
                </c:pt>
                <c:pt idx="1">
                  <c:v>12318</c:v>
                </c:pt>
                <c:pt idx="2">
                  <c:v>12236</c:v>
                </c:pt>
                <c:pt idx="3">
                  <c:v>12320</c:v>
                </c:pt>
                <c:pt idx="4">
                  <c:v>12310</c:v>
                </c:pt>
                <c:pt idx="5">
                  <c:v>12484</c:v>
                </c:pt>
                <c:pt idx="6">
                  <c:v>12723</c:v>
                </c:pt>
                <c:pt idx="7">
                  <c:v>12108</c:v>
                </c:pt>
                <c:pt idx="8">
                  <c:v>11984</c:v>
                </c:pt>
                <c:pt idx="9">
                  <c:v>11802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075-4224-95D1-A1C4EF081B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0"/>
        <c:axId val="65514848"/>
        <c:axId val="65518208"/>
      </c:barChart>
      <c:catAx>
        <c:axId val="655148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65518208"/>
        <c:crosses val="autoZero"/>
        <c:auto val="1"/>
        <c:lblAlgn val="ctr"/>
        <c:lblOffset val="100"/>
        <c:noMultiLvlLbl val="0"/>
      </c:catAx>
      <c:valAx>
        <c:axId val="65518208"/>
        <c:scaling>
          <c:orientation val="minMax"/>
          <c:max val="150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330" b="0" i="0" u="none" strike="noStrike" kern="1200" baseline="0" noProof="0" dirty="0">
                    <a:solidFill>
                      <a:srgbClr val="575757">
                        <a:lumMod val="65000"/>
                        <a:lumOff val="35000"/>
                      </a:srgbClr>
                    </a:solidFill>
                  </a:rPr>
                  <a:t>€ bn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i-FI"/>
            </a:p>
          </c:txPr>
        </c:title>
        <c:numFmt formatCode="#,##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65514848"/>
        <c:crosses val="autoZero"/>
        <c:crossBetween val="between"/>
        <c:dispUnits>
          <c:builtInUnit val="thousands"/>
        </c:dispUnits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6411031727095513E-2"/>
          <c:y val="3.2497040235432803E-2"/>
          <c:w val="0.73395930165645362"/>
          <c:h val="0.84833808836493307"/>
        </c:manualLayout>
      </c:layout>
      <c:lineChart>
        <c:grouping val="standar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 Combined ratio</c:v>
                </c:pt>
              </c:strCache>
            </c:strRef>
          </c:tx>
          <c:spPr>
            <a:ln w="571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29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05D-4EA7-895F-45AEE1B0E6B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Taul1!$A$2:$A$31</c:f>
              <c:numCache>
                <c:formatCode>General</c:formatCode>
                <c:ptCount val="30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2015</c:v>
                </c:pt>
                <c:pt idx="21">
                  <c:v>2016</c:v>
                </c:pt>
                <c:pt idx="22">
                  <c:v>2017</c:v>
                </c:pt>
                <c:pt idx="23">
                  <c:v>2018</c:v>
                </c:pt>
                <c:pt idx="24">
                  <c:v>2019</c:v>
                </c:pt>
                <c:pt idx="25">
                  <c:v>2020</c:v>
                </c:pt>
                <c:pt idx="26">
                  <c:v>2021</c:v>
                </c:pt>
                <c:pt idx="27">
                  <c:v>2022</c:v>
                </c:pt>
                <c:pt idx="28">
                  <c:v>2023</c:v>
                </c:pt>
                <c:pt idx="29">
                  <c:v>2024</c:v>
                </c:pt>
              </c:numCache>
            </c:numRef>
          </c:cat>
          <c:val>
            <c:numRef>
              <c:f>Taul1!$B$2:$B$31</c:f>
              <c:numCache>
                <c:formatCode>General</c:formatCode>
                <c:ptCount val="30"/>
                <c:pt idx="0">
                  <c:v>110.1</c:v>
                </c:pt>
                <c:pt idx="1">
                  <c:v>108.7</c:v>
                </c:pt>
                <c:pt idx="2">
                  <c:v>111.3</c:v>
                </c:pt>
                <c:pt idx="3">
                  <c:v>112.6</c:v>
                </c:pt>
                <c:pt idx="4">
                  <c:v>106.8</c:v>
                </c:pt>
                <c:pt idx="5">
                  <c:v>110.4</c:v>
                </c:pt>
                <c:pt idx="6">
                  <c:v>109.5</c:v>
                </c:pt>
                <c:pt idx="7">
                  <c:v>110.4</c:v>
                </c:pt>
                <c:pt idx="8">
                  <c:v>111.2</c:v>
                </c:pt>
                <c:pt idx="9">
                  <c:v>114</c:v>
                </c:pt>
                <c:pt idx="10">
                  <c:v>102</c:v>
                </c:pt>
                <c:pt idx="11">
                  <c:v>101.6</c:v>
                </c:pt>
                <c:pt idx="12">
                  <c:v>98.4</c:v>
                </c:pt>
                <c:pt idx="13">
                  <c:v>99.7</c:v>
                </c:pt>
                <c:pt idx="14">
                  <c:v>97</c:v>
                </c:pt>
                <c:pt idx="15">
                  <c:v>102.1</c:v>
                </c:pt>
                <c:pt idx="16">
                  <c:v>107.2</c:v>
                </c:pt>
                <c:pt idx="17">
                  <c:v>99.2</c:v>
                </c:pt>
                <c:pt idx="18">
                  <c:v>95.6</c:v>
                </c:pt>
                <c:pt idx="19">
                  <c:v>96.9</c:v>
                </c:pt>
                <c:pt idx="20">
                  <c:v>96.2</c:v>
                </c:pt>
                <c:pt idx="21">
                  <c:v>92.4</c:v>
                </c:pt>
                <c:pt idx="22">
                  <c:v>95</c:v>
                </c:pt>
                <c:pt idx="23">
                  <c:v>95.1</c:v>
                </c:pt>
                <c:pt idx="24">
                  <c:v>106.2</c:v>
                </c:pt>
                <c:pt idx="25">
                  <c:v>92.6</c:v>
                </c:pt>
                <c:pt idx="26">
                  <c:v>88.8</c:v>
                </c:pt>
                <c:pt idx="27">
                  <c:v>76.7</c:v>
                </c:pt>
                <c:pt idx="28">
                  <c:v>90</c:v>
                </c:pt>
                <c:pt idx="29">
                  <c:v>96.7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920-478E-A638-AE32A8BCA73D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 Loss ratio</c:v>
                </c:pt>
              </c:strCache>
            </c:strRef>
          </c:tx>
          <c:spPr>
            <a:ln w="571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29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05D-4EA7-895F-45AEE1B0E6B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Taul1!$A$2:$A$31</c:f>
              <c:numCache>
                <c:formatCode>General</c:formatCode>
                <c:ptCount val="30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2015</c:v>
                </c:pt>
                <c:pt idx="21">
                  <c:v>2016</c:v>
                </c:pt>
                <c:pt idx="22">
                  <c:v>2017</c:v>
                </c:pt>
                <c:pt idx="23">
                  <c:v>2018</c:v>
                </c:pt>
                <c:pt idx="24">
                  <c:v>2019</c:v>
                </c:pt>
                <c:pt idx="25">
                  <c:v>2020</c:v>
                </c:pt>
                <c:pt idx="26">
                  <c:v>2021</c:v>
                </c:pt>
                <c:pt idx="27">
                  <c:v>2022</c:v>
                </c:pt>
                <c:pt idx="28">
                  <c:v>2023</c:v>
                </c:pt>
                <c:pt idx="29">
                  <c:v>2024</c:v>
                </c:pt>
              </c:numCache>
            </c:numRef>
          </c:cat>
          <c:val>
            <c:numRef>
              <c:f>Taul1!$C$2:$C$31</c:f>
              <c:numCache>
                <c:formatCode>General</c:formatCode>
                <c:ptCount val="30"/>
                <c:pt idx="0">
                  <c:v>90.8</c:v>
                </c:pt>
                <c:pt idx="1">
                  <c:v>89</c:v>
                </c:pt>
                <c:pt idx="2">
                  <c:v>90.5</c:v>
                </c:pt>
                <c:pt idx="3">
                  <c:v>92.4</c:v>
                </c:pt>
                <c:pt idx="4">
                  <c:v>86.4</c:v>
                </c:pt>
                <c:pt idx="5">
                  <c:v>88.6</c:v>
                </c:pt>
                <c:pt idx="6">
                  <c:v>85.8</c:v>
                </c:pt>
                <c:pt idx="7">
                  <c:v>88.2</c:v>
                </c:pt>
                <c:pt idx="8">
                  <c:v>87.4</c:v>
                </c:pt>
                <c:pt idx="9">
                  <c:v>92.4</c:v>
                </c:pt>
                <c:pt idx="10">
                  <c:v>81.400000000000006</c:v>
                </c:pt>
                <c:pt idx="11">
                  <c:v>81.900000000000006</c:v>
                </c:pt>
                <c:pt idx="12">
                  <c:v>78</c:v>
                </c:pt>
                <c:pt idx="13">
                  <c:v>78.8</c:v>
                </c:pt>
                <c:pt idx="14">
                  <c:v>75.900000000000006</c:v>
                </c:pt>
                <c:pt idx="15">
                  <c:v>81.2</c:v>
                </c:pt>
                <c:pt idx="16">
                  <c:v>86.2</c:v>
                </c:pt>
                <c:pt idx="17">
                  <c:v>78.3</c:v>
                </c:pt>
                <c:pt idx="18">
                  <c:v>74.7</c:v>
                </c:pt>
                <c:pt idx="19">
                  <c:v>77.099999999999994</c:v>
                </c:pt>
                <c:pt idx="20">
                  <c:v>76.2</c:v>
                </c:pt>
                <c:pt idx="21">
                  <c:v>71.900000000000006</c:v>
                </c:pt>
                <c:pt idx="22">
                  <c:v>74.099999999999994</c:v>
                </c:pt>
                <c:pt idx="23">
                  <c:v>74</c:v>
                </c:pt>
                <c:pt idx="24">
                  <c:v>83.3</c:v>
                </c:pt>
                <c:pt idx="25">
                  <c:v>72.2</c:v>
                </c:pt>
                <c:pt idx="26">
                  <c:v>68.900000000000006</c:v>
                </c:pt>
                <c:pt idx="27">
                  <c:v>56.8</c:v>
                </c:pt>
                <c:pt idx="28">
                  <c:v>69.099999999999994</c:v>
                </c:pt>
                <c:pt idx="29">
                  <c:v>75.5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920-478E-A638-AE32A8BCA73D}"/>
            </c:ext>
          </c:extLst>
        </c:ser>
        <c:ser>
          <c:idx val="2"/>
          <c:order val="2"/>
          <c:tx>
            <c:strRef>
              <c:f>Taul1!$D$1</c:f>
              <c:strCache>
                <c:ptCount val="1"/>
                <c:pt idx="0">
                  <c:v> Expense ratio</c:v>
                </c:pt>
              </c:strCache>
            </c:strRef>
          </c:tx>
          <c:spPr>
            <a:ln w="57150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dLbl>
              <c:idx val="29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05D-4EA7-895F-45AEE1B0E6B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Taul1!$A$2:$A$31</c:f>
              <c:numCache>
                <c:formatCode>General</c:formatCode>
                <c:ptCount val="30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2015</c:v>
                </c:pt>
                <c:pt idx="21">
                  <c:v>2016</c:v>
                </c:pt>
                <c:pt idx="22">
                  <c:v>2017</c:v>
                </c:pt>
                <c:pt idx="23">
                  <c:v>2018</c:v>
                </c:pt>
                <c:pt idx="24">
                  <c:v>2019</c:v>
                </c:pt>
                <c:pt idx="25">
                  <c:v>2020</c:v>
                </c:pt>
                <c:pt idx="26">
                  <c:v>2021</c:v>
                </c:pt>
                <c:pt idx="27">
                  <c:v>2022</c:v>
                </c:pt>
                <c:pt idx="28">
                  <c:v>2023</c:v>
                </c:pt>
                <c:pt idx="29">
                  <c:v>2024</c:v>
                </c:pt>
              </c:numCache>
            </c:numRef>
          </c:cat>
          <c:val>
            <c:numRef>
              <c:f>Taul1!$D$2:$D$31</c:f>
              <c:numCache>
                <c:formatCode>General</c:formatCode>
                <c:ptCount val="30"/>
                <c:pt idx="0">
                  <c:v>19.3</c:v>
                </c:pt>
                <c:pt idx="1">
                  <c:v>19.7</c:v>
                </c:pt>
                <c:pt idx="2">
                  <c:v>20.8</c:v>
                </c:pt>
                <c:pt idx="3">
                  <c:v>20.2</c:v>
                </c:pt>
                <c:pt idx="4">
                  <c:v>20.399999999999999</c:v>
                </c:pt>
                <c:pt idx="5">
                  <c:v>21.8</c:v>
                </c:pt>
                <c:pt idx="6">
                  <c:v>23.6</c:v>
                </c:pt>
                <c:pt idx="7">
                  <c:v>22.2</c:v>
                </c:pt>
                <c:pt idx="8">
                  <c:v>23.9</c:v>
                </c:pt>
                <c:pt idx="9">
                  <c:v>21.5</c:v>
                </c:pt>
                <c:pt idx="10">
                  <c:v>20.6</c:v>
                </c:pt>
                <c:pt idx="11">
                  <c:v>19.7</c:v>
                </c:pt>
                <c:pt idx="12">
                  <c:v>20.399999999999999</c:v>
                </c:pt>
                <c:pt idx="13">
                  <c:v>20.9</c:v>
                </c:pt>
                <c:pt idx="14">
                  <c:v>21.1</c:v>
                </c:pt>
                <c:pt idx="15">
                  <c:v>20.9</c:v>
                </c:pt>
                <c:pt idx="16">
                  <c:v>21</c:v>
                </c:pt>
                <c:pt idx="17">
                  <c:v>20.8</c:v>
                </c:pt>
                <c:pt idx="18">
                  <c:v>20.9</c:v>
                </c:pt>
                <c:pt idx="19">
                  <c:v>19.8</c:v>
                </c:pt>
                <c:pt idx="20">
                  <c:v>20</c:v>
                </c:pt>
                <c:pt idx="21">
                  <c:v>20.5</c:v>
                </c:pt>
                <c:pt idx="22">
                  <c:v>20.9</c:v>
                </c:pt>
                <c:pt idx="23">
                  <c:v>21.1</c:v>
                </c:pt>
                <c:pt idx="24">
                  <c:v>22.9</c:v>
                </c:pt>
                <c:pt idx="25">
                  <c:v>20.399999999999999</c:v>
                </c:pt>
                <c:pt idx="26">
                  <c:v>20</c:v>
                </c:pt>
                <c:pt idx="27">
                  <c:v>19.899999999999999</c:v>
                </c:pt>
                <c:pt idx="28">
                  <c:v>20.9</c:v>
                </c:pt>
                <c:pt idx="29">
                  <c:v>21.2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7920-478E-A638-AE32A8BCA73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253910767"/>
        <c:axId val="1253916527"/>
      </c:lineChart>
      <c:catAx>
        <c:axId val="125391076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253916527"/>
        <c:crosses val="autoZero"/>
        <c:auto val="1"/>
        <c:lblAlgn val="ctr"/>
        <c:lblOffset val="100"/>
        <c:noMultiLvlLbl val="0"/>
      </c:catAx>
      <c:valAx>
        <c:axId val="1253916527"/>
        <c:scaling>
          <c:orientation val="minMax"/>
          <c:max val="13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noProof="0" dirty="0"/>
                  <a:t>%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i-FI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25391076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5046636966459455"/>
          <c:y val="0.2474195653972622"/>
          <c:w val="0.14833260941087842"/>
          <c:h val="0.3053780377807945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 Workers' compensation</c:v>
                </c:pt>
              </c:strCache>
            </c:strRef>
          </c:tx>
          <c:spPr>
            <a:ln w="28575" cap="rnd">
              <a:solidFill>
                <a:schemeClr val="accent5"/>
              </a:solidFill>
              <a:prstDash val="sysDash"/>
              <a:round/>
            </a:ln>
            <a:effectLst/>
          </c:spPr>
          <c:marker>
            <c:symbol val="none"/>
          </c:marker>
          <c:cat>
            <c:numRef>
              <c:f>Taul1!$A$2:$A$11</c:f>
              <c:numCache>
                <c:formatCode>General</c:formatCode>
                <c:ptCount val="10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</c:numCache>
            </c:numRef>
          </c:cat>
          <c:val>
            <c:numRef>
              <c:f>Taul1!$B$2:$B$11</c:f>
              <c:numCache>
                <c:formatCode>General</c:formatCode>
                <c:ptCount val="10"/>
                <c:pt idx="0">
                  <c:v>106.8</c:v>
                </c:pt>
                <c:pt idx="1">
                  <c:v>94.9</c:v>
                </c:pt>
                <c:pt idx="2">
                  <c:v>87.3</c:v>
                </c:pt>
                <c:pt idx="3">
                  <c:v>79.599999999999994</c:v>
                </c:pt>
                <c:pt idx="4">
                  <c:v>119.9</c:v>
                </c:pt>
                <c:pt idx="5">
                  <c:v>78.599999999999994</c:v>
                </c:pt>
                <c:pt idx="6">
                  <c:v>67.8</c:v>
                </c:pt>
                <c:pt idx="7">
                  <c:v>-7.6</c:v>
                </c:pt>
                <c:pt idx="8">
                  <c:v>50</c:v>
                </c:pt>
                <c:pt idx="9">
                  <c:v>79.599999999999994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920-478E-A638-AE32A8BCA73D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 Motor liability</c:v>
                </c:pt>
              </c:strCache>
            </c:strRef>
          </c:tx>
          <c:spPr>
            <a:ln w="28575" cap="rnd">
              <a:solidFill>
                <a:schemeClr val="accent4"/>
              </a:solidFill>
              <a:prstDash val="sysDash"/>
              <a:round/>
            </a:ln>
            <a:effectLst/>
          </c:spPr>
          <c:marker>
            <c:symbol val="none"/>
          </c:marker>
          <c:cat>
            <c:numRef>
              <c:f>Taul1!$A$2:$A$11</c:f>
              <c:numCache>
                <c:formatCode>General</c:formatCode>
                <c:ptCount val="10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</c:numCache>
            </c:numRef>
          </c:cat>
          <c:val>
            <c:numRef>
              <c:f>Taul1!$C$2:$C$11</c:f>
              <c:numCache>
                <c:formatCode>General</c:formatCode>
                <c:ptCount val="10"/>
                <c:pt idx="0">
                  <c:v>84.2</c:v>
                </c:pt>
                <c:pt idx="1">
                  <c:v>68.8</c:v>
                </c:pt>
                <c:pt idx="2">
                  <c:v>68.95</c:v>
                </c:pt>
                <c:pt idx="3">
                  <c:v>69.099999999999994</c:v>
                </c:pt>
                <c:pt idx="4">
                  <c:v>96.7</c:v>
                </c:pt>
                <c:pt idx="5">
                  <c:v>75.8</c:v>
                </c:pt>
                <c:pt idx="6">
                  <c:v>62.8</c:v>
                </c:pt>
                <c:pt idx="7">
                  <c:v>9.6999999999999993</c:v>
                </c:pt>
                <c:pt idx="8">
                  <c:v>48.6</c:v>
                </c:pt>
                <c:pt idx="9">
                  <c:v>60.6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920-478E-A638-AE32A8BCA73D}"/>
            </c:ext>
          </c:extLst>
        </c:ser>
        <c:ser>
          <c:idx val="2"/>
          <c:order val="2"/>
          <c:tx>
            <c:strRef>
              <c:f>Taul1!$D$1</c:f>
              <c:strCache>
                <c:ptCount val="1"/>
                <c:pt idx="0">
                  <c:v> Motor vehicle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Taul1!$A$2:$A$11</c:f>
              <c:numCache>
                <c:formatCode>General</c:formatCode>
                <c:ptCount val="10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</c:numCache>
            </c:numRef>
          </c:cat>
          <c:val>
            <c:numRef>
              <c:f>Taul1!$D$2:$D$11</c:f>
              <c:numCache>
                <c:formatCode>General</c:formatCode>
                <c:ptCount val="10"/>
                <c:pt idx="0">
                  <c:v>66.8</c:v>
                </c:pt>
                <c:pt idx="1">
                  <c:v>70.900000000000006</c:v>
                </c:pt>
                <c:pt idx="2">
                  <c:v>75.2</c:v>
                </c:pt>
                <c:pt idx="3">
                  <c:v>79.5</c:v>
                </c:pt>
                <c:pt idx="4">
                  <c:v>81.099999999999994</c:v>
                </c:pt>
                <c:pt idx="5">
                  <c:v>75</c:v>
                </c:pt>
                <c:pt idx="6">
                  <c:v>75.7</c:v>
                </c:pt>
                <c:pt idx="7">
                  <c:v>81</c:v>
                </c:pt>
                <c:pt idx="8">
                  <c:v>84.1</c:v>
                </c:pt>
                <c:pt idx="9">
                  <c:v>90.4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7920-478E-A638-AE32A8BCA73D}"/>
            </c:ext>
          </c:extLst>
        </c:ser>
        <c:ser>
          <c:idx val="3"/>
          <c:order val="3"/>
          <c:tx>
            <c:strRef>
              <c:f>Taul1!$E$1</c:f>
              <c:strCache>
                <c:ptCount val="1"/>
                <c:pt idx="0">
                  <c:v> Other accident and health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Taul1!$A$2:$A$11</c:f>
              <c:numCache>
                <c:formatCode>General</c:formatCode>
                <c:ptCount val="10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</c:numCache>
            </c:numRef>
          </c:cat>
          <c:val>
            <c:numRef>
              <c:f>Taul1!$E$2:$E$11</c:f>
              <c:numCache>
                <c:formatCode>General</c:formatCode>
                <c:ptCount val="10"/>
                <c:pt idx="0">
                  <c:v>71.900000000000006</c:v>
                </c:pt>
                <c:pt idx="1">
                  <c:v>69.5</c:v>
                </c:pt>
                <c:pt idx="2">
                  <c:v>71.8</c:v>
                </c:pt>
                <c:pt idx="3">
                  <c:v>74.099999999999994</c:v>
                </c:pt>
                <c:pt idx="4">
                  <c:v>73.900000000000006</c:v>
                </c:pt>
                <c:pt idx="5">
                  <c:v>65.7</c:v>
                </c:pt>
                <c:pt idx="6">
                  <c:v>63.7</c:v>
                </c:pt>
                <c:pt idx="7">
                  <c:v>74.900000000000006</c:v>
                </c:pt>
                <c:pt idx="8">
                  <c:v>91.8</c:v>
                </c:pt>
                <c:pt idx="9">
                  <c:v>83.3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822-4BA5-BA08-A63264601ECB}"/>
            </c:ext>
          </c:extLst>
        </c:ser>
        <c:ser>
          <c:idx val="4"/>
          <c:order val="4"/>
          <c:tx>
            <c:strRef>
              <c:f>Taul1!$F$1</c:f>
              <c:strCache>
                <c:ptCount val="1"/>
                <c:pt idx="0">
                  <c:v> Fire and other damage to property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Taul1!$A$2:$A$11</c:f>
              <c:numCache>
                <c:formatCode>General</c:formatCode>
                <c:ptCount val="10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</c:numCache>
            </c:numRef>
          </c:cat>
          <c:val>
            <c:numRef>
              <c:f>Taul1!$F$2:$F$11</c:f>
              <c:numCache>
                <c:formatCode>General</c:formatCode>
                <c:ptCount val="10"/>
                <c:pt idx="0">
                  <c:v>66.599999999999994</c:v>
                </c:pt>
                <c:pt idx="1">
                  <c:v>68.5</c:v>
                </c:pt>
                <c:pt idx="2">
                  <c:v>70.25</c:v>
                </c:pt>
                <c:pt idx="3">
                  <c:v>72</c:v>
                </c:pt>
                <c:pt idx="4">
                  <c:v>70.900000000000006</c:v>
                </c:pt>
                <c:pt idx="5">
                  <c:v>70.2</c:v>
                </c:pt>
                <c:pt idx="6">
                  <c:v>68.3</c:v>
                </c:pt>
                <c:pt idx="7">
                  <c:v>73.3</c:v>
                </c:pt>
                <c:pt idx="8">
                  <c:v>67</c:v>
                </c:pt>
                <c:pt idx="9">
                  <c:v>74.5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822-4BA5-BA08-A63264601ECB}"/>
            </c:ext>
          </c:extLst>
        </c:ser>
        <c:ser>
          <c:idx val="5"/>
          <c:order val="5"/>
          <c:tx>
            <c:strRef>
              <c:f>Taul1!$G$1</c:f>
              <c:strCache>
                <c:ptCount val="1"/>
                <c:pt idx="0">
                  <c:v> TOTAL</c:v>
                </c:pt>
              </c:strCache>
            </c:strRef>
          </c:tx>
          <c:spPr>
            <a:ln w="57150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Taul1!$A$2:$A$11</c:f>
              <c:numCache>
                <c:formatCode>General</c:formatCode>
                <c:ptCount val="10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</c:numCache>
            </c:numRef>
          </c:cat>
          <c:val>
            <c:numRef>
              <c:f>Taul1!$G$2:$G$11</c:f>
              <c:numCache>
                <c:formatCode>General</c:formatCode>
                <c:ptCount val="10"/>
                <c:pt idx="0">
                  <c:v>76.2</c:v>
                </c:pt>
                <c:pt idx="1">
                  <c:v>71.900000000000006</c:v>
                </c:pt>
                <c:pt idx="2">
                  <c:v>74.099999999999994</c:v>
                </c:pt>
                <c:pt idx="3">
                  <c:v>74</c:v>
                </c:pt>
                <c:pt idx="4">
                  <c:v>83.3</c:v>
                </c:pt>
                <c:pt idx="5">
                  <c:v>72.2</c:v>
                </c:pt>
                <c:pt idx="6">
                  <c:v>68.900000000000006</c:v>
                </c:pt>
                <c:pt idx="7">
                  <c:v>54.7</c:v>
                </c:pt>
                <c:pt idx="8">
                  <c:v>69.599999999999994</c:v>
                </c:pt>
                <c:pt idx="9">
                  <c:v>75.5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C822-4BA5-BA08-A63264601EC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253910767"/>
        <c:axId val="1253916527"/>
      </c:lineChart>
      <c:catAx>
        <c:axId val="125391076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253916527"/>
        <c:crosses val="autoZero"/>
        <c:auto val="1"/>
        <c:lblAlgn val="ctr"/>
        <c:lblOffset val="100"/>
        <c:noMultiLvlLbl val="0"/>
      </c:catAx>
      <c:valAx>
        <c:axId val="1253916527"/>
        <c:scaling>
          <c:orientation val="minMax"/>
          <c:max val="130"/>
          <c:min val="-1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noProof="0" dirty="0"/>
                  <a:t>%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i-FI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25391076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0994692149493621"/>
          <c:y val="0.26039247652873498"/>
          <c:w val="0.29005307850506368"/>
          <c:h val="0.4680540531153884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>
            <a:extLst>
              <a:ext uri="{FF2B5EF4-FFF2-40B4-BE49-F238E27FC236}">
                <a16:creationId xmlns:a16="http://schemas.microsoft.com/office/drawing/2014/main" id="{A546B4DC-365F-69C3-4063-96ADCB61B03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 dirty="0">
              <a:latin typeface="Merriweather Sans Light" pitchFamily="2" charset="77"/>
            </a:endParaRP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CAA51487-F717-7D83-F3B2-78FD988D7C1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FE61A2-DE62-5542-97B1-AD37656F7EA3}" type="datetime1">
              <a:rPr lang="fi-FI" smtClean="0">
                <a:latin typeface="Merriweather Sans Light" pitchFamily="2" charset="77"/>
              </a:rPr>
              <a:t>7.5.2025</a:t>
            </a:fld>
            <a:endParaRPr lang="fi-FI" dirty="0">
              <a:latin typeface="Merriweather Sans Light" pitchFamily="2" charset="77"/>
            </a:endParaRP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84DC04D3-7111-1750-4CF3-EFF625DAC39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 dirty="0">
              <a:latin typeface="Merriweather Sans Light" pitchFamily="2" charset="77"/>
            </a:endParaRP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F69D5AFE-4895-4E10-1EBC-48FE21CAAAD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F0BF7B-A537-4862-BC57-5AD7D7158A0B}" type="slidenum">
              <a:rPr lang="fi-FI" smtClean="0">
                <a:latin typeface="Merriweather Sans Light" pitchFamily="2" charset="77"/>
              </a:rPr>
              <a:t>‹#›</a:t>
            </a:fld>
            <a:endParaRPr lang="fi-FI" dirty="0">
              <a:latin typeface="Merriweather Sans Ligh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697294271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Merriweather Sans Light" pitchFamily="2" charset="77"/>
              </a:defRPr>
            </a:lvl1pPr>
          </a:lstStyle>
          <a:p>
            <a:endParaRPr lang="fi-FI" dirty="0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Merriweather Sans Light" pitchFamily="2" charset="77"/>
              </a:defRPr>
            </a:lvl1pPr>
          </a:lstStyle>
          <a:p>
            <a:fld id="{35CC8571-A185-594B-91B0-5A9350D92FFE}" type="datetime1">
              <a:rPr lang="fi-FI" smtClean="0"/>
              <a:t>7.5.2025</a:t>
            </a:fld>
            <a:endParaRPr lang="fi-FI" dirty="0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 dirty="0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Merriweather Sans Light" pitchFamily="2" charset="77"/>
              </a:defRPr>
            </a:lvl1pPr>
          </a:lstStyle>
          <a:p>
            <a:endParaRPr lang="fi-FI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Merriweather Sans Light" pitchFamily="2" charset="77"/>
              </a:defRPr>
            </a:lvl1pPr>
          </a:lstStyle>
          <a:p>
            <a:fld id="{6FE57B53-4CF3-0847-A30C-DCF67E8245CD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12556847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Merriweather Sans Light" pitchFamily="2" charset="77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Merriweather Sans Light" pitchFamily="2" charset="77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Merriweather Sans Light" pitchFamily="2" charset="77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Merriweather Sans Light" pitchFamily="2" charset="77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Merriweather Sans Light" pitchFamily="2" charset="77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7" Type="http://schemas.openxmlformats.org/officeDocument/2006/relationships/image" Target="../media/image20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9.png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Layouts/_rels/slideLayout7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3" Type="http://schemas.openxmlformats.org/officeDocument/2006/relationships/image" Target="../media/image16.svg"/><Relationship Id="rId7" Type="http://schemas.openxmlformats.org/officeDocument/2006/relationships/image" Target="../media/image20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9.png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0.svg"/><Relationship Id="rId4" Type="http://schemas.openxmlformats.org/officeDocument/2006/relationships/image" Target="../media/image19.png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3.emf"/><Relationship Id="rId5" Type="http://schemas.openxmlformats.org/officeDocument/2006/relationships/image" Target="../media/image20.svg"/><Relationship Id="rId4" Type="http://schemas.openxmlformats.org/officeDocument/2006/relationships/image" Target="../media/image19.png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emf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emf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7" Type="http://schemas.openxmlformats.org/officeDocument/2006/relationships/image" Target="../media/image20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9.png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Layouts/_rels/slideLayout8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3" Type="http://schemas.openxmlformats.org/officeDocument/2006/relationships/image" Target="../media/image16.svg"/><Relationship Id="rId7" Type="http://schemas.openxmlformats.org/officeDocument/2006/relationships/image" Target="../media/image20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9.png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0.svg"/><Relationship Id="rId4" Type="http://schemas.openxmlformats.org/officeDocument/2006/relationships/image" Target="../media/image19.png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3.emf"/><Relationship Id="rId5" Type="http://schemas.openxmlformats.org/officeDocument/2006/relationships/image" Target="../media/image20.svg"/><Relationship Id="rId4" Type="http://schemas.openxmlformats.org/officeDocument/2006/relationships/image" Target="../media/image19.png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emf"/></Relationships>
</file>

<file path=ppt/slideLayouts/_rels/slideLayout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emf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2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2.xml"/></Relationships>
</file>

<file path=ppt/slideLayouts/_rels/slideLayout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2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2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2.xml"/></Relationships>
</file>

<file path=ppt/slideLayouts/_rels/slideLayout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2.xml"/></Relationships>
</file>

<file path=ppt/slideLayouts/_rels/slideLayout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2.xml"/></Relationships>
</file>

<file path=ppt/slideLayouts/_rels/slideLayout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svg"/></Relationships>
</file>

<file path=ppt/slideLayouts/_rels/slideLayout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svg"/></Relationships>
</file>

<file path=ppt/slideLayouts/_rels/slideLayout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2.xml"/></Relationships>
</file>

<file path=ppt/slideLayouts/_rels/slideLayout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oitus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" name="Ryhmä 82">
            <a:extLst>
              <a:ext uri="{FF2B5EF4-FFF2-40B4-BE49-F238E27FC236}">
                <a16:creationId xmlns:a16="http://schemas.microsoft.com/office/drawing/2014/main" id="{4DAFECF7-9B11-5D52-5755-332DA472C844}"/>
              </a:ext>
            </a:extLst>
          </p:cNvPr>
          <p:cNvGrpSpPr/>
          <p:nvPr userDrawn="1"/>
        </p:nvGrpSpPr>
        <p:grpSpPr>
          <a:xfrm>
            <a:off x="7277846" y="-4344022"/>
            <a:ext cx="15544507" cy="15545031"/>
            <a:chOff x="7277846" y="-4344022"/>
            <a:chExt cx="15544507" cy="15545031"/>
          </a:xfrm>
        </p:grpSpPr>
        <p:sp>
          <p:nvSpPr>
            <p:cNvPr id="16" name="Puolivapaa piirto 15">
              <a:extLst>
                <a:ext uri="{FF2B5EF4-FFF2-40B4-BE49-F238E27FC236}">
                  <a16:creationId xmlns:a16="http://schemas.microsoft.com/office/drawing/2014/main" id="{C91A0F95-3299-7533-166B-392857D3CF2A}"/>
                </a:ext>
              </a:extLst>
            </p:cNvPr>
            <p:cNvSpPr/>
            <p:nvPr userDrawn="1"/>
          </p:nvSpPr>
          <p:spPr>
            <a:xfrm>
              <a:off x="7277846" y="-4344022"/>
              <a:ext cx="15544507" cy="15545031"/>
            </a:xfrm>
            <a:custGeom>
              <a:avLst/>
              <a:gdLst>
                <a:gd name="connsiteX0" fmla="*/ 15544508 w 15544507"/>
                <a:gd name="connsiteY0" fmla="*/ 7772517 h 15545031"/>
                <a:gd name="connsiteX1" fmla="*/ 7772255 w 15544507"/>
                <a:gd name="connsiteY1" fmla="*/ 15545033 h 15545031"/>
                <a:gd name="connsiteX2" fmla="*/ 1 w 15544507"/>
                <a:gd name="connsiteY2" fmla="*/ 7772517 h 15545031"/>
                <a:gd name="connsiteX3" fmla="*/ 7772255 w 15544507"/>
                <a:gd name="connsiteY3" fmla="*/ 0 h 15545031"/>
                <a:gd name="connsiteX4" fmla="*/ 15544508 w 15544507"/>
                <a:gd name="connsiteY4" fmla="*/ 7772517 h 15545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544507" h="15545031">
                  <a:moveTo>
                    <a:pt x="15544508" y="7772517"/>
                  </a:moveTo>
                  <a:cubicBezTo>
                    <a:pt x="15544508" y="12065158"/>
                    <a:pt x="12064751" y="15545033"/>
                    <a:pt x="7772255" y="15545033"/>
                  </a:cubicBezTo>
                  <a:cubicBezTo>
                    <a:pt x="3479757" y="15545033"/>
                    <a:pt x="1" y="12065158"/>
                    <a:pt x="1" y="7772517"/>
                  </a:cubicBezTo>
                  <a:cubicBezTo>
                    <a:pt x="1" y="3479874"/>
                    <a:pt x="3479757" y="0"/>
                    <a:pt x="7772255" y="0"/>
                  </a:cubicBezTo>
                  <a:cubicBezTo>
                    <a:pt x="12064751" y="0"/>
                    <a:pt x="15544508" y="3479874"/>
                    <a:pt x="15544508" y="7772517"/>
                  </a:cubicBezTo>
                  <a:close/>
                </a:path>
              </a:pathLst>
            </a:custGeom>
            <a:solidFill>
              <a:srgbClr val="E5007D"/>
            </a:solidFill>
            <a:ln w="1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dirty="0"/>
            </a:p>
          </p:txBody>
        </p:sp>
        <p:grpSp>
          <p:nvGrpSpPr>
            <p:cNvPr id="82" name="Ryhmä 81">
              <a:extLst>
                <a:ext uri="{FF2B5EF4-FFF2-40B4-BE49-F238E27FC236}">
                  <a16:creationId xmlns:a16="http://schemas.microsoft.com/office/drawing/2014/main" id="{CF8E69D8-EA7F-D90E-63AA-07B679762F90}"/>
                </a:ext>
              </a:extLst>
            </p:cNvPr>
            <p:cNvGrpSpPr/>
            <p:nvPr userDrawn="1"/>
          </p:nvGrpSpPr>
          <p:grpSpPr>
            <a:xfrm>
              <a:off x="8420304" y="1254738"/>
              <a:ext cx="4347426" cy="4347573"/>
              <a:chOff x="8420304" y="1254738"/>
              <a:chExt cx="4347426" cy="4347573"/>
            </a:xfrm>
          </p:grpSpPr>
          <p:sp>
            <p:nvSpPr>
              <p:cNvPr id="19" name="Puolivapaa piirto 18">
                <a:extLst>
                  <a:ext uri="{FF2B5EF4-FFF2-40B4-BE49-F238E27FC236}">
                    <a16:creationId xmlns:a16="http://schemas.microsoft.com/office/drawing/2014/main" id="{F3B35A06-963F-41AC-E981-0588920C6073}"/>
                  </a:ext>
                </a:extLst>
              </p:cNvPr>
              <p:cNvSpPr/>
              <p:nvPr userDrawn="1"/>
            </p:nvSpPr>
            <p:spPr>
              <a:xfrm>
                <a:off x="8420304" y="1254738"/>
                <a:ext cx="4347426" cy="4347573"/>
              </a:xfrm>
              <a:custGeom>
                <a:avLst/>
                <a:gdLst>
                  <a:gd name="connsiteX0" fmla="*/ 2173682 w 4347426"/>
                  <a:gd name="connsiteY0" fmla="*/ 4347574 h 4347573"/>
                  <a:gd name="connsiteX1" fmla="*/ 0 w 4347426"/>
                  <a:gd name="connsiteY1" fmla="*/ 2173819 h 4347573"/>
                  <a:gd name="connsiteX2" fmla="*/ 2173682 w 4347426"/>
                  <a:gd name="connsiteY2" fmla="*/ 0 h 4347573"/>
                  <a:gd name="connsiteX3" fmla="*/ 4347427 w 4347426"/>
                  <a:gd name="connsiteY3" fmla="*/ 2173819 h 4347573"/>
                  <a:gd name="connsiteX4" fmla="*/ 2173682 w 4347426"/>
                  <a:gd name="connsiteY4" fmla="*/ 4347574 h 4347573"/>
                  <a:gd name="connsiteX5" fmla="*/ 2173682 w 4347426"/>
                  <a:gd name="connsiteY5" fmla="*/ 177140 h 4347573"/>
                  <a:gd name="connsiteX6" fmla="*/ 177134 w 4347426"/>
                  <a:gd name="connsiteY6" fmla="*/ 2173756 h 4347573"/>
                  <a:gd name="connsiteX7" fmla="*/ 2173682 w 4347426"/>
                  <a:gd name="connsiteY7" fmla="*/ 4170370 h 4347573"/>
                  <a:gd name="connsiteX8" fmla="*/ 4170229 w 4347426"/>
                  <a:gd name="connsiteY8" fmla="*/ 2173756 h 4347573"/>
                  <a:gd name="connsiteX9" fmla="*/ 2173682 w 4347426"/>
                  <a:gd name="connsiteY9" fmla="*/ 177140 h 43475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347426" h="4347573">
                    <a:moveTo>
                      <a:pt x="2173682" y="4347574"/>
                    </a:moveTo>
                    <a:cubicBezTo>
                      <a:pt x="975066" y="4347574"/>
                      <a:pt x="0" y="3372412"/>
                      <a:pt x="0" y="2173819"/>
                    </a:cubicBezTo>
                    <a:cubicBezTo>
                      <a:pt x="0" y="975226"/>
                      <a:pt x="975129" y="0"/>
                      <a:pt x="2173682" y="0"/>
                    </a:cubicBezTo>
                    <a:cubicBezTo>
                      <a:pt x="3372234" y="0"/>
                      <a:pt x="4347427" y="975162"/>
                      <a:pt x="4347427" y="2173819"/>
                    </a:cubicBezTo>
                    <a:cubicBezTo>
                      <a:pt x="4347427" y="3372475"/>
                      <a:pt x="3372298" y="4347574"/>
                      <a:pt x="2173682" y="4347574"/>
                    </a:cubicBezTo>
                    <a:close/>
                    <a:moveTo>
                      <a:pt x="2173682" y="177140"/>
                    </a:moveTo>
                    <a:cubicBezTo>
                      <a:pt x="1072801" y="177140"/>
                      <a:pt x="177134" y="1072838"/>
                      <a:pt x="177134" y="2173756"/>
                    </a:cubicBezTo>
                    <a:cubicBezTo>
                      <a:pt x="177134" y="3274672"/>
                      <a:pt x="1072801" y="4170370"/>
                      <a:pt x="2173682" y="4170370"/>
                    </a:cubicBezTo>
                    <a:cubicBezTo>
                      <a:pt x="3274562" y="4170370"/>
                      <a:pt x="4170229" y="3274736"/>
                      <a:pt x="4170229" y="2173756"/>
                    </a:cubicBezTo>
                    <a:cubicBezTo>
                      <a:pt x="4170229" y="1072774"/>
                      <a:pt x="3274562" y="177140"/>
                      <a:pt x="2173682" y="17714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3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i-FI"/>
              </a:p>
            </p:txBody>
          </p:sp>
          <p:grpSp>
            <p:nvGrpSpPr>
              <p:cNvPr id="81" name="Ryhmä 80">
                <a:extLst>
                  <a:ext uri="{FF2B5EF4-FFF2-40B4-BE49-F238E27FC236}">
                    <a16:creationId xmlns:a16="http://schemas.microsoft.com/office/drawing/2014/main" id="{3D0A5BD7-5703-A1F1-B0EB-C6796756833F}"/>
                  </a:ext>
                </a:extLst>
              </p:cNvPr>
              <p:cNvGrpSpPr/>
              <p:nvPr userDrawn="1"/>
            </p:nvGrpSpPr>
            <p:grpSpPr>
              <a:xfrm>
                <a:off x="9364552" y="2509938"/>
                <a:ext cx="2695237" cy="1917341"/>
                <a:chOff x="9364552" y="2509938"/>
                <a:chExt cx="2695237" cy="1917341"/>
              </a:xfrm>
            </p:grpSpPr>
            <p:sp>
              <p:nvSpPr>
                <p:cNvPr id="21" name="Puolivapaa piirto 20">
                  <a:extLst>
                    <a:ext uri="{FF2B5EF4-FFF2-40B4-BE49-F238E27FC236}">
                      <a16:creationId xmlns:a16="http://schemas.microsoft.com/office/drawing/2014/main" id="{D3E0B5BE-3E4E-C2C2-3583-2D15A369A7E3}"/>
                    </a:ext>
                  </a:extLst>
                </p:cNvPr>
                <p:cNvSpPr/>
                <p:nvPr userDrawn="1"/>
              </p:nvSpPr>
              <p:spPr>
                <a:xfrm>
                  <a:off x="10291756" y="2509938"/>
                  <a:ext cx="1768033" cy="1917341"/>
                </a:xfrm>
                <a:custGeom>
                  <a:avLst/>
                  <a:gdLst>
                    <a:gd name="connsiteX0" fmla="*/ 1705167 w 1768033"/>
                    <a:gd name="connsiteY0" fmla="*/ 1917341 h 1917341"/>
                    <a:gd name="connsiteX1" fmla="*/ 1598518 w 1768033"/>
                    <a:gd name="connsiteY1" fmla="*/ 1917341 h 1917341"/>
                    <a:gd name="connsiteX2" fmla="*/ 1541850 w 1768033"/>
                    <a:gd name="connsiteY2" fmla="*/ 1880346 h 1917341"/>
                    <a:gd name="connsiteX3" fmla="*/ 886797 w 1768033"/>
                    <a:gd name="connsiteY3" fmla="*/ 408403 h 1917341"/>
                    <a:gd name="connsiteX4" fmla="*/ 881322 w 1768033"/>
                    <a:gd name="connsiteY4" fmla="*/ 408403 h 1917341"/>
                    <a:gd name="connsiteX5" fmla="*/ 226078 w 1768033"/>
                    <a:gd name="connsiteY5" fmla="*/ 1880793 h 1917341"/>
                    <a:gd name="connsiteX6" fmla="*/ 169601 w 1768033"/>
                    <a:gd name="connsiteY6" fmla="*/ 1917341 h 1917341"/>
                    <a:gd name="connsiteX7" fmla="*/ 62952 w 1768033"/>
                    <a:gd name="connsiteY7" fmla="*/ 1917341 h 1917341"/>
                    <a:gd name="connsiteX8" fmla="*/ 8958 w 1768033"/>
                    <a:gd name="connsiteY8" fmla="*/ 1890025 h 1917341"/>
                    <a:gd name="connsiteX9" fmla="*/ 6475 w 1768033"/>
                    <a:gd name="connsiteY9" fmla="*/ 1830681 h 1917341"/>
                    <a:gd name="connsiteX10" fmla="*/ 816886 w 1768033"/>
                    <a:gd name="connsiteY10" fmla="*/ 36549 h 1917341"/>
                    <a:gd name="connsiteX11" fmla="*/ 873363 w 1768033"/>
                    <a:gd name="connsiteY11" fmla="*/ 0 h 1917341"/>
                    <a:gd name="connsiteX12" fmla="*/ 899978 w 1768033"/>
                    <a:gd name="connsiteY12" fmla="*/ 0 h 1917341"/>
                    <a:gd name="connsiteX13" fmla="*/ 956263 w 1768033"/>
                    <a:gd name="connsiteY13" fmla="*/ 36102 h 1917341"/>
                    <a:gd name="connsiteX14" fmla="*/ 1761580 w 1768033"/>
                    <a:gd name="connsiteY14" fmla="*/ 1830744 h 1917341"/>
                    <a:gd name="connsiteX15" fmla="*/ 1759097 w 1768033"/>
                    <a:gd name="connsiteY15" fmla="*/ 1889961 h 1917341"/>
                    <a:gd name="connsiteX16" fmla="*/ 1705104 w 1768033"/>
                    <a:gd name="connsiteY16" fmla="*/ 1917277 h 19173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768033" h="1917341">
                      <a:moveTo>
                        <a:pt x="1705167" y="1917341"/>
                      </a:moveTo>
                      <a:lnTo>
                        <a:pt x="1598518" y="1917341"/>
                      </a:lnTo>
                      <a:cubicBezTo>
                        <a:pt x="1569547" y="1917341"/>
                        <a:pt x="1549172" y="1898748"/>
                        <a:pt x="1541850" y="1880346"/>
                      </a:cubicBezTo>
                      <a:cubicBezTo>
                        <a:pt x="1536820" y="1869012"/>
                        <a:pt x="1021208" y="707669"/>
                        <a:pt x="886797" y="408403"/>
                      </a:cubicBezTo>
                      <a:lnTo>
                        <a:pt x="881322" y="408403"/>
                      </a:lnTo>
                      <a:lnTo>
                        <a:pt x="226078" y="1880793"/>
                      </a:lnTo>
                      <a:cubicBezTo>
                        <a:pt x="218883" y="1898748"/>
                        <a:pt x="198508" y="1917341"/>
                        <a:pt x="169601" y="1917341"/>
                      </a:cubicBezTo>
                      <a:lnTo>
                        <a:pt x="62952" y="1917341"/>
                      </a:lnTo>
                      <a:cubicBezTo>
                        <a:pt x="39775" y="1917341"/>
                        <a:pt x="20101" y="1907344"/>
                        <a:pt x="8958" y="1890025"/>
                      </a:cubicBezTo>
                      <a:cubicBezTo>
                        <a:pt x="-2057" y="1872833"/>
                        <a:pt x="-2948" y="1851184"/>
                        <a:pt x="6475" y="1830681"/>
                      </a:cubicBezTo>
                      <a:lnTo>
                        <a:pt x="816886" y="36549"/>
                      </a:lnTo>
                      <a:cubicBezTo>
                        <a:pt x="828856" y="12480"/>
                        <a:pt x="848340" y="0"/>
                        <a:pt x="873363" y="0"/>
                      </a:cubicBezTo>
                      <a:lnTo>
                        <a:pt x="899978" y="0"/>
                      </a:lnTo>
                      <a:cubicBezTo>
                        <a:pt x="917424" y="0"/>
                        <a:pt x="941300" y="6240"/>
                        <a:pt x="956263" y="36102"/>
                      </a:cubicBezTo>
                      <a:lnTo>
                        <a:pt x="1761580" y="1830744"/>
                      </a:lnTo>
                      <a:cubicBezTo>
                        <a:pt x="1771004" y="1851184"/>
                        <a:pt x="1770048" y="1872770"/>
                        <a:pt x="1759097" y="1889961"/>
                      </a:cubicBezTo>
                      <a:cubicBezTo>
                        <a:pt x="1747954" y="1907344"/>
                        <a:pt x="1728280" y="1917277"/>
                        <a:pt x="1705104" y="191727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37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i-FI"/>
                </a:p>
              </p:txBody>
            </p:sp>
            <p:sp>
              <p:nvSpPr>
                <p:cNvPr id="22" name="Puolivapaa piirto 21">
                  <a:extLst>
                    <a:ext uri="{FF2B5EF4-FFF2-40B4-BE49-F238E27FC236}">
                      <a16:creationId xmlns:a16="http://schemas.microsoft.com/office/drawing/2014/main" id="{A433F273-795F-85B7-995A-7DCA58088198}"/>
                    </a:ext>
                  </a:extLst>
                </p:cNvPr>
                <p:cNvSpPr/>
                <p:nvPr userDrawn="1"/>
              </p:nvSpPr>
              <p:spPr>
                <a:xfrm>
                  <a:off x="9364552" y="2536553"/>
                  <a:ext cx="1176204" cy="1890725"/>
                </a:xfrm>
                <a:custGeom>
                  <a:avLst/>
                  <a:gdLst>
                    <a:gd name="connsiteX0" fmla="*/ 166884 w 1176204"/>
                    <a:gd name="connsiteY0" fmla="*/ 1890726 h 1890725"/>
                    <a:gd name="connsiteX1" fmla="*/ 62907 w 1176204"/>
                    <a:gd name="connsiteY1" fmla="*/ 1890726 h 1890725"/>
                    <a:gd name="connsiteX2" fmla="*/ 0 w 1176204"/>
                    <a:gd name="connsiteY2" fmla="*/ 1827816 h 1890725"/>
                    <a:gd name="connsiteX3" fmla="*/ 0 w 1176204"/>
                    <a:gd name="connsiteY3" fmla="*/ 62910 h 1890725"/>
                    <a:gd name="connsiteX4" fmla="*/ 62907 w 1176204"/>
                    <a:gd name="connsiteY4" fmla="*/ 0 h 1890725"/>
                    <a:gd name="connsiteX5" fmla="*/ 1113297 w 1176204"/>
                    <a:gd name="connsiteY5" fmla="*/ 0 h 1890725"/>
                    <a:gd name="connsiteX6" fmla="*/ 1176204 w 1176204"/>
                    <a:gd name="connsiteY6" fmla="*/ 62910 h 1890725"/>
                    <a:gd name="connsiteX7" fmla="*/ 1176204 w 1176204"/>
                    <a:gd name="connsiteY7" fmla="*/ 140210 h 1890725"/>
                    <a:gd name="connsiteX8" fmla="*/ 1113297 w 1176204"/>
                    <a:gd name="connsiteY8" fmla="*/ 203119 h 1890725"/>
                    <a:gd name="connsiteX9" fmla="*/ 229791 w 1176204"/>
                    <a:gd name="connsiteY9" fmla="*/ 203119 h 1890725"/>
                    <a:gd name="connsiteX10" fmla="*/ 229791 w 1176204"/>
                    <a:gd name="connsiteY10" fmla="*/ 909133 h 1890725"/>
                    <a:gd name="connsiteX11" fmla="*/ 982643 w 1176204"/>
                    <a:gd name="connsiteY11" fmla="*/ 909133 h 1890725"/>
                    <a:gd name="connsiteX12" fmla="*/ 1045550 w 1176204"/>
                    <a:gd name="connsiteY12" fmla="*/ 972042 h 1890725"/>
                    <a:gd name="connsiteX13" fmla="*/ 1045550 w 1176204"/>
                    <a:gd name="connsiteY13" fmla="*/ 1049342 h 1890725"/>
                    <a:gd name="connsiteX14" fmla="*/ 982643 w 1176204"/>
                    <a:gd name="connsiteY14" fmla="*/ 1112252 h 1890725"/>
                    <a:gd name="connsiteX15" fmla="*/ 229791 w 1176204"/>
                    <a:gd name="connsiteY15" fmla="*/ 1112252 h 1890725"/>
                    <a:gd name="connsiteX16" fmla="*/ 229791 w 1176204"/>
                    <a:gd name="connsiteY16" fmla="*/ 1827816 h 1890725"/>
                    <a:gd name="connsiteX17" fmla="*/ 166884 w 1176204"/>
                    <a:gd name="connsiteY17" fmla="*/ 1890726 h 18907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1176204" h="1890725">
                      <a:moveTo>
                        <a:pt x="166884" y="1890726"/>
                      </a:moveTo>
                      <a:lnTo>
                        <a:pt x="62907" y="1890726"/>
                      </a:lnTo>
                      <a:cubicBezTo>
                        <a:pt x="28207" y="1890726"/>
                        <a:pt x="0" y="1862518"/>
                        <a:pt x="0" y="1827816"/>
                      </a:cubicBezTo>
                      <a:lnTo>
                        <a:pt x="0" y="62910"/>
                      </a:lnTo>
                      <a:cubicBezTo>
                        <a:pt x="0" y="28208"/>
                        <a:pt x="28207" y="0"/>
                        <a:pt x="62907" y="0"/>
                      </a:cubicBezTo>
                      <a:lnTo>
                        <a:pt x="1113297" y="0"/>
                      </a:lnTo>
                      <a:cubicBezTo>
                        <a:pt x="1147998" y="0"/>
                        <a:pt x="1176204" y="28208"/>
                        <a:pt x="1176204" y="62910"/>
                      </a:cubicBezTo>
                      <a:lnTo>
                        <a:pt x="1176204" y="140210"/>
                      </a:lnTo>
                      <a:cubicBezTo>
                        <a:pt x="1176204" y="174911"/>
                        <a:pt x="1147998" y="203119"/>
                        <a:pt x="1113297" y="203119"/>
                      </a:cubicBezTo>
                      <a:lnTo>
                        <a:pt x="229791" y="203119"/>
                      </a:lnTo>
                      <a:lnTo>
                        <a:pt x="229791" y="909133"/>
                      </a:lnTo>
                      <a:lnTo>
                        <a:pt x="982643" y="909133"/>
                      </a:lnTo>
                      <a:cubicBezTo>
                        <a:pt x="1016134" y="909133"/>
                        <a:pt x="1045550" y="938550"/>
                        <a:pt x="1045550" y="972042"/>
                      </a:cubicBezTo>
                      <a:lnTo>
                        <a:pt x="1045550" y="1049342"/>
                      </a:lnTo>
                      <a:cubicBezTo>
                        <a:pt x="1045550" y="1082835"/>
                        <a:pt x="1016134" y="1112252"/>
                        <a:pt x="982643" y="1112252"/>
                      </a:cubicBezTo>
                      <a:lnTo>
                        <a:pt x="229791" y="1112252"/>
                      </a:lnTo>
                      <a:lnTo>
                        <a:pt x="229791" y="1827816"/>
                      </a:lnTo>
                      <a:cubicBezTo>
                        <a:pt x="229791" y="1861309"/>
                        <a:pt x="200439" y="1890726"/>
                        <a:pt x="166884" y="189072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37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i-FI"/>
                </a:p>
              </p:txBody>
            </p:sp>
          </p:grpSp>
        </p:grpSp>
      </p:grpSp>
      <p:sp>
        <p:nvSpPr>
          <p:cNvPr id="23" name="Puolivapaa piirto 22">
            <a:extLst>
              <a:ext uri="{FF2B5EF4-FFF2-40B4-BE49-F238E27FC236}">
                <a16:creationId xmlns:a16="http://schemas.microsoft.com/office/drawing/2014/main" id="{4DE3C5E3-CED4-0F93-0D4F-6DF4BD61D0E7}"/>
              </a:ext>
            </a:extLst>
          </p:cNvPr>
          <p:cNvSpPr/>
          <p:nvPr userDrawn="1"/>
        </p:nvSpPr>
        <p:spPr>
          <a:xfrm>
            <a:off x="6502964" y="-662666"/>
            <a:ext cx="8182043" cy="8182319"/>
          </a:xfrm>
          <a:custGeom>
            <a:avLst/>
            <a:gdLst>
              <a:gd name="connsiteX0" fmla="*/ 0 w 8182043"/>
              <a:gd name="connsiteY0" fmla="*/ 0 h 8182319"/>
              <a:gd name="connsiteX1" fmla="*/ 8182044 w 8182043"/>
              <a:gd name="connsiteY1" fmla="*/ 0 h 8182319"/>
              <a:gd name="connsiteX2" fmla="*/ 8182044 w 8182043"/>
              <a:gd name="connsiteY2" fmla="*/ 8182320 h 8182319"/>
              <a:gd name="connsiteX3" fmla="*/ 0 w 8182043"/>
              <a:gd name="connsiteY3" fmla="*/ 8182320 h 8182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182043" h="8182319">
                <a:moveTo>
                  <a:pt x="0" y="0"/>
                </a:moveTo>
                <a:lnTo>
                  <a:pt x="8182044" y="0"/>
                </a:lnTo>
                <a:lnTo>
                  <a:pt x="8182044" y="8182320"/>
                </a:lnTo>
                <a:lnTo>
                  <a:pt x="0" y="8182320"/>
                </a:lnTo>
                <a:close/>
              </a:path>
            </a:pathLst>
          </a:custGeom>
          <a:noFill/>
          <a:ln w="1374" cap="flat">
            <a:noFill/>
            <a:prstDash val="solid"/>
            <a:miter/>
          </a:ln>
        </p:spPr>
        <p:txBody>
          <a:bodyPr rtlCol="0" anchor="ctr"/>
          <a:lstStyle/>
          <a:p>
            <a:endParaRPr lang="fi-FI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9B61B68E-22CA-E9AF-FEF5-902C57D4DD25}"/>
              </a:ext>
            </a:extLst>
          </p:cNvPr>
          <p:cNvSpPr>
            <a:spLocks noGrp="1"/>
          </p:cNvSpPr>
          <p:nvPr userDrawn="1">
            <p:ph type="subTitle" idx="1" hasCustomPrompt="1"/>
          </p:nvPr>
        </p:nvSpPr>
        <p:spPr>
          <a:xfrm>
            <a:off x="424329" y="3854450"/>
            <a:ext cx="6541621" cy="1915327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Tässä on alaotsikko, jossa nimi</a:t>
            </a:r>
            <a:br>
              <a:rPr lang="fi-FI" dirty="0"/>
            </a:br>
            <a:r>
              <a:rPr lang="fi-FI" dirty="0"/>
              <a:t>Titteli ja</a:t>
            </a:r>
            <a:br>
              <a:rPr lang="fi-FI" dirty="0"/>
            </a:br>
            <a:r>
              <a:rPr lang="fi-FI" dirty="0"/>
              <a:t>Päivämäärä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608A02F0-8B97-2BF3-D66A-E9BDFC541BF9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424329" y="2536553"/>
            <a:ext cx="6541621" cy="121837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>
                <a:solidFill>
                  <a:schemeClr val="tx2"/>
                </a:solidFill>
                <a:latin typeface="Merriweather Black" panose="00000A00000000000000" pitchFamily="2" charset="0"/>
              </a:defRPr>
            </a:lvl1pPr>
          </a:lstStyle>
          <a:p>
            <a:r>
              <a:rPr lang="fi-FI" dirty="0"/>
              <a:t>Tämä on perusaloitusdia – mahtuu kaksi riviä 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34319224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kuvaa + otsikko + 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30A8C0B7-7F58-218C-5669-B059D574E78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494864" y="3533509"/>
            <a:ext cx="3454401" cy="681598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fi-FI" dirty="0"/>
              <a:t>Tässä ensimmäinen alaotsikko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4688B898-2F5B-310E-3F72-24FF73839F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494864" y="4215108"/>
            <a:ext cx="3454401" cy="1961856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2F1FE4AA-F8EE-379C-485E-7F9258709EBA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7542809" y="3533509"/>
            <a:ext cx="3454401" cy="681598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fi-FI" dirty="0"/>
              <a:t>Tässä toinen alaotsikko myös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13FA5A28-5ADF-3A9D-FAB9-149BD1C248F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542810" y="4215108"/>
            <a:ext cx="3454400" cy="1961856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0" name="Otsikko 1">
            <a:extLst>
              <a:ext uri="{FF2B5EF4-FFF2-40B4-BE49-F238E27FC236}">
                <a16:creationId xmlns:a16="http://schemas.microsoft.com/office/drawing/2014/main" id="{662288D8-0E3D-8188-D95B-AD7A5487F57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546185"/>
            <a:ext cx="10573347" cy="882300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r>
              <a:rPr lang="fi-FI" dirty="0"/>
              <a:t>Tässä kaksi kuvaa alaotsikoilla ja teksteillä</a:t>
            </a:r>
          </a:p>
        </p:txBody>
      </p:sp>
      <p:sp>
        <p:nvSpPr>
          <p:cNvPr id="2" name="Alatunnisteen paikkamerkki 4">
            <a:extLst>
              <a:ext uri="{FF2B5EF4-FFF2-40B4-BE49-F238E27FC236}">
                <a16:creationId xmlns:a16="http://schemas.microsoft.com/office/drawing/2014/main" id="{C6CC5F11-01E2-E475-E00E-7C553F0CEE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11" name="Dian numeron paikkamerkki 5">
            <a:extLst>
              <a:ext uri="{FF2B5EF4-FFF2-40B4-BE49-F238E27FC236}">
                <a16:creationId xmlns:a16="http://schemas.microsoft.com/office/drawing/2014/main" id="{CCF2D970-A641-A532-6D68-FC70183DA3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12" name="Päivämäärän paikkamerkki 3">
            <a:extLst>
              <a:ext uri="{FF2B5EF4-FFF2-40B4-BE49-F238E27FC236}">
                <a16:creationId xmlns:a16="http://schemas.microsoft.com/office/drawing/2014/main" id="{CE660D63-7722-469D-370C-7F22BAEC7C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DF917858-DFF0-8247-8514-981F7D64423F}" type="datetime1">
              <a:rPr lang="fi-FI" smtClean="0"/>
              <a:t>7.5.2025</a:t>
            </a:fld>
            <a:endParaRPr lang="fi-FI" dirty="0"/>
          </a:p>
        </p:txBody>
      </p:sp>
      <p:sp>
        <p:nvSpPr>
          <p:cNvPr id="13" name="Sisällön paikkamerkki 11">
            <a:extLst>
              <a:ext uri="{FF2B5EF4-FFF2-40B4-BE49-F238E27FC236}">
                <a16:creationId xmlns:a16="http://schemas.microsoft.com/office/drawing/2014/main" id="{C08E676E-5740-15EC-2344-BD3BBB77CFD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3863" y="268373"/>
            <a:ext cx="10573347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 dirty="0"/>
              <a:t>kategoria- tai aiheotsikko</a:t>
            </a:r>
          </a:p>
        </p:txBody>
      </p:sp>
      <p:sp>
        <p:nvSpPr>
          <p:cNvPr id="8" name="Kuvan paikkamerkki 7">
            <a:extLst>
              <a:ext uri="{FF2B5EF4-FFF2-40B4-BE49-F238E27FC236}">
                <a16:creationId xmlns:a16="http://schemas.microsoft.com/office/drawing/2014/main" id="{B9A70E57-60D2-8CE4-966E-1551B61D8AE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494865" y="1509447"/>
            <a:ext cx="3454400" cy="1943100"/>
          </a:xfrm>
          <a:prstGeom prst="roundRect">
            <a:avLst>
              <a:gd name="adj" fmla="val 7887"/>
            </a:avLst>
          </a:prstGeom>
        </p:spPr>
        <p:txBody>
          <a:bodyPr/>
          <a:lstStyle/>
          <a:p>
            <a:r>
              <a:rPr lang="fi-FI" dirty="0"/>
              <a:t>Lisää kuva napsauttamalla kuvaketta tai raahaamalla kuva tähän päälle.</a:t>
            </a:r>
          </a:p>
        </p:txBody>
      </p:sp>
      <p:sp>
        <p:nvSpPr>
          <p:cNvPr id="14" name="Kuvan paikkamerkki 7">
            <a:extLst>
              <a:ext uri="{FF2B5EF4-FFF2-40B4-BE49-F238E27FC236}">
                <a16:creationId xmlns:a16="http://schemas.microsoft.com/office/drawing/2014/main" id="{EBC21943-95D7-61DC-57AF-44B1561A916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542810" y="1509447"/>
            <a:ext cx="3454400" cy="1943100"/>
          </a:xfrm>
          <a:prstGeom prst="roundRect">
            <a:avLst>
              <a:gd name="adj" fmla="val 7887"/>
            </a:avLst>
          </a:prstGeom>
        </p:spPr>
        <p:txBody>
          <a:bodyPr/>
          <a:lstStyle/>
          <a:p>
            <a:r>
              <a:rPr lang="fi-FI" dirty="0"/>
              <a:t>Lisää kuva napsauttamalla kuvaketta tai raahaamalla kuva tähän päälle.</a:t>
            </a:r>
          </a:p>
        </p:txBody>
      </p:sp>
    </p:spTree>
    <p:extLst>
      <p:ext uri="{BB962C8B-B14F-4D97-AF65-F5344CB8AC3E}">
        <p14:creationId xmlns:p14="http://schemas.microsoft.com/office/powerpoint/2010/main" val="36486315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kuvaa + otsikko + 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30A8C0B7-7F58-218C-5669-B059D574E78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23863" y="3533509"/>
            <a:ext cx="3454401" cy="681598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fi-FI" dirty="0"/>
              <a:t>Tässä ensimmäinen alaotsikko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4688B898-2F5B-310E-3F72-24FF73839F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3863" y="4215108"/>
            <a:ext cx="3454401" cy="1961856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2F1FE4AA-F8EE-379C-485E-7F9258709EBA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8310383" y="3533509"/>
            <a:ext cx="3454401" cy="681598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fi-FI" dirty="0"/>
              <a:t>Tässä kolmas alaotsikko niinikään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13FA5A28-5ADF-3A9D-FAB9-149BD1C248F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310384" y="4215108"/>
            <a:ext cx="3454400" cy="1961856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0" name="Otsikko 1">
            <a:extLst>
              <a:ext uri="{FF2B5EF4-FFF2-40B4-BE49-F238E27FC236}">
                <a16:creationId xmlns:a16="http://schemas.microsoft.com/office/drawing/2014/main" id="{662288D8-0E3D-8188-D95B-AD7A5487F57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546185"/>
            <a:ext cx="10573347" cy="882300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r>
              <a:rPr lang="fi-FI" dirty="0"/>
              <a:t>Tässä kolme kuvaa alaotsikoilla ja teksteillä</a:t>
            </a:r>
          </a:p>
        </p:txBody>
      </p:sp>
      <p:sp>
        <p:nvSpPr>
          <p:cNvPr id="2" name="Alatunnisteen paikkamerkki 4">
            <a:extLst>
              <a:ext uri="{FF2B5EF4-FFF2-40B4-BE49-F238E27FC236}">
                <a16:creationId xmlns:a16="http://schemas.microsoft.com/office/drawing/2014/main" id="{C6CC5F11-01E2-E475-E00E-7C553F0CEE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11" name="Dian numeron paikkamerkki 5">
            <a:extLst>
              <a:ext uri="{FF2B5EF4-FFF2-40B4-BE49-F238E27FC236}">
                <a16:creationId xmlns:a16="http://schemas.microsoft.com/office/drawing/2014/main" id="{CCF2D970-A641-A532-6D68-FC70183DA3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12" name="Päivämäärän paikkamerkki 3">
            <a:extLst>
              <a:ext uri="{FF2B5EF4-FFF2-40B4-BE49-F238E27FC236}">
                <a16:creationId xmlns:a16="http://schemas.microsoft.com/office/drawing/2014/main" id="{CE660D63-7722-469D-370C-7F22BAEC7C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B413328D-D817-7941-AD18-56E3826A457C}" type="datetime1">
              <a:rPr lang="fi-FI" smtClean="0"/>
              <a:t>7.5.2025</a:t>
            </a:fld>
            <a:endParaRPr lang="fi-FI" dirty="0"/>
          </a:p>
        </p:txBody>
      </p:sp>
      <p:sp>
        <p:nvSpPr>
          <p:cNvPr id="13" name="Sisällön paikkamerkki 11">
            <a:extLst>
              <a:ext uri="{FF2B5EF4-FFF2-40B4-BE49-F238E27FC236}">
                <a16:creationId xmlns:a16="http://schemas.microsoft.com/office/drawing/2014/main" id="{C08E676E-5740-15EC-2344-BD3BBB77CFD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3863" y="268373"/>
            <a:ext cx="10573347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 dirty="0"/>
              <a:t>kategoria- tai aiheotsikko</a:t>
            </a:r>
          </a:p>
        </p:txBody>
      </p:sp>
      <p:sp>
        <p:nvSpPr>
          <p:cNvPr id="7" name="Tekstin paikkamerkki 4">
            <a:extLst>
              <a:ext uri="{FF2B5EF4-FFF2-40B4-BE49-F238E27FC236}">
                <a16:creationId xmlns:a16="http://schemas.microsoft.com/office/drawing/2014/main" id="{1B787B8B-43B7-8831-97E6-1D017BAB974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68797" y="3533509"/>
            <a:ext cx="3454401" cy="681598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fi-FI" dirty="0"/>
              <a:t>Tässä toinen alaotsikko myös</a:t>
            </a:r>
          </a:p>
        </p:txBody>
      </p:sp>
      <p:sp>
        <p:nvSpPr>
          <p:cNvPr id="14" name="Sisällön paikkamerkki 5">
            <a:extLst>
              <a:ext uri="{FF2B5EF4-FFF2-40B4-BE49-F238E27FC236}">
                <a16:creationId xmlns:a16="http://schemas.microsoft.com/office/drawing/2014/main" id="{C201DAF5-65BC-723F-ED6F-7E0D61EEC75F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4368798" y="4215108"/>
            <a:ext cx="3454400" cy="1961856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6" name="Kuvan paikkamerkki 7">
            <a:extLst>
              <a:ext uri="{FF2B5EF4-FFF2-40B4-BE49-F238E27FC236}">
                <a16:creationId xmlns:a16="http://schemas.microsoft.com/office/drawing/2014/main" id="{E1ABE823-A7CA-A6E8-742F-04D435354A9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23864" y="1509447"/>
            <a:ext cx="3454400" cy="1943100"/>
          </a:xfrm>
          <a:prstGeom prst="roundRect">
            <a:avLst>
              <a:gd name="adj" fmla="val 7887"/>
            </a:avLst>
          </a:prstGeom>
        </p:spPr>
        <p:txBody>
          <a:bodyPr/>
          <a:lstStyle/>
          <a:p>
            <a:r>
              <a:rPr lang="fi-FI" dirty="0"/>
              <a:t>Lisää kuva napsauttamalla kuvaketta tai raahaamalla kuva tähän päälle.</a:t>
            </a:r>
          </a:p>
        </p:txBody>
      </p:sp>
      <p:sp>
        <p:nvSpPr>
          <p:cNvPr id="17" name="Kuvan paikkamerkki 7">
            <a:extLst>
              <a:ext uri="{FF2B5EF4-FFF2-40B4-BE49-F238E27FC236}">
                <a16:creationId xmlns:a16="http://schemas.microsoft.com/office/drawing/2014/main" id="{59D3C0D7-F837-2D0E-B0CA-8EAEF5267D9C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4374891" y="1509447"/>
            <a:ext cx="3454400" cy="1943100"/>
          </a:xfrm>
          <a:prstGeom prst="roundRect">
            <a:avLst>
              <a:gd name="adj" fmla="val 7887"/>
            </a:avLst>
          </a:prstGeom>
        </p:spPr>
        <p:txBody>
          <a:bodyPr/>
          <a:lstStyle/>
          <a:p>
            <a:r>
              <a:rPr lang="fi-FI" dirty="0"/>
              <a:t>Lisää kuva napsauttamalla kuvaketta tai raahaamalla kuva tähän päälle.</a:t>
            </a:r>
          </a:p>
        </p:txBody>
      </p:sp>
      <p:sp>
        <p:nvSpPr>
          <p:cNvPr id="18" name="Kuvan paikkamerkki 7">
            <a:extLst>
              <a:ext uri="{FF2B5EF4-FFF2-40B4-BE49-F238E27FC236}">
                <a16:creationId xmlns:a16="http://schemas.microsoft.com/office/drawing/2014/main" id="{D78890F0-009A-65C4-6D03-3185A22AD850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8312270" y="1509447"/>
            <a:ext cx="3454400" cy="1943100"/>
          </a:xfrm>
          <a:prstGeom prst="roundRect">
            <a:avLst>
              <a:gd name="adj" fmla="val 7887"/>
            </a:avLst>
          </a:prstGeom>
        </p:spPr>
        <p:txBody>
          <a:bodyPr/>
          <a:lstStyle/>
          <a:p>
            <a:r>
              <a:rPr lang="fi-FI" dirty="0"/>
              <a:t>Lisää kuva napsauttamalla kuvaketta tai raahaamalla kuva tähän päälle.</a:t>
            </a:r>
          </a:p>
        </p:txBody>
      </p:sp>
    </p:spTree>
    <p:extLst>
      <p:ext uri="{BB962C8B-B14F-4D97-AF65-F5344CB8AC3E}">
        <p14:creationId xmlns:p14="http://schemas.microsoft.com/office/powerpoint/2010/main" val="4461220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lysluette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yöristetty suorakulmio 6">
            <a:extLst>
              <a:ext uri="{FF2B5EF4-FFF2-40B4-BE49-F238E27FC236}">
                <a16:creationId xmlns:a16="http://schemas.microsoft.com/office/drawing/2014/main" id="{5687F076-B05E-D508-CF06-A3A9200DF0B0}"/>
              </a:ext>
            </a:extLst>
          </p:cNvPr>
          <p:cNvSpPr/>
          <p:nvPr userDrawn="1"/>
        </p:nvSpPr>
        <p:spPr>
          <a:xfrm>
            <a:off x="1194323" y="1194323"/>
            <a:ext cx="9803354" cy="4469354"/>
          </a:xfrm>
          <a:prstGeom prst="roundRect">
            <a:avLst>
              <a:gd name="adj" fmla="val 8428"/>
            </a:avLst>
          </a:prstGeom>
          <a:noFill/>
          <a:ln w="38100">
            <a:solidFill>
              <a:schemeClr val="accent1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9803354"/>
                      <a:gd name="connsiteY0" fmla="*/ 744907 h 4469354"/>
                      <a:gd name="connsiteX1" fmla="*/ 744907 w 9803354"/>
                      <a:gd name="connsiteY1" fmla="*/ 0 h 4469354"/>
                      <a:gd name="connsiteX2" fmla="*/ 1505002 w 9803354"/>
                      <a:gd name="connsiteY2" fmla="*/ 0 h 4469354"/>
                      <a:gd name="connsiteX3" fmla="*/ 2015691 w 9803354"/>
                      <a:gd name="connsiteY3" fmla="*/ 0 h 4469354"/>
                      <a:gd name="connsiteX4" fmla="*/ 2443244 w 9803354"/>
                      <a:gd name="connsiteY4" fmla="*/ 0 h 4469354"/>
                      <a:gd name="connsiteX5" fmla="*/ 3120204 w 9803354"/>
                      <a:gd name="connsiteY5" fmla="*/ 0 h 4469354"/>
                      <a:gd name="connsiteX6" fmla="*/ 3630893 w 9803354"/>
                      <a:gd name="connsiteY6" fmla="*/ 0 h 4469354"/>
                      <a:gd name="connsiteX7" fmla="*/ 4390988 w 9803354"/>
                      <a:gd name="connsiteY7" fmla="*/ 0 h 4469354"/>
                      <a:gd name="connsiteX8" fmla="*/ 4818542 w 9803354"/>
                      <a:gd name="connsiteY8" fmla="*/ 0 h 4469354"/>
                      <a:gd name="connsiteX9" fmla="*/ 5578637 w 9803354"/>
                      <a:gd name="connsiteY9" fmla="*/ 0 h 4469354"/>
                      <a:gd name="connsiteX10" fmla="*/ 5923055 w 9803354"/>
                      <a:gd name="connsiteY10" fmla="*/ 0 h 4469354"/>
                      <a:gd name="connsiteX11" fmla="*/ 6516879 w 9803354"/>
                      <a:gd name="connsiteY11" fmla="*/ 0 h 4469354"/>
                      <a:gd name="connsiteX12" fmla="*/ 7110703 w 9803354"/>
                      <a:gd name="connsiteY12" fmla="*/ 0 h 4469354"/>
                      <a:gd name="connsiteX13" fmla="*/ 7621392 w 9803354"/>
                      <a:gd name="connsiteY13" fmla="*/ 0 h 4469354"/>
                      <a:gd name="connsiteX14" fmla="*/ 8381487 w 9803354"/>
                      <a:gd name="connsiteY14" fmla="*/ 0 h 4469354"/>
                      <a:gd name="connsiteX15" fmla="*/ 9058447 w 9803354"/>
                      <a:gd name="connsiteY15" fmla="*/ 0 h 4469354"/>
                      <a:gd name="connsiteX16" fmla="*/ 9803354 w 9803354"/>
                      <a:gd name="connsiteY16" fmla="*/ 744907 h 4469354"/>
                      <a:gd name="connsiteX17" fmla="*/ 9803354 w 9803354"/>
                      <a:gd name="connsiteY17" fmla="*/ 1370610 h 4469354"/>
                      <a:gd name="connsiteX18" fmla="*/ 9803354 w 9803354"/>
                      <a:gd name="connsiteY18" fmla="*/ 1966518 h 4469354"/>
                      <a:gd name="connsiteX19" fmla="*/ 9803354 w 9803354"/>
                      <a:gd name="connsiteY19" fmla="*/ 2473040 h 4469354"/>
                      <a:gd name="connsiteX20" fmla="*/ 9803354 w 9803354"/>
                      <a:gd name="connsiteY20" fmla="*/ 3009357 h 4469354"/>
                      <a:gd name="connsiteX21" fmla="*/ 9803354 w 9803354"/>
                      <a:gd name="connsiteY21" fmla="*/ 3724447 h 4469354"/>
                      <a:gd name="connsiteX22" fmla="*/ 9058447 w 9803354"/>
                      <a:gd name="connsiteY22" fmla="*/ 4469354 h 4469354"/>
                      <a:gd name="connsiteX23" fmla="*/ 8630894 w 9803354"/>
                      <a:gd name="connsiteY23" fmla="*/ 4469354 h 4469354"/>
                      <a:gd name="connsiteX24" fmla="*/ 8286475 w 9803354"/>
                      <a:gd name="connsiteY24" fmla="*/ 4469354 h 4469354"/>
                      <a:gd name="connsiteX25" fmla="*/ 7942057 w 9803354"/>
                      <a:gd name="connsiteY25" fmla="*/ 4469354 h 4469354"/>
                      <a:gd name="connsiteX26" fmla="*/ 7348233 w 9803354"/>
                      <a:gd name="connsiteY26" fmla="*/ 4469354 h 4469354"/>
                      <a:gd name="connsiteX27" fmla="*/ 6920680 w 9803354"/>
                      <a:gd name="connsiteY27" fmla="*/ 4469354 h 4469354"/>
                      <a:gd name="connsiteX28" fmla="*/ 6243720 w 9803354"/>
                      <a:gd name="connsiteY28" fmla="*/ 4469354 h 4469354"/>
                      <a:gd name="connsiteX29" fmla="*/ 5816166 w 9803354"/>
                      <a:gd name="connsiteY29" fmla="*/ 4469354 h 4469354"/>
                      <a:gd name="connsiteX30" fmla="*/ 5139207 w 9803354"/>
                      <a:gd name="connsiteY30" fmla="*/ 4469354 h 4469354"/>
                      <a:gd name="connsiteX31" fmla="*/ 4794789 w 9803354"/>
                      <a:gd name="connsiteY31" fmla="*/ 4469354 h 4469354"/>
                      <a:gd name="connsiteX32" fmla="*/ 4117829 w 9803354"/>
                      <a:gd name="connsiteY32" fmla="*/ 4469354 h 4469354"/>
                      <a:gd name="connsiteX33" fmla="*/ 3690275 w 9803354"/>
                      <a:gd name="connsiteY33" fmla="*/ 4469354 h 4469354"/>
                      <a:gd name="connsiteX34" fmla="*/ 3345857 w 9803354"/>
                      <a:gd name="connsiteY34" fmla="*/ 4469354 h 4469354"/>
                      <a:gd name="connsiteX35" fmla="*/ 2918304 w 9803354"/>
                      <a:gd name="connsiteY35" fmla="*/ 4469354 h 4469354"/>
                      <a:gd name="connsiteX36" fmla="*/ 2241344 w 9803354"/>
                      <a:gd name="connsiteY36" fmla="*/ 4469354 h 4469354"/>
                      <a:gd name="connsiteX37" fmla="*/ 1813791 w 9803354"/>
                      <a:gd name="connsiteY37" fmla="*/ 4469354 h 4469354"/>
                      <a:gd name="connsiteX38" fmla="*/ 1469373 w 9803354"/>
                      <a:gd name="connsiteY38" fmla="*/ 4469354 h 4469354"/>
                      <a:gd name="connsiteX39" fmla="*/ 744907 w 9803354"/>
                      <a:gd name="connsiteY39" fmla="*/ 4469354 h 4469354"/>
                      <a:gd name="connsiteX40" fmla="*/ 0 w 9803354"/>
                      <a:gd name="connsiteY40" fmla="*/ 3724447 h 4469354"/>
                      <a:gd name="connsiteX41" fmla="*/ 0 w 9803354"/>
                      <a:gd name="connsiteY41" fmla="*/ 3217925 h 4469354"/>
                      <a:gd name="connsiteX42" fmla="*/ 0 w 9803354"/>
                      <a:gd name="connsiteY42" fmla="*/ 2562426 h 4469354"/>
                      <a:gd name="connsiteX43" fmla="*/ 0 w 9803354"/>
                      <a:gd name="connsiteY43" fmla="*/ 1966518 h 4469354"/>
                      <a:gd name="connsiteX44" fmla="*/ 0 w 9803354"/>
                      <a:gd name="connsiteY44" fmla="*/ 1311020 h 4469354"/>
                      <a:gd name="connsiteX45" fmla="*/ 0 w 9803354"/>
                      <a:gd name="connsiteY45" fmla="*/ 744907 h 44693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</a:cxnLst>
                    <a:rect l="l" t="t" r="r" b="b"/>
                    <a:pathLst>
                      <a:path w="9803354" h="4469354" extrusionOk="0">
                        <a:moveTo>
                          <a:pt x="0" y="744907"/>
                        </a:moveTo>
                        <a:cubicBezTo>
                          <a:pt x="-27771" y="316376"/>
                          <a:pt x="306356" y="10190"/>
                          <a:pt x="744907" y="0"/>
                        </a:cubicBezTo>
                        <a:cubicBezTo>
                          <a:pt x="953750" y="-18117"/>
                          <a:pt x="1182056" y="72212"/>
                          <a:pt x="1505002" y="0"/>
                        </a:cubicBezTo>
                        <a:cubicBezTo>
                          <a:pt x="1827949" y="-72212"/>
                          <a:pt x="1791343" y="23695"/>
                          <a:pt x="2015691" y="0"/>
                        </a:cubicBezTo>
                        <a:cubicBezTo>
                          <a:pt x="2240039" y="-23695"/>
                          <a:pt x="2273128" y="15824"/>
                          <a:pt x="2443244" y="0"/>
                        </a:cubicBezTo>
                        <a:cubicBezTo>
                          <a:pt x="2613360" y="-15824"/>
                          <a:pt x="2890356" y="26502"/>
                          <a:pt x="3120204" y="0"/>
                        </a:cubicBezTo>
                        <a:cubicBezTo>
                          <a:pt x="3350052" y="-26502"/>
                          <a:pt x="3438008" y="576"/>
                          <a:pt x="3630893" y="0"/>
                        </a:cubicBezTo>
                        <a:cubicBezTo>
                          <a:pt x="3823778" y="-576"/>
                          <a:pt x="4131896" y="32701"/>
                          <a:pt x="4390988" y="0"/>
                        </a:cubicBezTo>
                        <a:cubicBezTo>
                          <a:pt x="4650081" y="-32701"/>
                          <a:pt x="4685508" y="26855"/>
                          <a:pt x="4818542" y="0"/>
                        </a:cubicBezTo>
                        <a:cubicBezTo>
                          <a:pt x="4951576" y="-26855"/>
                          <a:pt x="5330308" y="50107"/>
                          <a:pt x="5578637" y="0"/>
                        </a:cubicBezTo>
                        <a:cubicBezTo>
                          <a:pt x="5826967" y="-50107"/>
                          <a:pt x="5845377" y="9086"/>
                          <a:pt x="5923055" y="0"/>
                        </a:cubicBezTo>
                        <a:cubicBezTo>
                          <a:pt x="6000733" y="-9086"/>
                          <a:pt x="6314676" y="21587"/>
                          <a:pt x="6516879" y="0"/>
                        </a:cubicBezTo>
                        <a:cubicBezTo>
                          <a:pt x="6719082" y="-21587"/>
                          <a:pt x="6833840" y="65576"/>
                          <a:pt x="7110703" y="0"/>
                        </a:cubicBezTo>
                        <a:cubicBezTo>
                          <a:pt x="7387566" y="-65576"/>
                          <a:pt x="7498240" y="27193"/>
                          <a:pt x="7621392" y="0"/>
                        </a:cubicBezTo>
                        <a:cubicBezTo>
                          <a:pt x="7744544" y="-27193"/>
                          <a:pt x="8079133" y="45883"/>
                          <a:pt x="8381487" y="0"/>
                        </a:cubicBezTo>
                        <a:cubicBezTo>
                          <a:pt x="8683841" y="-45883"/>
                          <a:pt x="8895481" y="8499"/>
                          <a:pt x="9058447" y="0"/>
                        </a:cubicBezTo>
                        <a:cubicBezTo>
                          <a:pt x="9414459" y="9096"/>
                          <a:pt x="9764529" y="306718"/>
                          <a:pt x="9803354" y="744907"/>
                        </a:cubicBezTo>
                        <a:cubicBezTo>
                          <a:pt x="9819842" y="902926"/>
                          <a:pt x="9747749" y="1120278"/>
                          <a:pt x="9803354" y="1370610"/>
                        </a:cubicBezTo>
                        <a:cubicBezTo>
                          <a:pt x="9858959" y="1620942"/>
                          <a:pt x="9743567" y="1808481"/>
                          <a:pt x="9803354" y="1966518"/>
                        </a:cubicBezTo>
                        <a:cubicBezTo>
                          <a:pt x="9863141" y="2124555"/>
                          <a:pt x="9794242" y="2321325"/>
                          <a:pt x="9803354" y="2473040"/>
                        </a:cubicBezTo>
                        <a:cubicBezTo>
                          <a:pt x="9812466" y="2624755"/>
                          <a:pt x="9797453" y="2846558"/>
                          <a:pt x="9803354" y="3009357"/>
                        </a:cubicBezTo>
                        <a:cubicBezTo>
                          <a:pt x="9809255" y="3172156"/>
                          <a:pt x="9780185" y="3571092"/>
                          <a:pt x="9803354" y="3724447"/>
                        </a:cubicBezTo>
                        <a:cubicBezTo>
                          <a:pt x="9813171" y="4133771"/>
                          <a:pt x="9481347" y="4578544"/>
                          <a:pt x="9058447" y="4469354"/>
                        </a:cubicBezTo>
                        <a:cubicBezTo>
                          <a:pt x="8949437" y="4482349"/>
                          <a:pt x="8721343" y="4456001"/>
                          <a:pt x="8630894" y="4469354"/>
                        </a:cubicBezTo>
                        <a:cubicBezTo>
                          <a:pt x="8540445" y="4482707"/>
                          <a:pt x="8381204" y="4447810"/>
                          <a:pt x="8286475" y="4469354"/>
                        </a:cubicBezTo>
                        <a:cubicBezTo>
                          <a:pt x="8191746" y="4490898"/>
                          <a:pt x="8034758" y="4435476"/>
                          <a:pt x="7942057" y="4469354"/>
                        </a:cubicBezTo>
                        <a:cubicBezTo>
                          <a:pt x="7849356" y="4503232"/>
                          <a:pt x="7566267" y="4433374"/>
                          <a:pt x="7348233" y="4469354"/>
                        </a:cubicBezTo>
                        <a:cubicBezTo>
                          <a:pt x="7130199" y="4505334"/>
                          <a:pt x="7036061" y="4435677"/>
                          <a:pt x="6920680" y="4469354"/>
                        </a:cubicBezTo>
                        <a:cubicBezTo>
                          <a:pt x="6805299" y="4503031"/>
                          <a:pt x="6432452" y="4425974"/>
                          <a:pt x="6243720" y="4469354"/>
                        </a:cubicBezTo>
                        <a:cubicBezTo>
                          <a:pt x="6054988" y="4512734"/>
                          <a:pt x="5918771" y="4464970"/>
                          <a:pt x="5816166" y="4469354"/>
                        </a:cubicBezTo>
                        <a:cubicBezTo>
                          <a:pt x="5713561" y="4473738"/>
                          <a:pt x="5281438" y="4467345"/>
                          <a:pt x="5139207" y="4469354"/>
                        </a:cubicBezTo>
                        <a:cubicBezTo>
                          <a:pt x="4996976" y="4471363"/>
                          <a:pt x="4930278" y="4435944"/>
                          <a:pt x="4794789" y="4469354"/>
                        </a:cubicBezTo>
                        <a:cubicBezTo>
                          <a:pt x="4659300" y="4502764"/>
                          <a:pt x="4257110" y="4400240"/>
                          <a:pt x="4117829" y="4469354"/>
                        </a:cubicBezTo>
                        <a:cubicBezTo>
                          <a:pt x="3978548" y="4538468"/>
                          <a:pt x="3814263" y="4434751"/>
                          <a:pt x="3690275" y="4469354"/>
                        </a:cubicBezTo>
                        <a:cubicBezTo>
                          <a:pt x="3566287" y="4503957"/>
                          <a:pt x="3512971" y="4433886"/>
                          <a:pt x="3345857" y="4469354"/>
                        </a:cubicBezTo>
                        <a:cubicBezTo>
                          <a:pt x="3178743" y="4504822"/>
                          <a:pt x="3042542" y="4452188"/>
                          <a:pt x="2918304" y="4469354"/>
                        </a:cubicBezTo>
                        <a:cubicBezTo>
                          <a:pt x="2794066" y="4486520"/>
                          <a:pt x="2447010" y="4414526"/>
                          <a:pt x="2241344" y="4469354"/>
                        </a:cubicBezTo>
                        <a:cubicBezTo>
                          <a:pt x="2035678" y="4524182"/>
                          <a:pt x="1951299" y="4425538"/>
                          <a:pt x="1813791" y="4469354"/>
                        </a:cubicBezTo>
                        <a:cubicBezTo>
                          <a:pt x="1676283" y="4513170"/>
                          <a:pt x="1587444" y="4448738"/>
                          <a:pt x="1469373" y="4469354"/>
                        </a:cubicBezTo>
                        <a:cubicBezTo>
                          <a:pt x="1351302" y="4489970"/>
                          <a:pt x="901685" y="4458817"/>
                          <a:pt x="744907" y="4469354"/>
                        </a:cubicBezTo>
                        <a:cubicBezTo>
                          <a:pt x="350681" y="4511333"/>
                          <a:pt x="26602" y="4162164"/>
                          <a:pt x="0" y="3724447"/>
                        </a:cubicBezTo>
                        <a:cubicBezTo>
                          <a:pt x="-13607" y="3597447"/>
                          <a:pt x="20854" y="3413549"/>
                          <a:pt x="0" y="3217925"/>
                        </a:cubicBezTo>
                        <a:cubicBezTo>
                          <a:pt x="-20854" y="3022301"/>
                          <a:pt x="77936" y="2793930"/>
                          <a:pt x="0" y="2562426"/>
                        </a:cubicBezTo>
                        <a:cubicBezTo>
                          <a:pt x="-77936" y="2330922"/>
                          <a:pt x="53786" y="2193232"/>
                          <a:pt x="0" y="1966518"/>
                        </a:cubicBezTo>
                        <a:cubicBezTo>
                          <a:pt x="-53786" y="1739804"/>
                          <a:pt x="49934" y="1523811"/>
                          <a:pt x="0" y="1311020"/>
                        </a:cubicBezTo>
                        <a:cubicBezTo>
                          <a:pt x="-49934" y="1098229"/>
                          <a:pt x="26077" y="935649"/>
                          <a:pt x="0" y="744907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>
            <a:glow>
              <a:schemeClr val="tx2">
                <a:alpha val="20221"/>
              </a:schemeClr>
            </a:glow>
            <a:softEdge rad="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" name="Suorakulmio 7">
            <a:extLst>
              <a:ext uri="{FF2B5EF4-FFF2-40B4-BE49-F238E27FC236}">
                <a16:creationId xmlns:a16="http://schemas.microsoft.com/office/drawing/2014/main" id="{C406FE5D-A1BA-8CC7-7B27-5F43C6650165}"/>
              </a:ext>
            </a:extLst>
          </p:cNvPr>
          <p:cNvSpPr/>
          <p:nvPr userDrawn="1"/>
        </p:nvSpPr>
        <p:spPr>
          <a:xfrm>
            <a:off x="1964771" y="825500"/>
            <a:ext cx="8261371" cy="736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4CA0AA1-1CA7-D550-A11D-2613C726F9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66722" y="1937660"/>
            <a:ext cx="9248328" cy="3499645"/>
          </a:xfrm>
        </p:spPr>
        <p:txBody>
          <a:bodyPr/>
          <a:lstStyle>
            <a:lvl1pPr>
              <a:lnSpc>
                <a:spcPct val="120000"/>
              </a:lnSpc>
              <a:defRPr b="0" i="0">
                <a:latin typeface="+mn-lt"/>
              </a:defRPr>
            </a:lvl1pPr>
            <a:lvl2pPr>
              <a:lnSpc>
                <a:spcPct val="120000"/>
              </a:lnSpc>
              <a:defRPr b="0" i="0">
                <a:latin typeface="+mn-lt"/>
              </a:defRPr>
            </a:lvl2pPr>
            <a:lvl3pPr>
              <a:lnSpc>
                <a:spcPct val="120000"/>
              </a:lnSpc>
              <a:defRPr b="0" i="0">
                <a:latin typeface="+mn-lt"/>
              </a:defRPr>
            </a:lvl3pPr>
            <a:lvl4pPr>
              <a:lnSpc>
                <a:spcPct val="120000"/>
              </a:lnSpc>
              <a:defRPr b="0" i="0">
                <a:latin typeface="+mn-lt"/>
              </a:defRPr>
            </a:lvl4pPr>
            <a:lvl5pPr>
              <a:lnSpc>
                <a:spcPct val="120000"/>
              </a:lnSpc>
              <a:defRPr b="0" i="0">
                <a:latin typeface="+mn-lt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C502BD84-2D0A-7B92-FE26-1BD451C54A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64771" y="942174"/>
            <a:ext cx="8261371" cy="562776"/>
          </a:xfrm>
          <a:prstGeom prst="rect">
            <a:avLst/>
          </a:prstGeom>
        </p:spPr>
        <p:txBody>
          <a:bodyPr anchor="ctr"/>
          <a:lstStyle>
            <a:lvl1pPr algn="ctr">
              <a:defRPr/>
            </a:lvl1pPr>
          </a:lstStyle>
          <a:p>
            <a:r>
              <a:rPr lang="fi-FI" dirty="0"/>
              <a:t>Tässä on korostus tai sisällysluettelo - kaksi riviä</a:t>
            </a:r>
          </a:p>
        </p:txBody>
      </p:sp>
      <p:sp>
        <p:nvSpPr>
          <p:cNvPr id="12" name="Alatunnisteen paikkamerkki 4">
            <a:extLst>
              <a:ext uri="{FF2B5EF4-FFF2-40B4-BE49-F238E27FC236}">
                <a16:creationId xmlns:a16="http://schemas.microsoft.com/office/drawing/2014/main" id="{E9A96F27-3818-A795-7B94-863B6D70B6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13" name="Dian numeron paikkamerkki 5">
            <a:extLst>
              <a:ext uri="{FF2B5EF4-FFF2-40B4-BE49-F238E27FC236}">
                <a16:creationId xmlns:a16="http://schemas.microsoft.com/office/drawing/2014/main" id="{A4EDE03D-58A3-8A4F-30C3-01676AFA6D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14" name="Päivämäärän paikkamerkki 3">
            <a:extLst>
              <a:ext uri="{FF2B5EF4-FFF2-40B4-BE49-F238E27FC236}">
                <a16:creationId xmlns:a16="http://schemas.microsoft.com/office/drawing/2014/main" id="{D73BD3C2-E0EC-5A4C-6E2A-FB2375CDC9B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88F453C2-F73D-5045-B6B1-92B5F2596B10}" type="datetime1">
              <a:rPr lang="fi-FI" smtClean="0"/>
              <a:t>7.5.2025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852920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Väliotsikko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84FD4841-28C3-1B4C-1783-FD415BE7EC9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24330" y="4589463"/>
            <a:ext cx="11343339" cy="1500187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r>
              <a:rPr lang="fi-FI" dirty="0"/>
              <a:t>Tänne tulee kuvaava alaotsikko, joka avaa asiaa lisää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5BDCD7B1-E483-F5BB-6D38-4065470456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1709738"/>
            <a:ext cx="11343339" cy="2852737"/>
          </a:xfrm>
          <a:prstGeom prst="rect">
            <a:avLst/>
          </a:prstGeom>
        </p:spPr>
        <p:txBody>
          <a:bodyPr anchor="b"/>
          <a:lstStyle>
            <a:lvl1pPr>
              <a:defRPr sz="6000">
                <a:latin typeface="Merriweather Black" panose="00000A00000000000000" pitchFamily="2" charset="0"/>
              </a:defRPr>
            </a:lvl1pPr>
          </a:lstStyle>
          <a:p>
            <a:r>
              <a:rPr lang="fi-FI" dirty="0"/>
              <a:t>Tässä on väliotsikko joka voi olla kahdella rivillä</a:t>
            </a:r>
          </a:p>
        </p:txBody>
      </p:sp>
      <p:sp>
        <p:nvSpPr>
          <p:cNvPr id="4" name="Alatunnisteen paikkamerkki 4">
            <a:extLst>
              <a:ext uri="{FF2B5EF4-FFF2-40B4-BE49-F238E27FC236}">
                <a16:creationId xmlns:a16="http://schemas.microsoft.com/office/drawing/2014/main" id="{B4A1A55A-921F-E27F-922F-7499D00A0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5" name="Dian numeron paikkamerkki 5">
            <a:extLst>
              <a:ext uri="{FF2B5EF4-FFF2-40B4-BE49-F238E27FC236}">
                <a16:creationId xmlns:a16="http://schemas.microsoft.com/office/drawing/2014/main" id="{93EE91B1-A3CC-2FC7-433B-3DEBDB02F0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6" name="Päivämäärän paikkamerkki 3">
            <a:extLst>
              <a:ext uri="{FF2B5EF4-FFF2-40B4-BE49-F238E27FC236}">
                <a16:creationId xmlns:a16="http://schemas.microsoft.com/office/drawing/2014/main" id="{5569FBCA-200D-1636-6A95-45B7CFF190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49E41B86-4BED-C045-ACBE-D08A099E2FD7}" type="datetime1">
              <a:rPr lang="fi-FI" smtClean="0"/>
              <a:t>7.5.2025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526430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Väliotsikko magent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BDCD7B1-E483-F5BB-6D38-4065470456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1709738"/>
            <a:ext cx="11343339" cy="2852737"/>
          </a:xfrm>
          <a:prstGeom prst="rect">
            <a:avLst/>
          </a:prstGeom>
        </p:spPr>
        <p:txBody>
          <a:bodyPr anchor="b"/>
          <a:lstStyle>
            <a:lvl1pPr>
              <a:defRPr sz="6000">
                <a:solidFill>
                  <a:schemeClr val="bg1"/>
                </a:solidFill>
                <a:latin typeface="Merriweather Black" panose="00000A00000000000000" pitchFamily="2" charset="0"/>
              </a:defRPr>
            </a:lvl1pPr>
          </a:lstStyle>
          <a:p>
            <a:r>
              <a:rPr lang="fi-FI" dirty="0"/>
              <a:t>Tässä on väliotsikko joka voi olla kahdella rivillä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84FD4841-28C3-1B4C-1783-FD415BE7EC9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24330" y="4589463"/>
            <a:ext cx="11343339" cy="1500187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r>
              <a:rPr lang="fi-FI" dirty="0"/>
              <a:t>Tänne tulee kuvaava alaotsikko, joka avaa asiaa lisää</a:t>
            </a:r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B7DF84D9-ADCD-ED8D-116F-E3EB02BAF94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97677" y="0"/>
            <a:ext cx="1203512" cy="1203512"/>
          </a:xfrm>
          <a:prstGeom prst="rect">
            <a:avLst/>
          </a:prstGeom>
        </p:spPr>
      </p:pic>
      <p:sp>
        <p:nvSpPr>
          <p:cNvPr id="4" name="Alatunnisteen paikkamerkki 4">
            <a:extLst>
              <a:ext uri="{FF2B5EF4-FFF2-40B4-BE49-F238E27FC236}">
                <a16:creationId xmlns:a16="http://schemas.microsoft.com/office/drawing/2014/main" id="{139F75C3-CEFE-6E10-F0A1-4B4306D4B8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5" name="Dian numeron paikkamerkki 5">
            <a:extLst>
              <a:ext uri="{FF2B5EF4-FFF2-40B4-BE49-F238E27FC236}">
                <a16:creationId xmlns:a16="http://schemas.microsoft.com/office/drawing/2014/main" id="{0AE1B192-5742-E920-A153-BBB4891389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870A464-F060-4E12-BC80-B2AE5F264B4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6" name="Päivämäärän paikkamerkki 3">
            <a:extLst>
              <a:ext uri="{FF2B5EF4-FFF2-40B4-BE49-F238E27FC236}">
                <a16:creationId xmlns:a16="http://schemas.microsoft.com/office/drawing/2014/main" id="{2BE7106F-F892-473F-DC92-8FE211C0B2A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1403C9B-796D-2142-9CC9-C44D0B9A2844}" type="datetime1">
              <a:rPr lang="fi-FI" smtClean="0"/>
              <a:t>7.5.2025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502679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 kuvalla vaal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uvan paikkamerkki 17">
            <a:extLst>
              <a:ext uri="{FF2B5EF4-FFF2-40B4-BE49-F238E27FC236}">
                <a16:creationId xmlns:a16="http://schemas.microsoft.com/office/drawing/2014/main" id="{BBBE0E3A-D6A7-E600-67CA-D969C41C73E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"/>
            <a:ext cx="12191999" cy="6857999"/>
          </a:xfrm>
          <a:custGeom>
            <a:avLst/>
            <a:gdLst>
              <a:gd name="connsiteX0" fmla="*/ 0 w 12191999"/>
              <a:gd name="connsiteY0" fmla="*/ 0 h 6857999"/>
              <a:gd name="connsiteX1" fmla="*/ 10997677 w 12191999"/>
              <a:gd name="connsiteY1" fmla="*/ 0 h 6857999"/>
              <a:gd name="connsiteX2" fmla="*/ 10997677 w 12191999"/>
              <a:gd name="connsiteY2" fmla="*/ 603036 h 6857999"/>
              <a:gd name="connsiteX3" fmla="*/ 11599433 w 12191999"/>
              <a:gd name="connsiteY3" fmla="*/ 1204792 h 6857999"/>
              <a:gd name="connsiteX4" fmla="*/ 12191999 w 12191999"/>
              <a:gd name="connsiteY4" fmla="*/ 1204792 h 6857999"/>
              <a:gd name="connsiteX5" fmla="*/ 12191999 w 12191999"/>
              <a:gd name="connsiteY5" fmla="*/ 6857999 h 6857999"/>
              <a:gd name="connsiteX6" fmla="*/ 0 w 12191999"/>
              <a:gd name="connsiteY6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1999" h="6857999">
                <a:moveTo>
                  <a:pt x="0" y="0"/>
                </a:moveTo>
                <a:lnTo>
                  <a:pt x="10997677" y="0"/>
                </a:lnTo>
                <a:lnTo>
                  <a:pt x="10997677" y="603036"/>
                </a:lnTo>
                <a:cubicBezTo>
                  <a:pt x="10997677" y="935154"/>
                  <a:pt x="11267315" y="1204792"/>
                  <a:pt x="11599433" y="1204792"/>
                </a:cubicBezTo>
                <a:lnTo>
                  <a:pt x="12191999" y="1204792"/>
                </a:lnTo>
                <a:lnTo>
                  <a:pt x="12191999" y="6857999"/>
                </a:lnTo>
                <a:lnTo>
                  <a:pt x="0" y="685799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5BDCD7B1-E483-F5BB-6D38-4065470456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1709738"/>
            <a:ext cx="11343339" cy="2852737"/>
          </a:xfrm>
          <a:prstGeom prst="rect">
            <a:avLst/>
          </a:prstGeom>
        </p:spPr>
        <p:txBody>
          <a:bodyPr anchor="b"/>
          <a:lstStyle>
            <a:lvl1pPr>
              <a:defRPr sz="6000">
                <a:latin typeface="Merriweather Black" panose="00000A00000000000000" pitchFamily="2" charset="0"/>
              </a:defRPr>
            </a:lvl1pPr>
          </a:lstStyle>
          <a:p>
            <a:r>
              <a:rPr lang="fi-FI" dirty="0"/>
              <a:t>Tässä on väliotsikkodia, jossa voi olla vaalea kuva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84FD4841-28C3-1B4C-1783-FD415BE7EC9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24330" y="4589463"/>
            <a:ext cx="11343339" cy="1500187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r>
              <a:rPr lang="fi-FI" dirty="0"/>
              <a:t>Huomioi, että kuva ei ole liian tumma</a:t>
            </a:r>
          </a:p>
        </p:txBody>
      </p:sp>
      <p:sp>
        <p:nvSpPr>
          <p:cNvPr id="4" name="Alatunnisteen paikkamerkki 4">
            <a:extLst>
              <a:ext uri="{FF2B5EF4-FFF2-40B4-BE49-F238E27FC236}">
                <a16:creationId xmlns:a16="http://schemas.microsoft.com/office/drawing/2014/main" id="{244CDAC0-71BC-58D7-7A73-AFBC9EF749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5" name="Dian numeron paikkamerkki 5">
            <a:extLst>
              <a:ext uri="{FF2B5EF4-FFF2-40B4-BE49-F238E27FC236}">
                <a16:creationId xmlns:a16="http://schemas.microsoft.com/office/drawing/2014/main" id="{88561062-6480-1743-855C-25D9FFB1A5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6" name="Päivämäärän paikkamerkki 3">
            <a:extLst>
              <a:ext uri="{FF2B5EF4-FFF2-40B4-BE49-F238E27FC236}">
                <a16:creationId xmlns:a16="http://schemas.microsoft.com/office/drawing/2014/main" id="{435524F5-E8A8-72DB-2E52-EFF99105D05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93CF5FEC-1024-5D4A-942F-E2C9062CEB32}" type="datetime1">
              <a:rPr lang="fi-FI" smtClean="0"/>
              <a:t>7.5.2025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7535634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 kuvalla tumma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uvan paikkamerkki 17">
            <a:extLst>
              <a:ext uri="{FF2B5EF4-FFF2-40B4-BE49-F238E27FC236}">
                <a16:creationId xmlns:a16="http://schemas.microsoft.com/office/drawing/2014/main" id="{0BF467CA-AE30-32D6-75A3-5D78CE72871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" y="1"/>
            <a:ext cx="12191999" cy="6857999"/>
          </a:xfrm>
          <a:custGeom>
            <a:avLst/>
            <a:gdLst>
              <a:gd name="connsiteX0" fmla="*/ 0 w 12191999"/>
              <a:gd name="connsiteY0" fmla="*/ 0 h 6857999"/>
              <a:gd name="connsiteX1" fmla="*/ 10997677 w 12191999"/>
              <a:gd name="connsiteY1" fmla="*/ 0 h 6857999"/>
              <a:gd name="connsiteX2" fmla="*/ 10997677 w 12191999"/>
              <a:gd name="connsiteY2" fmla="*/ 603036 h 6857999"/>
              <a:gd name="connsiteX3" fmla="*/ 11599433 w 12191999"/>
              <a:gd name="connsiteY3" fmla="*/ 1204792 h 6857999"/>
              <a:gd name="connsiteX4" fmla="*/ 12191999 w 12191999"/>
              <a:gd name="connsiteY4" fmla="*/ 1204792 h 6857999"/>
              <a:gd name="connsiteX5" fmla="*/ 12191999 w 12191999"/>
              <a:gd name="connsiteY5" fmla="*/ 6857999 h 6857999"/>
              <a:gd name="connsiteX6" fmla="*/ 0 w 12191999"/>
              <a:gd name="connsiteY6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1999" h="6857999">
                <a:moveTo>
                  <a:pt x="0" y="0"/>
                </a:moveTo>
                <a:lnTo>
                  <a:pt x="10997677" y="0"/>
                </a:lnTo>
                <a:lnTo>
                  <a:pt x="10997677" y="603036"/>
                </a:lnTo>
                <a:cubicBezTo>
                  <a:pt x="10997677" y="935154"/>
                  <a:pt x="11267315" y="1204792"/>
                  <a:pt x="11599433" y="1204792"/>
                </a:cubicBezTo>
                <a:lnTo>
                  <a:pt x="12191999" y="1204792"/>
                </a:lnTo>
                <a:lnTo>
                  <a:pt x="12191999" y="6857999"/>
                </a:lnTo>
                <a:lnTo>
                  <a:pt x="0" y="6857999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5BDCD7B1-E483-F5BB-6D38-4065470456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1709738"/>
            <a:ext cx="11343339" cy="2852737"/>
          </a:xfrm>
          <a:prstGeom prst="rect">
            <a:avLst/>
          </a:prstGeom>
        </p:spPr>
        <p:txBody>
          <a:bodyPr anchor="b"/>
          <a:lstStyle>
            <a:lvl1pPr>
              <a:defRPr sz="6000">
                <a:solidFill>
                  <a:schemeClr val="bg1"/>
                </a:solidFill>
                <a:effectLst>
                  <a:outerShdw blurRad="533400" dir="5400000" sx="105000" sy="105000" algn="ctr" rotWithShape="0">
                    <a:srgbClr val="000000"/>
                  </a:outerShdw>
                </a:effectLst>
                <a:latin typeface="Merriweather Black" panose="00000A00000000000000" pitchFamily="2" charset="0"/>
              </a:defRPr>
            </a:lvl1pPr>
          </a:lstStyle>
          <a:p>
            <a:r>
              <a:rPr lang="fi-FI" dirty="0"/>
              <a:t>Tässä on väliotsikkodia, jossa voi olla tumma kuva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84FD4841-28C3-1B4C-1783-FD415BE7EC9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24330" y="4589463"/>
            <a:ext cx="11343339" cy="1500187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  <a:effectLst>
                  <a:outerShdw blurRad="533400" dir="5400000" sx="105000" sy="105000" algn="ctr" rotWithShape="0">
                    <a:srgbClr val="000000"/>
                  </a:outerShdw>
                </a:effectLst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r>
              <a:rPr lang="fi-FI" dirty="0"/>
              <a:t>Huomioi, että kuva ei ole liian vaalea</a:t>
            </a:r>
          </a:p>
        </p:txBody>
      </p:sp>
      <p:sp>
        <p:nvSpPr>
          <p:cNvPr id="4" name="Alatunnisteen paikkamerkki 4">
            <a:extLst>
              <a:ext uri="{FF2B5EF4-FFF2-40B4-BE49-F238E27FC236}">
                <a16:creationId xmlns:a16="http://schemas.microsoft.com/office/drawing/2014/main" id="{8B5FF5B9-7599-B560-9B05-DECEE668C7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5" name="Dian numeron paikkamerkki 5">
            <a:extLst>
              <a:ext uri="{FF2B5EF4-FFF2-40B4-BE49-F238E27FC236}">
                <a16:creationId xmlns:a16="http://schemas.microsoft.com/office/drawing/2014/main" id="{3ABFEDE5-4625-990E-69F8-BCF40346C1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870A464-F060-4E12-BC80-B2AE5F264B4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6" name="Päivämäärän paikkamerkki 3">
            <a:extLst>
              <a:ext uri="{FF2B5EF4-FFF2-40B4-BE49-F238E27FC236}">
                <a16:creationId xmlns:a16="http://schemas.microsoft.com/office/drawing/2014/main" id="{5FDF17D5-33BF-9DB4-66F7-252927B0D9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B4DFBB9-9ADC-8440-9E39-884FB62F7C8D}" type="datetime1">
              <a:rPr lang="fi-FI" smtClean="0"/>
              <a:t>7.5.2025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70449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4EB4E60F-278C-DDEA-CF47-64193D52F9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71588404-B686-A283-36CB-F2A99282D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7" name="Päivämäärän paikkamerkki 3">
            <a:extLst>
              <a:ext uri="{FF2B5EF4-FFF2-40B4-BE49-F238E27FC236}">
                <a16:creationId xmlns:a16="http://schemas.microsoft.com/office/drawing/2014/main" id="{12F7DB64-012F-804B-54EB-B1CACA6F7D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3CBB220E-634C-9E4A-99C6-C372FAA19DDC}" type="datetime1">
              <a:rPr lang="fi-FI" smtClean="0"/>
              <a:t>7.5.2025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107673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 magent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4EB4E60F-278C-DDEA-CF47-64193D52F9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71588404-B686-A283-36CB-F2A99282D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870A464-F060-4E12-BC80-B2AE5F264B4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7" name="Päivämäärän paikkamerkki 3">
            <a:extLst>
              <a:ext uri="{FF2B5EF4-FFF2-40B4-BE49-F238E27FC236}">
                <a16:creationId xmlns:a16="http://schemas.microsoft.com/office/drawing/2014/main" id="{12F7DB64-012F-804B-54EB-B1CACA6F7D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46A9A02-CC5E-D846-8DC4-2F8489F6E84A}" type="datetime1">
              <a:rPr lang="fi-FI" smtClean="0"/>
              <a:t>7.5.2025</a:t>
            </a:fld>
            <a:endParaRPr lang="fi-FI" dirty="0"/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2BFE5BFB-A0CD-6796-4070-83F4F3EEA98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97677" y="0"/>
            <a:ext cx="1203512" cy="1203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5532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inaus magenta txt valkoinen tau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BDCD7B1-E483-F5BB-6D38-4065470456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2002631"/>
            <a:ext cx="11343339" cy="2852737"/>
          </a:xfrm>
          <a:prstGeom prst="rect">
            <a:avLst/>
          </a:prstGeom>
        </p:spPr>
        <p:txBody>
          <a:bodyPr anchor="ctr"/>
          <a:lstStyle>
            <a:lvl1pPr algn="ctr">
              <a:defRPr sz="6000" b="1" i="1">
                <a:solidFill>
                  <a:schemeClr val="accent1"/>
                </a:solidFill>
                <a:latin typeface="Merriweather" pitchFamily="2" charset="77"/>
              </a:defRPr>
            </a:lvl1pPr>
          </a:lstStyle>
          <a:p>
            <a:r>
              <a:rPr lang="fi-FI" dirty="0"/>
              <a:t>Tässä </a:t>
            </a:r>
            <a:r>
              <a:rPr lang="fi-FI" dirty="0" err="1"/>
              <a:t>magenta</a:t>
            </a:r>
            <a:r>
              <a:rPr lang="fi-FI" dirty="0"/>
              <a:t> lainaus tai </a:t>
            </a:r>
            <a:r>
              <a:rPr lang="fi-FI" dirty="0" err="1"/>
              <a:t>lasautus</a:t>
            </a:r>
            <a:r>
              <a:rPr lang="fi-FI" dirty="0"/>
              <a:t> kahdella rivillä.”</a:t>
            </a:r>
          </a:p>
        </p:txBody>
      </p:sp>
      <p:sp>
        <p:nvSpPr>
          <p:cNvPr id="3" name="Alatunnisteen paikkamerkki 4">
            <a:extLst>
              <a:ext uri="{FF2B5EF4-FFF2-40B4-BE49-F238E27FC236}">
                <a16:creationId xmlns:a16="http://schemas.microsoft.com/office/drawing/2014/main" id="{E9D1D859-AF34-DDD0-2ABE-2AF6A26D9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4" name="Dian numeron paikkamerkki 5">
            <a:extLst>
              <a:ext uri="{FF2B5EF4-FFF2-40B4-BE49-F238E27FC236}">
                <a16:creationId xmlns:a16="http://schemas.microsoft.com/office/drawing/2014/main" id="{361B392C-41EF-F048-840F-66E2D1C14B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5" name="Päivämäärän paikkamerkki 3">
            <a:extLst>
              <a:ext uri="{FF2B5EF4-FFF2-40B4-BE49-F238E27FC236}">
                <a16:creationId xmlns:a16="http://schemas.microsoft.com/office/drawing/2014/main" id="{98E0D1B6-7970-5BDA-B697-2AB96EACB81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46A15F9E-F95E-E24B-A338-CD138A102F50}" type="datetime1">
              <a:rPr lang="fi-FI" smtClean="0"/>
              <a:t>7.5.2025</a:t>
            </a:fld>
            <a:endParaRPr lang="fi-FI" dirty="0"/>
          </a:p>
        </p:txBody>
      </p:sp>
      <p:sp>
        <p:nvSpPr>
          <p:cNvPr id="6" name="Kuva 13">
            <a:extLst>
              <a:ext uri="{FF2B5EF4-FFF2-40B4-BE49-F238E27FC236}">
                <a16:creationId xmlns:a16="http://schemas.microsoft.com/office/drawing/2014/main" id="{B1038C4D-25F4-41ED-C2E6-7D28CA0137F8}"/>
              </a:ext>
            </a:extLst>
          </p:cNvPr>
          <p:cNvSpPr/>
          <p:nvPr userDrawn="1"/>
        </p:nvSpPr>
        <p:spPr>
          <a:xfrm>
            <a:off x="1729034" y="1074822"/>
            <a:ext cx="770945" cy="738289"/>
          </a:xfrm>
          <a:custGeom>
            <a:avLst/>
            <a:gdLst>
              <a:gd name="connsiteX0" fmla="*/ 832572 w 7161340"/>
              <a:gd name="connsiteY0" fmla="*/ 6511418 h 6858000"/>
              <a:gd name="connsiteX1" fmla="*/ 221038 w 7161340"/>
              <a:gd name="connsiteY1" fmla="*/ 5604383 h 6858000"/>
              <a:gd name="connsiteX2" fmla="*/ 0 w 7161340"/>
              <a:gd name="connsiteY2" fmla="*/ 4409758 h 6858000"/>
              <a:gd name="connsiteX3" fmla="*/ 368354 w 7161340"/>
              <a:gd name="connsiteY3" fmla="*/ 2470341 h 6858000"/>
              <a:gd name="connsiteX4" fmla="*/ 1281945 w 7161340"/>
              <a:gd name="connsiteY4" fmla="*/ 921766 h 6858000"/>
              <a:gd name="connsiteX5" fmla="*/ 2328196 w 7161340"/>
              <a:gd name="connsiteY5" fmla="*/ 0 h 6858000"/>
              <a:gd name="connsiteX6" fmla="*/ 2342915 w 7161340"/>
              <a:gd name="connsiteY6" fmla="*/ 0 h 6858000"/>
              <a:gd name="connsiteX7" fmla="*/ 2917588 w 7161340"/>
              <a:gd name="connsiteY7" fmla="*/ 516192 h 6858000"/>
              <a:gd name="connsiteX8" fmla="*/ 2917588 w 7161340"/>
              <a:gd name="connsiteY8" fmla="*/ 752158 h 6858000"/>
              <a:gd name="connsiteX9" fmla="*/ 2232396 w 7161340"/>
              <a:gd name="connsiteY9" fmla="*/ 1725549 h 6858000"/>
              <a:gd name="connsiteX10" fmla="*/ 1915557 w 7161340"/>
              <a:gd name="connsiteY10" fmla="*/ 3288856 h 6858000"/>
              <a:gd name="connsiteX11" fmla="*/ 2048155 w 7161340"/>
              <a:gd name="connsiteY11" fmla="*/ 4041013 h 6858000"/>
              <a:gd name="connsiteX12" fmla="*/ 2431292 w 7161340"/>
              <a:gd name="connsiteY12" fmla="*/ 4660456 h 6858000"/>
              <a:gd name="connsiteX13" fmla="*/ 2755489 w 7161340"/>
              <a:gd name="connsiteY13" fmla="*/ 5184013 h 6858000"/>
              <a:gd name="connsiteX14" fmla="*/ 2858649 w 7161340"/>
              <a:gd name="connsiteY14" fmla="*/ 5751830 h 6858000"/>
              <a:gd name="connsiteX15" fmla="*/ 2527092 w 7161340"/>
              <a:gd name="connsiteY15" fmla="*/ 6540882 h 6858000"/>
              <a:gd name="connsiteX16" fmla="*/ 1709302 w 7161340"/>
              <a:gd name="connsiteY16" fmla="*/ 6858000 h 6858000"/>
              <a:gd name="connsiteX17" fmla="*/ 832572 w 7161340"/>
              <a:gd name="connsiteY17" fmla="*/ 6511418 h 6858000"/>
              <a:gd name="connsiteX18" fmla="*/ 5076325 w 7161340"/>
              <a:gd name="connsiteY18" fmla="*/ 6511418 h 6858000"/>
              <a:gd name="connsiteX19" fmla="*/ 4464791 w 7161340"/>
              <a:gd name="connsiteY19" fmla="*/ 5604383 h 6858000"/>
              <a:gd name="connsiteX20" fmla="*/ 4243753 w 7161340"/>
              <a:gd name="connsiteY20" fmla="*/ 4409758 h 6858000"/>
              <a:gd name="connsiteX21" fmla="*/ 4612171 w 7161340"/>
              <a:gd name="connsiteY21" fmla="*/ 2470341 h 6858000"/>
              <a:gd name="connsiteX22" fmla="*/ 5525761 w 7161340"/>
              <a:gd name="connsiteY22" fmla="*/ 921766 h 6858000"/>
              <a:gd name="connsiteX23" fmla="*/ 6571949 w 7161340"/>
              <a:gd name="connsiteY23" fmla="*/ 0 h 6858000"/>
              <a:gd name="connsiteX24" fmla="*/ 6586667 w 7161340"/>
              <a:gd name="connsiteY24" fmla="*/ 0 h 6858000"/>
              <a:gd name="connsiteX25" fmla="*/ 7161341 w 7161340"/>
              <a:gd name="connsiteY25" fmla="*/ 516192 h 6858000"/>
              <a:gd name="connsiteX26" fmla="*/ 7161341 w 7161340"/>
              <a:gd name="connsiteY26" fmla="*/ 752158 h 6858000"/>
              <a:gd name="connsiteX27" fmla="*/ 6468789 w 7161340"/>
              <a:gd name="connsiteY27" fmla="*/ 1732915 h 6858000"/>
              <a:gd name="connsiteX28" fmla="*/ 6144591 w 7161340"/>
              <a:gd name="connsiteY28" fmla="*/ 3288856 h 6858000"/>
              <a:gd name="connsiteX29" fmla="*/ 6277189 w 7161340"/>
              <a:gd name="connsiteY29" fmla="*/ 4041013 h 6858000"/>
              <a:gd name="connsiteX30" fmla="*/ 6660326 w 7161340"/>
              <a:gd name="connsiteY30" fmla="*/ 4660456 h 6858000"/>
              <a:gd name="connsiteX31" fmla="*/ 6984523 w 7161340"/>
              <a:gd name="connsiteY31" fmla="*/ 5184013 h 6858000"/>
              <a:gd name="connsiteX32" fmla="*/ 7087683 w 7161340"/>
              <a:gd name="connsiteY32" fmla="*/ 5751830 h 6858000"/>
              <a:gd name="connsiteX33" fmla="*/ 6763486 w 7161340"/>
              <a:gd name="connsiteY33" fmla="*/ 6540882 h 6858000"/>
              <a:gd name="connsiteX34" fmla="*/ 5953055 w 7161340"/>
              <a:gd name="connsiteY34" fmla="*/ 6858000 h 6858000"/>
              <a:gd name="connsiteX35" fmla="*/ 5076325 w 7161340"/>
              <a:gd name="connsiteY35" fmla="*/ 651141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7161340" h="6858000">
                <a:moveTo>
                  <a:pt x="832572" y="6511418"/>
                </a:moveTo>
                <a:cubicBezTo>
                  <a:pt x="572199" y="6280531"/>
                  <a:pt x="368418" y="5978144"/>
                  <a:pt x="221038" y="5604383"/>
                </a:cubicBezTo>
                <a:cubicBezTo>
                  <a:pt x="73658" y="5230813"/>
                  <a:pt x="0" y="4832604"/>
                  <a:pt x="0" y="4409758"/>
                </a:cubicBezTo>
                <a:cubicBezTo>
                  <a:pt x="0" y="3721672"/>
                  <a:pt x="122700" y="3075051"/>
                  <a:pt x="368354" y="2470341"/>
                </a:cubicBezTo>
                <a:cubicBezTo>
                  <a:pt x="613818" y="1865630"/>
                  <a:pt x="918412" y="1349439"/>
                  <a:pt x="1281945" y="921766"/>
                </a:cubicBezTo>
                <a:cubicBezTo>
                  <a:pt x="1645287" y="494094"/>
                  <a:pt x="1994101" y="186881"/>
                  <a:pt x="2328196" y="0"/>
                </a:cubicBezTo>
                <a:lnTo>
                  <a:pt x="2342915" y="0"/>
                </a:lnTo>
                <a:lnTo>
                  <a:pt x="2917588" y="516192"/>
                </a:lnTo>
                <a:lnTo>
                  <a:pt x="2917588" y="752158"/>
                </a:lnTo>
                <a:cubicBezTo>
                  <a:pt x="2671934" y="978472"/>
                  <a:pt x="2443536" y="1302893"/>
                  <a:pt x="2232396" y="1725549"/>
                </a:cubicBezTo>
                <a:cubicBezTo>
                  <a:pt x="2021064" y="2148396"/>
                  <a:pt x="1915557" y="2669477"/>
                  <a:pt x="1915557" y="3288856"/>
                </a:cubicBezTo>
                <a:cubicBezTo>
                  <a:pt x="1915557" y="3593719"/>
                  <a:pt x="1959778" y="3844481"/>
                  <a:pt x="2048155" y="4041013"/>
                </a:cubicBezTo>
                <a:cubicBezTo>
                  <a:pt x="2136595" y="4237800"/>
                  <a:pt x="2264117" y="4444302"/>
                  <a:pt x="2431292" y="4660456"/>
                </a:cubicBezTo>
                <a:cubicBezTo>
                  <a:pt x="2578608" y="4857242"/>
                  <a:pt x="2686653" y="5031677"/>
                  <a:pt x="2755489" y="5184013"/>
                </a:cubicBezTo>
                <a:cubicBezTo>
                  <a:pt x="2824072" y="5336540"/>
                  <a:pt x="2858649" y="5525770"/>
                  <a:pt x="2858649" y="5751830"/>
                </a:cubicBezTo>
                <a:cubicBezTo>
                  <a:pt x="2858649" y="6066600"/>
                  <a:pt x="2748130" y="6329553"/>
                  <a:pt x="2527092" y="6540882"/>
                </a:cubicBezTo>
                <a:cubicBezTo>
                  <a:pt x="2306054" y="6752400"/>
                  <a:pt x="2033436" y="6858000"/>
                  <a:pt x="1709302" y="6858000"/>
                </a:cubicBezTo>
                <a:cubicBezTo>
                  <a:pt x="1385168" y="6858000"/>
                  <a:pt x="1092692" y="6742557"/>
                  <a:pt x="832572" y="6511418"/>
                </a:cubicBezTo>
                <a:close/>
                <a:moveTo>
                  <a:pt x="5076325" y="6511418"/>
                </a:moveTo>
                <a:cubicBezTo>
                  <a:pt x="4815952" y="6280531"/>
                  <a:pt x="4612171" y="5978144"/>
                  <a:pt x="4464791" y="5604383"/>
                </a:cubicBezTo>
                <a:cubicBezTo>
                  <a:pt x="4317411" y="5230813"/>
                  <a:pt x="4243753" y="4832604"/>
                  <a:pt x="4243753" y="4409758"/>
                </a:cubicBezTo>
                <a:cubicBezTo>
                  <a:pt x="4243753" y="3721672"/>
                  <a:pt x="4366453" y="3075051"/>
                  <a:pt x="4612171" y="2470341"/>
                </a:cubicBezTo>
                <a:cubicBezTo>
                  <a:pt x="4857572" y="1865630"/>
                  <a:pt x="5162228" y="1349439"/>
                  <a:pt x="5525761" y="921766"/>
                </a:cubicBezTo>
                <a:cubicBezTo>
                  <a:pt x="5889103" y="494030"/>
                  <a:pt x="6237917" y="186881"/>
                  <a:pt x="6571949" y="0"/>
                </a:cubicBezTo>
                <a:lnTo>
                  <a:pt x="6586667" y="0"/>
                </a:lnTo>
                <a:lnTo>
                  <a:pt x="7161341" y="516192"/>
                </a:lnTo>
                <a:lnTo>
                  <a:pt x="7161341" y="752158"/>
                </a:lnTo>
                <a:cubicBezTo>
                  <a:pt x="6915687" y="978472"/>
                  <a:pt x="6684752" y="1305243"/>
                  <a:pt x="6468789" y="1732915"/>
                </a:cubicBezTo>
                <a:cubicBezTo>
                  <a:pt x="6252573" y="2160651"/>
                  <a:pt x="6144591" y="2679319"/>
                  <a:pt x="6144591" y="3288856"/>
                </a:cubicBezTo>
                <a:cubicBezTo>
                  <a:pt x="6144591" y="3593719"/>
                  <a:pt x="6188812" y="3844481"/>
                  <a:pt x="6277189" y="4041013"/>
                </a:cubicBezTo>
                <a:cubicBezTo>
                  <a:pt x="6365566" y="4237800"/>
                  <a:pt x="6493151" y="4444302"/>
                  <a:pt x="6660326" y="4660456"/>
                </a:cubicBezTo>
                <a:cubicBezTo>
                  <a:pt x="6807706" y="4857242"/>
                  <a:pt x="6915687" y="5031677"/>
                  <a:pt x="6984523" y="5184013"/>
                </a:cubicBezTo>
                <a:cubicBezTo>
                  <a:pt x="7053106" y="5336540"/>
                  <a:pt x="7087683" y="5525770"/>
                  <a:pt x="7087683" y="5751830"/>
                </a:cubicBezTo>
                <a:cubicBezTo>
                  <a:pt x="7087683" y="6066600"/>
                  <a:pt x="6979448" y="6329553"/>
                  <a:pt x="6763486" y="6540882"/>
                </a:cubicBezTo>
                <a:cubicBezTo>
                  <a:pt x="6547269" y="6752400"/>
                  <a:pt x="6277252" y="6858000"/>
                  <a:pt x="5953055" y="6858000"/>
                </a:cubicBezTo>
                <a:cubicBezTo>
                  <a:pt x="5628857" y="6858000"/>
                  <a:pt x="5336445" y="6742557"/>
                  <a:pt x="5076325" y="6511418"/>
                </a:cubicBezTo>
                <a:close/>
              </a:path>
            </a:pathLst>
          </a:custGeom>
          <a:solidFill>
            <a:schemeClr val="accent1"/>
          </a:solidFill>
          <a:ln w="6344" cap="flat">
            <a:noFill/>
            <a:prstDash val="solid"/>
            <a:miter/>
          </a:ln>
        </p:spPr>
        <p:txBody>
          <a:bodyPr rtlCol="0" anchor="ctr"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614132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xt 1 pal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isällön paikkamerkki 11">
            <a:extLst>
              <a:ext uri="{FF2B5EF4-FFF2-40B4-BE49-F238E27FC236}">
                <a16:creationId xmlns:a16="http://schemas.microsoft.com/office/drawing/2014/main" id="{6DC25421-23DE-854C-936D-56D4C739B0F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3863" y="268373"/>
            <a:ext cx="10573347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 dirty="0"/>
              <a:t>kategoria- tai aiheotsikko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4CA0AA1-1CA7-D550-A11D-2613C726F9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3863" y="1540365"/>
            <a:ext cx="11343806" cy="4636598"/>
          </a:xfrm>
        </p:spPr>
        <p:txBody>
          <a:bodyPr spcCol="360000"/>
          <a:lstStyle>
            <a:lvl1pPr>
              <a:lnSpc>
                <a:spcPct val="120000"/>
              </a:lnSpc>
              <a:defRPr/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C502BD84-2D0A-7B92-FE26-1BD451C54A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546185"/>
            <a:ext cx="10573347" cy="882300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r>
              <a:rPr lang="fi-FI" dirty="0"/>
              <a:t>Tämä on perusdia</a:t>
            </a:r>
          </a:p>
        </p:txBody>
      </p:sp>
      <p:sp>
        <p:nvSpPr>
          <p:cNvPr id="7" name="Alatunnisteen paikkamerkki 4">
            <a:extLst>
              <a:ext uri="{FF2B5EF4-FFF2-40B4-BE49-F238E27FC236}">
                <a16:creationId xmlns:a16="http://schemas.microsoft.com/office/drawing/2014/main" id="{7C4965CB-1EDC-9A74-32F3-2D4750E09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78FBA2EF-FB92-B94B-8AD4-E8AA9FF45CB2}" type="datetime1">
              <a:rPr lang="fi-FI" smtClean="0"/>
              <a:t>7.5.2025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7497236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inaus sininen txt valkoinen tau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BDCD7B1-E483-F5BB-6D38-4065470456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2002631"/>
            <a:ext cx="11343339" cy="2852737"/>
          </a:xfrm>
          <a:prstGeom prst="rect">
            <a:avLst/>
          </a:prstGeom>
        </p:spPr>
        <p:txBody>
          <a:bodyPr anchor="ctr"/>
          <a:lstStyle>
            <a:lvl1pPr algn="ctr">
              <a:defRPr sz="6000" b="1" i="1">
                <a:latin typeface="Merriweather" pitchFamily="2" charset="77"/>
              </a:defRPr>
            </a:lvl1pPr>
          </a:lstStyle>
          <a:p>
            <a:r>
              <a:rPr lang="fi-FI" dirty="0"/>
              <a:t>Tässä sininen lainaus tai </a:t>
            </a:r>
            <a:r>
              <a:rPr lang="fi-FI" dirty="0" err="1"/>
              <a:t>lasautus</a:t>
            </a:r>
            <a:r>
              <a:rPr lang="fi-FI" dirty="0"/>
              <a:t> kahdella rivillä.”</a:t>
            </a:r>
          </a:p>
        </p:txBody>
      </p:sp>
      <p:sp>
        <p:nvSpPr>
          <p:cNvPr id="3" name="Alatunnisteen paikkamerkki 4">
            <a:extLst>
              <a:ext uri="{FF2B5EF4-FFF2-40B4-BE49-F238E27FC236}">
                <a16:creationId xmlns:a16="http://schemas.microsoft.com/office/drawing/2014/main" id="{E9D1D859-AF34-DDD0-2ABE-2AF6A26D9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4" name="Dian numeron paikkamerkki 5">
            <a:extLst>
              <a:ext uri="{FF2B5EF4-FFF2-40B4-BE49-F238E27FC236}">
                <a16:creationId xmlns:a16="http://schemas.microsoft.com/office/drawing/2014/main" id="{361B392C-41EF-F048-840F-66E2D1C14B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5" name="Päivämäärän paikkamerkki 3">
            <a:extLst>
              <a:ext uri="{FF2B5EF4-FFF2-40B4-BE49-F238E27FC236}">
                <a16:creationId xmlns:a16="http://schemas.microsoft.com/office/drawing/2014/main" id="{98E0D1B6-7970-5BDA-B697-2AB96EACB81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F9A287DA-C996-4C4E-A211-E63AFE0BB520}" type="datetime1">
              <a:rPr lang="fi-FI" smtClean="0"/>
              <a:t>7.5.2025</a:t>
            </a:fld>
            <a:endParaRPr lang="fi-FI" dirty="0"/>
          </a:p>
        </p:txBody>
      </p:sp>
      <p:sp>
        <p:nvSpPr>
          <p:cNvPr id="6" name="Kuva 13">
            <a:extLst>
              <a:ext uri="{FF2B5EF4-FFF2-40B4-BE49-F238E27FC236}">
                <a16:creationId xmlns:a16="http://schemas.microsoft.com/office/drawing/2014/main" id="{1856CB6B-4350-C9AC-FFF0-10EB4AD696D9}"/>
              </a:ext>
            </a:extLst>
          </p:cNvPr>
          <p:cNvSpPr/>
          <p:nvPr userDrawn="1"/>
        </p:nvSpPr>
        <p:spPr>
          <a:xfrm>
            <a:off x="1729034" y="1074822"/>
            <a:ext cx="770945" cy="738289"/>
          </a:xfrm>
          <a:custGeom>
            <a:avLst/>
            <a:gdLst>
              <a:gd name="connsiteX0" fmla="*/ 832572 w 7161340"/>
              <a:gd name="connsiteY0" fmla="*/ 6511418 h 6858000"/>
              <a:gd name="connsiteX1" fmla="*/ 221038 w 7161340"/>
              <a:gd name="connsiteY1" fmla="*/ 5604383 h 6858000"/>
              <a:gd name="connsiteX2" fmla="*/ 0 w 7161340"/>
              <a:gd name="connsiteY2" fmla="*/ 4409758 h 6858000"/>
              <a:gd name="connsiteX3" fmla="*/ 368354 w 7161340"/>
              <a:gd name="connsiteY3" fmla="*/ 2470341 h 6858000"/>
              <a:gd name="connsiteX4" fmla="*/ 1281945 w 7161340"/>
              <a:gd name="connsiteY4" fmla="*/ 921766 h 6858000"/>
              <a:gd name="connsiteX5" fmla="*/ 2328196 w 7161340"/>
              <a:gd name="connsiteY5" fmla="*/ 0 h 6858000"/>
              <a:gd name="connsiteX6" fmla="*/ 2342915 w 7161340"/>
              <a:gd name="connsiteY6" fmla="*/ 0 h 6858000"/>
              <a:gd name="connsiteX7" fmla="*/ 2917588 w 7161340"/>
              <a:gd name="connsiteY7" fmla="*/ 516192 h 6858000"/>
              <a:gd name="connsiteX8" fmla="*/ 2917588 w 7161340"/>
              <a:gd name="connsiteY8" fmla="*/ 752158 h 6858000"/>
              <a:gd name="connsiteX9" fmla="*/ 2232396 w 7161340"/>
              <a:gd name="connsiteY9" fmla="*/ 1725549 h 6858000"/>
              <a:gd name="connsiteX10" fmla="*/ 1915557 w 7161340"/>
              <a:gd name="connsiteY10" fmla="*/ 3288856 h 6858000"/>
              <a:gd name="connsiteX11" fmla="*/ 2048155 w 7161340"/>
              <a:gd name="connsiteY11" fmla="*/ 4041013 h 6858000"/>
              <a:gd name="connsiteX12" fmla="*/ 2431292 w 7161340"/>
              <a:gd name="connsiteY12" fmla="*/ 4660456 h 6858000"/>
              <a:gd name="connsiteX13" fmla="*/ 2755489 w 7161340"/>
              <a:gd name="connsiteY13" fmla="*/ 5184013 h 6858000"/>
              <a:gd name="connsiteX14" fmla="*/ 2858649 w 7161340"/>
              <a:gd name="connsiteY14" fmla="*/ 5751830 h 6858000"/>
              <a:gd name="connsiteX15" fmla="*/ 2527092 w 7161340"/>
              <a:gd name="connsiteY15" fmla="*/ 6540882 h 6858000"/>
              <a:gd name="connsiteX16" fmla="*/ 1709302 w 7161340"/>
              <a:gd name="connsiteY16" fmla="*/ 6858000 h 6858000"/>
              <a:gd name="connsiteX17" fmla="*/ 832572 w 7161340"/>
              <a:gd name="connsiteY17" fmla="*/ 6511418 h 6858000"/>
              <a:gd name="connsiteX18" fmla="*/ 5076325 w 7161340"/>
              <a:gd name="connsiteY18" fmla="*/ 6511418 h 6858000"/>
              <a:gd name="connsiteX19" fmla="*/ 4464791 w 7161340"/>
              <a:gd name="connsiteY19" fmla="*/ 5604383 h 6858000"/>
              <a:gd name="connsiteX20" fmla="*/ 4243753 w 7161340"/>
              <a:gd name="connsiteY20" fmla="*/ 4409758 h 6858000"/>
              <a:gd name="connsiteX21" fmla="*/ 4612171 w 7161340"/>
              <a:gd name="connsiteY21" fmla="*/ 2470341 h 6858000"/>
              <a:gd name="connsiteX22" fmla="*/ 5525761 w 7161340"/>
              <a:gd name="connsiteY22" fmla="*/ 921766 h 6858000"/>
              <a:gd name="connsiteX23" fmla="*/ 6571949 w 7161340"/>
              <a:gd name="connsiteY23" fmla="*/ 0 h 6858000"/>
              <a:gd name="connsiteX24" fmla="*/ 6586667 w 7161340"/>
              <a:gd name="connsiteY24" fmla="*/ 0 h 6858000"/>
              <a:gd name="connsiteX25" fmla="*/ 7161341 w 7161340"/>
              <a:gd name="connsiteY25" fmla="*/ 516192 h 6858000"/>
              <a:gd name="connsiteX26" fmla="*/ 7161341 w 7161340"/>
              <a:gd name="connsiteY26" fmla="*/ 752158 h 6858000"/>
              <a:gd name="connsiteX27" fmla="*/ 6468789 w 7161340"/>
              <a:gd name="connsiteY27" fmla="*/ 1732915 h 6858000"/>
              <a:gd name="connsiteX28" fmla="*/ 6144591 w 7161340"/>
              <a:gd name="connsiteY28" fmla="*/ 3288856 h 6858000"/>
              <a:gd name="connsiteX29" fmla="*/ 6277189 w 7161340"/>
              <a:gd name="connsiteY29" fmla="*/ 4041013 h 6858000"/>
              <a:gd name="connsiteX30" fmla="*/ 6660326 w 7161340"/>
              <a:gd name="connsiteY30" fmla="*/ 4660456 h 6858000"/>
              <a:gd name="connsiteX31" fmla="*/ 6984523 w 7161340"/>
              <a:gd name="connsiteY31" fmla="*/ 5184013 h 6858000"/>
              <a:gd name="connsiteX32" fmla="*/ 7087683 w 7161340"/>
              <a:gd name="connsiteY32" fmla="*/ 5751830 h 6858000"/>
              <a:gd name="connsiteX33" fmla="*/ 6763486 w 7161340"/>
              <a:gd name="connsiteY33" fmla="*/ 6540882 h 6858000"/>
              <a:gd name="connsiteX34" fmla="*/ 5953055 w 7161340"/>
              <a:gd name="connsiteY34" fmla="*/ 6858000 h 6858000"/>
              <a:gd name="connsiteX35" fmla="*/ 5076325 w 7161340"/>
              <a:gd name="connsiteY35" fmla="*/ 651141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7161340" h="6858000">
                <a:moveTo>
                  <a:pt x="832572" y="6511418"/>
                </a:moveTo>
                <a:cubicBezTo>
                  <a:pt x="572199" y="6280531"/>
                  <a:pt x="368418" y="5978144"/>
                  <a:pt x="221038" y="5604383"/>
                </a:cubicBezTo>
                <a:cubicBezTo>
                  <a:pt x="73658" y="5230813"/>
                  <a:pt x="0" y="4832604"/>
                  <a:pt x="0" y="4409758"/>
                </a:cubicBezTo>
                <a:cubicBezTo>
                  <a:pt x="0" y="3721672"/>
                  <a:pt x="122700" y="3075051"/>
                  <a:pt x="368354" y="2470341"/>
                </a:cubicBezTo>
                <a:cubicBezTo>
                  <a:pt x="613818" y="1865630"/>
                  <a:pt x="918412" y="1349439"/>
                  <a:pt x="1281945" y="921766"/>
                </a:cubicBezTo>
                <a:cubicBezTo>
                  <a:pt x="1645287" y="494094"/>
                  <a:pt x="1994101" y="186881"/>
                  <a:pt x="2328196" y="0"/>
                </a:cubicBezTo>
                <a:lnTo>
                  <a:pt x="2342915" y="0"/>
                </a:lnTo>
                <a:lnTo>
                  <a:pt x="2917588" y="516192"/>
                </a:lnTo>
                <a:lnTo>
                  <a:pt x="2917588" y="752158"/>
                </a:lnTo>
                <a:cubicBezTo>
                  <a:pt x="2671934" y="978472"/>
                  <a:pt x="2443536" y="1302893"/>
                  <a:pt x="2232396" y="1725549"/>
                </a:cubicBezTo>
                <a:cubicBezTo>
                  <a:pt x="2021064" y="2148396"/>
                  <a:pt x="1915557" y="2669477"/>
                  <a:pt x="1915557" y="3288856"/>
                </a:cubicBezTo>
                <a:cubicBezTo>
                  <a:pt x="1915557" y="3593719"/>
                  <a:pt x="1959778" y="3844481"/>
                  <a:pt x="2048155" y="4041013"/>
                </a:cubicBezTo>
                <a:cubicBezTo>
                  <a:pt x="2136595" y="4237800"/>
                  <a:pt x="2264117" y="4444302"/>
                  <a:pt x="2431292" y="4660456"/>
                </a:cubicBezTo>
                <a:cubicBezTo>
                  <a:pt x="2578608" y="4857242"/>
                  <a:pt x="2686653" y="5031677"/>
                  <a:pt x="2755489" y="5184013"/>
                </a:cubicBezTo>
                <a:cubicBezTo>
                  <a:pt x="2824072" y="5336540"/>
                  <a:pt x="2858649" y="5525770"/>
                  <a:pt x="2858649" y="5751830"/>
                </a:cubicBezTo>
                <a:cubicBezTo>
                  <a:pt x="2858649" y="6066600"/>
                  <a:pt x="2748130" y="6329553"/>
                  <a:pt x="2527092" y="6540882"/>
                </a:cubicBezTo>
                <a:cubicBezTo>
                  <a:pt x="2306054" y="6752400"/>
                  <a:pt x="2033436" y="6858000"/>
                  <a:pt x="1709302" y="6858000"/>
                </a:cubicBezTo>
                <a:cubicBezTo>
                  <a:pt x="1385168" y="6858000"/>
                  <a:pt x="1092692" y="6742557"/>
                  <a:pt x="832572" y="6511418"/>
                </a:cubicBezTo>
                <a:close/>
                <a:moveTo>
                  <a:pt x="5076325" y="6511418"/>
                </a:moveTo>
                <a:cubicBezTo>
                  <a:pt x="4815952" y="6280531"/>
                  <a:pt x="4612171" y="5978144"/>
                  <a:pt x="4464791" y="5604383"/>
                </a:cubicBezTo>
                <a:cubicBezTo>
                  <a:pt x="4317411" y="5230813"/>
                  <a:pt x="4243753" y="4832604"/>
                  <a:pt x="4243753" y="4409758"/>
                </a:cubicBezTo>
                <a:cubicBezTo>
                  <a:pt x="4243753" y="3721672"/>
                  <a:pt x="4366453" y="3075051"/>
                  <a:pt x="4612171" y="2470341"/>
                </a:cubicBezTo>
                <a:cubicBezTo>
                  <a:pt x="4857572" y="1865630"/>
                  <a:pt x="5162228" y="1349439"/>
                  <a:pt x="5525761" y="921766"/>
                </a:cubicBezTo>
                <a:cubicBezTo>
                  <a:pt x="5889103" y="494030"/>
                  <a:pt x="6237917" y="186881"/>
                  <a:pt x="6571949" y="0"/>
                </a:cubicBezTo>
                <a:lnTo>
                  <a:pt x="6586667" y="0"/>
                </a:lnTo>
                <a:lnTo>
                  <a:pt x="7161341" y="516192"/>
                </a:lnTo>
                <a:lnTo>
                  <a:pt x="7161341" y="752158"/>
                </a:lnTo>
                <a:cubicBezTo>
                  <a:pt x="6915687" y="978472"/>
                  <a:pt x="6684752" y="1305243"/>
                  <a:pt x="6468789" y="1732915"/>
                </a:cubicBezTo>
                <a:cubicBezTo>
                  <a:pt x="6252573" y="2160651"/>
                  <a:pt x="6144591" y="2679319"/>
                  <a:pt x="6144591" y="3288856"/>
                </a:cubicBezTo>
                <a:cubicBezTo>
                  <a:pt x="6144591" y="3593719"/>
                  <a:pt x="6188812" y="3844481"/>
                  <a:pt x="6277189" y="4041013"/>
                </a:cubicBezTo>
                <a:cubicBezTo>
                  <a:pt x="6365566" y="4237800"/>
                  <a:pt x="6493151" y="4444302"/>
                  <a:pt x="6660326" y="4660456"/>
                </a:cubicBezTo>
                <a:cubicBezTo>
                  <a:pt x="6807706" y="4857242"/>
                  <a:pt x="6915687" y="5031677"/>
                  <a:pt x="6984523" y="5184013"/>
                </a:cubicBezTo>
                <a:cubicBezTo>
                  <a:pt x="7053106" y="5336540"/>
                  <a:pt x="7087683" y="5525770"/>
                  <a:pt x="7087683" y="5751830"/>
                </a:cubicBezTo>
                <a:cubicBezTo>
                  <a:pt x="7087683" y="6066600"/>
                  <a:pt x="6979448" y="6329553"/>
                  <a:pt x="6763486" y="6540882"/>
                </a:cubicBezTo>
                <a:cubicBezTo>
                  <a:pt x="6547269" y="6752400"/>
                  <a:pt x="6277252" y="6858000"/>
                  <a:pt x="5953055" y="6858000"/>
                </a:cubicBezTo>
                <a:cubicBezTo>
                  <a:pt x="5628857" y="6858000"/>
                  <a:pt x="5336445" y="6742557"/>
                  <a:pt x="5076325" y="6511418"/>
                </a:cubicBezTo>
                <a:close/>
              </a:path>
            </a:pathLst>
          </a:custGeom>
          <a:solidFill>
            <a:schemeClr val="accent2"/>
          </a:solidFill>
          <a:ln w="6344" cap="flat">
            <a:noFill/>
            <a:prstDash val="solid"/>
            <a:miter/>
          </a:ln>
        </p:spPr>
        <p:txBody>
          <a:bodyPr rtlCol="0" anchor="ctr"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454980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inaus valkoinen txt magenta taust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BDCD7B1-E483-F5BB-6D38-4065470456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2002631"/>
            <a:ext cx="11343340" cy="2852737"/>
          </a:xfrm>
          <a:prstGeom prst="rect">
            <a:avLst/>
          </a:prstGeom>
        </p:spPr>
        <p:txBody>
          <a:bodyPr anchor="ctr"/>
          <a:lstStyle>
            <a:lvl1pPr algn="ctr">
              <a:defRPr sz="6000" b="1" i="1">
                <a:solidFill>
                  <a:schemeClr val="bg1"/>
                </a:solidFill>
                <a:latin typeface="Merriweather" pitchFamily="2" charset="77"/>
              </a:defRPr>
            </a:lvl1pPr>
          </a:lstStyle>
          <a:p>
            <a:r>
              <a:rPr lang="fi-FI" dirty="0"/>
              <a:t>Tässä lainaus </a:t>
            </a:r>
            <a:r>
              <a:rPr lang="fi-FI" dirty="0" err="1"/>
              <a:t>magentalla</a:t>
            </a:r>
            <a:r>
              <a:rPr lang="fi-FI" dirty="0"/>
              <a:t> taustalla kahdella rivillä.”</a:t>
            </a:r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41C864E0-63A7-775E-18AB-1D18A8E6D95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97677" y="0"/>
            <a:ext cx="1203512" cy="1203512"/>
          </a:xfrm>
          <a:prstGeom prst="rect">
            <a:avLst/>
          </a:prstGeom>
        </p:spPr>
      </p:pic>
      <p:sp>
        <p:nvSpPr>
          <p:cNvPr id="4" name="Alatunnisteen paikkamerkki 4">
            <a:extLst>
              <a:ext uri="{FF2B5EF4-FFF2-40B4-BE49-F238E27FC236}">
                <a16:creationId xmlns:a16="http://schemas.microsoft.com/office/drawing/2014/main" id="{668216AD-9D0B-5E49-1D03-20DAF67FC0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5" name="Dian numeron paikkamerkki 5">
            <a:extLst>
              <a:ext uri="{FF2B5EF4-FFF2-40B4-BE49-F238E27FC236}">
                <a16:creationId xmlns:a16="http://schemas.microsoft.com/office/drawing/2014/main" id="{08BA3888-9F22-5298-7E58-821621B21E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870A464-F060-4E12-BC80-B2AE5F264B4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6" name="Päivämäärän paikkamerkki 3">
            <a:extLst>
              <a:ext uri="{FF2B5EF4-FFF2-40B4-BE49-F238E27FC236}">
                <a16:creationId xmlns:a16="http://schemas.microsoft.com/office/drawing/2014/main" id="{CFB37B88-B722-A80B-6493-CD82399115E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ACFE880-65C7-9249-9B07-A108CACB5D0B}" type="datetime1">
              <a:rPr lang="fi-FI" smtClean="0"/>
              <a:t>7.5.2025</a:t>
            </a:fld>
            <a:endParaRPr lang="fi-FI" dirty="0"/>
          </a:p>
        </p:txBody>
      </p:sp>
      <p:sp>
        <p:nvSpPr>
          <p:cNvPr id="7" name="Kuva 13">
            <a:extLst>
              <a:ext uri="{FF2B5EF4-FFF2-40B4-BE49-F238E27FC236}">
                <a16:creationId xmlns:a16="http://schemas.microsoft.com/office/drawing/2014/main" id="{BF717FA4-D2B2-CD51-07B0-3D17BFE08C35}"/>
              </a:ext>
            </a:extLst>
          </p:cNvPr>
          <p:cNvSpPr/>
          <p:nvPr userDrawn="1"/>
        </p:nvSpPr>
        <p:spPr>
          <a:xfrm>
            <a:off x="1729034" y="1074822"/>
            <a:ext cx="770945" cy="738289"/>
          </a:xfrm>
          <a:custGeom>
            <a:avLst/>
            <a:gdLst>
              <a:gd name="connsiteX0" fmla="*/ 832572 w 7161340"/>
              <a:gd name="connsiteY0" fmla="*/ 6511418 h 6858000"/>
              <a:gd name="connsiteX1" fmla="*/ 221038 w 7161340"/>
              <a:gd name="connsiteY1" fmla="*/ 5604383 h 6858000"/>
              <a:gd name="connsiteX2" fmla="*/ 0 w 7161340"/>
              <a:gd name="connsiteY2" fmla="*/ 4409758 h 6858000"/>
              <a:gd name="connsiteX3" fmla="*/ 368354 w 7161340"/>
              <a:gd name="connsiteY3" fmla="*/ 2470341 h 6858000"/>
              <a:gd name="connsiteX4" fmla="*/ 1281945 w 7161340"/>
              <a:gd name="connsiteY4" fmla="*/ 921766 h 6858000"/>
              <a:gd name="connsiteX5" fmla="*/ 2328196 w 7161340"/>
              <a:gd name="connsiteY5" fmla="*/ 0 h 6858000"/>
              <a:gd name="connsiteX6" fmla="*/ 2342915 w 7161340"/>
              <a:gd name="connsiteY6" fmla="*/ 0 h 6858000"/>
              <a:gd name="connsiteX7" fmla="*/ 2917588 w 7161340"/>
              <a:gd name="connsiteY7" fmla="*/ 516192 h 6858000"/>
              <a:gd name="connsiteX8" fmla="*/ 2917588 w 7161340"/>
              <a:gd name="connsiteY8" fmla="*/ 752158 h 6858000"/>
              <a:gd name="connsiteX9" fmla="*/ 2232396 w 7161340"/>
              <a:gd name="connsiteY9" fmla="*/ 1725549 h 6858000"/>
              <a:gd name="connsiteX10" fmla="*/ 1915557 w 7161340"/>
              <a:gd name="connsiteY10" fmla="*/ 3288856 h 6858000"/>
              <a:gd name="connsiteX11" fmla="*/ 2048155 w 7161340"/>
              <a:gd name="connsiteY11" fmla="*/ 4041013 h 6858000"/>
              <a:gd name="connsiteX12" fmla="*/ 2431292 w 7161340"/>
              <a:gd name="connsiteY12" fmla="*/ 4660456 h 6858000"/>
              <a:gd name="connsiteX13" fmla="*/ 2755489 w 7161340"/>
              <a:gd name="connsiteY13" fmla="*/ 5184013 h 6858000"/>
              <a:gd name="connsiteX14" fmla="*/ 2858649 w 7161340"/>
              <a:gd name="connsiteY14" fmla="*/ 5751830 h 6858000"/>
              <a:gd name="connsiteX15" fmla="*/ 2527092 w 7161340"/>
              <a:gd name="connsiteY15" fmla="*/ 6540882 h 6858000"/>
              <a:gd name="connsiteX16" fmla="*/ 1709302 w 7161340"/>
              <a:gd name="connsiteY16" fmla="*/ 6858000 h 6858000"/>
              <a:gd name="connsiteX17" fmla="*/ 832572 w 7161340"/>
              <a:gd name="connsiteY17" fmla="*/ 6511418 h 6858000"/>
              <a:gd name="connsiteX18" fmla="*/ 5076325 w 7161340"/>
              <a:gd name="connsiteY18" fmla="*/ 6511418 h 6858000"/>
              <a:gd name="connsiteX19" fmla="*/ 4464791 w 7161340"/>
              <a:gd name="connsiteY19" fmla="*/ 5604383 h 6858000"/>
              <a:gd name="connsiteX20" fmla="*/ 4243753 w 7161340"/>
              <a:gd name="connsiteY20" fmla="*/ 4409758 h 6858000"/>
              <a:gd name="connsiteX21" fmla="*/ 4612171 w 7161340"/>
              <a:gd name="connsiteY21" fmla="*/ 2470341 h 6858000"/>
              <a:gd name="connsiteX22" fmla="*/ 5525761 w 7161340"/>
              <a:gd name="connsiteY22" fmla="*/ 921766 h 6858000"/>
              <a:gd name="connsiteX23" fmla="*/ 6571949 w 7161340"/>
              <a:gd name="connsiteY23" fmla="*/ 0 h 6858000"/>
              <a:gd name="connsiteX24" fmla="*/ 6586667 w 7161340"/>
              <a:gd name="connsiteY24" fmla="*/ 0 h 6858000"/>
              <a:gd name="connsiteX25" fmla="*/ 7161341 w 7161340"/>
              <a:gd name="connsiteY25" fmla="*/ 516192 h 6858000"/>
              <a:gd name="connsiteX26" fmla="*/ 7161341 w 7161340"/>
              <a:gd name="connsiteY26" fmla="*/ 752158 h 6858000"/>
              <a:gd name="connsiteX27" fmla="*/ 6468789 w 7161340"/>
              <a:gd name="connsiteY27" fmla="*/ 1732915 h 6858000"/>
              <a:gd name="connsiteX28" fmla="*/ 6144591 w 7161340"/>
              <a:gd name="connsiteY28" fmla="*/ 3288856 h 6858000"/>
              <a:gd name="connsiteX29" fmla="*/ 6277189 w 7161340"/>
              <a:gd name="connsiteY29" fmla="*/ 4041013 h 6858000"/>
              <a:gd name="connsiteX30" fmla="*/ 6660326 w 7161340"/>
              <a:gd name="connsiteY30" fmla="*/ 4660456 h 6858000"/>
              <a:gd name="connsiteX31" fmla="*/ 6984523 w 7161340"/>
              <a:gd name="connsiteY31" fmla="*/ 5184013 h 6858000"/>
              <a:gd name="connsiteX32" fmla="*/ 7087683 w 7161340"/>
              <a:gd name="connsiteY32" fmla="*/ 5751830 h 6858000"/>
              <a:gd name="connsiteX33" fmla="*/ 6763486 w 7161340"/>
              <a:gd name="connsiteY33" fmla="*/ 6540882 h 6858000"/>
              <a:gd name="connsiteX34" fmla="*/ 5953055 w 7161340"/>
              <a:gd name="connsiteY34" fmla="*/ 6858000 h 6858000"/>
              <a:gd name="connsiteX35" fmla="*/ 5076325 w 7161340"/>
              <a:gd name="connsiteY35" fmla="*/ 651141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7161340" h="6858000">
                <a:moveTo>
                  <a:pt x="832572" y="6511418"/>
                </a:moveTo>
                <a:cubicBezTo>
                  <a:pt x="572199" y="6280531"/>
                  <a:pt x="368418" y="5978144"/>
                  <a:pt x="221038" y="5604383"/>
                </a:cubicBezTo>
                <a:cubicBezTo>
                  <a:pt x="73658" y="5230813"/>
                  <a:pt x="0" y="4832604"/>
                  <a:pt x="0" y="4409758"/>
                </a:cubicBezTo>
                <a:cubicBezTo>
                  <a:pt x="0" y="3721672"/>
                  <a:pt x="122700" y="3075051"/>
                  <a:pt x="368354" y="2470341"/>
                </a:cubicBezTo>
                <a:cubicBezTo>
                  <a:pt x="613818" y="1865630"/>
                  <a:pt x="918412" y="1349439"/>
                  <a:pt x="1281945" y="921766"/>
                </a:cubicBezTo>
                <a:cubicBezTo>
                  <a:pt x="1645287" y="494094"/>
                  <a:pt x="1994101" y="186881"/>
                  <a:pt x="2328196" y="0"/>
                </a:cubicBezTo>
                <a:lnTo>
                  <a:pt x="2342915" y="0"/>
                </a:lnTo>
                <a:lnTo>
                  <a:pt x="2917588" y="516192"/>
                </a:lnTo>
                <a:lnTo>
                  <a:pt x="2917588" y="752158"/>
                </a:lnTo>
                <a:cubicBezTo>
                  <a:pt x="2671934" y="978472"/>
                  <a:pt x="2443536" y="1302893"/>
                  <a:pt x="2232396" y="1725549"/>
                </a:cubicBezTo>
                <a:cubicBezTo>
                  <a:pt x="2021064" y="2148396"/>
                  <a:pt x="1915557" y="2669477"/>
                  <a:pt x="1915557" y="3288856"/>
                </a:cubicBezTo>
                <a:cubicBezTo>
                  <a:pt x="1915557" y="3593719"/>
                  <a:pt x="1959778" y="3844481"/>
                  <a:pt x="2048155" y="4041013"/>
                </a:cubicBezTo>
                <a:cubicBezTo>
                  <a:pt x="2136595" y="4237800"/>
                  <a:pt x="2264117" y="4444302"/>
                  <a:pt x="2431292" y="4660456"/>
                </a:cubicBezTo>
                <a:cubicBezTo>
                  <a:pt x="2578608" y="4857242"/>
                  <a:pt x="2686653" y="5031677"/>
                  <a:pt x="2755489" y="5184013"/>
                </a:cubicBezTo>
                <a:cubicBezTo>
                  <a:pt x="2824072" y="5336540"/>
                  <a:pt x="2858649" y="5525770"/>
                  <a:pt x="2858649" y="5751830"/>
                </a:cubicBezTo>
                <a:cubicBezTo>
                  <a:pt x="2858649" y="6066600"/>
                  <a:pt x="2748130" y="6329553"/>
                  <a:pt x="2527092" y="6540882"/>
                </a:cubicBezTo>
                <a:cubicBezTo>
                  <a:pt x="2306054" y="6752400"/>
                  <a:pt x="2033436" y="6858000"/>
                  <a:pt x="1709302" y="6858000"/>
                </a:cubicBezTo>
                <a:cubicBezTo>
                  <a:pt x="1385168" y="6858000"/>
                  <a:pt x="1092692" y="6742557"/>
                  <a:pt x="832572" y="6511418"/>
                </a:cubicBezTo>
                <a:close/>
                <a:moveTo>
                  <a:pt x="5076325" y="6511418"/>
                </a:moveTo>
                <a:cubicBezTo>
                  <a:pt x="4815952" y="6280531"/>
                  <a:pt x="4612171" y="5978144"/>
                  <a:pt x="4464791" y="5604383"/>
                </a:cubicBezTo>
                <a:cubicBezTo>
                  <a:pt x="4317411" y="5230813"/>
                  <a:pt x="4243753" y="4832604"/>
                  <a:pt x="4243753" y="4409758"/>
                </a:cubicBezTo>
                <a:cubicBezTo>
                  <a:pt x="4243753" y="3721672"/>
                  <a:pt x="4366453" y="3075051"/>
                  <a:pt x="4612171" y="2470341"/>
                </a:cubicBezTo>
                <a:cubicBezTo>
                  <a:pt x="4857572" y="1865630"/>
                  <a:pt x="5162228" y="1349439"/>
                  <a:pt x="5525761" y="921766"/>
                </a:cubicBezTo>
                <a:cubicBezTo>
                  <a:pt x="5889103" y="494030"/>
                  <a:pt x="6237917" y="186881"/>
                  <a:pt x="6571949" y="0"/>
                </a:cubicBezTo>
                <a:lnTo>
                  <a:pt x="6586667" y="0"/>
                </a:lnTo>
                <a:lnTo>
                  <a:pt x="7161341" y="516192"/>
                </a:lnTo>
                <a:lnTo>
                  <a:pt x="7161341" y="752158"/>
                </a:lnTo>
                <a:cubicBezTo>
                  <a:pt x="6915687" y="978472"/>
                  <a:pt x="6684752" y="1305243"/>
                  <a:pt x="6468789" y="1732915"/>
                </a:cubicBezTo>
                <a:cubicBezTo>
                  <a:pt x="6252573" y="2160651"/>
                  <a:pt x="6144591" y="2679319"/>
                  <a:pt x="6144591" y="3288856"/>
                </a:cubicBezTo>
                <a:cubicBezTo>
                  <a:pt x="6144591" y="3593719"/>
                  <a:pt x="6188812" y="3844481"/>
                  <a:pt x="6277189" y="4041013"/>
                </a:cubicBezTo>
                <a:cubicBezTo>
                  <a:pt x="6365566" y="4237800"/>
                  <a:pt x="6493151" y="4444302"/>
                  <a:pt x="6660326" y="4660456"/>
                </a:cubicBezTo>
                <a:cubicBezTo>
                  <a:pt x="6807706" y="4857242"/>
                  <a:pt x="6915687" y="5031677"/>
                  <a:pt x="6984523" y="5184013"/>
                </a:cubicBezTo>
                <a:cubicBezTo>
                  <a:pt x="7053106" y="5336540"/>
                  <a:pt x="7087683" y="5525770"/>
                  <a:pt x="7087683" y="5751830"/>
                </a:cubicBezTo>
                <a:cubicBezTo>
                  <a:pt x="7087683" y="6066600"/>
                  <a:pt x="6979448" y="6329553"/>
                  <a:pt x="6763486" y="6540882"/>
                </a:cubicBezTo>
                <a:cubicBezTo>
                  <a:pt x="6547269" y="6752400"/>
                  <a:pt x="6277252" y="6858000"/>
                  <a:pt x="5953055" y="6858000"/>
                </a:cubicBezTo>
                <a:cubicBezTo>
                  <a:pt x="5628857" y="6858000"/>
                  <a:pt x="5336445" y="6742557"/>
                  <a:pt x="5076325" y="6511418"/>
                </a:cubicBezTo>
                <a:close/>
              </a:path>
            </a:pathLst>
          </a:custGeom>
          <a:solidFill>
            <a:schemeClr val="bg1"/>
          </a:solidFill>
          <a:ln w="6344" cap="flat">
            <a:noFill/>
            <a:prstDash val="solid"/>
            <a:miter/>
          </a:ln>
        </p:spPr>
        <p:txBody>
          <a:bodyPr rtlCol="0" anchor="ctr"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496978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inaus kuvalla vaalea magenta 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Kuvan paikkamerkki 17">
            <a:extLst>
              <a:ext uri="{FF2B5EF4-FFF2-40B4-BE49-F238E27FC236}">
                <a16:creationId xmlns:a16="http://schemas.microsoft.com/office/drawing/2014/main" id="{FED57397-E16B-A2FE-FB68-F9DBC6811FC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"/>
            <a:ext cx="12191999" cy="6857999"/>
          </a:xfrm>
          <a:custGeom>
            <a:avLst/>
            <a:gdLst>
              <a:gd name="connsiteX0" fmla="*/ 0 w 12191999"/>
              <a:gd name="connsiteY0" fmla="*/ 0 h 6857999"/>
              <a:gd name="connsiteX1" fmla="*/ 10997677 w 12191999"/>
              <a:gd name="connsiteY1" fmla="*/ 0 h 6857999"/>
              <a:gd name="connsiteX2" fmla="*/ 10997677 w 12191999"/>
              <a:gd name="connsiteY2" fmla="*/ 603036 h 6857999"/>
              <a:gd name="connsiteX3" fmla="*/ 11599433 w 12191999"/>
              <a:gd name="connsiteY3" fmla="*/ 1204792 h 6857999"/>
              <a:gd name="connsiteX4" fmla="*/ 12191999 w 12191999"/>
              <a:gd name="connsiteY4" fmla="*/ 1204792 h 6857999"/>
              <a:gd name="connsiteX5" fmla="*/ 12191999 w 12191999"/>
              <a:gd name="connsiteY5" fmla="*/ 6857999 h 6857999"/>
              <a:gd name="connsiteX6" fmla="*/ 0 w 12191999"/>
              <a:gd name="connsiteY6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1999" h="6857999">
                <a:moveTo>
                  <a:pt x="0" y="0"/>
                </a:moveTo>
                <a:lnTo>
                  <a:pt x="10997677" y="0"/>
                </a:lnTo>
                <a:lnTo>
                  <a:pt x="10997677" y="603036"/>
                </a:lnTo>
                <a:cubicBezTo>
                  <a:pt x="10997677" y="935154"/>
                  <a:pt x="11267315" y="1204792"/>
                  <a:pt x="11599433" y="1204792"/>
                </a:cubicBezTo>
                <a:lnTo>
                  <a:pt x="12191999" y="1204792"/>
                </a:lnTo>
                <a:lnTo>
                  <a:pt x="12191999" y="6857999"/>
                </a:lnTo>
                <a:lnTo>
                  <a:pt x="0" y="685799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5BDCD7B1-E483-F5BB-6D38-4065470456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2002631"/>
            <a:ext cx="11343339" cy="2852737"/>
          </a:xfrm>
          <a:prstGeom prst="rect">
            <a:avLst/>
          </a:prstGeom>
        </p:spPr>
        <p:txBody>
          <a:bodyPr anchor="ctr"/>
          <a:lstStyle>
            <a:lvl1pPr algn="ctr">
              <a:defRPr sz="6000" b="1" i="1">
                <a:solidFill>
                  <a:schemeClr val="accent1"/>
                </a:solidFill>
                <a:latin typeface="Merriweather" pitchFamily="2" charset="77"/>
              </a:defRPr>
            </a:lvl1pPr>
          </a:lstStyle>
          <a:p>
            <a:r>
              <a:rPr lang="fi-FI" dirty="0"/>
              <a:t>Tämän lainauksen taakse voi laittaa vaalean kuvan.”</a:t>
            </a:r>
          </a:p>
        </p:txBody>
      </p:sp>
      <p:sp>
        <p:nvSpPr>
          <p:cNvPr id="4" name="Alatunnisteen paikkamerkki 4">
            <a:extLst>
              <a:ext uri="{FF2B5EF4-FFF2-40B4-BE49-F238E27FC236}">
                <a16:creationId xmlns:a16="http://schemas.microsoft.com/office/drawing/2014/main" id="{D4DC3BD0-10EF-F2B1-8921-5202B73445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5" name="Dian numeron paikkamerkki 5">
            <a:extLst>
              <a:ext uri="{FF2B5EF4-FFF2-40B4-BE49-F238E27FC236}">
                <a16:creationId xmlns:a16="http://schemas.microsoft.com/office/drawing/2014/main" id="{0EFF3AFF-0691-A37B-1EB2-4F997C67C1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6" name="Päivämäärän paikkamerkki 3">
            <a:extLst>
              <a:ext uri="{FF2B5EF4-FFF2-40B4-BE49-F238E27FC236}">
                <a16:creationId xmlns:a16="http://schemas.microsoft.com/office/drawing/2014/main" id="{4831707D-BE5D-AC2D-6143-9D2611F7741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47F8EE10-AF40-B646-A8DC-E64C838490F6}" type="datetime1">
              <a:rPr lang="fi-FI" smtClean="0"/>
              <a:t>7.5.2025</a:t>
            </a:fld>
            <a:endParaRPr lang="fi-FI" dirty="0"/>
          </a:p>
        </p:txBody>
      </p:sp>
      <p:sp>
        <p:nvSpPr>
          <p:cNvPr id="7" name="Kuva 13">
            <a:extLst>
              <a:ext uri="{FF2B5EF4-FFF2-40B4-BE49-F238E27FC236}">
                <a16:creationId xmlns:a16="http://schemas.microsoft.com/office/drawing/2014/main" id="{0CD0E3EA-200B-8616-EC46-7DA77B2E3BE4}"/>
              </a:ext>
            </a:extLst>
          </p:cNvPr>
          <p:cNvSpPr/>
          <p:nvPr userDrawn="1"/>
        </p:nvSpPr>
        <p:spPr>
          <a:xfrm>
            <a:off x="1729034" y="1074822"/>
            <a:ext cx="770945" cy="738289"/>
          </a:xfrm>
          <a:custGeom>
            <a:avLst/>
            <a:gdLst>
              <a:gd name="connsiteX0" fmla="*/ 832572 w 7161340"/>
              <a:gd name="connsiteY0" fmla="*/ 6511418 h 6858000"/>
              <a:gd name="connsiteX1" fmla="*/ 221038 w 7161340"/>
              <a:gd name="connsiteY1" fmla="*/ 5604383 h 6858000"/>
              <a:gd name="connsiteX2" fmla="*/ 0 w 7161340"/>
              <a:gd name="connsiteY2" fmla="*/ 4409758 h 6858000"/>
              <a:gd name="connsiteX3" fmla="*/ 368354 w 7161340"/>
              <a:gd name="connsiteY3" fmla="*/ 2470341 h 6858000"/>
              <a:gd name="connsiteX4" fmla="*/ 1281945 w 7161340"/>
              <a:gd name="connsiteY4" fmla="*/ 921766 h 6858000"/>
              <a:gd name="connsiteX5" fmla="*/ 2328196 w 7161340"/>
              <a:gd name="connsiteY5" fmla="*/ 0 h 6858000"/>
              <a:gd name="connsiteX6" fmla="*/ 2342915 w 7161340"/>
              <a:gd name="connsiteY6" fmla="*/ 0 h 6858000"/>
              <a:gd name="connsiteX7" fmla="*/ 2917588 w 7161340"/>
              <a:gd name="connsiteY7" fmla="*/ 516192 h 6858000"/>
              <a:gd name="connsiteX8" fmla="*/ 2917588 w 7161340"/>
              <a:gd name="connsiteY8" fmla="*/ 752158 h 6858000"/>
              <a:gd name="connsiteX9" fmla="*/ 2232396 w 7161340"/>
              <a:gd name="connsiteY9" fmla="*/ 1725549 h 6858000"/>
              <a:gd name="connsiteX10" fmla="*/ 1915557 w 7161340"/>
              <a:gd name="connsiteY10" fmla="*/ 3288856 h 6858000"/>
              <a:gd name="connsiteX11" fmla="*/ 2048155 w 7161340"/>
              <a:gd name="connsiteY11" fmla="*/ 4041013 h 6858000"/>
              <a:gd name="connsiteX12" fmla="*/ 2431292 w 7161340"/>
              <a:gd name="connsiteY12" fmla="*/ 4660456 h 6858000"/>
              <a:gd name="connsiteX13" fmla="*/ 2755489 w 7161340"/>
              <a:gd name="connsiteY13" fmla="*/ 5184013 h 6858000"/>
              <a:gd name="connsiteX14" fmla="*/ 2858649 w 7161340"/>
              <a:gd name="connsiteY14" fmla="*/ 5751830 h 6858000"/>
              <a:gd name="connsiteX15" fmla="*/ 2527092 w 7161340"/>
              <a:gd name="connsiteY15" fmla="*/ 6540882 h 6858000"/>
              <a:gd name="connsiteX16" fmla="*/ 1709302 w 7161340"/>
              <a:gd name="connsiteY16" fmla="*/ 6858000 h 6858000"/>
              <a:gd name="connsiteX17" fmla="*/ 832572 w 7161340"/>
              <a:gd name="connsiteY17" fmla="*/ 6511418 h 6858000"/>
              <a:gd name="connsiteX18" fmla="*/ 5076325 w 7161340"/>
              <a:gd name="connsiteY18" fmla="*/ 6511418 h 6858000"/>
              <a:gd name="connsiteX19" fmla="*/ 4464791 w 7161340"/>
              <a:gd name="connsiteY19" fmla="*/ 5604383 h 6858000"/>
              <a:gd name="connsiteX20" fmla="*/ 4243753 w 7161340"/>
              <a:gd name="connsiteY20" fmla="*/ 4409758 h 6858000"/>
              <a:gd name="connsiteX21" fmla="*/ 4612171 w 7161340"/>
              <a:gd name="connsiteY21" fmla="*/ 2470341 h 6858000"/>
              <a:gd name="connsiteX22" fmla="*/ 5525761 w 7161340"/>
              <a:gd name="connsiteY22" fmla="*/ 921766 h 6858000"/>
              <a:gd name="connsiteX23" fmla="*/ 6571949 w 7161340"/>
              <a:gd name="connsiteY23" fmla="*/ 0 h 6858000"/>
              <a:gd name="connsiteX24" fmla="*/ 6586667 w 7161340"/>
              <a:gd name="connsiteY24" fmla="*/ 0 h 6858000"/>
              <a:gd name="connsiteX25" fmla="*/ 7161341 w 7161340"/>
              <a:gd name="connsiteY25" fmla="*/ 516192 h 6858000"/>
              <a:gd name="connsiteX26" fmla="*/ 7161341 w 7161340"/>
              <a:gd name="connsiteY26" fmla="*/ 752158 h 6858000"/>
              <a:gd name="connsiteX27" fmla="*/ 6468789 w 7161340"/>
              <a:gd name="connsiteY27" fmla="*/ 1732915 h 6858000"/>
              <a:gd name="connsiteX28" fmla="*/ 6144591 w 7161340"/>
              <a:gd name="connsiteY28" fmla="*/ 3288856 h 6858000"/>
              <a:gd name="connsiteX29" fmla="*/ 6277189 w 7161340"/>
              <a:gd name="connsiteY29" fmla="*/ 4041013 h 6858000"/>
              <a:gd name="connsiteX30" fmla="*/ 6660326 w 7161340"/>
              <a:gd name="connsiteY30" fmla="*/ 4660456 h 6858000"/>
              <a:gd name="connsiteX31" fmla="*/ 6984523 w 7161340"/>
              <a:gd name="connsiteY31" fmla="*/ 5184013 h 6858000"/>
              <a:gd name="connsiteX32" fmla="*/ 7087683 w 7161340"/>
              <a:gd name="connsiteY32" fmla="*/ 5751830 h 6858000"/>
              <a:gd name="connsiteX33" fmla="*/ 6763486 w 7161340"/>
              <a:gd name="connsiteY33" fmla="*/ 6540882 h 6858000"/>
              <a:gd name="connsiteX34" fmla="*/ 5953055 w 7161340"/>
              <a:gd name="connsiteY34" fmla="*/ 6858000 h 6858000"/>
              <a:gd name="connsiteX35" fmla="*/ 5076325 w 7161340"/>
              <a:gd name="connsiteY35" fmla="*/ 651141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7161340" h="6858000">
                <a:moveTo>
                  <a:pt x="832572" y="6511418"/>
                </a:moveTo>
                <a:cubicBezTo>
                  <a:pt x="572199" y="6280531"/>
                  <a:pt x="368418" y="5978144"/>
                  <a:pt x="221038" y="5604383"/>
                </a:cubicBezTo>
                <a:cubicBezTo>
                  <a:pt x="73658" y="5230813"/>
                  <a:pt x="0" y="4832604"/>
                  <a:pt x="0" y="4409758"/>
                </a:cubicBezTo>
                <a:cubicBezTo>
                  <a:pt x="0" y="3721672"/>
                  <a:pt x="122700" y="3075051"/>
                  <a:pt x="368354" y="2470341"/>
                </a:cubicBezTo>
                <a:cubicBezTo>
                  <a:pt x="613818" y="1865630"/>
                  <a:pt x="918412" y="1349439"/>
                  <a:pt x="1281945" y="921766"/>
                </a:cubicBezTo>
                <a:cubicBezTo>
                  <a:pt x="1645287" y="494094"/>
                  <a:pt x="1994101" y="186881"/>
                  <a:pt x="2328196" y="0"/>
                </a:cubicBezTo>
                <a:lnTo>
                  <a:pt x="2342915" y="0"/>
                </a:lnTo>
                <a:lnTo>
                  <a:pt x="2917588" y="516192"/>
                </a:lnTo>
                <a:lnTo>
                  <a:pt x="2917588" y="752158"/>
                </a:lnTo>
                <a:cubicBezTo>
                  <a:pt x="2671934" y="978472"/>
                  <a:pt x="2443536" y="1302893"/>
                  <a:pt x="2232396" y="1725549"/>
                </a:cubicBezTo>
                <a:cubicBezTo>
                  <a:pt x="2021064" y="2148396"/>
                  <a:pt x="1915557" y="2669477"/>
                  <a:pt x="1915557" y="3288856"/>
                </a:cubicBezTo>
                <a:cubicBezTo>
                  <a:pt x="1915557" y="3593719"/>
                  <a:pt x="1959778" y="3844481"/>
                  <a:pt x="2048155" y="4041013"/>
                </a:cubicBezTo>
                <a:cubicBezTo>
                  <a:pt x="2136595" y="4237800"/>
                  <a:pt x="2264117" y="4444302"/>
                  <a:pt x="2431292" y="4660456"/>
                </a:cubicBezTo>
                <a:cubicBezTo>
                  <a:pt x="2578608" y="4857242"/>
                  <a:pt x="2686653" y="5031677"/>
                  <a:pt x="2755489" y="5184013"/>
                </a:cubicBezTo>
                <a:cubicBezTo>
                  <a:pt x="2824072" y="5336540"/>
                  <a:pt x="2858649" y="5525770"/>
                  <a:pt x="2858649" y="5751830"/>
                </a:cubicBezTo>
                <a:cubicBezTo>
                  <a:pt x="2858649" y="6066600"/>
                  <a:pt x="2748130" y="6329553"/>
                  <a:pt x="2527092" y="6540882"/>
                </a:cubicBezTo>
                <a:cubicBezTo>
                  <a:pt x="2306054" y="6752400"/>
                  <a:pt x="2033436" y="6858000"/>
                  <a:pt x="1709302" y="6858000"/>
                </a:cubicBezTo>
                <a:cubicBezTo>
                  <a:pt x="1385168" y="6858000"/>
                  <a:pt x="1092692" y="6742557"/>
                  <a:pt x="832572" y="6511418"/>
                </a:cubicBezTo>
                <a:close/>
                <a:moveTo>
                  <a:pt x="5076325" y="6511418"/>
                </a:moveTo>
                <a:cubicBezTo>
                  <a:pt x="4815952" y="6280531"/>
                  <a:pt x="4612171" y="5978144"/>
                  <a:pt x="4464791" y="5604383"/>
                </a:cubicBezTo>
                <a:cubicBezTo>
                  <a:pt x="4317411" y="5230813"/>
                  <a:pt x="4243753" y="4832604"/>
                  <a:pt x="4243753" y="4409758"/>
                </a:cubicBezTo>
                <a:cubicBezTo>
                  <a:pt x="4243753" y="3721672"/>
                  <a:pt x="4366453" y="3075051"/>
                  <a:pt x="4612171" y="2470341"/>
                </a:cubicBezTo>
                <a:cubicBezTo>
                  <a:pt x="4857572" y="1865630"/>
                  <a:pt x="5162228" y="1349439"/>
                  <a:pt x="5525761" y="921766"/>
                </a:cubicBezTo>
                <a:cubicBezTo>
                  <a:pt x="5889103" y="494030"/>
                  <a:pt x="6237917" y="186881"/>
                  <a:pt x="6571949" y="0"/>
                </a:cubicBezTo>
                <a:lnTo>
                  <a:pt x="6586667" y="0"/>
                </a:lnTo>
                <a:lnTo>
                  <a:pt x="7161341" y="516192"/>
                </a:lnTo>
                <a:lnTo>
                  <a:pt x="7161341" y="752158"/>
                </a:lnTo>
                <a:cubicBezTo>
                  <a:pt x="6915687" y="978472"/>
                  <a:pt x="6684752" y="1305243"/>
                  <a:pt x="6468789" y="1732915"/>
                </a:cubicBezTo>
                <a:cubicBezTo>
                  <a:pt x="6252573" y="2160651"/>
                  <a:pt x="6144591" y="2679319"/>
                  <a:pt x="6144591" y="3288856"/>
                </a:cubicBezTo>
                <a:cubicBezTo>
                  <a:pt x="6144591" y="3593719"/>
                  <a:pt x="6188812" y="3844481"/>
                  <a:pt x="6277189" y="4041013"/>
                </a:cubicBezTo>
                <a:cubicBezTo>
                  <a:pt x="6365566" y="4237800"/>
                  <a:pt x="6493151" y="4444302"/>
                  <a:pt x="6660326" y="4660456"/>
                </a:cubicBezTo>
                <a:cubicBezTo>
                  <a:pt x="6807706" y="4857242"/>
                  <a:pt x="6915687" y="5031677"/>
                  <a:pt x="6984523" y="5184013"/>
                </a:cubicBezTo>
                <a:cubicBezTo>
                  <a:pt x="7053106" y="5336540"/>
                  <a:pt x="7087683" y="5525770"/>
                  <a:pt x="7087683" y="5751830"/>
                </a:cubicBezTo>
                <a:cubicBezTo>
                  <a:pt x="7087683" y="6066600"/>
                  <a:pt x="6979448" y="6329553"/>
                  <a:pt x="6763486" y="6540882"/>
                </a:cubicBezTo>
                <a:cubicBezTo>
                  <a:pt x="6547269" y="6752400"/>
                  <a:pt x="6277252" y="6858000"/>
                  <a:pt x="5953055" y="6858000"/>
                </a:cubicBezTo>
                <a:cubicBezTo>
                  <a:pt x="5628857" y="6858000"/>
                  <a:pt x="5336445" y="6742557"/>
                  <a:pt x="5076325" y="6511418"/>
                </a:cubicBezTo>
                <a:close/>
              </a:path>
            </a:pathLst>
          </a:custGeom>
          <a:solidFill>
            <a:schemeClr val="accent1"/>
          </a:solidFill>
          <a:ln w="6344" cap="flat">
            <a:noFill/>
            <a:prstDash val="solid"/>
            <a:miter/>
          </a:ln>
        </p:spPr>
        <p:txBody>
          <a:bodyPr rtlCol="0" anchor="ctr"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5767050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inaus kuvalla vaalea sininen 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Kuvan paikkamerkki 17">
            <a:extLst>
              <a:ext uri="{FF2B5EF4-FFF2-40B4-BE49-F238E27FC236}">
                <a16:creationId xmlns:a16="http://schemas.microsoft.com/office/drawing/2014/main" id="{FED57397-E16B-A2FE-FB68-F9DBC6811FC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"/>
            <a:ext cx="12191999" cy="6857999"/>
          </a:xfrm>
          <a:custGeom>
            <a:avLst/>
            <a:gdLst>
              <a:gd name="connsiteX0" fmla="*/ 0 w 12191999"/>
              <a:gd name="connsiteY0" fmla="*/ 0 h 6857999"/>
              <a:gd name="connsiteX1" fmla="*/ 10997677 w 12191999"/>
              <a:gd name="connsiteY1" fmla="*/ 0 h 6857999"/>
              <a:gd name="connsiteX2" fmla="*/ 10997677 w 12191999"/>
              <a:gd name="connsiteY2" fmla="*/ 603036 h 6857999"/>
              <a:gd name="connsiteX3" fmla="*/ 11599433 w 12191999"/>
              <a:gd name="connsiteY3" fmla="*/ 1204792 h 6857999"/>
              <a:gd name="connsiteX4" fmla="*/ 12191999 w 12191999"/>
              <a:gd name="connsiteY4" fmla="*/ 1204792 h 6857999"/>
              <a:gd name="connsiteX5" fmla="*/ 12191999 w 12191999"/>
              <a:gd name="connsiteY5" fmla="*/ 6857999 h 6857999"/>
              <a:gd name="connsiteX6" fmla="*/ 0 w 12191999"/>
              <a:gd name="connsiteY6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1999" h="6857999">
                <a:moveTo>
                  <a:pt x="0" y="0"/>
                </a:moveTo>
                <a:lnTo>
                  <a:pt x="10997677" y="0"/>
                </a:lnTo>
                <a:lnTo>
                  <a:pt x="10997677" y="603036"/>
                </a:lnTo>
                <a:cubicBezTo>
                  <a:pt x="10997677" y="935154"/>
                  <a:pt x="11267315" y="1204792"/>
                  <a:pt x="11599433" y="1204792"/>
                </a:cubicBezTo>
                <a:lnTo>
                  <a:pt x="12191999" y="1204792"/>
                </a:lnTo>
                <a:lnTo>
                  <a:pt x="12191999" y="6857999"/>
                </a:lnTo>
                <a:lnTo>
                  <a:pt x="0" y="685799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5BDCD7B1-E483-F5BB-6D38-4065470456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2002631"/>
            <a:ext cx="11343339" cy="2852737"/>
          </a:xfrm>
          <a:prstGeom prst="rect">
            <a:avLst/>
          </a:prstGeom>
        </p:spPr>
        <p:txBody>
          <a:bodyPr anchor="ctr"/>
          <a:lstStyle>
            <a:lvl1pPr algn="ctr">
              <a:defRPr sz="6000" b="1" i="1">
                <a:latin typeface="Merriweather" pitchFamily="2" charset="77"/>
              </a:defRPr>
            </a:lvl1pPr>
          </a:lstStyle>
          <a:p>
            <a:r>
              <a:rPr lang="fi-FI" dirty="0"/>
              <a:t>Tämän lainauksen taakse voi laittaa vaalean kuvan.”</a:t>
            </a:r>
          </a:p>
        </p:txBody>
      </p:sp>
      <p:sp>
        <p:nvSpPr>
          <p:cNvPr id="4" name="Alatunnisteen paikkamerkki 4">
            <a:extLst>
              <a:ext uri="{FF2B5EF4-FFF2-40B4-BE49-F238E27FC236}">
                <a16:creationId xmlns:a16="http://schemas.microsoft.com/office/drawing/2014/main" id="{D4DC3BD0-10EF-F2B1-8921-5202B73445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5" name="Dian numeron paikkamerkki 5">
            <a:extLst>
              <a:ext uri="{FF2B5EF4-FFF2-40B4-BE49-F238E27FC236}">
                <a16:creationId xmlns:a16="http://schemas.microsoft.com/office/drawing/2014/main" id="{0EFF3AFF-0691-A37B-1EB2-4F997C67C1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6" name="Päivämäärän paikkamerkki 3">
            <a:extLst>
              <a:ext uri="{FF2B5EF4-FFF2-40B4-BE49-F238E27FC236}">
                <a16:creationId xmlns:a16="http://schemas.microsoft.com/office/drawing/2014/main" id="{4831707D-BE5D-AC2D-6143-9D2611F7741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6C2A2D9A-E814-4448-B348-92587812CAF2}" type="datetime1">
              <a:rPr lang="fi-FI" smtClean="0"/>
              <a:t>7.5.2025</a:t>
            </a:fld>
            <a:endParaRPr lang="fi-FI" dirty="0"/>
          </a:p>
        </p:txBody>
      </p:sp>
      <p:sp>
        <p:nvSpPr>
          <p:cNvPr id="7" name="Kuva 13">
            <a:extLst>
              <a:ext uri="{FF2B5EF4-FFF2-40B4-BE49-F238E27FC236}">
                <a16:creationId xmlns:a16="http://schemas.microsoft.com/office/drawing/2014/main" id="{46EC01B0-C3FB-575C-AEFF-79A430B88664}"/>
              </a:ext>
            </a:extLst>
          </p:cNvPr>
          <p:cNvSpPr/>
          <p:nvPr userDrawn="1"/>
        </p:nvSpPr>
        <p:spPr>
          <a:xfrm>
            <a:off x="1729034" y="1074822"/>
            <a:ext cx="770945" cy="738289"/>
          </a:xfrm>
          <a:custGeom>
            <a:avLst/>
            <a:gdLst>
              <a:gd name="connsiteX0" fmla="*/ 832572 w 7161340"/>
              <a:gd name="connsiteY0" fmla="*/ 6511418 h 6858000"/>
              <a:gd name="connsiteX1" fmla="*/ 221038 w 7161340"/>
              <a:gd name="connsiteY1" fmla="*/ 5604383 h 6858000"/>
              <a:gd name="connsiteX2" fmla="*/ 0 w 7161340"/>
              <a:gd name="connsiteY2" fmla="*/ 4409758 h 6858000"/>
              <a:gd name="connsiteX3" fmla="*/ 368354 w 7161340"/>
              <a:gd name="connsiteY3" fmla="*/ 2470341 h 6858000"/>
              <a:gd name="connsiteX4" fmla="*/ 1281945 w 7161340"/>
              <a:gd name="connsiteY4" fmla="*/ 921766 h 6858000"/>
              <a:gd name="connsiteX5" fmla="*/ 2328196 w 7161340"/>
              <a:gd name="connsiteY5" fmla="*/ 0 h 6858000"/>
              <a:gd name="connsiteX6" fmla="*/ 2342915 w 7161340"/>
              <a:gd name="connsiteY6" fmla="*/ 0 h 6858000"/>
              <a:gd name="connsiteX7" fmla="*/ 2917588 w 7161340"/>
              <a:gd name="connsiteY7" fmla="*/ 516192 h 6858000"/>
              <a:gd name="connsiteX8" fmla="*/ 2917588 w 7161340"/>
              <a:gd name="connsiteY8" fmla="*/ 752158 h 6858000"/>
              <a:gd name="connsiteX9" fmla="*/ 2232396 w 7161340"/>
              <a:gd name="connsiteY9" fmla="*/ 1725549 h 6858000"/>
              <a:gd name="connsiteX10" fmla="*/ 1915557 w 7161340"/>
              <a:gd name="connsiteY10" fmla="*/ 3288856 h 6858000"/>
              <a:gd name="connsiteX11" fmla="*/ 2048155 w 7161340"/>
              <a:gd name="connsiteY11" fmla="*/ 4041013 h 6858000"/>
              <a:gd name="connsiteX12" fmla="*/ 2431292 w 7161340"/>
              <a:gd name="connsiteY12" fmla="*/ 4660456 h 6858000"/>
              <a:gd name="connsiteX13" fmla="*/ 2755489 w 7161340"/>
              <a:gd name="connsiteY13" fmla="*/ 5184013 h 6858000"/>
              <a:gd name="connsiteX14" fmla="*/ 2858649 w 7161340"/>
              <a:gd name="connsiteY14" fmla="*/ 5751830 h 6858000"/>
              <a:gd name="connsiteX15" fmla="*/ 2527092 w 7161340"/>
              <a:gd name="connsiteY15" fmla="*/ 6540882 h 6858000"/>
              <a:gd name="connsiteX16" fmla="*/ 1709302 w 7161340"/>
              <a:gd name="connsiteY16" fmla="*/ 6858000 h 6858000"/>
              <a:gd name="connsiteX17" fmla="*/ 832572 w 7161340"/>
              <a:gd name="connsiteY17" fmla="*/ 6511418 h 6858000"/>
              <a:gd name="connsiteX18" fmla="*/ 5076325 w 7161340"/>
              <a:gd name="connsiteY18" fmla="*/ 6511418 h 6858000"/>
              <a:gd name="connsiteX19" fmla="*/ 4464791 w 7161340"/>
              <a:gd name="connsiteY19" fmla="*/ 5604383 h 6858000"/>
              <a:gd name="connsiteX20" fmla="*/ 4243753 w 7161340"/>
              <a:gd name="connsiteY20" fmla="*/ 4409758 h 6858000"/>
              <a:gd name="connsiteX21" fmla="*/ 4612171 w 7161340"/>
              <a:gd name="connsiteY21" fmla="*/ 2470341 h 6858000"/>
              <a:gd name="connsiteX22" fmla="*/ 5525761 w 7161340"/>
              <a:gd name="connsiteY22" fmla="*/ 921766 h 6858000"/>
              <a:gd name="connsiteX23" fmla="*/ 6571949 w 7161340"/>
              <a:gd name="connsiteY23" fmla="*/ 0 h 6858000"/>
              <a:gd name="connsiteX24" fmla="*/ 6586667 w 7161340"/>
              <a:gd name="connsiteY24" fmla="*/ 0 h 6858000"/>
              <a:gd name="connsiteX25" fmla="*/ 7161341 w 7161340"/>
              <a:gd name="connsiteY25" fmla="*/ 516192 h 6858000"/>
              <a:gd name="connsiteX26" fmla="*/ 7161341 w 7161340"/>
              <a:gd name="connsiteY26" fmla="*/ 752158 h 6858000"/>
              <a:gd name="connsiteX27" fmla="*/ 6468789 w 7161340"/>
              <a:gd name="connsiteY27" fmla="*/ 1732915 h 6858000"/>
              <a:gd name="connsiteX28" fmla="*/ 6144591 w 7161340"/>
              <a:gd name="connsiteY28" fmla="*/ 3288856 h 6858000"/>
              <a:gd name="connsiteX29" fmla="*/ 6277189 w 7161340"/>
              <a:gd name="connsiteY29" fmla="*/ 4041013 h 6858000"/>
              <a:gd name="connsiteX30" fmla="*/ 6660326 w 7161340"/>
              <a:gd name="connsiteY30" fmla="*/ 4660456 h 6858000"/>
              <a:gd name="connsiteX31" fmla="*/ 6984523 w 7161340"/>
              <a:gd name="connsiteY31" fmla="*/ 5184013 h 6858000"/>
              <a:gd name="connsiteX32" fmla="*/ 7087683 w 7161340"/>
              <a:gd name="connsiteY32" fmla="*/ 5751830 h 6858000"/>
              <a:gd name="connsiteX33" fmla="*/ 6763486 w 7161340"/>
              <a:gd name="connsiteY33" fmla="*/ 6540882 h 6858000"/>
              <a:gd name="connsiteX34" fmla="*/ 5953055 w 7161340"/>
              <a:gd name="connsiteY34" fmla="*/ 6858000 h 6858000"/>
              <a:gd name="connsiteX35" fmla="*/ 5076325 w 7161340"/>
              <a:gd name="connsiteY35" fmla="*/ 651141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7161340" h="6858000">
                <a:moveTo>
                  <a:pt x="832572" y="6511418"/>
                </a:moveTo>
                <a:cubicBezTo>
                  <a:pt x="572199" y="6280531"/>
                  <a:pt x="368418" y="5978144"/>
                  <a:pt x="221038" y="5604383"/>
                </a:cubicBezTo>
                <a:cubicBezTo>
                  <a:pt x="73658" y="5230813"/>
                  <a:pt x="0" y="4832604"/>
                  <a:pt x="0" y="4409758"/>
                </a:cubicBezTo>
                <a:cubicBezTo>
                  <a:pt x="0" y="3721672"/>
                  <a:pt x="122700" y="3075051"/>
                  <a:pt x="368354" y="2470341"/>
                </a:cubicBezTo>
                <a:cubicBezTo>
                  <a:pt x="613818" y="1865630"/>
                  <a:pt x="918412" y="1349439"/>
                  <a:pt x="1281945" y="921766"/>
                </a:cubicBezTo>
                <a:cubicBezTo>
                  <a:pt x="1645287" y="494094"/>
                  <a:pt x="1994101" y="186881"/>
                  <a:pt x="2328196" y="0"/>
                </a:cubicBezTo>
                <a:lnTo>
                  <a:pt x="2342915" y="0"/>
                </a:lnTo>
                <a:lnTo>
                  <a:pt x="2917588" y="516192"/>
                </a:lnTo>
                <a:lnTo>
                  <a:pt x="2917588" y="752158"/>
                </a:lnTo>
                <a:cubicBezTo>
                  <a:pt x="2671934" y="978472"/>
                  <a:pt x="2443536" y="1302893"/>
                  <a:pt x="2232396" y="1725549"/>
                </a:cubicBezTo>
                <a:cubicBezTo>
                  <a:pt x="2021064" y="2148396"/>
                  <a:pt x="1915557" y="2669477"/>
                  <a:pt x="1915557" y="3288856"/>
                </a:cubicBezTo>
                <a:cubicBezTo>
                  <a:pt x="1915557" y="3593719"/>
                  <a:pt x="1959778" y="3844481"/>
                  <a:pt x="2048155" y="4041013"/>
                </a:cubicBezTo>
                <a:cubicBezTo>
                  <a:pt x="2136595" y="4237800"/>
                  <a:pt x="2264117" y="4444302"/>
                  <a:pt x="2431292" y="4660456"/>
                </a:cubicBezTo>
                <a:cubicBezTo>
                  <a:pt x="2578608" y="4857242"/>
                  <a:pt x="2686653" y="5031677"/>
                  <a:pt x="2755489" y="5184013"/>
                </a:cubicBezTo>
                <a:cubicBezTo>
                  <a:pt x="2824072" y="5336540"/>
                  <a:pt x="2858649" y="5525770"/>
                  <a:pt x="2858649" y="5751830"/>
                </a:cubicBezTo>
                <a:cubicBezTo>
                  <a:pt x="2858649" y="6066600"/>
                  <a:pt x="2748130" y="6329553"/>
                  <a:pt x="2527092" y="6540882"/>
                </a:cubicBezTo>
                <a:cubicBezTo>
                  <a:pt x="2306054" y="6752400"/>
                  <a:pt x="2033436" y="6858000"/>
                  <a:pt x="1709302" y="6858000"/>
                </a:cubicBezTo>
                <a:cubicBezTo>
                  <a:pt x="1385168" y="6858000"/>
                  <a:pt x="1092692" y="6742557"/>
                  <a:pt x="832572" y="6511418"/>
                </a:cubicBezTo>
                <a:close/>
                <a:moveTo>
                  <a:pt x="5076325" y="6511418"/>
                </a:moveTo>
                <a:cubicBezTo>
                  <a:pt x="4815952" y="6280531"/>
                  <a:pt x="4612171" y="5978144"/>
                  <a:pt x="4464791" y="5604383"/>
                </a:cubicBezTo>
                <a:cubicBezTo>
                  <a:pt x="4317411" y="5230813"/>
                  <a:pt x="4243753" y="4832604"/>
                  <a:pt x="4243753" y="4409758"/>
                </a:cubicBezTo>
                <a:cubicBezTo>
                  <a:pt x="4243753" y="3721672"/>
                  <a:pt x="4366453" y="3075051"/>
                  <a:pt x="4612171" y="2470341"/>
                </a:cubicBezTo>
                <a:cubicBezTo>
                  <a:pt x="4857572" y="1865630"/>
                  <a:pt x="5162228" y="1349439"/>
                  <a:pt x="5525761" y="921766"/>
                </a:cubicBezTo>
                <a:cubicBezTo>
                  <a:pt x="5889103" y="494030"/>
                  <a:pt x="6237917" y="186881"/>
                  <a:pt x="6571949" y="0"/>
                </a:cubicBezTo>
                <a:lnTo>
                  <a:pt x="6586667" y="0"/>
                </a:lnTo>
                <a:lnTo>
                  <a:pt x="7161341" y="516192"/>
                </a:lnTo>
                <a:lnTo>
                  <a:pt x="7161341" y="752158"/>
                </a:lnTo>
                <a:cubicBezTo>
                  <a:pt x="6915687" y="978472"/>
                  <a:pt x="6684752" y="1305243"/>
                  <a:pt x="6468789" y="1732915"/>
                </a:cubicBezTo>
                <a:cubicBezTo>
                  <a:pt x="6252573" y="2160651"/>
                  <a:pt x="6144591" y="2679319"/>
                  <a:pt x="6144591" y="3288856"/>
                </a:cubicBezTo>
                <a:cubicBezTo>
                  <a:pt x="6144591" y="3593719"/>
                  <a:pt x="6188812" y="3844481"/>
                  <a:pt x="6277189" y="4041013"/>
                </a:cubicBezTo>
                <a:cubicBezTo>
                  <a:pt x="6365566" y="4237800"/>
                  <a:pt x="6493151" y="4444302"/>
                  <a:pt x="6660326" y="4660456"/>
                </a:cubicBezTo>
                <a:cubicBezTo>
                  <a:pt x="6807706" y="4857242"/>
                  <a:pt x="6915687" y="5031677"/>
                  <a:pt x="6984523" y="5184013"/>
                </a:cubicBezTo>
                <a:cubicBezTo>
                  <a:pt x="7053106" y="5336540"/>
                  <a:pt x="7087683" y="5525770"/>
                  <a:pt x="7087683" y="5751830"/>
                </a:cubicBezTo>
                <a:cubicBezTo>
                  <a:pt x="7087683" y="6066600"/>
                  <a:pt x="6979448" y="6329553"/>
                  <a:pt x="6763486" y="6540882"/>
                </a:cubicBezTo>
                <a:cubicBezTo>
                  <a:pt x="6547269" y="6752400"/>
                  <a:pt x="6277252" y="6858000"/>
                  <a:pt x="5953055" y="6858000"/>
                </a:cubicBezTo>
                <a:cubicBezTo>
                  <a:pt x="5628857" y="6858000"/>
                  <a:pt x="5336445" y="6742557"/>
                  <a:pt x="5076325" y="6511418"/>
                </a:cubicBezTo>
                <a:close/>
              </a:path>
            </a:pathLst>
          </a:custGeom>
          <a:solidFill>
            <a:schemeClr val="accent2"/>
          </a:solidFill>
          <a:ln w="6344" cap="flat">
            <a:noFill/>
            <a:prstDash val="solid"/>
            <a:miter/>
          </a:ln>
        </p:spPr>
        <p:txBody>
          <a:bodyPr rtlCol="0" anchor="ctr"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2160502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inaus kuvalla tumma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Kuvan paikkamerkki 17">
            <a:extLst>
              <a:ext uri="{FF2B5EF4-FFF2-40B4-BE49-F238E27FC236}">
                <a16:creationId xmlns:a16="http://schemas.microsoft.com/office/drawing/2014/main" id="{0A02D69F-602C-1755-A95C-077D0D5A5CE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1999" cy="6857999"/>
          </a:xfrm>
          <a:custGeom>
            <a:avLst/>
            <a:gdLst>
              <a:gd name="connsiteX0" fmla="*/ 0 w 12191999"/>
              <a:gd name="connsiteY0" fmla="*/ 0 h 6857999"/>
              <a:gd name="connsiteX1" fmla="*/ 10997677 w 12191999"/>
              <a:gd name="connsiteY1" fmla="*/ 0 h 6857999"/>
              <a:gd name="connsiteX2" fmla="*/ 10997677 w 12191999"/>
              <a:gd name="connsiteY2" fmla="*/ 603036 h 6857999"/>
              <a:gd name="connsiteX3" fmla="*/ 11599433 w 12191999"/>
              <a:gd name="connsiteY3" fmla="*/ 1204792 h 6857999"/>
              <a:gd name="connsiteX4" fmla="*/ 12191999 w 12191999"/>
              <a:gd name="connsiteY4" fmla="*/ 1204792 h 6857999"/>
              <a:gd name="connsiteX5" fmla="*/ 12191999 w 12191999"/>
              <a:gd name="connsiteY5" fmla="*/ 6857999 h 6857999"/>
              <a:gd name="connsiteX6" fmla="*/ 0 w 12191999"/>
              <a:gd name="connsiteY6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1999" h="6857999">
                <a:moveTo>
                  <a:pt x="0" y="0"/>
                </a:moveTo>
                <a:lnTo>
                  <a:pt x="10997677" y="0"/>
                </a:lnTo>
                <a:lnTo>
                  <a:pt x="10997677" y="603036"/>
                </a:lnTo>
                <a:cubicBezTo>
                  <a:pt x="10997677" y="935154"/>
                  <a:pt x="11267315" y="1204792"/>
                  <a:pt x="11599433" y="1204792"/>
                </a:cubicBezTo>
                <a:lnTo>
                  <a:pt x="12191999" y="1204792"/>
                </a:lnTo>
                <a:lnTo>
                  <a:pt x="12191999" y="6857999"/>
                </a:lnTo>
                <a:lnTo>
                  <a:pt x="0" y="6857999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5BDCD7B1-E483-F5BB-6D38-4065470456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2002631"/>
            <a:ext cx="11343339" cy="2852737"/>
          </a:xfrm>
          <a:prstGeom prst="rect">
            <a:avLst/>
          </a:prstGeom>
        </p:spPr>
        <p:txBody>
          <a:bodyPr anchor="ctr"/>
          <a:lstStyle>
            <a:lvl1pPr algn="ctr">
              <a:defRPr sz="6000" b="1" i="1">
                <a:solidFill>
                  <a:schemeClr val="bg1"/>
                </a:solidFill>
                <a:effectLst>
                  <a:outerShdw blurRad="533400" dir="5400000" sx="105000" sy="105000" algn="ctr" rotWithShape="0">
                    <a:srgbClr val="000000"/>
                  </a:outerShdw>
                </a:effectLst>
                <a:latin typeface="Merriweather" pitchFamily="2" charset="77"/>
              </a:defRPr>
            </a:lvl1pPr>
          </a:lstStyle>
          <a:p>
            <a:r>
              <a:rPr lang="fi-FI" dirty="0"/>
              <a:t>Tämän lainauksen taakse voi laittaa tumman kuvan.”</a:t>
            </a:r>
          </a:p>
        </p:txBody>
      </p:sp>
      <p:sp>
        <p:nvSpPr>
          <p:cNvPr id="4" name="Alatunnisteen paikkamerkki 4">
            <a:extLst>
              <a:ext uri="{FF2B5EF4-FFF2-40B4-BE49-F238E27FC236}">
                <a16:creationId xmlns:a16="http://schemas.microsoft.com/office/drawing/2014/main" id="{AD226A78-B586-5D5E-EFF8-AA46F7A661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5" name="Dian numeron paikkamerkki 5">
            <a:extLst>
              <a:ext uri="{FF2B5EF4-FFF2-40B4-BE49-F238E27FC236}">
                <a16:creationId xmlns:a16="http://schemas.microsoft.com/office/drawing/2014/main" id="{09EEA29E-4F23-A5B5-4F7D-FD45A44BB7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870A464-F060-4E12-BC80-B2AE5F264B4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6" name="Päivämäärän paikkamerkki 3">
            <a:extLst>
              <a:ext uri="{FF2B5EF4-FFF2-40B4-BE49-F238E27FC236}">
                <a16:creationId xmlns:a16="http://schemas.microsoft.com/office/drawing/2014/main" id="{4354C152-019B-8A3F-A734-5E743564E2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376F858-85C4-B041-8B71-56C73AA11FF1}" type="datetime1">
              <a:rPr lang="fi-FI" smtClean="0"/>
              <a:t>7.5.2025</a:t>
            </a:fld>
            <a:endParaRPr lang="fi-FI" dirty="0"/>
          </a:p>
        </p:txBody>
      </p:sp>
      <p:sp>
        <p:nvSpPr>
          <p:cNvPr id="7" name="Kuva 13">
            <a:extLst>
              <a:ext uri="{FF2B5EF4-FFF2-40B4-BE49-F238E27FC236}">
                <a16:creationId xmlns:a16="http://schemas.microsoft.com/office/drawing/2014/main" id="{6FE54DA4-739B-8BEE-3851-D5736F586918}"/>
              </a:ext>
            </a:extLst>
          </p:cNvPr>
          <p:cNvSpPr/>
          <p:nvPr userDrawn="1"/>
        </p:nvSpPr>
        <p:spPr>
          <a:xfrm>
            <a:off x="1729034" y="1074822"/>
            <a:ext cx="770945" cy="738289"/>
          </a:xfrm>
          <a:custGeom>
            <a:avLst/>
            <a:gdLst>
              <a:gd name="connsiteX0" fmla="*/ 832572 w 7161340"/>
              <a:gd name="connsiteY0" fmla="*/ 6511418 h 6858000"/>
              <a:gd name="connsiteX1" fmla="*/ 221038 w 7161340"/>
              <a:gd name="connsiteY1" fmla="*/ 5604383 h 6858000"/>
              <a:gd name="connsiteX2" fmla="*/ 0 w 7161340"/>
              <a:gd name="connsiteY2" fmla="*/ 4409758 h 6858000"/>
              <a:gd name="connsiteX3" fmla="*/ 368354 w 7161340"/>
              <a:gd name="connsiteY3" fmla="*/ 2470341 h 6858000"/>
              <a:gd name="connsiteX4" fmla="*/ 1281945 w 7161340"/>
              <a:gd name="connsiteY4" fmla="*/ 921766 h 6858000"/>
              <a:gd name="connsiteX5" fmla="*/ 2328196 w 7161340"/>
              <a:gd name="connsiteY5" fmla="*/ 0 h 6858000"/>
              <a:gd name="connsiteX6" fmla="*/ 2342915 w 7161340"/>
              <a:gd name="connsiteY6" fmla="*/ 0 h 6858000"/>
              <a:gd name="connsiteX7" fmla="*/ 2917588 w 7161340"/>
              <a:gd name="connsiteY7" fmla="*/ 516192 h 6858000"/>
              <a:gd name="connsiteX8" fmla="*/ 2917588 w 7161340"/>
              <a:gd name="connsiteY8" fmla="*/ 752158 h 6858000"/>
              <a:gd name="connsiteX9" fmla="*/ 2232396 w 7161340"/>
              <a:gd name="connsiteY9" fmla="*/ 1725549 h 6858000"/>
              <a:gd name="connsiteX10" fmla="*/ 1915557 w 7161340"/>
              <a:gd name="connsiteY10" fmla="*/ 3288856 h 6858000"/>
              <a:gd name="connsiteX11" fmla="*/ 2048155 w 7161340"/>
              <a:gd name="connsiteY11" fmla="*/ 4041013 h 6858000"/>
              <a:gd name="connsiteX12" fmla="*/ 2431292 w 7161340"/>
              <a:gd name="connsiteY12" fmla="*/ 4660456 h 6858000"/>
              <a:gd name="connsiteX13" fmla="*/ 2755489 w 7161340"/>
              <a:gd name="connsiteY13" fmla="*/ 5184013 h 6858000"/>
              <a:gd name="connsiteX14" fmla="*/ 2858649 w 7161340"/>
              <a:gd name="connsiteY14" fmla="*/ 5751830 h 6858000"/>
              <a:gd name="connsiteX15" fmla="*/ 2527092 w 7161340"/>
              <a:gd name="connsiteY15" fmla="*/ 6540882 h 6858000"/>
              <a:gd name="connsiteX16" fmla="*/ 1709302 w 7161340"/>
              <a:gd name="connsiteY16" fmla="*/ 6858000 h 6858000"/>
              <a:gd name="connsiteX17" fmla="*/ 832572 w 7161340"/>
              <a:gd name="connsiteY17" fmla="*/ 6511418 h 6858000"/>
              <a:gd name="connsiteX18" fmla="*/ 5076325 w 7161340"/>
              <a:gd name="connsiteY18" fmla="*/ 6511418 h 6858000"/>
              <a:gd name="connsiteX19" fmla="*/ 4464791 w 7161340"/>
              <a:gd name="connsiteY19" fmla="*/ 5604383 h 6858000"/>
              <a:gd name="connsiteX20" fmla="*/ 4243753 w 7161340"/>
              <a:gd name="connsiteY20" fmla="*/ 4409758 h 6858000"/>
              <a:gd name="connsiteX21" fmla="*/ 4612171 w 7161340"/>
              <a:gd name="connsiteY21" fmla="*/ 2470341 h 6858000"/>
              <a:gd name="connsiteX22" fmla="*/ 5525761 w 7161340"/>
              <a:gd name="connsiteY22" fmla="*/ 921766 h 6858000"/>
              <a:gd name="connsiteX23" fmla="*/ 6571949 w 7161340"/>
              <a:gd name="connsiteY23" fmla="*/ 0 h 6858000"/>
              <a:gd name="connsiteX24" fmla="*/ 6586667 w 7161340"/>
              <a:gd name="connsiteY24" fmla="*/ 0 h 6858000"/>
              <a:gd name="connsiteX25" fmla="*/ 7161341 w 7161340"/>
              <a:gd name="connsiteY25" fmla="*/ 516192 h 6858000"/>
              <a:gd name="connsiteX26" fmla="*/ 7161341 w 7161340"/>
              <a:gd name="connsiteY26" fmla="*/ 752158 h 6858000"/>
              <a:gd name="connsiteX27" fmla="*/ 6468789 w 7161340"/>
              <a:gd name="connsiteY27" fmla="*/ 1732915 h 6858000"/>
              <a:gd name="connsiteX28" fmla="*/ 6144591 w 7161340"/>
              <a:gd name="connsiteY28" fmla="*/ 3288856 h 6858000"/>
              <a:gd name="connsiteX29" fmla="*/ 6277189 w 7161340"/>
              <a:gd name="connsiteY29" fmla="*/ 4041013 h 6858000"/>
              <a:gd name="connsiteX30" fmla="*/ 6660326 w 7161340"/>
              <a:gd name="connsiteY30" fmla="*/ 4660456 h 6858000"/>
              <a:gd name="connsiteX31" fmla="*/ 6984523 w 7161340"/>
              <a:gd name="connsiteY31" fmla="*/ 5184013 h 6858000"/>
              <a:gd name="connsiteX32" fmla="*/ 7087683 w 7161340"/>
              <a:gd name="connsiteY32" fmla="*/ 5751830 h 6858000"/>
              <a:gd name="connsiteX33" fmla="*/ 6763486 w 7161340"/>
              <a:gd name="connsiteY33" fmla="*/ 6540882 h 6858000"/>
              <a:gd name="connsiteX34" fmla="*/ 5953055 w 7161340"/>
              <a:gd name="connsiteY34" fmla="*/ 6858000 h 6858000"/>
              <a:gd name="connsiteX35" fmla="*/ 5076325 w 7161340"/>
              <a:gd name="connsiteY35" fmla="*/ 651141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7161340" h="6858000">
                <a:moveTo>
                  <a:pt x="832572" y="6511418"/>
                </a:moveTo>
                <a:cubicBezTo>
                  <a:pt x="572199" y="6280531"/>
                  <a:pt x="368418" y="5978144"/>
                  <a:pt x="221038" y="5604383"/>
                </a:cubicBezTo>
                <a:cubicBezTo>
                  <a:pt x="73658" y="5230813"/>
                  <a:pt x="0" y="4832604"/>
                  <a:pt x="0" y="4409758"/>
                </a:cubicBezTo>
                <a:cubicBezTo>
                  <a:pt x="0" y="3721672"/>
                  <a:pt x="122700" y="3075051"/>
                  <a:pt x="368354" y="2470341"/>
                </a:cubicBezTo>
                <a:cubicBezTo>
                  <a:pt x="613818" y="1865630"/>
                  <a:pt x="918412" y="1349439"/>
                  <a:pt x="1281945" y="921766"/>
                </a:cubicBezTo>
                <a:cubicBezTo>
                  <a:pt x="1645287" y="494094"/>
                  <a:pt x="1994101" y="186881"/>
                  <a:pt x="2328196" y="0"/>
                </a:cubicBezTo>
                <a:lnTo>
                  <a:pt x="2342915" y="0"/>
                </a:lnTo>
                <a:lnTo>
                  <a:pt x="2917588" y="516192"/>
                </a:lnTo>
                <a:lnTo>
                  <a:pt x="2917588" y="752158"/>
                </a:lnTo>
                <a:cubicBezTo>
                  <a:pt x="2671934" y="978472"/>
                  <a:pt x="2443536" y="1302893"/>
                  <a:pt x="2232396" y="1725549"/>
                </a:cubicBezTo>
                <a:cubicBezTo>
                  <a:pt x="2021064" y="2148396"/>
                  <a:pt x="1915557" y="2669477"/>
                  <a:pt x="1915557" y="3288856"/>
                </a:cubicBezTo>
                <a:cubicBezTo>
                  <a:pt x="1915557" y="3593719"/>
                  <a:pt x="1959778" y="3844481"/>
                  <a:pt x="2048155" y="4041013"/>
                </a:cubicBezTo>
                <a:cubicBezTo>
                  <a:pt x="2136595" y="4237800"/>
                  <a:pt x="2264117" y="4444302"/>
                  <a:pt x="2431292" y="4660456"/>
                </a:cubicBezTo>
                <a:cubicBezTo>
                  <a:pt x="2578608" y="4857242"/>
                  <a:pt x="2686653" y="5031677"/>
                  <a:pt x="2755489" y="5184013"/>
                </a:cubicBezTo>
                <a:cubicBezTo>
                  <a:pt x="2824072" y="5336540"/>
                  <a:pt x="2858649" y="5525770"/>
                  <a:pt x="2858649" y="5751830"/>
                </a:cubicBezTo>
                <a:cubicBezTo>
                  <a:pt x="2858649" y="6066600"/>
                  <a:pt x="2748130" y="6329553"/>
                  <a:pt x="2527092" y="6540882"/>
                </a:cubicBezTo>
                <a:cubicBezTo>
                  <a:pt x="2306054" y="6752400"/>
                  <a:pt x="2033436" y="6858000"/>
                  <a:pt x="1709302" y="6858000"/>
                </a:cubicBezTo>
                <a:cubicBezTo>
                  <a:pt x="1385168" y="6858000"/>
                  <a:pt x="1092692" y="6742557"/>
                  <a:pt x="832572" y="6511418"/>
                </a:cubicBezTo>
                <a:close/>
                <a:moveTo>
                  <a:pt x="5076325" y="6511418"/>
                </a:moveTo>
                <a:cubicBezTo>
                  <a:pt x="4815952" y="6280531"/>
                  <a:pt x="4612171" y="5978144"/>
                  <a:pt x="4464791" y="5604383"/>
                </a:cubicBezTo>
                <a:cubicBezTo>
                  <a:pt x="4317411" y="5230813"/>
                  <a:pt x="4243753" y="4832604"/>
                  <a:pt x="4243753" y="4409758"/>
                </a:cubicBezTo>
                <a:cubicBezTo>
                  <a:pt x="4243753" y="3721672"/>
                  <a:pt x="4366453" y="3075051"/>
                  <a:pt x="4612171" y="2470341"/>
                </a:cubicBezTo>
                <a:cubicBezTo>
                  <a:pt x="4857572" y="1865630"/>
                  <a:pt x="5162228" y="1349439"/>
                  <a:pt x="5525761" y="921766"/>
                </a:cubicBezTo>
                <a:cubicBezTo>
                  <a:pt x="5889103" y="494030"/>
                  <a:pt x="6237917" y="186881"/>
                  <a:pt x="6571949" y="0"/>
                </a:cubicBezTo>
                <a:lnTo>
                  <a:pt x="6586667" y="0"/>
                </a:lnTo>
                <a:lnTo>
                  <a:pt x="7161341" y="516192"/>
                </a:lnTo>
                <a:lnTo>
                  <a:pt x="7161341" y="752158"/>
                </a:lnTo>
                <a:cubicBezTo>
                  <a:pt x="6915687" y="978472"/>
                  <a:pt x="6684752" y="1305243"/>
                  <a:pt x="6468789" y="1732915"/>
                </a:cubicBezTo>
                <a:cubicBezTo>
                  <a:pt x="6252573" y="2160651"/>
                  <a:pt x="6144591" y="2679319"/>
                  <a:pt x="6144591" y="3288856"/>
                </a:cubicBezTo>
                <a:cubicBezTo>
                  <a:pt x="6144591" y="3593719"/>
                  <a:pt x="6188812" y="3844481"/>
                  <a:pt x="6277189" y="4041013"/>
                </a:cubicBezTo>
                <a:cubicBezTo>
                  <a:pt x="6365566" y="4237800"/>
                  <a:pt x="6493151" y="4444302"/>
                  <a:pt x="6660326" y="4660456"/>
                </a:cubicBezTo>
                <a:cubicBezTo>
                  <a:pt x="6807706" y="4857242"/>
                  <a:pt x="6915687" y="5031677"/>
                  <a:pt x="6984523" y="5184013"/>
                </a:cubicBezTo>
                <a:cubicBezTo>
                  <a:pt x="7053106" y="5336540"/>
                  <a:pt x="7087683" y="5525770"/>
                  <a:pt x="7087683" y="5751830"/>
                </a:cubicBezTo>
                <a:cubicBezTo>
                  <a:pt x="7087683" y="6066600"/>
                  <a:pt x="6979448" y="6329553"/>
                  <a:pt x="6763486" y="6540882"/>
                </a:cubicBezTo>
                <a:cubicBezTo>
                  <a:pt x="6547269" y="6752400"/>
                  <a:pt x="6277252" y="6858000"/>
                  <a:pt x="5953055" y="6858000"/>
                </a:cubicBezTo>
                <a:cubicBezTo>
                  <a:pt x="5628857" y="6858000"/>
                  <a:pt x="5336445" y="6742557"/>
                  <a:pt x="5076325" y="6511418"/>
                </a:cubicBezTo>
                <a:close/>
              </a:path>
            </a:pathLst>
          </a:custGeom>
          <a:solidFill>
            <a:schemeClr val="bg1"/>
          </a:solidFill>
          <a:ln w="6344" cap="flat">
            <a:noFill/>
            <a:prstDash val="solid"/>
            <a:miter/>
          </a:ln>
        </p:spPr>
        <p:txBody>
          <a:bodyPr rtlCol="0" anchor="ctr"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7565441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lä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1">
            <a:extLst>
              <a:ext uri="{FF2B5EF4-FFF2-40B4-BE49-F238E27FC236}">
                <a16:creationId xmlns:a16="http://schemas.microsoft.com/office/drawing/2014/main" id="{7E99A1DB-FE1E-2B03-E777-F7CF6AC0297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546185"/>
            <a:ext cx="10573347" cy="882300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r>
              <a:rPr lang="fi-FI" dirty="0"/>
              <a:t>Tässä dia, jossa pelkkä otsikko</a:t>
            </a:r>
          </a:p>
        </p:txBody>
      </p:sp>
      <p:sp>
        <p:nvSpPr>
          <p:cNvPr id="2" name="Alatunnisteen paikkamerkki 4">
            <a:extLst>
              <a:ext uri="{FF2B5EF4-FFF2-40B4-BE49-F238E27FC236}">
                <a16:creationId xmlns:a16="http://schemas.microsoft.com/office/drawing/2014/main" id="{FDD72270-62B2-93DC-58CF-1BAC0B2F63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7" name="Dian numeron paikkamerkki 5">
            <a:extLst>
              <a:ext uri="{FF2B5EF4-FFF2-40B4-BE49-F238E27FC236}">
                <a16:creationId xmlns:a16="http://schemas.microsoft.com/office/drawing/2014/main" id="{8125CCA9-AF25-EF58-74DC-D8AD670FE0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8" name="Päivämäärän paikkamerkki 3">
            <a:extLst>
              <a:ext uri="{FF2B5EF4-FFF2-40B4-BE49-F238E27FC236}">
                <a16:creationId xmlns:a16="http://schemas.microsoft.com/office/drawing/2014/main" id="{376D2C2C-A00B-534D-98CD-A83AA14DE46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4F68C14D-59D3-0F46-B2BD-49ED17C3D7D0}" type="datetime1">
              <a:rPr lang="fi-FI" smtClean="0"/>
              <a:t>7.5.2025</a:t>
            </a:fld>
            <a:endParaRPr lang="fi-FI" dirty="0"/>
          </a:p>
        </p:txBody>
      </p:sp>
      <p:sp>
        <p:nvSpPr>
          <p:cNvPr id="9" name="Sisällön paikkamerkki 11">
            <a:extLst>
              <a:ext uri="{FF2B5EF4-FFF2-40B4-BE49-F238E27FC236}">
                <a16:creationId xmlns:a16="http://schemas.microsoft.com/office/drawing/2014/main" id="{75554579-C480-65C7-386B-CA7470422B9D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3863" y="268373"/>
            <a:ext cx="10573347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 dirty="0"/>
              <a:t>kategoria- tai aiheotsikko</a:t>
            </a:r>
          </a:p>
        </p:txBody>
      </p:sp>
    </p:spTree>
    <p:extLst>
      <p:ext uri="{BB962C8B-B14F-4D97-AF65-F5344CB8AC3E}">
        <p14:creationId xmlns:p14="http://schemas.microsoft.com/office/powerpoint/2010/main" val="205577737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Kuvan paikkamerkki 17">
            <a:extLst>
              <a:ext uri="{FF2B5EF4-FFF2-40B4-BE49-F238E27FC236}">
                <a16:creationId xmlns:a16="http://schemas.microsoft.com/office/drawing/2014/main" id="{501E3082-B84D-8D77-CC31-7FFA588B352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1999" cy="6857999"/>
          </a:xfrm>
          <a:custGeom>
            <a:avLst/>
            <a:gdLst>
              <a:gd name="connsiteX0" fmla="*/ 0 w 12191999"/>
              <a:gd name="connsiteY0" fmla="*/ 0 h 6857999"/>
              <a:gd name="connsiteX1" fmla="*/ 10997677 w 12191999"/>
              <a:gd name="connsiteY1" fmla="*/ 0 h 6857999"/>
              <a:gd name="connsiteX2" fmla="*/ 10997677 w 12191999"/>
              <a:gd name="connsiteY2" fmla="*/ 603036 h 6857999"/>
              <a:gd name="connsiteX3" fmla="*/ 11599433 w 12191999"/>
              <a:gd name="connsiteY3" fmla="*/ 1204792 h 6857999"/>
              <a:gd name="connsiteX4" fmla="*/ 12191999 w 12191999"/>
              <a:gd name="connsiteY4" fmla="*/ 1204792 h 6857999"/>
              <a:gd name="connsiteX5" fmla="*/ 12191999 w 12191999"/>
              <a:gd name="connsiteY5" fmla="*/ 6857999 h 6857999"/>
              <a:gd name="connsiteX6" fmla="*/ 0 w 12191999"/>
              <a:gd name="connsiteY6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1999" h="6857999">
                <a:moveTo>
                  <a:pt x="0" y="0"/>
                </a:moveTo>
                <a:lnTo>
                  <a:pt x="10997677" y="0"/>
                </a:lnTo>
                <a:lnTo>
                  <a:pt x="10997677" y="603036"/>
                </a:lnTo>
                <a:cubicBezTo>
                  <a:pt x="10997677" y="935154"/>
                  <a:pt x="11267315" y="1204792"/>
                  <a:pt x="11599433" y="1204792"/>
                </a:cubicBezTo>
                <a:lnTo>
                  <a:pt x="12191999" y="1204792"/>
                </a:lnTo>
                <a:lnTo>
                  <a:pt x="12191999" y="6857999"/>
                </a:lnTo>
                <a:lnTo>
                  <a:pt x="0" y="685799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fi-FI" dirty="0"/>
              <a:t>Lisää kuva napsauttamalla kuvaketta tai raahaamalla kuva tähän päälle.</a:t>
            </a:r>
          </a:p>
        </p:txBody>
      </p:sp>
    </p:spTree>
    <p:extLst>
      <p:ext uri="{BB962C8B-B14F-4D97-AF65-F5344CB8AC3E}">
        <p14:creationId xmlns:p14="http://schemas.microsoft.com/office/powerpoint/2010/main" val="281836098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xt + taulu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C6776FC-C887-71E1-1579-A9D2B28B18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546185"/>
            <a:ext cx="4347695" cy="8823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200"/>
            </a:lvl1pPr>
          </a:lstStyle>
          <a:p>
            <a:r>
              <a:rPr lang="fi-FI" dirty="0"/>
              <a:t>Tässä tilaa kaaviolle tai kuvalle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D1F9D5D-5D0C-AF3C-4A71-FB027CB8AB4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83188" y="1212850"/>
            <a:ext cx="6584482" cy="496411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dirty="0"/>
              <a:t>Lisää kaavio tai taulukko tähän.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3BC5D65D-DA2E-3719-22B2-3137D657AB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24330" y="1509447"/>
            <a:ext cx="4347695" cy="466751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8" name="Alatunnisteen paikkamerkki 4">
            <a:extLst>
              <a:ext uri="{FF2B5EF4-FFF2-40B4-BE49-F238E27FC236}">
                <a16:creationId xmlns:a16="http://schemas.microsoft.com/office/drawing/2014/main" id="{B306B6BF-DEDF-1758-F118-59642F99CF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9" name="Dian numeron paikkamerkki 5">
            <a:extLst>
              <a:ext uri="{FF2B5EF4-FFF2-40B4-BE49-F238E27FC236}">
                <a16:creationId xmlns:a16="http://schemas.microsoft.com/office/drawing/2014/main" id="{211033FD-5A60-1726-889D-CDC11C916B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11" name="Päivämäärän paikkamerkki 3">
            <a:extLst>
              <a:ext uri="{FF2B5EF4-FFF2-40B4-BE49-F238E27FC236}">
                <a16:creationId xmlns:a16="http://schemas.microsoft.com/office/drawing/2014/main" id="{8351DD0C-FFB0-8C44-B60F-CA0CC13A75F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D38720C7-5791-FF48-9B65-6549569F301F}" type="datetime1">
              <a:rPr lang="fi-FI" smtClean="0"/>
              <a:t>7.5.2025</a:t>
            </a:fld>
            <a:endParaRPr lang="fi-FI" dirty="0"/>
          </a:p>
        </p:txBody>
      </p:sp>
      <p:sp>
        <p:nvSpPr>
          <p:cNvPr id="12" name="Sisällön paikkamerkki 11">
            <a:extLst>
              <a:ext uri="{FF2B5EF4-FFF2-40B4-BE49-F238E27FC236}">
                <a16:creationId xmlns:a16="http://schemas.microsoft.com/office/drawing/2014/main" id="{97B5F9B9-3122-C7DD-C7F7-7C1835C82AF3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23863" y="268373"/>
            <a:ext cx="4347695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 dirty="0"/>
              <a:t>kategoria- tai aiheotsikko</a:t>
            </a:r>
          </a:p>
        </p:txBody>
      </p:sp>
    </p:spTree>
    <p:extLst>
      <p:ext uri="{BB962C8B-B14F-4D97-AF65-F5344CB8AC3E}">
        <p14:creationId xmlns:p14="http://schemas.microsoft.com/office/powerpoint/2010/main" val="309320804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xt + pyöristetty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Kuvan paikkamerkki 20">
            <a:extLst>
              <a:ext uri="{FF2B5EF4-FFF2-40B4-BE49-F238E27FC236}">
                <a16:creationId xmlns:a16="http://schemas.microsoft.com/office/drawing/2014/main" id="{F09A2A98-E190-DBA5-7F10-C405ED6E02E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7" y="268940"/>
            <a:ext cx="6745847" cy="5913343"/>
          </a:xfrm>
          <a:custGeom>
            <a:avLst/>
            <a:gdLst>
              <a:gd name="connsiteX0" fmla="*/ 366213 w 6745847"/>
              <a:gd name="connsiteY0" fmla="*/ 0 h 5913343"/>
              <a:gd name="connsiteX1" fmla="*/ 5804021 w 6745847"/>
              <a:gd name="connsiteY1" fmla="*/ 0 h 5913343"/>
              <a:gd name="connsiteX2" fmla="*/ 5804021 w 6745847"/>
              <a:gd name="connsiteY2" fmla="*/ 334096 h 5913343"/>
              <a:gd name="connsiteX3" fmla="*/ 6405777 w 6745847"/>
              <a:gd name="connsiteY3" fmla="*/ 935852 h 5913343"/>
              <a:gd name="connsiteX4" fmla="*/ 6745847 w 6745847"/>
              <a:gd name="connsiteY4" fmla="*/ 935852 h 5913343"/>
              <a:gd name="connsiteX5" fmla="*/ 6745847 w 6745847"/>
              <a:gd name="connsiteY5" fmla="*/ 5547130 h 5913343"/>
              <a:gd name="connsiteX6" fmla="*/ 6379634 w 6745847"/>
              <a:gd name="connsiteY6" fmla="*/ 5913343 h 5913343"/>
              <a:gd name="connsiteX7" fmla="*/ 366213 w 6745847"/>
              <a:gd name="connsiteY7" fmla="*/ 5913343 h 5913343"/>
              <a:gd name="connsiteX8" fmla="*/ 0 w 6745847"/>
              <a:gd name="connsiteY8" fmla="*/ 5547130 h 5913343"/>
              <a:gd name="connsiteX9" fmla="*/ 0 w 6745847"/>
              <a:gd name="connsiteY9" fmla="*/ 366213 h 5913343"/>
              <a:gd name="connsiteX10" fmla="*/ 366213 w 6745847"/>
              <a:gd name="connsiteY10" fmla="*/ 0 h 5913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745847" h="5913343">
                <a:moveTo>
                  <a:pt x="366213" y="0"/>
                </a:moveTo>
                <a:lnTo>
                  <a:pt x="5804021" y="0"/>
                </a:lnTo>
                <a:lnTo>
                  <a:pt x="5804021" y="334096"/>
                </a:lnTo>
                <a:cubicBezTo>
                  <a:pt x="5804021" y="666214"/>
                  <a:pt x="6073659" y="935852"/>
                  <a:pt x="6405777" y="935852"/>
                </a:cubicBezTo>
                <a:lnTo>
                  <a:pt x="6745847" y="935852"/>
                </a:lnTo>
                <a:lnTo>
                  <a:pt x="6745847" y="5547130"/>
                </a:lnTo>
                <a:cubicBezTo>
                  <a:pt x="6745847" y="5749384"/>
                  <a:pt x="6581888" y="5913343"/>
                  <a:pt x="6379634" y="5913343"/>
                </a:cubicBezTo>
                <a:lnTo>
                  <a:pt x="366213" y="5913343"/>
                </a:lnTo>
                <a:cubicBezTo>
                  <a:pt x="163959" y="5913343"/>
                  <a:pt x="0" y="5749384"/>
                  <a:pt x="0" y="5547130"/>
                </a:cubicBezTo>
                <a:lnTo>
                  <a:pt x="0" y="366213"/>
                </a:lnTo>
                <a:cubicBezTo>
                  <a:pt x="0" y="163959"/>
                  <a:pt x="163959" y="0"/>
                  <a:pt x="366213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8" name="Tekstin paikkamerkki 3">
            <a:extLst>
              <a:ext uri="{FF2B5EF4-FFF2-40B4-BE49-F238E27FC236}">
                <a16:creationId xmlns:a16="http://schemas.microsoft.com/office/drawing/2014/main" id="{4C4E1939-CA9F-567A-D0EB-713863CDE4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24330" y="1509447"/>
            <a:ext cx="4347695" cy="466751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" name="Alatunnisteen paikkamerkki 4">
            <a:extLst>
              <a:ext uri="{FF2B5EF4-FFF2-40B4-BE49-F238E27FC236}">
                <a16:creationId xmlns:a16="http://schemas.microsoft.com/office/drawing/2014/main" id="{E3728E02-43EE-1B58-E1DE-1137FAAE73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4" name="Dian numeron paikkamerkki 5">
            <a:extLst>
              <a:ext uri="{FF2B5EF4-FFF2-40B4-BE49-F238E27FC236}">
                <a16:creationId xmlns:a16="http://schemas.microsoft.com/office/drawing/2014/main" id="{970C61ED-AA39-3F83-BFEC-0BEB5C6804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2A881501-36D2-7B4B-4688-E578C138CD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898439B1-E753-FA44-9CF7-0B6C4F183480}" type="datetime1">
              <a:rPr lang="fi-FI" smtClean="0"/>
              <a:t>7.5.2025</a:t>
            </a:fld>
            <a:endParaRPr lang="fi-FI" dirty="0"/>
          </a:p>
        </p:txBody>
      </p:sp>
      <p:sp>
        <p:nvSpPr>
          <p:cNvPr id="10" name="Otsikko 1">
            <a:extLst>
              <a:ext uri="{FF2B5EF4-FFF2-40B4-BE49-F238E27FC236}">
                <a16:creationId xmlns:a16="http://schemas.microsoft.com/office/drawing/2014/main" id="{391C7ADA-7811-6548-19E5-527D2E5A25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546185"/>
            <a:ext cx="4347695" cy="8823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200"/>
            </a:lvl1pPr>
          </a:lstStyle>
          <a:p>
            <a:r>
              <a:rPr lang="fi-FI" dirty="0"/>
              <a:t>Tässä pyöristetty kuvapaikka mukana</a:t>
            </a:r>
          </a:p>
        </p:txBody>
      </p:sp>
      <p:sp>
        <p:nvSpPr>
          <p:cNvPr id="12" name="Sisällön paikkamerkki 11">
            <a:extLst>
              <a:ext uri="{FF2B5EF4-FFF2-40B4-BE49-F238E27FC236}">
                <a16:creationId xmlns:a16="http://schemas.microsoft.com/office/drawing/2014/main" id="{10A8A6CC-47E4-34DE-5FB8-FA17693500D8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23863" y="268373"/>
            <a:ext cx="4347695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 dirty="0"/>
              <a:t>kategoria- tai aiheotsikko</a:t>
            </a:r>
          </a:p>
        </p:txBody>
      </p:sp>
    </p:spTree>
    <p:extLst>
      <p:ext uri="{BB962C8B-B14F-4D97-AF65-F5344CB8AC3E}">
        <p14:creationId xmlns:p14="http://schemas.microsoft.com/office/powerpoint/2010/main" val="180140058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xt vasen + kuva oikea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Kuvan paikkamerkki 19">
            <a:extLst>
              <a:ext uri="{FF2B5EF4-FFF2-40B4-BE49-F238E27FC236}">
                <a16:creationId xmlns:a16="http://schemas.microsoft.com/office/drawing/2014/main" id="{E791CF2A-B54F-5F88-741F-6433F216E15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6000" y="0"/>
            <a:ext cx="6096000" cy="6858000"/>
          </a:xfrm>
          <a:custGeom>
            <a:avLst/>
            <a:gdLst>
              <a:gd name="connsiteX0" fmla="*/ 0 w 6096000"/>
              <a:gd name="connsiteY0" fmla="*/ 0 h 6858000"/>
              <a:gd name="connsiteX1" fmla="*/ 4901677 w 6096000"/>
              <a:gd name="connsiteY1" fmla="*/ 0 h 6858000"/>
              <a:gd name="connsiteX2" fmla="*/ 4901677 w 6096000"/>
              <a:gd name="connsiteY2" fmla="*/ 603036 h 6858000"/>
              <a:gd name="connsiteX3" fmla="*/ 5503433 w 6096000"/>
              <a:gd name="connsiteY3" fmla="*/ 1204792 h 6858000"/>
              <a:gd name="connsiteX4" fmla="*/ 6096000 w 6096000"/>
              <a:gd name="connsiteY4" fmla="*/ 1204792 h 6858000"/>
              <a:gd name="connsiteX5" fmla="*/ 6096000 w 6096000"/>
              <a:gd name="connsiteY5" fmla="*/ 6858000 h 6858000"/>
              <a:gd name="connsiteX6" fmla="*/ 0 w 609600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4901677" y="0"/>
                </a:lnTo>
                <a:lnTo>
                  <a:pt x="4901677" y="603036"/>
                </a:lnTo>
                <a:cubicBezTo>
                  <a:pt x="4901677" y="935154"/>
                  <a:pt x="5171315" y="1204792"/>
                  <a:pt x="5503433" y="1204792"/>
                </a:cubicBezTo>
                <a:lnTo>
                  <a:pt x="6096000" y="1204792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B3A7AB0A-F94C-170B-9507-FB98724E3E6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4330" y="6356350"/>
            <a:ext cx="950338" cy="365125"/>
          </a:xfrm>
        </p:spPr>
        <p:txBody>
          <a:bodyPr/>
          <a:lstStyle/>
          <a:p>
            <a:fld id="{FD55ABD8-183C-F047-A200-BF9304AA7656}" type="datetime1">
              <a:rPr lang="fi-FI" smtClean="0"/>
              <a:t>7.5.2025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A75185EF-3CE4-07C1-3D66-BE4D86F427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04055" y="6356349"/>
            <a:ext cx="3495483" cy="365125"/>
          </a:xfrm>
        </p:spPr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12A8B907-2A89-6964-BB6D-524AE82D74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91828" y="6356350"/>
            <a:ext cx="711882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8" name="Tekstin paikkamerkki 3">
            <a:extLst>
              <a:ext uri="{FF2B5EF4-FFF2-40B4-BE49-F238E27FC236}">
                <a16:creationId xmlns:a16="http://schemas.microsoft.com/office/drawing/2014/main" id="{4C4E1939-CA9F-567A-D0EB-713863CDE4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24330" y="1509447"/>
            <a:ext cx="5479380" cy="466751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25CA7AE3-B201-F619-127C-49406CE5C15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546185"/>
            <a:ext cx="5479380" cy="8823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200"/>
            </a:lvl1pPr>
          </a:lstStyle>
          <a:p>
            <a:r>
              <a:rPr lang="fi-FI" dirty="0"/>
              <a:t>Tässä iso kuvapaikka tekstin mukana</a:t>
            </a:r>
          </a:p>
        </p:txBody>
      </p:sp>
      <p:sp>
        <p:nvSpPr>
          <p:cNvPr id="4" name="Sisällön paikkamerkki 11">
            <a:extLst>
              <a:ext uri="{FF2B5EF4-FFF2-40B4-BE49-F238E27FC236}">
                <a16:creationId xmlns:a16="http://schemas.microsoft.com/office/drawing/2014/main" id="{882DD240-E93C-4003-DA9D-301BC9117938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423863" y="268373"/>
            <a:ext cx="5479380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 dirty="0"/>
              <a:t>kategoria- tai aiheotsikko</a:t>
            </a:r>
          </a:p>
        </p:txBody>
      </p:sp>
    </p:spTree>
    <p:extLst>
      <p:ext uri="{BB962C8B-B14F-4D97-AF65-F5344CB8AC3E}">
        <p14:creationId xmlns:p14="http://schemas.microsoft.com/office/powerpoint/2010/main" val="7927662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oitus magent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Ryhmä 4">
            <a:extLst>
              <a:ext uri="{FF2B5EF4-FFF2-40B4-BE49-F238E27FC236}">
                <a16:creationId xmlns:a16="http://schemas.microsoft.com/office/drawing/2014/main" id="{F4EEFEB2-F3E3-E8BE-393D-00E61297D96E}"/>
              </a:ext>
            </a:extLst>
          </p:cNvPr>
          <p:cNvGrpSpPr/>
          <p:nvPr userDrawn="1"/>
        </p:nvGrpSpPr>
        <p:grpSpPr>
          <a:xfrm>
            <a:off x="7277846" y="-4344022"/>
            <a:ext cx="15544507" cy="15545031"/>
            <a:chOff x="7277846" y="-4344022"/>
            <a:chExt cx="15544507" cy="15545031"/>
          </a:xfrm>
        </p:grpSpPr>
        <p:sp>
          <p:nvSpPr>
            <p:cNvPr id="6" name="Puolivapaa piirto 5">
              <a:extLst>
                <a:ext uri="{FF2B5EF4-FFF2-40B4-BE49-F238E27FC236}">
                  <a16:creationId xmlns:a16="http://schemas.microsoft.com/office/drawing/2014/main" id="{48B41766-D29F-CC17-3C83-4488F988D6F0}"/>
                </a:ext>
              </a:extLst>
            </p:cNvPr>
            <p:cNvSpPr/>
            <p:nvPr userDrawn="1"/>
          </p:nvSpPr>
          <p:spPr>
            <a:xfrm>
              <a:off x="7277846" y="-4344022"/>
              <a:ext cx="15544507" cy="15545031"/>
            </a:xfrm>
            <a:custGeom>
              <a:avLst/>
              <a:gdLst>
                <a:gd name="connsiteX0" fmla="*/ 15544508 w 15544507"/>
                <a:gd name="connsiteY0" fmla="*/ 7772517 h 15545031"/>
                <a:gd name="connsiteX1" fmla="*/ 7772255 w 15544507"/>
                <a:gd name="connsiteY1" fmla="*/ 15545033 h 15545031"/>
                <a:gd name="connsiteX2" fmla="*/ 1 w 15544507"/>
                <a:gd name="connsiteY2" fmla="*/ 7772517 h 15545031"/>
                <a:gd name="connsiteX3" fmla="*/ 7772255 w 15544507"/>
                <a:gd name="connsiteY3" fmla="*/ 0 h 15545031"/>
                <a:gd name="connsiteX4" fmla="*/ 15544508 w 15544507"/>
                <a:gd name="connsiteY4" fmla="*/ 7772517 h 15545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544507" h="15545031">
                  <a:moveTo>
                    <a:pt x="15544508" y="7772517"/>
                  </a:moveTo>
                  <a:cubicBezTo>
                    <a:pt x="15544508" y="12065158"/>
                    <a:pt x="12064751" y="15545033"/>
                    <a:pt x="7772255" y="15545033"/>
                  </a:cubicBezTo>
                  <a:cubicBezTo>
                    <a:pt x="3479757" y="15545033"/>
                    <a:pt x="1" y="12065158"/>
                    <a:pt x="1" y="7772517"/>
                  </a:cubicBezTo>
                  <a:cubicBezTo>
                    <a:pt x="1" y="3479874"/>
                    <a:pt x="3479757" y="0"/>
                    <a:pt x="7772255" y="0"/>
                  </a:cubicBezTo>
                  <a:cubicBezTo>
                    <a:pt x="12064751" y="0"/>
                    <a:pt x="15544508" y="3479874"/>
                    <a:pt x="15544508" y="7772517"/>
                  </a:cubicBezTo>
                  <a:close/>
                </a:path>
              </a:pathLst>
            </a:custGeom>
            <a:solidFill>
              <a:schemeClr val="bg1"/>
            </a:solidFill>
            <a:ln w="1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dirty="0"/>
            </a:p>
          </p:txBody>
        </p:sp>
        <p:grpSp>
          <p:nvGrpSpPr>
            <p:cNvPr id="7" name="Ryhmä 6">
              <a:extLst>
                <a:ext uri="{FF2B5EF4-FFF2-40B4-BE49-F238E27FC236}">
                  <a16:creationId xmlns:a16="http://schemas.microsoft.com/office/drawing/2014/main" id="{A8DAC8F2-3675-BB47-8A9D-2DC68D1A979B}"/>
                </a:ext>
              </a:extLst>
            </p:cNvPr>
            <p:cNvGrpSpPr/>
            <p:nvPr userDrawn="1"/>
          </p:nvGrpSpPr>
          <p:grpSpPr>
            <a:xfrm>
              <a:off x="8420304" y="1254738"/>
              <a:ext cx="4347426" cy="4347573"/>
              <a:chOff x="8420304" y="1254738"/>
              <a:chExt cx="4347426" cy="4347573"/>
            </a:xfrm>
          </p:grpSpPr>
          <p:sp>
            <p:nvSpPr>
              <p:cNvPr id="8" name="Puolivapaa piirto 7">
                <a:extLst>
                  <a:ext uri="{FF2B5EF4-FFF2-40B4-BE49-F238E27FC236}">
                    <a16:creationId xmlns:a16="http://schemas.microsoft.com/office/drawing/2014/main" id="{4C01CFE5-437B-1CF7-C0A1-C0B5C2A7C2AA}"/>
                  </a:ext>
                </a:extLst>
              </p:cNvPr>
              <p:cNvSpPr/>
              <p:nvPr userDrawn="1"/>
            </p:nvSpPr>
            <p:spPr>
              <a:xfrm>
                <a:off x="8420304" y="1254738"/>
                <a:ext cx="4347426" cy="4347573"/>
              </a:xfrm>
              <a:custGeom>
                <a:avLst/>
                <a:gdLst>
                  <a:gd name="connsiteX0" fmla="*/ 2173682 w 4347426"/>
                  <a:gd name="connsiteY0" fmla="*/ 4347574 h 4347573"/>
                  <a:gd name="connsiteX1" fmla="*/ 0 w 4347426"/>
                  <a:gd name="connsiteY1" fmla="*/ 2173819 h 4347573"/>
                  <a:gd name="connsiteX2" fmla="*/ 2173682 w 4347426"/>
                  <a:gd name="connsiteY2" fmla="*/ 0 h 4347573"/>
                  <a:gd name="connsiteX3" fmla="*/ 4347427 w 4347426"/>
                  <a:gd name="connsiteY3" fmla="*/ 2173819 h 4347573"/>
                  <a:gd name="connsiteX4" fmla="*/ 2173682 w 4347426"/>
                  <a:gd name="connsiteY4" fmla="*/ 4347574 h 4347573"/>
                  <a:gd name="connsiteX5" fmla="*/ 2173682 w 4347426"/>
                  <a:gd name="connsiteY5" fmla="*/ 177140 h 4347573"/>
                  <a:gd name="connsiteX6" fmla="*/ 177134 w 4347426"/>
                  <a:gd name="connsiteY6" fmla="*/ 2173756 h 4347573"/>
                  <a:gd name="connsiteX7" fmla="*/ 2173682 w 4347426"/>
                  <a:gd name="connsiteY7" fmla="*/ 4170370 h 4347573"/>
                  <a:gd name="connsiteX8" fmla="*/ 4170229 w 4347426"/>
                  <a:gd name="connsiteY8" fmla="*/ 2173756 h 4347573"/>
                  <a:gd name="connsiteX9" fmla="*/ 2173682 w 4347426"/>
                  <a:gd name="connsiteY9" fmla="*/ 177140 h 43475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347426" h="4347573">
                    <a:moveTo>
                      <a:pt x="2173682" y="4347574"/>
                    </a:moveTo>
                    <a:cubicBezTo>
                      <a:pt x="975066" y="4347574"/>
                      <a:pt x="0" y="3372412"/>
                      <a:pt x="0" y="2173819"/>
                    </a:cubicBezTo>
                    <a:cubicBezTo>
                      <a:pt x="0" y="975226"/>
                      <a:pt x="975129" y="0"/>
                      <a:pt x="2173682" y="0"/>
                    </a:cubicBezTo>
                    <a:cubicBezTo>
                      <a:pt x="3372234" y="0"/>
                      <a:pt x="4347427" y="975162"/>
                      <a:pt x="4347427" y="2173819"/>
                    </a:cubicBezTo>
                    <a:cubicBezTo>
                      <a:pt x="4347427" y="3372475"/>
                      <a:pt x="3372298" y="4347574"/>
                      <a:pt x="2173682" y="4347574"/>
                    </a:cubicBezTo>
                    <a:close/>
                    <a:moveTo>
                      <a:pt x="2173682" y="177140"/>
                    </a:moveTo>
                    <a:cubicBezTo>
                      <a:pt x="1072801" y="177140"/>
                      <a:pt x="177134" y="1072838"/>
                      <a:pt x="177134" y="2173756"/>
                    </a:cubicBezTo>
                    <a:cubicBezTo>
                      <a:pt x="177134" y="3274672"/>
                      <a:pt x="1072801" y="4170370"/>
                      <a:pt x="2173682" y="4170370"/>
                    </a:cubicBezTo>
                    <a:cubicBezTo>
                      <a:pt x="3274562" y="4170370"/>
                      <a:pt x="4170229" y="3274736"/>
                      <a:pt x="4170229" y="2173756"/>
                    </a:cubicBezTo>
                    <a:cubicBezTo>
                      <a:pt x="4170229" y="1072774"/>
                      <a:pt x="3274562" y="177140"/>
                      <a:pt x="2173682" y="17714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3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i-FI" dirty="0"/>
              </a:p>
            </p:txBody>
          </p:sp>
          <p:grpSp>
            <p:nvGrpSpPr>
              <p:cNvPr id="9" name="Ryhmä 8">
                <a:extLst>
                  <a:ext uri="{FF2B5EF4-FFF2-40B4-BE49-F238E27FC236}">
                    <a16:creationId xmlns:a16="http://schemas.microsoft.com/office/drawing/2014/main" id="{C416665E-C115-4720-4528-5C4B2C02D6E3}"/>
                  </a:ext>
                </a:extLst>
              </p:cNvPr>
              <p:cNvGrpSpPr/>
              <p:nvPr userDrawn="1"/>
            </p:nvGrpSpPr>
            <p:grpSpPr>
              <a:xfrm>
                <a:off x="9364552" y="2509938"/>
                <a:ext cx="2695237" cy="1917341"/>
                <a:chOff x="9364552" y="2509938"/>
                <a:chExt cx="2695237" cy="1917341"/>
              </a:xfrm>
            </p:grpSpPr>
            <p:sp>
              <p:nvSpPr>
                <p:cNvPr id="10" name="Puolivapaa piirto 9">
                  <a:extLst>
                    <a:ext uri="{FF2B5EF4-FFF2-40B4-BE49-F238E27FC236}">
                      <a16:creationId xmlns:a16="http://schemas.microsoft.com/office/drawing/2014/main" id="{895F4018-609B-DEE0-6C77-9338377C9AE5}"/>
                    </a:ext>
                  </a:extLst>
                </p:cNvPr>
                <p:cNvSpPr/>
                <p:nvPr userDrawn="1"/>
              </p:nvSpPr>
              <p:spPr>
                <a:xfrm>
                  <a:off x="10291756" y="2509938"/>
                  <a:ext cx="1768033" cy="1917341"/>
                </a:xfrm>
                <a:custGeom>
                  <a:avLst/>
                  <a:gdLst>
                    <a:gd name="connsiteX0" fmla="*/ 1705167 w 1768033"/>
                    <a:gd name="connsiteY0" fmla="*/ 1917341 h 1917341"/>
                    <a:gd name="connsiteX1" fmla="*/ 1598518 w 1768033"/>
                    <a:gd name="connsiteY1" fmla="*/ 1917341 h 1917341"/>
                    <a:gd name="connsiteX2" fmla="*/ 1541850 w 1768033"/>
                    <a:gd name="connsiteY2" fmla="*/ 1880346 h 1917341"/>
                    <a:gd name="connsiteX3" fmla="*/ 886797 w 1768033"/>
                    <a:gd name="connsiteY3" fmla="*/ 408403 h 1917341"/>
                    <a:gd name="connsiteX4" fmla="*/ 881322 w 1768033"/>
                    <a:gd name="connsiteY4" fmla="*/ 408403 h 1917341"/>
                    <a:gd name="connsiteX5" fmla="*/ 226078 w 1768033"/>
                    <a:gd name="connsiteY5" fmla="*/ 1880793 h 1917341"/>
                    <a:gd name="connsiteX6" fmla="*/ 169601 w 1768033"/>
                    <a:gd name="connsiteY6" fmla="*/ 1917341 h 1917341"/>
                    <a:gd name="connsiteX7" fmla="*/ 62952 w 1768033"/>
                    <a:gd name="connsiteY7" fmla="*/ 1917341 h 1917341"/>
                    <a:gd name="connsiteX8" fmla="*/ 8958 w 1768033"/>
                    <a:gd name="connsiteY8" fmla="*/ 1890025 h 1917341"/>
                    <a:gd name="connsiteX9" fmla="*/ 6475 w 1768033"/>
                    <a:gd name="connsiteY9" fmla="*/ 1830681 h 1917341"/>
                    <a:gd name="connsiteX10" fmla="*/ 816886 w 1768033"/>
                    <a:gd name="connsiteY10" fmla="*/ 36549 h 1917341"/>
                    <a:gd name="connsiteX11" fmla="*/ 873363 w 1768033"/>
                    <a:gd name="connsiteY11" fmla="*/ 0 h 1917341"/>
                    <a:gd name="connsiteX12" fmla="*/ 899978 w 1768033"/>
                    <a:gd name="connsiteY12" fmla="*/ 0 h 1917341"/>
                    <a:gd name="connsiteX13" fmla="*/ 956263 w 1768033"/>
                    <a:gd name="connsiteY13" fmla="*/ 36102 h 1917341"/>
                    <a:gd name="connsiteX14" fmla="*/ 1761580 w 1768033"/>
                    <a:gd name="connsiteY14" fmla="*/ 1830744 h 1917341"/>
                    <a:gd name="connsiteX15" fmla="*/ 1759097 w 1768033"/>
                    <a:gd name="connsiteY15" fmla="*/ 1889961 h 1917341"/>
                    <a:gd name="connsiteX16" fmla="*/ 1705104 w 1768033"/>
                    <a:gd name="connsiteY16" fmla="*/ 1917277 h 19173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768033" h="1917341">
                      <a:moveTo>
                        <a:pt x="1705167" y="1917341"/>
                      </a:moveTo>
                      <a:lnTo>
                        <a:pt x="1598518" y="1917341"/>
                      </a:lnTo>
                      <a:cubicBezTo>
                        <a:pt x="1569547" y="1917341"/>
                        <a:pt x="1549172" y="1898748"/>
                        <a:pt x="1541850" y="1880346"/>
                      </a:cubicBezTo>
                      <a:cubicBezTo>
                        <a:pt x="1536820" y="1869012"/>
                        <a:pt x="1021208" y="707669"/>
                        <a:pt x="886797" y="408403"/>
                      </a:cubicBezTo>
                      <a:lnTo>
                        <a:pt x="881322" y="408403"/>
                      </a:lnTo>
                      <a:lnTo>
                        <a:pt x="226078" y="1880793"/>
                      </a:lnTo>
                      <a:cubicBezTo>
                        <a:pt x="218883" y="1898748"/>
                        <a:pt x="198508" y="1917341"/>
                        <a:pt x="169601" y="1917341"/>
                      </a:cubicBezTo>
                      <a:lnTo>
                        <a:pt x="62952" y="1917341"/>
                      </a:lnTo>
                      <a:cubicBezTo>
                        <a:pt x="39775" y="1917341"/>
                        <a:pt x="20101" y="1907344"/>
                        <a:pt x="8958" y="1890025"/>
                      </a:cubicBezTo>
                      <a:cubicBezTo>
                        <a:pt x="-2057" y="1872833"/>
                        <a:pt x="-2948" y="1851184"/>
                        <a:pt x="6475" y="1830681"/>
                      </a:cubicBezTo>
                      <a:lnTo>
                        <a:pt x="816886" y="36549"/>
                      </a:lnTo>
                      <a:cubicBezTo>
                        <a:pt x="828856" y="12480"/>
                        <a:pt x="848340" y="0"/>
                        <a:pt x="873363" y="0"/>
                      </a:cubicBezTo>
                      <a:lnTo>
                        <a:pt x="899978" y="0"/>
                      </a:lnTo>
                      <a:cubicBezTo>
                        <a:pt x="917424" y="0"/>
                        <a:pt x="941300" y="6240"/>
                        <a:pt x="956263" y="36102"/>
                      </a:cubicBezTo>
                      <a:lnTo>
                        <a:pt x="1761580" y="1830744"/>
                      </a:lnTo>
                      <a:cubicBezTo>
                        <a:pt x="1771004" y="1851184"/>
                        <a:pt x="1770048" y="1872770"/>
                        <a:pt x="1759097" y="1889961"/>
                      </a:cubicBezTo>
                      <a:cubicBezTo>
                        <a:pt x="1747954" y="1907344"/>
                        <a:pt x="1728280" y="1917277"/>
                        <a:pt x="1705104" y="1917277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37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i-FI"/>
                </a:p>
              </p:txBody>
            </p:sp>
            <p:sp>
              <p:nvSpPr>
                <p:cNvPr id="11" name="Puolivapaa piirto 10">
                  <a:extLst>
                    <a:ext uri="{FF2B5EF4-FFF2-40B4-BE49-F238E27FC236}">
                      <a16:creationId xmlns:a16="http://schemas.microsoft.com/office/drawing/2014/main" id="{83F74574-E869-F390-E92E-9D4FA43E16A2}"/>
                    </a:ext>
                  </a:extLst>
                </p:cNvPr>
                <p:cNvSpPr/>
                <p:nvPr userDrawn="1"/>
              </p:nvSpPr>
              <p:spPr>
                <a:xfrm>
                  <a:off x="9364552" y="2536553"/>
                  <a:ext cx="1176204" cy="1890725"/>
                </a:xfrm>
                <a:custGeom>
                  <a:avLst/>
                  <a:gdLst>
                    <a:gd name="connsiteX0" fmla="*/ 166884 w 1176204"/>
                    <a:gd name="connsiteY0" fmla="*/ 1890726 h 1890725"/>
                    <a:gd name="connsiteX1" fmla="*/ 62907 w 1176204"/>
                    <a:gd name="connsiteY1" fmla="*/ 1890726 h 1890725"/>
                    <a:gd name="connsiteX2" fmla="*/ 0 w 1176204"/>
                    <a:gd name="connsiteY2" fmla="*/ 1827816 h 1890725"/>
                    <a:gd name="connsiteX3" fmla="*/ 0 w 1176204"/>
                    <a:gd name="connsiteY3" fmla="*/ 62910 h 1890725"/>
                    <a:gd name="connsiteX4" fmla="*/ 62907 w 1176204"/>
                    <a:gd name="connsiteY4" fmla="*/ 0 h 1890725"/>
                    <a:gd name="connsiteX5" fmla="*/ 1113297 w 1176204"/>
                    <a:gd name="connsiteY5" fmla="*/ 0 h 1890725"/>
                    <a:gd name="connsiteX6" fmla="*/ 1176204 w 1176204"/>
                    <a:gd name="connsiteY6" fmla="*/ 62910 h 1890725"/>
                    <a:gd name="connsiteX7" fmla="*/ 1176204 w 1176204"/>
                    <a:gd name="connsiteY7" fmla="*/ 140210 h 1890725"/>
                    <a:gd name="connsiteX8" fmla="*/ 1113297 w 1176204"/>
                    <a:gd name="connsiteY8" fmla="*/ 203119 h 1890725"/>
                    <a:gd name="connsiteX9" fmla="*/ 229791 w 1176204"/>
                    <a:gd name="connsiteY9" fmla="*/ 203119 h 1890725"/>
                    <a:gd name="connsiteX10" fmla="*/ 229791 w 1176204"/>
                    <a:gd name="connsiteY10" fmla="*/ 909133 h 1890725"/>
                    <a:gd name="connsiteX11" fmla="*/ 982643 w 1176204"/>
                    <a:gd name="connsiteY11" fmla="*/ 909133 h 1890725"/>
                    <a:gd name="connsiteX12" fmla="*/ 1045550 w 1176204"/>
                    <a:gd name="connsiteY12" fmla="*/ 972042 h 1890725"/>
                    <a:gd name="connsiteX13" fmla="*/ 1045550 w 1176204"/>
                    <a:gd name="connsiteY13" fmla="*/ 1049342 h 1890725"/>
                    <a:gd name="connsiteX14" fmla="*/ 982643 w 1176204"/>
                    <a:gd name="connsiteY14" fmla="*/ 1112252 h 1890725"/>
                    <a:gd name="connsiteX15" fmla="*/ 229791 w 1176204"/>
                    <a:gd name="connsiteY15" fmla="*/ 1112252 h 1890725"/>
                    <a:gd name="connsiteX16" fmla="*/ 229791 w 1176204"/>
                    <a:gd name="connsiteY16" fmla="*/ 1827816 h 1890725"/>
                    <a:gd name="connsiteX17" fmla="*/ 166884 w 1176204"/>
                    <a:gd name="connsiteY17" fmla="*/ 1890726 h 18907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1176204" h="1890725">
                      <a:moveTo>
                        <a:pt x="166884" y="1890726"/>
                      </a:moveTo>
                      <a:lnTo>
                        <a:pt x="62907" y="1890726"/>
                      </a:lnTo>
                      <a:cubicBezTo>
                        <a:pt x="28207" y="1890726"/>
                        <a:pt x="0" y="1862518"/>
                        <a:pt x="0" y="1827816"/>
                      </a:cubicBezTo>
                      <a:lnTo>
                        <a:pt x="0" y="62910"/>
                      </a:lnTo>
                      <a:cubicBezTo>
                        <a:pt x="0" y="28208"/>
                        <a:pt x="28207" y="0"/>
                        <a:pt x="62907" y="0"/>
                      </a:cubicBezTo>
                      <a:lnTo>
                        <a:pt x="1113297" y="0"/>
                      </a:lnTo>
                      <a:cubicBezTo>
                        <a:pt x="1147998" y="0"/>
                        <a:pt x="1176204" y="28208"/>
                        <a:pt x="1176204" y="62910"/>
                      </a:cubicBezTo>
                      <a:lnTo>
                        <a:pt x="1176204" y="140210"/>
                      </a:lnTo>
                      <a:cubicBezTo>
                        <a:pt x="1176204" y="174911"/>
                        <a:pt x="1147998" y="203119"/>
                        <a:pt x="1113297" y="203119"/>
                      </a:cubicBezTo>
                      <a:lnTo>
                        <a:pt x="229791" y="203119"/>
                      </a:lnTo>
                      <a:lnTo>
                        <a:pt x="229791" y="909133"/>
                      </a:lnTo>
                      <a:lnTo>
                        <a:pt x="982643" y="909133"/>
                      </a:lnTo>
                      <a:cubicBezTo>
                        <a:pt x="1016134" y="909133"/>
                        <a:pt x="1045550" y="938550"/>
                        <a:pt x="1045550" y="972042"/>
                      </a:cubicBezTo>
                      <a:lnTo>
                        <a:pt x="1045550" y="1049342"/>
                      </a:lnTo>
                      <a:cubicBezTo>
                        <a:pt x="1045550" y="1082835"/>
                        <a:pt x="1016134" y="1112252"/>
                        <a:pt x="982643" y="1112252"/>
                      </a:cubicBezTo>
                      <a:lnTo>
                        <a:pt x="229791" y="1112252"/>
                      </a:lnTo>
                      <a:lnTo>
                        <a:pt x="229791" y="1827816"/>
                      </a:lnTo>
                      <a:cubicBezTo>
                        <a:pt x="229791" y="1861309"/>
                        <a:pt x="200439" y="1890726"/>
                        <a:pt x="166884" y="1890726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37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i-FI"/>
                </a:p>
              </p:txBody>
            </p:sp>
          </p:grpSp>
        </p:grpSp>
      </p:grpSp>
      <p:sp>
        <p:nvSpPr>
          <p:cNvPr id="4" name="Alaotsikko 2">
            <a:extLst>
              <a:ext uri="{FF2B5EF4-FFF2-40B4-BE49-F238E27FC236}">
                <a16:creationId xmlns:a16="http://schemas.microsoft.com/office/drawing/2014/main" id="{61682862-7845-3004-F6D1-093F75F5B8A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24329" y="3854450"/>
            <a:ext cx="6541621" cy="1915327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Tässä on alaotsikko, jossa nimi</a:t>
            </a:r>
            <a:br>
              <a:rPr lang="fi-FI" dirty="0"/>
            </a:br>
            <a:r>
              <a:rPr lang="fi-FI" dirty="0"/>
              <a:t>Titteli ja</a:t>
            </a:r>
            <a:br>
              <a:rPr lang="fi-FI" dirty="0"/>
            </a:br>
            <a:r>
              <a:rPr lang="fi-FI" dirty="0"/>
              <a:t>Päivämäärä</a:t>
            </a:r>
          </a:p>
        </p:txBody>
      </p:sp>
      <p:sp>
        <p:nvSpPr>
          <p:cNvPr id="12" name="Otsikko 1">
            <a:extLst>
              <a:ext uri="{FF2B5EF4-FFF2-40B4-BE49-F238E27FC236}">
                <a16:creationId xmlns:a16="http://schemas.microsoft.com/office/drawing/2014/main" id="{0406352F-6256-622A-4B9F-E79B99878E8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4329" y="2536553"/>
            <a:ext cx="6541621" cy="121837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>
                <a:solidFill>
                  <a:schemeClr val="bg1"/>
                </a:solidFill>
                <a:latin typeface="Merriweather Black" panose="00000A00000000000000" pitchFamily="2" charset="0"/>
              </a:defRPr>
            </a:lvl1pPr>
          </a:lstStyle>
          <a:p>
            <a:r>
              <a:rPr lang="fi-FI" dirty="0"/>
              <a:t>Tämä on perusaloitusdia </a:t>
            </a:r>
            <a:r>
              <a:rPr lang="fi-FI" dirty="0" err="1"/>
              <a:t>magentana</a:t>
            </a:r>
            <a:r>
              <a:rPr lang="fi-FI" dirty="0"/>
              <a:t> –kaksi riviä 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260184845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xt vasen + kuva oikea magent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Kuvan paikkamerkki 19">
            <a:extLst>
              <a:ext uri="{FF2B5EF4-FFF2-40B4-BE49-F238E27FC236}">
                <a16:creationId xmlns:a16="http://schemas.microsoft.com/office/drawing/2014/main" id="{E791CF2A-B54F-5F88-741F-6433F216E15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6000" y="0"/>
            <a:ext cx="6096000" cy="6858000"/>
          </a:xfrm>
          <a:custGeom>
            <a:avLst/>
            <a:gdLst>
              <a:gd name="connsiteX0" fmla="*/ 0 w 6096000"/>
              <a:gd name="connsiteY0" fmla="*/ 0 h 6858000"/>
              <a:gd name="connsiteX1" fmla="*/ 4901677 w 6096000"/>
              <a:gd name="connsiteY1" fmla="*/ 0 h 6858000"/>
              <a:gd name="connsiteX2" fmla="*/ 4901677 w 6096000"/>
              <a:gd name="connsiteY2" fmla="*/ 603036 h 6858000"/>
              <a:gd name="connsiteX3" fmla="*/ 5503433 w 6096000"/>
              <a:gd name="connsiteY3" fmla="*/ 1204792 h 6858000"/>
              <a:gd name="connsiteX4" fmla="*/ 6096000 w 6096000"/>
              <a:gd name="connsiteY4" fmla="*/ 1204792 h 6858000"/>
              <a:gd name="connsiteX5" fmla="*/ 6096000 w 6096000"/>
              <a:gd name="connsiteY5" fmla="*/ 6858000 h 6858000"/>
              <a:gd name="connsiteX6" fmla="*/ 0 w 609600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4901677" y="0"/>
                </a:lnTo>
                <a:lnTo>
                  <a:pt x="4901677" y="603036"/>
                </a:lnTo>
                <a:cubicBezTo>
                  <a:pt x="4901677" y="935154"/>
                  <a:pt x="5171315" y="1204792"/>
                  <a:pt x="5503433" y="1204792"/>
                </a:cubicBezTo>
                <a:lnTo>
                  <a:pt x="6096000" y="1204792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B3A7AB0A-F94C-170B-9507-FB98724E3E6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4330" y="6356350"/>
            <a:ext cx="95033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0A02DCF-1A06-F14B-8267-1AAD1644965E}" type="datetime1">
              <a:rPr lang="fi-FI" smtClean="0"/>
              <a:t>7.5.2025</a:t>
            </a:fld>
            <a:endParaRPr lang="fi-FI" dirty="0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A75185EF-3CE4-07C1-3D66-BE4D86F427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04055" y="6356349"/>
            <a:ext cx="349548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12A8B907-2A89-6964-BB6D-524AE82D74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91828" y="6356350"/>
            <a:ext cx="711882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870A464-F060-4E12-BC80-B2AE5F264B4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8" name="Tekstin paikkamerkki 3">
            <a:extLst>
              <a:ext uri="{FF2B5EF4-FFF2-40B4-BE49-F238E27FC236}">
                <a16:creationId xmlns:a16="http://schemas.microsoft.com/office/drawing/2014/main" id="{4C4E1939-CA9F-567A-D0EB-713863CDE4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24330" y="1509447"/>
            <a:ext cx="5479380" cy="4667516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25CA7AE3-B201-F619-127C-49406CE5C15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546185"/>
            <a:ext cx="5479380" cy="8823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Tässä iso kuvapaikka tekstin mukana</a:t>
            </a:r>
          </a:p>
        </p:txBody>
      </p:sp>
      <p:sp>
        <p:nvSpPr>
          <p:cNvPr id="4" name="Sisällön paikkamerkki 11">
            <a:extLst>
              <a:ext uri="{FF2B5EF4-FFF2-40B4-BE49-F238E27FC236}">
                <a16:creationId xmlns:a16="http://schemas.microsoft.com/office/drawing/2014/main" id="{882DD240-E93C-4003-DA9D-301BC9117938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423863" y="268373"/>
            <a:ext cx="5479380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bg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 dirty="0"/>
              <a:t>kategoria- tai aiheotsikko</a:t>
            </a:r>
          </a:p>
        </p:txBody>
      </p:sp>
    </p:spTree>
    <p:extLst>
      <p:ext uri="{BB962C8B-B14F-4D97-AF65-F5344CB8AC3E}">
        <p14:creationId xmlns:p14="http://schemas.microsoft.com/office/powerpoint/2010/main" val="76635837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xt oikea + kuva vasen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Kuvan paikkamerkki 11">
            <a:extLst>
              <a:ext uri="{FF2B5EF4-FFF2-40B4-BE49-F238E27FC236}">
                <a16:creationId xmlns:a16="http://schemas.microsoft.com/office/drawing/2014/main" id="{79C65B12-1F31-6C9F-6D54-6EF6CE9C2E33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0" y="0"/>
            <a:ext cx="5898948" cy="6858000"/>
          </a:xfrm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B3A7AB0A-F94C-170B-9507-FB98724E3E6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92586" y="6356350"/>
            <a:ext cx="950338" cy="365125"/>
          </a:xfrm>
        </p:spPr>
        <p:txBody>
          <a:bodyPr/>
          <a:lstStyle/>
          <a:p>
            <a:fld id="{DDD78BE0-1D4A-4144-BC3D-2DED3B677662}" type="datetime1">
              <a:rPr lang="fi-FI" smtClean="0"/>
              <a:t>7.5.2025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A75185EF-3CE4-07C1-3D66-BE4D86F427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372311" y="6356349"/>
            <a:ext cx="3495483" cy="365125"/>
          </a:xfrm>
        </p:spPr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12A8B907-2A89-6964-BB6D-524AE82D74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60084" y="6356350"/>
            <a:ext cx="711882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3" name="Tekstin paikkamerkki 3">
            <a:extLst>
              <a:ext uri="{FF2B5EF4-FFF2-40B4-BE49-F238E27FC236}">
                <a16:creationId xmlns:a16="http://schemas.microsoft.com/office/drawing/2014/main" id="{96C89DC3-B693-407E-AC71-6329B48233BA}"/>
              </a:ext>
            </a:extLst>
          </p:cNvPr>
          <p:cNvSpPr>
            <a:spLocks noGrp="1"/>
          </p:cNvSpPr>
          <p:nvPr>
            <p:ph type="body" sz="half" idx="16"/>
          </p:nvPr>
        </p:nvSpPr>
        <p:spPr>
          <a:xfrm>
            <a:off x="6293053" y="1509447"/>
            <a:ext cx="5479380" cy="466751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0" name="Sisällön paikkamerkki 11">
            <a:extLst>
              <a:ext uri="{FF2B5EF4-FFF2-40B4-BE49-F238E27FC236}">
                <a16:creationId xmlns:a16="http://schemas.microsoft.com/office/drawing/2014/main" id="{9CFB598D-A5BD-ACD9-9756-336ECCCFA14C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292586" y="268373"/>
            <a:ext cx="4698797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 dirty="0"/>
              <a:t>kategoria- tai aiheotsikko</a:t>
            </a:r>
          </a:p>
        </p:txBody>
      </p:sp>
      <p:sp>
        <p:nvSpPr>
          <p:cNvPr id="13" name="Otsikko 1">
            <a:extLst>
              <a:ext uri="{FF2B5EF4-FFF2-40B4-BE49-F238E27FC236}">
                <a16:creationId xmlns:a16="http://schemas.microsoft.com/office/drawing/2014/main" id="{16D64EF7-5C2B-84D4-0521-421C6979E46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93053" y="546185"/>
            <a:ext cx="4698330" cy="8823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200"/>
            </a:lvl1pPr>
          </a:lstStyle>
          <a:p>
            <a:r>
              <a:rPr lang="fi-FI" dirty="0"/>
              <a:t>Tässä iso kuvapaikka tekstin mukana</a:t>
            </a:r>
          </a:p>
        </p:txBody>
      </p:sp>
    </p:spTree>
    <p:extLst>
      <p:ext uri="{BB962C8B-B14F-4D97-AF65-F5344CB8AC3E}">
        <p14:creationId xmlns:p14="http://schemas.microsoft.com/office/powerpoint/2010/main" val="326010795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xt oikea + kuva vasen magent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Kuvan paikkamerkki 11">
            <a:extLst>
              <a:ext uri="{FF2B5EF4-FFF2-40B4-BE49-F238E27FC236}">
                <a16:creationId xmlns:a16="http://schemas.microsoft.com/office/drawing/2014/main" id="{79C65B12-1F31-6C9F-6D54-6EF6CE9C2E33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0" y="0"/>
            <a:ext cx="5898948" cy="6858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B3A7AB0A-F94C-170B-9507-FB98724E3E6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92586" y="6356350"/>
            <a:ext cx="95033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1C9B137-CF63-BC48-BC31-87A34A4D7BC8}" type="datetime1">
              <a:rPr lang="fi-FI" smtClean="0"/>
              <a:t>7.5.2025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A75185EF-3CE4-07C1-3D66-BE4D86F427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372311" y="6356349"/>
            <a:ext cx="349548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12A8B907-2A89-6964-BB6D-524AE82D74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60084" y="6356350"/>
            <a:ext cx="711882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870A464-F060-4E12-BC80-B2AE5F264B4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3" name="Tekstin paikkamerkki 3">
            <a:extLst>
              <a:ext uri="{FF2B5EF4-FFF2-40B4-BE49-F238E27FC236}">
                <a16:creationId xmlns:a16="http://schemas.microsoft.com/office/drawing/2014/main" id="{96C89DC3-B693-407E-AC71-6329B48233BA}"/>
              </a:ext>
            </a:extLst>
          </p:cNvPr>
          <p:cNvSpPr>
            <a:spLocks noGrp="1"/>
          </p:cNvSpPr>
          <p:nvPr>
            <p:ph type="body" sz="half" idx="16"/>
          </p:nvPr>
        </p:nvSpPr>
        <p:spPr>
          <a:xfrm>
            <a:off x="6293053" y="1509447"/>
            <a:ext cx="5479380" cy="4667516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0" name="Sisällön paikkamerkki 11">
            <a:extLst>
              <a:ext uri="{FF2B5EF4-FFF2-40B4-BE49-F238E27FC236}">
                <a16:creationId xmlns:a16="http://schemas.microsoft.com/office/drawing/2014/main" id="{9CFB598D-A5BD-ACD9-9756-336ECCCFA14C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292586" y="268373"/>
            <a:ext cx="4698797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bg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 dirty="0"/>
              <a:t>kategoria- tai aiheotsikko</a:t>
            </a:r>
          </a:p>
        </p:txBody>
      </p:sp>
      <p:pic>
        <p:nvPicPr>
          <p:cNvPr id="2" name="Kuva 1">
            <a:extLst>
              <a:ext uri="{FF2B5EF4-FFF2-40B4-BE49-F238E27FC236}">
                <a16:creationId xmlns:a16="http://schemas.microsoft.com/office/drawing/2014/main" id="{91B15317-37C6-488A-61D0-F5F04C62B9B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97677" y="0"/>
            <a:ext cx="1203512" cy="1203512"/>
          </a:xfrm>
          <a:prstGeom prst="rect">
            <a:avLst/>
          </a:prstGeom>
        </p:spPr>
      </p:pic>
      <p:sp>
        <p:nvSpPr>
          <p:cNvPr id="4" name="Otsikko 1">
            <a:extLst>
              <a:ext uri="{FF2B5EF4-FFF2-40B4-BE49-F238E27FC236}">
                <a16:creationId xmlns:a16="http://schemas.microsoft.com/office/drawing/2014/main" id="{FF9A913A-56BD-34A6-2BF2-2DF8D53134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93053" y="546185"/>
            <a:ext cx="4698330" cy="8823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Tässä iso kuvapaikka tekstin mukana</a:t>
            </a:r>
          </a:p>
        </p:txBody>
      </p:sp>
    </p:spTree>
    <p:extLst>
      <p:ext uri="{BB962C8B-B14F-4D97-AF65-F5344CB8AC3E}">
        <p14:creationId xmlns:p14="http://schemas.microsoft.com/office/powerpoint/2010/main" val="362056358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xt vasen + lainaus oik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orakulmio 5">
            <a:extLst>
              <a:ext uri="{FF2B5EF4-FFF2-40B4-BE49-F238E27FC236}">
                <a16:creationId xmlns:a16="http://schemas.microsoft.com/office/drawing/2014/main" id="{50415DDA-2E5C-8DE6-1A4F-7455F10D6602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323A1FA-9B4A-24DD-AC5C-6D52B4DC1F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24331" y="1540363"/>
            <a:ext cx="5247337" cy="4636599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5D047D81-2C4C-9646-4F50-A8DA0F61146B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599062" y="1540362"/>
            <a:ext cx="5168606" cy="4636601"/>
          </a:xfrm>
        </p:spPr>
        <p:txBody>
          <a:bodyPr anchor="ctr">
            <a:normAutofit/>
          </a:bodyPr>
          <a:lstStyle>
            <a:lvl1pPr>
              <a:defRPr sz="3200" i="1">
                <a:solidFill>
                  <a:schemeClr val="bg1"/>
                </a:solidFill>
                <a:latin typeface="+mj-lt"/>
              </a:defRPr>
            </a:lvl1pPr>
            <a:lvl2pPr>
              <a:defRPr sz="3200" i="1">
                <a:solidFill>
                  <a:schemeClr val="bg1"/>
                </a:solidFill>
                <a:latin typeface="+mj-lt"/>
              </a:defRPr>
            </a:lvl2pPr>
            <a:lvl3pPr>
              <a:defRPr sz="3200" i="1">
                <a:solidFill>
                  <a:schemeClr val="bg1"/>
                </a:solidFill>
                <a:latin typeface="+mj-lt"/>
              </a:defRPr>
            </a:lvl3pPr>
            <a:lvl4pPr>
              <a:defRPr sz="3200" i="1">
                <a:solidFill>
                  <a:schemeClr val="bg1"/>
                </a:solidFill>
                <a:latin typeface="+mj-lt"/>
              </a:defRPr>
            </a:lvl4pPr>
            <a:lvl5pPr>
              <a:defRPr sz="3200" i="1">
                <a:solidFill>
                  <a:schemeClr val="bg1"/>
                </a:solidFill>
                <a:latin typeface="+mj-lt"/>
              </a:defRPr>
            </a:lvl5pPr>
          </a:lstStyle>
          <a:p>
            <a:r>
              <a:rPr lang="fi-FI" dirty="0"/>
              <a:t>Tässä on paikka jollekin nasevalle lainaukselle, joka liittyy oleellisesti asiaan, josta viereisellä palstalla puhutaan. Tämä voi olla pidempi tai lyhyempi, ja fonttikokoa voi muuttaa.”</a:t>
            </a:r>
          </a:p>
        </p:txBody>
      </p:sp>
      <p:sp>
        <p:nvSpPr>
          <p:cNvPr id="12" name="Otsikko 1">
            <a:extLst>
              <a:ext uri="{FF2B5EF4-FFF2-40B4-BE49-F238E27FC236}">
                <a16:creationId xmlns:a16="http://schemas.microsoft.com/office/drawing/2014/main" id="{4663A28E-1C80-410E-CE31-2721194CE0B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1" y="546185"/>
            <a:ext cx="5247337" cy="882300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r>
              <a:rPr lang="fi-FI" dirty="0"/>
              <a:t>Tällä dialla on teksti ja lainauspaikka</a:t>
            </a:r>
          </a:p>
        </p:txBody>
      </p:sp>
      <p:sp>
        <p:nvSpPr>
          <p:cNvPr id="5" name="Sisällön paikkamerkki 11">
            <a:extLst>
              <a:ext uri="{FF2B5EF4-FFF2-40B4-BE49-F238E27FC236}">
                <a16:creationId xmlns:a16="http://schemas.microsoft.com/office/drawing/2014/main" id="{6F6B5DC3-FC44-38AA-C1E8-71281183410A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3864" y="268373"/>
            <a:ext cx="5247337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 dirty="0"/>
              <a:t>kategoria- tai aiheotsikko</a:t>
            </a:r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8E54698C-619E-5C68-1579-D9F16050B8F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97677" y="0"/>
            <a:ext cx="1203512" cy="1203512"/>
          </a:xfrm>
          <a:prstGeom prst="rect">
            <a:avLst/>
          </a:prstGeom>
        </p:spPr>
      </p:pic>
      <p:sp>
        <p:nvSpPr>
          <p:cNvPr id="15" name="Kuva 13">
            <a:extLst>
              <a:ext uri="{FF2B5EF4-FFF2-40B4-BE49-F238E27FC236}">
                <a16:creationId xmlns:a16="http://schemas.microsoft.com/office/drawing/2014/main" id="{BD0569A1-2A91-780D-BE8A-0E4E455B9A2D}"/>
              </a:ext>
            </a:extLst>
          </p:cNvPr>
          <p:cNvSpPr/>
          <p:nvPr/>
        </p:nvSpPr>
        <p:spPr>
          <a:xfrm>
            <a:off x="6599062" y="465222"/>
            <a:ext cx="770945" cy="738289"/>
          </a:xfrm>
          <a:custGeom>
            <a:avLst/>
            <a:gdLst>
              <a:gd name="connsiteX0" fmla="*/ 832572 w 7161340"/>
              <a:gd name="connsiteY0" fmla="*/ 6511418 h 6858000"/>
              <a:gd name="connsiteX1" fmla="*/ 221038 w 7161340"/>
              <a:gd name="connsiteY1" fmla="*/ 5604383 h 6858000"/>
              <a:gd name="connsiteX2" fmla="*/ 0 w 7161340"/>
              <a:gd name="connsiteY2" fmla="*/ 4409758 h 6858000"/>
              <a:gd name="connsiteX3" fmla="*/ 368354 w 7161340"/>
              <a:gd name="connsiteY3" fmla="*/ 2470341 h 6858000"/>
              <a:gd name="connsiteX4" fmla="*/ 1281945 w 7161340"/>
              <a:gd name="connsiteY4" fmla="*/ 921766 h 6858000"/>
              <a:gd name="connsiteX5" fmla="*/ 2328196 w 7161340"/>
              <a:gd name="connsiteY5" fmla="*/ 0 h 6858000"/>
              <a:gd name="connsiteX6" fmla="*/ 2342915 w 7161340"/>
              <a:gd name="connsiteY6" fmla="*/ 0 h 6858000"/>
              <a:gd name="connsiteX7" fmla="*/ 2917588 w 7161340"/>
              <a:gd name="connsiteY7" fmla="*/ 516192 h 6858000"/>
              <a:gd name="connsiteX8" fmla="*/ 2917588 w 7161340"/>
              <a:gd name="connsiteY8" fmla="*/ 752158 h 6858000"/>
              <a:gd name="connsiteX9" fmla="*/ 2232396 w 7161340"/>
              <a:gd name="connsiteY9" fmla="*/ 1725549 h 6858000"/>
              <a:gd name="connsiteX10" fmla="*/ 1915557 w 7161340"/>
              <a:gd name="connsiteY10" fmla="*/ 3288856 h 6858000"/>
              <a:gd name="connsiteX11" fmla="*/ 2048155 w 7161340"/>
              <a:gd name="connsiteY11" fmla="*/ 4041013 h 6858000"/>
              <a:gd name="connsiteX12" fmla="*/ 2431292 w 7161340"/>
              <a:gd name="connsiteY12" fmla="*/ 4660456 h 6858000"/>
              <a:gd name="connsiteX13" fmla="*/ 2755489 w 7161340"/>
              <a:gd name="connsiteY13" fmla="*/ 5184013 h 6858000"/>
              <a:gd name="connsiteX14" fmla="*/ 2858649 w 7161340"/>
              <a:gd name="connsiteY14" fmla="*/ 5751830 h 6858000"/>
              <a:gd name="connsiteX15" fmla="*/ 2527092 w 7161340"/>
              <a:gd name="connsiteY15" fmla="*/ 6540882 h 6858000"/>
              <a:gd name="connsiteX16" fmla="*/ 1709302 w 7161340"/>
              <a:gd name="connsiteY16" fmla="*/ 6858000 h 6858000"/>
              <a:gd name="connsiteX17" fmla="*/ 832572 w 7161340"/>
              <a:gd name="connsiteY17" fmla="*/ 6511418 h 6858000"/>
              <a:gd name="connsiteX18" fmla="*/ 5076325 w 7161340"/>
              <a:gd name="connsiteY18" fmla="*/ 6511418 h 6858000"/>
              <a:gd name="connsiteX19" fmla="*/ 4464791 w 7161340"/>
              <a:gd name="connsiteY19" fmla="*/ 5604383 h 6858000"/>
              <a:gd name="connsiteX20" fmla="*/ 4243753 w 7161340"/>
              <a:gd name="connsiteY20" fmla="*/ 4409758 h 6858000"/>
              <a:gd name="connsiteX21" fmla="*/ 4612171 w 7161340"/>
              <a:gd name="connsiteY21" fmla="*/ 2470341 h 6858000"/>
              <a:gd name="connsiteX22" fmla="*/ 5525761 w 7161340"/>
              <a:gd name="connsiteY22" fmla="*/ 921766 h 6858000"/>
              <a:gd name="connsiteX23" fmla="*/ 6571949 w 7161340"/>
              <a:gd name="connsiteY23" fmla="*/ 0 h 6858000"/>
              <a:gd name="connsiteX24" fmla="*/ 6586667 w 7161340"/>
              <a:gd name="connsiteY24" fmla="*/ 0 h 6858000"/>
              <a:gd name="connsiteX25" fmla="*/ 7161341 w 7161340"/>
              <a:gd name="connsiteY25" fmla="*/ 516192 h 6858000"/>
              <a:gd name="connsiteX26" fmla="*/ 7161341 w 7161340"/>
              <a:gd name="connsiteY26" fmla="*/ 752158 h 6858000"/>
              <a:gd name="connsiteX27" fmla="*/ 6468789 w 7161340"/>
              <a:gd name="connsiteY27" fmla="*/ 1732915 h 6858000"/>
              <a:gd name="connsiteX28" fmla="*/ 6144591 w 7161340"/>
              <a:gd name="connsiteY28" fmla="*/ 3288856 h 6858000"/>
              <a:gd name="connsiteX29" fmla="*/ 6277189 w 7161340"/>
              <a:gd name="connsiteY29" fmla="*/ 4041013 h 6858000"/>
              <a:gd name="connsiteX30" fmla="*/ 6660326 w 7161340"/>
              <a:gd name="connsiteY30" fmla="*/ 4660456 h 6858000"/>
              <a:gd name="connsiteX31" fmla="*/ 6984523 w 7161340"/>
              <a:gd name="connsiteY31" fmla="*/ 5184013 h 6858000"/>
              <a:gd name="connsiteX32" fmla="*/ 7087683 w 7161340"/>
              <a:gd name="connsiteY32" fmla="*/ 5751830 h 6858000"/>
              <a:gd name="connsiteX33" fmla="*/ 6763486 w 7161340"/>
              <a:gd name="connsiteY33" fmla="*/ 6540882 h 6858000"/>
              <a:gd name="connsiteX34" fmla="*/ 5953055 w 7161340"/>
              <a:gd name="connsiteY34" fmla="*/ 6858000 h 6858000"/>
              <a:gd name="connsiteX35" fmla="*/ 5076325 w 7161340"/>
              <a:gd name="connsiteY35" fmla="*/ 651141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7161340" h="6858000">
                <a:moveTo>
                  <a:pt x="832572" y="6511418"/>
                </a:moveTo>
                <a:cubicBezTo>
                  <a:pt x="572199" y="6280531"/>
                  <a:pt x="368418" y="5978144"/>
                  <a:pt x="221038" y="5604383"/>
                </a:cubicBezTo>
                <a:cubicBezTo>
                  <a:pt x="73658" y="5230813"/>
                  <a:pt x="0" y="4832604"/>
                  <a:pt x="0" y="4409758"/>
                </a:cubicBezTo>
                <a:cubicBezTo>
                  <a:pt x="0" y="3721672"/>
                  <a:pt x="122700" y="3075051"/>
                  <a:pt x="368354" y="2470341"/>
                </a:cubicBezTo>
                <a:cubicBezTo>
                  <a:pt x="613818" y="1865630"/>
                  <a:pt x="918412" y="1349439"/>
                  <a:pt x="1281945" y="921766"/>
                </a:cubicBezTo>
                <a:cubicBezTo>
                  <a:pt x="1645287" y="494094"/>
                  <a:pt x="1994101" y="186881"/>
                  <a:pt x="2328196" y="0"/>
                </a:cubicBezTo>
                <a:lnTo>
                  <a:pt x="2342915" y="0"/>
                </a:lnTo>
                <a:lnTo>
                  <a:pt x="2917588" y="516192"/>
                </a:lnTo>
                <a:lnTo>
                  <a:pt x="2917588" y="752158"/>
                </a:lnTo>
                <a:cubicBezTo>
                  <a:pt x="2671934" y="978472"/>
                  <a:pt x="2443536" y="1302893"/>
                  <a:pt x="2232396" y="1725549"/>
                </a:cubicBezTo>
                <a:cubicBezTo>
                  <a:pt x="2021064" y="2148396"/>
                  <a:pt x="1915557" y="2669477"/>
                  <a:pt x="1915557" y="3288856"/>
                </a:cubicBezTo>
                <a:cubicBezTo>
                  <a:pt x="1915557" y="3593719"/>
                  <a:pt x="1959778" y="3844481"/>
                  <a:pt x="2048155" y="4041013"/>
                </a:cubicBezTo>
                <a:cubicBezTo>
                  <a:pt x="2136595" y="4237800"/>
                  <a:pt x="2264117" y="4444302"/>
                  <a:pt x="2431292" y="4660456"/>
                </a:cubicBezTo>
                <a:cubicBezTo>
                  <a:pt x="2578608" y="4857242"/>
                  <a:pt x="2686653" y="5031677"/>
                  <a:pt x="2755489" y="5184013"/>
                </a:cubicBezTo>
                <a:cubicBezTo>
                  <a:pt x="2824072" y="5336540"/>
                  <a:pt x="2858649" y="5525770"/>
                  <a:pt x="2858649" y="5751830"/>
                </a:cubicBezTo>
                <a:cubicBezTo>
                  <a:pt x="2858649" y="6066600"/>
                  <a:pt x="2748130" y="6329553"/>
                  <a:pt x="2527092" y="6540882"/>
                </a:cubicBezTo>
                <a:cubicBezTo>
                  <a:pt x="2306054" y="6752400"/>
                  <a:pt x="2033436" y="6858000"/>
                  <a:pt x="1709302" y="6858000"/>
                </a:cubicBezTo>
                <a:cubicBezTo>
                  <a:pt x="1385168" y="6858000"/>
                  <a:pt x="1092692" y="6742557"/>
                  <a:pt x="832572" y="6511418"/>
                </a:cubicBezTo>
                <a:close/>
                <a:moveTo>
                  <a:pt x="5076325" y="6511418"/>
                </a:moveTo>
                <a:cubicBezTo>
                  <a:pt x="4815952" y="6280531"/>
                  <a:pt x="4612171" y="5978144"/>
                  <a:pt x="4464791" y="5604383"/>
                </a:cubicBezTo>
                <a:cubicBezTo>
                  <a:pt x="4317411" y="5230813"/>
                  <a:pt x="4243753" y="4832604"/>
                  <a:pt x="4243753" y="4409758"/>
                </a:cubicBezTo>
                <a:cubicBezTo>
                  <a:pt x="4243753" y="3721672"/>
                  <a:pt x="4366453" y="3075051"/>
                  <a:pt x="4612171" y="2470341"/>
                </a:cubicBezTo>
                <a:cubicBezTo>
                  <a:pt x="4857572" y="1865630"/>
                  <a:pt x="5162228" y="1349439"/>
                  <a:pt x="5525761" y="921766"/>
                </a:cubicBezTo>
                <a:cubicBezTo>
                  <a:pt x="5889103" y="494030"/>
                  <a:pt x="6237917" y="186881"/>
                  <a:pt x="6571949" y="0"/>
                </a:cubicBezTo>
                <a:lnTo>
                  <a:pt x="6586667" y="0"/>
                </a:lnTo>
                <a:lnTo>
                  <a:pt x="7161341" y="516192"/>
                </a:lnTo>
                <a:lnTo>
                  <a:pt x="7161341" y="752158"/>
                </a:lnTo>
                <a:cubicBezTo>
                  <a:pt x="6915687" y="978472"/>
                  <a:pt x="6684752" y="1305243"/>
                  <a:pt x="6468789" y="1732915"/>
                </a:cubicBezTo>
                <a:cubicBezTo>
                  <a:pt x="6252573" y="2160651"/>
                  <a:pt x="6144591" y="2679319"/>
                  <a:pt x="6144591" y="3288856"/>
                </a:cubicBezTo>
                <a:cubicBezTo>
                  <a:pt x="6144591" y="3593719"/>
                  <a:pt x="6188812" y="3844481"/>
                  <a:pt x="6277189" y="4041013"/>
                </a:cubicBezTo>
                <a:cubicBezTo>
                  <a:pt x="6365566" y="4237800"/>
                  <a:pt x="6493151" y="4444302"/>
                  <a:pt x="6660326" y="4660456"/>
                </a:cubicBezTo>
                <a:cubicBezTo>
                  <a:pt x="6807706" y="4857242"/>
                  <a:pt x="6915687" y="5031677"/>
                  <a:pt x="6984523" y="5184013"/>
                </a:cubicBezTo>
                <a:cubicBezTo>
                  <a:pt x="7053106" y="5336540"/>
                  <a:pt x="7087683" y="5525770"/>
                  <a:pt x="7087683" y="5751830"/>
                </a:cubicBezTo>
                <a:cubicBezTo>
                  <a:pt x="7087683" y="6066600"/>
                  <a:pt x="6979448" y="6329553"/>
                  <a:pt x="6763486" y="6540882"/>
                </a:cubicBezTo>
                <a:cubicBezTo>
                  <a:pt x="6547269" y="6752400"/>
                  <a:pt x="6277252" y="6858000"/>
                  <a:pt x="5953055" y="6858000"/>
                </a:cubicBezTo>
                <a:cubicBezTo>
                  <a:pt x="5628857" y="6858000"/>
                  <a:pt x="5336445" y="6742557"/>
                  <a:pt x="5076325" y="6511418"/>
                </a:cubicBezTo>
                <a:close/>
              </a:path>
            </a:pathLst>
          </a:custGeom>
          <a:solidFill>
            <a:srgbClr val="FFFFFF"/>
          </a:solidFill>
          <a:ln w="6344" cap="flat">
            <a:noFill/>
            <a:prstDash val="solid"/>
            <a:miter/>
          </a:ln>
        </p:spPr>
        <p:txBody>
          <a:bodyPr rtlCol="0" anchor="ctr"/>
          <a:lstStyle/>
          <a:p>
            <a:endParaRPr lang="fi-FI"/>
          </a:p>
        </p:txBody>
      </p:sp>
      <p:sp>
        <p:nvSpPr>
          <p:cNvPr id="16" name="Päivämäärän paikkamerkki 4">
            <a:extLst>
              <a:ext uri="{FF2B5EF4-FFF2-40B4-BE49-F238E27FC236}">
                <a16:creationId xmlns:a16="http://schemas.microsoft.com/office/drawing/2014/main" id="{CFF3D146-9E88-6E4D-5412-959A429CC4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4330" y="6356350"/>
            <a:ext cx="950338" cy="365125"/>
          </a:xfrm>
        </p:spPr>
        <p:txBody>
          <a:bodyPr/>
          <a:lstStyle/>
          <a:p>
            <a:fld id="{AF767EAD-4C69-A449-9F38-2E77FD62B31A}" type="datetime1">
              <a:rPr lang="fi-FI" smtClean="0"/>
              <a:t>7.5.2025</a:t>
            </a:fld>
            <a:endParaRPr lang="fi-FI"/>
          </a:p>
        </p:txBody>
      </p:sp>
      <p:sp>
        <p:nvSpPr>
          <p:cNvPr id="17" name="Alatunnisteen paikkamerkki 5">
            <a:extLst>
              <a:ext uri="{FF2B5EF4-FFF2-40B4-BE49-F238E27FC236}">
                <a16:creationId xmlns:a16="http://schemas.microsoft.com/office/drawing/2014/main" id="{4A155B52-1511-3774-235F-A266865F91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04055" y="6356349"/>
            <a:ext cx="3328295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18" name="Dian numeron paikkamerkki 6">
            <a:extLst>
              <a:ext uri="{FF2B5EF4-FFF2-40B4-BE49-F238E27FC236}">
                <a16:creationId xmlns:a16="http://schemas.microsoft.com/office/drawing/2014/main" id="{E7F480CB-EB4B-2146-E8A8-ACCAA74347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959319" y="6356350"/>
            <a:ext cx="711882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0188774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xt oikea + lainaus vas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orakulmio 5">
            <a:extLst>
              <a:ext uri="{FF2B5EF4-FFF2-40B4-BE49-F238E27FC236}">
                <a16:creationId xmlns:a16="http://schemas.microsoft.com/office/drawing/2014/main" id="{50415DDA-2E5C-8DE6-1A4F-7455F10D6602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323A1FA-9B4A-24DD-AC5C-6D52B4DC1F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519863" y="1540363"/>
            <a:ext cx="5247807" cy="4636599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2" name="Otsikko 1">
            <a:extLst>
              <a:ext uri="{FF2B5EF4-FFF2-40B4-BE49-F238E27FC236}">
                <a16:creationId xmlns:a16="http://schemas.microsoft.com/office/drawing/2014/main" id="{4663A28E-1C80-410E-CE31-2721194CE0B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72943" y="546185"/>
            <a:ext cx="4512735" cy="882300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r>
              <a:rPr lang="fi-FI" dirty="0"/>
              <a:t>Tällä dialla on teksti ja lainaus</a:t>
            </a:r>
          </a:p>
        </p:txBody>
      </p:sp>
      <p:sp>
        <p:nvSpPr>
          <p:cNvPr id="5" name="Sisällön paikkamerkki 11">
            <a:extLst>
              <a:ext uri="{FF2B5EF4-FFF2-40B4-BE49-F238E27FC236}">
                <a16:creationId xmlns:a16="http://schemas.microsoft.com/office/drawing/2014/main" id="{6F6B5DC3-FC44-38AA-C1E8-71281183410A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472476" y="268373"/>
            <a:ext cx="4512735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 dirty="0"/>
              <a:t>kategoria- tai aiheotsikko</a:t>
            </a:r>
          </a:p>
        </p:txBody>
      </p:sp>
      <p:sp>
        <p:nvSpPr>
          <p:cNvPr id="15" name="Kuva 13">
            <a:extLst>
              <a:ext uri="{FF2B5EF4-FFF2-40B4-BE49-F238E27FC236}">
                <a16:creationId xmlns:a16="http://schemas.microsoft.com/office/drawing/2014/main" id="{BD0569A1-2A91-780D-BE8A-0E4E455B9A2D}"/>
              </a:ext>
            </a:extLst>
          </p:cNvPr>
          <p:cNvSpPr/>
          <p:nvPr/>
        </p:nvSpPr>
        <p:spPr>
          <a:xfrm>
            <a:off x="423863" y="465222"/>
            <a:ext cx="770945" cy="738289"/>
          </a:xfrm>
          <a:custGeom>
            <a:avLst/>
            <a:gdLst>
              <a:gd name="connsiteX0" fmla="*/ 832572 w 7161340"/>
              <a:gd name="connsiteY0" fmla="*/ 6511418 h 6858000"/>
              <a:gd name="connsiteX1" fmla="*/ 221038 w 7161340"/>
              <a:gd name="connsiteY1" fmla="*/ 5604383 h 6858000"/>
              <a:gd name="connsiteX2" fmla="*/ 0 w 7161340"/>
              <a:gd name="connsiteY2" fmla="*/ 4409758 h 6858000"/>
              <a:gd name="connsiteX3" fmla="*/ 368354 w 7161340"/>
              <a:gd name="connsiteY3" fmla="*/ 2470341 h 6858000"/>
              <a:gd name="connsiteX4" fmla="*/ 1281945 w 7161340"/>
              <a:gd name="connsiteY4" fmla="*/ 921766 h 6858000"/>
              <a:gd name="connsiteX5" fmla="*/ 2328196 w 7161340"/>
              <a:gd name="connsiteY5" fmla="*/ 0 h 6858000"/>
              <a:gd name="connsiteX6" fmla="*/ 2342915 w 7161340"/>
              <a:gd name="connsiteY6" fmla="*/ 0 h 6858000"/>
              <a:gd name="connsiteX7" fmla="*/ 2917588 w 7161340"/>
              <a:gd name="connsiteY7" fmla="*/ 516192 h 6858000"/>
              <a:gd name="connsiteX8" fmla="*/ 2917588 w 7161340"/>
              <a:gd name="connsiteY8" fmla="*/ 752158 h 6858000"/>
              <a:gd name="connsiteX9" fmla="*/ 2232396 w 7161340"/>
              <a:gd name="connsiteY9" fmla="*/ 1725549 h 6858000"/>
              <a:gd name="connsiteX10" fmla="*/ 1915557 w 7161340"/>
              <a:gd name="connsiteY10" fmla="*/ 3288856 h 6858000"/>
              <a:gd name="connsiteX11" fmla="*/ 2048155 w 7161340"/>
              <a:gd name="connsiteY11" fmla="*/ 4041013 h 6858000"/>
              <a:gd name="connsiteX12" fmla="*/ 2431292 w 7161340"/>
              <a:gd name="connsiteY12" fmla="*/ 4660456 h 6858000"/>
              <a:gd name="connsiteX13" fmla="*/ 2755489 w 7161340"/>
              <a:gd name="connsiteY13" fmla="*/ 5184013 h 6858000"/>
              <a:gd name="connsiteX14" fmla="*/ 2858649 w 7161340"/>
              <a:gd name="connsiteY14" fmla="*/ 5751830 h 6858000"/>
              <a:gd name="connsiteX15" fmla="*/ 2527092 w 7161340"/>
              <a:gd name="connsiteY15" fmla="*/ 6540882 h 6858000"/>
              <a:gd name="connsiteX16" fmla="*/ 1709302 w 7161340"/>
              <a:gd name="connsiteY16" fmla="*/ 6858000 h 6858000"/>
              <a:gd name="connsiteX17" fmla="*/ 832572 w 7161340"/>
              <a:gd name="connsiteY17" fmla="*/ 6511418 h 6858000"/>
              <a:gd name="connsiteX18" fmla="*/ 5076325 w 7161340"/>
              <a:gd name="connsiteY18" fmla="*/ 6511418 h 6858000"/>
              <a:gd name="connsiteX19" fmla="*/ 4464791 w 7161340"/>
              <a:gd name="connsiteY19" fmla="*/ 5604383 h 6858000"/>
              <a:gd name="connsiteX20" fmla="*/ 4243753 w 7161340"/>
              <a:gd name="connsiteY20" fmla="*/ 4409758 h 6858000"/>
              <a:gd name="connsiteX21" fmla="*/ 4612171 w 7161340"/>
              <a:gd name="connsiteY21" fmla="*/ 2470341 h 6858000"/>
              <a:gd name="connsiteX22" fmla="*/ 5525761 w 7161340"/>
              <a:gd name="connsiteY22" fmla="*/ 921766 h 6858000"/>
              <a:gd name="connsiteX23" fmla="*/ 6571949 w 7161340"/>
              <a:gd name="connsiteY23" fmla="*/ 0 h 6858000"/>
              <a:gd name="connsiteX24" fmla="*/ 6586667 w 7161340"/>
              <a:gd name="connsiteY24" fmla="*/ 0 h 6858000"/>
              <a:gd name="connsiteX25" fmla="*/ 7161341 w 7161340"/>
              <a:gd name="connsiteY25" fmla="*/ 516192 h 6858000"/>
              <a:gd name="connsiteX26" fmla="*/ 7161341 w 7161340"/>
              <a:gd name="connsiteY26" fmla="*/ 752158 h 6858000"/>
              <a:gd name="connsiteX27" fmla="*/ 6468789 w 7161340"/>
              <a:gd name="connsiteY27" fmla="*/ 1732915 h 6858000"/>
              <a:gd name="connsiteX28" fmla="*/ 6144591 w 7161340"/>
              <a:gd name="connsiteY28" fmla="*/ 3288856 h 6858000"/>
              <a:gd name="connsiteX29" fmla="*/ 6277189 w 7161340"/>
              <a:gd name="connsiteY29" fmla="*/ 4041013 h 6858000"/>
              <a:gd name="connsiteX30" fmla="*/ 6660326 w 7161340"/>
              <a:gd name="connsiteY30" fmla="*/ 4660456 h 6858000"/>
              <a:gd name="connsiteX31" fmla="*/ 6984523 w 7161340"/>
              <a:gd name="connsiteY31" fmla="*/ 5184013 h 6858000"/>
              <a:gd name="connsiteX32" fmla="*/ 7087683 w 7161340"/>
              <a:gd name="connsiteY32" fmla="*/ 5751830 h 6858000"/>
              <a:gd name="connsiteX33" fmla="*/ 6763486 w 7161340"/>
              <a:gd name="connsiteY33" fmla="*/ 6540882 h 6858000"/>
              <a:gd name="connsiteX34" fmla="*/ 5953055 w 7161340"/>
              <a:gd name="connsiteY34" fmla="*/ 6858000 h 6858000"/>
              <a:gd name="connsiteX35" fmla="*/ 5076325 w 7161340"/>
              <a:gd name="connsiteY35" fmla="*/ 651141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7161340" h="6858000">
                <a:moveTo>
                  <a:pt x="832572" y="6511418"/>
                </a:moveTo>
                <a:cubicBezTo>
                  <a:pt x="572199" y="6280531"/>
                  <a:pt x="368418" y="5978144"/>
                  <a:pt x="221038" y="5604383"/>
                </a:cubicBezTo>
                <a:cubicBezTo>
                  <a:pt x="73658" y="5230813"/>
                  <a:pt x="0" y="4832604"/>
                  <a:pt x="0" y="4409758"/>
                </a:cubicBezTo>
                <a:cubicBezTo>
                  <a:pt x="0" y="3721672"/>
                  <a:pt x="122700" y="3075051"/>
                  <a:pt x="368354" y="2470341"/>
                </a:cubicBezTo>
                <a:cubicBezTo>
                  <a:pt x="613818" y="1865630"/>
                  <a:pt x="918412" y="1349439"/>
                  <a:pt x="1281945" y="921766"/>
                </a:cubicBezTo>
                <a:cubicBezTo>
                  <a:pt x="1645287" y="494094"/>
                  <a:pt x="1994101" y="186881"/>
                  <a:pt x="2328196" y="0"/>
                </a:cubicBezTo>
                <a:lnTo>
                  <a:pt x="2342915" y="0"/>
                </a:lnTo>
                <a:lnTo>
                  <a:pt x="2917588" y="516192"/>
                </a:lnTo>
                <a:lnTo>
                  <a:pt x="2917588" y="752158"/>
                </a:lnTo>
                <a:cubicBezTo>
                  <a:pt x="2671934" y="978472"/>
                  <a:pt x="2443536" y="1302893"/>
                  <a:pt x="2232396" y="1725549"/>
                </a:cubicBezTo>
                <a:cubicBezTo>
                  <a:pt x="2021064" y="2148396"/>
                  <a:pt x="1915557" y="2669477"/>
                  <a:pt x="1915557" y="3288856"/>
                </a:cubicBezTo>
                <a:cubicBezTo>
                  <a:pt x="1915557" y="3593719"/>
                  <a:pt x="1959778" y="3844481"/>
                  <a:pt x="2048155" y="4041013"/>
                </a:cubicBezTo>
                <a:cubicBezTo>
                  <a:pt x="2136595" y="4237800"/>
                  <a:pt x="2264117" y="4444302"/>
                  <a:pt x="2431292" y="4660456"/>
                </a:cubicBezTo>
                <a:cubicBezTo>
                  <a:pt x="2578608" y="4857242"/>
                  <a:pt x="2686653" y="5031677"/>
                  <a:pt x="2755489" y="5184013"/>
                </a:cubicBezTo>
                <a:cubicBezTo>
                  <a:pt x="2824072" y="5336540"/>
                  <a:pt x="2858649" y="5525770"/>
                  <a:pt x="2858649" y="5751830"/>
                </a:cubicBezTo>
                <a:cubicBezTo>
                  <a:pt x="2858649" y="6066600"/>
                  <a:pt x="2748130" y="6329553"/>
                  <a:pt x="2527092" y="6540882"/>
                </a:cubicBezTo>
                <a:cubicBezTo>
                  <a:pt x="2306054" y="6752400"/>
                  <a:pt x="2033436" y="6858000"/>
                  <a:pt x="1709302" y="6858000"/>
                </a:cubicBezTo>
                <a:cubicBezTo>
                  <a:pt x="1385168" y="6858000"/>
                  <a:pt x="1092692" y="6742557"/>
                  <a:pt x="832572" y="6511418"/>
                </a:cubicBezTo>
                <a:close/>
                <a:moveTo>
                  <a:pt x="5076325" y="6511418"/>
                </a:moveTo>
                <a:cubicBezTo>
                  <a:pt x="4815952" y="6280531"/>
                  <a:pt x="4612171" y="5978144"/>
                  <a:pt x="4464791" y="5604383"/>
                </a:cubicBezTo>
                <a:cubicBezTo>
                  <a:pt x="4317411" y="5230813"/>
                  <a:pt x="4243753" y="4832604"/>
                  <a:pt x="4243753" y="4409758"/>
                </a:cubicBezTo>
                <a:cubicBezTo>
                  <a:pt x="4243753" y="3721672"/>
                  <a:pt x="4366453" y="3075051"/>
                  <a:pt x="4612171" y="2470341"/>
                </a:cubicBezTo>
                <a:cubicBezTo>
                  <a:pt x="4857572" y="1865630"/>
                  <a:pt x="5162228" y="1349439"/>
                  <a:pt x="5525761" y="921766"/>
                </a:cubicBezTo>
                <a:cubicBezTo>
                  <a:pt x="5889103" y="494030"/>
                  <a:pt x="6237917" y="186881"/>
                  <a:pt x="6571949" y="0"/>
                </a:cubicBezTo>
                <a:lnTo>
                  <a:pt x="6586667" y="0"/>
                </a:lnTo>
                <a:lnTo>
                  <a:pt x="7161341" y="516192"/>
                </a:lnTo>
                <a:lnTo>
                  <a:pt x="7161341" y="752158"/>
                </a:lnTo>
                <a:cubicBezTo>
                  <a:pt x="6915687" y="978472"/>
                  <a:pt x="6684752" y="1305243"/>
                  <a:pt x="6468789" y="1732915"/>
                </a:cubicBezTo>
                <a:cubicBezTo>
                  <a:pt x="6252573" y="2160651"/>
                  <a:pt x="6144591" y="2679319"/>
                  <a:pt x="6144591" y="3288856"/>
                </a:cubicBezTo>
                <a:cubicBezTo>
                  <a:pt x="6144591" y="3593719"/>
                  <a:pt x="6188812" y="3844481"/>
                  <a:pt x="6277189" y="4041013"/>
                </a:cubicBezTo>
                <a:cubicBezTo>
                  <a:pt x="6365566" y="4237800"/>
                  <a:pt x="6493151" y="4444302"/>
                  <a:pt x="6660326" y="4660456"/>
                </a:cubicBezTo>
                <a:cubicBezTo>
                  <a:pt x="6807706" y="4857242"/>
                  <a:pt x="6915687" y="5031677"/>
                  <a:pt x="6984523" y="5184013"/>
                </a:cubicBezTo>
                <a:cubicBezTo>
                  <a:pt x="7053106" y="5336540"/>
                  <a:pt x="7087683" y="5525770"/>
                  <a:pt x="7087683" y="5751830"/>
                </a:cubicBezTo>
                <a:cubicBezTo>
                  <a:pt x="7087683" y="6066600"/>
                  <a:pt x="6979448" y="6329553"/>
                  <a:pt x="6763486" y="6540882"/>
                </a:cubicBezTo>
                <a:cubicBezTo>
                  <a:pt x="6547269" y="6752400"/>
                  <a:pt x="6277252" y="6858000"/>
                  <a:pt x="5953055" y="6858000"/>
                </a:cubicBezTo>
                <a:cubicBezTo>
                  <a:pt x="5628857" y="6858000"/>
                  <a:pt x="5336445" y="6742557"/>
                  <a:pt x="5076325" y="6511418"/>
                </a:cubicBezTo>
                <a:close/>
              </a:path>
            </a:pathLst>
          </a:custGeom>
          <a:solidFill>
            <a:srgbClr val="FFFFFF"/>
          </a:solidFill>
          <a:ln w="6344" cap="flat">
            <a:noFill/>
            <a:prstDash val="solid"/>
            <a:miter/>
          </a:ln>
        </p:spPr>
        <p:txBody>
          <a:bodyPr rtlCol="0" anchor="ctr"/>
          <a:lstStyle/>
          <a:p>
            <a:endParaRPr lang="fi-FI"/>
          </a:p>
        </p:txBody>
      </p:sp>
      <p:sp>
        <p:nvSpPr>
          <p:cNvPr id="7" name="Sisällön paikkamerkki 3">
            <a:extLst>
              <a:ext uri="{FF2B5EF4-FFF2-40B4-BE49-F238E27FC236}">
                <a16:creationId xmlns:a16="http://schemas.microsoft.com/office/drawing/2014/main" id="{D1E0AC3E-E8C8-7F8C-54E1-A369A820895C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423863" y="1540362"/>
            <a:ext cx="5168606" cy="4636601"/>
          </a:xfrm>
        </p:spPr>
        <p:txBody>
          <a:bodyPr anchor="ctr">
            <a:normAutofit/>
          </a:bodyPr>
          <a:lstStyle>
            <a:lvl1pPr>
              <a:defRPr sz="3200" i="1">
                <a:solidFill>
                  <a:schemeClr val="bg1"/>
                </a:solidFill>
                <a:latin typeface="+mj-lt"/>
              </a:defRPr>
            </a:lvl1pPr>
            <a:lvl2pPr>
              <a:defRPr sz="3200" i="1">
                <a:solidFill>
                  <a:schemeClr val="bg1"/>
                </a:solidFill>
                <a:latin typeface="+mj-lt"/>
              </a:defRPr>
            </a:lvl2pPr>
            <a:lvl3pPr>
              <a:defRPr sz="3200" i="1">
                <a:solidFill>
                  <a:schemeClr val="bg1"/>
                </a:solidFill>
                <a:latin typeface="+mj-lt"/>
              </a:defRPr>
            </a:lvl3pPr>
            <a:lvl4pPr>
              <a:defRPr sz="3200" i="1">
                <a:solidFill>
                  <a:schemeClr val="bg1"/>
                </a:solidFill>
                <a:latin typeface="+mj-lt"/>
              </a:defRPr>
            </a:lvl4pPr>
            <a:lvl5pPr>
              <a:defRPr sz="3200" i="1">
                <a:solidFill>
                  <a:schemeClr val="bg1"/>
                </a:solidFill>
                <a:latin typeface="+mj-lt"/>
              </a:defRPr>
            </a:lvl5pPr>
          </a:lstStyle>
          <a:p>
            <a:r>
              <a:rPr lang="fi-FI" dirty="0"/>
              <a:t>Tässä on paikka jollekin nasevalle lainaukselle, joka liittyy oleellisesti asiaan, josta viereisellä palstalla puhutaan. Tämä voi olla pidempi tai lyhyempi, ja fonttikokoa voi muuttaa.”</a:t>
            </a:r>
          </a:p>
        </p:txBody>
      </p:sp>
      <p:sp>
        <p:nvSpPr>
          <p:cNvPr id="16" name="Päivämäärän paikkamerkki 4">
            <a:extLst>
              <a:ext uri="{FF2B5EF4-FFF2-40B4-BE49-F238E27FC236}">
                <a16:creationId xmlns:a16="http://schemas.microsoft.com/office/drawing/2014/main" id="{8B808E89-1D80-0818-E9E6-384A8C96A5F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520799" y="6356350"/>
            <a:ext cx="950338" cy="365125"/>
          </a:xfrm>
        </p:spPr>
        <p:txBody>
          <a:bodyPr/>
          <a:lstStyle/>
          <a:p>
            <a:fld id="{FE09CAFD-A3B7-E049-88F4-3515127F7BD9}" type="datetime1">
              <a:rPr lang="fi-FI" smtClean="0"/>
              <a:t>7.5.2025</a:t>
            </a:fld>
            <a:endParaRPr lang="fi-FI"/>
          </a:p>
        </p:txBody>
      </p:sp>
      <p:sp>
        <p:nvSpPr>
          <p:cNvPr id="17" name="Alatunnisteen paikkamerkki 5">
            <a:extLst>
              <a:ext uri="{FF2B5EF4-FFF2-40B4-BE49-F238E27FC236}">
                <a16:creationId xmlns:a16="http://schemas.microsoft.com/office/drawing/2014/main" id="{0E88CC8F-6C1D-F68C-6379-3BBCCB15B6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600524" y="6356349"/>
            <a:ext cx="3328295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18" name="Dian numeron paikkamerkki 6">
            <a:extLst>
              <a:ext uri="{FF2B5EF4-FFF2-40B4-BE49-F238E27FC236}">
                <a16:creationId xmlns:a16="http://schemas.microsoft.com/office/drawing/2014/main" id="{BDB0D213-B146-FE02-C8F4-F2CCDE997E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55788" y="6356350"/>
            <a:ext cx="711882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9727694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inaus oikea + kuva vasen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uvan paikkamerkki 11">
            <a:extLst>
              <a:ext uri="{FF2B5EF4-FFF2-40B4-BE49-F238E27FC236}">
                <a16:creationId xmlns:a16="http://schemas.microsoft.com/office/drawing/2014/main" id="{D0FC65AE-22ED-35BC-708B-50A7E2DC5F5D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-1" y="0"/>
            <a:ext cx="6086811" cy="6858000"/>
          </a:xfrm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5D047D81-2C4C-9646-4F50-A8DA0F61146B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599062" y="1540362"/>
            <a:ext cx="5168606" cy="4636601"/>
          </a:xfrm>
        </p:spPr>
        <p:txBody>
          <a:bodyPr anchor="ctr">
            <a:normAutofit/>
          </a:bodyPr>
          <a:lstStyle>
            <a:lvl1pPr>
              <a:defRPr sz="3200" i="1">
                <a:solidFill>
                  <a:schemeClr val="tx2"/>
                </a:solidFill>
                <a:latin typeface="+mj-lt"/>
              </a:defRPr>
            </a:lvl1pPr>
            <a:lvl2pPr>
              <a:defRPr sz="3200" i="1">
                <a:solidFill>
                  <a:schemeClr val="tx2"/>
                </a:solidFill>
                <a:latin typeface="+mj-lt"/>
              </a:defRPr>
            </a:lvl2pPr>
            <a:lvl3pPr>
              <a:defRPr sz="3200" i="1">
                <a:solidFill>
                  <a:schemeClr val="tx2"/>
                </a:solidFill>
                <a:latin typeface="+mj-lt"/>
              </a:defRPr>
            </a:lvl3pPr>
            <a:lvl4pPr>
              <a:defRPr sz="3200" i="1">
                <a:solidFill>
                  <a:schemeClr val="tx2"/>
                </a:solidFill>
                <a:latin typeface="+mj-lt"/>
              </a:defRPr>
            </a:lvl4pPr>
            <a:lvl5pPr>
              <a:defRPr sz="3200" i="1">
                <a:solidFill>
                  <a:schemeClr val="tx2"/>
                </a:solidFill>
                <a:latin typeface="+mj-lt"/>
              </a:defRPr>
            </a:lvl5pPr>
          </a:lstStyle>
          <a:p>
            <a:r>
              <a:rPr lang="fi-FI" dirty="0"/>
              <a:t>Tällä dialla on kuva ja sen vieressä lainaus. Lainaus liittyy oleellisesti asiaan, josta viereisellä palstalla puhutaan. Tämä voi olla pidempi tai lyhyempi, ja fonttikokoa voi muuttaa.”</a:t>
            </a:r>
          </a:p>
        </p:txBody>
      </p:sp>
      <p:sp>
        <p:nvSpPr>
          <p:cNvPr id="15" name="Kuva 13">
            <a:extLst>
              <a:ext uri="{FF2B5EF4-FFF2-40B4-BE49-F238E27FC236}">
                <a16:creationId xmlns:a16="http://schemas.microsoft.com/office/drawing/2014/main" id="{BD0569A1-2A91-780D-BE8A-0E4E455B9A2D}"/>
              </a:ext>
            </a:extLst>
          </p:cNvPr>
          <p:cNvSpPr/>
          <p:nvPr/>
        </p:nvSpPr>
        <p:spPr>
          <a:xfrm>
            <a:off x="6599062" y="465222"/>
            <a:ext cx="770945" cy="738289"/>
          </a:xfrm>
          <a:custGeom>
            <a:avLst/>
            <a:gdLst>
              <a:gd name="connsiteX0" fmla="*/ 832572 w 7161340"/>
              <a:gd name="connsiteY0" fmla="*/ 6511418 h 6858000"/>
              <a:gd name="connsiteX1" fmla="*/ 221038 w 7161340"/>
              <a:gd name="connsiteY1" fmla="*/ 5604383 h 6858000"/>
              <a:gd name="connsiteX2" fmla="*/ 0 w 7161340"/>
              <a:gd name="connsiteY2" fmla="*/ 4409758 h 6858000"/>
              <a:gd name="connsiteX3" fmla="*/ 368354 w 7161340"/>
              <a:gd name="connsiteY3" fmla="*/ 2470341 h 6858000"/>
              <a:gd name="connsiteX4" fmla="*/ 1281945 w 7161340"/>
              <a:gd name="connsiteY4" fmla="*/ 921766 h 6858000"/>
              <a:gd name="connsiteX5" fmla="*/ 2328196 w 7161340"/>
              <a:gd name="connsiteY5" fmla="*/ 0 h 6858000"/>
              <a:gd name="connsiteX6" fmla="*/ 2342915 w 7161340"/>
              <a:gd name="connsiteY6" fmla="*/ 0 h 6858000"/>
              <a:gd name="connsiteX7" fmla="*/ 2917588 w 7161340"/>
              <a:gd name="connsiteY7" fmla="*/ 516192 h 6858000"/>
              <a:gd name="connsiteX8" fmla="*/ 2917588 w 7161340"/>
              <a:gd name="connsiteY8" fmla="*/ 752158 h 6858000"/>
              <a:gd name="connsiteX9" fmla="*/ 2232396 w 7161340"/>
              <a:gd name="connsiteY9" fmla="*/ 1725549 h 6858000"/>
              <a:gd name="connsiteX10" fmla="*/ 1915557 w 7161340"/>
              <a:gd name="connsiteY10" fmla="*/ 3288856 h 6858000"/>
              <a:gd name="connsiteX11" fmla="*/ 2048155 w 7161340"/>
              <a:gd name="connsiteY11" fmla="*/ 4041013 h 6858000"/>
              <a:gd name="connsiteX12" fmla="*/ 2431292 w 7161340"/>
              <a:gd name="connsiteY12" fmla="*/ 4660456 h 6858000"/>
              <a:gd name="connsiteX13" fmla="*/ 2755489 w 7161340"/>
              <a:gd name="connsiteY13" fmla="*/ 5184013 h 6858000"/>
              <a:gd name="connsiteX14" fmla="*/ 2858649 w 7161340"/>
              <a:gd name="connsiteY14" fmla="*/ 5751830 h 6858000"/>
              <a:gd name="connsiteX15" fmla="*/ 2527092 w 7161340"/>
              <a:gd name="connsiteY15" fmla="*/ 6540882 h 6858000"/>
              <a:gd name="connsiteX16" fmla="*/ 1709302 w 7161340"/>
              <a:gd name="connsiteY16" fmla="*/ 6858000 h 6858000"/>
              <a:gd name="connsiteX17" fmla="*/ 832572 w 7161340"/>
              <a:gd name="connsiteY17" fmla="*/ 6511418 h 6858000"/>
              <a:gd name="connsiteX18" fmla="*/ 5076325 w 7161340"/>
              <a:gd name="connsiteY18" fmla="*/ 6511418 h 6858000"/>
              <a:gd name="connsiteX19" fmla="*/ 4464791 w 7161340"/>
              <a:gd name="connsiteY19" fmla="*/ 5604383 h 6858000"/>
              <a:gd name="connsiteX20" fmla="*/ 4243753 w 7161340"/>
              <a:gd name="connsiteY20" fmla="*/ 4409758 h 6858000"/>
              <a:gd name="connsiteX21" fmla="*/ 4612171 w 7161340"/>
              <a:gd name="connsiteY21" fmla="*/ 2470341 h 6858000"/>
              <a:gd name="connsiteX22" fmla="*/ 5525761 w 7161340"/>
              <a:gd name="connsiteY22" fmla="*/ 921766 h 6858000"/>
              <a:gd name="connsiteX23" fmla="*/ 6571949 w 7161340"/>
              <a:gd name="connsiteY23" fmla="*/ 0 h 6858000"/>
              <a:gd name="connsiteX24" fmla="*/ 6586667 w 7161340"/>
              <a:gd name="connsiteY24" fmla="*/ 0 h 6858000"/>
              <a:gd name="connsiteX25" fmla="*/ 7161341 w 7161340"/>
              <a:gd name="connsiteY25" fmla="*/ 516192 h 6858000"/>
              <a:gd name="connsiteX26" fmla="*/ 7161341 w 7161340"/>
              <a:gd name="connsiteY26" fmla="*/ 752158 h 6858000"/>
              <a:gd name="connsiteX27" fmla="*/ 6468789 w 7161340"/>
              <a:gd name="connsiteY27" fmla="*/ 1732915 h 6858000"/>
              <a:gd name="connsiteX28" fmla="*/ 6144591 w 7161340"/>
              <a:gd name="connsiteY28" fmla="*/ 3288856 h 6858000"/>
              <a:gd name="connsiteX29" fmla="*/ 6277189 w 7161340"/>
              <a:gd name="connsiteY29" fmla="*/ 4041013 h 6858000"/>
              <a:gd name="connsiteX30" fmla="*/ 6660326 w 7161340"/>
              <a:gd name="connsiteY30" fmla="*/ 4660456 h 6858000"/>
              <a:gd name="connsiteX31" fmla="*/ 6984523 w 7161340"/>
              <a:gd name="connsiteY31" fmla="*/ 5184013 h 6858000"/>
              <a:gd name="connsiteX32" fmla="*/ 7087683 w 7161340"/>
              <a:gd name="connsiteY32" fmla="*/ 5751830 h 6858000"/>
              <a:gd name="connsiteX33" fmla="*/ 6763486 w 7161340"/>
              <a:gd name="connsiteY33" fmla="*/ 6540882 h 6858000"/>
              <a:gd name="connsiteX34" fmla="*/ 5953055 w 7161340"/>
              <a:gd name="connsiteY34" fmla="*/ 6858000 h 6858000"/>
              <a:gd name="connsiteX35" fmla="*/ 5076325 w 7161340"/>
              <a:gd name="connsiteY35" fmla="*/ 651141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7161340" h="6858000">
                <a:moveTo>
                  <a:pt x="832572" y="6511418"/>
                </a:moveTo>
                <a:cubicBezTo>
                  <a:pt x="572199" y="6280531"/>
                  <a:pt x="368418" y="5978144"/>
                  <a:pt x="221038" y="5604383"/>
                </a:cubicBezTo>
                <a:cubicBezTo>
                  <a:pt x="73658" y="5230813"/>
                  <a:pt x="0" y="4832604"/>
                  <a:pt x="0" y="4409758"/>
                </a:cubicBezTo>
                <a:cubicBezTo>
                  <a:pt x="0" y="3721672"/>
                  <a:pt x="122700" y="3075051"/>
                  <a:pt x="368354" y="2470341"/>
                </a:cubicBezTo>
                <a:cubicBezTo>
                  <a:pt x="613818" y="1865630"/>
                  <a:pt x="918412" y="1349439"/>
                  <a:pt x="1281945" y="921766"/>
                </a:cubicBezTo>
                <a:cubicBezTo>
                  <a:pt x="1645287" y="494094"/>
                  <a:pt x="1994101" y="186881"/>
                  <a:pt x="2328196" y="0"/>
                </a:cubicBezTo>
                <a:lnTo>
                  <a:pt x="2342915" y="0"/>
                </a:lnTo>
                <a:lnTo>
                  <a:pt x="2917588" y="516192"/>
                </a:lnTo>
                <a:lnTo>
                  <a:pt x="2917588" y="752158"/>
                </a:lnTo>
                <a:cubicBezTo>
                  <a:pt x="2671934" y="978472"/>
                  <a:pt x="2443536" y="1302893"/>
                  <a:pt x="2232396" y="1725549"/>
                </a:cubicBezTo>
                <a:cubicBezTo>
                  <a:pt x="2021064" y="2148396"/>
                  <a:pt x="1915557" y="2669477"/>
                  <a:pt x="1915557" y="3288856"/>
                </a:cubicBezTo>
                <a:cubicBezTo>
                  <a:pt x="1915557" y="3593719"/>
                  <a:pt x="1959778" y="3844481"/>
                  <a:pt x="2048155" y="4041013"/>
                </a:cubicBezTo>
                <a:cubicBezTo>
                  <a:pt x="2136595" y="4237800"/>
                  <a:pt x="2264117" y="4444302"/>
                  <a:pt x="2431292" y="4660456"/>
                </a:cubicBezTo>
                <a:cubicBezTo>
                  <a:pt x="2578608" y="4857242"/>
                  <a:pt x="2686653" y="5031677"/>
                  <a:pt x="2755489" y="5184013"/>
                </a:cubicBezTo>
                <a:cubicBezTo>
                  <a:pt x="2824072" y="5336540"/>
                  <a:pt x="2858649" y="5525770"/>
                  <a:pt x="2858649" y="5751830"/>
                </a:cubicBezTo>
                <a:cubicBezTo>
                  <a:pt x="2858649" y="6066600"/>
                  <a:pt x="2748130" y="6329553"/>
                  <a:pt x="2527092" y="6540882"/>
                </a:cubicBezTo>
                <a:cubicBezTo>
                  <a:pt x="2306054" y="6752400"/>
                  <a:pt x="2033436" y="6858000"/>
                  <a:pt x="1709302" y="6858000"/>
                </a:cubicBezTo>
                <a:cubicBezTo>
                  <a:pt x="1385168" y="6858000"/>
                  <a:pt x="1092692" y="6742557"/>
                  <a:pt x="832572" y="6511418"/>
                </a:cubicBezTo>
                <a:close/>
                <a:moveTo>
                  <a:pt x="5076325" y="6511418"/>
                </a:moveTo>
                <a:cubicBezTo>
                  <a:pt x="4815952" y="6280531"/>
                  <a:pt x="4612171" y="5978144"/>
                  <a:pt x="4464791" y="5604383"/>
                </a:cubicBezTo>
                <a:cubicBezTo>
                  <a:pt x="4317411" y="5230813"/>
                  <a:pt x="4243753" y="4832604"/>
                  <a:pt x="4243753" y="4409758"/>
                </a:cubicBezTo>
                <a:cubicBezTo>
                  <a:pt x="4243753" y="3721672"/>
                  <a:pt x="4366453" y="3075051"/>
                  <a:pt x="4612171" y="2470341"/>
                </a:cubicBezTo>
                <a:cubicBezTo>
                  <a:pt x="4857572" y="1865630"/>
                  <a:pt x="5162228" y="1349439"/>
                  <a:pt x="5525761" y="921766"/>
                </a:cubicBezTo>
                <a:cubicBezTo>
                  <a:pt x="5889103" y="494030"/>
                  <a:pt x="6237917" y="186881"/>
                  <a:pt x="6571949" y="0"/>
                </a:cubicBezTo>
                <a:lnTo>
                  <a:pt x="6586667" y="0"/>
                </a:lnTo>
                <a:lnTo>
                  <a:pt x="7161341" y="516192"/>
                </a:lnTo>
                <a:lnTo>
                  <a:pt x="7161341" y="752158"/>
                </a:lnTo>
                <a:cubicBezTo>
                  <a:pt x="6915687" y="978472"/>
                  <a:pt x="6684752" y="1305243"/>
                  <a:pt x="6468789" y="1732915"/>
                </a:cubicBezTo>
                <a:cubicBezTo>
                  <a:pt x="6252573" y="2160651"/>
                  <a:pt x="6144591" y="2679319"/>
                  <a:pt x="6144591" y="3288856"/>
                </a:cubicBezTo>
                <a:cubicBezTo>
                  <a:pt x="6144591" y="3593719"/>
                  <a:pt x="6188812" y="3844481"/>
                  <a:pt x="6277189" y="4041013"/>
                </a:cubicBezTo>
                <a:cubicBezTo>
                  <a:pt x="6365566" y="4237800"/>
                  <a:pt x="6493151" y="4444302"/>
                  <a:pt x="6660326" y="4660456"/>
                </a:cubicBezTo>
                <a:cubicBezTo>
                  <a:pt x="6807706" y="4857242"/>
                  <a:pt x="6915687" y="5031677"/>
                  <a:pt x="6984523" y="5184013"/>
                </a:cubicBezTo>
                <a:cubicBezTo>
                  <a:pt x="7053106" y="5336540"/>
                  <a:pt x="7087683" y="5525770"/>
                  <a:pt x="7087683" y="5751830"/>
                </a:cubicBezTo>
                <a:cubicBezTo>
                  <a:pt x="7087683" y="6066600"/>
                  <a:pt x="6979448" y="6329553"/>
                  <a:pt x="6763486" y="6540882"/>
                </a:cubicBezTo>
                <a:cubicBezTo>
                  <a:pt x="6547269" y="6752400"/>
                  <a:pt x="6277252" y="6858000"/>
                  <a:pt x="5953055" y="6858000"/>
                </a:cubicBezTo>
                <a:cubicBezTo>
                  <a:pt x="5628857" y="6858000"/>
                  <a:pt x="5336445" y="6742557"/>
                  <a:pt x="5076325" y="6511418"/>
                </a:cubicBezTo>
                <a:close/>
              </a:path>
            </a:pathLst>
          </a:custGeom>
          <a:solidFill>
            <a:schemeClr val="accent1"/>
          </a:solidFill>
          <a:ln w="6344" cap="flat">
            <a:noFill/>
            <a:prstDash val="solid"/>
            <a:miter/>
          </a:ln>
        </p:spPr>
        <p:txBody>
          <a:bodyPr rtlCol="0" anchor="ctr"/>
          <a:lstStyle/>
          <a:p>
            <a:endParaRPr lang="fi-FI"/>
          </a:p>
        </p:txBody>
      </p:sp>
      <p:sp>
        <p:nvSpPr>
          <p:cNvPr id="16" name="Päivämäärän paikkamerkki 4">
            <a:extLst>
              <a:ext uri="{FF2B5EF4-FFF2-40B4-BE49-F238E27FC236}">
                <a16:creationId xmlns:a16="http://schemas.microsoft.com/office/drawing/2014/main" id="{CFF3D146-9E88-6E4D-5412-959A429CC4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520797" y="6356350"/>
            <a:ext cx="950338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4ADA1BE-7FEE-D84C-BBA3-BFCF9E7E84A2}" type="datetime1">
              <a:rPr lang="fi-FI" smtClean="0"/>
              <a:t>7.5.2025</a:t>
            </a:fld>
            <a:endParaRPr lang="fi-FI" dirty="0"/>
          </a:p>
        </p:txBody>
      </p:sp>
      <p:sp>
        <p:nvSpPr>
          <p:cNvPr id="17" name="Alatunnisteen paikkamerkki 5">
            <a:extLst>
              <a:ext uri="{FF2B5EF4-FFF2-40B4-BE49-F238E27FC236}">
                <a16:creationId xmlns:a16="http://schemas.microsoft.com/office/drawing/2014/main" id="{4A155B52-1511-3774-235F-A266865F91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600522" y="6356349"/>
            <a:ext cx="3328295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18" name="Dian numeron paikkamerkki 6">
            <a:extLst>
              <a:ext uri="{FF2B5EF4-FFF2-40B4-BE49-F238E27FC236}">
                <a16:creationId xmlns:a16="http://schemas.microsoft.com/office/drawing/2014/main" id="{E7F480CB-EB4B-2146-E8A8-ACCAA74347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55786" y="6356350"/>
            <a:ext cx="711882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870A464-F060-4E12-BC80-B2AE5F264B44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8434848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inaus oikea + kuva vasen magent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uvan paikkamerkki 11">
            <a:extLst>
              <a:ext uri="{FF2B5EF4-FFF2-40B4-BE49-F238E27FC236}">
                <a16:creationId xmlns:a16="http://schemas.microsoft.com/office/drawing/2014/main" id="{D0FC65AE-22ED-35BC-708B-50A7E2DC5F5D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-1" y="0"/>
            <a:ext cx="6086811" cy="6858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5D047D81-2C4C-9646-4F50-A8DA0F61146B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599062" y="1540362"/>
            <a:ext cx="5168606" cy="4636601"/>
          </a:xfrm>
        </p:spPr>
        <p:txBody>
          <a:bodyPr anchor="ctr">
            <a:normAutofit/>
          </a:bodyPr>
          <a:lstStyle>
            <a:lvl1pPr>
              <a:defRPr sz="3200" i="1">
                <a:solidFill>
                  <a:schemeClr val="bg1"/>
                </a:solidFill>
                <a:latin typeface="+mj-lt"/>
              </a:defRPr>
            </a:lvl1pPr>
            <a:lvl2pPr>
              <a:defRPr sz="3200" i="1">
                <a:solidFill>
                  <a:schemeClr val="bg1"/>
                </a:solidFill>
                <a:latin typeface="+mj-lt"/>
              </a:defRPr>
            </a:lvl2pPr>
            <a:lvl3pPr>
              <a:defRPr sz="3200" i="1">
                <a:solidFill>
                  <a:schemeClr val="bg1"/>
                </a:solidFill>
                <a:latin typeface="+mj-lt"/>
              </a:defRPr>
            </a:lvl3pPr>
            <a:lvl4pPr>
              <a:defRPr sz="3200" i="1">
                <a:solidFill>
                  <a:schemeClr val="bg1"/>
                </a:solidFill>
                <a:latin typeface="+mj-lt"/>
              </a:defRPr>
            </a:lvl4pPr>
            <a:lvl5pPr>
              <a:defRPr sz="3200" i="1">
                <a:solidFill>
                  <a:schemeClr val="bg1"/>
                </a:solidFill>
                <a:latin typeface="+mj-lt"/>
              </a:defRPr>
            </a:lvl5pPr>
          </a:lstStyle>
          <a:p>
            <a:r>
              <a:rPr lang="fi-FI" dirty="0"/>
              <a:t>Tällä dialla on kuva ja sen vieressä lainaus. Lainaus liittyy oleellisesti asiaan, josta viereisellä palstalla puhutaan. Tämä voi olla pidempi tai lyhyempi, ja fonttikokoa voi muuttaa.”</a:t>
            </a:r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8E54698C-619E-5C68-1579-D9F16050B8F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97677" y="0"/>
            <a:ext cx="1203512" cy="1203512"/>
          </a:xfrm>
          <a:prstGeom prst="rect">
            <a:avLst/>
          </a:prstGeom>
        </p:spPr>
      </p:pic>
      <p:sp>
        <p:nvSpPr>
          <p:cNvPr id="15" name="Kuva 13">
            <a:extLst>
              <a:ext uri="{FF2B5EF4-FFF2-40B4-BE49-F238E27FC236}">
                <a16:creationId xmlns:a16="http://schemas.microsoft.com/office/drawing/2014/main" id="{BD0569A1-2A91-780D-BE8A-0E4E455B9A2D}"/>
              </a:ext>
            </a:extLst>
          </p:cNvPr>
          <p:cNvSpPr/>
          <p:nvPr/>
        </p:nvSpPr>
        <p:spPr>
          <a:xfrm>
            <a:off x="6599062" y="465222"/>
            <a:ext cx="770945" cy="738289"/>
          </a:xfrm>
          <a:custGeom>
            <a:avLst/>
            <a:gdLst>
              <a:gd name="connsiteX0" fmla="*/ 832572 w 7161340"/>
              <a:gd name="connsiteY0" fmla="*/ 6511418 h 6858000"/>
              <a:gd name="connsiteX1" fmla="*/ 221038 w 7161340"/>
              <a:gd name="connsiteY1" fmla="*/ 5604383 h 6858000"/>
              <a:gd name="connsiteX2" fmla="*/ 0 w 7161340"/>
              <a:gd name="connsiteY2" fmla="*/ 4409758 h 6858000"/>
              <a:gd name="connsiteX3" fmla="*/ 368354 w 7161340"/>
              <a:gd name="connsiteY3" fmla="*/ 2470341 h 6858000"/>
              <a:gd name="connsiteX4" fmla="*/ 1281945 w 7161340"/>
              <a:gd name="connsiteY4" fmla="*/ 921766 h 6858000"/>
              <a:gd name="connsiteX5" fmla="*/ 2328196 w 7161340"/>
              <a:gd name="connsiteY5" fmla="*/ 0 h 6858000"/>
              <a:gd name="connsiteX6" fmla="*/ 2342915 w 7161340"/>
              <a:gd name="connsiteY6" fmla="*/ 0 h 6858000"/>
              <a:gd name="connsiteX7" fmla="*/ 2917588 w 7161340"/>
              <a:gd name="connsiteY7" fmla="*/ 516192 h 6858000"/>
              <a:gd name="connsiteX8" fmla="*/ 2917588 w 7161340"/>
              <a:gd name="connsiteY8" fmla="*/ 752158 h 6858000"/>
              <a:gd name="connsiteX9" fmla="*/ 2232396 w 7161340"/>
              <a:gd name="connsiteY9" fmla="*/ 1725549 h 6858000"/>
              <a:gd name="connsiteX10" fmla="*/ 1915557 w 7161340"/>
              <a:gd name="connsiteY10" fmla="*/ 3288856 h 6858000"/>
              <a:gd name="connsiteX11" fmla="*/ 2048155 w 7161340"/>
              <a:gd name="connsiteY11" fmla="*/ 4041013 h 6858000"/>
              <a:gd name="connsiteX12" fmla="*/ 2431292 w 7161340"/>
              <a:gd name="connsiteY12" fmla="*/ 4660456 h 6858000"/>
              <a:gd name="connsiteX13" fmla="*/ 2755489 w 7161340"/>
              <a:gd name="connsiteY13" fmla="*/ 5184013 h 6858000"/>
              <a:gd name="connsiteX14" fmla="*/ 2858649 w 7161340"/>
              <a:gd name="connsiteY14" fmla="*/ 5751830 h 6858000"/>
              <a:gd name="connsiteX15" fmla="*/ 2527092 w 7161340"/>
              <a:gd name="connsiteY15" fmla="*/ 6540882 h 6858000"/>
              <a:gd name="connsiteX16" fmla="*/ 1709302 w 7161340"/>
              <a:gd name="connsiteY16" fmla="*/ 6858000 h 6858000"/>
              <a:gd name="connsiteX17" fmla="*/ 832572 w 7161340"/>
              <a:gd name="connsiteY17" fmla="*/ 6511418 h 6858000"/>
              <a:gd name="connsiteX18" fmla="*/ 5076325 w 7161340"/>
              <a:gd name="connsiteY18" fmla="*/ 6511418 h 6858000"/>
              <a:gd name="connsiteX19" fmla="*/ 4464791 w 7161340"/>
              <a:gd name="connsiteY19" fmla="*/ 5604383 h 6858000"/>
              <a:gd name="connsiteX20" fmla="*/ 4243753 w 7161340"/>
              <a:gd name="connsiteY20" fmla="*/ 4409758 h 6858000"/>
              <a:gd name="connsiteX21" fmla="*/ 4612171 w 7161340"/>
              <a:gd name="connsiteY21" fmla="*/ 2470341 h 6858000"/>
              <a:gd name="connsiteX22" fmla="*/ 5525761 w 7161340"/>
              <a:gd name="connsiteY22" fmla="*/ 921766 h 6858000"/>
              <a:gd name="connsiteX23" fmla="*/ 6571949 w 7161340"/>
              <a:gd name="connsiteY23" fmla="*/ 0 h 6858000"/>
              <a:gd name="connsiteX24" fmla="*/ 6586667 w 7161340"/>
              <a:gd name="connsiteY24" fmla="*/ 0 h 6858000"/>
              <a:gd name="connsiteX25" fmla="*/ 7161341 w 7161340"/>
              <a:gd name="connsiteY25" fmla="*/ 516192 h 6858000"/>
              <a:gd name="connsiteX26" fmla="*/ 7161341 w 7161340"/>
              <a:gd name="connsiteY26" fmla="*/ 752158 h 6858000"/>
              <a:gd name="connsiteX27" fmla="*/ 6468789 w 7161340"/>
              <a:gd name="connsiteY27" fmla="*/ 1732915 h 6858000"/>
              <a:gd name="connsiteX28" fmla="*/ 6144591 w 7161340"/>
              <a:gd name="connsiteY28" fmla="*/ 3288856 h 6858000"/>
              <a:gd name="connsiteX29" fmla="*/ 6277189 w 7161340"/>
              <a:gd name="connsiteY29" fmla="*/ 4041013 h 6858000"/>
              <a:gd name="connsiteX30" fmla="*/ 6660326 w 7161340"/>
              <a:gd name="connsiteY30" fmla="*/ 4660456 h 6858000"/>
              <a:gd name="connsiteX31" fmla="*/ 6984523 w 7161340"/>
              <a:gd name="connsiteY31" fmla="*/ 5184013 h 6858000"/>
              <a:gd name="connsiteX32" fmla="*/ 7087683 w 7161340"/>
              <a:gd name="connsiteY32" fmla="*/ 5751830 h 6858000"/>
              <a:gd name="connsiteX33" fmla="*/ 6763486 w 7161340"/>
              <a:gd name="connsiteY33" fmla="*/ 6540882 h 6858000"/>
              <a:gd name="connsiteX34" fmla="*/ 5953055 w 7161340"/>
              <a:gd name="connsiteY34" fmla="*/ 6858000 h 6858000"/>
              <a:gd name="connsiteX35" fmla="*/ 5076325 w 7161340"/>
              <a:gd name="connsiteY35" fmla="*/ 651141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7161340" h="6858000">
                <a:moveTo>
                  <a:pt x="832572" y="6511418"/>
                </a:moveTo>
                <a:cubicBezTo>
                  <a:pt x="572199" y="6280531"/>
                  <a:pt x="368418" y="5978144"/>
                  <a:pt x="221038" y="5604383"/>
                </a:cubicBezTo>
                <a:cubicBezTo>
                  <a:pt x="73658" y="5230813"/>
                  <a:pt x="0" y="4832604"/>
                  <a:pt x="0" y="4409758"/>
                </a:cubicBezTo>
                <a:cubicBezTo>
                  <a:pt x="0" y="3721672"/>
                  <a:pt x="122700" y="3075051"/>
                  <a:pt x="368354" y="2470341"/>
                </a:cubicBezTo>
                <a:cubicBezTo>
                  <a:pt x="613818" y="1865630"/>
                  <a:pt x="918412" y="1349439"/>
                  <a:pt x="1281945" y="921766"/>
                </a:cubicBezTo>
                <a:cubicBezTo>
                  <a:pt x="1645287" y="494094"/>
                  <a:pt x="1994101" y="186881"/>
                  <a:pt x="2328196" y="0"/>
                </a:cubicBezTo>
                <a:lnTo>
                  <a:pt x="2342915" y="0"/>
                </a:lnTo>
                <a:lnTo>
                  <a:pt x="2917588" y="516192"/>
                </a:lnTo>
                <a:lnTo>
                  <a:pt x="2917588" y="752158"/>
                </a:lnTo>
                <a:cubicBezTo>
                  <a:pt x="2671934" y="978472"/>
                  <a:pt x="2443536" y="1302893"/>
                  <a:pt x="2232396" y="1725549"/>
                </a:cubicBezTo>
                <a:cubicBezTo>
                  <a:pt x="2021064" y="2148396"/>
                  <a:pt x="1915557" y="2669477"/>
                  <a:pt x="1915557" y="3288856"/>
                </a:cubicBezTo>
                <a:cubicBezTo>
                  <a:pt x="1915557" y="3593719"/>
                  <a:pt x="1959778" y="3844481"/>
                  <a:pt x="2048155" y="4041013"/>
                </a:cubicBezTo>
                <a:cubicBezTo>
                  <a:pt x="2136595" y="4237800"/>
                  <a:pt x="2264117" y="4444302"/>
                  <a:pt x="2431292" y="4660456"/>
                </a:cubicBezTo>
                <a:cubicBezTo>
                  <a:pt x="2578608" y="4857242"/>
                  <a:pt x="2686653" y="5031677"/>
                  <a:pt x="2755489" y="5184013"/>
                </a:cubicBezTo>
                <a:cubicBezTo>
                  <a:pt x="2824072" y="5336540"/>
                  <a:pt x="2858649" y="5525770"/>
                  <a:pt x="2858649" y="5751830"/>
                </a:cubicBezTo>
                <a:cubicBezTo>
                  <a:pt x="2858649" y="6066600"/>
                  <a:pt x="2748130" y="6329553"/>
                  <a:pt x="2527092" y="6540882"/>
                </a:cubicBezTo>
                <a:cubicBezTo>
                  <a:pt x="2306054" y="6752400"/>
                  <a:pt x="2033436" y="6858000"/>
                  <a:pt x="1709302" y="6858000"/>
                </a:cubicBezTo>
                <a:cubicBezTo>
                  <a:pt x="1385168" y="6858000"/>
                  <a:pt x="1092692" y="6742557"/>
                  <a:pt x="832572" y="6511418"/>
                </a:cubicBezTo>
                <a:close/>
                <a:moveTo>
                  <a:pt x="5076325" y="6511418"/>
                </a:moveTo>
                <a:cubicBezTo>
                  <a:pt x="4815952" y="6280531"/>
                  <a:pt x="4612171" y="5978144"/>
                  <a:pt x="4464791" y="5604383"/>
                </a:cubicBezTo>
                <a:cubicBezTo>
                  <a:pt x="4317411" y="5230813"/>
                  <a:pt x="4243753" y="4832604"/>
                  <a:pt x="4243753" y="4409758"/>
                </a:cubicBezTo>
                <a:cubicBezTo>
                  <a:pt x="4243753" y="3721672"/>
                  <a:pt x="4366453" y="3075051"/>
                  <a:pt x="4612171" y="2470341"/>
                </a:cubicBezTo>
                <a:cubicBezTo>
                  <a:pt x="4857572" y="1865630"/>
                  <a:pt x="5162228" y="1349439"/>
                  <a:pt x="5525761" y="921766"/>
                </a:cubicBezTo>
                <a:cubicBezTo>
                  <a:pt x="5889103" y="494030"/>
                  <a:pt x="6237917" y="186881"/>
                  <a:pt x="6571949" y="0"/>
                </a:cubicBezTo>
                <a:lnTo>
                  <a:pt x="6586667" y="0"/>
                </a:lnTo>
                <a:lnTo>
                  <a:pt x="7161341" y="516192"/>
                </a:lnTo>
                <a:lnTo>
                  <a:pt x="7161341" y="752158"/>
                </a:lnTo>
                <a:cubicBezTo>
                  <a:pt x="6915687" y="978472"/>
                  <a:pt x="6684752" y="1305243"/>
                  <a:pt x="6468789" y="1732915"/>
                </a:cubicBezTo>
                <a:cubicBezTo>
                  <a:pt x="6252573" y="2160651"/>
                  <a:pt x="6144591" y="2679319"/>
                  <a:pt x="6144591" y="3288856"/>
                </a:cubicBezTo>
                <a:cubicBezTo>
                  <a:pt x="6144591" y="3593719"/>
                  <a:pt x="6188812" y="3844481"/>
                  <a:pt x="6277189" y="4041013"/>
                </a:cubicBezTo>
                <a:cubicBezTo>
                  <a:pt x="6365566" y="4237800"/>
                  <a:pt x="6493151" y="4444302"/>
                  <a:pt x="6660326" y="4660456"/>
                </a:cubicBezTo>
                <a:cubicBezTo>
                  <a:pt x="6807706" y="4857242"/>
                  <a:pt x="6915687" y="5031677"/>
                  <a:pt x="6984523" y="5184013"/>
                </a:cubicBezTo>
                <a:cubicBezTo>
                  <a:pt x="7053106" y="5336540"/>
                  <a:pt x="7087683" y="5525770"/>
                  <a:pt x="7087683" y="5751830"/>
                </a:cubicBezTo>
                <a:cubicBezTo>
                  <a:pt x="7087683" y="6066600"/>
                  <a:pt x="6979448" y="6329553"/>
                  <a:pt x="6763486" y="6540882"/>
                </a:cubicBezTo>
                <a:cubicBezTo>
                  <a:pt x="6547269" y="6752400"/>
                  <a:pt x="6277252" y="6858000"/>
                  <a:pt x="5953055" y="6858000"/>
                </a:cubicBezTo>
                <a:cubicBezTo>
                  <a:pt x="5628857" y="6858000"/>
                  <a:pt x="5336445" y="6742557"/>
                  <a:pt x="5076325" y="6511418"/>
                </a:cubicBezTo>
                <a:close/>
              </a:path>
            </a:pathLst>
          </a:custGeom>
          <a:solidFill>
            <a:srgbClr val="FFFFFF"/>
          </a:solidFill>
          <a:ln w="6344" cap="flat">
            <a:noFill/>
            <a:prstDash val="solid"/>
            <a:miter/>
          </a:ln>
        </p:spPr>
        <p:txBody>
          <a:bodyPr rtlCol="0" anchor="ctr"/>
          <a:lstStyle/>
          <a:p>
            <a:endParaRPr lang="fi-FI"/>
          </a:p>
        </p:txBody>
      </p:sp>
      <p:sp>
        <p:nvSpPr>
          <p:cNvPr id="16" name="Päivämäärän paikkamerkki 4">
            <a:extLst>
              <a:ext uri="{FF2B5EF4-FFF2-40B4-BE49-F238E27FC236}">
                <a16:creationId xmlns:a16="http://schemas.microsoft.com/office/drawing/2014/main" id="{CFF3D146-9E88-6E4D-5412-959A429CC4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520797" y="6356350"/>
            <a:ext cx="95033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A07F7FE-B769-7A42-AE50-0488BC64BEAD}" type="datetime1">
              <a:rPr lang="fi-FI" smtClean="0"/>
              <a:t>7.5.2025</a:t>
            </a:fld>
            <a:endParaRPr lang="fi-FI" dirty="0"/>
          </a:p>
        </p:txBody>
      </p:sp>
      <p:sp>
        <p:nvSpPr>
          <p:cNvPr id="17" name="Alatunnisteen paikkamerkki 5">
            <a:extLst>
              <a:ext uri="{FF2B5EF4-FFF2-40B4-BE49-F238E27FC236}">
                <a16:creationId xmlns:a16="http://schemas.microsoft.com/office/drawing/2014/main" id="{4A155B52-1511-3774-235F-A266865F91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600522" y="6356349"/>
            <a:ext cx="332829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18" name="Dian numeron paikkamerkki 6">
            <a:extLst>
              <a:ext uri="{FF2B5EF4-FFF2-40B4-BE49-F238E27FC236}">
                <a16:creationId xmlns:a16="http://schemas.microsoft.com/office/drawing/2014/main" id="{E7F480CB-EB4B-2146-E8A8-ACCAA74347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55786" y="6356350"/>
            <a:ext cx="711882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870A464-F060-4E12-BC80-B2AE5F264B44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1076033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inaus vasen + kuva oikea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Kuva 13">
            <a:extLst>
              <a:ext uri="{FF2B5EF4-FFF2-40B4-BE49-F238E27FC236}">
                <a16:creationId xmlns:a16="http://schemas.microsoft.com/office/drawing/2014/main" id="{BD0569A1-2A91-780D-BE8A-0E4E455B9A2D}"/>
              </a:ext>
            </a:extLst>
          </p:cNvPr>
          <p:cNvSpPr/>
          <p:nvPr/>
        </p:nvSpPr>
        <p:spPr>
          <a:xfrm>
            <a:off x="423863" y="465222"/>
            <a:ext cx="770945" cy="738289"/>
          </a:xfrm>
          <a:custGeom>
            <a:avLst/>
            <a:gdLst>
              <a:gd name="connsiteX0" fmla="*/ 832572 w 7161340"/>
              <a:gd name="connsiteY0" fmla="*/ 6511418 h 6858000"/>
              <a:gd name="connsiteX1" fmla="*/ 221038 w 7161340"/>
              <a:gd name="connsiteY1" fmla="*/ 5604383 h 6858000"/>
              <a:gd name="connsiteX2" fmla="*/ 0 w 7161340"/>
              <a:gd name="connsiteY2" fmla="*/ 4409758 h 6858000"/>
              <a:gd name="connsiteX3" fmla="*/ 368354 w 7161340"/>
              <a:gd name="connsiteY3" fmla="*/ 2470341 h 6858000"/>
              <a:gd name="connsiteX4" fmla="*/ 1281945 w 7161340"/>
              <a:gd name="connsiteY4" fmla="*/ 921766 h 6858000"/>
              <a:gd name="connsiteX5" fmla="*/ 2328196 w 7161340"/>
              <a:gd name="connsiteY5" fmla="*/ 0 h 6858000"/>
              <a:gd name="connsiteX6" fmla="*/ 2342915 w 7161340"/>
              <a:gd name="connsiteY6" fmla="*/ 0 h 6858000"/>
              <a:gd name="connsiteX7" fmla="*/ 2917588 w 7161340"/>
              <a:gd name="connsiteY7" fmla="*/ 516192 h 6858000"/>
              <a:gd name="connsiteX8" fmla="*/ 2917588 w 7161340"/>
              <a:gd name="connsiteY8" fmla="*/ 752158 h 6858000"/>
              <a:gd name="connsiteX9" fmla="*/ 2232396 w 7161340"/>
              <a:gd name="connsiteY9" fmla="*/ 1725549 h 6858000"/>
              <a:gd name="connsiteX10" fmla="*/ 1915557 w 7161340"/>
              <a:gd name="connsiteY10" fmla="*/ 3288856 h 6858000"/>
              <a:gd name="connsiteX11" fmla="*/ 2048155 w 7161340"/>
              <a:gd name="connsiteY11" fmla="*/ 4041013 h 6858000"/>
              <a:gd name="connsiteX12" fmla="*/ 2431292 w 7161340"/>
              <a:gd name="connsiteY12" fmla="*/ 4660456 h 6858000"/>
              <a:gd name="connsiteX13" fmla="*/ 2755489 w 7161340"/>
              <a:gd name="connsiteY13" fmla="*/ 5184013 h 6858000"/>
              <a:gd name="connsiteX14" fmla="*/ 2858649 w 7161340"/>
              <a:gd name="connsiteY14" fmla="*/ 5751830 h 6858000"/>
              <a:gd name="connsiteX15" fmla="*/ 2527092 w 7161340"/>
              <a:gd name="connsiteY15" fmla="*/ 6540882 h 6858000"/>
              <a:gd name="connsiteX16" fmla="*/ 1709302 w 7161340"/>
              <a:gd name="connsiteY16" fmla="*/ 6858000 h 6858000"/>
              <a:gd name="connsiteX17" fmla="*/ 832572 w 7161340"/>
              <a:gd name="connsiteY17" fmla="*/ 6511418 h 6858000"/>
              <a:gd name="connsiteX18" fmla="*/ 5076325 w 7161340"/>
              <a:gd name="connsiteY18" fmla="*/ 6511418 h 6858000"/>
              <a:gd name="connsiteX19" fmla="*/ 4464791 w 7161340"/>
              <a:gd name="connsiteY19" fmla="*/ 5604383 h 6858000"/>
              <a:gd name="connsiteX20" fmla="*/ 4243753 w 7161340"/>
              <a:gd name="connsiteY20" fmla="*/ 4409758 h 6858000"/>
              <a:gd name="connsiteX21" fmla="*/ 4612171 w 7161340"/>
              <a:gd name="connsiteY21" fmla="*/ 2470341 h 6858000"/>
              <a:gd name="connsiteX22" fmla="*/ 5525761 w 7161340"/>
              <a:gd name="connsiteY22" fmla="*/ 921766 h 6858000"/>
              <a:gd name="connsiteX23" fmla="*/ 6571949 w 7161340"/>
              <a:gd name="connsiteY23" fmla="*/ 0 h 6858000"/>
              <a:gd name="connsiteX24" fmla="*/ 6586667 w 7161340"/>
              <a:gd name="connsiteY24" fmla="*/ 0 h 6858000"/>
              <a:gd name="connsiteX25" fmla="*/ 7161341 w 7161340"/>
              <a:gd name="connsiteY25" fmla="*/ 516192 h 6858000"/>
              <a:gd name="connsiteX26" fmla="*/ 7161341 w 7161340"/>
              <a:gd name="connsiteY26" fmla="*/ 752158 h 6858000"/>
              <a:gd name="connsiteX27" fmla="*/ 6468789 w 7161340"/>
              <a:gd name="connsiteY27" fmla="*/ 1732915 h 6858000"/>
              <a:gd name="connsiteX28" fmla="*/ 6144591 w 7161340"/>
              <a:gd name="connsiteY28" fmla="*/ 3288856 h 6858000"/>
              <a:gd name="connsiteX29" fmla="*/ 6277189 w 7161340"/>
              <a:gd name="connsiteY29" fmla="*/ 4041013 h 6858000"/>
              <a:gd name="connsiteX30" fmla="*/ 6660326 w 7161340"/>
              <a:gd name="connsiteY30" fmla="*/ 4660456 h 6858000"/>
              <a:gd name="connsiteX31" fmla="*/ 6984523 w 7161340"/>
              <a:gd name="connsiteY31" fmla="*/ 5184013 h 6858000"/>
              <a:gd name="connsiteX32" fmla="*/ 7087683 w 7161340"/>
              <a:gd name="connsiteY32" fmla="*/ 5751830 h 6858000"/>
              <a:gd name="connsiteX33" fmla="*/ 6763486 w 7161340"/>
              <a:gd name="connsiteY33" fmla="*/ 6540882 h 6858000"/>
              <a:gd name="connsiteX34" fmla="*/ 5953055 w 7161340"/>
              <a:gd name="connsiteY34" fmla="*/ 6858000 h 6858000"/>
              <a:gd name="connsiteX35" fmla="*/ 5076325 w 7161340"/>
              <a:gd name="connsiteY35" fmla="*/ 651141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7161340" h="6858000">
                <a:moveTo>
                  <a:pt x="832572" y="6511418"/>
                </a:moveTo>
                <a:cubicBezTo>
                  <a:pt x="572199" y="6280531"/>
                  <a:pt x="368418" y="5978144"/>
                  <a:pt x="221038" y="5604383"/>
                </a:cubicBezTo>
                <a:cubicBezTo>
                  <a:pt x="73658" y="5230813"/>
                  <a:pt x="0" y="4832604"/>
                  <a:pt x="0" y="4409758"/>
                </a:cubicBezTo>
                <a:cubicBezTo>
                  <a:pt x="0" y="3721672"/>
                  <a:pt x="122700" y="3075051"/>
                  <a:pt x="368354" y="2470341"/>
                </a:cubicBezTo>
                <a:cubicBezTo>
                  <a:pt x="613818" y="1865630"/>
                  <a:pt x="918412" y="1349439"/>
                  <a:pt x="1281945" y="921766"/>
                </a:cubicBezTo>
                <a:cubicBezTo>
                  <a:pt x="1645287" y="494094"/>
                  <a:pt x="1994101" y="186881"/>
                  <a:pt x="2328196" y="0"/>
                </a:cubicBezTo>
                <a:lnTo>
                  <a:pt x="2342915" y="0"/>
                </a:lnTo>
                <a:lnTo>
                  <a:pt x="2917588" y="516192"/>
                </a:lnTo>
                <a:lnTo>
                  <a:pt x="2917588" y="752158"/>
                </a:lnTo>
                <a:cubicBezTo>
                  <a:pt x="2671934" y="978472"/>
                  <a:pt x="2443536" y="1302893"/>
                  <a:pt x="2232396" y="1725549"/>
                </a:cubicBezTo>
                <a:cubicBezTo>
                  <a:pt x="2021064" y="2148396"/>
                  <a:pt x="1915557" y="2669477"/>
                  <a:pt x="1915557" y="3288856"/>
                </a:cubicBezTo>
                <a:cubicBezTo>
                  <a:pt x="1915557" y="3593719"/>
                  <a:pt x="1959778" y="3844481"/>
                  <a:pt x="2048155" y="4041013"/>
                </a:cubicBezTo>
                <a:cubicBezTo>
                  <a:pt x="2136595" y="4237800"/>
                  <a:pt x="2264117" y="4444302"/>
                  <a:pt x="2431292" y="4660456"/>
                </a:cubicBezTo>
                <a:cubicBezTo>
                  <a:pt x="2578608" y="4857242"/>
                  <a:pt x="2686653" y="5031677"/>
                  <a:pt x="2755489" y="5184013"/>
                </a:cubicBezTo>
                <a:cubicBezTo>
                  <a:pt x="2824072" y="5336540"/>
                  <a:pt x="2858649" y="5525770"/>
                  <a:pt x="2858649" y="5751830"/>
                </a:cubicBezTo>
                <a:cubicBezTo>
                  <a:pt x="2858649" y="6066600"/>
                  <a:pt x="2748130" y="6329553"/>
                  <a:pt x="2527092" y="6540882"/>
                </a:cubicBezTo>
                <a:cubicBezTo>
                  <a:pt x="2306054" y="6752400"/>
                  <a:pt x="2033436" y="6858000"/>
                  <a:pt x="1709302" y="6858000"/>
                </a:cubicBezTo>
                <a:cubicBezTo>
                  <a:pt x="1385168" y="6858000"/>
                  <a:pt x="1092692" y="6742557"/>
                  <a:pt x="832572" y="6511418"/>
                </a:cubicBezTo>
                <a:close/>
                <a:moveTo>
                  <a:pt x="5076325" y="6511418"/>
                </a:moveTo>
                <a:cubicBezTo>
                  <a:pt x="4815952" y="6280531"/>
                  <a:pt x="4612171" y="5978144"/>
                  <a:pt x="4464791" y="5604383"/>
                </a:cubicBezTo>
                <a:cubicBezTo>
                  <a:pt x="4317411" y="5230813"/>
                  <a:pt x="4243753" y="4832604"/>
                  <a:pt x="4243753" y="4409758"/>
                </a:cubicBezTo>
                <a:cubicBezTo>
                  <a:pt x="4243753" y="3721672"/>
                  <a:pt x="4366453" y="3075051"/>
                  <a:pt x="4612171" y="2470341"/>
                </a:cubicBezTo>
                <a:cubicBezTo>
                  <a:pt x="4857572" y="1865630"/>
                  <a:pt x="5162228" y="1349439"/>
                  <a:pt x="5525761" y="921766"/>
                </a:cubicBezTo>
                <a:cubicBezTo>
                  <a:pt x="5889103" y="494030"/>
                  <a:pt x="6237917" y="186881"/>
                  <a:pt x="6571949" y="0"/>
                </a:cubicBezTo>
                <a:lnTo>
                  <a:pt x="6586667" y="0"/>
                </a:lnTo>
                <a:lnTo>
                  <a:pt x="7161341" y="516192"/>
                </a:lnTo>
                <a:lnTo>
                  <a:pt x="7161341" y="752158"/>
                </a:lnTo>
                <a:cubicBezTo>
                  <a:pt x="6915687" y="978472"/>
                  <a:pt x="6684752" y="1305243"/>
                  <a:pt x="6468789" y="1732915"/>
                </a:cubicBezTo>
                <a:cubicBezTo>
                  <a:pt x="6252573" y="2160651"/>
                  <a:pt x="6144591" y="2679319"/>
                  <a:pt x="6144591" y="3288856"/>
                </a:cubicBezTo>
                <a:cubicBezTo>
                  <a:pt x="6144591" y="3593719"/>
                  <a:pt x="6188812" y="3844481"/>
                  <a:pt x="6277189" y="4041013"/>
                </a:cubicBezTo>
                <a:cubicBezTo>
                  <a:pt x="6365566" y="4237800"/>
                  <a:pt x="6493151" y="4444302"/>
                  <a:pt x="6660326" y="4660456"/>
                </a:cubicBezTo>
                <a:cubicBezTo>
                  <a:pt x="6807706" y="4857242"/>
                  <a:pt x="6915687" y="5031677"/>
                  <a:pt x="6984523" y="5184013"/>
                </a:cubicBezTo>
                <a:cubicBezTo>
                  <a:pt x="7053106" y="5336540"/>
                  <a:pt x="7087683" y="5525770"/>
                  <a:pt x="7087683" y="5751830"/>
                </a:cubicBezTo>
                <a:cubicBezTo>
                  <a:pt x="7087683" y="6066600"/>
                  <a:pt x="6979448" y="6329553"/>
                  <a:pt x="6763486" y="6540882"/>
                </a:cubicBezTo>
                <a:cubicBezTo>
                  <a:pt x="6547269" y="6752400"/>
                  <a:pt x="6277252" y="6858000"/>
                  <a:pt x="5953055" y="6858000"/>
                </a:cubicBezTo>
                <a:cubicBezTo>
                  <a:pt x="5628857" y="6858000"/>
                  <a:pt x="5336445" y="6742557"/>
                  <a:pt x="5076325" y="6511418"/>
                </a:cubicBezTo>
                <a:close/>
              </a:path>
            </a:pathLst>
          </a:custGeom>
          <a:solidFill>
            <a:schemeClr val="accent1"/>
          </a:solidFill>
          <a:ln w="6344" cap="flat">
            <a:noFill/>
            <a:prstDash val="solid"/>
            <a:miter/>
          </a:ln>
        </p:spPr>
        <p:txBody>
          <a:bodyPr rtlCol="0" anchor="ctr"/>
          <a:lstStyle/>
          <a:p>
            <a:endParaRPr lang="fi-FI"/>
          </a:p>
        </p:txBody>
      </p:sp>
      <p:sp>
        <p:nvSpPr>
          <p:cNvPr id="7" name="Sisällön paikkamerkki 3">
            <a:extLst>
              <a:ext uri="{FF2B5EF4-FFF2-40B4-BE49-F238E27FC236}">
                <a16:creationId xmlns:a16="http://schemas.microsoft.com/office/drawing/2014/main" id="{D1E0AC3E-E8C8-7F8C-54E1-A369A820895C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423863" y="1540362"/>
            <a:ext cx="5168606" cy="4636601"/>
          </a:xfrm>
        </p:spPr>
        <p:txBody>
          <a:bodyPr anchor="ctr">
            <a:normAutofit/>
          </a:bodyPr>
          <a:lstStyle>
            <a:lvl1pPr>
              <a:defRPr sz="3200" i="1">
                <a:solidFill>
                  <a:schemeClr val="tx2"/>
                </a:solidFill>
                <a:latin typeface="+mj-lt"/>
              </a:defRPr>
            </a:lvl1pPr>
            <a:lvl2pPr>
              <a:defRPr sz="3200" i="1">
                <a:solidFill>
                  <a:schemeClr val="tx2"/>
                </a:solidFill>
                <a:latin typeface="+mj-lt"/>
              </a:defRPr>
            </a:lvl2pPr>
            <a:lvl3pPr>
              <a:defRPr sz="3200" i="1">
                <a:solidFill>
                  <a:schemeClr val="tx2"/>
                </a:solidFill>
                <a:latin typeface="+mj-lt"/>
              </a:defRPr>
            </a:lvl3pPr>
            <a:lvl4pPr>
              <a:defRPr sz="3200" i="1">
                <a:solidFill>
                  <a:schemeClr val="tx2"/>
                </a:solidFill>
                <a:latin typeface="+mj-lt"/>
              </a:defRPr>
            </a:lvl4pPr>
            <a:lvl5pPr>
              <a:defRPr sz="3200" i="1">
                <a:solidFill>
                  <a:schemeClr val="tx2"/>
                </a:solidFill>
                <a:latin typeface="+mj-lt"/>
              </a:defRPr>
            </a:lvl5pPr>
          </a:lstStyle>
          <a:p>
            <a:r>
              <a:rPr lang="fi-FI" dirty="0"/>
              <a:t>Tällä dialla on kuva ja sen vieressä lainaus. Lainaus liittyy oleellisesti asiaan, josta viereisellä palstalla puhutaan. Tämä voi olla pidempi tai lyhyempi, ja fonttikokoa voi muuttaa.”</a:t>
            </a:r>
          </a:p>
        </p:txBody>
      </p:sp>
      <p:sp>
        <p:nvSpPr>
          <p:cNvPr id="16" name="Päivämäärän paikkamerkki 4">
            <a:extLst>
              <a:ext uri="{FF2B5EF4-FFF2-40B4-BE49-F238E27FC236}">
                <a16:creationId xmlns:a16="http://schemas.microsoft.com/office/drawing/2014/main" id="{8B808E89-1D80-0818-E9E6-384A8C96A5F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950338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CA3657D-76D1-EB41-ACAB-DA6D8A90DC83}" type="datetime1">
              <a:rPr lang="fi-FI" smtClean="0"/>
              <a:t>7.5.2025</a:t>
            </a:fld>
            <a:endParaRPr lang="fi-FI" dirty="0"/>
          </a:p>
        </p:txBody>
      </p:sp>
      <p:sp>
        <p:nvSpPr>
          <p:cNvPr id="17" name="Alatunnisteen paikkamerkki 5">
            <a:extLst>
              <a:ext uri="{FF2B5EF4-FFF2-40B4-BE49-F238E27FC236}">
                <a16:creationId xmlns:a16="http://schemas.microsoft.com/office/drawing/2014/main" id="{0E88CC8F-6C1D-F68C-6379-3BBCCB15B6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03588" y="6356349"/>
            <a:ext cx="3328295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18" name="Dian numeron paikkamerkki 6">
            <a:extLst>
              <a:ext uri="{FF2B5EF4-FFF2-40B4-BE49-F238E27FC236}">
                <a16:creationId xmlns:a16="http://schemas.microsoft.com/office/drawing/2014/main" id="{BDB0D213-B146-FE02-C8F4-F2CCDE997E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958852" y="6356350"/>
            <a:ext cx="711882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870A464-F060-4E12-BC80-B2AE5F264B4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Kuvan paikkamerkki 19">
            <a:extLst>
              <a:ext uri="{FF2B5EF4-FFF2-40B4-BE49-F238E27FC236}">
                <a16:creationId xmlns:a16="http://schemas.microsoft.com/office/drawing/2014/main" id="{C9858EB0-BEA8-6371-CFE9-2DC9F0EDE36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096000" y="0"/>
            <a:ext cx="6096000" cy="6858000"/>
          </a:xfrm>
          <a:custGeom>
            <a:avLst/>
            <a:gdLst>
              <a:gd name="connsiteX0" fmla="*/ 0 w 6096000"/>
              <a:gd name="connsiteY0" fmla="*/ 0 h 6858000"/>
              <a:gd name="connsiteX1" fmla="*/ 4901677 w 6096000"/>
              <a:gd name="connsiteY1" fmla="*/ 0 h 6858000"/>
              <a:gd name="connsiteX2" fmla="*/ 4901677 w 6096000"/>
              <a:gd name="connsiteY2" fmla="*/ 603036 h 6858000"/>
              <a:gd name="connsiteX3" fmla="*/ 5503433 w 6096000"/>
              <a:gd name="connsiteY3" fmla="*/ 1204792 h 6858000"/>
              <a:gd name="connsiteX4" fmla="*/ 6096000 w 6096000"/>
              <a:gd name="connsiteY4" fmla="*/ 1204792 h 6858000"/>
              <a:gd name="connsiteX5" fmla="*/ 6096000 w 6096000"/>
              <a:gd name="connsiteY5" fmla="*/ 6858000 h 6858000"/>
              <a:gd name="connsiteX6" fmla="*/ 0 w 609600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4901677" y="0"/>
                </a:lnTo>
                <a:lnTo>
                  <a:pt x="4901677" y="603036"/>
                </a:lnTo>
                <a:cubicBezTo>
                  <a:pt x="4901677" y="935154"/>
                  <a:pt x="5171315" y="1204792"/>
                  <a:pt x="5503433" y="1204792"/>
                </a:cubicBezTo>
                <a:lnTo>
                  <a:pt x="6096000" y="1204792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</p:spTree>
    <p:extLst>
      <p:ext uri="{BB962C8B-B14F-4D97-AF65-F5344CB8AC3E}">
        <p14:creationId xmlns:p14="http://schemas.microsoft.com/office/powerpoint/2010/main" val="292221328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inaus vasen + kuva oikea magent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Kuva 13">
            <a:extLst>
              <a:ext uri="{FF2B5EF4-FFF2-40B4-BE49-F238E27FC236}">
                <a16:creationId xmlns:a16="http://schemas.microsoft.com/office/drawing/2014/main" id="{BD0569A1-2A91-780D-BE8A-0E4E455B9A2D}"/>
              </a:ext>
            </a:extLst>
          </p:cNvPr>
          <p:cNvSpPr/>
          <p:nvPr/>
        </p:nvSpPr>
        <p:spPr>
          <a:xfrm>
            <a:off x="423863" y="465222"/>
            <a:ext cx="770945" cy="738289"/>
          </a:xfrm>
          <a:custGeom>
            <a:avLst/>
            <a:gdLst>
              <a:gd name="connsiteX0" fmla="*/ 832572 w 7161340"/>
              <a:gd name="connsiteY0" fmla="*/ 6511418 h 6858000"/>
              <a:gd name="connsiteX1" fmla="*/ 221038 w 7161340"/>
              <a:gd name="connsiteY1" fmla="*/ 5604383 h 6858000"/>
              <a:gd name="connsiteX2" fmla="*/ 0 w 7161340"/>
              <a:gd name="connsiteY2" fmla="*/ 4409758 h 6858000"/>
              <a:gd name="connsiteX3" fmla="*/ 368354 w 7161340"/>
              <a:gd name="connsiteY3" fmla="*/ 2470341 h 6858000"/>
              <a:gd name="connsiteX4" fmla="*/ 1281945 w 7161340"/>
              <a:gd name="connsiteY4" fmla="*/ 921766 h 6858000"/>
              <a:gd name="connsiteX5" fmla="*/ 2328196 w 7161340"/>
              <a:gd name="connsiteY5" fmla="*/ 0 h 6858000"/>
              <a:gd name="connsiteX6" fmla="*/ 2342915 w 7161340"/>
              <a:gd name="connsiteY6" fmla="*/ 0 h 6858000"/>
              <a:gd name="connsiteX7" fmla="*/ 2917588 w 7161340"/>
              <a:gd name="connsiteY7" fmla="*/ 516192 h 6858000"/>
              <a:gd name="connsiteX8" fmla="*/ 2917588 w 7161340"/>
              <a:gd name="connsiteY8" fmla="*/ 752158 h 6858000"/>
              <a:gd name="connsiteX9" fmla="*/ 2232396 w 7161340"/>
              <a:gd name="connsiteY9" fmla="*/ 1725549 h 6858000"/>
              <a:gd name="connsiteX10" fmla="*/ 1915557 w 7161340"/>
              <a:gd name="connsiteY10" fmla="*/ 3288856 h 6858000"/>
              <a:gd name="connsiteX11" fmla="*/ 2048155 w 7161340"/>
              <a:gd name="connsiteY11" fmla="*/ 4041013 h 6858000"/>
              <a:gd name="connsiteX12" fmla="*/ 2431292 w 7161340"/>
              <a:gd name="connsiteY12" fmla="*/ 4660456 h 6858000"/>
              <a:gd name="connsiteX13" fmla="*/ 2755489 w 7161340"/>
              <a:gd name="connsiteY13" fmla="*/ 5184013 h 6858000"/>
              <a:gd name="connsiteX14" fmla="*/ 2858649 w 7161340"/>
              <a:gd name="connsiteY14" fmla="*/ 5751830 h 6858000"/>
              <a:gd name="connsiteX15" fmla="*/ 2527092 w 7161340"/>
              <a:gd name="connsiteY15" fmla="*/ 6540882 h 6858000"/>
              <a:gd name="connsiteX16" fmla="*/ 1709302 w 7161340"/>
              <a:gd name="connsiteY16" fmla="*/ 6858000 h 6858000"/>
              <a:gd name="connsiteX17" fmla="*/ 832572 w 7161340"/>
              <a:gd name="connsiteY17" fmla="*/ 6511418 h 6858000"/>
              <a:gd name="connsiteX18" fmla="*/ 5076325 w 7161340"/>
              <a:gd name="connsiteY18" fmla="*/ 6511418 h 6858000"/>
              <a:gd name="connsiteX19" fmla="*/ 4464791 w 7161340"/>
              <a:gd name="connsiteY19" fmla="*/ 5604383 h 6858000"/>
              <a:gd name="connsiteX20" fmla="*/ 4243753 w 7161340"/>
              <a:gd name="connsiteY20" fmla="*/ 4409758 h 6858000"/>
              <a:gd name="connsiteX21" fmla="*/ 4612171 w 7161340"/>
              <a:gd name="connsiteY21" fmla="*/ 2470341 h 6858000"/>
              <a:gd name="connsiteX22" fmla="*/ 5525761 w 7161340"/>
              <a:gd name="connsiteY22" fmla="*/ 921766 h 6858000"/>
              <a:gd name="connsiteX23" fmla="*/ 6571949 w 7161340"/>
              <a:gd name="connsiteY23" fmla="*/ 0 h 6858000"/>
              <a:gd name="connsiteX24" fmla="*/ 6586667 w 7161340"/>
              <a:gd name="connsiteY24" fmla="*/ 0 h 6858000"/>
              <a:gd name="connsiteX25" fmla="*/ 7161341 w 7161340"/>
              <a:gd name="connsiteY25" fmla="*/ 516192 h 6858000"/>
              <a:gd name="connsiteX26" fmla="*/ 7161341 w 7161340"/>
              <a:gd name="connsiteY26" fmla="*/ 752158 h 6858000"/>
              <a:gd name="connsiteX27" fmla="*/ 6468789 w 7161340"/>
              <a:gd name="connsiteY27" fmla="*/ 1732915 h 6858000"/>
              <a:gd name="connsiteX28" fmla="*/ 6144591 w 7161340"/>
              <a:gd name="connsiteY28" fmla="*/ 3288856 h 6858000"/>
              <a:gd name="connsiteX29" fmla="*/ 6277189 w 7161340"/>
              <a:gd name="connsiteY29" fmla="*/ 4041013 h 6858000"/>
              <a:gd name="connsiteX30" fmla="*/ 6660326 w 7161340"/>
              <a:gd name="connsiteY30" fmla="*/ 4660456 h 6858000"/>
              <a:gd name="connsiteX31" fmla="*/ 6984523 w 7161340"/>
              <a:gd name="connsiteY31" fmla="*/ 5184013 h 6858000"/>
              <a:gd name="connsiteX32" fmla="*/ 7087683 w 7161340"/>
              <a:gd name="connsiteY32" fmla="*/ 5751830 h 6858000"/>
              <a:gd name="connsiteX33" fmla="*/ 6763486 w 7161340"/>
              <a:gd name="connsiteY33" fmla="*/ 6540882 h 6858000"/>
              <a:gd name="connsiteX34" fmla="*/ 5953055 w 7161340"/>
              <a:gd name="connsiteY34" fmla="*/ 6858000 h 6858000"/>
              <a:gd name="connsiteX35" fmla="*/ 5076325 w 7161340"/>
              <a:gd name="connsiteY35" fmla="*/ 651141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7161340" h="6858000">
                <a:moveTo>
                  <a:pt x="832572" y="6511418"/>
                </a:moveTo>
                <a:cubicBezTo>
                  <a:pt x="572199" y="6280531"/>
                  <a:pt x="368418" y="5978144"/>
                  <a:pt x="221038" y="5604383"/>
                </a:cubicBezTo>
                <a:cubicBezTo>
                  <a:pt x="73658" y="5230813"/>
                  <a:pt x="0" y="4832604"/>
                  <a:pt x="0" y="4409758"/>
                </a:cubicBezTo>
                <a:cubicBezTo>
                  <a:pt x="0" y="3721672"/>
                  <a:pt x="122700" y="3075051"/>
                  <a:pt x="368354" y="2470341"/>
                </a:cubicBezTo>
                <a:cubicBezTo>
                  <a:pt x="613818" y="1865630"/>
                  <a:pt x="918412" y="1349439"/>
                  <a:pt x="1281945" y="921766"/>
                </a:cubicBezTo>
                <a:cubicBezTo>
                  <a:pt x="1645287" y="494094"/>
                  <a:pt x="1994101" y="186881"/>
                  <a:pt x="2328196" y="0"/>
                </a:cubicBezTo>
                <a:lnTo>
                  <a:pt x="2342915" y="0"/>
                </a:lnTo>
                <a:lnTo>
                  <a:pt x="2917588" y="516192"/>
                </a:lnTo>
                <a:lnTo>
                  <a:pt x="2917588" y="752158"/>
                </a:lnTo>
                <a:cubicBezTo>
                  <a:pt x="2671934" y="978472"/>
                  <a:pt x="2443536" y="1302893"/>
                  <a:pt x="2232396" y="1725549"/>
                </a:cubicBezTo>
                <a:cubicBezTo>
                  <a:pt x="2021064" y="2148396"/>
                  <a:pt x="1915557" y="2669477"/>
                  <a:pt x="1915557" y="3288856"/>
                </a:cubicBezTo>
                <a:cubicBezTo>
                  <a:pt x="1915557" y="3593719"/>
                  <a:pt x="1959778" y="3844481"/>
                  <a:pt x="2048155" y="4041013"/>
                </a:cubicBezTo>
                <a:cubicBezTo>
                  <a:pt x="2136595" y="4237800"/>
                  <a:pt x="2264117" y="4444302"/>
                  <a:pt x="2431292" y="4660456"/>
                </a:cubicBezTo>
                <a:cubicBezTo>
                  <a:pt x="2578608" y="4857242"/>
                  <a:pt x="2686653" y="5031677"/>
                  <a:pt x="2755489" y="5184013"/>
                </a:cubicBezTo>
                <a:cubicBezTo>
                  <a:pt x="2824072" y="5336540"/>
                  <a:pt x="2858649" y="5525770"/>
                  <a:pt x="2858649" y="5751830"/>
                </a:cubicBezTo>
                <a:cubicBezTo>
                  <a:pt x="2858649" y="6066600"/>
                  <a:pt x="2748130" y="6329553"/>
                  <a:pt x="2527092" y="6540882"/>
                </a:cubicBezTo>
                <a:cubicBezTo>
                  <a:pt x="2306054" y="6752400"/>
                  <a:pt x="2033436" y="6858000"/>
                  <a:pt x="1709302" y="6858000"/>
                </a:cubicBezTo>
                <a:cubicBezTo>
                  <a:pt x="1385168" y="6858000"/>
                  <a:pt x="1092692" y="6742557"/>
                  <a:pt x="832572" y="6511418"/>
                </a:cubicBezTo>
                <a:close/>
                <a:moveTo>
                  <a:pt x="5076325" y="6511418"/>
                </a:moveTo>
                <a:cubicBezTo>
                  <a:pt x="4815952" y="6280531"/>
                  <a:pt x="4612171" y="5978144"/>
                  <a:pt x="4464791" y="5604383"/>
                </a:cubicBezTo>
                <a:cubicBezTo>
                  <a:pt x="4317411" y="5230813"/>
                  <a:pt x="4243753" y="4832604"/>
                  <a:pt x="4243753" y="4409758"/>
                </a:cubicBezTo>
                <a:cubicBezTo>
                  <a:pt x="4243753" y="3721672"/>
                  <a:pt x="4366453" y="3075051"/>
                  <a:pt x="4612171" y="2470341"/>
                </a:cubicBezTo>
                <a:cubicBezTo>
                  <a:pt x="4857572" y="1865630"/>
                  <a:pt x="5162228" y="1349439"/>
                  <a:pt x="5525761" y="921766"/>
                </a:cubicBezTo>
                <a:cubicBezTo>
                  <a:pt x="5889103" y="494030"/>
                  <a:pt x="6237917" y="186881"/>
                  <a:pt x="6571949" y="0"/>
                </a:cubicBezTo>
                <a:lnTo>
                  <a:pt x="6586667" y="0"/>
                </a:lnTo>
                <a:lnTo>
                  <a:pt x="7161341" y="516192"/>
                </a:lnTo>
                <a:lnTo>
                  <a:pt x="7161341" y="752158"/>
                </a:lnTo>
                <a:cubicBezTo>
                  <a:pt x="6915687" y="978472"/>
                  <a:pt x="6684752" y="1305243"/>
                  <a:pt x="6468789" y="1732915"/>
                </a:cubicBezTo>
                <a:cubicBezTo>
                  <a:pt x="6252573" y="2160651"/>
                  <a:pt x="6144591" y="2679319"/>
                  <a:pt x="6144591" y="3288856"/>
                </a:cubicBezTo>
                <a:cubicBezTo>
                  <a:pt x="6144591" y="3593719"/>
                  <a:pt x="6188812" y="3844481"/>
                  <a:pt x="6277189" y="4041013"/>
                </a:cubicBezTo>
                <a:cubicBezTo>
                  <a:pt x="6365566" y="4237800"/>
                  <a:pt x="6493151" y="4444302"/>
                  <a:pt x="6660326" y="4660456"/>
                </a:cubicBezTo>
                <a:cubicBezTo>
                  <a:pt x="6807706" y="4857242"/>
                  <a:pt x="6915687" y="5031677"/>
                  <a:pt x="6984523" y="5184013"/>
                </a:cubicBezTo>
                <a:cubicBezTo>
                  <a:pt x="7053106" y="5336540"/>
                  <a:pt x="7087683" y="5525770"/>
                  <a:pt x="7087683" y="5751830"/>
                </a:cubicBezTo>
                <a:cubicBezTo>
                  <a:pt x="7087683" y="6066600"/>
                  <a:pt x="6979448" y="6329553"/>
                  <a:pt x="6763486" y="6540882"/>
                </a:cubicBezTo>
                <a:cubicBezTo>
                  <a:pt x="6547269" y="6752400"/>
                  <a:pt x="6277252" y="6858000"/>
                  <a:pt x="5953055" y="6858000"/>
                </a:cubicBezTo>
                <a:cubicBezTo>
                  <a:pt x="5628857" y="6858000"/>
                  <a:pt x="5336445" y="6742557"/>
                  <a:pt x="5076325" y="6511418"/>
                </a:cubicBezTo>
                <a:close/>
              </a:path>
            </a:pathLst>
          </a:custGeom>
          <a:solidFill>
            <a:srgbClr val="FFFFFF"/>
          </a:solidFill>
          <a:ln w="6344" cap="flat">
            <a:noFill/>
            <a:prstDash val="solid"/>
            <a:miter/>
          </a:ln>
        </p:spPr>
        <p:txBody>
          <a:bodyPr rtlCol="0" anchor="ctr"/>
          <a:lstStyle/>
          <a:p>
            <a:endParaRPr lang="fi-FI"/>
          </a:p>
        </p:txBody>
      </p:sp>
      <p:sp>
        <p:nvSpPr>
          <p:cNvPr id="7" name="Sisällön paikkamerkki 3">
            <a:extLst>
              <a:ext uri="{FF2B5EF4-FFF2-40B4-BE49-F238E27FC236}">
                <a16:creationId xmlns:a16="http://schemas.microsoft.com/office/drawing/2014/main" id="{D1E0AC3E-E8C8-7F8C-54E1-A369A820895C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423863" y="1540362"/>
            <a:ext cx="5168606" cy="4636601"/>
          </a:xfrm>
        </p:spPr>
        <p:txBody>
          <a:bodyPr anchor="ctr">
            <a:normAutofit/>
          </a:bodyPr>
          <a:lstStyle>
            <a:lvl1pPr>
              <a:defRPr sz="3200" i="1">
                <a:solidFill>
                  <a:schemeClr val="bg1"/>
                </a:solidFill>
                <a:latin typeface="+mj-lt"/>
              </a:defRPr>
            </a:lvl1pPr>
            <a:lvl2pPr>
              <a:defRPr sz="3200" i="1">
                <a:solidFill>
                  <a:schemeClr val="bg1"/>
                </a:solidFill>
                <a:latin typeface="+mj-lt"/>
              </a:defRPr>
            </a:lvl2pPr>
            <a:lvl3pPr>
              <a:defRPr sz="3200" i="1">
                <a:solidFill>
                  <a:schemeClr val="bg1"/>
                </a:solidFill>
                <a:latin typeface="+mj-lt"/>
              </a:defRPr>
            </a:lvl3pPr>
            <a:lvl4pPr>
              <a:defRPr sz="3200" i="1">
                <a:solidFill>
                  <a:schemeClr val="bg1"/>
                </a:solidFill>
                <a:latin typeface="+mj-lt"/>
              </a:defRPr>
            </a:lvl4pPr>
            <a:lvl5pPr>
              <a:defRPr sz="3200" i="1">
                <a:solidFill>
                  <a:schemeClr val="bg1"/>
                </a:solidFill>
                <a:latin typeface="+mj-lt"/>
              </a:defRPr>
            </a:lvl5pPr>
          </a:lstStyle>
          <a:p>
            <a:r>
              <a:rPr lang="fi-FI" dirty="0"/>
              <a:t>Tällä dialla on kuva ja sen vieressä lainaus. Lainaus liittyy oleellisesti asiaan, josta viereisellä palstalla puhutaan. Tämä voi olla pidempi tai lyhyempi, ja fonttikokoa voi muuttaa.”</a:t>
            </a:r>
          </a:p>
        </p:txBody>
      </p:sp>
      <p:sp>
        <p:nvSpPr>
          <p:cNvPr id="16" name="Päivämäärän paikkamerkki 4">
            <a:extLst>
              <a:ext uri="{FF2B5EF4-FFF2-40B4-BE49-F238E27FC236}">
                <a16:creationId xmlns:a16="http://schemas.microsoft.com/office/drawing/2014/main" id="{8B808E89-1D80-0818-E9E6-384A8C96A5F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95033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4A0C4F6-5BF0-1448-8C43-B5761F02CA08}" type="datetime1">
              <a:rPr lang="fi-FI" smtClean="0"/>
              <a:t>7.5.2025</a:t>
            </a:fld>
            <a:endParaRPr lang="fi-FI" dirty="0"/>
          </a:p>
        </p:txBody>
      </p:sp>
      <p:sp>
        <p:nvSpPr>
          <p:cNvPr id="17" name="Alatunnisteen paikkamerkki 5">
            <a:extLst>
              <a:ext uri="{FF2B5EF4-FFF2-40B4-BE49-F238E27FC236}">
                <a16:creationId xmlns:a16="http://schemas.microsoft.com/office/drawing/2014/main" id="{0E88CC8F-6C1D-F68C-6379-3BBCCB15B6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03588" y="6356349"/>
            <a:ext cx="332829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18" name="Dian numeron paikkamerkki 6">
            <a:extLst>
              <a:ext uri="{FF2B5EF4-FFF2-40B4-BE49-F238E27FC236}">
                <a16:creationId xmlns:a16="http://schemas.microsoft.com/office/drawing/2014/main" id="{BDB0D213-B146-FE02-C8F4-F2CCDE997E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958852" y="6356350"/>
            <a:ext cx="711882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870A464-F060-4E12-BC80-B2AE5F264B4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Kuvan paikkamerkki 19">
            <a:extLst>
              <a:ext uri="{FF2B5EF4-FFF2-40B4-BE49-F238E27FC236}">
                <a16:creationId xmlns:a16="http://schemas.microsoft.com/office/drawing/2014/main" id="{C9858EB0-BEA8-6371-CFE9-2DC9F0EDE36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096000" y="0"/>
            <a:ext cx="6096000" cy="6858000"/>
          </a:xfrm>
          <a:custGeom>
            <a:avLst/>
            <a:gdLst>
              <a:gd name="connsiteX0" fmla="*/ 0 w 6096000"/>
              <a:gd name="connsiteY0" fmla="*/ 0 h 6858000"/>
              <a:gd name="connsiteX1" fmla="*/ 4901677 w 6096000"/>
              <a:gd name="connsiteY1" fmla="*/ 0 h 6858000"/>
              <a:gd name="connsiteX2" fmla="*/ 4901677 w 6096000"/>
              <a:gd name="connsiteY2" fmla="*/ 603036 h 6858000"/>
              <a:gd name="connsiteX3" fmla="*/ 5503433 w 6096000"/>
              <a:gd name="connsiteY3" fmla="*/ 1204792 h 6858000"/>
              <a:gd name="connsiteX4" fmla="*/ 6096000 w 6096000"/>
              <a:gd name="connsiteY4" fmla="*/ 1204792 h 6858000"/>
              <a:gd name="connsiteX5" fmla="*/ 6096000 w 6096000"/>
              <a:gd name="connsiteY5" fmla="*/ 6858000 h 6858000"/>
              <a:gd name="connsiteX6" fmla="*/ 0 w 609600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4901677" y="0"/>
                </a:lnTo>
                <a:lnTo>
                  <a:pt x="4901677" y="603036"/>
                </a:lnTo>
                <a:cubicBezTo>
                  <a:pt x="4901677" y="935154"/>
                  <a:pt x="5171315" y="1204792"/>
                  <a:pt x="5503433" y="1204792"/>
                </a:cubicBezTo>
                <a:lnTo>
                  <a:pt x="6096000" y="1204792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</p:spTree>
    <p:extLst>
      <p:ext uri="{BB962C8B-B14F-4D97-AF65-F5344CB8AC3E}">
        <p14:creationId xmlns:p14="http://schemas.microsoft.com/office/powerpoint/2010/main" val="409104652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henkil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isällön paikkamerkki 11">
            <a:extLst>
              <a:ext uri="{FF2B5EF4-FFF2-40B4-BE49-F238E27FC236}">
                <a16:creationId xmlns:a16="http://schemas.microsoft.com/office/drawing/2014/main" id="{235D3991-0AF7-E8F4-56C7-FEA348EE9456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096001" y="1312236"/>
            <a:ext cx="5671670" cy="365124"/>
          </a:xfrm>
        </p:spPr>
        <p:txBody>
          <a:bodyPr>
            <a:noAutofit/>
          </a:bodyPr>
          <a:lstStyle>
            <a:lvl1pPr marL="0" indent="0">
              <a:buNone/>
              <a:defRPr sz="180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r>
              <a:rPr lang="fi-FI" dirty="0"/>
              <a:t>Titteli tähän yhdellä rivillä</a:t>
            </a:r>
          </a:p>
        </p:txBody>
      </p:sp>
      <p:sp>
        <p:nvSpPr>
          <p:cNvPr id="3" name="Otsikko 1">
            <a:extLst>
              <a:ext uri="{FF2B5EF4-FFF2-40B4-BE49-F238E27FC236}">
                <a16:creationId xmlns:a16="http://schemas.microsoft.com/office/drawing/2014/main" id="{44235531-8673-88EC-3B70-772FF2D3C2F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468" y="268940"/>
            <a:ext cx="4901732" cy="967655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3200"/>
            </a:lvl1pPr>
          </a:lstStyle>
          <a:p>
            <a:r>
              <a:rPr lang="fi-FI" dirty="0"/>
              <a:t>Etunimi Sukunimi</a:t>
            </a:r>
          </a:p>
        </p:txBody>
      </p:sp>
      <p:sp>
        <p:nvSpPr>
          <p:cNvPr id="8" name="Tekstin paikkamerkki 3">
            <a:extLst>
              <a:ext uri="{FF2B5EF4-FFF2-40B4-BE49-F238E27FC236}">
                <a16:creationId xmlns:a16="http://schemas.microsoft.com/office/drawing/2014/main" id="{4C4E1939-CA9F-567A-D0EB-713863CDE456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6096000" y="1753001"/>
            <a:ext cx="5671670" cy="442396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fi-FI" dirty="0"/>
              <a:t>Tässä tekstiä henkilöstä</a:t>
            </a:r>
          </a:p>
          <a:p>
            <a:r>
              <a:rPr lang="fi-FI" dirty="0"/>
              <a:t>Esimerkiksi vastuualueiden kuvaukset</a:t>
            </a:r>
          </a:p>
          <a:p>
            <a:r>
              <a:rPr lang="fi-FI" dirty="0"/>
              <a:t>Jäsenyydet erilaisissa instansseissa</a:t>
            </a:r>
          </a:p>
          <a:p>
            <a:r>
              <a:rPr lang="fi-FI" dirty="0"/>
              <a:t>Yhteystiedot</a:t>
            </a:r>
          </a:p>
          <a:p>
            <a:r>
              <a:rPr lang="fi-FI" dirty="0"/>
              <a:t>Relevanttien some-kanavien </a:t>
            </a:r>
            <a:r>
              <a:rPr lang="fi-FI" dirty="0" err="1"/>
              <a:t>handlet</a:t>
            </a:r>
            <a:endParaRPr lang="fi-FI" dirty="0"/>
          </a:p>
        </p:txBody>
      </p:sp>
      <p:sp>
        <p:nvSpPr>
          <p:cNvPr id="4" name="Kuvan paikkamerkki 3">
            <a:extLst>
              <a:ext uri="{FF2B5EF4-FFF2-40B4-BE49-F238E27FC236}">
                <a16:creationId xmlns:a16="http://schemas.microsoft.com/office/drawing/2014/main" id="{3072C2B2-5061-6E1A-3715-E3863A09E28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23862" y="355600"/>
            <a:ext cx="5412341" cy="5821362"/>
          </a:xfrm>
          <a:prstGeom prst="roundRect">
            <a:avLst>
              <a:gd name="adj" fmla="val 8453"/>
            </a:avLst>
          </a:prstGeom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2" name="Alatunnisteen paikkamerkki 4">
            <a:extLst>
              <a:ext uri="{FF2B5EF4-FFF2-40B4-BE49-F238E27FC236}">
                <a16:creationId xmlns:a16="http://schemas.microsoft.com/office/drawing/2014/main" id="{2F8D5DA0-3794-05CC-8F40-7C4CEAB69F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9" name="Dian numeron paikkamerkki 5">
            <a:extLst>
              <a:ext uri="{FF2B5EF4-FFF2-40B4-BE49-F238E27FC236}">
                <a16:creationId xmlns:a16="http://schemas.microsoft.com/office/drawing/2014/main" id="{22FD629C-8440-DAE1-99B3-051FD8330D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Päivämäärän paikkamerkki 3">
            <a:extLst>
              <a:ext uri="{FF2B5EF4-FFF2-40B4-BE49-F238E27FC236}">
                <a16:creationId xmlns:a16="http://schemas.microsoft.com/office/drawing/2014/main" id="{4A6AEE55-6BF2-2AEB-333D-B0688D967F6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E9AE48A2-A31E-7A49-898E-E9495F2E0044}" type="datetime1">
              <a:rPr lang="fi-FI" smtClean="0"/>
              <a:t>7.5.2025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306229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oitus kuvalla vaal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Kuvan paikkamerkki 14">
            <a:extLst>
              <a:ext uri="{FF2B5EF4-FFF2-40B4-BE49-F238E27FC236}">
                <a16:creationId xmlns:a16="http://schemas.microsoft.com/office/drawing/2014/main" id="{D61C3ABF-651E-A181-927C-92707CC2D63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8087678" cy="6858000"/>
          </a:xfrm>
          <a:custGeom>
            <a:avLst/>
            <a:gdLst>
              <a:gd name="connsiteX0" fmla="*/ 0 w 8087678"/>
              <a:gd name="connsiteY0" fmla="*/ 0 h 6858000"/>
              <a:gd name="connsiteX1" fmla="*/ 8087678 w 8087678"/>
              <a:gd name="connsiteY1" fmla="*/ 0 h 6858000"/>
              <a:gd name="connsiteX2" fmla="*/ 7289800 w 8087678"/>
              <a:gd name="connsiteY2" fmla="*/ 3429000 h 6858000"/>
              <a:gd name="connsiteX3" fmla="*/ 8087678 w 8087678"/>
              <a:gd name="connsiteY3" fmla="*/ 6858000 h 6858000"/>
              <a:gd name="connsiteX4" fmla="*/ 0 w 8087678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87678" h="6858000">
                <a:moveTo>
                  <a:pt x="0" y="0"/>
                </a:moveTo>
                <a:lnTo>
                  <a:pt x="8087678" y="0"/>
                </a:lnTo>
                <a:cubicBezTo>
                  <a:pt x="7576884" y="1033780"/>
                  <a:pt x="7289800" y="2197862"/>
                  <a:pt x="7289800" y="3429000"/>
                </a:cubicBezTo>
                <a:cubicBezTo>
                  <a:pt x="7289800" y="4660138"/>
                  <a:pt x="7576884" y="5824220"/>
                  <a:pt x="8087678" y="6858000"/>
                </a:cubicBez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fi-FI" dirty="0"/>
              <a:t>Lisää kuva napsauttamalla kuvaketta tai raahaamalla kuva tähän päälle.</a:t>
            </a:r>
          </a:p>
        </p:txBody>
      </p:sp>
      <p:grpSp>
        <p:nvGrpSpPr>
          <p:cNvPr id="12" name="Ryhmä 11">
            <a:extLst>
              <a:ext uri="{FF2B5EF4-FFF2-40B4-BE49-F238E27FC236}">
                <a16:creationId xmlns:a16="http://schemas.microsoft.com/office/drawing/2014/main" id="{571AECF1-9BBB-F7CF-A4F7-96D696B2B00A}"/>
              </a:ext>
            </a:extLst>
          </p:cNvPr>
          <p:cNvGrpSpPr/>
          <p:nvPr userDrawn="1"/>
        </p:nvGrpSpPr>
        <p:grpSpPr>
          <a:xfrm>
            <a:off x="7277846" y="-4344022"/>
            <a:ext cx="15544507" cy="15545031"/>
            <a:chOff x="7277846" y="-4344022"/>
            <a:chExt cx="15544507" cy="15545031"/>
          </a:xfrm>
        </p:grpSpPr>
        <p:sp>
          <p:nvSpPr>
            <p:cNvPr id="13" name="Puolivapaa piirto 12">
              <a:extLst>
                <a:ext uri="{FF2B5EF4-FFF2-40B4-BE49-F238E27FC236}">
                  <a16:creationId xmlns:a16="http://schemas.microsoft.com/office/drawing/2014/main" id="{C10F5207-72AA-E050-7110-BF8C11938ABF}"/>
                </a:ext>
              </a:extLst>
            </p:cNvPr>
            <p:cNvSpPr/>
            <p:nvPr userDrawn="1"/>
          </p:nvSpPr>
          <p:spPr>
            <a:xfrm>
              <a:off x="7277846" y="-4344022"/>
              <a:ext cx="15544507" cy="15545031"/>
            </a:xfrm>
            <a:custGeom>
              <a:avLst/>
              <a:gdLst>
                <a:gd name="connsiteX0" fmla="*/ 15544508 w 15544507"/>
                <a:gd name="connsiteY0" fmla="*/ 7772517 h 15545031"/>
                <a:gd name="connsiteX1" fmla="*/ 7772255 w 15544507"/>
                <a:gd name="connsiteY1" fmla="*/ 15545033 h 15545031"/>
                <a:gd name="connsiteX2" fmla="*/ 1 w 15544507"/>
                <a:gd name="connsiteY2" fmla="*/ 7772517 h 15545031"/>
                <a:gd name="connsiteX3" fmla="*/ 7772255 w 15544507"/>
                <a:gd name="connsiteY3" fmla="*/ 0 h 15545031"/>
                <a:gd name="connsiteX4" fmla="*/ 15544508 w 15544507"/>
                <a:gd name="connsiteY4" fmla="*/ 7772517 h 15545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544507" h="15545031">
                  <a:moveTo>
                    <a:pt x="15544508" y="7772517"/>
                  </a:moveTo>
                  <a:cubicBezTo>
                    <a:pt x="15544508" y="12065158"/>
                    <a:pt x="12064751" y="15545033"/>
                    <a:pt x="7772255" y="15545033"/>
                  </a:cubicBezTo>
                  <a:cubicBezTo>
                    <a:pt x="3479757" y="15545033"/>
                    <a:pt x="1" y="12065158"/>
                    <a:pt x="1" y="7772517"/>
                  </a:cubicBezTo>
                  <a:cubicBezTo>
                    <a:pt x="1" y="3479874"/>
                    <a:pt x="3479757" y="0"/>
                    <a:pt x="7772255" y="0"/>
                  </a:cubicBezTo>
                  <a:cubicBezTo>
                    <a:pt x="12064751" y="0"/>
                    <a:pt x="15544508" y="3479874"/>
                    <a:pt x="15544508" y="7772517"/>
                  </a:cubicBezTo>
                  <a:close/>
                </a:path>
              </a:pathLst>
            </a:custGeom>
            <a:solidFill>
              <a:srgbClr val="E5007D"/>
            </a:solidFill>
            <a:ln w="1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dirty="0"/>
            </a:p>
          </p:txBody>
        </p:sp>
        <p:grpSp>
          <p:nvGrpSpPr>
            <p:cNvPr id="14" name="Ryhmä 13">
              <a:extLst>
                <a:ext uri="{FF2B5EF4-FFF2-40B4-BE49-F238E27FC236}">
                  <a16:creationId xmlns:a16="http://schemas.microsoft.com/office/drawing/2014/main" id="{3D1E327F-0B48-E534-4CFD-0912F3278C29}"/>
                </a:ext>
              </a:extLst>
            </p:cNvPr>
            <p:cNvGrpSpPr/>
            <p:nvPr userDrawn="1"/>
          </p:nvGrpSpPr>
          <p:grpSpPr>
            <a:xfrm>
              <a:off x="8420304" y="1254738"/>
              <a:ext cx="4347426" cy="4347573"/>
              <a:chOff x="8420304" y="1254738"/>
              <a:chExt cx="4347426" cy="4347573"/>
            </a:xfrm>
          </p:grpSpPr>
          <p:sp>
            <p:nvSpPr>
              <p:cNvPr id="16" name="Puolivapaa piirto 15">
                <a:extLst>
                  <a:ext uri="{FF2B5EF4-FFF2-40B4-BE49-F238E27FC236}">
                    <a16:creationId xmlns:a16="http://schemas.microsoft.com/office/drawing/2014/main" id="{056F76DD-74FE-AB4C-3BBE-49EBD9C35E34}"/>
                  </a:ext>
                </a:extLst>
              </p:cNvPr>
              <p:cNvSpPr/>
              <p:nvPr userDrawn="1"/>
            </p:nvSpPr>
            <p:spPr>
              <a:xfrm>
                <a:off x="8420304" y="1254738"/>
                <a:ext cx="4347426" cy="4347573"/>
              </a:xfrm>
              <a:custGeom>
                <a:avLst/>
                <a:gdLst>
                  <a:gd name="connsiteX0" fmla="*/ 2173682 w 4347426"/>
                  <a:gd name="connsiteY0" fmla="*/ 4347574 h 4347573"/>
                  <a:gd name="connsiteX1" fmla="*/ 0 w 4347426"/>
                  <a:gd name="connsiteY1" fmla="*/ 2173819 h 4347573"/>
                  <a:gd name="connsiteX2" fmla="*/ 2173682 w 4347426"/>
                  <a:gd name="connsiteY2" fmla="*/ 0 h 4347573"/>
                  <a:gd name="connsiteX3" fmla="*/ 4347427 w 4347426"/>
                  <a:gd name="connsiteY3" fmla="*/ 2173819 h 4347573"/>
                  <a:gd name="connsiteX4" fmla="*/ 2173682 w 4347426"/>
                  <a:gd name="connsiteY4" fmla="*/ 4347574 h 4347573"/>
                  <a:gd name="connsiteX5" fmla="*/ 2173682 w 4347426"/>
                  <a:gd name="connsiteY5" fmla="*/ 177140 h 4347573"/>
                  <a:gd name="connsiteX6" fmla="*/ 177134 w 4347426"/>
                  <a:gd name="connsiteY6" fmla="*/ 2173756 h 4347573"/>
                  <a:gd name="connsiteX7" fmla="*/ 2173682 w 4347426"/>
                  <a:gd name="connsiteY7" fmla="*/ 4170370 h 4347573"/>
                  <a:gd name="connsiteX8" fmla="*/ 4170229 w 4347426"/>
                  <a:gd name="connsiteY8" fmla="*/ 2173756 h 4347573"/>
                  <a:gd name="connsiteX9" fmla="*/ 2173682 w 4347426"/>
                  <a:gd name="connsiteY9" fmla="*/ 177140 h 43475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347426" h="4347573">
                    <a:moveTo>
                      <a:pt x="2173682" y="4347574"/>
                    </a:moveTo>
                    <a:cubicBezTo>
                      <a:pt x="975066" y="4347574"/>
                      <a:pt x="0" y="3372412"/>
                      <a:pt x="0" y="2173819"/>
                    </a:cubicBezTo>
                    <a:cubicBezTo>
                      <a:pt x="0" y="975226"/>
                      <a:pt x="975129" y="0"/>
                      <a:pt x="2173682" y="0"/>
                    </a:cubicBezTo>
                    <a:cubicBezTo>
                      <a:pt x="3372234" y="0"/>
                      <a:pt x="4347427" y="975162"/>
                      <a:pt x="4347427" y="2173819"/>
                    </a:cubicBezTo>
                    <a:cubicBezTo>
                      <a:pt x="4347427" y="3372475"/>
                      <a:pt x="3372298" y="4347574"/>
                      <a:pt x="2173682" y="4347574"/>
                    </a:cubicBezTo>
                    <a:close/>
                    <a:moveTo>
                      <a:pt x="2173682" y="177140"/>
                    </a:moveTo>
                    <a:cubicBezTo>
                      <a:pt x="1072801" y="177140"/>
                      <a:pt x="177134" y="1072838"/>
                      <a:pt x="177134" y="2173756"/>
                    </a:cubicBezTo>
                    <a:cubicBezTo>
                      <a:pt x="177134" y="3274672"/>
                      <a:pt x="1072801" y="4170370"/>
                      <a:pt x="2173682" y="4170370"/>
                    </a:cubicBezTo>
                    <a:cubicBezTo>
                      <a:pt x="3274562" y="4170370"/>
                      <a:pt x="4170229" y="3274736"/>
                      <a:pt x="4170229" y="2173756"/>
                    </a:cubicBezTo>
                    <a:cubicBezTo>
                      <a:pt x="4170229" y="1072774"/>
                      <a:pt x="3274562" y="177140"/>
                      <a:pt x="2173682" y="17714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3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i-FI"/>
              </a:p>
            </p:txBody>
          </p:sp>
          <p:grpSp>
            <p:nvGrpSpPr>
              <p:cNvPr id="17" name="Ryhmä 16">
                <a:extLst>
                  <a:ext uri="{FF2B5EF4-FFF2-40B4-BE49-F238E27FC236}">
                    <a16:creationId xmlns:a16="http://schemas.microsoft.com/office/drawing/2014/main" id="{12E20F1D-217F-BF3F-B35F-666FAB14E5E5}"/>
                  </a:ext>
                </a:extLst>
              </p:cNvPr>
              <p:cNvGrpSpPr/>
              <p:nvPr userDrawn="1"/>
            </p:nvGrpSpPr>
            <p:grpSpPr>
              <a:xfrm>
                <a:off x="9364552" y="2509938"/>
                <a:ext cx="2695237" cy="1917341"/>
                <a:chOff x="9364552" y="2509938"/>
                <a:chExt cx="2695237" cy="1917341"/>
              </a:xfrm>
            </p:grpSpPr>
            <p:sp>
              <p:nvSpPr>
                <p:cNvPr id="18" name="Puolivapaa piirto 17">
                  <a:extLst>
                    <a:ext uri="{FF2B5EF4-FFF2-40B4-BE49-F238E27FC236}">
                      <a16:creationId xmlns:a16="http://schemas.microsoft.com/office/drawing/2014/main" id="{9041B30B-E10E-8C0E-91C9-2B445E2CB4C5}"/>
                    </a:ext>
                  </a:extLst>
                </p:cNvPr>
                <p:cNvSpPr/>
                <p:nvPr userDrawn="1"/>
              </p:nvSpPr>
              <p:spPr>
                <a:xfrm>
                  <a:off x="10291756" y="2509938"/>
                  <a:ext cx="1768033" cy="1917341"/>
                </a:xfrm>
                <a:custGeom>
                  <a:avLst/>
                  <a:gdLst>
                    <a:gd name="connsiteX0" fmla="*/ 1705167 w 1768033"/>
                    <a:gd name="connsiteY0" fmla="*/ 1917341 h 1917341"/>
                    <a:gd name="connsiteX1" fmla="*/ 1598518 w 1768033"/>
                    <a:gd name="connsiteY1" fmla="*/ 1917341 h 1917341"/>
                    <a:gd name="connsiteX2" fmla="*/ 1541850 w 1768033"/>
                    <a:gd name="connsiteY2" fmla="*/ 1880346 h 1917341"/>
                    <a:gd name="connsiteX3" fmla="*/ 886797 w 1768033"/>
                    <a:gd name="connsiteY3" fmla="*/ 408403 h 1917341"/>
                    <a:gd name="connsiteX4" fmla="*/ 881322 w 1768033"/>
                    <a:gd name="connsiteY4" fmla="*/ 408403 h 1917341"/>
                    <a:gd name="connsiteX5" fmla="*/ 226078 w 1768033"/>
                    <a:gd name="connsiteY5" fmla="*/ 1880793 h 1917341"/>
                    <a:gd name="connsiteX6" fmla="*/ 169601 w 1768033"/>
                    <a:gd name="connsiteY6" fmla="*/ 1917341 h 1917341"/>
                    <a:gd name="connsiteX7" fmla="*/ 62952 w 1768033"/>
                    <a:gd name="connsiteY7" fmla="*/ 1917341 h 1917341"/>
                    <a:gd name="connsiteX8" fmla="*/ 8958 w 1768033"/>
                    <a:gd name="connsiteY8" fmla="*/ 1890025 h 1917341"/>
                    <a:gd name="connsiteX9" fmla="*/ 6475 w 1768033"/>
                    <a:gd name="connsiteY9" fmla="*/ 1830681 h 1917341"/>
                    <a:gd name="connsiteX10" fmla="*/ 816886 w 1768033"/>
                    <a:gd name="connsiteY10" fmla="*/ 36549 h 1917341"/>
                    <a:gd name="connsiteX11" fmla="*/ 873363 w 1768033"/>
                    <a:gd name="connsiteY11" fmla="*/ 0 h 1917341"/>
                    <a:gd name="connsiteX12" fmla="*/ 899978 w 1768033"/>
                    <a:gd name="connsiteY12" fmla="*/ 0 h 1917341"/>
                    <a:gd name="connsiteX13" fmla="*/ 956263 w 1768033"/>
                    <a:gd name="connsiteY13" fmla="*/ 36102 h 1917341"/>
                    <a:gd name="connsiteX14" fmla="*/ 1761580 w 1768033"/>
                    <a:gd name="connsiteY14" fmla="*/ 1830744 h 1917341"/>
                    <a:gd name="connsiteX15" fmla="*/ 1759097 w 1768033"/>
                    <a:gd name="connsiteY15" fmla="*/ 1889961 h 1917341"/>
                    <a:gd name="connsiteX16" fmla="*/ 1705104 w 1768033"/>
                    <a:gd name="connsiteY16" fmla="*/ 1917277 h 19173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768033" h="1917341">
                      <a:moveTo>
                        <a:pt x="1705167" y="1917341"/>
                      </a:moveTo>
                      <a:lnTo>
                        <a:pt x="1598518" y="1917341"/>
                      </a:lnTo>
                      <a:cubicBezTo>
                        <a:pt x="1569547" y="1917341"/>
                        <a:pt x="1549172" y="1898748"/>
                        <a:pt x="1541850" y="1880346"/>
                      </a:cubicBezTo>
                      <a:cubicBezTo>
                        <a:pt x="1536820" y="1869012"/>
                        <a:pt x="1021208" y="707669"/>
                        <a:pt x="886797" y="408403"/>
                      </a:cubicBezTo>
                      <a:lnTo>
                        <a:pt x="881322" y="408403"/>
                      </a:lnTo>
                      <a:lnTo>
                        <a:pt x="226078" y="1880793"/>
                      </a:lnTo>
                      <a:cubicBezTo>
                        <a:pt x="218883" y="1898748"/>
                        <a:pt x="198508" y="1917341"/>
                        <a:pt x="169601" y="1917341"/>
                      </a:cubicBezTo>
                      <a:lnTo>
                        <a:pt x="62952" y="1917341"/>
                      </a:lnTo>
                      <a:cubicBezTo>
                        <a:pt x="39775" y="1917341"/>
                        <a:pt x="20101" y="1907344"/>
                        <a:pt x="8958" y="1890025"/>
                      </a:cubicBezTo>
                      <a:cubicBezTo>
                        <a:pt x="-2057" y="1872833"/>
                        <a:pt x="-2948" y="1851184"/>
                        <a:pt x="6475" y="1830681"/>
                      </a:cubicBezTo>
                      <a:lnTo>
                        <a:pt x="816886" y="36549"/>
                      </a:lnTo>
                      <a:cubicBezTo>
                        <a:pt x="828856" y="12480"/>
                        <a:pt x="848340" y="0"/>
                        <a:pt x="873363" y="0"/>
                      </a:cubicBezTo>
                      <a:lnTo>
                        <a:pt x="899978" y="0"/>
                      </a:lnTo>
                      <a:cubicBezTo>
                        <a:pt x="917424" y="0"/>
                        <a:pt x="941300" y="6240"/>
                        <a:pt x="956263" y="36102"/>
                      </a:cubicBezTo>
                      <a:lnTo>
                        <a:pt x="1761580" y="1830744"/>
                      </a:lnTo>
                      <a:cubicBezTo>
                        <a:pt x="1771004" y="1851184"/>
                        <a:pt x="1770048" y="1872770"/>
                        <a:pt x="1759097" y="1889961"/>
                      </a:cubicBezTo>
                      <a:cubicBezTo>
                        <a:pt x="1747954" y="1907344"/>
                        <a:pt x="1728280" y="1917277"/>
                        <a:pt x="1705104" y="191727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37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i-FI"/>
                </a:p>
              </p:txBody>
            </p:sp>
            <p:sp>
              <p:nvSpPr>
                <p:cNvPr id="19" name="Puolivapaa piirto 18">
                  <a:extLst>
                    <a:ext uri="{FF2B5EF4-FFF2-40B4-BE49-F238E27FC236}">
                      <a16:creationId xmlns:a16="http://schemas.microsoft.com/office/drawing/2014/main" id="{823DF2C3-73F3-FC0A-7ED5-C97BB7DDE570}"/>
                    </a:ext>
                  </a:extLst>
                </p:cNvPr>
                <p:cNvSpPr/>
                <p:nvPr userDrawn="1"/>
              </p:nvSpPr>
              <p:spPr>
                <a:xfrm>
                  <a:off x="9364552" y="2536553"/>
                  <a:ext cx="1176204" cy="1890725"/>
                </a:xfrm>
                <a:custGeom>
                  <a:avLst/>
                  <a:gdLst>
                    <a:gd name="connsiteX0" fmla="*/ 166884 w 1176204"/>
                    <a:gd name="connsiteY0" fmla="*/ 1890726 h 1890725"/>
                    <a:gd name="connsiteX1" fmla="*/ 62907 w 1176204"/>
                    <a:gd name="connsiteY1" fmla="*/ 1890726 h 1890725"/>
                    <a:gd name="connsiteX2" fmla="*/ 0 w 1176204"/>
                    <a:gd name="connsiteY2" fmla="*/ 1827816 h 1890725"/>
                    <a:gd name="connsiteX3" fmla="*/ 0 w 1176204"/>
                    <a:gd name="connsiteY3" fmla="*/ 62910 h 1890725"/>
                    <a:gd name="connsiteX4" fmla="*/ 62907 w 1176204"/>
                    <a:gd name="connsiteY4" fmla="*/ 0 h 1890725"/>
                    <a:gd name="connsiteX5" fmla="*/ 1113297 w 1176204"/>
                    <a:gd name="connsiteY5" fmla="*/ 0 h 1890725"/>
                    <a:gd name="connsiteX6" fmla="*/ 1176204 w 1176204"/>
                    <a:gd name="connsiteY6" fmla="*/ 62910 h 1890725"/>
                    <a:gd name="connsiteX7" fmla="*/ 1176204 w 1176204"/>
                    <a:gd name="connsiteY7" fmla="*/ 140210 h 1890725"/>
                    <a:gd name="connsiteX8" fmla="*/ 1113297 w 1176204"/>
                    <a:gd name="connsiteY8" fmla="*/ 203119 h 1890725"/>
                    <a:gd name="connsiteX9" fmla="*/ 229791 w 1176204"/>
                    <a:gd name="connsiteY9" fmla="*/ 203119 h 1890725"/>
                    <a:gd name="connsiteX10" fmla="*/ 229791 w 1176204"/>
                    <a:gd name="connsiteY10" fmla="*/ 909133 h 1890725"/>
                    <a:gd name="connsiteX11" fmla="*/ 982643 w 1176204"/>
                    <a:gd name="connsiteY11" fmla="*/ 909133 h 1890725"/>
                    <a:gd name="connsiteX12" fmla="*/ 1045550 w 1176204"/>
                    <a:gd name="connsiteY12" fmla="*/ 972042 h 1890725"/>
                    <a:gd name="connsiteX13" fmla="*/ 1045550 w 1176204"/>
                    <a:gd name="connsiteY13" fmla="*/ 1049342 h 1890725"/>
                    <a:gd name="connsiteX14" fmla="*/ 982643 w 1176204"/>
                    <a:gd name="connsiteY14" fmla="*/ 1112252 h 1890725"/>
                    <a:gd name="connsiteX15" fmla="*/ 229791 w 1176204"/>
                    <a:gd name="connsiteY15" fmla="*/ 1112252 h 1890725"/>
                    <a:gd name="connsiteX16" fmla="*/ 229791 w 1176204"/>
                    <a:gd name="connsiteY16" fmla="*/ 1827816 h 1890725"/>
                    <a:gd name="connsiteX17" fmla="*/ 166884 w 1176204"/>
                    <a:gd name="connsiteY17" fmla="*/ 1890726 h 18907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1176204" h="1890725">
                      <a:moveTo>
                        <a:pt x="166884" y="1890726"/>
                      </a:moveTo>
                      <a:lnTo>
                        <a:pt x="62907" y="1890726"/>
                      </a:lnTo>
                      <a:cubicBezTo>
                        <a:pt x="28207" y="1890726"/>
                        <a:pt x="0" y="1862518"/>
                        <a:pt x="0" y="1827816"/>
                      </a:cubicBezTo>
                      <a:lnTo>
                        <a:pt x="0" y="62910"/>
                      </a:lnTo>
                      <a:cubicBezTo>
                        <a:pt x="0" y="28208"/>
                        <a:pt x="28207" y="0"/>
                        <a:pt x="62907" y="0"/>
                      </a:cubicBezTo>
                      <a:lnTo>
                        <a:pt x="1113297" y="0"/>
                      </a:lnTo>
                      <a:cubicBezTo>
                        <a:pt x="1147998" y="0"/>
                        <a:pt x="1176204" y="28208"/>
                        <a:pt x="1176204" y="62910"/>
                      </a:cubicBezTo>
                      <a:lnTo>
                        <a:pt x="1176204" y="140210"/>
                      </a:lnTo>
                      <a:cubicBezTo>
                        <a:pt x="1176204" y="174911"/>
                        <a:pt x="1147998" y="203119"/>
                        <a:pt x="1113297" y="203119"/>
                      </a:cubicBezTo>
                      <a:lnTo>
                        <a:pt x="229791" y="203119"/>
                      </a:lnTo>
                      <a:lnTo>
                        <a:pt x="229791" y="909133"/>
                      </a:lnTo>
                      <a:lnTo>
                        <a:pt x="982643" y="909133"/>
                      </a:lnTo>
                      <a:cubicBezTo>
                        <a:pt x="1016134" y="909133"/>
                        <a:pt x="1045550" y="938550"/>
                        <a:pt x="1045550" y="972042"/>
                      </a:cubicBezTo>
                      <a:lnTo>
                        <a:pt x="1045550" y="1049342"/>
                      </a:lnTo>
                      <a:cubicBezTo>
                        <a:pt x="1045550" y="1082835"/>
                        <a:pt x="1016134" y="1112252"/>
                        <a:pt x="982643" y="1112252"/>
                      </a:cubicBezTo>
                      <a:lnTo>
                        <a:pt x="229791" y="1112252"/>
                      </a:lnTo>
                      <a:lnTo>
                        <a:pt x="229791" y="1827816"/>
                      </a:lnTo>
                      <a:cubicBezTo>
                        <a:pt x="229791" y="1861309"/>
                        <a:pt x="200439" y="1890726"/>
                        <a:pt x="166884" y="189072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37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i-FI"/>
                </a:p>
              </p:txBody>
            </p:sp>
          </p:grpSp>
        </p:grpSp>
      </p:grpSp>
      <p:sp>
        <p:nvSpPr>
          <p:cNvPr id="4" name="Alaotsikko 2">
            <a:extLst>
              <a:ext uri="{FF2B5EF4-FFF2-40B4-BE49-F238E27FC236}">
                <a16:creationId xmlns:a16="http://schemas.microsoft.com/office/drawing/2014/main" id="{148D2C0D-FF3C-C22F-4D4B-D9BE0027EED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24329" y="3854450"/>
            <a:ext cx="6541621" cy="1915327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Huomioi, että tähän kuvaan ei voi laittaa tummaa kuvaa, jotta tekstin luettavuus ei kärsi.</a:t>
            </a:r>
          </a:p>
        </p:txBody>
      </p:sp>
      <p:sp>
        <p:nvSpPr>
          <p:cNvPr id="5" name="Otsikko 1">
            <a:extLst>
              <a:ext uri="{FF2B5EF4-FFF2-40B4-BE49-F238E27FC236}">
                <a16:creationId xmlns:a16="http://schemas.microsoft.com/office/drawing/2014/main" id="{3F2F7D75-39FB-7726-0090-9320CAE1EC6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4329" y="2536553"/>
            <a:ext cx="6541621" cy="121837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>
                <a:solidFill>
                  <a:schemeClr val="tx2"/>
                </a:solidFill>
                <a:latin typeface="Merriweather Black" panose="00000A00000000000000" pitchFamily="2" charset="0"/>
              </a:defRPr>
            </a:lvl1pPr>
          </a:lstStyle>
          <a:p>
            <a:r>
              <a:rPr lang="fi-FI" dirty="0"/>
              <a:t>Otsikkodia, jossa tekstin taustalla vaalea kuva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108678891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henkilö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kstin paikkamerkki 20">
            <a:extLst>
              <a:ext uri="{FF2B5EF4-FFF2-40B4-BE49-F238E27FC236}">
                <a16:creationId xmlns:a16="http://schemas.microsoft.com/office/drawing/2014/main" id="{E1CF24D5-E1F2-AB2D-757C-15670F767DCE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23863" y="527105"/>
            <a:ext cx="10573347" cy="901380"/>
          </a:xfrm>
        </p:spPr>
        <p:txBody>
          <a:bodyPr anchor="ctr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 sz="32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 dirty="0"/>
              <a:t>Tässä voi esitellä kahta henkilöä</a:t>
            </a:r>
          </a:p>
        </p:txBody>
      </p:sp>
      <p:sp>
        <p:nvSpPr>
          <p:cNvPr id="11" name="Sisällön paikkamerkki 11">
            <a:extLst>
              <a:ext uri="{FF2B5EF4-FFF2-40B4-BE49-F238E27FC236}">
                <a16:creationId xmlns:a16="http://schemas.microsoft.com/office/drawing/2014/main" id="{235D3991-0AF7-E8F4-56C7-FEA348EE9456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914052" y="4922406"/>
            <a:ext cx="2939634" cy="365124"/>
          </a:xfrm>
        </p:spPr>
        <p:txBody>
          <a:bodyPr anchor="b">
            <a:noAutofit/>
          </a:bodyPr>
          <a:lstStyle>
            <a:lvl1pPr marL="0" indent="0">
              <a:buNone/>
              <a:defRPr sz="180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r>
              <a:rPr lang="fi-FI" dirty="0"/>
              <a:t>Titteli tähän</a:t>
            </a:r>
          </a:p>
        </p:txBody>
      </p:sp>
      <p:sp>
        <p:nvSpPr>
          <p:cNvPr id="3" name="Otsikko 1">
            <a:extLst>
              <a:ext uri="{FF2B5EF4-FFF2-40B4-BE49-F238E27FC236}">
                <a16:creationId xmlns:a16="http://schemas.microsoft.com/office/drawing/2014/main" id="{44235531-8673-88EC-3B70-772FF2D3C2F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14519" y="4267200"/>
            <a:ext cx="2939634" cy="655206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2000"/>
            </a:lvl1pPr>
          </a:lstStyle>
          <a:p>
            <a:r>
              <a:rPr lang="fi-FI" dirty="0"/>
              <a:t>Etunimi Sukunimi mahtuu tähän näin</a:t>
            </a:r>
          </a:p>
        </p:txBody>
      </p:sp>
      <p:sp>
        <p:nvSpPr>
          <p:cNvPr id="8" name="Tekstin paikkamerkki 3">
            <a:extLst>
              <a:ext uri="{FF2B5EF4-FFF2-40B4-BE49-F238E27FC236}">
                <a16:creationId xmlns:a16="http://schemas.microsoft.com/office/drawing/2014/main" id="{4C4E1939-CA9F-567A-D0EB-713863CDE456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1914052" y="5415063"/>
            <a:ext cx="2939634" cy="7619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fi-FI" dirty="0"/>
              <a:t>Tässä tekstiä henkilöstä useammalla rivillä</a:t>
            </a:r>
          </a:p>
        </p:txBody>
      </p:sp>
      <p:sp>
        <p:nvSpPr>
          <p:cNvPr id="4" name="Kuvan paikkamerkki 3">
            <a:extLst>
              <a:ext uri="{FF2B5EF4-FFF2-40B4-BE49-F238E27FC236}">
                <a16:creationId xmlns:a16="http://schemas.microsoft.com/office/drawing/2014/main" id="{3072C2B2-5061-6E1A-3715-E3863A09E28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2059759" y="1492805"/>
            <a:ext cx="2648220" cy="2648220"/>
          </a:xfrm>
          <a:prstGeom prst="roundRect">
            <a:avLst>
              <a:gd name="adj" fmla="val 8453"/>
            </a:avLst>
          </a:prstGeom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2" name="Alatunnisteen paikkamerkki 4">
            <a:extLst>
              <a:ext uri="{FF2B5EF4-FFF2-40B4-BE49-F238E27FC236}">
                <a16:creationId xmlns:a16="http://schemas.microsoft.com/office/drawing/2014/main" id="{2F8D5DA0-3794-05CC-8F40-7C4CEAB69F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9" name="Dian numeron paikkamerkki 5">
            <a:extLst>
              <a:ext uri="{FF2B5EF4-FFF2-40B4-BE49-F238E27FC236}">
                <a16:creationId xmlns:a16="http://schemas.microsoft.com/office/drawing/2014/main" id="{22FD629C-8440-DAE1-99B3-051FD8330D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Päivämäärän paikkamerkki 3">
            <a:extLst>
              <a:ext uri="{FF2B5EF4-FFF2-40B4-BE49-F238E27FC236}">
                <a16:creationId xmlns:a16="http://schemas.microsoft.com/office/drawing/2014/main" id="{4A6AEE55-6BF2-2AEB-333D-B0688D967F6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855B7430-3EF4-3842-ADE6-43F61C5DF689}" type="datetime1">
              <a:rPr lang="fi-FI" smtClean="0"/>
              <a:t>7.5.2025</a:t>
            </a:fld>
            <a:endParaRPr lang="fi-FI" dirty="0"/>
          </a:p>
        </p:txBody>
      </p:sp>
      <p:sp>
        <p:nvSpPr>
          <p:cNvPr id="5" name="Kuvan paikkamerkki 3">
            <a:extLst>
              <a:ext uri="{FF2B5EF4-FFF2-40B4-BE49-F238E27FC236}">
                <a16:creationId xmlns:a16="http://schemas.microsoft.com/office/drawing/2014/main" id="{9EE3ECD8-FED7-3FAA-6C4A-EBC1A604EA5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306530" y="1491447"/>
            <a:ext cx="2648220" cy="2648220"/>
          </a:xfrm>
          <a:prstGeom prst="roundRect">
            <a:avLst>
              <a:gd name="adj" fmla="val 8453"/>
            </a:avLst>
          </a:prstGeom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14" name="Sisällön paikkamerkki 11">
            <a:extLst>
              <a:ext uri="{FF2B5EF4-FFF2-40B4-BE49-F238E27FC236}">
                <a16:creationId xmlns:a16="http://schemas.microsoft.com/office/drawing/2014/main" id="{7E04A154-576C-CA6C-F868-EAEAFF8CB5A0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7160615" y="4922406"/>
            <a:ext cx="2939634" cy="365124"/>
          </a:xfrm>
        </p:spPr>
        <p:txBody>
          <a:bodyPr anchor="b">
            <a:noAutofit/>
          </a:bodyPr>
          <a:lstStyle>
            <a:lvl1pPr marL="0" indent="0">
              <a:buNone/>
              <a:defRPr sz="180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r>
              <a:rPr lang="fi-FI" dirty="0"/>
              <a:t>Titteli tähän</a:t>
            </a:r>
          </a:p>
        </p:txBody>
      </p:sp>
      <p:sp>
        <p:nvSpPr>
          <p:cNvPr id="16" name="Tekstin paikkamerkki 3">
            <a:extLst>
              <a:ext uri="{FF2B5EF4-FFF2-40B4-BE49-F238E27FC236}">
                <a16:creationId xmlns:a16="http://schemas.microsoft.com/office/drawing/2014/main" id="{D4F496BA-5091-1C4B-239D-6B18B455E2C7}"/>
              </a:ext>
            </a:extLst>
          </p:cNvPr>
          <p:cNvSpPr>
            <a:spLocks noGrp="1"/>
          </p:cNvSpPr>
          <p:nvPr>
            <p:ph type="body" sz="half" idx="18" hasCustomPrompt="1"/>
          </p:nvPr>
        </p:nvSpPr>
        <p:spPr>
          <a:xfrm>
            <a:off x="7160615" y="5415063"/>
            <a:ext cx="2939634" cy="7619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fi-FI" dirty="0"/>
              <a:t>Tässä tekstiä henkilöstä useammalla rivillä</a:t>
            </a:r>
          </a:p>
        </p:txBody>
      </p:sp>
      <p:sp>
        <p:nvSpPr>
          <p:cNvPr id="30" name="Tekstin paikkamerkki 29">
            <a:extLst>
              <a:ext uri="{FF2B5EF4-FFF2-40B4-BE49-F238E27FC236}">
                <a16:creationId xmlns:a16="http://schemas.microsoft.com/office/drawing/2014/main" id="{81DBBC41-3DFC-8E2F-F87A-47FC798B2B2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160614" y="4267200"/>
            <a:ext cx="2939634" cy="655206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2000">
                <a:solidFill>
                  <a:schemeClr val="tx2"/>
                </a:solidFill>
                <a:latin typeface="+mj-lt"/>
              </a:defRPr>
            </a:lvl1pPr>
            <a:lvl2pPr>
              <a:defRPr>
                <a:solidFill>
                  <a:schemeClr val="tx2"/>
                </a:solidFill>
                <a:latin typeface="+mj-lt"/>
              </a:defRPr>
            </a:lvl2pPr>
            <a:lvl3pPr>
              <a:defRPr>
                <a:solidFill>
                  <a:schemeClr val="tx2"/>
                </a:solidFill>
                <a:latin typeface="+mj-lt"/>
              </a:defRPr>
            </a:lvl3pPr>
            <a:lvl4pPr>
              <a:defRPr>
                <a:solidFill>
                  <a:schemeClr val="tx2"/>
                </a:solidFill>
                <a:latin typeface="+mj-lt"/>
              </a:defRPr>
            </a:lvl4pPr>
            <a:lvl5pPr>
              <a:defRPr>
                <a:solidFill>
                  <a:schemeClr val="tx2"/>
                </a:solidFill>
                <a:latin typeface="+mj-lt"/>
              </a:defRPr>
            </a:lvl5pPr>
          </a:lstStyle>
          <a:p>
            <a:pPr lvl="0"/>
            <a:r>
              <a:rPr lang="fi-FI" dirty="0"/>
              <a:t>Etunimi Sukunimi mahtuu tähän näin</a:t>
            </a:r>
          </a:p>
        </p:txBody>
      </p:sp>
      <p:sp>
        <p:nvSpPr>
          <p:cNvPr id="15" name="Sisällön paikkamerkki 11">
            <a:extLst>
              <a:ext uri="{FF2B5EF4-FFF2-40B4-BE49-F238E27FC236}">
                <a16:creationId xmlns:a16="http://schemas.microsoft.com/office/drawing/2014/main" id="{1063E6C5-0DBD-88F3-6A14-ACEFB7F2FEDE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423863" y="268373"/>
            <a:ext cx="10573347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 dirty="0"/>
              <a:t>kategoria- tai aiheotsikko</a:t>
            </a:r>
          </a:p>
        </p:txBody>
      </p:sp>
    </p:spTree>
    <p:extLst>
      <p:ext uri="{BB962C8B-B14F-4D97-AF65-F5344CB8AC3E}">
        <p14:creationId xmlns:p14="http://schemas.microsoft.com/office/powerpoint/2010/main" val="100724839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henkilö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isällön paikkamerkki 11">
            <a:extLst>
              <a:ext uri="{FF2B5EF4-FFF2-40B4-BE49-F238E27FC236}">
                <a16:creationId xmlns:a16="http://schemas.microsoft.com/office/drawing/2014/main" id="{235D3991-0AF7-E8F4-56C7-FEA348EE9456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278184" y="4922406"/>
            <a:ext cx="2700689" cy="365124"/>
          </a:xfrm>
        </p:spPr>
        <p:txBody>
          <a:bodyPr>
            <a:noAutofit/>
          </a:bodyPr>
          <a:lstStyle>
            <a:lvl1pPr marL="0" indent="0">
              <a:buNone/>
              <a:defRPr sz="180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r>
              <a:rPr lang="fi-FI" dirty="0"/>
              <a:t>Titteli tähän</a:t>
            </a:r>
          </a:p>
        </p:txBody>
      </p:sp>
      <p:sp>
        <p:nvSpPr>
          <p:cNvPr id="3" name="Otsikko 1">
            <a:extLst>
              <a:ext uri="{FF2B5EF4-FFF2-40B4-BE49-F238E27FC236}">
                <a16:creationId xmlns:a16="http://schemas.microsoft.com/office/drawing/2014/main" id="{44235531-8673-88EC-3B70-772FF2D3C2F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78651" y="4267200"/>
            <a:ext cx="2700689" cy="649698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2000"/>
            </a:lvl1pPr>
          </a:lstStyle>
          <a:p>
            <a:r>
              <a:rPr lang="fi-FI" dirty="0"/>
              <a:t>Etunimi Sukunimi mahtuu tähän näin</a:t>
            </a:r>
          </a:p>
        </p:txBody>
      </p:sp>
      <p:sp>
        <p:nvSpPr>
          <p:cNvPr id="8" name="Tekstin paikkamerkki 3">
            <a:extLst>
              <a:ext uri="{FF2B5EF4-FFF2-40B4-BE49-F238E27FC236}">
                <a16:creationId xmlns:a16="http://schemas.microsoft.com/office/drawing/2014/main" id="{4C4E1939-CA9F-567A-D0EB-713863CDE456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1278184" y="5415063"/>
            <a:ext cx="2700689" cy="7619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fi-FI" dirty="0"/>
              <a:t>Tässä tekstiä henkilöstä useammalla rivillä</a:t>
            </a:r>
          </a:p>
        </p:txBody>
      </p:sp>
      <p:sp>
        <p:nvSpPr>
          <p:cNvPr id="4" name="Kuvan paikkamerkki 3">
            <a:extLst>
              <a:ext uri="{FF2B5EF4-FFF2-40B4-BE49-F238E27FC236}">
                <a16:creationId xmlns:a16="http://schemas.microsoft.com/office/drawing/2014/main" id="{3072C2B2-5061-6E1A-3715-E3863A09E28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278651" y="1438978"/>
            <a:ext cx="2700689" cy="2700689"/>
          </a:xfrm>
          <a:prstGeom prst="roundRect">
            <a:avLst>
              <a:gd name="adj" fmla="val 8453"/>
            </a:avLst>
          </a:prstGeom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2" name="Alatunnisteen paikkamerkki 4">
            <a:extLst>
              <a:ext uri="{FF2B5EF4-FFF2-40B4-BE49-F238E27FC236}">
                <a16:creationId xmlns:a16="http://schemas.microsoft.com/office/drawing/2014/main" id="{2F8D5DA0-3794-05CC-8F40-7C4CEAB69F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9" name="Dian numeron paikkamerkki 5">
            <a:extLst>
              <a:ext uri="{FF2B5EF4-FFF2-40B4-BE49-F238E27FC236}">
                <a16:creationId xmlns:a16="http://schemas.microsoft.com/office/drawing/2014/main" id="{22FD629C-8440-DAE1-99B3-051FD8330D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Päivämäärän paikkamerkki 3">
            <a:extLst>
              <a:ext uri="{FF2B5EF4-FFF2-40B4-BE49-F238E27FC236}">
                <a16:creationId xmlns:a16="http://schemas.microsoft.com/office/drawing/2014/main" id="{4A6AEE55-6BF2-2AEB-333D-B0688D967F6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90C54D13-F7E7-5C48-969D-AB78B318BF27}" type="datetime1">
              <a:rPr lang="fi-FI" smtClean="0"/>
              <a:t>7.5.2025</a:t>
            </a:fld>
            <a:endParaRPr lang="fi-FI" dirty="0"/>
          </a:p>
        </p:txBody>
      </p:sp>
      <p:sp>
        <p:nvSpPr>
          <p:cNvPr id="5" name="Kuvan paikkamerkki 3">
            <a:extLst>
              <a:ext uri="{FF2B5EF4-FFF2-40B4-BE49-F238E27FC236}">
                <a16:creationId xmlns:a16="http://schemas.microsoft.com/office/drawing/2014/main" id="{9EE3ECD8-FED7-3FAA-6C4A-EBC1A604EA5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745655" y="1438978"/>
            <a:ext cx="2700689" cy="2700689"/>
          </a:xfrm>
          <a:prstGeom prst="roundRect">
            <a:avLst>
              <a:gd name="adj" fmla="val 8453"/>
            </a:avLst>
          </a:prstGeom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14" name="Sisällön paikkamerkki 11">
            <a:extLst>
              <a:ext uri="{FF2B5EF4-FFF2-40B4-BE49-F238E27FC236}">
                <a16:creationId xmlns:a16="http://schemas.microsoft.com/office/drawing/2014/main" id="{7E04A154-576C-CA6C-F868-EAEAFF8CB5A0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4745188" y="4922406"/>
            <a:ext cx="2700689" cy="365124"/>
          </a:xfrm>
        </p:spPr>
        <p:txBody>
          <a:bodyPr>
            <a:noAutofit/>
          </a:bodyPr>
          <a:lstStyle>
            <a:lvl1pPr marL="0" indent="0">
              <a:buNone/>
              <a:defRPr sz="180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r>
              <a:rPr lang="fi-FI" dirty="0"/>
              <a:t>Titteli tähän</a:t>
            </a:r>
          </a:p>
        </p:txBody>
      </p:sp>
      <p:sp>
        <p:nvSpPr>
          <p:cNvPr id="16" name="Tekstin paikkamerkki 3">
            <a:extLst>
              <a:ext uri="{FF2B5EF4-FFF2-40B4-BE49-F238E27FC236}">
                <a16:creationId xmlns:a16="http://schemas.microsoft.com/office/drawing/2014/main" id="{D4F496BA-5091-1C4B-239D-6B18B455E2C7}"/>
              </a:ext>
            </a:extLst>
          </p:cNvPr>
          <p:cNvSpPr>
            <a:spLocks noGrp="1"/>
          </p:cNvSpPr>
          <p:nvPr>
            <p:ph type="body" sz="half" idx="18" hasCustomPrompt="1"/>
          </p:nvPr>
        </p:nvSpPr>
        <p:spPr>
          <a:xfrm>
            <a:off x="4745188" y="5415063"/>
            <a:ext cx="2700689" cy="7619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fi-FI" dirty="0"/>
              <a:t>Tässä tekstiä henkilöstä useammalla rivillä</a:t>
            </a:r>
          </a:p>
        </p:txBody>
      </p:sp>
      <p:sp>
        <p:nvSpPr>
          <p:cNvPr id="24" name="Tekstin paikkamerkki 23">
            <a:extLst>
              <a:ext uri="{FF2B5EF4-FFF2-40B4-BE49-F238E27FC236}">
                <a16:creationId xmlns:a16="http://schemas.microsoft.com/office/drawing/2014/main" id="{625C6393-71A7-77E8-E9C6-913011B7B44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745187" y="4267200"/>
            <a:ext cx="2700689" cy="649698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lnSpc>
                <a:spcPct val="90000"/>
              </a:lnSpc>
              <a:defRPr lang="fi-FI" sz="200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90000"/>
              </a:lnSpc>
              <a:spcBef>
                <a:spcPct val="0"/>
              </a:spcBef>
            </a:pPr>
            <a:r>
              <a:rPr lang="fi-FI" dirty="0"/>
              <a:t>Etunimi Sukunimi mahtuu tähän näin</a:t>
            </a:r>
          </a:p>
        </p:txBody>
      </p:sp>
      <p:sp>
        <p:nvSpPr>
          <p:cNvPr id="15" name="Kuvan paikkamerkki 3">
            <a:extLst>
              <a:ext uri="{FF2B5EF4-FFF2-40B4-BE49-F238E27FC236}">
                <a16:creationId xmlns:a16="http://schemas.microsoft.com/office/drawing/2014/main" id="{01220A3A-9870-7B83-61B1-B592F1D149C1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8212190" y="1438978"/>
            <a:ext cx="2700689" cy="2700689"/>
          </a:xfrm>
          <a:prstGeom prst="roundRect">
            <a:avLst>
              <a:gd name="adj" fmla="val 8453"/>
            </a:avLst>
          </a:prstGeom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17" name="Sisällön paikkamerkki 11">
            <a:extLst>
              <a:ext uri="{FF2B5EF4-FFF2-40B4-BE49-F238E27FC236}">
                <a16:creationId xmlns:a16="http://schemas.microsoft.com/office/drawing/2014/main" id="{B92221AB-6C48-1870-1E5D-5B6610501F82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8211723" y="4922406"/>
            <a:ext cx="2700689" cy="365124"/>
          </a:xfrm>
        </p:spPr>
        <p:txBody>
          <a:bodyPr>
            <a:noAutofit/>
          </a:bodyPr>
          <a:lstStyle>
            <a:lvl1pPr marL="0" indent="0">
              <a:buNone/>
              <a:defRPr sz="180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r>
              <a:rPr lang="fi-FI" dirty="0"/>
              <a:t>Titteli tähän</a:t>
            </a:r>
          </a:p>
        </p:txBody>
      </p:sp>
      <p:sp>
        <p:nvSpPr>
          <p:cNvPr id="18" name="Tekstin paikkamerkki 3">
            <a:extLst>
              <a:ext uri="{FF2B5EF4-FFF2-40B4-BE49-F238E27FC236}">
                <a16:creationId xmlns:a16="http://schemas.microsoft.com/office/drawing/2014/main" id="{4FAD2E51-E17B-4C5E-2741-5C26BD773581}"/>
              </a:ext>
            </a:extLst>
          </p:cNvPr>
          <p:cNvSpPr>
            <a:spLocks noGrp="1"/>
          </p:cNvSpPr>
          <p:nvPr>
            <p:ph type="body" sz="half" idx="24" hasCustomPrompt="1"/>
          </p:nvPr>
        </p:nvSpPr>
        <p:spPr>
          <a:xfrm>
            <a:off x="8211723" y="5415063"/>
            <a:ext cx="2700689" cy="7619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fi-FI" dirty="0"/>
              <a:t>Tässä tekstiä henkilöstä useammalla rivillä</a:t>
            </a:r>
          </a:p>
        </p:txBody>
      </p:sp>
      <p:sp>
        <p:nvSpPr>
          <p:cNvPr id="19" name="Tekstin paikkamerkki 23">
            <a:extLst>
              <a:ext uri="{FF2B5EF4-FFF2-40B4-BE49-F238E27FC236}">
                <a16:creationId xmlns:a16="http://schemas.microsoft.com/office/drawing/2014/main" id="{26431CBE-3D2E-A4D8-4CC4-92BA8D35D1D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211722" y="4267200"/>
            <a:ext cx="2700689" cy="649698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lnSpc>
                <a:spcPct val="90000"/>
              </a:lnSpc>
              <a:defRPr lang="fi-FI" sz="200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90000"/>
              </a:lnSpc>
              <a:spcBef>
                <a:spcPct val="0"/>
              </a:spcBef>
            </a:pPr>
            <a:r>
              <a:rPr lang="fi-FI" dirty="0"/>
              <a:t>Etunimi Sukunimi mahtuu tähän näin</a:t>
            </a:r>
          </a:p>
        </p:txBody>
      </p:sp>
      <p:sp>
        <p:nvSpPr>
          <p:cNvPr id="12" name="Sisällön paikkamerkki 11">
            <a:extLst>
              <a:ext uri="{FF2B5EF4-FFF2-40B4-BE49-F238E27FC236}">
                <a16:creationId xmlns:a16="http://schemas.microsoft.com/office/drawing/2014/main" id="{59EE8C4F-4A5F-7446-0DCB-13B5FE22BEB8}"/>
              </a:ext>
            </a:extLst>
          </p:cNvPr>
          <p:cNvSpPr>
            <a:spLocks noGrp="1"/>
          </p:cNvSpPr>
          <p:nvPr>
            <p:ph sz="quarter" idx="26" hasCustomPrompt="1"/>
          </p:nvPr>
        </p:nvSpPr>
        <p:spPr>
          <a:xfrm>
            <a:off x="423863" y="268373"/>
            <a:ext cx="10573347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 dirty="0"/>
              <a:t>kategoria- tai aiheotsikko</a:t>
            </a:r>
          </a:p>
        </p:txBody>
      </p:sp>
      <p:sp>
        <p:nvSpPr>
          <p:cNvPr id="6" name="Tekstin paikkamerkki 20">
            <a:extLst>
              <a:ext uri="{FF2B5EF4-FFF2-40B4-BE49-F238E27FC236}">
                <a16:creationId xmlns:a16="http://schemas.microsoft.com/office/drawing/2014/main" id="{F9F8DD26-9215-78C9-095A-D9659E5A307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23863" y="527105"/>
            <a:ext cx="10573347" cy="901380"/>
          </a:xfrm>
        </p:spPr>
        <p:txBody>
          <a:bodyPr anchor="ctr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 sz="32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 dirty="0"/>
              <a:t>Tässä voi esitellä kahta henkilöä</a:t>
            </a:r>
          </a:p>
        </p:txBody>
      </p:sp>
    </p:spTree>
    <p:extLst>
      <p:ext uri="{BB962C8B-B14F-4D97-AF65-F5344CB8AC3E}">
        <p14:creationId xmlns:p14="http://schemas.microsoft.com/office/powerpoint/2010/main" val="146568518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henkilö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isällön paikkamerkki 11">
            <a:extLst>
              <a:ext uri="{FF2B5EF4-FFF2-40B4-BE49-F238E27FC236}">
                <a16:creationId xmlns:a16="http://schemas.microsoft.com/office/drawing/2014/main" id="{235D3991-0AF7-E8F4-56C7-FEA348EE9456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3396" y="4922406"/>
            <a:ext cx="2700689" cy="365124"/>
          </a:xfrm>
        </p:spPr>
        <p:txBody>
          <a:bodyPr>
            <a:noAutofit/>
          </a:bodyPr>
          <a:lstStyle>
            <a:lvl1pPr marL="0" indent="0">
              <a:buNone/>
              <a:defRPr sz="180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r>
              <a:rPr lang="fi-FI" dirty="0"/>
              <a:t>Titteli tähän</a:t>
            </a:r>
          </a:p>
        </p:txBody>
      </p:sp>
      <p:sp>
        <p:nvSpPr>
          <p:cNvPr id="3" name="Otsikko 1">
            <a:extLst>
              <a:ext uri="{FF2B5EF4-FFF2-40B4-BE49-F238E27FC236}">
                <a16:creationId xmlns:a16="http://schemas.microsoft.com/office/drawing/2014/main" id="{44235531-8673-88EC-3B70-772FF2D3C2F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3863" y="4267200"/>
            <a:ext cx="2700689" cy="649698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2000"/>
            </a:lvl1pPr>
          </a:lstStyle>
          <a:p>
            <a:r>
              <a:rPr lang="fi-FI" dirty="0"/>
              <a:t>Etunimi Sukunimi mahtuu tähän näin</a:t>
            </a:r>
          </a:p>
        </p:txBody>
      </p:sp>
      <p:sp>
        <p:nvSpPr>
          <p:cNvPr id="8" name="Tekstin paikkamerkki 3">
            <a:extLst>
              <a:ext uri="{FF2B5EF4-FFF2-40B4-BE49-F238E27FC236}">
                <a16:creationId xmlns:a16="http://schemas.microsoft.com/office/drawing/2014/main" id="{4C4E1939-CA9F-567A-D0EB-713863CDE456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23396" y="5415063"/>
            <a:ext cx="2700689" cy="76189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fi-FI" dirty="0"/>
              <a:t>Tässä tekstiä henkilöstä useammalla rivillä</a:t>
            </a:r>
          </a:p>
        </p:txBody>
      </p:sp>
      <p:sp>
        <p:nvSpPr>
          <p:cNvPr id="4" name="Kuvan paikkamerkki 3">
            <a:extLst>
              <a:ext uri="{FF2B5EF4-FFF2-40B4-BE49-F238E27FC236}">
                <a16:creationId xmlns:a16="http://schemas.microsoft.com/office/drawing/2014/main" id="{3072C2B2-5061-6E1A-3715-E3863A09E28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23863" y="1438978"/>
            <a:ext cx="2700689" cy="2700689"/>
          </a:xfrm>
          <a:prstGeom prst="roundRect">
            <a:avLst>
              <a:gd name="adj" fmla="val 8453"/>
            </a:avLst>
          </a:prstGeom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2" name="Alatunnisteen paikkamerkki 4">
            <a:extLst>
              <a:ext uri="{FF2B5EF4-FFF2-40B4-BE49-F238E27FC236}">
                <a16:creationId xmlns:a16="http://schemas.microsoft.com/office/drawing/2014/main" id="{2F8D5DA0-3794-05CC-8F40-7C4CEAB69F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9" name="Dian numeron paikkamerkki 5">
            <a:extLst>
              <a:ext uri="{FF2B5EF4-FFF2-40B4-BE49-F238E27FC236}">
                <a16:creationId xmlns:a16="http://schemas.microsoft.com/office/drawing/2014/main" id="{22FD629C-8440-DAE1-99B3-051FD8330D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Päivämäärän paikkamerkki 3">
            <a:extLst>
              <a:ext uri="{FF2B5EF4-FFF2-40B4-BE49-F238E27FC236}">
                <a16:creationId xmlns:a16="http://schemas.microsoft.com/office/drawing/2014/main" id="{4A6AEE55-6BF2-2AEB-333D-B0688D967F6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7B492D0E-9DB9-EC41-8DC4-0435640F5F0B}" type="datetime1">
              <a:rPr lang="fi-FI" smtClean="0"/>
              <a:t>7.5.2025</a:t>
            </a:fld>
            <a:endParaRPr lang="fi-FI" dirty="0"/>
          </a:p>
        </p:txBody>
      </p:sp>
      <p:sp>
        <p:nvSpPr>
          <p:cNvPr id="5" name="Kuvan paikkamerkki 3">
            <a:extLst>
              <a:ext uri="{FF2B5EF4-FFF2-40B4-BE49-F238E27FC236}">
                <a16:creationId xmlns:a16="http://schemas.microsoft.com/office/drawing/2014/main" id="{9EE3ECD8-FED7-3FAA-6C4A-EBC1A604EA5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324948" y="1438978"/>
            <a:ext cx="2700689" cy="2700689"/>
          </a:xfrm>
          <a:prstGeom prst="roundRect">
            <a:avLst>
              <a:gd name="adj" fmla="val 8453"/>
            </a:avLst>
          </a:prstGeom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14" name="Sisällön paikkamerkki 11">
            <a:extLst>
              <a:ext uri="{FF2B5EF4-FFF2-40B4-BE49-F238E27FC236}">
                <a16:creationId xmlns:a16="http://schemas.microsoft.com/office/drawing/2014/main" id="{7E04A154-576C-CA6C-F868-EAEAFF8CB5A0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3324481" y="4922406"/>
            <a:ext cx="2700689" cy="365124"/>
          </a:xfrm>
        </p:spPr>
        <p:txBody>
          <a:bodyPr>
            <a:noAutofit/>
          </a:bodyPr>
          <a:lstStyle>
            <a:lvl1pPr marL="0" indent="0">
              <a:buNone/>
              <a:defRPr sz="180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r>
              <a:rPr lang="fi-FI" dirty="0"/>
              <a:t>Titteli tähän</a:t>
            </a:r>
          </a:p>
        </p:txBody>
      </p:sp>
      <p:sp>
        <p:nvSpPr>
          <p:cNvPr id="16" name="Tekstin paikkamerkki 3">
            <a:extLst>
              <a:ext uri="{FF2B5EF4-FFF2-40B4-BE49-F238E27FC236}">
                <a16:creationId xmlns:a16="http://schemas.microsoft.com/office/drawing/2014/main" id="{D4F496BA-5091-1C4B-239D-6B18B455E2C7}"/>
              </a:ext>
            </a:extLst>
          </p:cNvPr>
          <p:cNvSpPr>
            <a:spLocks noGrp="1"/>
          </p:cNvSpPr>
          <p:nvPr>
            <p:ph type="body" sz="half" idx="18" hasCustomPrompt="1"/>
          </p:nvPr>
        </p:nvSpPr>
        <p:spPr>
          <a:xfrm>
            <a:off x="3324481" y="5415063"/>
            <a:ext cx="2700689" cy="76189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fi-FI" dirty="0"/>
              <a:t>Tässä tekstiä henkilöstä useammalla rivillä</a:t>
            </a:r>
          </a:p>
        </p:txBody>
      </p:sp>
      <p:sp>
        <p:nvSpPr>
          <p:cNvPr id="24" name="Tekstin paikkamerkki 23">
            <a:extLst>
              <a:ext uri="{FF2B5EF4-FFF2-40B4-BE49-F238E27FC236}">
                <a16:creationId xmlns:a16="http://schemas.microsoft.com/office/drawing/2014/main" id="{625C6393-71A7-77E8-E9C6-913011B7B44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324480" y="4267200"/>
            <a:ext cx="2700689" cy="649698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lnSpc>
                <a:spcPct val="90000"/>
              </a:lnSpc>
              <a:defRPr lang="fi-FI" sz="200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90000"/>
              </a:lnSpc>
              <a:spcBef>
                <a:spcPct val="0"/>
              </a:spcBef>
            </a:pPr>
            <a:r>
              <a:rPr lang="fi-FI" dirty="0"/>
              <a:t>Etunimi Sukunimi mahtuu tähän näin</a:t>
            </a:r>
          </a:p>
        </p:txBody>
      </p:sp>
      <p:sp>
        <p:nvSpPr>
          <p:cNvPr id="15" name="Kuvan paikkamerkki 3">
            <a:extLst>
              <a:ext uri="{FF2B5EF4-FFF2-40B4-BE49-F238E27FC236}">
                <a16:creationId xmlns:a16="http://schemas.microsoft.com/office/drawing/2014/main" id="{01220A3A-9870-7B83-61B1-B592F1D149C1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6165426" y="1438978"/>
            <a:ext cx="2700689" cy="2700689"/>
          </a:xfrm>
          <a:prstGeom prst="roundRect">
            <a:avLst>
              <a:gd name="adj" fmla="val 8453"/>
            </a:avLst>
          </a:prstGeom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17" name="Sisällön paikkamerkki 11">
            <a:extLst>
              <a:ext uri="{FF2B5EF4-FFF2-40B4-BE49-F238E27FC236}">
                <a16:creationId xmlns:a16="http://schemas.microsoft.com/office/drawing/2014/main" id="{B92221AB-6C48-1870-1E5D-5B6610501F82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6164959" y="4922406"/>
            <a:ext cx="2700689" cy="365124"/>
          </a:xfrm>
        </p:spPr>
        <p:txBody>
          <a:bodyPr>
            <a:noAutofit/>
          </a:bodyPr>
          <a:lstStyle>
            <a:lvl1pPr marL="0" indent="0">
              <a:buNone/>
              <a:defRPr sz="180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r>
              <a:rPr lang="fi-FI" dirty="0"/>
              <a:t>Titteli tähän</a:t>
            </a:r>
          </a:p>
        </p:txBody>
      </p:sp>
      <p:sp>
        <p:nvSpPr>
          <p:cNvPr id="18" name="Tekstin paikkamerkki 3">
            <a:extLst>
              <a:ext uri="{FF2B5EF4-FFF2-40B4-BE49-F238E27FC236}">
                <a16:creationId xmlns:a16="http://schemas.microsoft.com/office/drawing/2014/main" id="{4FAD2E51-E17B-4C5E-2741-5C26BD773581}"/>
              </a:ext>
            </a:extLst>
          </p:cNvPr>
          <p:cNvSpPr>
            <a:spLocks noGrp="1"/>
          </p:cNvSpPr>
          <p:nvPr>
            <p:ph type="body" sz="half" idx="24" hasCustomPrompt="1"/>
          </p:nvPr>
        </p:nvSpPr>
        <p:spPr>
          <a:xfrm>
            <a:off x="6164959" y="5415063"/>
            <a:ext cx="2700689" cy="76189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fi-FI" dirty="0"/>
              <a:t>Tässä tekstiä henkilöstä useammalla rivillä</a:t>
            </a:r>
          </a:p>
        </p:txBody>
      </p:sp>
      <p:sp>
        <p:nvSpPr>
          <p:cNvPr id="19" name="Tekstin paikkamerkki 23">
            <a:extLst>
              <a:ext uri="{FF2B5EF4-FFF2-40B4-BE49-F238E27FC236}">
                <a16:creationId xmlns:a16="http://schemas.microsoft.com/office/drawing/2014/main" id="{26431CBE-3D2E-A4D8-4CC4-92BA8D35D1D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164958" y="4267200"/>
            <a:ext cx="2700689" cy="649698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lnSpc>
                <a:spcPct val="90000"/>
              </a:lnSpc>
              <a:defRPr lang="fi-FI" sz="200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90000"/>
              </a:lnSpc>
              <a:spcBef>
                <a:spcPct val="0"/>
              </a:spcBef>
            </a:pPr>
            <a:r>
              <a:rPr lang="fi-FI" dirty="0"/>
              <a:t>Etunimi Sukunimi mahtuu tähän näin</a:t>
            </a:r>
          </a:p>
        </p:txBody>
      </p:sp>
      <p:sp>
        <p:nvSpPr>
          <p:cNvPr id="6" name="Kuvan paikkamerkki 3">
            <a:extLst>
              <a:ext uri="{FF2B5EF4-FFF2-40B4-BE49-F238E27FC236}">
                <a16:creationId xmlns:a16="http://schemas.microsoft.com/office/drawing/2014/main" id="{12E242DC-64ED-79C0-339D-CD71D54588AC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9066512" y="1438978"/>
            <a:ext cx="2700689" cy="2700689"/>
          </a:xfrm>
          <a:prstGeom prst="roundRect">
            <a:avLst>
              <a:gd name="adj" fmla="val 8453"/>
            </a:avLst>
          </a:prstGeom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7" name="Sisällön paikkamerkki 11">
            <a:extLst>
              <a:ext uri="{FF2B5EF4-FFF2-40B4-BE49-F238E27FC236}">
                <a16:creationId xmlns:a16="http://schemas.microsoft.com/office/drawing/2014/main" id="{3F3E5953-4886-5EDC-0FE7-E7E46780461E}"/>
              </a:ext>
            </a:extLst>
          </p:cNvPr>
          <p:cNvSpPr>
            <a:spLocks noGrp="1"/>
          </p:cNvSpPr>
          <p:nvPr>
            <p:ph sz="quarter" idx="27" hasCustomPrompt="1"/>
          </p:nvPr>
        </p:nvSpPr>
        <p:spPr>
          <a:xfrm>
            <a:off x="9066045" y="4922406"/>
            <a:ext cx="2700689" cy="365124"/>
          </a:xfrm>
        </p:spPr>
        <p:txBody>
          <a:bodyPr>
            <a:noAutofit/>
          </a:bodyPr>
          <a:lstStyle>
            <a:lvl1pPr marL="0" indent="0">
              <a:buNone/>
              <a:defRPr sz="180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r>
              <a:rPr lang="fi-FI" dirty="0"/>
              <a:t>Titteli tähän</a:t>
            </a:r>
          </a:p>
        </p:txBody>
      </p:sp>
      <p:sp>
        <p:nvSpPr>
          <p:cNvPr id="12" name="Tekstin paikkamerkki 3">
            <a:extLst>
              <a:ext uri="{FF2B5EF4-FFF2-40B4-BE49-F238E27FC236}">
                <a16:creationId xmlns:a16="http://schemas.microsoft.com/office/drawing/2014/main" id="{3F5577FB-7874-9FD8-BEC7-D34A88D4EAC0}"/>
              </a:ext>
            </a:extLst>
          </p:cNvPr>
          <p:cNvSpPr>
            <a:spLocks noGrp="1"/>
          </p:cNvSpPr>
          <p:nvPr>
            <p:ph type="body" sz="half" idx="28" hasCustomPrompt="1"/>
          </p:nvPr>
        </p:nvSpPr>
        <p:spPr>
          <a:xfrm>
            <a:off x="9066045" y="5415063"/>
            <a:ext cx="2700689" cy="76189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fi-FI" dirty="0"/>
              <a:t>Tässä tekstiä henkilöstä useammalla rivillä</a:t>
            </a:r>
          </a:p>
        </p:txBody>
      </p:sp>
      <p:sp>
        <p:nvSpPr>
          <p:cNvPr id="13" name="Tekstin paikkamerkki 23">
            <a:extLst>
              <a:ext uri="{FF2B5EF4-FFF2-40B4-BE49-F238E27FC236}">
                <a16:creationId xmlns:a16="http://schemas.microsoft.com/office/drawing/2014/main" id="{E6DD7226-435D-32C1-0023-66A932E7CF91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066044" y="4267200"/>
            <a:ext cx="2700689" cy="649698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lnSpc>
                <a:spcPct val="90000"/>
              </a:lnSpc>
              <a:defRPr lang="fi-FI" sz="200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90000"/>
              </a:lnSpc>
              <a:spcBef>
                <a:spcPct val="0"/>
              </a:spcBef>
            </a:pPr>
            <a:r>
              <a:rPr lang="fi-FI" dirty="0"/>
              <a:t>Etunimi Sukunimi mahtuu tähän näin</a:t>
            </a:r>
          </a:p>
        </p:txBody>
      </p:sp>
      <p:sp>
        <p:nvSpPr>
          <p:cNvPr id="20" name="Sisällön paikkamerkki 11">
            <a:extLst>
              <a:ext uri="{FF2B5EF4-FFF2-40B4-BE49-F238E27FC236}">
                <a16:creationId xmlns:a16="http://schemas.microsoft.com/office/drawing/2014/main" id="{8E87AEFB-7227-6CA6-DF08-D250ED2E1B06}"/>
              </a:ext>
            </a:extLst>
          </p:cNvPr>
          <p:cNvSpPr>
            <a:spLocks noGrp="1"/>
          </p:cNvSpPr>
          <p:nvPr>
            <p:ph sz="quarter" idx="30" hasCustomPrompt="1"/>
          </p:nvPr>
        </p:nvSpPr>
        <p:spPr>
          <a:xfrm>
            <a:off x="423863" y="268373"/>
            <a:ext cx="10573347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 dirty="0"/>
              <a:t>kategoria- tai aiheotsikko</a:t>
            </a:r>
          </a:p>
        </p:txBody>
      </p:sp>
      <p:sp>
        <p:nvSpPr>
          <p:cNvPr id="22" name="Tekstin paikkamerkki 20">
            <a:extLst>
              <a:ext uri="{FF2B5EF4-FFF2-40B4-BE49-F238E27FC236}">
                <a16:creationId xmlns:a16="http://schemas.microsoft.com/office/drawing/2014/main" id="{A1343308-442B-B067-A12F-59E7254B57F4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23863" y="527105"/>
            <a:ext cx="10573347" cy="901380"/>
          </a:xfrm>
        </p:spPr>
        <p:txBody>
          <a:bodyPr anchor="ctr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 sz="32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 dirty="0"/>
              <a:t>Tässä voi esitellä kahta henkilöä</a:t>
            </a:r>
          </a:p>
        </p:txBody>
      </p:sp>
    </p:spTree>
    <p:extLst>
      <p:ext uri="{BB962C8B-B14F-4D97-AF65-F5344CB8AC3E}">
        <p14:creationId xmlns:p14="http://schemas.microsoft.com/office/powerpoint/2010/main" val="82404572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henkilö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isällön paikkamerkki 11">
            <a:extLst>
              <a:ext uri="{FF2B5EF4-FFF2-40B4-BE49-F238E27FC236}">
                <a16:creationId xmlns:a16="http://schemas.microsoft.com/office/drawing/2014/main" id="{235D3991-0AF7-E8F4-56C7-FEA348EE9456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3397" y="4922406"/>
            <a:ext cx="2236004" cy="365124"/>
          </a:xfrm>
        </p:spPr>
        <p:txBody>
          <a:bodyPr>
            <a:noAutofit/>
          </a:bodyPr>
          <a:lstStyle>
            <a:lvl1pPr marL="0" indent="0">
              <a:buNone/>
              <a:defRPr sz="180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r>
              <a:rPr lang="fi-FI" dirty="0"/>
              <a:t>Titteli tähän</a:t>
            </a:r>
          </a:p>
        </p:txBody>
      </p:sp>
      <p:sp>
        <p:nvSpPr>
          <p:cNvPr id="3" name="Otsikko 1">
            <a:extLst>
              <a:ext uri="{FF2B5EF4-FFF2-40B4-BE49-F238E27FC236}">
                <a16:creationId xmlns:a16="http://schemas.microsoft.com/office/drawing/2014/main" id="{44235531-8673-88EC-3B70-772FF2D3C2F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3864" y="4267200"/>
            <a:ext cx="2236004" cy="649698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2000"/>
            </a:lvl1pPr>
          </a:lstStyle>
          <a:p>
            <a:r>
              <a:rPr lang="fi-FI" dirty="0"/>
              <a:t>Etunimi Sukunimi</a:t>
            </a:r>
          </a:p>
        </p:txBody>
      </p:sp>
      <p:sp>
        <p:nvSpPr>
          <p:cNvPr id="8" name="Tekstin paikkamerkki 3">
            <a:extLst>
              <a:ext uri="{FF2B5EF4-FFF2-40B4-BE49-F238E27FC236}">
                <a16:creationId xmlns:a16="http://schemas.microsoft.com/office/drawing/2014/main" id="{4C4E1939-CA9F-567A-D0EB-713863CDE456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23397" y="5415063"/>
            <a:ext cx="2236004" cy="76189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dirty="0"/>
              <a:t>Tänne oleelliset tiedot henkilöstä</a:t>
            </a:r>
          </a:p>
        </p:txBody>
      </p:sp>
      <p:sp>
        <p:nvSpPr>
          <p:cNvPr id="4" name="Kuvan paikkamerkki 3">
            <a:extLst>
              <a:ext uri="{FF2B5EF4-FFF2-40B4-BE49-F238E27FC236}">
                <a16:creationId xmlns:a16="http://schemas.microsoft.com/office/drawing/2014/main" id="{3072C2B2-5061-6E1A-3715-E3863A09E28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23863" y="1898156"/>
            <a:ext cx="2236003" cy="2236003"/>
          </a:xfrm>
          <a:prstGeom prst="roundRect">
            <a:avLst>
              <a:gd name="adj" fmla="val 8453"/>
            </a:avLst>
          </a:prstGeom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2" name="Alatunnisteen paikkamerkki 4">
            <a:extLst>
              <a:ext uri="{FF2B5EF4-FFF2-40B4-BE49-F238E27FC236}">
                <a16:creationId xmlns:a16="http://schemas.microsoft.com/office/drawing/2014/main" id="{2F8D5DA0-3794-05CC-8F40-7C4CEAB69F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9" name="Dian numeron paikkamerkki 5">
            <a:extLst>
              <a:ext uri="{FF2B5EF4-FFF2-40B4-BE49-F238E27FC236}">
                <a16:creationId xmlns:a16="http://schemas.microsoft.com/office/drawing/2014/main" id="{22FD629C-8440-DAE1-99B3-051FD8330D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Päivämäärän paikkamerkki 3">
            <a:extLst>
              <a:ext uri="{FF2B5EF4-FFF2-40B4-BE49-F238E27FC236}">
                <a16:creationId xmlns:a16="http://schemas.microsoft.com/office/drawing/2014/main" id="{4A6AEE55-6BF2-2AEB-333D-B0688D967F6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A4A977B3-AA4A-964F-B0DA-AC30EAB9EF3D}" type="datetime1">
              <a:rPr lang="fi-FI" smtClean="0"/>
              <a:t>7.5.2025</a:t>
            </a:fld>
            <a:endParaRPr lang="fi-FI" dirty="0"/>
          </a:p>
        </p:txBody>
      </p:sp>
      <p:sp>
        <p:nvSpPr>
          <p:cNvPr id="5" name="Kuvan paikkamerkki 3">
            <a:extLst>
              <a:ext uri="{FF2B5EF4-FFF2-40B4-BE49-F238E27FC236}">
                <a16:creationId xmlns:a16="http://schemas.microsoft.com/office/drawing/2014/main" id="{9EE3ECD8-FED7-3FAA-6C4A-EBC1A604EA5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2700929" y="1898156"/>
            <a:ext cx="2236003" cy="2236003"/>
          </a:xfrm>
          <a:prstGeom prst="roundRect">
            <a:avLst>
              <a:gd name="adj" fmla="val 8453"/>
            </a:avLst>
          </a:prstGeom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14" name="Sisällön paikkamerkki 11">
            <a:extLst>
              <a:ext uri="{FF2B5EF4-FFF2-40B4-BE49-F238E27FC236}">
                <a16:creationId xmlns:a16="http://schemas.microsoft.com/office/drawing/2014/main" id="{7E04A154-576C-CA6C-F868-EAEAFF8CB5A0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2700929" y="4922406"/>
            <a:ext cx="2236003" cy="365124"/>
          </a:xfrm>
        </p:spPr>
        <p:txBody>
          <a:bodyPr>
            <a:noAutofit/>
          </a:bodyPr>
          <a:lstStyle>
            <a:lvl1pPr marL="0" indent="0">
              <a:buNone/>
              <a:defRPr sz="180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r>
              <a:rPr lang="fi-FI" dirty="0"/>
              <a:t>Titteli tähän</a:t>
            </a:r>
          </a:p>
        </p:txBody>
      </p:sp>
      <p:sp>
        <p:nvSpPr>
          <p:cNvPr id="16" name="Tekstin paikkamerkki 3">
            <a:extLst>
              <a:ext uri="{FF2B5EF4-FFF2-40B4-BE49-F238E27FC236}">
                <a16:creationId xmlns:a16="http://schemas.microsoft.com/office/drawing/2014/main" id="{D4F496BA-5091-1C4B-239D-6B18B455E2C7}"/>
              </a:ext>
            </a:extLst>
          </p:cNvPr>
          <p:cNvSpPr>
            <a:spLocks noGrp="1"/>
          </p:cNvSpPr>
          <p:nvPr>
            <p:ph type="body" sz="half" idx="18" hasCustomPrompt="1"/>
          </p:nvPr>
        </p:nvSpPr>
        <p:spPr>
          <a:xfrm>
            <a:off x="2700929" y="5415063"/>
            <a:ext cx="2236003" cy="76189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dirty="0"/>
              <a:t>Tänne oleelliset tiedot henkilöstä</a:t>
            </a:r>
          </a:p>
        </p:txBody>
      </p:sp>
      <p:sp>
        <p:nvSpPr>
          <p:cNvPr id="24" name="Tekstin paikkamerkki 23">
            <a:extLst>
              <a:ext uri="{FF2B5EF4-FFF2-40B4-BE49-F238E27FC236}">
                <a16:creationId xmlns:a16="http://schemas.microsoft.com/office/drawing/2014/main" id="{625C6393-71A7-77E8-E9C6-913011B7B44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700928" y="4261692"/>
            <a:ext cx="2236003" cy="655206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lnSpc>
                <a:spcPct val="90000"/>
              </a:lnSpc>
              <a:defRPr lang="fi-FI" sz="200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90000"/>
              </a:lnSpc>
              <a:spcBef>
                <a:spcPct val="0"/>
              </a:spcBef>
            </a:pPr>
            <a:r>
              <a:rPr lang="fi-FI" dirty="0"/>
              <a:t>Etunimi Sukunimi</a:t>
            </a:r>
          </a:p>
        </p:txBody>
      </p:sp>
      <p:sp>
        <p:nvSpPr>
          <p:cNvPr id="15" name="Kuvan paikkamerkki 3">
            <a:extLst>
              <a:ext uri="{FF2B5EF4-FFF2-40B4-BE49-F238E27FC236}">
                <a16:creationId xmlns:a16="http://schemas.microsoft.com/office/drawing/2014/main" id="{01220A3A-9870-7B83-61B1-B592F1D149C1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4977996" y="1898156"/>
            <a:ext cx="2236003" cy="2236003"/>
          </a:xfrm>
          <a:prstGeom prst="roundRect">
            <a:avLst>
              <a:gd name="adj" fmla="val 8453"/>
            </a:avLst>
          </a:prstGeom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17" name="Sisällön paikkamerkki 11">
            <a:extLst>
              <a:ext uri="{FF2B5EF4-FFF2-40B4-BE49-F238E27FC236}">
                <a16:creationId xmlns:a16="http://schemas.microsoft.com/office/drawing/2014/main" id="{B92221AB-6C48-1870-1E5D-5B6610501F82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4966231" y="4922406"/>
            <a:ext cx="2247301" cy="365124"/>
          </a:xfrm>
        </p:spPr>
        <p:txBody>
          <a:bodyPr>
            <a:noAutofit/>
          </a:bodyPr>
          <a:lstStyle>
            <a:lvl1pPr marL="0" indent="0">
              <a:buNone/>
              <a:defRPr sz="180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r>
              <a:rPr lang="fi-FI" dirty="0"/>
              <a:t>Titteli tähän</a:t>
            </a:r>
          </a:p>
        </p:txBody>
      </p:sp>
      <p:sp>
        <p:nvSpPr>
          <p:cNvPr id="18" name="Tekstin paikkamerkki 3">
            <a:extLst>
              <a:ext uri="{FF2B5EF4-FFF2-40B4-BE49-F238E27FC236}">
                <a16:creationId xmlns:a16="http://schemas.microsoft.com/office/drawing/2014/main" id="{4FAD2E51-E17B-4C5E-2741-5C26BD773581}"/>
              </a:ext>
            </a:extLst>
          </p:cNvPr>
          <p:cNvSpPr>
            <a:spLocks noGrp="1"/>
          </p:cNvSpPr>
          <p:nvPr>
            <p:ph type="body" sz="half" idx="24" hasCustomPrompt="1"/>
          </p:nvPr>
        </p:nvSpPr>
        <p:spPr>
          <a:xfrm>
            <a:off x="4966231" y="5415063"/>
            <a:ext cx="2247301" cy="76189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dirty="0"/>
              <a:t>Tänne oleelliset tiedot henkilöstä</a:t>
            </a:r>
          </a:p>
        </p:txBody>
      </p:sp>
      <p:sp>
        <p:nvSpPr>
          <p:cNvPr id="19" name="Tekstin paikkamerkki 23">
            <a:extLst>
              <a:ext uri="{FF2B5EF4-FFF2-40B4-BE49-F238E27FC236}">
                <a16:creationId xmlns:a16="http://schemas.microsoft.com/office/drawing/2014/main" id="{26431CBE-3D2E-A4D8-4CC4-92BA8D35D1D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966230" y="4261692"/>
            <a:ext cx="2247301" cy="655206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lnSpc>
                <a:spcPct val="90000"/>
              </a:lnSpc>
              <a:defRPr lang="fi-FI" sz="200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90000"/>
              </a:lnSpc>
              <a:spcBef>
                <a:spcPct val="0"/>
              </a:spcBef>
            </a:pPr>
            <a:r>
              <a:rPr lang="fi-FI" dirty="0"/>
              <a:t>Etunimi Sukunimi</a:t>
            </a:r>
          </a:p>
        </p:txBody>
      </p:sp>
      <p:sp>
        <p:nvSpPr>
          <p:cNvPr id="6" name="Kuvan paikkamerkki 3">
            <a:extLst>
              <a:ext uri="{FF2B5EF4-FFF2-40B4-BE49-F238E27FC236}">
                <a16:creationId xmlns:a16="http://schemas.microsoft.com/office/drawing/2014/main" id="{12E242DC-64ED-79C0-339D-CD71D54588AC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7255068" y="1898156"/>
            <a:ext cx="2236003" cy="2236003"/>
          </a:xfrm>
          <a:prstGeom prst="roundRect">
            <a:avLst>
              <a:gd name="adj" fmla="val 8453"/>
            </a:avLst>
          </a:prstGeom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7" name="Sisällön paikkamerkki 11">
            <a:extLst>
              <a:ext uri="{FF2B5EF4-FFF2-40B4-BE49-F238E27FC236}">
                <a16:creationId xmlns:a16="http://schemas.microsoft.com/office/drawing/2014/main" id="{3F3E5953-4886-5EDC-0FE7-E7E46780461E}"/>
              </a:ext>
            </a:extLst>
          </p:cNvPr>
          <p:cNvSpPr>
            <a:spLocks noGrp="1"/>
          </p:cNvSpPr>
          <p:nvPr>
            <p:ph sz="quarter" idx="27" hasCustomPrompt="1"/>
          </p:nvPr>
        </p:nvSpPr>
        <p:spPr>
          <a:xfrm>
            <a:off x="7255069" y="4922406"/>
            <a:ext cx="2236003" cy="365124"/>
          </a:xfrm>
        </p:spPr>
        <p:txBody>
          <a:bodyPr>
            <a:noAutofit/>
          </a:bodyPr>
          <a:lstStyle>
            <a:lvl1pPr marL="0" indent="0">
              <a:buNone/>
              <a:defRPr sz="180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r>
              <a:rPr lang="fi-FI" dirty="0"/>
              <a:t>Titteli tähän</a:t>
            </a:r>
          </a:p>
        </p:txBody>
      </p:sp>
      <p:sp>
        <p:nvSpPr>
          <p:cNvPr id="12" name="Tekstin paikkamerkki 3">
            <a:extLst>
              <a:ext uri="{FF2B5EF4-FFF2-40B4-BE49-F238E27FC236}">
                <a16:creationId xmlns:a16="http://schemas.microsoft.com/office/drawing/2014/main" id="{3F5577FB-7874-9FD8-BEC7-D34A88D4EAC0}"/>
              </a:ext>
            </a:extLst>
          </p:cNvPr>
          <p:cNvSpPr>
            <a:spLocks noGrp="1"/>
          </p:cNvSpPr>
          <p:nvPr>
            <p:ph type="body" sz="half" idx="28" hasCustomPrompt="1"/>
          </p:nvPr>
        </p:nvSpPr>
        <p:spPr>
          <a:xfrm>
            <a:off x="7255069" y="5415063"/>
            <a:ext cx="2236003" cy="76189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dirty="0"/>
              <a:t>Tänne oleelliset tiedot henkilöstä</a:t>
            </a:r>
          </a:p>
        </p:txBody>
      </p:sp>
      <p:sp>
        <p:nvSpPr>
          <p:cNvPr id="13" name="Tekstin paikkamerkki 23">
            <a:extLst>
              <a:ext uri="{FF2B5EF4-FFF2-40B4-BE49-F238E27FC236}">
                <a16:creationId xmlns:a16="http://schemas.microsoft.com/office/drawing/2014/main" id="{E6DD7226-435D-32C1-0023-66A932E7CF91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7255068" y="4261692"/>
            <a:ext cx="2236003" cy="655206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lnSpc>
                <a:spcPct val="90000"/>
              </a:lnSpc>
              <a:defRPr lang="fi-FI" sz="200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90000"/>
              </a:lnSpc>
              <a:spcBef>
                <a:spcPct val="0"/>
              </a:spcBef>
            </a:pPr>
            <a:r>
              <a:rPr lang="fi-FI" dirty="0"/>
              <a:t>Etunimi Sukunimi</a:t>
            </a:r>
          </a:p>
        </p:txBody>
      </p:sp>
      <p:sp>
        <p:nvSpPr>
          <p:cNvPr id="20" name="Kuvan paikkamerkki 3">
            <a:extLst>
              <a:ext uri="{FF2B5EF4-FFF2-40B4-BE49-F238E27FC236}">
                <a16:creationId xmlns:a16="http://schemas.microsoft.com/office/drawing/2014/main" id="{B1A6BDB5-E371-18F3-1DB2-8B3C065C5594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9531667" y="1898156"/>
            <a:ext cx="2236003" cy="2236003"/>
          </a:xfrm>
          <a:prstGeom prst="roundRect">
            <a:avLst>
              <a:gd name="adj" fmla="val 8453"/>
            </a:avLst>
          </a:prstGeom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21" name="Sisällön paikkamerkki 11">
            <a:extLst>
              <a:ext uri="{FF2B5EF4-FFF2-40B4-BE49-F238E27FC236}">
                <a16:creationId xmlns:a16="http://schemas.microsoft.com/office/drawing/2014/main" id="{46D629F9-D0B8-3035-6E5D-A7C8DBA3B8C6}"/>
              </a:ext>
            </a:extLst>
          </p:cNvPr>
          <p:cNvSpPr>
            <a:spLocks noGrp="1"/>
          </p:cNvSpPr>
          <p:nvPr>
            <p:ph sz="quarter" idx="31" hasCustomPrompt="1"/>
          </p:nvPr>
        </p:nvSpPr>
        <p:spPr>
          <a:xfrm>
            <a:off x="9531666" y="4922406"/>
            <a:ext cx="2236003" cy="365124"/>
          </a:xfrm>
        </p:spPr>
        <p:txBody>
          <a:bodyPr>
            <a:noAutofit/>
          </a:bodyPr>
          <a:lstStyle>
            <a:lvl1pPr marL="0" indent="0">
              <a:buNone/>
              <a:defRPr sz="180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r>
              <a:rPr lang="fi-FI" dirty="0"/>
              <a:t>Titteli tähän</a:t>
            </a:r>
          </a:p>
        </p:txBody>
      </p:sp>
      <p:sp>
        <p:nvSpPr>
          <p:cNvPr id="22" name="Tekstin paikkamerkki 3">
            <a:extLst>
              <a:ext uri="{FF2B5EF4-FFF2-40B4-BE49-F238E27FC236}">
                <a16:creationId xmlns:a16="http://schemas.microsoft.com/office/drawing/2014/main" id="{1AF2CF68-E2C6-DFE7-AF59-257B7791B7D4}"/>
              </a:ext>
            </a:extLst>
          </p:cNvPr>
          <p:cNvSpPr>
            <a:spLocks noGrp="1"/>
          </p:cNvSpPr>
          <p:nvPr>
            <p:ph type="body" sz="half" idx="32" hasCustomPrompt="1"/>
          </p:nvPr>
        </p:nvSpPr>
        <p:spPr>
          <a:xfrm>
            <a:off x="9531666" y="5415063"/>
            <a:ext cx="2236003" cy="76189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dirty="0"/>
              <a:t>Tänne oleelliset tiedot henkilöstä</a:t>
            </a:r>
          </a:p>
        </p:txBody>
      </p:sp>
      <p:sp>
        <p:nvSpPr>
          <p:cNvPr id="23" name="Tekstin paikkamerkki 23">
            <a:extLst>
              <a:ext uri="{FF2B5EF4-FFF2-40B4-BE49-F238E27FC236}">
                <a16:creationId xmlns:a16="http://schemas.microsoft.com/office/drawing/2014/main" id="{34E331C9-636E-DBE4-CEAE-29ABA1E22434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531665" y="4261692"/>
            <a:ext cx="2236003" cy="655206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lnSpc>
                <a:spcPct val="90000"/>
              </a:lnSpc>
              <a:defRPr lang="fi-FI" sz="200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90000"/>
              </a:lnSpc>
              <a:spcBef>
                <a:spcPct val="0"/>
              </a:spcBef>
            </a:pPr>
            <a:r>
              <a:rPr lang="fi-FI" dirty="0"/>
              <a:t>Etunimi Sukunimi</a:t>
            </a:r>
          </a:p>
        </p:txBody>
      </p:sp>
      <p:sp>
        <p:nvSpPr>
          <p:cNvPr id="27" name="Sisällön paikkamerkki 11">
            <a:extLst>
              <a:ext uri="{FF2B5EF4-FFF2-40B4-BE49-F238E27FC236}">
                <a16:creationId xmlns:a16="http://schemas.microsoft.com/office/drawing/2014/main" id="{47D93E7A-D484-C777-C66E-C8D65736F511}"/>
              </a:ext>
            </a:extLst>
          </p:cNvPr>
          <p:cNvSpPr>
            <a:spLocks noGrp="1"/>
          </p:cNvSpPr>
          <p:nvPr>
            <p:ph sz="quarter" idx="34" hasCustomPrompt="1"/>
          </p:nvPr>
        </p:nvSpPr>
        <p:spPr>
          <a:xfrm>
            <a:off x="423863" y="268373"/>
            <a:ext cx="10573347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 dirty="0"/>
              <a:t>kategoria- tai aiheotsikko</a:t>
            </a:r>
          </a:p>
        </p:txBody>
      </p:sp>
      <p:sp>
        <p:nvSpPr>
          <p:cNvPr id="25" name="Tekstin paikkamerkki 20">
            <a:extLst>
              <a:ext uri="{FF2B5EF4-FFF2-40B4-BE49-F238E27FC236}">
                <a16:creationId xmlns:a16="http://schemas.microsoft.com/office/drawing/2014/main" id="{DF118065-5781-DB3D-EB95-BBD44F96D4EE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23863" y="527105"/>
            <a:ext cx="10573347" cy="901380"/>
          </a:xfrm>
        </p:spPr>
        <p:txBody>
          <a:bodyPr anchor="ctr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 sz="32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 dirty="0"/>
              <a:t>Tässä voi esitellä kahta henkilöä</a:t>
            </a:r>
          </a:p>
        </p:txBody>
      </p:sp>
    </p:spTree>
    <p:extLst>
      <p:ext uri="{BB962C8B-B14F-4D97-AF65-F5344CB8AC3E}">
        <p14:creationId xmlns:p14="http://schemas.microsoft.com/office/powerpoint/2010/main" val="410032492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elikentt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orakulmio 3">
            <a:extLst>
              <a:ext uri="{FF2B5EF4-FFF2-40B4-BE49-F238E27FC236}">
                <a16:creationId xmlns:a16="http://schemas.microsoft.com/office/drawing/2014/main" id="{3D16F307-5EE2-7120-2B6B-1A24A0E60A54}"/>
              </a:ext>
            </a:extLst>
          </p:cNvPr>
          <p:cNvSpPr/>
          <p:nvPr userDrawn="1"/>
        </p:nvSpPr>
        <p:spPr>
          <a:xfrm>
            <a:off x="0" y="811"/>
            <a:ext cx="6096000" cy="3429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F3711F58-D9D7-2E82-3C88-83B4E1594D7C}"/>
              </a:ext>
            </a:extLst>
          </p:cNvPr>
          <p:cNvSpPr/>
          <p:nvPr userDrawn="1"/>
        </p:nvSpPr>
        <p:spPr>
          <a:xfrm>
            <a:off x="6096000" y="3430621"/>
            <a:ext cx="6096000" cy="3429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4CA0AA1-1CA7-D550-A11D-2613C726F94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19688" y="1219199"/>
            <a:ext cx="5256623" cy="1841772"/>
          </a:xfrm>
        </p:spPr>
        <p:txBody>
          <a:bodyPr spcCol="360000"/>
          <a:lstStyle>
            <a:lvl1pPr>
              <a:lnSpc>
                <a:spcPct val="120000"/>
              </a:lnSpc>
              <a:defRPr>
                <a:solidFill>
                  <a:schemeClr val="bg1"/>
                </a:solidFill>
              </a:defRPr>
            </a:lvl1pPr>
            <a:lvl2pPr>
              <a:lnSpc>
                <a:spcPct val="120000"/>
              </a:lnSpc>
              <a:defRPr>
                <a:solidFill>
                  <a:schemeClr val="bg1"/>
                </a:solidFill>
              </a:defRPr>
            </a:lvl2pPr>
            <a:lvl3pPr>
              <a:lnSpc>
                <a:spcPct val="120000"/>
              </a:lnSpc>
              <a:defRPr>
                <a:solidFill>
                  <a:schemeClr val="bg1"/>
                </a:solidFill>
              </a:defRPr>
            </a:lvl3pPr>
            <a:lvl4pPr>
              <a:lnSpc>
                <a:spcPct val="120000"/>
              </a:lnSpc>
              <a:defRPr>
                <a:solidFill>
                  <a:schemeClr val="bg1"/>
                </a:solidFill>
              </a:defRPr>
            </a:lvl4pPr>
            <a:lvl5pPr>
              <a:lnSpc>
                <a:spcPct val="120000"/>
              </a:lnSpc>
              <a:defRPr>
                <a:solidFill>
                  <a:schemeClr val="bg1"/>
                </a:solidFill>
              </a:defRPr>
            </a:lvl5pPr>
          </a:lstStyle>
          <a:p>
            <a:r>
              <a:rPr lang="fi-FI" dirty="0"/>
              <a:t>Tässä </a:t>
            </a:r>
            <a:r>
              <a:rPr lang="fi-FI" dirty="0" err="1"/>
              <a:t>nelikenttän</a:t>
            </a:r>
            <a:r>
              <a:rPr lang="fi-FI" dirty="0"/>
              <a:t> tähän ruutuun jotain tekstiä, jolla havainnollistetaan tämän ruudun otsikon mukaista pointtia tai selitetään tarkemmin, että mistä tässä onkaan oikeastaan kyse. Voi laittaa myös pienemmän fonttikoon.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C502BD84-2D0A-7B92-FE26-1BD451C54A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9688" y="402077"/>
            <a:ext cx="5256623" cy="771727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Tässä nelikentän otsikko</a:t>
            </a:r>
            <a:endParaRPr lang="fi-FI" dirty="0">
              <a:solidFill>
                <a:schemeClr val="tx2"/>
              </a:solidFill>
            </a:endParaRPr>
          </a:p>
        </p:txBody>
      </p:sp>
      <p:sp>
        <p:nvSpPr>
          <p:cNvPr id="7" name="Alatunnisteen paikkamerkki 4">
            <a:extLst>
              <a:ext uri="{FF2B5EF4-FFF2-40B4-BE49-F238E27FC236}">
                <a16:creationId xmlns:a16="http://schemas.microsoft.com/office/drawing/2014/main" id="{7C4965CB-1EDC-9A74-32F3-2D4750E09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4366963" cy="365125"/>
          </a:xfrm>
        </p:spPr>
        <p:txBody>
          <a:bodyPr/>
          <a:lstStyle>
            <a:lvl1pPr algn="ctr">
              <a:defRPr/>
            </a:lvl1pPr>
          </a:lstStyle>
          <a:p>
            <a:endParaRPr lang="fi-FI" dirty="0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3870A464-F060-4E12-BC80-B2AE5F264B44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67B837FE-EE28-1149-A3CA-B4E8A329F44E}" type="datetime1">
              <a:rPr lang="fi-FI" smtClean="0"/>
              <a:t>7.5.2025</a:t>
            </a:fld>
            <a:endParaRPr lang="fi-FI" dirty="0"/>
          </a:p>
        </p:txBody>
      </p:sp>
      <p:sp>
        <p:nvSpPr>
          <p:cNvPr id="6" name="Sisällön paikkamerkki 2">
            <a:extLst>
              <a:ext uri="{FF2B5EF4-FFF2-40B4-BE49-F238E27FC236}">
                <a16:creationId xmlns:a16="http://schemas.microsoft.com/office/drawing/2014/main" id="{39574549-485C-1A6C-3EE9-ED82C9499694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519863" y="1219199"/>
            <a:ext cx="5252448" cy="1841771"/>
          </a:xfrm>
        </p:spPr>
        <p:txBody>
          <a:bodyPr spcCol="360000"/>
          <a:lstStyle>
            <a:lvl1pPr>
              <a:lnSpc>
                <a:spcPct val="120000"/>
              </a:lnSpc>
              <a:defRPr>
                <a:solidFill>
                  <a:schemeClr val="tx1"/>
                </a:solidFill>
              </a:defRPr>
            </a:lvl1pPr>
            <a:lvl2pPr>
              <a:lnSpc>
                <a:spcPct val="120000"/>
              </a:lnSpc>
              <a:defRPr>
                <a:solidFill>
                  <a:schemeClr val="tx1"/>
                </a:solidFill>
              </a:defRPr>
            </a:lvl2pPr>
            <a:lvl3pPr>
              <a:lnSpc>
                <a:spcPct val="120000"/>
              </a:lnSpc>
              <a:defRPr>
                <a:solidFill>
                  <a:schemeClr val="tx1"/>
                </a:solidFill>
              </a:defRPr>
            </a:lvl3pPr>
            <a:lvl4pPr>
              <a:lnSpc>
                <a:spcPct val="120000"/>
              </a:lnSpc>
              <a:defRPr>
                <a:solidFill>
                  <a:schemeClr val="tx1"/>
                </a:solidFill>
              </a:defRPr>
            </a:lvl4pPr>
            <a:lvl5pPr>
              <a:lnSpc>
                <a:spcPct val="120000"/>
              </a:lnSpc>
              <a:defRPr>
                <a:solidFill>
                  <a:schemeClr val="tx1"/>
                </a:solidFill>
              </a:defRPr>
            </a:lvl5pPr>
          </a:lstStyle>
          <a:p>
            <a:r>
              <a:rPr lang="fi-FI" dirty="0"/>
              <a:t>Tässä </a:t>
            </a:r>
            <a:r>
              <a:rPr lang="fi-FI" dirty="0" err="1"/>
              <a:t>nelikenttän</a:t>
            </a:r>
            <a:r>
              <a:rPr lang="fi-FI" dirty="0"/>
              <a:t> tähän ruutuun jotain tekstiä, jolla havainnollistetaan tämän ruudun otsikon mukaista pointtia tai selitetään tarkemmin, että mistä tässä onkaan oikeastaan kyse. Voi laittaa myös pienemmän fonttikoon.</a:t>
            </a:r>
          </a:p>
        </p:txBody>
      </p:sp>
      <p:sp>
        <p:nvSpPr>
          <p:cNvPr id="11" name="Sisällön paikkamerkki 2">
            <a:extLst>
              <a:ext uri="{FF2B5EF4-FFF2-40B4-BE49-F238E27FC236}">
                <a16:creationId xmlns:a16="http://schemas.microsoft.com/office/drawing/2014/main" id="{C964FAFB-15ED-D4C1-CC8E-4386F119163D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419688" y="4377446"/>
            <a:ext cx="5256623" cy="1841772"/>
          </a:xfrm>
        </p:spPr>
        <p:txBody>
          <a:bodyPr spcCol="360000"/>
          <a:lstStyle>
            <a:lvl1pPr>
              <a:lnSpc>
                <a:spcPct val="120000"/>
              </a:lnSpc>
              <a:defRPr>
                <a:solidFill>
                  <a:schemeClr val="tx1"/>
                </a:solidFill>
              </a:defRPr>
            </a:lvl1pPr>
            <a:lvl2pPr>
              <a:lnSpc>
                <a:spcPct val="120000"/>
              </a:lnSpc>
              <a:defRPr>
                <a:solidFill>
                  <a:schemeClr val="tx1"/>
                </a:solidFill>
              </a:defRPr>
            </a:lvl2pPr>
            <a:lvl3pPr>
              <a:lnSpc>
                <a:spcPct val="120000"/>
              </a:lnSpc>
              <a:defRPr>
                <a:solidFill>
                  <a:schemeClr val="tx1"/>
                </a:solidFill>
              </a:defRPr>
            </a:lvl3pPr>
            <a:lvl4pPr>
              <a:lnSpc>
                <a:spcPct val="120000"/>
              </a:lnSpc>
              <a:defRPr>
                <a:solidFill>
                  <a:schemeClr val="tx1"/>
                </a:solidFill>
              </a:defRPr>
            </a:lvl4pPr>
            <a:lvl5pPr>
              <a:lnSpc>
                <a:spcPct val="120000"/>
              </a:lnSpc>
              <a:defRPr>
                <a:solidFill>
                  <a:schemeClr val="tx1"/>
                </a:solidFill>
              </a:defRPr>
            </a:lvl5pPr>
          </a:lstStyle>
          <a:p>
            <a:r>
              <a:rPr lang="fi-FI" dirty="0"/>
              <a:t>Tässä </a:t>
            </a:r>
            <a:r>
              <a:rPr lang="fi-FI" dirty="0" err="1"/>
              <a:t>nelikenttän</a:t>
            </a:r>
            <a:r>
              <a:rPr lang="fi-FI" dirty="0"/>
              <a:t> tähän ruutuun jotain tekstiä, jolla havainnollistetaan tämän ruudun otsikon mukaista pointtia tai selitetään tarkemmin, että mistä tässä onkaan oikeastaan kyse. Voi laittaa myös pienemmän fonttikoon.</a:t>
            </a:r>
          </a:p>
        </p:txBody>
      </p:sp>
      <p:sp>
        <p:nvSpPr>
          <p:cNvPr id="15" name="Sisällön paikkamerkki 2">
            <a:extLst>
              <a:ext uri="{FF2B5EF4-FFF2-40B4-BE49-F238E27FC236}">
                <a16:creationId xmlns:a16="http://schemas.microsoft.com/office/drawing/2014/main" id="{1EBCC16A-DCBA-CB03-35B6-8AE895744FF7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6515222" y="4377446"/>
            <a:ext cx="5252448" cy="1841772"/>
          </a:xfrm>
        </p:spPr>
        <p:txBody>
          <a:bodyPr spcCol="360000"/>
          <a:lstStyle>
            <a:lvl1pPr>
              <a:lnSpc>
                <a:spcPct val="120000"/>
              </a:lnSpc>
              <a:defRPr>
                <a:solidFill>
                  <a:schemeClr val="bg1"/>
                </a:solidFill>
              </a:defRPr>
            </a:lvl1pPr>
            <a:lvl2pPr>
              <a:lnSpc>
                <a:spcPct val="120000"/>
              </a:lnSpc>
              <a:defRPr>
                <a:solidFill>
                  <a:schemeClr val="bg1"/>
                </a:solidFill>
              </a:defRPr>
            </a:lvl2pPr>
            <a:lvl3pPr>
              <a:lnSpc>
                <a:spcPct val="120000"/>
              </a:lnSpc>
              <a:defRPr>
                <a:solidFill>
                  <a:schemeClr val="bg1"/>
                </a:solidFill>
              </a:defRPr>
            </a:lvl3pPr>
            <a:lvl4pPr>
              <a:lnSpc>
                <a:spcPct val="120000"/>
              </a:lnSpc>
              <a:defRPr>
                <a:solidFill>
                  <a:schemeClr val="bg1"/>
                </a:solidFill>
              </a:defRPr>
            </a:lvl4pPr>
            <a:lvl5pPr>
              <a:lnSpc>
                <a:spcPct val="120000"/>
              </a:lnSpc>
              <a:defRPr>
                <a:solidFill>
                  <a:schemeClr val="bg1"/>
                </a:solidFill>
              </a:defRPr>
            </a:lvl5pPr>
          </a:lstStyle>
          <a:p>
            <a:r>
              <a:rPr lang="fi-FI" dirty="0"/>
              <a:t>Tässä </a:t>
            </a:r>
            <a:r>
              <a:rPr lang="fi-FI" dirty="0" err="1"/>
              <a:t>nelikenttän</a:t>
            </a:r>
            <a:r>
              <a:rPr lang="fi-FI" dirty="0"/>
              <a:t> tähän ruutuun jotain tekstiä, jolla havainnollistetaan tämän ruudun otsikon mukaista pointtia tai selitetään tarkemmin, että mistä tässä onkaan oikeastaan kyse. Voi laittaa myös pienemmän fonttikoon.</a:t>
            </a:r>
          </a:p>
        </p:txBody>
      </p:sp>
      <p:sp>
        <p:nvSpPr>
          <p:cNvPr id="19" name="Tekstin paikkamerkki 18">
            <a:extLst>
              <a:ext uri="{FF2B5EF4-FFF2-40B4-BE49-F238E27FC236}">
                <a16:creationId xmlns:a16="http://schemas.microsoft.com/office/drawing/2014/main" id="{A393D07B-61A1-C431-BF71-4AF57E3D1E3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515688" y="402078"/>
            <a:ext cx="5251982" cy="771726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24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 dirty="0"/>
              <a:t>Tässä nelikentän otsikko</a:t>
            </a:r>
            <a:endParaRPr lang="fi-FI" dirty="0">
              <a:solidFill>
                <a:schemeClr val="tx2"/>
              </a:solidFill>
            </a:endParaRPr>
          </a:p>
        </p:txBody>
      </p:sp>
      <p:sp>
        <p:nvSpPr>
          <p:cNvPr id="20" name="Tekstin paikkamerkki 18">
            <a:extLst>
              <a:ext uri="{FF2B5EF4-FFF2-40B4-BE49-F238E27FC236}">
                <a16:creationId xmlns:a16="http://schemas.microsoft.com/office/drawing/2014/main" id="{81CB10CC-F3C1-8552-95B9-A9BA55C3598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15688" y="3560325"/>
            <a:ext cx="5251982" cy="771726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24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fi-FI" dirty="0"/>
              <a:t>Tässä nelikentän otsikko</a:t>
            </a:r>
            <a:endParaRPr lang="fi-FI" dirty="0">
              <a:solidFill>
                <a:schemeClr val="tx2"/>
              </a:solidFill>
            </a:endParaRPr>
          </a:p>
        </p:txBody>
      </p:sp>
      <p:sp>
        <p:nvSpPr>
          <p:cNvPr id="21" name="Tekstin paikkamerkki 18">
            <a:extLst>
              <a:ext uri="{FF2B5EF4-FFF2-40B4-BE49-F238E27FC236}">
                <a16:creationId xmlns:a16="http://schemas.microsoft.com/office/drawing/2014/main" id="{A821158A-0CD2-B053-39EE-BD5DF694A0D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23862" y="3560325"/>
            <a:ext cx="5247807" cy="771726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24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 dirty="0"/>
              <a:t>Tässä nelikentän otsikko</a:t>
            </a:r>
            <a:endParaRPr lang="fi-FI" dirty="0">
              <a:solidFill>
                <a:schemeClr val="tx2"/>
              </a:solidFill>
            </a:endParaRPr>
          </a:p>
        </p:txBody>
      </p:sp>
      <p:pic>
        <p:nvPicPr>
          <p:cNvPr id="26" name="Kuva 25">
            <a:extLst>
              <a:ext uri="{FF2B5EF4-FFF2-40B4-BE49-F238E27FC236}">
                <a16:creationId xmlns:a16="http://schemas.microsoft.com/office/drawing/2014/main" id="{E05A9672-9365-F901-96B3-9D24CAD9D6C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669580" y="3008440"/>
            <a:ext cx="843553" cy="843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56880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kajana pysty aloit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4CA0AA1-1CA7-D550-A11D-2613C726F94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23864" y="3391609"/>
            <a:ext cx="4319586" cy="968109"/>
          </a:xfrm>
        </p:spPr>
        <p:txBody>
          <a:bodyPr>
            <a:noAutofit/>
          </a:bodyPr>
          <a:lstStyle>
            <a:lvl1pPr algn="r">
              <a:lnSpc>
                <a:spcPct val="120000"/>
              </a:lnSpc>
              <a:defRPr sz="1400"/>
            </a:lvl1pPr>
            <a:lvl2pPr algn="r">
              <a:lnSpc>
                <a:spcPct val="120000"/>
              </a:lnSpc>
              <a:defRPr sz="1400"/>
            </a:lvl2pPr>
            <a:lvl3pPr algn="r">
              <a:lnSpc>
                <a:spcPct val="120000"/>
              </a:lnSpc>
              <a:defRPr sz="1400"/>
            </a:lvl3pPr>
            <a:lvl4pPr algn="r">
              <a:lnSpc>
                <a:spcPct val="120000"/>
              </a:lnSpc>
              <a:defRPr sz="1400"/>
            </a:lvl4pPr>
            <a:lvl5pPr algn="r">
              <a:lnSpc>
                <a:spcPct val="120000"/>
              </a:lnSpc>
              <a:defRPr sz="1400"/>
            </a:lvl5pPr>
          </a:lstStyle>
          <a:p>
            <a:pPr lvl="0"/>
            <a:r>
              <a:rPr lang="fi-FI" dirty="0"/>
              <a:t>Aikajanan selitysteksti tässä maksimissaan kolmella rivillä tekstiä sillä muuten tulee täyttä. Eli tämän verran tänne mahtuu tekstiä.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C502BD84-2D0A-7B92-FE26-1BD451C54A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546185"/>
            <a:ext cx="10573347" cy="882300"/>
          </a:xfrm>
          <a:prstGeom prst="rect">
            <a:avLst/>
          </a:prstGeom>
        </p:spPr>
        <p:txBody>
          <a:bodyPr anchor="ctr"/>
          <a:lstStyle>
            <a:lvl1pPr algn="ctr">
              <a:defRPr/>
            </a:lvl1pPr>
          </a:lstStyle>
          <a:p>
            <a:r>
              <a:rPr lang="fi-FI" dirty="0"/>
              <a:t>Aikajana pysty aloitus</a:t>
            </a:r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ED629462-FE21-DD4E-8BE4-9A1BDC607D6E}" type="datetime1">
              <a:rPr lang="fi-FI" smtClean="0"/>
              <a:t>7.5.2025</a:t>
            </a:fld>
            <a:endParaRPr lang="fi-FI" dirty="0"/>
          </a:p>
        </p:txBody>
      </p:sp>
      <p:cxnSp>
        <p:nvCxnSpPr>
          <p:cNvPr id="5" name="Suora yhdysviiva 4">
            <a:extLst>
              <a:ext uri="{FF2B5EF4-FFF2-40B4-BE49-F238E27FC236}">
                <a16:creationId xmlns:a16="http://schemas.microsoft.com/office/drawing/2014/main" id="{C31554C7-01AC-BAE8-E2B6-7FB44641BE4D}"/>
              </a:ext>
            </a:extLst>
          </p:cNvPr>
          <p:cNvCxnSpPr>
            <a:cxnSpLocks/>
          </p:cNvCxnSpPr>
          <p:nvPr userDrawn="1"/>
        </p:nvCxnSpPr>
        <p:spPr>
          <a:xfrm>
            <a:off x="6096000" y="2603500"/>
            <a:ext cx="0" cy="434594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Ellipsi 12">
            <a:extLst>
              <a:ext uri="{FF2B5EF4-FFF2-40B4-BE49-F238E27FC236}">
                <a16:creationId xmlns:a16="http://schemas.microsoft.com/office/drawing/2014/main" id="{ECAE5A3A-C565-C010-C174-1158C7FDA5BC}"/>
              </a:ext>
            </a:extLst>
          </p:cNvPr>
          <p:cNvSpPr/>
          <p:nvPr userDrawn="1"/>
        </p:nvSpPr>
        <p:spPr>
          <a:xfrm>
            <a:off x="5781675" y="1971410"/>
            <a:ext cx="628650" cy="62865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22" name="Kuva 21" descr="Raketti tasaisella täytöllä">
            <a:extLst>
              <a:ext uri="{FF2B5EF4-FFF2-40B4-BE49-F238E27FC236}">
                <a16:creationId xmlns:a16="http://schemas.microsoft.com/office/drawing/2014/main" id="{AAD72261-668F-DBB6-0D73-522E958D9B9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877057" y="2070099"/>
            <a:ext cx="437885" cy="437885"/>
          </a:xfrm>
          <a:prstGeom prst="rect">
            <a:avLst/>
          </a:prstGeom>
        </p:spPr>
      </p:pic>
      <p:sp>
        <p:nvSpPr>
          <p:cNvPr id="24" name="Ellipsi 23">
            <a:extLst>
              <a:ext uri="{FF2B5EF4-FFF2-40B4-BE49-F238E27FC236}">
                <a16:creationId xmlns:a16="http://schemas.microsoft.com/office/drawing/2014/main" id="{AF47471C-FA97-709F-C142-E8645C472980}"/>
              </a:ext>
            </a:extLst>
          </p:cNvPr>
          <p:cNvSpPr>
            <a:spLocks noChangeAspect="1"/>
          </p:cNvSpPr>
          <p:nvPr userDrawn="1"/>
        </p:nvSpPr>
        <p:spPr>
          <a:xfrm>
            <a:off x="6005999" y="3301609"/>
            <a:ext cx="180000" cy="18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7" name="Ellipsi 26">
            <a:extLst>
              <a:ext uri="{FF2B5EF4-FFF2-40B4-BE49-F238E27FC236}">
                <a16:creationId xmlns:a16="http://schemas.microsoft.com/office/drawing/2014/main" id="{6C180CC6-7E52-FF76-F6C9-D385BDEA2D40}"/>
              </a:ext>
            </a:extLst>
          </p:cNvPr>
          <p:cNvSpPr>
            <a:spLocks noChangeAspect="1"/>
          </p:cNvSpPr>
          <p:nvPr userDrawn="1"/>
        </p:nvSpPr>
        <p:spPr>
          <a:xfrm>
            <a:off x="4935887" y="3256609"/>
            <a:ext cx="270000" cy="27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8" name="Ellipsi 27">
            <a:extLst>
              <a:ext uri="{FF2B5EF4-FFF2-40B4-BE49-F238E27FC236}">
                <a16:creationId xmlns:a16="http://schemas.microsoft.com/office/drawing/2014/main" id="{3D8A1A51-0539-5D8E-0AFF-117897C4255C}"/>
              </a:ext>
            </a:extLst>
          </p:cNvPr>
          <p:cNvSpPr>
            <a:spLocks noChangeAspect="1"/>
          </p:cNvSpPr>
          <p:nvPr userDrawn="1"/>
        </p:nvSpPr>
        <p:spPr>
          <a:xfrm>
            <a:off x="6005999" y="4179718"/>
            <a:ext cx="180000" cy="18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9" name="Ellipsi 28">
            <a:extLst>
              <a:ext uri="{FF2B5EF4-FFF2-40B4-BE49-F238E27FC236}">
                <a16:creationId xmlns:a16="http://schemas.microsoft.com/office/drawing/2014/main" id="{0545421F-718F-926F-DF4E-55AF833DF7C0}"/>
              </a:ext>
            </a:extLst>
          </p:cNvPr>
          <p:cNvSpPr>
            <a:spLocks noChangeAspect="1"/>
          </p:cNvSpPr>
          <p:nvPr userDrawn="1"/>
        </p:nvSpPr>
        <p:spPr>
          <a:xfrm>
            <a:off x="6005999" y="5057827"/>
            <a:ext cx="180000" cy="18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0" name="Ellipsi 29">
            <a:extLst>
              <a:ext uri="{FF2B5EF4-FFF2-40B4-BE49-F238E27FC236}">
                <a16:creationId xmlns:a16="http://schemas.microsoft.com/office/drawing/2014/main" id="{09C29EDD-FB4B-6E45-F9E1-AB54CD7B0702}"/>
              </a:ext>
            </a:extLst>
          </p:cNvPr>
          <p:cNvSpPr>
            <a:spLocks noChangeAspect="1"/>
          </p:cNvSpPr>
          <p:nvPr userDrawn="1"/>
        </p:nvSpPr>
        <p:spPr>
          <a:xfrm>
            <a:off x="6986111" y="4134718"/>
            <a:ext cx="270000" cy="27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1" name="Ellipsi 30">
            <a:extLst>
              <a:ext uri="{FF2B5EF4-FFF2-40B4-BE49-F238E27FC236}">
                <a16:creationId xmlns:a16="http://schemas.microsoft.com/office/drawing/2014/main" id="{12763E9F-49E0-607B-F2A9-AE2EE9AE3949}"/>
              </a:ext>
            </a:extLst>
          </p:cNvPr>
          <p:cNvSpPr>
            <a:spLocks noChangeAspect="1"/>
          </p:cNvSpPr>
          <p:nvPr userDrawn="1"/>
        </p:nvSpPr>
        <p:spPr>
          <a:xfrm>
            <a:off x="4935887" y="5009209"/>
            <a:ext cx="270000" cy="27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33" name="Suora yhdysviiva 32">
            <a:extLst>
              <a:ext uri="{FF2B5EF4-FFF2-40B4-BE49-F238E27FC236}">
                <a16:creationId xmlns:a16="http://schemas.microsoft.com/office/drawing/2014/main" id="{2467E36A-F37B-7E38-8D04-ADA87329BFCE}"/>
              </a:ext>
            </a:extLst>
          </p:cNvPr>
          <p:cNvCxnSpPr>
            <a:stCxn id="27" idx="6"/>
            <a:endCxn id="24" idx="2"/>
          </p:cNvCxnSpPr>
          <p:nvPr userDrawn="1"/>
        </p:nvCxnSpPr>
        <p:spPr>
          <a:xfrm>
            <a:off x="5205887" y="3391609"/>
            <a:ext cx="800112" cy="0"/>
          </a:xfrm>
          <a:prstGeom prst="line">
            <a:avLst/>
          </a:prstGeom>
          <a:ln w="25400" cap="rnd">
            <a:prstDash val="sysDot"/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uora yhdysviiva 33">
            <a:extLst>
              <a:ext uri="{FF2B5EF4-FFF2-40B4-BE49-F238E27FC236}">
                <a16:creationId xmlns:a16="http://schemas.microsoft.com/office/drawing/2014/main" id="{D986CCE2-E70D-3F5D-3987-EE12ADC480C8}"/>
              </a:ext>
            </a:extLst>
          </p:cNvPr>
          <p:cNvCxnSpPr>
            <a:cxnSpLocks/>
            <a:stCxn id="28" idx="6"/>
            <a:endCxn id="30" idx="2"/>
          </p:cNvCxnSpPr>
          <p:nvPr userDrawn="1"/>
        </p:nvCxnSpPr>
        <p:spPr>
          <a:xfrm>
            <a:off x="6185999" y="4269718"/>
            <a:ext cx="800112" cy="0"/>
          </a:xfrm>
          <a:prstGeom prst="line">
            <a:avLst/>
          </a:prstGeom>
          <a:ln w="25400" cap="rnd">
            <a:prstDash val="sysDot"/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uora yhdysviiva 36">
            <a:extLst>
              <a:ext uri="{FF2B5EF4-FFF2-40B4-BE49-F238E27FC236}">
                <a16:creationId xmlns:a16="http://schemas.microsoft.com/office/drawing/2014/main" id="{27344533-2EC4-C76E-E898-1F5418F0F033}"/>
              </a:ext>
            </a:extLst>
          </p:cNvPr>
          <p:cNvCxnSpPr>
            <a:cxnSpLocks/>
            <a:stCxn id="31" idx="6"/>
            <a:endCxn id="29" idx="2"/>
          </p:cNvCxnSpPr>
          <p:nvPr userDrawn="1"/>
        </p:nvCxnSpPr>
        <p:spPr>
          <a:xfrm>
            <a:off x="5205887" y="5144209"/>
            <a:ext cx="800112" cy="3618"/>
          </a:xfrm>
          <a:prstGeom prst="line">
            <a:avLst/>
          </a:prstGeom>
          <a:ln w="25400" cap="rnd">
            <a:prstDash val="sysDot"/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Sisällön paikkamerkki 2">
            <a:extLst>
              <a:ext uri="{FF2B5EF4-FFF2-40B4-BE49-F238E27FC236}">
                <a16:creationId xmlns:a16="http://schemas.microsoft.com/office/drawing/2014/main" id="{9A2602F4-6949-D7A8-38DE-1D8802490520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23864" y="2789227"/>
            <a:ext cx="4319586" cy="551741"/>
          </a:xfrm>
        </p:spPr>
        <p:txBody>
          <a:bodyPr anchor="b"/>
          <a:lstStyle>
            <a:lvl1pPr algn="r">
              <a:lnSpc>
                <a:spcPct val="120000"/>
              </a:lnSpc>
              <a:defRPr>
                <a:solidFill>
                  <a:schemeClr val="accent1"/>
                </a:solidFill>
                <a:latin typeface="+mj-lt"/>
              </a:defRPr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fi-FI" dirty="0"/>
              <a:t>Tapahtuma aikajanalla</a:t>
            </a:r>
          </a:p>
        </p:txBody>
      </p:sp>
      <p:sp>
        <p:nvSpPr>
          <p:cNvPr id="41" name="Sisällön paikkamerkki 2">
            <a:extLst>
              <a:ext uri="{FF2B5EF4-FFF2-40B4-BE49-F238E27FC236}">
                <a16:creationId xmlns:a16="http://schemas.microsoft.com/office/drawing/2014/main" id="{813B6A98-B308-02F0-DC75-2849B9A2A060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7448551" y="4274027"/>
            <a:ext cx="4319586" cy="963800"/>
          </a:xfrm>
        </p:spPr>
        <p:txBody>
          <a:bodyPr>
            <a:noAutofit/>
          </a:bodyPr>
          <a:lstStyle>
            <a:lvl1pPr algn="l">
              <a:lnSpc>
                <a:spcPct val="120000"/>
              </a:lnSpc>
              <a:defRPr sz="1400"/>
            </a:lvl1pPr>
            <a:lvl2pPr algn="l">
              <a:lnSpc>
                <a:spcPct val="120000"/>
              </a:lnSpc>
              <a:defRPr sz="1400"/>
            </a:lvl2pPr>
            <a:lvl3pPr algn="l">
              <a:lnSpc>
                <a:spcPct val="120000"/>
              </a:lnSpc>
              <a:defRPr sz="1400"/>
            </a:lvl3pPr>
            <a:lvl4pPr algn="l">
              <a:lnSpc>
                <a:spcPct val="120000"/>
              </a:lnSpc>
              <a:defRPr sz="1400"/>
            </a:lvl4pPr>
            <a:lvl5pPr algn="l">
              <a:lnSpc>
                <a:spcPct val="120000"/>
              </a:lnSpc>
              <a:defRPr sz="1400"/>
            </a:lvl5pPr>
          </a:lstStyle>
          <a:p>
            <a:pPr lvl="0"/>
            <a:r>
              <a:rPr lang="fi-FI" dirty="0"/>
              <a:t>Aikajanan selitysteksti tässä maksimissaan kolmella rivillä tekstiä sillä muuten tulee täyttä. Eli tämän verran tänne mahtuu tekstiä.</a:t>
            </a:r>
          </a:p>
        </p:txBody>
      </p:sp>
      <p:sp>
        <p:nvSpPr>
          <p:cNvPr id="42" name="Sisällön paikkamerkki 2">
            <a:extLst>
              <a:ext uri="{FF2B5EF4-FFF2-40B4-BE49-F238E27FC236}">
                <a16:creationId xmlns:a16="http://schemas.microsoft.com/office/drawing/2014/main" id="{3700CB86-A110-E594-8C4A-C455D914A807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7448551" y="3684693"/>
            <a:ext cx="4319586" cy="538693"/>
          </a:xfrm>
        </p:spPr>
        <p:txBody>
          <a:bodyPr anchor="b"/>
          <a:lstStyle>
            <a:lvl1pPr algn="l">
              <a:lnSpc>
                <a:spcPct val="120000"/>
              </a:lnSpc>
              <a:defRPr>
                <a:solidFill>
                  <a:schemeClr val="accent1"/>
                </a:solidFill>
                <a:latin typeface="+mj-lt"/>
              </a:defRPr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fi-FI" dirty="0"/>
              <a:t>Tapahtuma aikajanalla</a:t>
            </a:r>
          </a:p>
        </p:txBody>
      </p:sp>
      <p:sp>
        <p:nvSpPr>
          <p:cNvPr id="45" name="Sisällön paikkamerkki 2">
            <a:extLst>
              <a:ext uri="{FF2B5EF4-FFF2-40B4-BE49-F238E27FC236}">
                <a16:creationId xmlns:a16="http://schemas.microsoft.com/office/drawing/2014/main" id="{6251AD7A-D561-B7F6-8787-AE04BA99F1CF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423864" y="5144209"/>
            <a:ext cx="4319586" cy="951791"/>
          </a:xfrm>
        </p:spPr>
        <p:txBody>
          <a:bodyPr>
            <a:noAutofit/>
          </a:bodyPr>
          <a:lstStyle>
            <a:lvl1pPr algn="r">
              <a:lnSpc>
                <a:spcPct val="120000"/>
              </a:lnSpc>
              <a:defRPr sz="1400"/>
            </a:lvl1pPr>
            <a:lvl2pPr algn="r">
              <a:lnSpc>
                <a:spcPct val="120000"/>
              </a:lnSpc>
              <a:defRPr sz="1400"/>
            </a:lvl2pPr>
            <a:lvl3pPr algn="r">
              <a:lnSpc>
                <a:spcPct val="120000"/>
              </a:lnSpc>
              <a:defRPr sz="1400"/>
            </a:lvl3pPr>
            <a:lvl4pPr algn="r">
              <a:lnSpc>
                <a:spcPct val="120000"/>
              </a:lnSpc>
              <a:defRPr sz="1400"/>
            </a:lvl4pPr>
            <a:lvl5pPr algn="r">
              <a:lnSpc>
                <a:spcPct val="120000"/>
              </a:lnSpc>
              <a:defRPr sz="1400"/>
            </a:lvl5pPr>
          </a:lstStyle>
          <a:p>
            <a:pPr lvl="0"/>
            <a:r>
              <a:rPr lang="fi-FI" dirty="0"/>
              <a:t>Aikajanan selitysteksti tässä maksimissaan kolmella rivillä tekstiä sillä muuten tulee täyttä. Eli tämän verran tänne mahtuu tekstiä.</a:t>
            </a:r>
          </a:p>
        </p:txBody>
      </p:sp>
      <p:sp>
        <p:nvSpPr>
          <p:cNvPr id="46" name="Sisällön paikkamerkki 2">
            <a:extLst>
              <a:ext uri="{FF2B5EF4-FFF2-40B4-BE49-F238E27FC236}">
                <a16:creationId xmlns:a16="http://schemas.microsoft.com/office/drawing/2014/main" id="{41EE48BE-0FC4-9131-AAAE-EA3B141DFFC8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423864" y="4497493"/>
            <a:ext cx="4319586" cy="596075"/>
          </a:xfrm>
        </p:spPr>
        <p:txBody>
          <a:bodyPr anchor="b"/>
          <a:lstStyle>
            <a:lvl1pPr algn="r">
              <a:lnSpc>
                <a:spcPct val="120000"/>
              </a:lnSpc>
              <a:defRPr>
                <a:solidFill>
                  <a:schemeClr val="accent1"/>
                </a:solidFill>
                <a:latin typeface="+mj-lt"/>
              </a:defRPr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fi-FI" dirty="0"/>
              <a:t>Tapahtuma aikajanalla</a:t>
            </a:r>
          </a:p>
        </p:txBody>
      </p:sp>
    </p:spTree>
    <p:extLst>
      <p:ext uri="{BB962C8B-B14F-4D97-AF65-F5344CB8AC3E}">
        <p14:creationId xmlns:p14="http://schemas.microsoft.com/office/powerpoint/2010/main" val="410462831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kajana pysty välios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4CA0AA1-1CA7-D550-A11D-2613C726F94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23864" y="2618316"/>
            <a:ext cx="4319586" cy="906198"/>
          </a:xfrm>
        </p:spPr>
        <p:txBody>
          <a:bodyPr>
            <a:noAutofit/>
          </a:bodyPr>
          <a:lstStyle>
            <a:lvl1pPr algn="r">
              <a:lnSpc>
                <a:spcPct val="120000"/>
              </a:lnSpc>
              <a:defRPr sz="1400"/>
            </a:lvl1pPr>
            <a:lvl2pPr algn="r">
              <a:lnSpc>
                <a:spcPct val="120000"/>
              </a:lnSpc>
              <a:defRPr sz="1400"/>
            </a:lvl2pPr>
            <a:lvl3pPr algn="r">
              <a:lnSpc>
                <a:spcPct val="120000"/>
              </a:lnSpc>
              <a:defRPr sz="1400"/>
            </a:lvl3pPr>
            <a:lvl4pPr algn="r">
              <a:lnSpc>
                <a:spcPct val="120000"/>
              </a:lnSpc>
              <a:defRPr sz="1400"/>
            </a:lvl4pPr>
            <a:lvl5pPr algn="r">
              <a:lnSpc>
                <a:spcPct val="120000"/>
              </a:lnSpc>
              <a:defRPr sz="1400"/>
            </a:lvl5pPr>
          </a:lstStyle>
          <a:p>
            <a:pPr lvl="0"/>
            <a:r>
              <a:rPr lang="fi-FI" dirty="0"/>
              <a:t>Aikajanan selitysteksti tässä maksimissaan kolmella rivillä tekstiä sillä muuten tulee täyttä. Eli tämän verran tänne mahtuu tekstiä.</a:t>
            </a:r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19A74F7B-B8F1-764A-A506-2727B1287448}" type="datetime1">
              <a:rPr lang="fi-FI" smtClean="0"/>
              <a:t>7.5.2025</a:t>
            </a:fld>
            <a:endParaRPr lang="fi-FI" dirty="0"/>
          </a:p>
        </p:txBody>
      </p:sp>
      <p:cxnSp>
        <p:nvCxnSpPr>
          <p:cNvPr id="5" name="Suora yhdysviiva 4">
            <a:extLst>
              <a:ext uri="{FF2B5EF4-FFF2-40B4-BE49-F238E27FC236}">
                <a16:creationId xmlns:a16="http://schemas.microsoft.com/office/drawing/2014/main" id="{C31554C7-01AC-BAE8-E2B6-7FB44641BE4D}"/>
              </a:ext>
            </a:extLst>
          </p:cNvPr>
          <p:cNvCxnSpPr>
            <a:cxnSpLocks/>
          </p:cNvCxnSpPr>
          <p:nvPr userDrawn="1"/>
        </p:nvCxnSpPr>
        <p:spPr>
          <a:xfrm>
            <a:off x="6096000" y="-67733"/>
            <a:ext cx="0" cy="702394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Ellipsi 12">
            <a:extLst>
              <a:ext uri="{FF2B5EF4-FFF2-40B4-BE49-F238E27FC236}">
                <a16:creationId xmlns:a16="http://schemas.microsoft.com/office/drawing/2014/main" id="{ECAE5A3A-C565-C010-C174-1158C7FDA5BC}"/>
              </a:ext>
            </a:extLst>
          </p:cNvPr>
          <p:cNvSpPr/>
          <p:nvPr userDrawn="1"/>
        </p:nvSpPr>
        <p:spPr>
          <a:xfrm>
            <a:off x="5781675" y="830923"/>
            <a:ext cx="628650" cy="62865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4" name="Ellipsi 23">
            <a:extLst>
              <a:ext uri="{FF2B5EF4-FFF2-40B4-BE49-F238E27FC236}">
                <a16:creationId xmlns:a16="http://schemas.microsoft.com/office/drawing/2014/main" id="{AF47471C-FA97-709F-C142-E8645C472980}"/>
              </a:ext>
            </a:extLst>
          </p:cNvPr>
          <p:cNvSpPr>
            <a:spLocks noChangeAspect="1"/>
          </p:cNvSpPr>
          <p:nvPr userDrawn="1"/>
        </p:nvSpPr>
        <p:spPr>
          <a:xfrm>
            <a:off x="6005999" y="2528316"/>
            <a:ext cx="180000" cy="18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7" name="Ellipsi 26">
            <a:extLst>
              <a:ext uri="{FF2B5EF4-FFF2-40B4-BE49-F238E27FC236}">
                <a16:creationId xmlns:a16="http://schemas.microsoft.com/office/drawing/2014/main" id="{6C180CC6-7E52-FF76-F6C9-D385BDEA2D40}"/>
              </a:ext>
            </a:extLst>
          </p:cNvPr>
          <p:cNvSpPr>
            <a:spLocks noChangeAspect="1"/>
          </p:cNvSpPr>
          <p:nvPr userDrawn="1"/>
        </p:nvSpPr>
        <p:spPr>
          <a:xfrm>
            <a:off x="4935887" y="2483316"/>
            <a:ext cx="270000" cy="27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8" name="Ellipsi 27">
            <a:extLst>
              <a:ext uri="{FF2B5EF4-FFF2-40B4-BE49-F238E27FC236}">
                <a16:creationId xmlns:a16="http://schemas.microsoft.com/office/drawing/2014/main" id="{3D8A1A51-0539-5D8E-0AFF-117897C4255C}"/>
              </a:ext>
            </a:extLst>
          </p:cNvPr>
          <p:cNvSpPr>
            <a:spLocks noChangeAspect="1"/>
          </p:cNvSpPr>
          <p:nvPr userDrawn="1"/>
        </p:nvSpPr>
        <p:spPr>
          <a:xfrm>
            <a:off x="6005999" y="3344514"/>
            <a:ext cx="180000" cy="18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9" name="Ellipsi 28">
            <a:extLst>
              <a:ext uri="{FF2B5EF4-FFF2-40B4-BE49-F238E27FC236}">
                <a16:creationId xmlns:a16="http://schemas.microsoft.com/office/drawing/2014/main" id="{0545421F-718F-926F-DF4E-55AF833DF7C0}"/>
              </a:ext>
            </a:extLst>
          </p:cNvPr>
          <p:cNvSpPr>
            <a:spLocks noChangeAspect="1"/>
          </p:cNvSpPr>
          <p:nvPr userDrawn="1"/>
        </p:nvSpPr>
        <p:spPr>
          <a:xfrm>
            <a:off x="6005999" y="4216223"/>
            <a:ext cx="180000" cy="18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0" name="Ellipsi 29">
            <a:extLst>
              <a:ext uri="{FF2B5EF4-FFF2-40B4-BE49-F238E27FC236}">
                <a16:creationId xmlns:a16="http://schemas.microsoft.com/office/drawing/2014/main" id="{09C29EDD-FB4B-6E45-F9E1-AB54CD7B0702}"/>
              </a:ext>
            </a:extLst>
          </p:cNvPr>
          <p:cNvSpPr>
            <a:spLocks noChangeAspect="1"/>
          </p:cNvSpPr>
          <p:nvPr userDrawn="1"/>
        </p:nvSpPr>
        <p:spPr>
          <a:xfrm>
            <a:off x="6986111" y="3299514"/>
            <a:ext cx="270000" cy="27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1" name="Ellipsi 30">
            <a:extLst>
              <a:ext uri="{FF2B5EF4-FFF2-40B4-BE49-F238E27FC236}">
                <a16:creationId xmlns:a16="http://schemas.microsoft.com/office/drawing/2014/main" id="{12763E9F-49E0-607B-F2A9-AE2EE9AE3949}"/>
              </a:ext>
            </a:extLst>
          </p:cNvPr>
          <p:cNvSpPr>
            <a:spLocks noChangeAspect="1"/>
          </p:cNvSpPr>
          <p:nvPr userDrawn="1"/>
        </p:nvSpPr>
        <p:spPr>
          <a:xfrm>
            <a:off x="4935887" y="4167605"/>
            <a:ext cx="270000" cy="27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33" name="Suora yhdysviiva 32">
            <a:extLst>
              <a:ext uri="{FF2B5EF4-FFF2-40B4-BE49-F238E27FC236}">
                <a16:creationId xmlns:a16="http://schemas.microsoft.com/office/drawing/2014/main" id="{2467E36A-F37B-7E38-8D04-ADA87329BFCE}"/>
              </a:ext>
            </a:extLst>
          </p:cNvPr>
          <p:cNvCxnSpPr>
            <a:stCxn id="27" idx="6"/>
            <a:endCxn id="24" idx="2"/>
          </p:cNvCxnSpPr>
          <p:nvPr userDrawn="1"/>
        </p:nvCxnSpPr>
        <p:spPr>
          <a:xfrm>
            <a:off x="5205887" y="2618316"/>
            <a:ext cx="800112" cy="0"/>
          </a:xfrm>
          <a:prstGeom prst="line">
            <a:avLst/>
          </a:prstGeom>
          <a:ln w="25400" cap="rnd">
            <a:prstDash val="sysDot"/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uora yhdysviiva 33">
            <a:extLst>
              <a:ext uri="{FF2B5EF4-FFF2-40B4-BE49-F238E27FC236}">
                <a16:creationId xmlns:a16="http://schemas.microsoft.com/office/drawing/2014/main" id="{D986CCE2-E70D-3F5D-3987-EE12ADC480C8}"/>
              </a:ext>
            </a:extLst>
          </p:cNvPr>
          <p:cNvCxnSpPr>
            <a:cxnSpLocks/>
            <a:stCxn id="28" idx="6"/>
            <a:endCxn id="30" idx="2"/>
          </p:cNvCxnSpPr>
          <p:nvPr userDrawn="1"/>
        </p:nvCxnSpPr>
        <p:spPr>
          <a:xfrm>
            <a:off x="6185999" y="3434514"/>
            <a:ext cx="800112" cy="0"/>
          </a:xfrm>
          <a:prstGeom prst="line">
            <a:avLst/>
          </a:prstGeom>
          <a:ln w="25400" cap="rnd">
            <a:prstDash val="sysDot"/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uora yhdysviiva 36">
            <a:extLst>
              <a:ext uri="{FF2B5EF4-FFF2-40B4-BE49-F238E27FC236}">
                <a16:creationId xmlns:a16="http://schemas.microsoft.com/office/drawing/2014/main" id="{27344533-2EC4-C76E-E898-1F5418F0F033}"/>
              </a:ext>
            </a:extLst>
          </p:cNvPr>
          <p:cNvCxnSpPr>
            <a:cxnSpLocks/>
            <a:stCxn id="31" idx="6"/>
            <a:endCxn id="29" idx="2"/>
          </p:cNvCxnSpPr>
          <p:nvPr userDrawn="1"/>
        </p:nvCxnSpPr>
        <p:spPr>
          <a:xfrm>
            <a:off x="5205887" y="4302605"/>
            <a:ext cx="800112" cy="3618"/>
          </a:xfrm>
          <a:prstGeom prst="line">
            <a:avLst/>
          </a:prstGeom>
          <a:ln w="25400" cap="rnd">
            <a:prstDash val="sysDot"/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Sisällön paikkamerkki 2">
            <a:extLst>
              <a:ext uri="{FF2B5EF4-FFF2-40B4-BE49-F238E27FC236}">
                <a16:creationId xmlns:a16="http://schemas.microsoft.com/office/drawing/2014/main" id="{9A2602F4-6949-D7A8-38DE-1D8802490520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23864" y="2015934"/>
            <a:ext cx="4319586" cy="551741"/>
          </a:xfrm>
        </p:spPr>
        <p:txBody>
          <a:bodyPr anchor="b"/>
          <a:lstStyle>
            <a:lvl1pPr algn="r">
              <a:lnSpc>
                <a:spcPct val="120000"/>
              </a:lnSpc>
              <a:defRPr>
                <a:solidFill>
                  <a:schemeClr val="accent1"/>
                </a:solidFill>
                <a:latin typeface="+mj-lt"/>
              </a:defRPr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fi-FI" dirty="0"/>
              <a:t>Tapahtuma aikajanalla</a:t>
            </a:r>
          </a:p>
        </p:txBody>
      </p:sp>
      <p:sp>
        <p:nvSpPr>
          <p:cNvPr id="41" name="Sisällön paikkamerkki 2">
            <a:extLst>
              <a:ext uri="{FF2B5EF4-FFF2-40B4-BE49-F238E27FC236}">
                <a16:creationId xmlns:a16="http://schemas.microsoft.com/office/drawing/2014/main" id="{813B6A98-B308-02F0-DC75-2849B9A2A060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7448551" y="3438823"/>
            <a:ext cx="4319586" cy="863782"/>
          </a:xfrm>
        </p:spPr>
        <p:txBody>
          <a:bodyPr>
            <a:noAutofit/>
          </a:bodyPr>
          <a:lstStyle>
            <a:lvl1pPr algn="l">
              <a:lnSpc>
                <a:spcPct val="120000"/>
              </a:lnSpc>
              <a:defRPr sz="1400"/>
            </a:lvl1pPr>
            <a:lvl2pPr algn="l">
              <a:lnSpc>
                <a:spcPct val="120000"/>
              </a:lnSpc>
              <a:defRPr sz="1400"/>
            </a:lvl2pPr>
            <a:lvl3pPr algn="l">
              <a:lnSpc>
                <a:spcPct val="120000"/>
              </a:lnSpc>
              <a:defRPr sz="1400"/>
            </a:lvl3pPr>
            <a:lvl4pPr algn="l">
              <a:lnSpc>
                <a:spcPct val="120000"/>
              </a:lnSpc>
              <a:defRPr sz="1400"/>
            </a:lvl4pPr>
            <a:lvl5pPr algn="l">
              <a:lnSpc>
                <a:spcPct val="120000"/>
              </a:lnSpc>
              <a:defRPr sz="1400"/>
            </a:lvl5pPr>
          </a:lstStyle>
          <a:p>
            <a:pPr lvl="0"/>
            <a:r>
              <a:rPr lang="fi-FI" dirty="0"/>
              <a:t>Aikajanan selitysteksti tässä maksimissaan kolmella rivillä tekstiä sillä muuten tulee täyttä. Eli tämän verran tänne mahtuu tekstiä.</a:t>
            </a:r>
          </a:p>
        </p:txBody>
      </p:sp>
      <p:sp>
        <p:nvSpPr>
          <p:cNvPr id="42" name="Sisällön paikkamerkki 2">
            <a:extLst>
              <a:ext uri="{FF2B5EF4-FFF2-40B4-BE49-F238E27FC236}">
                <a16:creationId xmlns:a16="http://schemas.microsoft.com/office/drawing/2014/main" id="{3700CB86-A110-E594-8C4A-C455D914A807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7448551" y="2849489"/>
            <a:ext cx="4319586" cy="538693"/>
          </a:xfrm>
        </p:spPr>
        <p:txBody>
          <a:bodyPr anchor="b"/>
          <a:lstStyle>
            <a:lvl1pPr algn="l">
              <a:lnSpc>
                <a:spcPct val="120000"/>
              </a:lnSpc>
              <a:defRPr>
                <a:solidFill>
                  <a:schemeClr val="accent1"/>
                </a:solidFill>
                <a:latin typeface="+mj-lt"/>
              </a:defRPr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fi-FI" dirty="0"/>
              <a:t>Tapahtuma aikajanalla</a:t>
            </a:r>
          </a:p>
        </p:txBody>
      </p:sp>
      <p:sp>
        <p:nvSpPr>
          <p:cNvPr id="45" name="Sisällön paikkamerkki 2">
            <a:extLst>
              <a:ext uri="{FF2B5EF4-FFF2-40B4-BE49-F238E27FC236}">
                <a16:creationId xmlns:a16="http://schemas.microsoft.com/office/drawing/2014/main" id="{6251AD7A-D561-B7F6-8787-AE04BA99F1CF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423864" y="4302605"/>
            <a:ext cx="4319586" cy="901696"/>
          </a:xfrm>
        </p:spPr>
        <p:txBody>
          <a:bodyPr>
            <a:noAutofit/>
          </a:bodyPr>
          <a:lstStyle>
            <a:lvl1pPr algn="r">
              <a:lnSpc>
                <a:spcPct val="120000"/>
              </a:lnSpc>
              <a:defRPr sz="1400"/>
            </a:lvl1pPr>
            <a:lvl2pPr algn="r">
              <a:lnSpc>
                <a:spcPct val="120000"/>
              </a:lnSpc>
              <a:defRPr sz="1400"/>
            </a:lvl2pPr>
            <a:lvl3pPr algn="r">
              <a:lnSpc>
                <a:spcPct val="120000"/>
              </a:lnSpc>
              <a:defRPr sz="1400"/>
            </a:lvl3pPr>
            <a:lvl4pPr algn="r">
              <a:lnSpc>
                <a:spcPct val="120000"/>
              </a:lnSpc>
              <a:defRPr sz="1400"/>
            </a:lvl4pPr>
            <a:lvl5pPr algn="r">
              <a:lnSpc>
                <a:spcPct val="120000"/>
              </a:lnSpc>
              <a:defRPr sz="1400"/>
            </a:lvl5pPr>
          </a:lstStyle>
          <a:p>
            <a:pPr lvl="0"/>
            <a:r>
              <a:rPr lang="fi-FI" dirty="0"/>
              <a:t>Aikajanan selitysteksti tässä maksimissaan kolmella rivillä tekstiä sillä muuten tulee täyttä. Eli tämän verran tänne mahtuu tekstiä.</a:t>
            </a:r>
          </a:p>
        </p:txBody>
      </p:sp>
      <p:sp>
        <p:nvSpPr>
          <p:cNvPr id="46" name="Sisällön paikkamerkki 2">
            <a:extLst>
              <a:ext uri="{FF2B5EF4-FFF2-40B4-BE49-F238E27FC236}">
                <a16:creationId xmlns:a16="http://schemas.microsoft.com/office/drawing/2014/main" id="{41EE48BE-0FC4-9131-AAAE-EA3B141DFFC8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423864" y="3655889"/>
            <a:ext cx="4319586" cy="596075"/>
          </a:xfrm>
        </p:spPr>
        <p:txBody>
          <a:bodyPr anchor="b"/>
          <a:lstStyle>
            <a:lvl1pPr algn="r">
              <a:lnSpc>
                <a:spcPct val="120000"/>
              </a:lnSpc>
              <a:defRPr>
                <a:solidFill>
                  <a:schemeClr val="accent1"/>
                </a:solidFill>
                <a:latin typeface="+mj-lt"/>
              </a:defRPr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fi-FI" dirty="0"/>
              <a:t>Tapahtuma aikajanalla</a:t>
            </a:r>
          </a:p>
        </p:txBody>
      </p:sp>
      <p:sp>
        <p:nvSpPr>
          <p:cNvPr id="6" name="Ellipsi 5">
            <a:extLst>
              <a:ext uri="{FF2B5EF4-FFF2-40B4-BE49-F238E27FC236}">
                <a16:creationId xmlns:a16="http://schemas.microsoft.com/office/drawing/2014/main" id="{F48C1D88-3E1A-A7D4-A592-F60458AC285D}"/>
              </a:ext>
            </a:extLst>
          </p:cNvPr>
          <p:cNvSpPr>
            <a:spLocks noChangeAspect="1"/>
          </p:cNvSpPr>
          <p:nvPr userDrawn="1"/>
        </p:nvSpPr>
        <p:spPr>
          <a:xfrm>
            <a:off x="6005999" y="1700678"/>
            <a:ext cx="180000" cy="18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" name="Ellipsi 6">
            <a:extLst>
              <a:ext uri="{FF2B5EF4-FFF2-40B4-BE49-F238E27FC236}">
                <a16:creationId xmlns:a16="http://schemas.microsoft.com/office/drawing/2014/main" id="{9437090D-BF80-2C90-72B7-F553C4CA4838}"/>
              </a:ext>
            </a:extLst>
          </p:cNvPr>
          <p:cNvSpPr>
            <a:spLocks noChangeAspect="1"/>
          </p:cNvSpPr>
          <p:nvPr userDrawn="1"/>
        </p:nvSpPr>
        <p:spPr>
          <a:xfrm>
            <a:off x="6986111" y="1655678"/>
            <a:ext cx="270000" cy="27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10" name="Suora yhdysviiva 9">
            <a:extLst>
              <a:ext uri="{FF2B5EF4-FFF2-40B4-BE49-F238E27FC236}">
                <a16:creationId xmlns:a16="http://schemas.microsoft.com/office/drawing/2014/main" id="{8451CE70-281B-E22E-DDE6-D33120CBCBCE}"/>
              </a:ext>
            </a:extLst>
          </p:cNvPr>
          <p:cNvCxnSpPr>
            <a:cxnSpLocks/>
            <a:stCxn id="6" idx="6"/>
            <a:endCxn id="7" idx="2"/>
          </p:cNvCxnSpPr>
          <p:nvPr userDrawn="1"/>
        </p:nvCxnSpPr>
        <p:spPr>
          <a:xfrm>
            <a:off x="6185999" y="1790678"/>
            <a:ext cx="800112" cy="0"/>
          </a:xfrm>
          <a:prstGeom prst="line">
            <a:avLst/>
          </a:prstGeom>
          <a:ln w="25400" cap="rnd">
            <a:prstDash val="sysDot"/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Sisällön paikkamerkki 2">
            <a:extLst>
              <a:ext uri="{FF2B5EF4-FFF2-40B4-BE49-F238E27FC236}">
                <a16:creationId xmlns:a16="http://schemas.microsoft.com/office/drawing/2014/main" id="{8B52C18A-8B6C-81E1-8AD6-42643F2C0E82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7448551" y="1794987"/>
            <a:ext cx="4319586" cy="913329"/>
          </a:xfrm>
        </p:spPr>
        <p:txBody>
          <a:bodyPr>
            <a:noAutofit/>
          </a:bodyPr>
          <a:lstStyle>
            <a:lvl1pPr algn="l">
              <a:lnSpc>
                <a:spcPct val="120000"/>
              </a:lnSpc>
              <a:defRPr sz="1400"/>
            </a:lvl1pPr>
            <a:lvl2pPr algn="l">
              <a:lnSpc>
                <a:spcPct val="120000"/>
              </a:lnSpc>
              <a:defRPr sz="1400"/>
            </a:lvl2pPr>
            <a:lvl3pPr algn="l">
              <a:lnSpc>
                <a:spcPct val="120000"/>
              </a:lnSpc>
              <a:defRPr sz="1400"/>
            </a:lvl3pPr>
            <a:lvl4pPr algn="l">
              <a:lnSpc>
                <a:spcPct val="120000"/>
              </a:lnSpc>
              <a:defRPr sz="1400"/>
            </a:lvl4pPr>
            <a:lvl5pPr algn="l">
              <a:lnSpc>
                <a:spcPct val="120000"/>
              </a:lnSpc>
              <a:defRPr sz="1400"/>
            </a:lvl5pPr>
          </a:lstStyle>
          <a:p>
            <a:pPr lvl="0"/>
            <a:r>
              <a:rPr lang="fi-FI" dirty="0"/>
              <a:t>Aikajanan selitysteksti tässä maksimissaan kolmella rivillä tekstiä sillä muuten tulee täyttä. Eli tämän verran tänne mahtuu tekstiä.</a:t>
            </a:r>
          </a:p>
        </p:txBody>
      </p:sp>
      <p:sp>
        <p:nvSpPr>
          <p:cNvPr id="12" name="Sisällön paikkamerkki 2">
            <a:extLst>
              <a:ext uri="{FF2B5EF4-FFF2-40B4-BE49-F238E27FC236}">
                <a16:creationId xmlns:a16="http://schemas.microsoft.com/office/drawing/2014/main" id="{75449A8C-5B49-36A1-B2C3-AD1C7E53E77A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7448551" y="1205653"/>
            <a:ext cx="4319586" cy="538693"/>
          </a:xfrm>
        </p:spPr>
        <p:txBody>
          <a:bodyPr anchor="b"/>
          <a:lstStyle>
            <a:lvl1pPr algn="l">
              <a:lnSpc>
                <a:spcPct val="120000"/>
              </a:lnSpc>
              <a:defRPr>
                <a:solidFill>
                  <a:schemeClr val="accent1"/>
                </a:solidFill>
                <a:latin typeface="+mj-lt"/>
              </a:defRPr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fi-FI" dirty="0"/>
              <a:t>Tapahtuma aikajanalla</a:t>
            </a:r>
          </a:p>
        </p:txBody>
      </p:sp>
      <p:sp>
        <p:nvSpPr>
          <p:cNvPr id="14" name="Ellipsi 13">
            <a:extLst>
              <a:ext uri="{FF2B5EF4-FFF2-40B4-BE49-F238E27FC236}">
                <a16:creationId xmlns:a16="http://schemas.microsoft.com/office/drawing/2014/main" id="{6AEF9B7E-6553-BB61-F29E-2E645F068750}"/>
              </a:ext>
            </a:extLst>
          </p:cNvPr>
          <p:cNvSpPr>
            <a:spLocks noChangeAspect="1"/>
          </p:cNvSpPr>
          <p:nvPr userDrawn="1"/>
        </p:nvSpPr>
        <p:spPr>
          <a:xfrm>
            <a:off x="6005999" y="5024301"/>
            <a:ext cx="180000" cy="18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5" name="Ellipsi 14">
            <a:extLst>
              <a:ext uri="{FF2B5EF4-FFF2-40B4-BE49-F238E27FC236}">
                <a16:creationId xmlns:a16="http://schemas.microsoft.com/office/drawing/2014/main" id="{852C6B8D-FD25-4306-F124-828018F64FDE}"/>
              </a:ext>
            </a:extLst>
          </p:cNvPr>
          <p:cNvSpPr>
            <a:spLocks noChangeAspect="1"/>
          </p:cNvSpPr>
          <p:nvPr userDrawn="1"/>
        </p:nvSpPr>
        <p:spPr>
          <a:xfrm>
            <a:off x="6986111" y="4979301"/>
            <a:ext cx="270000" cy="27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16" name="Suora yhdysviiva 15">
            <a:extLst>
              <a:ext uri="{FF2B5EF4-FFF2-40B4-BE49-F238E27FC236}">
                <a16:creationId xmlns:a16="http://schemas.microsoft.com/office/drawing/2014/main" id="{01C3D734-4821-D659-6132-738F99E8F340}"/>
              </a:ext>
            </a:extLst>
          </p:cNvPr>
          <p:cNvCxnSpPr>
            <a:cxnSpLocks/>
            <a:stCxn id="14" idx="6"/>
            <a:endCxn id="15" idx="2"/>
          </p:cNvCxnSpPr>
          <p:nvPr userDrawn="1"/>
        </p:nvCxnSpPr>
        <p:spPr>
          <a:xfrm>
            <a:off x="6185999" y="5114301"/>
            <a:ext cx="800112" cy="0"/>
          </a:xfrm>
          <a:prstGeom prst="line">
            <a:avLst/>
          </a:prstGeom>
          <a:ln w="25400" cap="rnd">
            <a:prstDash val="sysDot"/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Sisällön paikkamerkki 2">
            <a:extLst>
              <a:ext uri="{FF2B5EF4-FFF2-40B4-BE49-F238E27FC236}">
                <a16:creationId xmlns:a16="http://schemas.microsoft.com/office/drawing/2014/main" id="{83904761-B707-0255-C309-842DAC15B4CC}"/>
              </a:ext>
            </a:extLst>
          </p:cNvPr>
          <p:cNvSpPr>
            <a:spLocks noGrp="1"/>
          </p:cNvSpPr>
          <p:nvPr>
            <p:ph idx="20" hasCustomPrompt="1"/>
          </p:nvPr>
        </p:nvSpPr>
        <p:spPr>
          <a:xfrm>
            <a:off x="7448551" y="5118610"/>
            <a:ext cx="4319586" cy="820177"/>
          </a:xfrm>
        </p:spPr>
        <p:txBody>
          <a:bodyPr>
            <a:noAutofit/>
          </a:bodyPr>
          <a:lstStyle>
            <a:lvl1pPr algn="l">
              <a:lnSpc>
                <a:spcPct val="120000"/>
              </a:lnSpc>
              <a:defRPr sz="1400"/>
            </a:lvl1pPr>
            <a:lvl2pPr algn="l">
              <a:lnSpc>
                <a:spcPct val="120000"/>
              </a:lnSpc>
              <a:defRPr sz="1400"/>
            </a:lvl2pPr>
            <a:lvl3pPr algn="l">
              <a:lnSpc>
                <a:spcPct val="120000"/>
              </a:lnSpc>
              <a:defRPr sz="1400"/>
            </a:lvl3pPr>
            <a:lvl4pPr algn="l">
              <a:lnSpc>
                <a:spcPct val="120000"/>
              </a:lnSpc>
              <a:defRPr sz="1400"/>
            </a:lvl4pPr>
            <a:lvl5pPr algn="l">
              <a:lnSpc>
                <a:spcPct val="120000"/>
              </a:lnSpc>
              <a:defRPr sz="1400"/>
            </a:lvl5pPr>
          </a:lstStyle>
          <a:p>
            <a:pPr lvl="0"/>
            <a:r>
              <a:rPr lang="fi-FI" dirty="0"/>
              <a:t>Aikajanan selitysteksti tässä maksimissaan kolmella rivillä tekstiä sillä muuten tulee täyttä. Eli tämän verran tänne mahtuu tekstiä.</a:t>
            </a:r>
          </a:p>
        </p:txBody>
      </p:sp>
      <p:sp>
        <p:nvSpPr>
          <p:cNvPr id="18" name="Sisällön paikkamerkki 2">
            <a:extLst>
              <a:ext uri="{FF2B5EF4-FFF2-40B4-BE49-F238E27FC236}">
                <a16:creationId xmlns:a16="http://schemas.microsoft.com/office/drawing/2014/main" id="{42174587-724A-7B35-46BE-F414141C048F}"/>
              </a:ext>
            </a:extLst>
          </p:cNvPr>
          <p:cNvSpPr>
            <a:spLocks noGrp="1"/>
          </p:cNvSpPr>
          <p:nvPr>
            <p:ph idx="21" hasCustomPrompt="1"/>
          </p:nvPr>
        </p:nvSpPr>
        <p:spPr>
          <a:xfrm>
            <a:off x="7448551" y="4529276"/>
            <a:ext cx="4319586" cy="538693"/>
          </a:xfrm>
        </p:spPr>
        <p:txBody>
          <a:bodyPr anchor="b"/>
          <a:lstStyle>
            <a:lvl1pPr algn="l">
              <a:lnSpc>
                <a:spcPct val="120000"/>
              </a:lnSpc>
              <a:defRPr>
                <a:solidFill>
                  <a:schemeClr val="accent1"/>
                </a:solidFill>
                <a:latin typeface="+mj-lt"/>
              </a:defRPr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fi-FI" dirty="0"/>
              <a:t>Tapahtuma aikajanalla</a:t>
            </a:r>
          </a:p>
        </p:txBody>
      </p:sp>
      <p:pic>
        <p:nvPicPr>
          <p:cNvPr id="20" name="Kuva 19" descr="Yksi hammaspyörä tasaisella täytöllä">
            <a:extLst>
              <a:ext uri="{FF2B5EF4-FFF2-40B4-BE49-F238E27FC236}">
                <a16:creationId xmlns:a16="http://schemas.microsoft.com/office/drawing/2014/main" id="{464ABDD3-1C95-FDAD-D911-282B360645B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876400" y="925648"/>
            <a:ext cx="439200" cy="43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15512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kajana pysty lopet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4CA0AA1-1CA7-D550-A11D-2613C726F94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23864" y="2618316"/>
            <a:ext cx="4319586" cy="894409"/>
          </a:xfrm>
        </p:spPr>
        <p:txBody>
          <a:bodyPr>
            <a:noAutofit/>
          </a:bodyPr>
          <a:lstStyle>
            <a:lvl1pPr algn="r">
              <a:lnSpc>
                <a:spcPct val="120000"/>
              </a:lnSpc>
              <a:defRPr sz="1400"/>
            </a:lvl1pPr>
            <a:lvl2pPr algn="r">
              <a:lnSpc>
                <a:spcPct val="120000"/>
              </a:lnSpc>
              <a:defRPr sz="1400"/>
            </a:lvl2pPr>
            <a:lvl3pPr algn="r">
              <a:lnSpc>
                <a:spcPct val="120000"/>
              </a:lnSpc>
              <a:defRPr sz="1400"/>
            </a:lvl3pPr>
            <a:lvl4pPr algn="r">
              <a:lnSpc>
                <a:spcPct val="120000"/>
              </a:lnSpc>
              <a:defRPr sz="1400"/>
            </a:lvl4pPr>
            <a:lvl5pPr algn="r">
              <a:lnSpc>
                <a:spcPct val="120000"/>
              </a:lnSpc>
              <a:defRPr sz="1400"/>
            </a:lvl5pPr>
          </a:lstStyle>
          <a:p>
            <a:pPr lvl="0"/>
            <a:r>
              <a:rPr lang="fi-FI" dirty="0"/>
              <a:t>Aikajanan selitysteksti tässä maksimissaan kolmella rivillä tekstiä sillä muuten tulee täyttä. Eli tämän verran tänne mahtuu tekstiä.</a:t>
            </a:r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8F2799B3-597B-934A-9C9D-FD46A1A5197E}" type="datetime1">
              <a:rPr lang="fi-FI" smtClean="0"/>
              <a:t>7.5.2025</a:t>
            </a:fld>
            <a:endParaRPr lang="fi-FI" dirty="0"/>
          </a:p>
        </p:txBody>
      </p:sp>
      <p:cxnSp>
        <p:nvCxnSpPr>
          <p:cNvPr id="5" name="Suora yhdysviiva 4">
            <a:extLst>
              <a:ext uri="{FF2B5EF4-FFF2-40B4-BE49-F238E27FC236}">
                <a16:creationId xmlns:a16="http://schemas.microsoft.com/office/drawing/2014/main" id="{C31554C7-01AC-BAE8-E2B6-7FB44641BE4D}"/>
              </a:ext>
            </a:extLst>
          </p:cNvPr>
          <p:cNvCxnSpPr>
            <a:cxnSpLocks/>
            <a:endCxn id="13" idx="0"/>
          </p:cNvCxnSpPr>
          <p:nvPr userDrawn="1"/>
        </p:nvCxnSpPr>
        <p:spPr>
          <a:xfrm>
            <a:off x="6096000" y="-54187"/>
            <a:ext cx="0" cy="475697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Ellipsi 12">
            <a:extLst>
              <a:ext uri="{FF2B5EF4-FFF2-40B4-BE49-F238E27FC236}">
                <a16:creationId xmlns:a16="http://schemas.microsoft.com/office/drawing/2014/main" id="{ECAE5A3A-C565-C010-C174-1158C7FDA5BC}"/>
              </a:ext>
            </a:extLst>
          </p:cNvPr>
          <p:cNvSpPr/>
          <p:nvPr userDrawn="1"/>
        </p:nvSpPr>
        <p:spPr>
          <a:xfrm>
            <a:off x="5781675" y="4702789"/>
            <a:ext cx="628650" cy="62865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4" name="Ellipsi 23">
            <a:extLst>
              <a:ext uri="{FF2B5EF4-FFF2-40B4-BE49-F238E27FC236}">
                <a16:creationId xmlns:a16="http://schemas.microsoft.com/office/drawing/2014/main" id="{AF47471C-FA97-709F-C142-E8645C472980}"/>
              </a:ext>
            </a:extLst>
          </p:cNvPr>
          <p:cNvSpPr>
            <a:spLocks noChangeAspect="1"/>
          </p:cNvSpPr>
          <p:nvPr userDrawn="1"/>
        </p:nvSpPr>
        <p:spPr>
          <a:xfrm>
            <a:off x="6005999" y="2528316"/>
            <a:ext cx="180000" cy="18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7" name="Ellipsi 26">
            <a:extLst>
              <a:ext uri="{FF2B5EF4-FFF2-40B4-BE49-F238E27FC236}">
                <a16:creationId xmlns:a16="http://schemas.microsoft.com/office/drawing/2014/main" id="{6C180CC6-7E52-FF76-F6C9-D385BDEA2D40}"/>
              </a:ext>
            </a:extLst>
          </p:cNvPr>
          <p:cNvSpPr>
            <a:spLocks noChangeAspect="1"/>
          </p:cNvSpPr>
          <p:nvPr userDrawn="1"/>
        </p:nvSpPr>
        <p:spPr>
          <a:xfrm>
            <a:off x="4935887" y="2483316"/>
            <a:ext cx="270000" cy="27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8" name="Ellipsi 27">
            <a:extLst>
              <a:ext uri="{FF2B5EF4-FFF2-40B4-BE49-F238E27FC236}">
                <a16:creationId xmlns:a16="http://schemas.microsoft.com/office/drawing/2014/main" id="{3D8A1A51-0539-5D8E-0AFF-117897C4255C}"/>
              </a:ext>
            </a:extLst>
          </p:cNvPr>
          <p:cNvSpPr>
            <a:spLocks noChangeAspect="1"/>
          </p:cNvSpPr>
          <p:nvPr userDrawn="1"/>
        </p:nvSpPr>
        <p:spPr>
          <a:xfrm>
            <a:off x="6005999" y="3344514"/>
            <a:ext cx="180000" cy="18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9" name="Ellipsi 28">
            <a:extLst>
              <a:ext uri="{FF2B5EF4-FFF2-40B4-BE49-F238E27FC236}">
                <a16:creationId xmlns:a16="http://schemas.microsoft.com/office/drawing/2014/main" id="{0545421F-718F-926F-DF4E-55AF833DF7C0}"/>
              </a:ext>
            </a:extLst>
          </p:cNvPr>
          <p:cNvSpPr>
            <a:spLocks noChangeAspect="1"/>
          </p:cNvSpPr>
          <p:nvPr userDrawn="1"/>
        </p:nvSpPr>
        <p:spPr>
          <a:xfrm>
            <a:off x="6005999" y="4216223"/>
            <a:ext cx="180000" cy="18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0" name="Ellipsi 29">
            <a:extLst>
              <a:ext uri="{FF2B5EF4-FFF2-40B4-BE49-F238E27FC236}">
                <a16:creationId xmlns:a16="http://schemas.microsoft.com/office/drawing/2014/main" id="{09C29EDD-FB4B-6E45-F9E1-AB54CD7B0702}"/>
              </a:ext>
            </a:extLst>
          </p:cNvPr>
          <p:cNvSpPr>
            <a:spLocks noChangeAspect="1"/>
          </p:cNvSpPr>
          <p:nvPr userDrawn="1"/>
        </p:nvSpPr>
        <p:spPr>
          <a:xfrm>
            <a:off x="6986111" y="3299514"/>
            <a:ext cx="270000" cy="27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1" name="Ellipsi 30">
            <a:extLst>
              <a:ext uri="{FF2B5EF4-FFF2-40B4-BE49-F238E27FC236}">
                <a16:creationId xmlns:a16="http://schemas.microsoft.com/office/drawing/2014/main" id="{12763E9F-49E0-607B-F2A9-AE2EE9AE3949}"/>
              </a:ext>
            </a:extLst>
          </p:cNvPr>
          <p:cNvSpPr>
            <a:spLocks noChangeAspect="1"/>
          </p:cNvSpPr>
          <p:nvPr userDrawn="1"/>
        </p:nvSpPr>
        <p:spPr>
          <a:xfrm>
            <a:off x="4935887" y="4167605"/>
            <a:ext cx="270000" cy="27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33" name="Suora yhdysviiva 32">
            <a:extLst>
              <a:ext uri="{FF2B5EF4-FFF2-40B4-BE49-F238E27FC236}">
                <a16:creationId xmlns:a16="http://schemas.microsoft.com/office/drawing/2014/main" id="{2467E36A-F37B-7E38-8D04-ADA87329BFCE}"/>
              </a:ext>
            </a:extLst>
          </p:cNvPr>
          <p:cNvCxnSpPr>
            <a:stCxn id="27" idx="6"/>
            <a:endCxn id="24" idx="2"/>
          </p:cNvCxnSpPr>
          <p:nvPr userDrawn="1"/>
        </p:nvCxnSpPr>
        <p:spPr>
          <a:xfrm>
            <a:off x="5205887" y="2618316"/>
            <a:ext cx="800112" cy="0"/>
          </a:xfrm>
          <a:prstGeom prst="line">
            <a:avLst/>
          </a:prstGeom>
          <a:ln w="25400" cap="rnd">
            <a:prstDash val="sysDot"/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uora yhdysviiva 33">
            <a:extLst>
              <a:ext uri="{FF2B5EF4-FFF2-40B4-BE49-F238E27FC236}">
                <a16:creationId xmlns:a16="http://schemas.microsoft.com/office/drawing/2014/main" id="{D986CCE2-E70D-3F5D-3987-EE12ADC480C8}"/>
              </a:ext>
            </a:extLst>
          </p:cNvPr>
          <p:cNvCxnSpPr>
            <a:cxnSpLocks/>
            <a:stCxn id="28" idx="6"/>
            <a:endCxn id="30" idx="2"/>
          </p:cNvCxnSpPr>
          <p:nvPr userDrawn="1"/>
        </p:nvCxnSpPr>
        <p:spPr>
          <a:xfrm>
            <a:off x="6185999" y="3434514"/>
            <a:ext cx="800112" cy="0"/>
          </a:xfrm>
          <a:prstGeom prst="line">
            <a:avLst/>
          </a:prstGeom>
          <a:ln w="25400" cap="rnd">
            <a:prstDash val="sysDot"/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uora yhdysviiva 36">
            <a:extLst>
              <a:ext uri="{FF2B5EF4-FFF2-40B4-BE49-F238E27FC236}">
                <a16:creationId xmlns:a16="http://schemas.microsoft.com/office/drawing/2014/main" id="{27344533-2EC4-C76E-E898-1F5418F0F033}"/>
              </a:ext>
            </a:extLst>
          </p:cNvPr>
          <p:cNvCxnSpPr>
            <a:cxnSpLocks/>
            <a:stCxn id="31" idx="6"/>
            <a:endCxn id="29" idx="2"/>
          </p:cNvCxnSpPr>
          <p:nvPr userDrawn="1"/>
        </p:nvCxnSpPr>
        <p:spPr>
          <a:xfrm>
            <a:off x="5205887" y="4302605"/>
            <a:ext cx="800112" cy="3618"/>
          </a:xfrm>
          <a:prstGeom prst="line">
            <a:avLst/>
          </a:prstGeom>
          <a:ln w="25400" cap="rnd">
            <a:prstDash val="sysDot"/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Sisällön paikkamerkki 2">
            <a:extLst>
              <a:ext uri="{FF2B5EF4-FFF2-40B4-BE49-F238E27FC236}">
                <a16:creationId xmlns:a16="http://schemas.microsoft.com/office/drawing/2014/main" id="{9A2602F4-6949-D7A8-38DE-1D8802490520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23864" y="2015934"/>
            <a:ext cx="4319586" cy="551741"/>
          </a:xfrm>
        </p:spPr>
        <p:txBody>
          <a:bodyPr anchor="b"/>
          <a:lstStyle>
            <a:lvl1pPr algn="r">
              <a:lnSpc>
                <a:spcPct val="120000"/>
              </a:lnSpc>
              <a:defRPr>
                <a:solidFill>
                  <a:schemeClr val="accent1"/>
                </a:solidFill>
                <a:latin typeface="+mj-lt"/>
              </a:defRPr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fi-FI" dirty="0"/>
              <a:t>Tapahtuma aikajanalla</a:t>
            </a:r>
          </a:p>
        </p:txBody>
      </p:sp>
      <p:sp>
        <p:nvSpPr>
          <p:cNvPr id="41" name="Sisällön paikkamerkki 2">
            <a:extLst>
              <a:ext uri="{FF2B5EF4-FFF2-40B4-BE49-F238E27FC236}">
                <a16:creationId xmlns:a16="http://schemas.microsoft.com/office/drawing/2014/main" id="{813B6A98-B308-02F0-DC75-2849B9A2A060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7448551" y="3438823"/>
            <a:ext cx="4319586" cy="863782"/>
          </a:xfrm>
        </p:spPr>
        <p:txBody>
          <a:bodyPr>
            <a:noAutofit/>
          </a:bodyPr>
          <a:lstStyle>
            <a:lvl1pPr algn="l">
              <a:lnSpc>
                <a:spcPct val="120000"/>
              </a:lnSpc>
              <a:defRPr sz="1400"/>
            </a:lvl1pPr>
            <a:lvl2pPr algn="l">
              <a:lnSpc>
                <a:spcPct val="120000"/>
              </a:lnSpc>
              <a:defRPr sz="1400"/>
            </a:lvl2pPr>
            <a:lvl3pPr algn="l">
              <a:lnSpc>
                <a:spcPct val="120000"/>
              </a:lnSpc>
              <a:defRPr sz="1400"/>
            </a:lvl3pPr>
            <a:lvl4pPr algn="l">
              <a:lnSpc>
                <a:spcPct val="120000"/>
              </a:lnSpc>
              <a:defRPr sz="1400"/>
            </a:lvl4pPr>
            <a:lvl5pPr algn="l">
              <a:lnSpc>
                <a:spcPct val="120000"/>
              </a:lnSpc>
              <a:defRPr sz="1400"/>
            </a:lvl5pPr>
          </a:lstStyle>
          <a:p>
            <a:pPr lvl="0"/>
            <a:r>
              <a:rPr lang="fi-FI" dirty="0"/>
              <a:t>Aikajanan selitysteksti tässä maksimissaan kolmella rivillä tekstiä sillä muuten tulee täyttä. Eli tämän verran tänne mahtuu tekstiä.</a:t>
            </a:r>
          </a:p>
        </p:txBody>
      </p:sp>
      <p:sp>
        <p:nvSpPr>
          <p:cNvPr id="42" name="Sisällön paikkamerkki 2">
            <a:extLst>
              <a:ext uri="{FF2B5EF4-FFF2-40B4-BE49-F238E27FC236}">
                <a16:creationId xmlns:a16="http://schemas.microsoft.com/office/drawing/2014/main" id="{3700CB86-A110-E594-8C4A-C455D914A807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7448551" y="2849489"/>
            <a:ext cx="4319586" cy="538693"/>
          </a:xfrm>
        </p:spPr>
        <p:txBody>
          <a:bodyPr anchor="b"/>
          <a:lstStyle>
            <a:lvl1pPr algn="l">
              <a:lnSpc>
                <a:spcPct val="120000"/>
              </a:lnSpc>
              <a:defRPr>
                <a:solidFill>
                  <a:schemeClr val="accent1"/>
                </a:solidFill>
                <a:latin typeface="+mj-lt"/>
              </a:defRPr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fi-FI" dirty="0"/>
              <a:t>Tapahtuma aikajanalla</a:t>
            </a:r>
          </a:p>
        </p:txBody>
      </p:sp>
      <p:sp>
        <p:nvSpPr>
          <p:cNvPr id="45" name="Sisällön paikkamerkki 2">
            <a:extLst>
              <a:ext uri="{FF2B5EF4-FFF2-40B4-BE49-F238E27FC236}">
                <a16:creationId xmlns:a16="http://schemas.microsoft.com/office/drawing/2014/main" id="{6251AD7A-D561-B7F6-8787-AE04BA99F1CF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423864" y="4302605"/>
            <a:ext cx="4319586" cy="882300"/>
          </a:xfrm>
        </p:spPr>
        <p:txBody>
          <a:bodyPr>
            <a:noAutofit/>
          </a:bodyPr>
          <a:lstStyle>
            <a:lvl1pPr algn="r">
              <a:lnSpc>
                <a:spcPct val="120000"/>
              </a:lnSpc>
              <a:defRPr sz="1400"/>
            </a:lvl1pPr>
            <a:lvl2pPr algn="r">
              <a:lnSpc>
                <a:spcPct val="120000"/>
              </a:lnSpc>
              <a:defRPr sz="1400"/>
            </a:lvl2pPr>
            <a:lvl3pPr algn="r">
              <a:lnSpc>
                <a:spcPct val="120000"/>
              </a:lnSpc>
              <a:defRPr sz="1400"/>
            </a:lvl3pPr>
            <a:lvl4pPr algn="r">
              <a:lnSpc>
                <a:spcPct val="120000"/>
              </a:lnSpc>
              <a:defRPr sz="1400"/>
            </a:lvl4pPr>
            <a:lvl5pPr algn="r">
              <a:lnSpc>
                <a:spcPct val="120000"/>
              </a:lnSpc>
              <a:defRPr sz="1400"/>
            </a:lvl5pPr>
          </a:lstStyle>
          <a:p>
            <a:pPr lvl="0"/>
            <a:r>
              <a:rPr lang="fi-FI" dirty="0"/>
              <a:t>Aikajanan selitysteksti tässä maksimissaan kolmella rivillä tekstiä sillä muuten tulee täyttä. Eli tämän verran tänne mahtuu tekstiä.</a:t>
            </a:r>
          </a:p>
        </p:txBody>
      </p:sp>
      <p:sp>
        <p:nvSpPr>
          <p:cNvPr id="46" name="Sisällön paikkamerkki 2">
            <a:extLst>
              <a:ext uri="{FF2B5EF4-FFF2-40B4-BE49-F238E27FC236}">
                <a16:creationId xmlns:a16="http://schemas.microsoft.com/office/drawing/2014/main" id="{41EE48BE-0FC4-9131-AAAE-EA3B141DFFC8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423864" y="3655889"/>
            <a:ext cx="4319586" cy="596075"/>
          </a:xfrm>
        </p:spPr>
        <p:txBody>
          <a:bodyPr anchor="b"/>
          <a:lstStyle>
            <a:lvl1pPr algn="r">
              <a:lnSpc>
                <a:spcPct val="120000"/>
              </a:lnSpc>
              <a:defRPr>
                <a:solidFill>
                  <a:schemeClr val="accent1"/>
                </a:solidFill>
                <a:latin typeface="+mj-lt"/>
              </a:defRPr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fi-FI" dirty="0"/>
              <a:t>Tapahtuma aikajanalla</a:t>
            </a:r>
          </a:p>
        </p:txBody>
      </p:sp>
      <p:sp>
        <p:nvSpPr>
          <p:cNvPr id="6" name="Ellipsi 5">
            <a:extLst>
              <a:ext uri="{FF2B5EF4-FFF2-40B4-BE49-F238E27FC236}">
                <a16:creationId xmlns:a16="http://schemas.microsoft.com/office/drawing/2014/main" id="{F48C1D88-3E1A-A7D4-A592-F60458AC285D}"/>
              </a:ext>
            </a:extLst>
          </p:cNvPr>
          <p:cNvSpPr>
            <a:spLocks noChangeAspect="1"/>
          </p:cNvSpPr>
          <p:nvPr userDrawn="1"/>
        </p:nvSpPr>
        <p:spPr>
          <a:xfrm>
            <a:off x="6005999" y="1700678"/>
            <a:ext cx="180000" cy="18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" name="Ellipsi 6">
            <a:extLst>
              <a:ext uri="{FF2B5EF4-FFF2-40B4-BE49-F238E27FC236}">
                <a16:creationId xmlns:a16="http://schemas.microsoft.com/office/drawing/2014/main" id="{9437090D-BF80-2C90-72B7-F553C4CA4838}"/>
              </a:ext>
            </a:extLst>
          </p:cNvPr>
          <p:cNvSpPr>
            <a:spLocks noChangeAspect="1"/>
          </p:cNvSpPr>
          <p:nvPr userDrawn="1"/>
        </p:nvSpPr>
        <p:spPr>
          <a:xfrm>
            <a:off x="6986111" y="1655678"/>
            <a:ext cx="270000" cy="27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10" name="Suora yhdysviiva 9">
            <a:extLst>
              <a:ext uri="{FF2B5EF4-FFF2-40B4-BE49-F238E27FC236}">
                <a16:creationId xmlns:a16="http://schemas.microsoft.com/office/drawing/2014/main" id="{8451CE70-281B-E22E-DDE6-D33120CBCBCE}"/>
              </a:ext>
            </a:extLst>
          </p:cNvPr>
          <p:cNvCxnSpPr>
            <a:cxnSpLocks/>
            <a:stCxn id="6" idx="6"/>
            <a:endCxn id="7" idx="2"/>
          </p:cNvCxnSpPr>
          <p:nvPr userDrawn="1"/>
        </p:nvCxnSpPr>
        <p:spPr>
          <a:xfrm>
            <a:off x="6185999" y="1790678"/>
            <a:ext cx="800112" cy="0"/>
          </a:xfrm>
          <a:prstGeom prst="line">
            <a:avLst/>
          </a:prstGeom>
          <a:ln w="25400" cap="rnd">
            <a:prstDash val="sysDot"/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Sisällön paikkamerkki 2">
            <a:extLst>
              <a:ext uri="{FF2B5EF4-FFF2-40B4-BE49-F238E27FC236}">
                <a16:creationId xmlns:a16="http://schemas.microsoft.com/office/drawing/2014/main" id="{8B52C18A-8B6C-81E1-8AD6-42643F2C0E82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7448551" y="1794987"/>
            <a:ext cx="4319586" cy="894409"/>
          </a:xfrm>
        </p:spPr>
        <p:txBody>
          <a:bodyPr>
            <a:noAutofit/>
          </a:bodyPr>
          <a:lstStyle>
            <a:lvl1pPr algn="l">
              <a:lnSpc>
                <a:spcPct val="120000"/>
              </a:lnSpc>
              <a:defRPr sz="1400"/>
            </a:lvl1pPr>
            <a:lvl2pPr algn="l">
              <a:lnSpc>
                <a:spcPct val="120000"/>
              </a:lnSpc>
              <a:defRPr sz="1400"/>
            </a:lvl2pPr>
            <a:lvl3pPr algn="l">
              <a:lnSpc>
                <a:spcPct val="120000"/>
              </a:lnSpc>
              <a:defRPr sz="1400"/>
            </a:lvl3pPr>
            <a:lvl4pPr algn="l">
              <a:lnSpc>
                <a:spcPct val="120000"/>
              </a:lnSpc>
              <a:defRPr sz="1400"/>
            </a:lvl4pPr>
            <a:lvl5pPr algn="l">
              <a:lnSpc>
                <a:spcPct val="120000"/>
              </a:lnSpc>
              <a:defRPr sz="1400"/>
            </a:lvl5pPr>
          </a:lstStyle>
          <a:p>
            <a:pPr lvl="0"/>
            <a:r>
              <a:rPr lang="fi-FI" dirty="0"/>
              <a:t>Aikajanan selitysteksti tässä maksimissaan kolmella rivillä tekstiä sillä muuten tulee täyttä. Eli tämän verran tänne mahtuu tekstiä.</a:t>
            </a:r>
          </a:p>
        </p:txBody>
      </p:sp>
      <p:sp>
        <p:nvSpPr>
          <p:cNvPr id="12" name="Sisällön paikkamerkki 2">
            <a:extLst>
              <a:ext uri="{FF2B5EF4-FFF2-40B4-BE49-F238E27FC236}">
                <a16:creationId xmlns:a16="http://schemas.microsoft.com/office/drawing/2014/main" id="{75449A8C-5B49-36A1-B2C3-AD1C7E53E77A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7448551" y="1205653"/>
            <a:ext cx="4319586" cy="538693"/>
          </a:xfrm>
        </p:spPr>
        <p:txBody>
          <a:bodyPr anchor="b"/>
          <a:lstStyle>
            <a:lvl1pPr algn="l">
              <a:lnSpc>
                <a:spcPct val="120000"/>
              </a:lnSpc>
              <a:defRPr>
                <a:solidFill>
                  <a:schemeClr val="accent1"/>
                </a:solidFill>
                <a:latin typeface="+mj-lt"/>
              </a:defRPr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fi-FI" dirty="0"/>
              <a:t>Tapahtuma aikajanalla</a:t>
            </a:r>
          </a:p>
        </p:txBody>
      </p:sp>
      <p:pic>
        <p:nvPicPr>
          <p:cNvPr id="21" name="Kuva 20" descr="Valintamerkki tasaisella täytöllä">
            <a:extLst>
              <a:ext uri="{FF2B5EF4-FFF2-40B4-BE49-F238E27FC236}">
                <a16:creationId xmlns:a16="http://schemas.microsoft.com/office/drawing/2014/main" id="{5BF7C604-41BF-8138-C124-A03773F19CF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876399" y="4797514"/>
            <a:ext cx="439200" cy="439200"/>
          </a:xfrm>
          <a:prstGeom prst="rect">
            <a:avLst/>
          </a:prstGeom>
        </p:spPr>
      </p:pic>
      <p:sp>
        <p:nvSpPr>
          <p:cNvPr id="22" name="Otsikko 1">
            <a:extLst>
              <a:ext uri="{FF2B5EF4-FFF2-40B4-BE49-F238E27FC236}">
                <a16:creationId xmlns:a16="http://schemas.microsoft.com/office/drawing/2014/main" id="{3CCC5872-8811-4FF6-2F52-1792D3523EA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5382655"/>
            <a:ext cx="10573347" cy="882300"/>
          </a:xfrm>
          <a:prstGeom prst="rect">
            <a:avLst/>
          </a:prstGeom>
        </p:spPr>
        <p:txBody>
          <a:bodyPr anchor="ctr"/>
          <a:lstStyle>
            <a:lvl1pPr algn="ctr">
              <a:defRPr/>
            </a:lvl1pPr>
          </a:lstStyle>
          <a:p>
            <a:r>
              <a:rPr lang="fi-FI" dirty="0"/>
              <a:t>Lopussa joku viisas yhteenveto!</a:t>
            </a:r>
          </a:p>
        </p:txBody>
      </p:sp>
      <p:sp>
        <p:nvSpPr>
          <p:cNvPr id="2" name="Alatunnisteen paikkamerkki 4">
            <a:extLst>
              <a:ext uri="{FF2B5EF4-FFF2-40B4-BE49-F238E27FC236}">
                <a16:creationId xmlns:a16="http://schemas.microsoft.com/office/drawing/2014/main" id="{C42764E1-998E-1740-AB6A-CF962CAB7D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5308518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kajana vaaka aloit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4CA0AA1-1CA7-D550-A11D-2613C726F94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23864" y="3354465"/>
            <a:ext cx="3709520" cy="2887585"/>
          </a:xfrm>
        </p:spPr>
        <p:txBody>
          <a:bodyPr>
            <a:noAutofit/>
          </a:bodyPr>
          <a:lstStyle>
            <a:lvl1pPr algn="l">
              <a:lnSpc>
                <a:spcPct val="120000"/>
              </a:lnSpc>
              <a:defRPr sz="1400"/>
            </a:lvl1pPr>
            <a:lvl2pPr algn="r">
              <a:lnSpc>
                <a:spcPct val="120000"/>
              </a:lnSpc>
              <a:defRPr sz="1400"/>
            </a:lvl2pPr>
            <a:lvl3pPr algn="r">
              <a:lnSpc>
                <a:spcPct val="120000"/>
              </a:lnSpc>
              <a:defRPr sz="1400"/>
            </a:lvl3pPr>
            <a:lvl4pPr algn="r">
              <a:lnSpc>
                <a:spcPct val="120000"/>
              </a:lnSpc>
              <a:defRPr sz="1400"/>
            </a:lvl4pPr>
            <a:lvl5pPr algn="r">
              <a:lnSpc>
                <a:spcPct val="120000"/>
              </a:lnSpc>
              <a:defRPr sz="1400"/>
            </a:lvl5pPr>
          </a:lstStyle>
          <a:p>
            <a:pPr lvl="0"/>
            <a:r>
              <a:rPr lang="fi-FI" dirty="0"/>
              <a:t>Aikajanan selitysteksti tässä voi olla useammalla rivillä, koska tähän kyllä mahtuu.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C502BD84-2D0A-7B92-FE26-1BD451C54A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546185"/>
            <a:ext cx="10573347" cy="882300"/>
          </a:xfrm>
          <a:prstGeom prst="rect">
            <a:avLst/>
          </a:prstGeom>
        </p:spPr>
        <p:txBody>
          <a:bodyPr anchor="ctr"/>
          <a:lstStyle>
            <a:lvl1pPr algn="ctr">
              <a:defRPr/>
            </a:lvl1pPr>
          </a:lstStyle>
          <a:p>
            <a:r>
              <a:rPr lang="fi-FI" dirty="0"/>
              <a:t>Aikajana vaaka aloitus</a:t>
            </a:r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797D1C08-B2BA-0245-9391-8CA6E42ECA0D}" type="datetime1">
              <a:rPr lang="fi-FI" smtClean="0"/>
              <a:t>7.5.2025</a:t>
            </a:fld>
            <a:endParaRPr lang="fi-FI" dirty="0"/>
          </a:p>
        </p:txBody>
      </p:sp>
      <p:cxnSp>
        <p:nvCxnSpPr>
          <p:cNvPr id="5" name="Suora yhdysviiva 4">
            <a:extLst>
              <a:ext uri="{FF2B5EF4-FFF2-40B4-BE49-F238E27FC236}">
                <a16:creationId xmlns:a16="http://schemas.microsoft.com/office/drawing/2014/main" id="{C31554C7-01AC-BAE8-E2B6-7FB44641BE4D}"/>
              </a:ext>
            </a:extLst>
          </p:cNvPr>
          <p:cNvCxnSpPr>
            <a:cxnSpLocks/>
            <a:stCxn id="13" idx="6"/>
          </p:cNvCxnSpPr>
          <p:nvPr userDrawn="1"/>
        </p:nvCxnSpPr>
        <p:spPr>
          <a:xfrm>
            <a:off x="1054249" y="1961512"/>
            <a:ext cx="1113775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Ellipsi 12">
            <a:extLst>
              <a:ext uri="{FF2B5EF4-FFF2-40B4-BE49-F238E27FC236}">
                <a16:creationId xmlns:a16="http://schemas.microsoft.com/office/drawing/2014/main" id="{ECAE5A3A-C565-C010-C174-1158C7FDA5BC}"/>
              </a:ext>
            </a:extLst>
          </p:cNvPr>
          <p:cNvSpPr/>
          <p:nvPr userDrawn="1"/>
        </p:nvSpPr>
        <p:spPr>
          <a:xfrm>
            <a:off x="425599" y="1647187"/>
            <a:ext cx="628650" cy="62865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22" name="Kuva 21" descr="Raketti tasaisella täytöllä">
            <a:extLst>
              <a:ext uri="{FF2B5EF4-FFF2-40B4-BE49-F238E27FC236}">
                <a16:creationId xmlns:a16="http://schemas.microsoft.com/office/drawing/2014/main" id="{AAD72261-668F-DBB6-0D73-522E958D9B9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20981" y="1745876"/>
            <a:ext cx="437885" cy="437885"/>
          </a:xfrm>
          <a:prstGeom prst="rect">
            <a:avLst/>
          </a:prstGeom>
        </p:spPr>
      </p:pic>
      <p:sp>
        <p:nvSpPr>
          <p:cNvPr id="29" name="Ellipsi 28">
            <a:extLst>
              <a:ext uri="{FF2B5EF4-FFF2-40B4-BE49-F238E27FC236}">
                <a16:creationId xmlns:a16="http://schemas.microsoft.com/office/drawing/2014/main" id="{0545421F-718F-926F-DF4E-55AF833DF7C0}"/>
              </a:ext>
            </a:extLst>
          </p:cNvPr>
          <p:cNvSpPr>
            <a:spLocks noChangeAspect="1"/>
          </p:cNvSpPr>
          <p:nvPr userDrawn="1"/>
        </p:nvSpPr>
        <p:spPr>
          <a:xfrm>
            <a:off x="2189090" y="1864377"/>
            <a:ext cx="180000" cy="18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1" name="Ellipsi 30">
            <a:extLst>
              <a:ext uri="{FF2B5EF4-FFF2-40B4-BE49-F238E27FC236}">
                <a16:creationId xmlns:a16="http://schemas.microsoft.com/office/drawing/2014/main" id="{12763E9F-49E0-607B-F2A9-AE2EE9AE3949}"/>
              </a:ext>
            </a:extLst>
          </p:cNvPr>
          <p:cNvSpPr>
            <a:spLocks noChangeAspect="1"/>
          </p:cNvSpPr>
          <p:nvPr userDrawn="1"/>
        </p:nvSpPr>
        <p:spPr>
          <a:xfrm>
            <a:off x="2144090" y="2447276"/>
            <a:ext cx="270000" cy="27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37" name="Suora yhdysviiva 36">
            <a:extLst>
              <a:ext uri="{FF2B5EF4-FFF2-40B4-BE49-F238E27FC236}">
                <a16:creationId xmlns:a16="http://schemas.microsoft.com/office/drawing/2014/main" id="{27344533-2EC4-C76E-E898-1F5418F0F033}"/>
              </a:ext>
            </a:extLst>
          </p:cNvPr>
          <p:cNvCxnSpPr>
            <a:cxnSpLocks/>
            <a:stCxn id="31" idx="0"/>
            <a:endCxn id="29" idx="0"/>
          </p:cNvCxnSpPr>
          <p:nvPr userDrawn="1"/>
        </p:nvCxnSpPr>
        <p:spPr>
          <a:xfrm flipV="1">
            <a:off x="2279090" y="1864377"/>
            <a:ext cx="0" cy="582899"/>
          </a:xfrm>
          <a:prstGeom prst="line">
            <a:avLst/>
          </a:prstGeom>
          <a:ln w="25400" cap="rnd">
            <a:prstDash val="sysDot"/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Sisällön paikkamerkki 2">
            <a:extLst>
              <a:ext uri="{FF2B5EF4-FFF2-40B4-BE49-F238E27FC236}">
                <a16:creationId xmlns:a16="http://schemas.microsoft.com/office/drawing/2014/main" id="{9A2602F4-6949-D7A8-38DE-1D8802490520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23864" y="2752083"/>
            <a:ext cx="3709520" cy="551741"/>
          </a:xfrm>
        </p:spPr>
        <p:txBody>
          <a:bodyPr anchor="b"/>
          <a:lstStyle>
            <a:lvl1pPr algn="l">
              <a:lnSpc>
                <a:spcPct val="120000"/>
              </a:lnSpc>
              <a:defRPr>
                <a:solidFill>
                  <a:schemeClr val="accent1"/>
                </a:solidFill>
                <a:latin typeface="+mj-lt"/>
              </a:defRPr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fi-FI" dirty="0"/>
              <a:t>Tapahtuma aikajanalla</a:t>
            </a:r>
          </a:p>
        </p:txBody>
      </p:sp>
      <p:sp>
        <p:nvSpPr>
          <p:cNvPr id="26" name="Sisällön paikkamerkki 2">
            <a:extLst>
              <a:ext uri="{FF2B5EF4-FFF2-40B4-BE49-F238E27FC236}">
                <a16:creationId xmlns:a16="http://schemas.microsoft.com/office/drawing/2014/main" id="{4FDB33D2-1614-0556-FF55-2CB6DEA6023F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4241240" y="3354465"/>
            <a:ext cx="3709520" cy="2887585"/>
          </a:xfrm>
        </p:spPr>
        <p:txBody>
          <a:bodyPr>
            <a:noAutofit/>
          </a:bodyPr>
          <a:lstStyle>
            <a:lvl1pPr algn="l">
              <a:lnSpc>
                <a:spcPct val="120000"/>
              </a:lnSpc>
              <a:defRPr sz="1400"/>
            </a:lvl1pPr>
            <a:lvl2pPr algn="r">
              <a:lnSpc>
                <a:spcPct val="120000"/>
              </a:lnSpc>
              <a:defRPr sz="1400"/>
            </a:lvl2pPr>
            <a:lvl3pPr algn="r">
              <a:lnSpc>
                <a:spcPct val="120000"/>
              </a:lnSpc>
              <a:defRPr sz="1400"/>
            </a:lvl3pPr>
            <a:lvl4pPr algn="r">
              <a:lnSpc>
                <a:spcPct val="120000"/>
              </a:lnSpc>
              <a:defRPr sz="1400"/>
            </a:lvl4pPr>
            <a:lvl5pPr algn="r">
              <a:lnSpc>
                <a:spcPct val="120000"/>
              </a:lnSpc>
              <a:defRPr sz="1400"/>
            </a:lvl5pPr>
          </a:lstStyle>
          <a:p>
            <a:pPr lvl="0"/>
            <a:r>
              <a:rPr lang="fi-FI" dirty="0"/>
              <a:t>Aikajanan selitysteksti tässä voi olla useammalla rivillä, koska tähän kyllä mahtuu.</a:t>
            </a:r>
          </a:p>
        </p:txBody>
      </p:sp>
      <p:sp>
        <p:nvSpPr>
          <p:cNvPr id="32" name="Ellipsi 31">
            <a:extLst>
              <a:ext uri="{FF2B5EF4-FFF2-40B4-BE49-F238E27FC236}">
                <a16:creationId xmlns:a16="http://schemas.microsoft.com/office/drawing/2014/main" id="{7A5C8A0F-B97F-4E53-2D3E-9F644857BD6E}"/>
              </a:ext>
            </a:extLst>
          </p:cNvPr>
          <p:cNvSpPr>
            <a:spLocks noChangeAspect="1"/>
          </p:cNvSpPr>
          <p:nvPr userDrawn="1"/>
        </p:nvSpPr>
        <p:spPr>
          <a:xfrm>
            <a:off x="6006000" y="1864377"/>
            <a:ext cx="180000" cy="18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5" name="Ellipsi 34">
            <a:extLst>
              <a:ext uri="{FF2B5EF4-FFF2-40B4-BE49-F238E27FC236}">
                <a16:creationId xmlns:a16="http://schemas.microsoft.com/office/drawing/2014/main" id="{0F3406E3-30C3-2330-1ABC-7DD10644CCB5}"/>
              </a:ext>
            </a:extLst>
          </p:cNvPr>
          <p:cNvSpPr>
            <a:spLocks noChangeAspect="1"/>
          </p:cNvSpPr>
          <p:nvPr userDrawn="1"/>
        </p:nvSpPr>
        <p:spPr>
          <a:xfrm>
            <a:off x="5964716" y="2447276"/>
            <a:ext cx="270000" cy="27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36" name="Suora yhdysviiva 35">
            <a:extLst>
              <a:ext uri="{FF2B5EF4-FFF2-40B4-BE49-F238E27FC236}">
                <a16:creationId xmlns:a16="http://schemas.microsoft.com/office/drawing/2014/main" id="{22692877-7587-94A4-C4B7-53481669F680}"/>
              </a:ext>
            </a:extLst>
          </p:cNvPr>
          <p:cNvCxnSpPr>
            <a:cxnSpLocks/>
            <a:stCxn id="35" idx="0"/>
            <a:endCxn id="32" idx="0"/>
          </p:cNvCxnSpPr>
          <p:nvPr userDrawn="1"/>
        </p:nvCxnSpPr>
        <p:spPr>
          <a:xfrm flipH="1" flipV="1">
            <a:off x="6096000" y="1864377"/>
            <a:ext cx="3716" cy="582899"/>
          </a:xfrm>
          <a:prstGeom prst="line">
            <a:avLst/>
          </a:prstGeom>
          <a:ln w="25400" cap="rnd">
            <a:prstDash val="sysDot"/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Sisällön paikkamerkki 2">
            <a:extLst>
              <a:ext uri="{FF2B5EF4-FFF2-40B4-BE49-F238E27FC236}">
                <a16:creationId xmlns:a16="http://schemas.microsoft.com/office/drawing/2014/main" id="{E39C69EF-E46C-7FCA-8007-6088CB7709A8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4241240" y="2752083"/>
            <a:ext cx="3709520" cy="551741"/>
          </a:xfrm>
        </p:spPr>
        <p:txBody>
          <a:bodyPr anchor="b"/>
          <a:lstStyle>
            <a:lvl1pPr algn="l">
              <a:lnSpc>
                <a:spcPct val="120000"/>
              </a:lnSpc>
              <a:defRPr>
                <a:solidFill>
                  <a:schemeClr val="accent1"/>
                </a:solidFill>
                <a:latin typeface="+mj-lt"/>
              </a:defRPr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fi-FI" dirty="0"/>
              <a:t>Tapahtuma aikajanalla</a:t>
            </a:r>
          </a:p>
        </p:txBody>
      </p:sp>
      <p:sp>
        <p:nvSpPr>
          <p:cNvPr id="44" name="Sisällön paikkamerkki 2">
            <a:extLst>
              <a:ext uri="{FF2B5EF4-FFF2-40B4-BE49-F238E27FC236}">
                <a16:creationId xmlns:a16="http://schemas.microsoft.com/office/drawing/2014/main" id="{AEC5E0A0-76C9-427A-9FD1-375F90C94213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8061400" y="3354465"/>
            <a:ext cx="3709520" cy="2887585"/>
          </a:xfrm>
        </p:spPr>
        <p:txBody>
          <a:bodyPr>
            <a:noAutofit/>
          </a:bodyPr>
          <a:lstStyle>
            <a:lvl1pPr algn="l">
              <a:lnSpc>
                <a:spcPct val="120000"/>
              </a:lnSpc>
              <a:defRPr sz="1400"/>
            </a:lvl1pPr>
            <a:lvl2pPr algn="r">
              <a:lnSpc>
                <a:spcPct val="120000"/>
              </a:lnSpc>
              <a:defRPr sz="1400"/>
            </a:lvl2pPr>
            <a:lvl3pPr algn="r">
              <a:lnSpc>
                <a:spcPct val="120000"/>
              </a:lnSpc>
              <a:defRPr sz="1400"/>
            </a:lvl3pPr>
            <a:lvl4pPr algn="r">
              <a:lnSpc>
                <a:spcPct val="120000"/>
              </a:lnSpc>
              <a:defRPr sz="1400"/>
            </a:lvl4pPr>
            <a:lvl5pPr algn="r">
              <a:lnSpc>
                <a:spcPct val="120000"/>
              </a:lnSpc>
              <a:defRPr sz="1400"/>
            </a:lvl5pPr>
          </a:lstStyle>
          <a:p>
            <a:pPr lvl="0"/>
            <a:r>
              <a:rPr lang="fi-FI" dirty="0"/>
              <a:t>Aikajanan selitysteksti tässä voi olla useammalla rivillä, koska tähän kyllä mahtuu.</a:t>
            </a:r>
          </a:p>
        </p:txBody>
      </p:sp>
      <p:sp>
        <p:nvSpPr>
          <p:cNvPr id="47" name="Sisällön paikkamerkki 2">
            <a:extLst>
              <a:ext uri="{FF2B5EF4-FFF2-40B4-BE49-F238E27FC236}">
                <a16:creationId xmlns:a16="http://schemas.microsoft.com/office/drawing/2014/main" id="{D566B15E-65C1-D422-4673-1293B2A10706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8061400" y="2752083"/>
            <a:ext cx="3709520" cy="551741"/>
          </a:xfrm>
        </p:spPr>
        <p:txBody>
          <a:bodyPr anchor="b"/>
          <a:lstStyle>
            <a:lvl1pPr algn="l">
              <a:lnSpc>
                <a:spcPct val="120000"/>
              </a:lnSpc>
              <a:defRPr>
                <a:solidFill>
                  <a:schemeClr val="accent1"/>
                </a:solidFill>
                <a:latin typeface="+mj-lt"/>
              </a:defRPr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fi-FI" dirty="0"/>
              <a:t>Tapahtuma aikajanalla</a:t>
            </a:r>
          </a:p>
        </p:txBody>
      </p:sp>
      <p:sp>
        <p:nvSpPr>
          <p:cNvPr id="48" name="Ellipsi 47">
            <a:extLst>
              <a:ext uri="{FF2B5EF4-FFF2-40B4-BE49-F238E27FC236}">
                <a16:creationId xmlns:a16="http://schemas.microsoft.com/office/drawing/2014/main" id="{4D4B6F15-A445-1D9A-C09A-3C1CD187C6A0}"/>
              </a:ext>
            </a:extLst>
          </p:cNvPr>
          <p:cNvSpPr>
            <a:spLocks noChangeAspect="1"/>
          </p:cNvSpPr>
          <p:nvPr userDrawn="1"/>
        </p:nvSpPr>
        <p:spPr>
          <a:xfrm>
            <a:off x="9829588" y="1864377"/>
            <a:ext cx="180000" cy="18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9" name="Ellipsi 48">
            <a:extLst>
              <a:ext uri="{FF2B5EF4-FFF2-40B4-BE49-F238E27FC236}">
                <a16:creationId xmlns:a16="http://schemas.microsoft.com/office/drawing/2014/main" id="{9E09BAA8-54E8-1F8D-F116-D9F5818CD077}"/>
              </a:ext>
            </a:extLst>
          </p:cNvPr>
          <p:cNvSpPr>
            <a:spLocks noChangeAspect="1"/>
          </p:cNvSpPr>
          <p:nvPr userDrawn="1"/>
        </p:nvSpPr>
        <p:spPr>
          <a:xfrm>
            <a:off x="9784588" y="2447276"/>
            <a:ext cx="270000" cy="27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50" name="Suora yhdysviiva 49">
            <a:extLst>
              <a:ext uri="{FF2B5EF4-FFF2-40B4-BE49-F238E27FC236}">
                <a16:creationId xmlns:a16="http://schemas.microsoft.com/office/drawing/2014/main" id="{A3518480-1511-1E62-AA83-EC7FB483F7F5}"/>
              </a:ext>
            </a:extLst>
          </p:cNvPr>
          <p:cNvCxnSpPr>
            <a:cxnSpLocks/>
            <a:stCxn id="49" idx="0"/>
            <a:endCxn id="48" idx="0"/>
          </p:cNvCxnSpPr>
          <p:nvPr userDrawn="1"/>
        </p:nvCxnSpPr>
        <p:spPr>
          <a:xfrm flipV="1">
            <a:off x="9919588" y="1864377"/>
            <a:ext cx="0" cy="582899"/>
          </a:xfrm>
          <a:prstGeom prst="line">
            <a:avLst/>
          </a:prstGeom>
          <a:ln w="25400" cap="rnd">
            <a:prstDash val="sysDot"/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Alatunnisteen paikkamerkki 4">
            <a:extLst>
              <a:ext uri="{FF2B5EF4-FFF2-40B4-BE49-F238E27FC236}">
                <a16:creationId xmlns:a16="http://schemas.microsoft.com/office/drawing/2014/main" id="{0EBF7063-348C-DA50-32C1-B84DF2CD81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60883824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kajana vaaka välios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502BD84-2D0A-7B92-FE26-1BD451C54A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546185"/>
            <a:ext cx="10573347" cy="882300"/>
          </a:xfrm>
          <a:prstGeom prst="rect">
            <a:avLst/>
          </a:prstGeom>
        </p:spPr>
        <p:txBody>
          <a:bodyPr anchor="ctr"/>
          <a:lstStyle>
            <a:lvl1pPr algn="ctr">
              <a:defRPr/>
            </a:lvl1pPr>
          </a:lstStyle>
          <a:p>
            <a:r>
              <a:rPr lang="fi-FI" dirty="0"/>
              <a:t>Aikajana vaaka väliosa</a:t>
            </a:r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8565A0D9-2467-5046-99CC-A3E80C1F6BFC}" type="datetime1">
              <a:rPr lang="fi-FI" smtClean="0"/>
              <a:t>7.5.2025</a:t>
            </a:fld>
            <a:endParaRPr lang="fi-FI" dirty="0"/>
          </a:p>
        </p:txBody>
      </p:sp>
      <p:sp>
        <p:nvSpPr>
          <p:cNvPr id="6" name="Sisällön paikkamerkki 2">
            <a:extLst>
              <a:ext uri="{FF2B5EF4-FFF2-40B4-BE49-F238E27FC236}">
                <a16:creationId xmlns:a16="http://schemas.microsoft.com/office/drawing/2014/main" id="{B96858AB-FD79-0D1C-7328-1AC1F5D261C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23864" y="3354465"/>
            <a:ext cx="3709520" cy="2887585"/>
          </a:xfrm>
        </p:spPr>
        <p:txBody>
          <a:bodyPr>
            <a:noAutofit/>
          </a:bodyPr>
          <a:lstStyle>
            <a:lvl1pPr algn="l">
              <a:lnSpc>
                <a:spcPct val="120000"/>
              </a:lnSpc>
              <a:defRPr sz="1400"/>
            </a:lvl1pPr>
            <a:lvl2pPr algn="r">
              <a:lnSpc>
                <a:spcPct val="120000"/>
              </a:lnSpc>
              <a:defRPr sz="1400"/>
            </a:lvl2pPr>
            <a:lvl3pPr algn="r">
              <a:lnSpc>
                <a:spcPct val="120000"/>
              </a:lnSpc>
              <a:defRPr sz="1400"/>
            </a:lvl3pPr>
            <a:lvl4pPr algn="r">
              <a:lnSpc>
                <a:spcPct val="120000"/>
              </a:lnSpc>
              <a:defRPr sz="1400"/>
            </a:lvl4pPr>
            <a:lvl5pPr algn="r">
              <a:lnSpc>
                <a:spcPct val="120000"/>
              </a:lnSpc>
              <a:defRPr sz="1400"/>
            </a:lvl5pPr>
          </a:lstStyle>
          <a:p>
            <a:pPr lvl="0"/>
            <a:r>
              <a:rPr lang="fi-FI" dirty="0"/>
              <a:t>Aikajanan selitysteksti tässä voi olla useammalla rivillä, koska tähän kyllä mahtuu.</a:t>
            </a:r>
          </a:p>
        </p:txBody>
      </p:sp>
      <p:cxnSp>
        <p:nvCxnSpPr>
          <p:cNvPr id="7" name="Suora yhdysviiva 6">
            <a:extLst>
              <a:ext uri="{FF2B5EF4-FFF2-40B4-BE49-F238E27FC236}">
                <a16:creationId xmlns:a16="http://schemas.microsoft.com/office/drawing/2014/main" id="{F2FF07F7-8150-7A69-63B5-B10F68EEE9D9}"/>
              </a:ext>
            </a:extLst>
          </p:cNvPr>
          <p:cNvCxnSpPr>
            <a:cxnSpLocks/>
          </p:cNvCxnSpPr>
          <p:nvPr userDrawn="1"/>
        </p:nvCxnSpPr>
        <p:spPr>
          <a:xfrm>
            <a:off x="0" y="1961512"/>
            <a:ext cx="12192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Ellipsi 11">
            <a:extLst>
              <a:ext uri="{FF2B5EF4-FFF2-40B4-BE49-F238E27FC236}">
                <a16:creationId xmlns:a16="http://schemas.microsoft.com/office/drawing/2014/main" id="{7E996089-14A2-042E-03EB-8DE3ED223EB5}"/>
              </a:ext>
            </a:extLst>
          </p:cNvPr>
          <p:cNvSpPr>
            <a:spLocks noChangeAspect="1"/>
          </p:cNvSpPr>
          <p:nvPr userDrawn="1"/>
        </p:nvSpPr>
        <p:spPr>
          <a:xfrm>
            <a:off x="2189090" y="1864377"/>
            <a:ext cx="180000" cy="18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3" name="Ellipsi 12">
            <a:extLst>
              <a:ext uri="{FF2B5EF4-FFF2-40B4-BE49-F238E27FC236}">
                <a16:creationId xmlns:a16="http://schemas.microsoft.com/office/drawing/2014/main" id="{4D1B3D9B-BD9C-0916-EB96-BC384BF3CE5A}"/>
              </a:ext>
            </a:extLst>
          </p:cNvPr>
          <p:cNvSpPr>
            <a:spLocks noChangeAspect="1"/>
          </p:cNvSpPr>
          <p:nvPr userDrawn="1"/>
        </p:nvSpPr>
        <p:spPr>
          <a:xfrm>
            <a:off x="2144090" y="2447276"/>
            <a:ext cx="270000" cy="27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14" name="Suora yhdysviiva 13">
            <a:extLst>
              <a:ext uri="{FF2B5EF4-FFF2-40B4-BE49-F238E27FC236}">
                <a16:creationId xmlns:a16="http://schemas.microsoft.com/office/drawing/2014/main" id="{7CDD8036-93FD-29FA-F9BA-EC7628C1A527}"/>
              </a:ext>
            </a:extLst>
          </p:cNvPr>
          <p:cNvCxnSpPr>
            <a:cxnSpLocks/>
            <a:stCxn id="13" idx="0"/>
            <a:endCxn id="12" idx="0"/>
          </p:cNvCxnSpPr>
          <p:nvPr userDrawn="1"/>
        </p:nvCxnSpPr>
        <p:spPr>
          <a:xfrm flipV="1">
            <a:off x="2279090" y="1864377"/>
            <a:ext cx="0" cy="582899"/>
          </a:xfrm>
          <a:prstGeom prst="line">
            <a:avLst/>
          </a:prstGeom>
          <a:ln w="25400" cap="rnd">
            <a:prstDash val="sysDot"/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Sisällön paikkamerkki 2">
            <a:extLst>
              <a:ext uri="{FF2B5EF4-FFF2-40B4-BE49-F238E27FC236}">
                <a16:creationId xmlns:a16="http://schemas.microsoft.com/office/drawing/2014/main" id="{E8FFAC6A-7643-C4FA-4482-DBA38F249161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23864" y="2752083"/>
            <a:ext cx="3709520" cy="551741"/>
          </a:xfrm>
        </p:spPr>
        <p:txBody>
          <a:bodyPr anchor="b"/>
          <a:lstStyle>
            <a:lvl1pPr algn="l">
              <a:lnSpc>
                <a:spcPct val="120000"/>
              </a:lnSpc>
              <a:defRPr>
                <a:solidFill>
                  <a:schemeClr val="accent1"/>
                </a:solidFill>
                <a:latin typeface="+mj-lt"/>
              </a:defRPr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fi-FI" dirty="0"/>
              <a:t>Tapahtuma aikajanalla</a:t>
            </a:r>
          </a:p>
        </p:txBody>
      </p:sp>
      <p:sp>
        <p:nvSpPr>
          <p:cNvPr id="16" name="Sisällön paikkamerkki 2">
            <a:extLst>
              <a:ext uri="{FF2B5EF4-FFF2-40B4-BE49-F238E27FC236}">
                <a16:creationId xmlns:a16="http://schemas.microsoft.com/office/drawing/2014/main" id="{D0B4EA30-4425-8B5D-4591-C813ECE99D99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4241240" y="3354465"/>
            <a:ext cx="3709520" cy="2887585"/>
          </a:xfrm>
        </p:spPr>
        <p:txBody>
          <a:bodyPr>
            <a:noAutofit/>
          </a:bodyPr>
          <a:lstStyle>
            <a:lvl1pPr algn="l">
              <a:lnSpc>
                <a:spcPct val="120000"/>
              </a:lnSpc>
              <a:defRPr sz="1400"/>
            </a:lvl1pPr>
            <a:lvl2pPr algn="r">
              <a:lnSpc>
                <a:spcPct val="120000"/>
              </a:lnSpc>
              <a:defRPr sz="1400"/>
            </a:lvl2pPr>
            <a:lvl3pPr algn="r">
              <a:lnSpc>
                <a:spcPct val="120000"/>
              </a:lnSpc>
              <a:defRPr sz="1400"/>
            </a:lvl3pPr>
            <a:lvl4pPr algn="r">
              <a:lnSpc>
                <a:spcPct val="120000"/>
              </a:lnSpc>
              <a:defRPr sz="1400"/>
            </a:lvl4pPr>
            <a:lvl5pPr algn="r">
              <a:lnSpc>
                <a:spcPct val="120000"/>
              </a:lnSpc>
              <a:defRPr sz="1400"/>
            </a:lvl5pPr>
          </a:lstStyle>
          <a:p>
            <a:pPr lvl="0"/>
            <a:r>
              <a:rPr lang="fi-FI" dirty="0"/>
              <a:t>Aikajanan selitysteksti tässä voi olla useammalla rivillä, koska tähän kyllä mahtuu.</a:t>
            </a:r>
          </a:p>
        </p:txBody>
      </p:sp>
      <p:sp>
        <p:nvSpPr>
          <p:cNvPr id="17" name="Ellipsi 16">
            <a:extLst>
              <a:ext uri="{FF2B5EF4-FFF2-40B4-BE49-F238E27FC236}">
                <a16:creationId xmlns:a16="http://schemas.microsoft.com/office/drawing/2014/main" id="{A54ABEEF-7D23-26E6-298C-5B473A2BC5DF}"/>
              </a:ext>
            </a:extLst>
          </p:cNvPr>
          <p:cNvSpPr>
            <a:spLocks noChangeAspect="1"/>
          </p:cNvSpPr>
          <p:nvPr userDrawn="1"/>
        </p:nvSpPr>
        <p:spPr>
          <a:xfrm>
            <a:off x="6006000" y="1864377"/>
            <a:ext cx="180000" cy="18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8" name="Ellipsi 17">
            <a:extLst>
              <a:ext uri="{FF2B5EF4-FFF2-40B4-BE49-F238E27FC236}">
                <a16:creationId xmlns:a16="http://schemas.microsoft.com/office/drawing/2014/main" id="{30DFCB62-15E7-2F53-45F6-3D2111676C3C}"/>
              </a:ext>
            </a:extLst>
          </p:cNvPr>
          <p:cNvSpPr>
            <a:spLocks noChangeAspect="1"/>
          </p:cNvSpPr>
          <p:nvPr userDrawn="1"/>
        </p:nvSpPr>
        <p:spPr>
          <a:xfrm>
            <a:off x="5964716" y="2447276"/>
            <a:ext cx="270000" cy="27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19" name="Suora yhdysviiva 18">
            <a:extLst>
              <a:ext uri="{FF2B5EF4-FFF2-40B4-BE49-F238E27FC236}">
                <a16:creationId xmlns:a16="http://schemas.microsoft.com/office/drawing/2014/main" id="{2EA4B974-6A45-7537-990C-22E39FF487D4}"/>
              </a:ext>
            </a:extLst>
          </p:cNvPr>
          <p:cNvCxnSpPr>
            <a:cxnSpLocks/>
            <a:stCxn id="18" idx="0"/>
            <a:endCxn id="17" idx="0"/>
          </p:cNvCxnSpPr>
          <p:nvPr userDrawn="1"/>
        </p:nvCxnSpPr>
        <p:spPr>
          <a:xfrm flipH="1" flipV="1">
            <a:off x="6096000" y="1864377"/>
            <a:ext cx="3716" cy="582899"/>
          </a:xfrm>
          <a:prstGeom prst="line">
            <a:avLst/>
          </a:prstGeom>
          <a:ln w="25400" cap="rnd">
            <a:prstDash val="sysDot"/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Sisällön paikkamerkki 2">
            <a:extLst>
              <a:ext uri="{FF2B5EF4-FFF2-40B4-BE49-F238E27FC236}">
                <a16:creationId xmlns:a16="http://schemas.microsoft.com/office/drawing/2014/main" id="{EC131F07-7519-1918-CD6B-3ED9BA8DF0FE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4241240" y="2752083"/>
            <a:ext cx="3709520" cy="551741"/>
          </a:xfrm>
        </p:spPr>
        <p:txBody>
          <a:bodyPr anchor="b"/>
          <a:lstStyle>
            <a:lvl1pPr algn="l">
              <a:lnSpc>
                <a:spcPct val="120000"/>
              </a:lnSpc>
              <a:defRPr>
                <a:solidFill>
                  <a:schemeClr val="accent1"/>
                </a:solidFill>
                <a:latin typeface="+mj-lt"/>
              </a:defRPr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fi-FI" dirty="0"/>
              <a:t>Tapahtuma aikajanalla</a:t>
            </a:r>
          </a:p>
        </p:txBody>
      </p:sp>
      <p:sp>
        <p:nvSpPr>
          <p:cNvPr id="21" name="Sisällön paikkamerkki 2">
            <a:extLst>
              <a:ext uri="{FF2B5EF4-FFF2-40B4-BE49-F238E27FC236}">
                <a16:creationId xmlns:a16="http://schemas.microsoft.com/office/drawing/2014/main" id="{8011CA59-891F-0A53-9483-4FAD93D68FE6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8061400" y="3354465"/>
            <a:ext cx="3709520" cy="2887585"/>
          </a:xfrm>
        </p:spPr>
        <p:txBody>
          <a:bodyPr>
            <a:noAutofit/>
          </a:bodyPr>
          <a:lstStyle>
            <a:lvl1pPr algn="l">
              <a:lnSpc>
                <a:spcPct val="120000"/>
              </a:lnSpc>
              <a:defRPr sz="1400"/>
            </a:lvl1pPr>
            <a:lvl2pPr algn="r">
              <a:lnSpc>
                <a:spcPct val="120000"/>
              </a:lnSpc>
              <a:defRPr sz="1400"/>
            </a:lvl2pPr>
            <a:lvl3pPr algn="r">
              <a:lnSpc>
                <a:spcPct val="120000"/>
              </a:lnSpc>
              <a:defRPr sz="1400"/>
            </a:lvl3pPr>
            <a:lvl4pPr algn="r">
              <a:lnSpc>
                <a:spcPct val="120000"/>
              </a:lnSpc>
              <a:defRPr sz="1400"/>
            </a:lvl4pPr>
            <a:lvl5pPr algn="r">
              <a:lnSpc>
                <a:spcPct val="120000"/>
              </a:lnSpc>
              <a:defRPr sz="1400"/>
            </a:lvl5pPr>
          </a:lstStyle>
          <a:p>
            <a:pPr lvl="0"/>
            <a:r>
              <a:rPr lang="fi-FI" dirty="0"/>
              <a:t>Aikajanan selitysteksti tässä voi olla useammalla rivillä, koska tähän kyllä mahtuu.</a:t>
            </a:r>
          </a:p>
        </p:txBody>
      </p:sp>
      <p:sp>
        <p:nvSpPr>
          <p:cNvPr id="22" name="Sisällön paikkamerkki 2">
            <a:extLst>
              <a:ext uri="{FF2B5EF4-FFF2-40B4-BE49-F238E27FC236}">
                <a16:creationId xmlns:a16="http://schemas.microsoft.com/office/drawing/2014/main" id="{351CC328-FC4B-8EBF-A437-7B740A7FB5F3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8061400" y="2752083"/>
            <a:ext cx="3709520" cy="551741"/>
          </a:xfrm>
        </p:spPr>
        <p:txBody>
          <a:bodyPr anchor="b"/>
          <a:lstStyle>
            <a:lvl1pPr algn="l">
              <a:lnSpc>
                <a:spcPct val="120000"/>
              </a:lnSpc>
              <a:defRPr>
                <a:solidFill>
                  <a:schemeClr val="accent1"/>
                </a:solidFill>
                <a:latin typeface="+mj-lt"/>
              </a:defRPr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fi-FI" dirty="0"/>
              <a:t>Tapahtuma aikajanalla</a:t>
            </a:r>
          </a:p>
        </p:txBody>
      </p:sp>
      <p:sp>
        <p:nvSpPr>
          <p:cNvPr id="23" name="Ellipsi 22">
            <a:extLst>
              <a:ext uri="{FF2B5EF4-FFF2-40B4-BE49-F238E27FC236}">
                <a16:creationId xmlns:a16="http://schemas.microsoft.com/office/drawing/2014/main" id="{6245F2E3-770A-653F-5261-C0B33AF7515C}"/>
              </a:ext>
            </a:extLst>
          </p:cNvPr>
          <p:cNvSpPr>
            <a:spLocks noChangeAspect="1"/>
          </p:cNvSpPr>
          <p:nvPr userDrawn="1"/>
        </p:nvSpPr>
        <p:spPr>
          <a:xfrm>
            <a:off x="9829588" y="1864377"/>
            <a:ext cx="180000" cy="18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4" name="Ellipsi 23">
            <a:extLst>
              <a:ext uri="{FF2B5EF4-FFF2-40B4-BE49-F238E27FC236}">
                <a16:creationId xmlns:a16="http://schemas.microsoft.com/office/drawing/2014/main" id="{EC8F2170-86D1-C1A6-89A3-74A739A4CD3C}"/>
              </a:ext>
            </a:extLst>
          </p:cNvPr>
          <p:cNvSpPr>
            <a:spLocks noChangeAspect="1"/>
          </p:cNvSpPr>
          <p:nvPr userDrawn="1"/>
        </p:nvSpPr>
        <p:spPr>
          <a:xfrm>
            <a:off x="9784588" y="2447276"/>
            <a:ext cx="270000" cy="27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25" name="Suora yhdysviiva 24">
            <a:extLst>
              <a:ext uri="{FF2B5EF4-FFF2-40B4-BE49-F238E27FC236}">
                <a16:creationId xmlns:a16="http://schemas.microsoft.com/office/drawing/2014/main" id="{E020ABB6-65A4-0272-9404-6888473733B7}"/>
              </a:ext>
            </a:extLst>
          </p:cNvPr>
          <p:cNvCxnSpPr>
            <a:cxnSpLocks/>
            <a:stCxn id="24" idx="0"/>
            <a:endCxn id="23" idx="0"/>
          </p:cNvCxnSpPr>
          <p:nvPr userDrawn="1"/>
        </p:nvCxnSpPr>
        <p:spPr>
          <a:xfrm flipV="1">
            <a:off x="9919588" y="1864377"/>
            <a:ext cx="0" cy="582899"/>
          </a:xfrm>
          <a:prstGeom prst="line">
            <a:avLst/>
          </a:prstGeom>
          <a:ln w="25400" cap="rnd">
            <a:prstDash val="sysDot"/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Alatunnisteen paikkamerkki 4">
            <a:extLst>
              <a:ext uri="{FF2B5EF4-FFF2-40B4-BE49-F238E27FC236}">
                <a16:creationId xmlns:a16="http://schemas.microsoft.com/office/drawing/2014/main" id="{7E39C0C5-649A-832C-4EAB-538873B83E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251209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oitus kuvalla tumma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Kuvan paikkamerkki 14">
            <a:extLst>
              <a:ext uri="{FF2B5EF4-FFF2-40B4-BE49-F238E27FC236}">
                <a16:creationId xmlns:a16="http://schemas.microsoft.com/office/drawing/2014/main" id="{D61C3ABF-651E-A181-927C-92707CC2D63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8087678" cy="6858000"/>
          </a:xfrm>
          <a:custGeom>
            <a:avLst/>
            <a:gdLst>
              <a:gd name="connsiteX0" fmla="*/ 0 w 8087678"/>
              <a:gd name="connsiteY0" fmla="*/ 0 h 6858000"/>
              <a:gd name="connsiteX1" fmla="*/ 8087678 w 8087678"/>
              <a:gd name="connsiteY1" fmla="*/ 0 h 6858000"/>
              <a:gd name="connsiteX2" fmla="*/ 7289800 w 8087678"/>
              <a:gd name="connsiteY2" fmla="*/ 3429000 h 6858000"/>
              <a:gd name="connsiteX3" fmla="*/ 8087678 w 8087678"/>
              <a:gd name="connsiteY3" fmla="*/ 6858000 h 6858000"/>
              <a:gd name="connsiteX4" fmla="*/ 0 w 8087678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87678" h="6858000">
                <a:moveTo>
                  <a:pt x="0" y="0"/>
                </a:moveTo>
                <a:lnTo>
                  <a:pt x="8087678" y="0"/>
                </a:lnTo>
                <a:cubicBezTo>
                  <a:pt x="7576884" y="1033780"/>
                  <a:pt x="7289800" y="2197862"/>
                  <a:pt x="7289800" y="3429000"/>
                </a:cubicBezTo>
                <a:cubicBezTo>
                  <a:pt x="7289800" y="4660138"/>
                  <a:pt x="7576884" y="5824220"/>
                  <a:pt x="8087678" y="6858000"/>
                </a:cubicBez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kuva napsauttamalla kuvaketta tai raahaamalla kuva tähän päälle.</a:t>
            </a:r>
          </a:p>
        </p:txBody>
      </p:sp>
      <p:grpSp>
        <p:nvGrpSpPr>
          <p:cNvPr id="4" name="Ryhmä 3">
            <a:extLst>
              <a:ext uri="{FF2B5EF4-FFF2-40B4-BE49-F238E27FC236}">
                <a16:creationId xmlns:a16="http://schemas.microsoft.com/office/drawing/2014/main" id="{BE1E1A35-4353-A44C-5D31-6C5EAEADCE75}"/>
              </a:ext>
            </a:extLst>
          </p:cNvPr>
          <p:cNvGrpSpPr/>
          <p:nvPr userDrawn="1"/>
        </p:nvGrpSpPr>
        <p:grpSpPr>
          <a:xfrm>
            <a:off x="7277846" y="-4344022"/>
            <a:ext cx="15544507" cy="15545031"/>
            <a:chOff x="7277846" y="-4344022"/>
            <a:chExt cx="15544507" cy="15545031"/>
          </a:xfrm>
        </p:grpSpPr>
        <p:sp>
          <p:nvSpPr>
            <p:cNvPr id="5" name="Puolivapaa piirto 4">
              <a:extLst>
                <a:ext uri="{FF2B5EF4-FFF2-40B4-BE49-F238E27FC236}">
                  <a16:creationId xmlns:a16="http://schemas.microsoft.com/office/drawing/2014/main" id="{6AA95854-2B62-82D9-647E-3E8D90A2FE36}"/>
                </a:ext>
              </a:extLst>
            </p:cNvPr>
            <p:cNvSpPr/>
            <p:nvPr userDrawn="1"/>
          </p:nvSpPr>
          <p:spPr>
            <a:xfrm>
              <a:off x="7277846" y="-4344022"/>
              <a:ext cx="15544507" cy="15545031"/>
            </a:xfrm>
            <a:custGeom>
              <a:avLst/>
              <a:gdLst>
                <a:gd name="connsiteX0" fmla="*/ 15544508 w 15544507"/>
                <a:gd name="connsiteY0" fmla="*/ 7772517 h 15545031"/>
                <a:gd name="connsiteX1" fmla="*/ 7772255 w 15544507"/>
                <a:gd name="connsiteY1" fmla="*/ 15545033 h 15545031"/>
                <a:gd name="connsiteX2" fmla="*/ 1 w 15544507"/>
                <a:gd name="connsiteY2" fmla="*/ 7772517 h 15545031"/>
                <a:gd name="connsiteX3" fmla="*/ 7772255 w 15544507"/>
                <a:gd name="connsiteY3" fmla="*/ 0 h 15545031"/>
                <a:gd name="connsiteX4" fmla="*/ 15544508 w 15544507"/>
                <a:gd name="connsiteY4" fmla="*/ 7772517 h 15545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544507" h="15545031">
                  <a:moveTo>
                    <a:pt x="15544508" y="7772517"/>
                  </a:moveTo>
                  <a:cubicBezTo>
                    <a:pt x="15544508" y="12065158"/>
                    <a:pt x="12064751" y="15545033"/>
                    <a:pt x="7772255" y="15545033"/>
                  </a:cubicBezTo>
                  <a:cubicBezTo>
                    <a:pt x="3479757" y="15545033"/>
                    <a:pt x="1" y="12065158"/>
                    <a:pt x="1" y="7772517"/>
                  </a:cubicBezTo>
                  <a:cubicBezTo>
                    <a:pt x="1" y="3479874"/>
                    <a:pt x="3479757" y="0"/>
                    <a:pt x="7772255" y="0"/>
                  </a:cubicBezTo>
                  <a:cubicBezTo>
                    <a:pt x="12064751" y="0"/>
                    <a:pt x="15544508" y="3479874"/>
                    <a:pt x="15544508" y="7772517"/>
                  </a:cubicBezTo>
                  <a:close/>
                </a:path>
              </a:pathLst>
            </a:custGeom>
            <a:solidFill>
              <a:srgbClr val="E5007D"/>
            </a:solidFill>
            <a:ln w="1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dirty="0"/>
            </a:p>
          </p:txBody>
        </p:sp>
        <p:grpSp>
          <p:nvGrpSpPr>
            <p:cNvPr id="6" name="Ryhmä 5">
              <a:extLst>
                <a:ext uri="{FF2B5EF4-FFF2-40B4-BE49-F238E27FC236}">
                  <a16:creationId xmlns:a16="http://schemas.microsoft.com/office/drawing/2014/main" id="{5FE103A1-2ED1-2266-339B-A99EB08234FD}"/>
                </a:ext>
              </a:extLst>
            </p:cNvPr>
            <p:cNvGrpSpPr/>
            <p:nvPr userDrawn="1"/>
          </p:nvGrpSpPr>
          <p:grpSpPr>
            <a:xfrm>
              <a:off x="8420304" y="1254738"/>
              <a:ext cx="4347426" cy="4347573"/>
              <a:chOff x="8420304" y="1254738"/>
              <a:chExt cx="4347426" cy="4347573"/>
            </a:xfrm>
          </p:grpSpPr>
          <p:sp>
            <p:nvSpPr>
              <p:cNvPr id="7" name="Puolivapaa piirto 6">
                <a:extLst>
                  <a:ext uri="{FF2B5EF4-FFF2-40B4-BE49-F238E27FC236}">
                    <a16:creationId xmlns:a16="http://schemas.microsoft.com/office/drawing/2014/main" id="{1A5A8A0B-7E5D-050E-E4C9-E2E0459ACD84}"/>
                  </a:ext>
                </a:extLst>
              </p:cNvPr>
              <p:cNvSpPr/>
              <p:nvPr userDrawn="1"/>
            </p:nvSpPr>
            <p:spPr>
              <a:xfrm>
                <a:off x="8420304" y="1254738"/>
                <a:ext cx="4347426" cy="4347573"/>
              </a:xfrm>
              <a:custGeom>
                <a:avLst/>
                <a:gdLst>
                  <a:gd name="connsiteX0" fmla="*/ 2173682 w 4347426"/>
                  <a:gd name="connsiteY0" fmla="*/ 4347574 h 4347573"/>
                  <a:gd name="connsiteX1" fmla="*/ 0 w 4347426"/>
                  <a:gd name="connsiteY1" fmla="*/ 2173819 h 4347573"/>
                  <a:gd name="connsiteX2" fmla="*/ 2173682 w 4347426"/>
                  <a:gd name="connsiteY2" fmla="*/ 0 h 4347573"/>
                  <a:gd name="connsiteX3" fmla="*/ 4347427 w 4347426"/>
                  <a:gd name="connsiteY3" fmla="*/ 2173819 h 4347573"/>
                  <a:gd name="connsiteX4" fmla="*/ 2173682 w 4347426"/>
                  <a:gd name="connsiteY4" fmla="*/ 4347574 h 4347573"/>
                  <a:gd name="connsiteX5" fmla="*/ 2173682 w 4347426"/>
                  <a:gd name="connsiteY5" fmla="*/ 177140 h 4347573"/>
                  <a:gd name="connsiteX6" fmla="*/ 177134 w 4347426"/>
                  <a:gd name="connsiteY6" fmla="*/ 2173756 h 4347573"/>
                  <a:gd name="connsiteX7" fmla="*/ 2173682 w 4347426"/>
                  <a:gd name="connsiteY7" fmla="*/ 4170370 h 4347573"/>
                  <a:gd name="connsiteX8" fmla="*/ 4170229 w 4347426"/>
                  <a:gd name="connsiteY8" fmla="*/ 2173756 h 4347573"/>
                  <a:gd name="connsiteX9" fmla="*/ 2173682 w 4347426"/>
                  <a:gd name="connsiteY9" fmla="*/ 177140 h 43475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347426" h="4347573">
                    <a:moveTo>
                      <a:pt x="2173682" y="4347574"/>
                    </a:moveTo>
                    <a:cubicBezTo>
                      <a:pt x="975066" y="4347574"/>
                      <a:pt x="0" y="3372412"/>
                      <a:pt x="0" y="2173819"/>
                    </a:cubicBezTo>
                    <a:cubicBezTo>
                      <a:pt x="0" y="975226"/>
                      <a:pt x="975129" y="0"/>
                      <a:pt x="2173682" y="0"/>
                    </a:cubicBezTo>
                    <a:cubicBezTo>
                      <a:pt x="3372234" y="0"/>
                      <a:pt x="4347427" y="975162"/>
                      <a:pt x="4347427" y="2173819"/>
                    </a:cubicBezTo>
                    <a:cubicBezTo>
                      <a:pt x="4347427" y="3372475"/>
                      <a:pt x="3372298" y="4347574"/>
                      <a:pt x="2173682" y="4347574"/>
                    </a:cubicBezTo>
                    <a:close/>
                    <a:moveTo>
                      <a:pt x="2173682" y="177140"/>
                    </a:moveTo>
                    <a:cubicBezTo>
                      <a:pt x="1072801" y="177140"/>
                      <a:pt x="177134" y="1072838"/>
                      <a:pt x="177134" y="2173756"/>
                    </a:cubicBezTo>
                    <a:cubicBezTo>
                      <a:pt x="177134" y="3274672"/>
                      <a:pt x="1072801" y="4170370"/>
                      <a:pt x="2173682" y="4170370"/>
                    </a:cubicBezTo>
                    <a:cubicBezTo>
                      <a:pt x="3274562" y="4170370"/>
                      <a:pt x="4170229" y="3274736"/>
                      <a:pt x="4170229" y="2173756"/>
                    </a:cubicBezTo>
                    <a:cubicBezTo>
                      <a:pt x="4170229" y="1072774"/>
                      <a:pt x="3274562" y="177140"/>
                      <a:pt x="2173682" y="17714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3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i-FI"/>
              </a:p>
            </p:txBody>
          </p:sp>
          <p:grpSp>
            <p:nvGrpSpPr>
              <p:cNvPr id="9" name="Ryhmä 8">
                <a:extLst>
                  <a:ext uri="{FF2B5EF4-FFF2-40B4-BE49-F238E27FC236}">
                    <a16:creationId xmlns:a16="http://schemas.microsoft.com/office/drawing/2014/main" id="{28E0152B-5853-C6E4-A097-98E11C0C82AC}"/>
                  </a:ext>
                </a:extLst>
              </p:cNvPr>
              <p:cNvGrpSpPr/>
              <p:nvPr userDrawn="1"/>
            </p:nvGrpSpPr>
            <p:grpSpPr>
              <a:xfrm>
                <a:off x="9364552" y="2509938"/>
                <a:ext cx="2695237" cy="1917341"/>
                <a:chOff x="9364552" y="2509938"/>
                <a:chExt cx="2695237" cy="1917341"/>
              </a:xfrm>
            </p:grpSpPr>
            <p:sp>
              <p:nvSpPr>
                <p:cNvPr id="10" name="Puolivapaa piirto 9">
                  <a:extLst>
                    <a:ext uri="{FF2B5EF4-FFF2-40B4-BE49-F238E27FC236}">
                      <a16:creationId xmlns:a16="http://schemas.microsoft.com/office/drawing/2014/main" id="{CA600F29-A487-71B2-6E05-AE91E70DBCAF}"/>
                    </a:ext>
                  </a:extLst>
                </p:cNvPr>
                <p:cNvSpPr/>
                <p:nvPr userDrawn="1"/>
              </p:nvSpPr>
              <p:spPr>
                <a:xfrm>
                  <a:off x="10291756" y="2509938"/>
                  <a:ext cx="1768033" cy="1917341"/>
                </a:xfrm>
                <a:custGeom>
                  <a:avLst/>
                  <a:gdLst>
                    <a:gd name="connsiteX0" fmla="*/ 1705167 w 1768033"/>
                    <a:gd name="connsiteY0" fmla="*/ 1917341 h 1917341"/>
                    <a:gd name="connsiteX1" fmla="*/ 1598518 w 1768033"/>
                    <a:gd name="connsiteY1" fmla="*/ 1917341 h 1917341"/>
                    <a:gd name="connsiteX2" fmla="*/ 1541850 w 1768033"/>
                    <a:gd name="connsiteY2" fmla="*/ 1880346 h 1917341"/>
                    <a:gd name="connsiteX3" fmla="*/ 886797 w 1768033"/>
                    <a:gd name="connsiteY3" fmla="*/ 408403 h 1917341"/>
                    <a:gd name="connsiteX4" fmla="*/ 881322 w 1768033"/>
                    <a:gd name="connsiteY4" fmla="*/ 408403 h 1917341"/>
                    <a:gd name="connsiteX5" fmla="*/ 226078 w 1768033"/>
                    <a:gd name="connsiteY5" fmla="*/ 1880793 h 1917341"/>
                    <a:gd name="connsiteX6" fmla="*/ 169601 w 1768033"/>
                    <a:gd name="connsiteY6" fmla="*/ 1917341 h 1917341"/>
                    <a:gd name="connsiteX7" fmla="*/ 62952 w 1768033"/>
                    <a:gd name="connsiteY7" fmla="*/ 1917341 h 1917341"/>
                    <a:gd name="connsiteX8" fmla="*/ 8958 w 1768033"/>
                    <a:gd name="connsiteY8" fmla="*/ 1890025 h 1917341"/>
                    <a:gd name="connsiteX9" fmla="*/ 6475 w 1768033"/>
                    <a:gd name="connsiteY9" fmla="*/ 1830681 h 1917341"/>
                    <a:gd name="connsiteX10" fmla="*/ 816886 w 1768033"/>
                    <a:gd name="connsiteY10" fmla="*/ 36549 h 1917341"/>
                    <a:gd name="connsiteX11" fmla="*/ 873363 w 1768033"/>
                    <a:gd name="connsiteY11" fmla="*/ 0 h 1917341"/>
                    <a:gd name="connsiteX12" fmla="*/ 899978 w 1768033"/>
                    <a:gd name="connsiteY12" fmla="*/ 0 h 1917341"/>
                    <a:gd name="connsiteX13" fmla="*/ 956263 w 1768033"/>
                    <a:gd name="connsiteY13" fmla="*/ 36102 h 1917341"/>
                    <a:gd name="connsiteX14" fmla="*/ 1761580 w 1768033"/>
                    <a:gd name="connsiteY14" fmla="*/ 1830744 h 1917341"/>
                    <a:gd name="connsiteX15" fmla="*/ 1759097 w 1768033"/>
                    <a:gd name="connsiteY15" fmla="*/ 1889961 h 1917341"/>
                    <a:gd name="connsiteX16" fmla="*/ 1705104 w 1768033"/>
                    <a:gd name="connsiteY16" fmla="*/ 1917277 h 19173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768033" h="1917341">
                      <a:moveTo>
                        <a:pt x="1705167" y="1917341"/>
                      </a:moveTo>
                      <a:lnTo>
                        <a:pt x="1598518" y="1917341"/>
                      </a:lnTo>
                      <a:cubicBezTo>
                        <a:pt x="1569547" y="1917341"/>
                        <a:pt x="1549172" y="1898748"/>
                        <a:pt x="1541850" y="1880346"/>
                      </a:cubicBezTo>
                      <a:cubicBezTo>
                        <a:pt x="1536820" y="1869012"/>
                        <a:pt x="1021208" y="707669"/>
                        <a:pt x="886797" y="408403"/>
                      </a:cubicBezTo>
                      <a:lnTo>
                        <a:pt x="881322" y="408403"/>
                      </a:lnTo>
                      <a:lnTo>
                        <a:pt x="226078" y="1880793"/>
                      </a:lnTo>
                      <a:cubicBezTo>
                        <a:pt x="218883" y="1898748"/>
                        <a:pt x="198508" y="1917341"/>
                        <a:pt x="169601" y="1917341"/>
                      </a:cubicBezTo>
                      <a:lnTo>
                        <a:pt x="62952" y="1917341"/>
                      </a:lnTo>
                      <a:cubicBezTo>
                        <a:pt x="39775" y="1917341"/>
                        <a:pt x="20101" y="1907344"/>
                        <a:pt x="8958" y="1890025"/>
                      </a:cubicBezTo>
                      <a:cubicBezTo>
                        <a:pt x="-2057" y="1872833"/>
                        <a:pt x="-2948" y="1851184"/>
                        <a:pt x="6475" y="1830681"/>
                      </a:cubicBezTo>
                      <a:lnTo>
                        <a:pt x="816886" y="36549"/>
                      </a:lnTo>
                      <a:cubicBezTo>
                        <a:pt x="828856" y="12480"/>
                        <a:pt x="848340" y="0"/>
                        <a:pt x="873363" y="0"/>
                      </a:cubicBezTo>
                      <a:lnTo>
                        <a:pt x="899978" y="0"/>
                      </a:lnTo>
                      <a:cubicBezTo>
                        <a:pt x="917424" y="0"/>
                        <a:pt x="941300" y="6240"/>
                        <a:pt x="956263" y="36102"/>
                      </a:cubicBezTo>
                      <a:lnTo>
                        <a:pt x="1761580" y="1830744"/>
                      </a:lnTo>
                      <a:cubicBezTo>
                        <a:pt x="1771004" y="1851184"/>
                        <a:pt x="1770048" y="1872770"/>
                        <a:pt x="1759097" y="1889961"/>
                      </a:cubicBezTo>
                      <a:cubicBezTo>
                        <a:pt x="1747954" y="1907344"/>
                        <a:pt x="1728280" y="1917277"/>
                        <a:pt x="1705104" y="191727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37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i-FI"/>
                </a:p>
              </p:txBody>
            </p:sp>
            <p:sp>
              <p:nvSpPr>
                <p:cNvPr id="11" name="Puolivapaa piirto 10">
                  <a:extLst>
                    <a:ext uri="{FF2B5EF4-FFF2-40B4-BE49-F238E27FC236}">
                      <a16:creationId xmlns:a16="http://schemas.microsoft.com/office/drawing/2014/main" id="{42FD9614-DBA5-C3F2-6CF2-4025766177D7}"/>
                    </a:ext>
                  </a:extLst>
                </p:cNvPr>
                <p:cNvSpPr/>
                <p:nvPr userDrawn="1"/>
              </p:nvSpPr>
              <p:spPr>
                <a:xfrm>
                  <a:off x="9364552" y="2536553"/>
                  <a:ext cx="1176204" cy="1890725"/>
                </a:xfrm>
                <a:custGeom>
                  <a:avLst/>
                  <a:gdLst>
                    <a:gd name="connsiteX0" fmla="*/ 166884 w 1176204"/>
                    <a:gd name="connsiteY0" fmla="*/ 1890726 h 1890725"/>
                    <a:gd name="connsiteX1" fmla="*/ 62907 w 1176204"/>
                    <a:gd name="connsiteY1" fmla="*/ 1890726 h 1890725"/>
                    <a:gd name="connsiteX2" fmla="*/ 0 w 1176204"/>
                    <a:gd name="connsiteY2" fmla="*/ 1827816 h 1890725"/>
                    <a:gd name="connsiteX3" fmla="*/ 0 w 1176204"/>
                    <a:gd name="connsiteY3" fmla="*/ 62910 h 1890725"/>
                    <a:gd name="connsiteX4" fmla="*/ 62907 w 1176204"/>
                    <a:gd name="connsiteY4" fmla="*/ 0 h 1890725"/>
                    <a:gd name="connsiteX5" fmla="*/ 1113297 w 1176204"/>
                    <a:gd name="connsiteY5" fmla="*/ 0 h 1890725"/>
                    <a:gd name="connsiteX6" fmla="*/ 1176204 w 1176204"/>
                    <a:gd name="connsiteY6" fmla="*/ 62910 h 1890725"/>
                    <a:gd name="connsiteX7" fmla="*/ 1176204 w 1176204"/>
                    <a:gd name="connsiteY7" fmla="*/ 140210 h 1890725"/>
                    <a:gd name="connsiteX8" fmla="*/ 1113297 w 1176204"/>
                    <a:gd name="connsiteY8" fmla="*/ 203119 h 1890725"/>
                    <a:gd name="connsiteX9" fmla="*/ 229791 w 1176204"/>
                    <a:gd name="connsiteY9" fmla="*/ 203119 h 1890725"/>
                    <a:gd name="connsiteX10" fmla="*/ 229791 w 1176204"/>
                    <a:gd name="connsiteY10" fmla="*/ 909133 h 1890725"/>
                    <a:gd name="connsiteX11" fmla="*/ 982643 w 1176204"/>
                    <a:gd name="connsiteY11" fmla="*/ 909133 h 1890725"/>
                    <a:gd name="connsiteX12" fmla="*/ 1045550 w 1176204"/>
                    <a:gd name="connsiteY12" fmla="*/ 972042 h 1890725"/>
                    <a:gd name="connsiteX13" fmla="*/ 1045550 w 1176204"/>
                    <a:gd name="connsiteY13" fmla="*/ 1049342 h 1890725"/>
                    <a:gd name="connsiteX14" fmla="*/ 982643 w 1176204"/>
                    <a:gd name="connsiteY14" fmla="*/ 1112252 h 1890725"/>
                    <a:gd name="connsiteX15" fmla="*/ 229791 w 1176204"/>
                    <a:gd name="connsiteY15" fmla="*/ 1112252 h 1890725"/>
                    <a:gd name="connsiteX16" fmla="*/ 229791 w 1176204"/>
                    <a:gd name="connsiteY16" fmla="*/ 1827816 h 1890725"/>
                    <a:gd name="connsiteX17" fmla="*/ 166884 w 1176204"/>
                    <a:gd name="connsiteY17" fmla="*/ 1890726 h 18907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1176204" h="1890725">
                      <a:moveTo>
                        <a:pt x="166884" y="1890726"/>
                      </a:moveTo>
                      <a:lnTo>
                        <a:pt x="62907" y="1890726"/>
                      </a:lnTo>
                      <a:cubicBezTo>
                        <a:pt x="28207" y="1890726"/>
                        <a:pt x="0" y="1862518"/>
                        <a:pt x="0" y="1827816"/>
                      </a:cubicBezTo>
                      <a:lnTo>
                        <a:pt x="0" y="62910"/>
                      </a:lnTo>
                      <a:cubicBezTo>
                        <a:pt x="0" y="28208"/>
                        <a:pt x="28207" y="0"/>
                        <a:pt x="62907" y="0"/>
                      </a:cubicBezTo>
                      <a:lnTo>
                        <a:pt x="1113297" y="0"/>
                      </a:lnTo>
                      <a:cubicBezTo>
                        <a:pt x="1147998" y="0"/>
                        <a:pt x="1176204" y="28208"/>
                        <a:pt x="1176204" y="62910"/>
                      </a:cubicBezTo>
                      <a:lnTo>
                        <a:pt x="1176204" y="140210"/>
                      </a:lnTo>
                      <a:cubicBezTo>
                        <a:pt x="1176204" y="174911"/>
                        <a:pt x="1147998" y="203119"/>
                        <a:pt x="1113297" y="203119"/>
                      </a:cubicBezTo>
                      <a:lnTo>
                        <a:pt x="229791" y="203119"/>
                      </a:lnTo>
                      <a:lnTo>
                        <a:pt x="229791" y="909133"/>
                      </a:lnTo>
                      <a:lnTo>
                        <a:pt x="982643" y="909133"/>
                      </a:lnTo>
                      <a:cubicBezTo>
                        <a:pt x="1016134" y="909133"/>
                        <a:pt x="1045550" y="938550"/>
                        <a:pt x="1045550" y="972042"/>
                      </a:cubicBezTo>
                      <a:lnTo>
                        <a:pt x="1045550" y="1049342"/>
                      </a:lnTo>
                      <a:cubicBezTo>
                        <a:pt x="1045550" y="1082835"/>
                        <a:pt x="1016134" y="1112252"/>
                        <a:pt x="982643" y="1112252"/>
                      </a:cubicBezTo>
                      <a:lnTo>
                        <a:pt x="229791" y="1112252"/>
                      </a:lnTo>
                      <a:lnTo>
                        <a:pt x="229791" y="1827816"/>
                      </a:lnTo>
                      <a:cubicBezTo>
                        <a:pt x="229791" y="1861309"/>
                        <a:pt x="200439" y="1890726"/>
                        <a:pt x="166884" y="189072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37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i-FI"/>
                </a:p>
              </p:txBody>
            </p:sp>
          </p:grpSp>
        </p:grpSp>
      </p:grpSp>
      <p:sp>
        <p:nvSpPr>
          <p:cNvPr id="8" name="Alaotsikko 2">
            <a:extLst>
              <a:ext uri="{FF2B5EF4-FFF2-40B4-BE49-F238E27FC236}">
                <a16:creationId xmlns:a16="http://schemas.microsoft.com/office/drawing/2014/main" id="{5851B0E0-05EF-9FC0-D8E6-911D07C3777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24329" y="3854450"/>
            <a:ext cx="6541621" cy="1915327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>
                <a:solidFill>
                  <a:schemeClr val="bg1"/>
                </a:solidFill>
                <a:effectLst>
                  <a:outerShdw blurRad="533400" dir="5400000" sx="105000" sy="105000" algn="ctr" rotWithShape="0">
                    <a:srgbClr val="000000"/>
                  </a:outerShd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Huomioi, että tähän kuvaan ei voi laittaa vaaleaa kuvaa, jotta tekstin luettavuus ei kärsi.</a:t>
            </a:r>
          </a:p>
        </p:txBody>
      </p:sp>
      <p:sp>
        <p:nvSpPr>
          <p:cNvPr id="12" name="Otsikko 1">
            <a:extLst>
              <a:ext uri="{FF2B5EF4-FFF2-40B4-BE49-F238E27FC236}">
                <a16:creationId xmlns:a16="http://schemas.microsoft.com/office/drawing/2014/main" id="{9BB1719E-AC32-EE82-B6CE-BAB4C042FC9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4329" y="2536553"/>
            <a:ext cx="6541621" cy="121837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>
                <a:solidFill>
                  <a:schemeClr val="bg1"/>
                </a:solidFill>
                <a:effectLst>
                  <a:outerShdw blurRad="533400" dir="5400000" sx="105000" sy="105000" algn="ctr" rotWithShape="0">
                    <a:srgbClr val="000000"/>
                  </a:outerShdw>
                </a:effectLst>
                <a:latin typeface="Merriweather Black" panose="00000A00000000000000" pitchFamily="2" charset="0"/>
              </a:defRPr>
            </a:lvl1pPr>
          </a:lstStyle>
          <a:p>
            <a:r>
              <a:rPr lang="fi-FI" dirty="0"/>
              <a:t>Otsikkodia, jossa tekstin taustalla tumma kuva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6155627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kajana vaaka lopet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isällön paikkamerkki 2">
            <a:extLst>
              <a:ext uri="{FF2B5EF4-FFF2-40B4-BE49-F238E27FC236}">
                <a16:creationId xmlns:a16="http://schemas.microsoft.com/office/drawing/2014/main" id="{8B3C5A68-7784-C424-882B-C2EC7FD79E6A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8061400" y="3354465"/>
            <a:ext cx="3709520" cy="2887585"/>
          </a:xfrm>
        </p:spPr>
        <p:txBody>
          <a:bodyPr>
            <a:noAutofit/>
          </a:bodyPr>
          <a:lstStyle>
            <a:lvl1pPr algn="l">
              <a:lnSpc>
                <a:spcPct val="120000"/>
              </a:lnSpc>
              <a:defRPr sz="1400"/>
            </a:lvl1pPr>
            <a:lvl2pPr algn="r">
              <a:lnSpc>
                <a:spcPct val="120000"/>
              </a:lnSpc>
              <a:defRPr sz="1400"/>
            </a:lvl2pPr>
            <a:lvl3pPr algn="r">
              <a:lnSpc>
                <a:spcPct val="120000"/>
              </a:lnSpc>
              <a:defRPr sz="1400"/>
            </a:lvl3pPr>
            <a:lvl4pPr algn="r">
              <a:lnSpc>
                <a:spcPct val="120000"/>
              </a:lnSpc>
              <a:defRPr sz="1400"/>
            </a:lvl4pPr>
            <a:lvl5pPr algn="r">
              <a:lnSpc>
                <a:spcPct val="120000"/>
              </a:lnSpc>
              <a:defRPr sz="1400"/>
            </a:lvl5pPr>
          </a:lstStyle>
          <a:p>
            <a:pPr lvl="0"/>
            <a:r>
              <a:rPr lang="fi-FI" dirty="0"/>
              <a:t>Aikajanan selitysteksti tässä voi olla useammalla rivillä, koska tähän kyllä mahtuu.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C502BD84-2D0A-7B92-FE26-1BD451C54A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546185"/>
            <a:ext cx="10573347" cy="882300"/>
          </a:xfrm>
          <a:prstGeom prst="rect">
            <a:avLst/>
          </a:prstGeom>
        </p:spPr>
        <p:txBody>
          <a:bodyPr anchor="ctr"/>
          <a:lstStyle>
            <a:lvl1pPr algn="ctr">
              <a:defRPr/>
            </a:lvl1pPr>
          </a:lstStyle>
          <a:p>
            <a:r>
              <a:rPr lang="fi-FI" dirty="0"/>
              <a:t>Aikajana vaaka lopetus</a:t>
            </a:r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ADC9F407-265F-6246-8D03-A7B86A176F3A}" type="datetime1">
              <a:rPr lang="fi-FI" smtClean="0"/>
              <a:t>7.5.2025</a:t>
            </a:fld>
            <a:endParaRPr lang="fi-FI" dirty="0"/>
          </a:p>
        </p:txBody>
      </p:sp>
      <p:sp>
        <p:nvSpPr>
          <p:cNvPr id="4" name="Ellipsi 3">
            <a:extLst>
              <a:ext uri="{FF2B5EF4-FFF2-40B4-BE49-F238E27FC236}">
                <a16:creationId xmlns:a16="http://schemas.microsoft.com/office/drawing/2014/main" id="{AEE8E3FE-382B-A73F-14BB-A24DCA205C52}"/>
              </a:ext>
            </a:extLst>
          </p:cNvPr>
          <p:cNvSpPr/>
          <p:nvPr userDrawn="1"/>
        </p:nvSpPr>
        <p:spPr>
          <a:xfrm>
            <a:off x="11139020" y="1645902"/>
            <a:ext cx="628650" cy="62865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6" name="Kuva 5" descr="Valintamerkki tasaisella täytöllä">
            <a:extLst>
              <a:ext uri="{FF2B5EF4-FFF2-40B4-BE49-F238E27FC236}">
                <a16:creationId xmlns:a16="http://schemas.microsoft.com/office/drawing/2014/main" id="{41B5FE6A-C122-AF02-2A77-A295FA83B72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33744" y="1740627"/>
            <a:ext cx="439200" cy="439200"/>
          </a:xfrm>
          <a:prstGeom prst="rect">
            <a:avLst/>
          </a:prstGeom>
        </p:spPr>
      </p:pic>
      <p:sp>
        <p:nvSpPr>
          <p:cNvPr id="7" name="Sisällön paikkamerkki 2">
            <a:extLst>
              <a:ext uri="{FF2B5EF4-FFF2-40B4-BE49-F238E27FC236}">
                <a16:creationId xmlns:a16="http://schemas.microsoft.com/office/drawing/2014/main" id="{132B7767-DF5F-5483-BBB7-35B0626A866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23864" y="3354465"/>
            <a:ext cx="3709520" cy="2887585"/>
          </a:xfrm>
        </p:spPr>
        <p:txBody>
          <a:bodyPr>
            <a:noAutofit/>
          </a:bodyPr>
          <a:lstStyle>
            <a:lvl1pPr algn="l">
              <a:lnSpc>
                <a:spcPct val="120000"/>
              </a:lnSpc>
              <a:defRPr sz="1400"/>
            </a:lvl1pPr>
            <a:lvl2pPr algn="r">
              <a:lnSpc>
                <a:spcPct val="120000"/>
              </a:lnSpc>
              <a:defRPr sz="1400"/>
            </a:lvl2pPr>
            <a:lvl3pPr algn="r">
              <a:lnSpc>
                <a:spcPct val="120000"/>
              </a:lnSpc>
              <a:defRPr sz="1400"/>
            </a:lvl3pPr>
            <a:lvl4pPr algn="r">
              <a:lnSpc>
                <a:spcPct val="120000"/>
              </a:lnSpc>
              <a:defRPr sz="1400"/>
            </a:lvl4pPr>
            <a:lvl5pPr algn="r">
              <a:lnSpc>
                <a:spcPct val="120000"/>
              </a:lnSpc>
              <a:defRPr sz="1400"/>
            </a:lvl5pPr>
          </a:lstStyle>
          <a:p>
            <a:pPr lvl="0"/>
            <a:r>
              <a:rPr lang="fi-FI" dirty="0"/>
              <a:t>Aikajanan selitysteksti tässä voi olla useammalla rivillä, koska tähän kyllä mahtuu.</a:t>
            </a:r>
          </a:p>
        </p:txBody>
      </p:sp>
      <p:cxnSp>
        <p:nvCxnSpPr>
          <p:cNvPr id="10" name="Suora yhdysviiva 9">
            <a:extLst>
              <a:ext uri="{FF2B5EF4-FFF2-40B4-BE49-F238E27FC236}">
                <a16:creationId xmlns:a16="http://schemas.microsoft.com/office/drawing/2014/main" id="{29AC4624-6DE2-F67A-4EF0-78D5AE8662DB}"/>
              </a:ext>
            </a:extLst>
          </p:cNvPr>
          <p:cNvCxnSpPr>
            <a:cxnSpLocks/>
            <a:endCxn id="4" idx="2"/>
          </p:cNvCxnSpPr>
          <p:nvPr userDrawn="1"/>
        </p:nvCxnSpPr>
        <p:spPr>
          <a:xfrm>
            <a:off x="-50800" y="1960227"/>
            <a:ext cx="1118982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Ellipsi 12">
            <a:extLst>
              <a:ext uri="{FF2B5EF4-FFF2-40B4-BE49-F238E27FC236}">
                <a16:creationId xmlns:a16="http://schemas.microsoft.com/office/drawing/2014/main" id="{C7EFE9D7-190F-2185-9B9C-3425B482A758}"/>
              </a:ext>
            </a:extLst>
          </p:cNvPr>
          <p:cNvSpPr>
            <a:spLocks noChangeAspect="1"/>
          </p:cNvSpPr>
          <p:nvPr userDrawn="1"/>
        </p:nvSpPr>
        <p:spPr>
          <a:xfrm>
            <a:off x="2189090" y="1864377"/>
            <a:ext cx="180000" cy="18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4" name="Ellipsi 13">
            <a:extLst>
              <a:ext uri="{FF2B5EF4-FFF2-40B4-BE49-F238E27FC236}">
                <a16:creationId xmlns:a16="http://schemas.microsoft.com/office/drawing/2014/main" id="{CB50D677-0C4E-BD02-2CAC-D142C25F341A}"/>
              </a:ext>
            </a:extLst>
          </p:cNvPr>
          <p:cNvSpPr>
            <a:spLocks noChangeAspect="1"/>
          </p:cNvSpPr>
          <p:nvPr userDrawn="1"/>
        </p:nvSpPr>
        <p:spPr>
          <a:xfrm>
            <a:off x="2144090" y="2447276"/>
            <a:ext cx="270000" cy="27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15" name="Suora yhdysviiva 14">
            <a:extLst>
              <a:ext uri="{FF2B5EF4-FFF2-40B4-BE49-F238E27FC236}">
                <a16:creationId xmlns:a16="http://schemas.microsoft.com/office/drawing/2014/main" id="{3DB6DD22-8A91-6044-35D8-877D3F3CF2D6}"/>
              </a:ext>
            </a:extLst>
          </p:cNvPr>
          <p:cNvCxnSpPr>
            <a:cxnSpLocks/>
            <a:stCxn id="14" idx="0"/>
            <a:endCxn id="13" idx="0"/>
          </p:cNvCxnSpPr>
          <p:nvPr userDrawn="1"/>
        </p:nvCxnSpPr>
        <p:spPr>
          <a:xfrm flipV="1">
            <a:off x="2279090" y="1864377"/>
            <a:ext cx="0" cy="582899"/>
          </a:xfrm>
          <a:prstGeom prst="line">
            <a:avLst/>
          </a:prstGeom>
          <a:ln w="25400" cap="rnd">
            <a:prstDash val="sysDot"/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Sisällön paikkamerkki 2">
            <a:extLst>
              <a:ext uri="{FF2B5EF4-FFF2-40B4-BE49-F238E27FC236}">
                <a16:creationId xmlns:a16="http://schemas.microsoft.com/office/drawing/2014/main" id="{65A2FF5E-BCDB-B156-AE41-D4DC80F9857A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23864" y="2752083"/>
            <a:ext cx="3709520" cy="551741"/>
          </a:xfrm>
        </p:spPr>
        <p:txBody>
          <a:bodyPr anchor="b"/>
          <a:lstStyle>
            <a:lvl1pPr algn="l">
              <a:lnSpc>
                <a:spcPct val="120000"/>
              </a:lnSpc>
              <a:defRPr>
                <a:solidFill>
                  <a:schemeClr val="accent1"/>
                </a:solidFill>
                <a:latin typeface="+mj-lt"/>
              </a:defRPr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fi-FI" dirty="0"/>
              <a:t>Tapahtuma aikajanalla</a:t>
            </a:r>
          </a:p>
        </p:txBody>
      </p:sp>
      <p:sp>
        <p:nvSpPr>
          <p:cNvPr id="17" name="Sisällön paikkamerkki 2">
            <a:extLst>
              <a:ext uri="{FF2B5EF4-FFF2-40B4-BE49-F238E27FC236}">
                <a16:creationId xmlns:a16="http://schemas.microsoft.com/office/drawing/2014/main" id="{493FF7E4-74FB-0118-BFFE-1E0DE7022706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4241240" y="3354465"/>
            <a:ext cx="3709520" cy="2887585"/>
          </a:xfrm>
        </p:spPr>
        <p:txBody>
          <a:bodyPr>
            <a:noAutofit/>
          </a:bodyPr>
          <a:lstStyle>
            <a:lvl1pPr algn="l">
              <a:lnSpc>
                <a:spcPct val="120000"/>
              </a:lnSpc>
              <a:defRPr sz="1400"/>
            </a:lvl1pPr>
            <a:lvl2pPr algn="r">
              <a:lnSpc>
                <a:spcPct val="120000"/>
              </a:lnSpc>
              <a:defRPr sz="1400"/>
            </a:lvl2pPr>
            <a:lvl3pPr algn="r">
              <a:lnSpc>
                <a:spcPct val="120000"/>
              </a:lnSpc>
              <a:defRPr sz="1400"/>
            </a:lvl3pPr>
            <a:lvl4pPr algn="r">
              <a:lnSpc>
                <a:spcPct val="120000"/>
              </a:lnSpc>
              <a:defRPr sz="1400"/>
            </a:lvl4pPr>
            <a:lvl5pPr algn="r">
              <a:lnSpc>
                <a:spcPct val="120000"/>
              </a:lnSpc>
              <a:defRPr sz="1400"/>
            </a:lvl5pPr>
          </a:lstStyle>
          <a:p>
            <a:pPr lvl="0"/>
            <a:r>
              <a:rPr lang="fi-FI" dirty="0"/>
              <a:t>Aikajanan selitysteksti tässä voi olla useammalla rivillä, koska tähän kyllä mahtuu.</a:t>
            </a:r>
          </a:p>
        </p:txBody>
      </p:sp>
      <p:sp>
        <p:nvSpPr>
          <p:cNvPr id="18" name="Ellipsi 17">
            <a:extLst>
              <a:ext uri="{FF2B5EF4-FFF2-40B4-BE49-F238E27FC236}">
                <a16:creationId xmlns:a16="http://schemas.microsoft.com/office/drawing/2014/main" id="{F8BA4A29-9354-539F-1F6D-90A99045E7E5}"/>
              </a:ext>
            </a:extLst>
          </p:cNvPr>
          <p:cNvSpPr>
            <a:spLocks noChangeAspect="1"/>
          </p:cNvSpPr>
          <p:nvPr userDrawn="1"/>
        </p:nvSpPr>
        <p:spPr>
          <a:xfrm>
            <a:off x="6006000" y="1864377"/>
            <a:ext cx="180000" cy="18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9" name="Ellipsi 18">
            <a:extLst>
              <a:ext uri="{FF2B5EF4-FFF2-40B4-BE49-F238E27FC236}">
                <a16:creationId xmlns:a16="http://schemas.microsoft.com/office/drawing/2014/main" id="{03436C70-24E6-B5B3-D020-5F84F60C4A48}"/>
              </a:ext>
            </a:extLst>
          </p:cNvPr>
          <p:cNvSpPr>
            <a:spLocks noChangeAspect="1"/>
          </p:cNvSpPr>
          <p:nvPr userDrawn="1"/>
        </p:nvSpPr>
        <p:spPr>
          <a:xfrm>
            <a:off x="5964716" y="2447276"/>
            <a:ext cx="270000" cy="27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20" name="Suora yhdysviiva 19">
            <a:extLst>
              <a:ext uri="{FF2B5EF4-FFF2-40B4-BE49-F238E27FC236}">
                <a16:creationId xmlns:a16="http://schemas.microsoft.com/office/drawing/2014/main" id="{0989BAFF-B57B-55E2-64C8-E665838C8A63}"/>
              </a:ext>
            </a:extLst>
          </p:cNvPr>
          <p:cNvCxnSpPr>
            <a:cxnSpLocks/>
            <a:stCxn id="19" idx="0"/>
            <a:endCxn id="18" idx="0"/>
          </p:cNvCxnSpPr>
          <p:nvPr userDrawn="1"/>
        </p:nvCxnSpPr>
        <p:spPr>
          <a:xfrm flipH="1" flipV="1">
            <a:off x="6096000" y="1864377"/>
            <a:ext cx="3716" cy="582899"/>
          </a:xfrm>
          <a:prstGeom prst="line">
            <a:avLst/>
          </a:prstGeom>
          <a:ln w="25400" cap="rnd">
            <a:prstDash val="sysDot"/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Sisällön paikkamerkki 2">
            <a:extLst>
              <a:ext uri="{FF2B5EF4-FFF2-40B4-BE49-F238E27FC236}">
                <a16:creationId xmlns:a16="http://schemas.microsoft.com/office/drawing/2014/main" id="{F2E21A44-0588-17D3-6141-59CCAB68FCFA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4241240" y="2752083"/>
            <a:ext cx="3709520" cy="551741"/>
          </a:xfrm>
        </p:spPr>
        <p:txBody>
          <a:bodyPr anchor="b"/>
          <a:lstStyle>
            <a:lvl1pPr algn="l">
              <a:lnSpc>
                <a:spcPct val="120000"/>
              </a:lnSpc>
              <a:defRPr>
                <a:solidFill>
                  <a:schemeClr val="accent1"/>
                </a:solidFill>
                <a:latin typeface="+mj-lt"/>
              </a:defRPr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fi-FI" dirty="0"/>
              <a:t>Tapahtuma aikajanalla</a:t>
            </a:r>
          </a:p>
        </p:txBody>
      </p:sp>
      <p:sp>
        <p:nvSpPr>
          <p:cNvPr id="23" name="Sisällön paikkamerkki 2">
            <a:extLst>
              <a:ext uri="{FF2B5EF4-FFF2-40B4-BE49-F238E27FC236}">
                <a16:creationId xmlns:a16="http://schemas.microsoft.com/office/drawing/2014/main" id="{3C5E67E8-F75C-2EB4-5CF1-E07979713F5D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8061400" y="2752083"/>
            <a:ext cx="3709520" cy="551741"/>
          </a:xfrm>
        </p:spPr>
        <p:txBody>
          <a:bodyPr anchor="b"/>
          <a:lstStyle>
            <a:lvl1pPr algn="l">
              <a:lnSpc>
                <a:spcPct val="120000"/>
              </a:lnSpc>
              <a:defRPr>
                <a:solidFill>
                  <a:schemeClr val="accent1"/>
                </a:solidFill>
                <a:latin typeface="+mj-lt"/>
              </a:defRPr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fi-FI" dirty="0"/>
              <a:t>Tapahtuma aikajanalla</a:t>
            </a:r>
          </a:p>
        </p:txBody>
      </p:sp>
      <p:sp>
        <p:nvSpPr>
          <p:cNvPr id="24" name="Ellipsi 23">
            <a:extLst>
              <a:ext uri="{FF2B5EF4-FFF2-40B4-BE49-F238E27FC236}">
                <a16:creationId xmlns:a16="http://schemas.microsoft.com/office/drawing/2014/main" id="{AE6A237F-59E5-4BFE-1BDB-487979CC1201}"/>
              </a:ext>
            </a:extLst>
          </p:cNvPr>
          <p:cNvSpPr>
            <a:spLocks noChangeAspect="1"/>
          </p:cNvSpPr>
          <p:nvPr userDrawn="1"/>
        </p:nvSpPr>
        <p:spPr>
          <a:xfrm>
            <a:off x="9829588" y="1864377"/>
            <a:ext cx="180000" cy="18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5" name="Ellipsi 24">
            <a:extLst>
              <a:ext uri="{FF2B5EF4-FFF2-40B4-BE49-F238E27FC236}">
                <a16:creationId xmlns:a16="http://schemas.microsoft.com/office/drawing/2014/main" id="{2DA060E3-974D-34EC-3365-F8F4677877DF}"/>
              </a:ext>
            </a:extLst>
          </p:cNvPr>
          <p:cNvSpPr>
            <a:spLocks noChangeAspect="1"/>
          </p:cNvSpPr>
          <p:nvPr userDrawn="1"/>
        </p:nvSpPr>
        <p:spPr>
          <a:xfrm>
            <a:off x="9784588" y="2447276"/>
            <a:ext cx="270000" cy="27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27" name="Suora yhdysviiva 26">
            <a:extLst>
              <a:ext uri="{FF2B5EF4-FFF2-40B4-BE49-F238E27FC236}">
                <a16:creationId xmlns:a16="http://schemas.microsoft.com/office/drawing/2014/main" id="{6FB637FE-AEE1-D112-B0E0-FF6872632C49}"/>
              </a:ext>
            </a:extLst>
          </p:cNvPr>
          <p:cNvCxnSpPr>
            <a:cxnSpLocks/>
            <a:stCxn id="25" idx="0"/>
            <a:endCxn id="24" idx="0"/>
          </p:cNvCxnSpPr>
          <p:nvPr userDrawn="1"/>
        </p:nvCxnSpPr>
        <p:spPr>
          <a:xfrm flipV="1">
            <a:off x="9919588" y="1864377"/>
            <a:ext cx="0" cy="582899"/>
          </a:xfrm>
          <a:prstGeom prst="line">
            <a:avLst/>
          </a:prstGeom>
          <a:ln w="25400" cap="rnd">
            <a:prstDash val="sysDot"/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Alatunnisteen paikkamerkki 4">
            <a:extLst>
              <a:ext uri="{FF2B5EF4-FFF2-40B4-BE49-F238E27FC236}">
                <a16:creationId xmlns:a16="http://schemas.microsoft.com/office/drawing/2014/main" id="{D27CF401-C0B6-553D-4423-BEBFC03816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8098382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petus FI kuv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Kuva 28" descr="Kuva, joka sisältää kohteen piha-, pilvi, puu, taivas&#10;&#10;Tekoälyn generoima sisältö voi olla virheellistä.">
            <a:extLst>
              <a:ext uri="{FF2B5EF4-FFF2-40B4-BE49-F238E27FC236}">
                <a16:creationId xmlns:a16="http://schemas.microsoft.com/office/drawing/2014/main" id="{FF588944-6E0A-6C2A-E2CB-921157FBFA8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000" y="-13500"/>
            <a:ext cx="12240000" cy="6885000"/>
          </a:xfrm>
          <a:prstGeom prst="rect">
            <a:avLst/>
          </a:prstGeom>
        </p:spPr>
      </p:pic>
      <p:sp>
        <p:nvSpPr>
          <p:cNvPr id="2" name="Tekstiruutu 1">
            <a:extLst>
              <a:ext uri="{FF2B5EF4-FFF2-40B4-BE49-F238E27FC236}">
                <a16:creationId xmlns:a16="http://schemas.microsoft.com/office/drawing/2014/main" id="{0410D0A2-3E35-AA8A-33F4-F766A3829125}"/>
              </a:ext>
            </a:extLst>
          </p:cNvPr>
          <p:cNvSpPr txBox="1"/>
          <p:nvPr userDrawn="1"/>
        </p:nvSpPr>
        <p:spPr>
          <a:xfrm>
            <a:off x="1126273" y="5863760"/>
            <a:ext cx="1595309" cy="646331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fi-FI" sz="1200" dirty="0">
                <a:solidFill>
                  <a:schemeClr val="bg1"/>
                </a:solidFill>
              </a:rPr>
              <a:t>Finanssiala ry</a:t>
            </a:r>
          </a:p>
          <a:p>
            <a:r>
              <a:rPr lang="fi-FI" sz="1200" dirty="0">
                <a:solidFill>
                  <a:schemeClr val="bg1"/>
                </a:solidFill>
              </a:rPr>
              <a:t>Itämerenkatu 11-13</a:t>
            </a:r>
          </a:p>
          <a:p>
            <a:r>
              <a:rPr lang="fi-FI" sz="1200" dirty="0">
                <a:solidFill>
                  <a:schemeClr val="bg1"/>
                </a:solidFill>
              </a:rPr>
              <a:t>00180 Helsinki</a:t>
            </a:r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F51FC1E7-C0F7-DD9F-44F7-596EBC3232CA}"/>
              </a:ext>
            </a:extLst>
          </p:cNvPr>
          <p:cNvSpPr txBox="1"/>
          <p:nvPr userDrawn="1"/>
        </p:nvSpPr>
        <p:spPr>
          <a:xfrm>
            <a:off x="9940099" y="6233092"/>
            <a:ext cx="1125628" cy="276999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200" dirty="0" err="1">
                <a:solidFill>
                  <a:schemeClr val="bg1"/>
                </a:solidFill>
              </a:rPr>
              <a:t>finanssiala.fi</a:t>
            </a:r>
            <a:endParaRPr lang="fi-FI" sz="1200" dirty="0">
              <a:solidFill>
                <a:schemeClr val="bg1"/>
              </a:solidFill>
            </a:endParaRPr>
          </a:p>
        </p:txBody>
      </p:sp>
      <p:grpSp>
        <p:nvGrpSpPr>
          <p:cNvPr id="13" name="Kuva 11">
            <a:extLst>
              <a:ext uri="{FF2B5EF4-FFF2-40B4-BE49-F238E27FC236}">
                <a16:creationId xmlns:a16="http://schemas.microsoft.com/office/drawing/2014/main" id="{F8604EDB-E761-18BF-5617-62974C02AC37}"/>
              </a:ext>
            </a:extLst>
          </p:cNvPr>
          <p:cNvGrpSpPr/>
          <p:nvPr/>
        </p:nvGrpSpPr>
        <p:grpSpPr>
          <a:xfrm>
            <a:off x="1126273" y="2462867"/>
            <a:ext cx="9939454" cy="1932266"/>
            <a:chOff x="970156" y="-1529396"/>
            <a:chExt cx="7772466" cy="1510996"/>
          </a:xfrm>
          <a:solidFill>
            <a:srgbClr val="E5007D"/>
          </a:solidFill>
        </p:grpSpPr>
        <p:sp>
          <p:nvSpPr>
            <p:cNvPr id="14" name="Puolivapaa piirto 13">
              <a:extLst>
                <a:ext uri="{FF2B5EF4-FFF2-40B4-BE49-F238E27FC236}">
                  <a16:creationId xmlns:a16="http://schemas.microsoft.com/office/drawing/2014/main" id="{747D58B4-A9F1-C748-3776-85A747ED4DD3}"/>
                </a:ext>
              </a:extLst>
            </p:cNvPr>
            <p:cNvSpPr/>
            <p:nvPr/>
          </p:nvSpPr>
          <p:spPr>
            <a:xfrm>
              <a:off x="2780730" y="-1096122"/>
              <a:ext cx="398234" cy="644450"/>
            </a:xfrm>
            <a:custGeom>
              <a:avLst/>
              <a:gdLst>
                <a:gd name="connsiteX0" fmla="*/ 0 w 398234"/>
                <a:gd name="connsiteY0" fmla="*/ 626962 h 644450"/>
                <a:gd name="connsiteX1" fmla="*/ 17508 w 398234"/>
                <a:gd name="connsiteY1" fmla="*/ 644451 h 644450"/>
                <a:gd name="connsiteX2" fmla="*/ 53486 w 398234"/>
                <a:gd name="connsiteY2" fmla="*/ 644451 h 644450"/>
                <a:gd name="connsiteX3" fmla="*/ 70994 w 398234"/>
                <a:gd name="connsiteY3" fmla="*/ 626962 h 644450"/>
                <a:gd name="connsiteX4" fmla="*/ 70994 w 398234"/>
                <a:gd name="connsiteY4" fmla="*/ 375601 h 644450"/>
                <a:gd name="connsiteX5" fmla="*/ 335539 w 398234"/>
                <a:gd name="connsiteY5" fmla="*/ 375601 h 644450"/>
                <a:gd name="connsiteX6" fmla="*/ 353047 w 398234"/>
                <a:gd name="connsiteY6" fmla="*/ 358112 h 644450"/>
                <a:gd name="connsiteX7" fmla="*/ 353047 w 398234"/>
                <a:gd name="connsiteY7" fmla="*/ 331425 h 644450"/>
                <a:gd name="connsiteX8" fmla="*/ 335539 w 398234"/>
                <a:gd name="connsiteY8" fmla="*/ 313936 h 644450"/>
                <a:gd name="connsiteX9" fmla="*/ 70994 w 398234"/>
                <a:gd name="connsiteY9" fmla="*/ 313936 h 644450"/>
                <a:gd name="connsiteX10" fmla="*/ 70994 w 398234"/>
                <a:gd name="connsiteY10" fmla="*/ 61665 h 644450"/>
                <a:gd name="connsiteX11" fmla="*/ 380726 w 398234"/>
                <a:gd name="connsiteY11" fmla="*/ 61665 h 644450"/>
                <a:gd name="connsiteX12" fmla="*/ 398234 w 398234"/>
                <a:gd name="connsiteY12" fmla="*/ 44176 h 644450"/>
                <a:gd name="connsiteX13" fmla="*/ 398234 w 398234"/>
                <a:gd name="connsiteY13" fmla="*/ 17489 h 644450"/>
                <a:gd name="connsiteX14" fmla="*/ 380726 w 398234"/>
                <a:gd name="connsiteY14" fmla="*/ 0 h 644450"/>
                <a:gd name="connsiteX15" fmla="*/ 17559 w 398234"/>
                <a:gd name="connsiteY15" fmla="*/ 0 h 644450"/>
                <a:gd name="connsiteX16" fmla="*/ 51 w 398234"/>
                <a:gd name="connsiteY16" fmla="*/ 17489 h 644450"/>
                <a:gd name="connsiteX17" fmla="*/ 51 w 398234"/>
                <a:gd name="connsiteY17" fmla="*/ 627013 h 644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98234" h="644450">
                  <a:moveTo>
                    <a:pt x="0" y="626962"/>
                  </a:moveTo>
                  <a:cubicBezTo>
                    <a:pt x="0" y="636161"/>
                    <a:pt x="7388" y="644451"/>
                    <a:pt x="17508" y="644451"/>
                  </a:cubicBezTo>
                  <a:lnTo>
                    <a:pt x="53486" y="644451"/>
                  </a:lnTo>
                  <a:cubicBezTo>
                    <a:pt x="62695" y="644451"/>
                    <a:pt x="70994" y="636161"/>
                    <a:pt x="70994" y="626962"/>
                  </a:cubicBezTo>
                  <a:lnTo>
                    <a:pt x="70994" y="375601"/>
                  </a:lnTo>
                  <a:lnTo>
                    <a:pt x="335539" y="375601"/>
                  </a:lnTo>
                  <a:cubicBezTo>
                    <a:pt x="344748" y="375601"/>
                    <a:pt x="353047" y="367312"/>
                    <a:pt x="353047" y="358112"/>
                  </a:cubicBezTo>
                  <a:lnTo>
                    <a:pt x="353047" y="331425"/>
                  </a:lnTo>
                  <a:cubicBezTo>
                    <a:pt x="353047" y="322225"/>
                    <a:pt x="344748" y="313936"/>
                    <a:pt x="335539" y="313936"/>
                  </a:cubicBezTo>
                  <a:lnTo>
                    <a:pt x="70994" y="313936"/>
                  </a:lnTo>
                  <a:lnTo>
                    <a:pt x="70994" y="61665"/>
                  </a:lnTo>
                  <a:lnTo>
                    <a:pt x="380726" y="61665"/>
                  </a:lnTo>
                  <a:cubicBezTo>
                    <a:pt x="390846" y="61665"/>
                    <a:pt x="398234" y="53376"/>
                    <a:pt x="398234" y="44176"/>
                  </a:cubicBezTo>
                  <a:lnTo>
                    <a:pt x="398234" y="17489"/>
                  </a:lnTo>
                  <a:cubicBezTo>
                    <a:pt x="398234" y="8289"/>
                    <a:pt x="390846" y="0"/>
                    <a:pt x="380726" y="0"/>
                  </a:cubicBezTo>
                  <a:lnTo>
                    <a:pt x="17559" y="0"/>
                  </a:lnTo>
                  <a:cubicBezTo>
                    <a:pt x="7438" y="0"/>
                    <a:pt x="51" y="8289"/>
                    <a:pt x="51" y="17489"/>
                  </a:cubicBezTo>
                  <a:lnTo>
                    <a:pt x="51" y="627013"/>
                  </a:lnTo>
                  <a:close/>
                </a:path>
              </a:pathLst>
            </a:custGeom>
            <a:solidFill>
              <a:srgbClr val="E5007D"/>
            </a:solidFill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5" name="Puolivapaa piirto 14">
              <a:extLst>
                <a:ext uri="{FF2B5EF4-FFF2-40B4-BE49-F238E27FC236}">
                  <a16:creationId xmlns:a16="http://schemas.microsoft.com/office/drawing/2014/main" id="{02FE2C2A-BC06-CD68-C8D0-9D1948437FD5}"/>
                </a:ext>
              </a:extLst>
            </p:cNvPr>
            <p:cNvSpPr/>
            <p:nvPr/>
          </p:nvSpPr>
          <p:spPr>
            <a:xfrm>
              <a:off x="3335930" y="-1096122"/>
              <a:ext cx="71904" cy="644501"/>
            </a:xfrm>
            <a:custGeom>
              <a:avLst/>
              <a:gdLst>
                <a:gd name="connsiteX0" fmla="*/ 54397 w 71904"/>
                <a:gd name="connsiteY0" fmla="*/ 0 h 644501"/>
                <a:gd name="connsiteX1" fmla="*/ 71905 w 71904"/>
                <a:gd name="connsiteY1" fmla="*/ 17489 h 644501"/>
                <a:gd name="connsiteX2" fmla="*/ 71905 w 71904"/>
                <a:gd name="connsiteY2" fmla="*/ 627013 h 644501"/>
                <a:gd name="connsiteX3" fmla="*/ 54397 w 71904"/>
                <a:gd name="connsiteY3" fmla="*/ 644501 h 644501"/>
                <a:gd name="connsiteX4" fmla="*/ 17508 w 71904"/>
                <a:gd name="connsiteY4" fmla="*/ 644501 h 644501"/>
                <a:gd name="connsiteX5" fmla="*/ 0 w 71904"/>
                <a:gd name="connsiteY5" fmla="*/ 627013 h 644501"/>
                <a:gd name="connsiteX6" fmla="*/ 0 w 71904"/>
                <a:gd name="connsiteY6" fmla="*/ 17489 h 644501"/>
                <a:gd name="connsiteX7" fmla="*/ 17508 w 71904"/>
                <a:gd name="connsiteY7" fmla="*/ 0 h 644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1904" h="644501">
                  <a:moveTo>
                    <a:pt x="54397" y="0"/>
                  </a:moveTo>
                  <a:cubicBezTo>
                    <a:pt x="64066" y="0"/>
                    <a:pt x="71905" y="7830"/>
                    <a:pt x="71905" y="17489"/>
                  </a:cubicBezTo>
                  <a:lnTo>
                    <a:pt x="71905" y="627013"/>
                  </a:lnTo>
                  <a:cubicBezTo>
                    <a:pt x="71905" y="636671"/>
                    <a:pt x="64066" y="644501"/>
                    <a:pt x="54397" y="644501"/>
                  </a:cubicBezTo>
                  <a:lnTo>
                    <a:pt x="17508" y="644501"/>
                  </a:lnTo>
                  <a:cubicBezTo>
                    <a:pt x="7839" y="644501"/>
                    <a:pt x="0" y="636671"/>
                    <a:pt x="0" y="627013"/>
                  </a:cubicBezTo>
                  <a:lnTo>
                    <a:pt x="0" y="17489"/>
                  </a:lnTo>
                  <a:cubicBezTo>
                    <a:pt x="0" y="7830"/>
                    <a:pt x="7839" y="0"/>
                    <a:pt x="17508" y="0"/>
                  </a:cubicBezTo>
                  <a:close/>
                </a:path>
              </a:pathLst>
            </a:custGeom>
            <a:solidFill>
              <a:srgbClr val="E5007D"/>
            </a:solidFill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6" name="Puolivapaa piirto 15">
              <a:extLst>
                <a:ext uri="{FF2B5EF4-FFF2-40B4-BE49-F238E27FC236}">
                  <a16:creationId xmlns:a16="http://schemas.microsoft.com/office/drawing/2014/main" id="{26437FFB-8BBB-85C3-CB42-C3BCAD27DBE5}"/>
                </a:ext>
              </a:extLst>
            </p:cNvPr>
            <p:cNvSpPr/>
            <p:nvPr/>
          </p:nvSpPr>
          <p:spPr>
            <a:xfrm>
              <a:off x="3626586" y="-1105372"/>
              <a:ext cx="525396" cy="662899"/>
            </a:xfrm>
            <a:custGeom>
              <a:avLst/>
              <a:gdLst>
                <a:gd name="connsiteX0" fmla="*/ 0 w 525396"/>
                <a:gd name="connsiteY0" fmla="*/ 636212 h 662899"/>
                <a:gd name="connsiteX1" fmla="*/ 17508 w 525396"/>
                <a:gd name="connsiteY1" fmla="*/ 653700 h 662899"/>
                <a:gd name="connsiteX2" fmla="*/ 49792 w 525396"/>
                <a:gd name="connsiteY2" fmla="*/ 653700 h 662899"/>
                <a:gd name="connsiteX3" fmla="*/ 67300 w 525396"/>
                <a:gd name="connsiteY3" fmla="*/ 636212 h 662899"/>
                <a:gd name="connsiteX4" fmla="*/ 67300 w 525396"/>
                <a:gd name="connsiteY4" fmla="*/ 135360 h 662899"/>
                <a:gd name="connsiteX5" fmla="*/ 68211 w 525396"/>
                <a:gd name="connsiteY5" fmla="*/ 135360 h 662899"/>
                <a:gd name="connsiteX6" fmla="*/ 491291 w 525396"/>
                <a:gd name="connsiteY6" fmla="*/ 662900 h 662899"/>
                <a:gd name="connsiteX7" fmla="*/ 507888 w 525396"/>
                <a:gd name="connsiteY7" fmla="*/ 662900 h 662899"/>
                <a:gd name="connsiteX8" fmla="*/ 525396 w 525396"/>
                <a:gd name="connsiteY8" fmla="*/ 646321 h 662899"/>
                <a:gd name="connsiteX9" fmla="*/ 525396 w 525396"/>
                <a:gd name="connsiteY9" fmla="*/ 26688 h 662899"/>
                <a:gd name="connsiteX10" fmla="*/ 507888 w 525396"/>
                <a:gd name="connsiteY10" fmla="*/ 9199 h 662899"/>
                <a:gd name="connsiteX11" fmla="*/ 475655 w 525396"/>
                <a:gd name="connsiteY11" fmla="*/ 9199 h 662899"/>
                <a:gd name="connsiteX12" fmla="*/ 458147 w 525396"/>
                <a:gd name="connsiteY12" fmla="*/ 26688 h 662899"/>
                <a:gd name="connsiteX13" fmla="*/ 458147 w 525396"/>
                <a:gd name="connsiteY13" fmla="*/ 517431 h 662899"/>
                <a:gd name="connsiteX14" fmla="*/ 456325 w 525396"/>
                <a:gd name="connsiteY14" fmla="*/ 517431 h 662899"/>
                <a:gd name="connsiteX15" fmla="*/ 40633 w 525396"/>
                <a:gd name="connsiteY15" fmla="*/ 0 h 662899"/>
                <a:gd name="connsiteX16" fmla="*/ 17610 w 525396"/>
                <a:gd name="connsiteY16" fmla="*/ 0 h 662899"/>
                <a:gd name="connsiteX17" fmla="*/ 101 w 525396"/>
                <a:gd name="connsiteY17" fmla="*/ 16579 h 662899"/>
                <a:gd name="connsiteX18" fmla="*/ 101 w 525396"/>
                <a:gd name="connsiteY18" fmla="*/ 636212 h 662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25396" h="662899">
                  <a:moveTo>
                    <a:pt x="0" y="636212"/>
                  </a:moveTo>
                  <a:cubicBezTo>
                    <a:pt x="0" y="645411"/>
                    <a:pt x="8299" y="653700"/>
                    <a:pt x="17508" y="653700"/>
                  </a:cubicBezTo>
                  <a:lnTo>
                    <a:pt x="49792" y="653700"/>
                  </a:lnTo>
                  <a:cubicBezTo>
                    <a:pt x="59912" y="653700"/>
                    <a:pt x="67300" y="645411"/>
                    <a:pt x="67300" y="636212"/>
                  </a:cubicBezTo>
                  <a:lnTo>
                    <a:pt x="67300" y="135360"/>
                  </a:lnTo>
                  <a:lnTo>
                    <a:pt x="68211" y="135360"/>
                  </a:lnTo>
                  <a:lnTo>
                    <a:pt x="491291" y="662900"/>
                  </a:lnTo>
                  <a:lnTo>
                    <a:pt x="507888" y="662900"/>
                  </a:lnTo>
                  <a:cubicBezTo>
                    <a:pt x="517097" y="662900"/>
                    <a:pt x="525396" y="655520"/>
                    <a:pt x="525396" y="646321"/>
                  </a:cubicBezTo>
                  <a:lnTo>
                    <a:pt x="525396" y="26688"/>
                  </a:lnTo>
                  <a:cubicBezTo>
                    <a:pt x="525396" y="17489"/>
                    <a:pt x="517097" y="9199"/>
                    <a:pt x="507888" y="9199"/>
                  </a:cubicBezTo>
                  <a:lnTo>
                    <a:pt x="475655" y="9199"/>
                  </a:lnTo>
                  <a:cubicBezTo>
                    <a:pt x="465484" y="9199"/>
                    <a:pt x="458147" y="17489"/>
                    <a:pt x="458147" y="26688"/>
                  </a:cubicBezTo>
                  <a:lnTo>
                    <a:pt x="458147" y="517431"/>
                  </a:lnTo>
                  <a:lnTo>
                    <a:pt x="456325" y="517431"/>
                  </a:lnTo>
                  <a:lnTo>
                    <a:pt x="40633" y="0"/>
                  </a:lnTo>
                  <a:lnTo>
                    <a:pt x="17610" y="0"/>
                  </a:lnTo>
                  <a:cubicBezTo>
                    <a:pt x="8400" y="0"/>
                    <a:pt x="101" y="7380"/>
                    <a:pt x="101" y="16579"/>
                  </a:cubicBezTo>
                  <a:lnTo>
                    <a:pt x="101" y="636212"/>
                  </a:lnTo>
                  <a:close/>
                </a:path>
              </a:pathLst>
            </a:custGeom>
            <a:solidFill>
              <a:srgbClr val="E5007D"/>
            </a:solidFill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7" name="Puolivapaa piirto 16">
              <a:extLst>
                <a:ext uri="{FF2B5EF4-FFF2-40B4-BE49-F238E27FC236}">
                  <a16:creationId xmlns:a16="http://schemas.microsoft.com/office/drawing/2014/main" id="{F8394E27-66CD-A238-6FDE-B65FEF04C0C1}"/>
                </a:ext>
              </a:extLst>
            </p:cNvPr>
            <p:cNvSpPr/>
            <p:nvPr/>
          </p:nvSpPr>
          <p:spPr>
            <a:xfrm>
              <a:off x="5012512" y="-1105372"/>
              <a:ext cx="525396" cy="662899"/>
            </a:xfrm>
            <a:custGeom>
              <a:avLst/>
              <a:gdLst>
                <a:gd name="connsiteX0" fmla="*/ 0 w 525396"/>
                <a:gd name="connsiteY0" fmla="*/ 636212 h 662899"/>
                <a:gd name="connsiteX1" fmla="*/ 17508 w 525396"/>
                <a:gd name="connsiteY1" fmla="*/ 653700 h 662899"/>
                <a:gd name="connsiteX2" fmla="*/ 49792 w 525396"/>
                <a:gd name="connsiteY2" fmla="*/ 653700 h 662899"/>
                <a:gd name="connsiteX3" fmla="*/ 67300 w 525396"/>
                <a:gd name="connsiteY3" fmla="*/ 636212 h 662899"/>
                <a:gd name="connsiteX4" fmla="*/ 67300 w 525396"/>
                <a:gd name="connsiteY4" fmla="*/ 135360 h 662899"/>
                <a:gd name="connsiteX5" fmla="*/ 68211 w 525396"/>
                <a:gd name="connsiteY5" fmla="*/ 135360 h 662899"/>
                <a:gd name="connsiteX6" fmla="*/ 491291 w 525396"/>
                <a:gd name="connsiteY6" fmla="*/ 662900 h 662899"/>
                <a:gd name="connsiteX7" fmla="*/ 507888 w 525396"/>
                <a:gd name="connsiteY7" fmla="*/ 662900 h 662899"/>
                <a:gd name="connsiteX8" fmla="*/ 525396 w 525396"/>
                <a:gd name="connsiteY8" fmla="*/ 646321 h 662899"/>
                <a:gd name="connsiteX9" fmla="*/ 525396 w 525396"/>
                <a:gd name="connsiteY9" fmla="*/ 26688 h 662899"/>
                <a:gd name="connsiteX10" fmla="*/ 507888 w 525396"/>
                <a:gd name="connsiteY10" fmla="*/ 9199 h 662899"/>
                <a:gd name="connsiteX11" fmla="*/ 475655 w 525396"/>
                <a:gd name="connsiteY11" fmla="*/ 9199 h 662899"/>
                <a:gd name="connsiteX12" fmla="*/ 458147 w 525396"/>
                <a:gd name="connsiteY12" fmla="*/ 26688 h 662899"/>
                <a:gd name="connsiteX13" fmla="*/ 458147 w 525396"/>
                <a:gd name="connsiteY13" fmla="*/ 517431 h 662899"/>
                <a:gd name="connsiteX14" fmla="*/ 456325 w 525396"/>
                <a:gd name="connsiteY14" fmla="*/ 517431 h 662899"/>
                <a:gd name="connsiteX15" fmla="*/ 40633 w 525396"/>
                <a:gd name="connsiteY15" fmla="*/ 0 h 662899"/>
                <a:gd name="connsiteX16" fmla="*/ 17610 w 525396"/>
                <a:gd name="connsiteY16" fmla="*/ 0 h 662899"/>
                <a:gd name="connsiteX17" fmla="*/ 101 w 525396"/>
                <a:gd name="connsiteY17" fmla="*/ 16579 h 662899"/>
                <a:gd name="connsiteX18" fmla="*/ 101 w 525396"/>
                <a:gd name="connsiteY18" fmla="*/ 636212 h 662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25396" h="662899">
                  <a:moveTo>
                    <a:pt x="0" y="636212"/>
                  </a:moveTo>
                  <a:cubicBezTo>
                    <a:pt x="0" y="645411"/>
                    <a:pt x="8299" y="653700"/>
                    <a:pt x="17508" y="653700"/>
                  </a:cubicBezTo>
                  <a:lnTo>
                    <a:pt x="49792" y="653700"/>
                  </a:lnTo>
                  <a:cubicBezTo>
                    <a:pt x="59912" y="653700"/>
                    <a:pt x="67300" y="645411"/>
                    <a:pt x="67300" y="636212"/>
                  </a:cubicBezTo>
                  <a:lnTo>
                    <a:pt x="67300" y="135360"/>
                  </a:lnTo>
                  <a:lnTo>
                    <a:pt x="68211" y="135360"/>
                  </a:lnTo>
                  <a:lnTo>
                    <a:pt x="491291" y="662900"/>
                  </a:lnTo>
                  <a:lnTo>
                    <a:pt x="507888" y="662900"/>
                  </a:lnTo>
                  <a:cubicBezTo>
                    <a:pt x="517097" y="662900"/>
                    <a:pt x="525396" y="655520"/>
                    <a:pt x="525396" y="646321"/>
                  </a:cubicBezTo>
                  <a:lnTo>
                    <a:pt x="525396" y="26688"/>
                  </a:lnTo>
                  <a:cubicBezTo>
                    <a:pt x="525396" y="17489"/>
                    <a:pt x="517097" y="9199"/>
                    <a:pt x="507888" y="9199"/>
                  </a:cubicBezTo>
                  <a:lnTo>
                    <a:pt x="475655" y="9199"/>
                  </a:lnTo>
                  <a:cubicBezTo>
                    <a:pt x="465484" y="9199"/>
                    <a:pt x="458147" y="17489"/>
                    <a:pt x="458147" y="26688"/>
                  </a:cubicBezTo>
                  <a:lnTo>
                    <a:pt x="458147" y="517431"/>
                  </a:lnTo>
                  <a:lnTo>
                    <a:pt x="456325" y="517431"/>
                  </a:lnTo>
                  <a:lnTo>
                    <a:pt x="40633" y="0"/>
                  </a:lnTo>
                  <a:lnTo>
                    <a:pt x="17610" y="0"/>
                  </a:lnTo>
                  <a:cubicBezTo>
                    <a:pt x="8400" y="0"/>
                    <a:pt x="101" y="7380"/>
                    <a:pt x="101" y="16579"/>
                  </a:cubicBezTo>
                  <a:lnTo>
                    <a:pt x="101" y="636212"/>
                  </a:lnTo>
                  <a:close/>
                </a:path>
              </a:pathLst>
            </a:custGeom>
            <a:solidFill>
              <a:srgbClr val="E5007D"/>
            </a:solidFill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8" name="Puolivapaa piirto 17">
              <a:extLst>
                <a:ext uri="{FF2B5EF4-FFF2-40B4-BE49-F238E27FC236}">
                  <a16:creationId xmlns:a16="http://schemas.microsoft.com/office/drawing/2014/main" id="{5AD3CDF3-4652-CA0A-13F6-5FCC8FDD4945}"/>
                </a:ext>
              </a:extLst>
            </p:cNvPr>
            <p:cNvSpPr/>
            <p:nvPr/>
          </p:nvSpPr>
          <p:spPr>
            <a:xfrm>
              <a:off x="5710141" y="-1105372"/>
              <a:ext cx="404169" cy="662899"/>
            </a:xfrm>
            <a:custGeom>
              <a:avLst/>
              <a:gdLst>
                <a:gd name="connsiteX0" fmla="*/ 10591 w 404169"/>
                <a:gd name="connsiteY0" fmla="*/ 588346 h 662899"/>
                <a:gd name="connsiteX1" fmla="*/ 205053 w 404169"/>
                <a:gd name="connsiteY1" fmla="*/ 662900 h 662899"/>
                <a:gd name="connsiteX2" fmla="*/ 404170 w 404169"/>
                <a:gd name="connsiteY2" fmla="*/ 497162 h 662899"/>
                <a:gd name="connsiteX3" fmla="*/ 199537 w 404169"/>
                <a:gd name="connsiteY3" fmla="*/ 292758 h 662899"/>
                <a:gd name="connsiteX4" fmla="*/ 75108 w 404169"/>
                <a:gd name="connsiteY4" fmla="*/ 162958 h 662899"/>
                <a:gd name="connsiteX5" fmla="*/ 202320 w 404169"/>
                <a:gd name="connsiteY5" fmla="*/ 61665 h 662899"/>
                <a:gd name="connsiteX6" fmla="*/ 323055 w 404169"/>
                <a:gd name="connsiteY6" fmla="*/ 104022 h 662899"/>
                <a:gd name="connsiteX7" fmla="*/ 355339 w 404169"/>
                <a:gd name="connsiteY7" fmla="*/ 95733 h 662899"/>
                <a:gd name="connsiteX8" fmla="*/ 366421 w 404169"/>
                <a:gd name="connsiteY8" fmla="*/ 78244 h 662899"/>
                <a:gd name="connsiteX9" fmla="*/ 360905 w 404169"/>
                <a:gd name="connsiteY9" fmla="*/ 46956 h 662899"/>
                <a:gd name="connsiteX10" fmla="*/ 203282 w 404169"/>
                <a:gd name="connsiteY10" fmla="*/ 0 h 662899"/>
                <a:gd name="connsiteX11" fmla="*/ 6947 w 404169"/>
                <a:gd name="connsiteY11" fmla="*/ 163867 h 662899"/>
                <a:gd name="connsiteX12" fmla="*/ 169176 w 404169"/>
                <a:gd name="connsiteY12" fmla="*/ 354473 h 662899"/>
                <a:gd name="connsiteX13" fmla="*/ 330494 w 404169"/>
                <a:gd name="connsiteY13" fmla="*/ 499942 h 662899"/>
                <a:gd name="connsiteX14" fmla="*/ 206975 w 404169"/>
                <a:gd name="connsiteY14" fmla="*/ 601235 h 662899"/>
                <a:gd name="connsiteX15" fmla="*/ 51173 w 404169"/>
                <a:gd name="connsiteY15" fmla="*/ 531280 h 662899"/>
                <a:gd name="connsiteX16" fmla="*/ 18940 w 404169"/>
                <a:gd name="connsiteY16" fmla="*/ 539570 h 662899"/>
                <a:gd name="connsiteX17" fmla="*/ 5126 w 404169"/>
                <a:gd name="connsiteY17" fmla="*/ 557058 h 662899"/>
                <a:gd name="connsiteX18" fmla="*/ 10641 w 404169"/>
                <a:gd name="connsiteY18" fmla="*/ 588346 h 662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04169" h="662899">
                  <a:moveTo>
                    <a:pt x="10591" y="588346"/>
                  </a:moveTo>
                  <a:cubicBezTo>
                    <a:pt x="22583" y="599415"/>
                    <a:pt x="96310" y="662900"/>
                    <a:pt x="205053" y="662900"/>
                  </a:cubicBezTo>
                  <a:cubicBezTo>
                    <a:pt x="313795" y="662900"/>
                    <a:pt x="404170" y="592945"/>
                    <a:pt x="404170" y="497162"/>
                  </a:cubicBezTo>
                  <a:cubicBezTo>
                    <a:pt x="404170" y="390360"/>
                    <a:pt x="323966" y="343404"/>
                    <a:pt x="199537" y="292758"/>
                  </a:cubicBezTo>
                  <a:cubicBezTo>
                    <a:pt x="122117" y="260560"/>
                    <a:pt x="75108" y="224623"/>
                    <a:pt x="75108" y="162958"/>
                  </a:cubicBezTo>
                  <a:cubicBezTo>
                    <a:pt x="75108" y="124291"/>
                    <a:pt x="104609" y="61665"/>
                    <a:pt x="202320" y="61665"/>
                  </a:cubicBezTo>
                  <a:cubicBezTo>
                    <a:pt x="258538" y="61665"/>
                    <a:pt x="316629" y="100332"/>
                    <a:pt x="323055" y="104022"/>
                  </a:cubicBezTo>
                  <a:cubicBezTo>
                    <a:pt x="337831" y="112311"/>
                    <a:pt x="347041" y="108622"/>
                    <a:pt x="355339" y="95733"/>
                  </a:cubicBezTo>
                  <a:cubicBezTo>
                    <a:pt x="359033" y="90223"/>
                    <a:pt x="362727" y="83753"/>
                    <a:pt x="366421" y="78244"/>
                  </a:cubicBezTo>
                  <a:cubicBezTo>
                    <a:pt x="377503" y="60755"/>
                    <a:pt x="366421" y="49686"/>
                    <a:pt x="360905" y="46956"/>
                  </a:cubicBezTo>
                  <a:cubicBezTo>
                    <a:pt x="360905" y="46956"/>
                    <a:pt x="293605" y="0"/>
                    <a:pt x="203282" y="0"/>
                  </a:cubicBezTo>
                  <a:cubicBezTo>
                    <a:pt x="56739" y="0"/>
                    <a:pt x="6947" y="101292"/>
                    <a:pt x="6947" y="163867"/>
                  </a:cubicBezTo>
                  <a:cubicBezTo>
                    <a:pt x="6947" y="268850"/>
                    <a:pt x="67770" y="310246"/>
                    <a:pt x="169176" y="354473"/>
                  </a:cubicBezTo>
                  <a:cubicBezTo>
                    <a:pt x="275186" y="398650"/>
                    <a:pt x="330494" y="436407"/>
                    <a:pt x="330494" y="499942"/>
                  </a:cubicBezTo>
                  <a:cubicBezTo>
                    <a:pt x="330494" y="554278"/>
                    <a:pt x="281663" y="601235"/>
                    <a:pt x="206975" y="601235"/>
                  </a:cubicBezTo>
                  <a:cubicBezTo>
                    <a:pt x="124950" y="601235"/>
                    <a:pt x="57650" y="536790"/>
                    <a:pt x="51173" y="531280"/>
                  </a:cubicBezTo>
                  <a:cubicBezTo>
                    <a:pt x="38270" y="520211"/>
                    <a:pt x="28149" y="527590"/>
                    <a:pt x="18940" y="539570"/>
                  </a:cubicBezTo>
                  <a:cubicBezTo>
                    <a:pt x="14335" y="545079"/>
                    <a:pt x="9731" y="551549"/>
                    <a:pt x="5126" y="557058"/>
                  </a:cubicBezTo>
                  <a:cubicBezTo>
                    <a:pt x="-5956" y="574547"/>
                    <a:pt x="3304" y="581926"/>
                    <a:pt x="10641" y="588346"/>
                  </a:cubicBezTo>
                </a:path>
              </a:pathLst>
            </a:custGeom>
            <a:solidFill>
              <a:srgbClr val="E5007D"/>
            </a:solidFill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9" name="Puolivapaa piirto 18">
              <a:extLst>
                <a:ext uri="{FF2B5EF4-FFF2-40B4-BE49-F238E27FC236}">
                  <a16:creationId xmlns:a16="http://schemas.microsoft.com/office/drawing/2014/main" id="{38EC5265-13C6-56C8-457F-C51053597AA2}"/>
                </a:ext>
              </a:extLst>
            </p:cNvPr>
            <p:cNvSpPr/>
            <p:nvPr/>
          </p:nvSpPr>
          <p:spPr>
            <a:xfrm>
              <a:off x="6232096" y="-1105372"/>
              <a:ext cx="404169" cy="662899"/>
            </a:xfrm>
            <a:custGeom>
              <a:avLst/>
              <a:gdLst>
                <a:gd name="connsiteX0" fmla="*/ 10591 w 404169"/>
                <a:gd name="connsiteY0" fmla="*/ 588346 h 662899"/>
                <a:gd name="connsiteX1" fmla="*/ 205053 w 404169"/>
                <a:gd name="connsiteY1" fmla="*/ 662900 h 662899"/>
                <a:gd name="connsiteX2" fmla="*/ 404170 w 404169"/>
                <a:gd name="connsiteY2" fmla="*/ 497162 h 662899"/>
                <a:gd name="connsiteX3" fmla="*/ 199537 w 404169"/>
                <a:gd name="connsiteY3" fmla="*/ 292758 h 662899"/>
                <a:gd name="connsiteX4" fmla="*/ 75108 w 404169"/>
                <a:gd name="connsiteY4" fmla="*/ 162958 h 662899"/>
                <a:gd name="connsiteX5" fmla="*/ 202320 w 404169"/>
                <a:gd name="connsiteY5" fmla="*/ 61665 h 662899"/>
                <a:gd name="connsiteX6" fmla="*/ 323055 w 404169"/>
                <a:gd name="connsiteY6" fmla="*/ 104022 h 662899"/>
                <a:gd name="connsiteX7" fmla="*/ 355339 w 404169"/>
                <a:gd name="connsiteY7" fmla="*/ 95733 h 662899"/>
                <a:gd name="connsiteX8" fmla="*/ 366421 w 404169"/>
                <a:gd name="connsiteY8" fmla="*/ 78244 h 662899"/>
                <a:gd name="connsiteX9" fmla="*/ 360905 w 404169"/>
                <a:gd name="connsiteY9" fmla="*/ 46956 h 662899"/>
                <a:gd name="connsiteX10" fmla="*/ 203282 w 404169"/>
                <a:gd name="connsiteY10" fmla="*/ 0 h 662899"/>
                <a:gd name="connsiteX11" fmla="*/ 6947 w 404169"/>
                <a:gd name="connsiteY11" fmla="*/ 163867 h 662899"/>
                <a:gd name="connsiteX12" fmla="*/ 169176 w 404169"/>
                <a:gd name="connsiteY12" fmla="*/ 354473 h 662899"/>
                <a:gd name="connsiteX13" fmla="*/ 330494 w 404169"/>
                <a:gd name="connsiteY13" fmla="*/ 499942 h 662899"/>
                <a:gd name="connsiteX14" fmla="*/ 206976 w 404169"/>
                <a:gd name="connsiteY14" fmla="*/ 601235 h 662899"/>
                <a:gd name="connsiteX15" fmla="*/ 51173 w 404169"/>
                <a:gd name="connsiteY15" fmla="*/ 531280 h 662899"/>
                <a:gd name="connsiteX16" fmla="*/ 18940 w 404169"/>
                <a:gd name="connsiteY16" fmla="*/ 539570 h 662899"/>
                <a:gd name="connsiteX17" fmla="*/ 5126 w 404169"/>
                <a:gd name="connsiteY17" fmla="*/ 557058 h 662899"/>
                <a:gd name="connsiteX18" fmla="*/ 10641 w 404169"/>
                <a:gd name="connsiteY18" fmla="*/ 588346 h 662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04169" h="662899">
                  <a:moveTo>
                    <a:pt x="10591" y="588346"/>
                  </a:moveTo>
                  <a:cubicBezTo>
                    <a:pt x="22583" y="599415"/>
                    <a:pt x="96310" y="662900"/>
                    <a:pt x="205053" y="662900"/>
                  </a:cubicBezTo>
                  <a:cubicBezTo>
                    <a:pt x="313795" y="662900"/>
                    <a:pt x="404170" y="592945"/>
                    <a:pt x="404170" y="497162"/>
                  </a:cubicBezTo>
                  <a:cubicBezTo>
                    <a:pt x="404170" y="390360"/>
                    <a:pt x="323966" y="343404"/>
                    <a:pt x="199537" y="292758"/>
                  </a:cubicBezTo>
                  <a:cubicBezTo>
                    <a:pt x="122117" y="260560"/>
                    <a:pt x="75108" y="224623"/>
                    <a:pt x="75108" y="162958"/>
                  </a:cubicBezTo>
                  <a:cubicBezTo>
                    <a:pt x="75108" y="124291"/>
                    <a:pt x="104609" y="61665"/>
                    <a:pt x="202320" y="61665"/>
                  </a:cubicBezTo>
                  <a:cubicBezTo>
                    <a:pt x="258538" y="61665"/>
                    <a:pt x="316629" y="100332"/>
                    <a:pt x="323055" y="104022"/>
                  </a:cubicBezTo>
                  <a:cubicBezTo>
                    <a:pt x="337831" y="112311"/>
                    <a:pt x="347040" y="108622"/>
                    <a:pt x="355339" y="95733"/>
                  </a:cubicBezTo>
                  <a:cubicBezTo>
                    <a:pt x="359033" y="90223"/>
                    <a:pt x="362727" y="83753"/>
                    <a:pt x="366421" y="78244"/>
                  </a:cubicBezTo>
                  <a:cubicBezTo>
                    <a:pt x="377503" y="60755"/>
                    <a:pt x="366421" y="49686"/>
                    <a:pt x="360905" y="46956"/>
                  </a:cubicBezTo>
                  <a:cubicBezTo>
                    <a:pt x="360905" y="46956"/>
                    <a:pt x="293605" y="0"/>
                    <a:pt x="203282" y="0"/>
                  </a:cubicBezTo>
                  <a:cubicBezTo>
                    <a:pt x="56739" y="0"/>
                    <a:pt x="6947" y="101292"/>
                    <a:pt x="6947" y="163867"/>
                  </a:cubicBezTo>
                  <a:cubicBezTo>
                    <a:pt x="6947" y="268850"/>
                    <a:pt x="67771" y="310246"/>
                    <a:pt x="169176" y="354473"/>
                  </a:cubicBezTo>
                  <a:cubicBezTo>
                    <a:pt x="275186" y="398650"/>
                    <a:pt x="330494" y="436407"/>
                    <a:pt x="330494" y="499942"/>
                  </a:cubicBezTo>
                  <a:cubicBezTo>
                    <a:pt x="330494" y="554278"/>
                    <a:pt x="281664" y="601235"/>
                    <a:pt x="206976" y="601235"/>
                  </a:cubicBezTo>
                  <a:cubicBezTo>
                    <a:pt x="124950" y="601235"/>
                    <a:pt x="57650" y="536790"/>
                    <a:pt x="51173" y="531280"/>
                  </a:cubicBezTo>
                  <a:cubicBezTo>
                    <a:pt x="38270" y="520211"/>
                    <a:pt x="28149" y="527590"/>
                    <a:pt x="18940" y="539570"/>
                  </a:cubicBezTo>
                  <a:cubicBezTo>
                    <a:pt x="14335" y="545079"/>
                    <a:pt x="9731" y="551549"/>
                    <a:pt x="5126" y="557058"/>
                  </a:cubicBezTo>
                  <a:cubicBezTo>
                    <a:pt x="-5956" y="574547"/>
                    <a:pt x="3304" y="581926"/>
                    <a:pt x="10641" y="588346"/>
                  </a:cubicBezTo>
                </a:path>
              </a:pathLst>
            </a:custGeom>
            <a:solidFill>
              <a:srgbClr val="E5007D"/>
            </a:solidFill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0" name="Puolivapaa piirto 19">
              <a:extLst>
                <a:ext uri="{FF2B5EF4-FFF2-40B4-BE49-F238E27FC236}">
                  <a16:creationId xmlns:a16="http://schemas.microsoft.com/office/drawing/2014/main" id="{A3D372FC-50D0-931E-3679-02FBBDD053A4}"/>
                </a:ext>
              </a:extLst>
            </p:cNvPr>
            <p:cNvSpPr/>
            <p:nvPr/>
          </p:nvSpPr>
          <p:spPr>
            <a:xfrm>
              <a:off x="6800670" y="-1096122"/>
              <a:ext cx="71904" cy="644501"/>
            </a:xfrm>
            <a:custGeom>
              <a:avLst/>
              <a:gdLst>
                <a:gd name="connsiteX0" fmla="*/ 54397 w 71904"/>
                <a:gd name="connsiteY0" fmla="*/ 0 h 644501"/>
                <a:gd name="connsiteX1" fmla="*/ 71905 w 71904"/>
                <a:gd name="connsiteY1" fmla="*/ 17489 h 644501"/>
                <a:gd name="connsiteX2" fmla="*/ 71905 w 71904"/>
                <a:gd name="connsiteY2" fmla="*/ 627013 h 644501"/>
                <a:gd name="connsiteX3" fmla="*/ 54397 w 71904"/>
                <a:gd name="connsiteY3" fmla="*/ 644501 h 644501"/>
                <a:gd name="connsiteX4" fmla="*/ 17508 w 71904"/>
                <a:gd name="connsiteY4" fmla="*/ 644501 h 644501"/>
                <a:gd name="connsiteX5" fmla="*/ 0 w 71904"/>
                <a:gd name="connsiteY5" fmla="*/ 627013 h 644501"/>
                <a:gd name="connsiteX6" fmla="*/ 0 w 71904"/>
                <a:gd name="connsiteY6" fmla="*/ 17489 h 644501"/>
                <a:gd name="connsiteX7" fmla="*/ 17508 w 71904"/>
                <a:gd name="connsiteY7" fmla="*/ 0 h 644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1904" h="644501">
                  <a:moveTo>
                    <a:pt x="54397" y="0"/>
                  </a:moveTo>
                  <a:cubicBezTo>
                    <a:pt x="64066" y="0"/>
                    <a:pt x="71905" y="7830"/>
                    <a:pt x="71905" y="17489"/>
                  </a:cubicBezTo>
                  <a:lnTo>
                    <a:pt x="71905" y="627013"/>
                  </a:lnTo>
                  <a:cubicBezTo>
                    <a:pt x="71905" y="636671"/>
                    <a:pt x="64066" y="644501"/>
                    <a:pt x="54397" y="644501"/>
                  </a:cubicBezTo>
                  <a:lnTo>
                    <a:pt x="17508" y="644501"/>
                  </a:lnTo>
                  <a:cubicBezTo>
                    <a:pt x="7838" y="644501"/>
                    <a:pt x="0" y="636671"/>
                    <a:pt x="0" y="627013"/>
                  </a:cubicBezTo>
                  <a:lnTo>
                    <a:pt x="0" y="17489"/>
                  </a:lnTo>
                  <a:cubicBezTo>
                    <a:pt x="0" y="7830"/>
                    <a:pt x="7838" y="0"/>
                    <a:pt x="17508" y="0"/>
                  </a:cubicBezTo>
                  <a:close/>
                </a:path>
              </a:pathLst>
            </a:custGeom>
            <a:solidFill>
              <a:srgbClr val="E5007D"/>
            </a:solidFill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1" name="Puolivapaa piirto 20">
              <a:extLst>
                <a:ext uri="{FF2B5EF4-FFF2-40B4-BE49-F238E27FC236}">
                  <a16:creationId xmlns:a16="http://schemas.microsoft.com/office/drawing/2014/main" id="{5A7379EB-4187-65BF-2B0E-AE852E8BE26E}"/>
                </a:ext>
              </a:extLst>
            </p:cNvPr>
            <p:cNvSpPr/>
            <p:nvPr/>
          </p:nvSpPr>
          <p:spPr>
            <a:xfrm>
              <a:off x="7733105" y="-1096173"/>
              <a:ext cx="353957" cy="644501"/>
            </a:xfrm>
            <a:custGeom>
              <a:avLst/>
              <a:gdLst>
                <a:gd name="connsiteX0" fmla="*/ 0 w 353957"/>
                <a:gd name="connsiteY0" fmla="*/ 627013 h 644501"/>
                <a:gd name="connsiteX1" fmla="*/ 17508 w 353957"/>
                <a:gd name="connsiteY1" fmla="*/ 644501 h 644501"/>
                <a:gd name="connsiteX2" fmla="*/ 336450 w 353957"/>
                <a:gd name="connsiteY2" fmla="*/ 644501 h 644501"/>
                <a:gd name="connsiteX3" fmla="*/ 353958 w 353957"/>
                <a:gd name="connsiteY3" fmla="*/ 627013 h 644501"/>
                <a:gd name="connsiteX4" fmla="*/ 353958 w 353957"/>
                <a:gd name="connsiteY4" fmla="*/ 600325 h 644501"/>
                <a:gd name="connsiteX5" fmla="*/ 336450 w 353957"/>
                <a:gd name="connsiteY5" fmla="*/ 582836 h 644501"/>
                <a:gd name="connsiteX6" fmla="*/ 70994 w 353957"/>
                <a:gd name="connsiteY6" fmla="*/ 582836 h 644501"/>
                <a:gd name="connsiteX7" fmla="*/ 70994 w 353957"/>
                <a:gd name="connsiteY7" fmla="*/ 17489 h 644501"/>
                <a:gd name="connsiteX8" fmla="*/ 53486 w 353957"/>
                <a:gd name="connsiteY8" fmla="*/ 0 h 644501"/>
                <a:gd name="connsiteX9" fmla="*/ 17508 w 353957"/>
                <a:gd name="connsiteY9" fmla="*/ 0 h 644501"/>
                <a:gd name="connsiteX10" fmla="*/ 0 w 353957"/>
                <a:gd name="connsiteY10" fmla="*/ 17489 h 644501"/>
                <a:gd name="connsiteX11" fmla="*/ 0 w 353957"/>
                <a:gd name="connsiteY11" fmla="*/ 627013 h 644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53957" h="644501">
                  <a:moveTo>
                    <a:pt x="0" y="627013"/>
                  </a:moveTo>
                  <a:cubicBezTo>
                    <a:pt x="0" y="636212"/>
                    <a:pt x="7388" y="644501"/>
                    <a:pt x="17508" y="644501"/>
                  </a:cubicBezTo>
                  <a:lnTo>
                    <a:pt x="336450" y="644501"/>
                  </a:lnTo>
                  <a:cubicBezTo>
                    <a:pt x="346570" y="644501"/>
                    <a:pt x="353958" y="636212"/>
                    <a:pt x="353958" y="627013"/>
                  </a:cubicBezTo>
                  <a:lnTo>
                    <a:pt x="353958" y="600325"/>
                  </a:lnTo>
                  <a:cubicBezTo>
                    <a:pt x="353958" y="591126"/>
                    <a:pt x="346570" y="582836"/>
                    <a:pt x="336450" y="582836"/>
                  </a:cubicBezTo>
                  <a:lnTo>
                    <a:pt x="70994" y="582836"/>
                  </a:lnTo>
                  <a:lnTo>
                    <a:pt x="70994" y="17489"/>
                  </a:lnTo>
                  <a:cubicBezTo>
                    <a:pt x="70994" y="8289"/>
                    <a:pt x="62695" y="0"/>
                    <a:pt x="53486" y="0"/>
                  </a:cubicBezTo>
                  <a:lnTo>
                    <a:pt x="17508" y="0"/>
                  </a:lnTo>
                  <a:cubicBezTo>
                    <a:pt x="7388" y="0"/>
                    <a:pt x="0" y="8289"/>
                    <a:pt x="0" y="17489"/>
                  </a:cubicBezTo>
                  <a:lnTo>
                    <a:pt x="0" y="627013"/>
                  </a:lnTo>
                  <a:close/>
                </a:path>
              </a:pathLst>
            </a:custGeom>
            <a:solidFill>
              <a:srgbClr val="E5007D"/>
            </a:solidFill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2" name="Puolivapaa piirto 21">
              <a:extLst>
                <a:ext uri="{FF2B5EF4-FFF2-40B4-BE49-F238E27FC236}">
                  <a16:creationId xmlns:a16="http://schemas.microsoft.com/office/drawing/2014/main" id="{88999005-627E-5CE6-20FB-2E5175E96535}"/>
                </a:ext>
              </a:extLst>
            </p:cNvPr>
            <p:cNvSpPr/>
            <p:nvPr/>
          </p:nvSpPr>
          <p:spPr>
            <a:xfrm>
              <a:off x="4280386" y="-1105322"/>
              <a:ext cx="602854" cy="653700"/>
            </a:xfrm>
            <a:custGeom>
              <a:avLst/>
              <a:gdLst>
                <a:gd name="connsiteX0" fmla="*/ 466670 w 602854"/>
                <a:gd name="connsiteY0" fmla="*/ 494989 h 653700"/>
                <a:gd name="connsiteX1" fmla="*/ 136191 w 602854"/>
                <a:gd name="connsiteY1" fmla="*/ 494989 h 653700"/>
                <a:gd name="connsiteX2" fmla="*/ 297661 w 602854"/>
                <a:gd name="connsiteY2" fmla="*/ 132529 h 653700"/>
                <a:gd name="connsiteX3" fmla="*/ 305049 w 602854"/>
                <a:gd name="connsiteY3" fmla="*/ 132529 h 653700"/>
                <a:gd name="connsiteX4" fmla="*/ 466670 w 602854"/>
                <a:gd name="connsiteY4" fmla="*/ 494989 h 653700"/>
                <a:gd name="connsiteX5" fmla="*/ 600966 w 602854"/>
                <a:gd name="connsiteY5" fmla="*/ 629742 h 653700"/>
                <a:gd name="connsiteX6" fmla="*/ 322607 w 602854"/>
                <a:gd name="connsiteY6" fmla="*/ 10109 h 653700"/>
                <a:gd name="connsiteX7" fmla="*/ 306921 w 602854"/>
                <a:gd name="connsiteY7" fmla="*/ 0 h 653700"/>
                <a:gd name="connsiteX8" fmla="*/ 297711 w 602854"/>
                <a:gd name="connsiteY8" fmla="*/ 0 h 653700"/>
                <a:gd name="connsiteX9" fmla="*/ 282025 w 602854"/>
                <a:gd name="connsiteY9" fmla="*/ 10109 h 653700"/>
                <a:gd name="connsiteX10" fmla="*/ 1844 w 602854"/>
                <a:gd name="connsiteY10" fmla="*/ 629742 h 653700"/>
                <a:gd name="connsiteX11" fmla="*/ 17480 w 602854"/>
                <a:gd name="connsiteY11" fmla="*/ 653700 h 653700"/>
                <a:gd name="connsiteX12" fmla="*/ 54368 w 602854"/>
                <a:gd name="connsiteY12" fmla="*/ 653700 h 653700"/>
                <a:gd name="connsiteX13" fmla="*/ 70055 w 602854"/>
                <a:gd name="connsiteY13" fmla="*/ 643541 h 653700"/>
                <a:gd name="connsiteX14" fmla="*/ 108765 w 602854"/>
                <a:gd name="connsiteY14" fmla="*/ 556704 h 653700"/>
                <a:gd name="connsiteX15" fmla="*/ 494147 w 602854"/>
                <a:gd name="connsiteY15" fmla="*/ 556704 h 653700"/>
                <a:gd name="connsiteX16" fmla="*/ 532756 w 602854"/>
                <a:gd name="connsiteY16" fmla="*/ 643541 h 653700"/>
                <a:gd name="connsiteX17" fmla="*/ 548442 w 602854"/>
                <a:gd name="connsiteY17" fmla="*/ 653700 h 653700"/>
                <a:gd name="connsiteX18" fmla="*/ 585330 w 602854"/>
                <a:gd name="connsiteY18" fmla="*/ 653700 h 653700"/>
                <a:gd name="connsiteX19" fmla="*/ 601017 w 602854"/>
                <a:gd name="connsiteY19" fmla="*/ 629742 h 653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02854" h="653700">
                  <a:moveTo>
                    <a:pt x="466670" y="494989"/>
                  </a:moveTo>
                  <a:lnTo>
                    <a:pt x="136191" y="494989"/>
                  </a:lnTo>
                  <a:lnTo>
                    <a:pt x="297661" y="132529"/>
                  </a:lnTo>
                  <a:lnTo>
                    <a:pt x="305049" y="132529"/>
                  </a:lnTo>
                  <a:cubicBezTo>
                    <a:pt x="332323" y="193133"/>
                    <a:pt x="409642" y="366857"/>
                    <a:pt x="466670" y="494989"/>
                  </a:cubicBezTo>
                  <a:moveTo>
                    <a:pt x="600966" y="629742"/>
                  </a:moveTo>
                  <a:lnTo>
                    <a:pt x="322607" y="10109"/>
                  </a:lnTo>
                  <a:cubicBezTo>
                    <a:pt x="319824" y="4600"/>
                    <a:pt x="315219" y="0"/>
                    <a:pt x="306921" y="0"/>
                  </a:cubicBezTo>
                  <a:lnTo>
                    <a:pt x="297711" y="0"/>
                  </a:lnTo>
                  <a:cubicBezTo>
                    <a:pt x="289412" y="0"/>
                    <a:pt x="284808" y="4600"/>
                    <a:pt x="282025" y="10109"/>
                  </a:cubicBezTo>
                  <a:lnTo>
                    <a:pt x="1844" y="629742"/>
                  </a:lnTo>
                  <a:cubicBezTo>
                    <a:pt x="-3672" y="641721"/>
                    <a:pt x="3666" y="653700"/>
                    <a:pt x="17480" y="653700"/>
                  </a:cubicBezTo>
                  <a:lnTo>
                    <a:pt x="54368" y="653700"/>
                  </a:lnTo>
                  <a:cubicBezTo>
                    <a:pt x="62667" y="653700"/>
                    <a:pt x="68183" y="648191"/>
                    <a:pt x="70055" y="643541"/>
                  </a:cubicBezTo>
                  <a:lnTo>
                    <a:pt x="108765" y="556704"/>
                  </a:lnTo>
                  <a:lnTo>
                    <a:pt x="494147" y="556704"/>
                  </a:lnTo>
                  <a:cubicBezTo>
                    <a:pt x="517221" y="608564"/>
                    <a:pt x="532756" y="643541"/>
                    <a:pt x="532756" y="643541"/>
                  </a:cubicBezTo>
                  <a:cubicBezTo>
                    <a:pt x="534577" y="648141"/>
                    <a:pt x="540143" y="653700"/>
                    <a:pt x="548442" y="653700"/>
                  </a:cubicBezTo>
                  <a:lnTo>
                    <a:pt x="585330" y="653700"/>
                  </a:lnTo>
                  <a:cubicBezTo>
                    <a:pt x="599145" y="653700"/>
                    <a:pt x="606532" y="641721"/>
                    <a:pt x="601017" y="629742"/>
                  </a:cubicBezTo>
                </a:path>
              </a:pathLst>
            </a:custGeom>
            <a:solidFill>
              <a:srgbClr val="E5007D"/>
            </a:solidFill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3" name="Puolivapaa piirto 22">
              <a:extLst>
                <a:ext uri="{FF2B5EF4-FFF2-40B4-BE49-F238E27FC236}">
                  <a16:creationId xmlns:a16="http://schemas.microsoft.com/office/drawing/2014/main" id="{2B80D93A-A728-B5AB-19CB-3C99B0D8D611}"/>
                </a:ext>
              </a:extLst>
            </p:cNvPr>
            <p:cNvSpPr/>
            <p:nvPr/>
          </p:nvSpPr>
          <p:spPr>
            <a:xfrm>
              <a:off x="7004774" y="-1105322"/>
              <a:ext cx="602904" cy="653750"/>
            </a:xfrm>
            <a:custGeom>
              <a:avLst/>
              <a:gdLst>
                <a:gd name="connsiteX0" fmla="*/ 466670 w 602904"/>
                <a:gd name="connsiteY0" fmla="*/ 494989 h 653750"/>
                <a:gd name="connsiteX1" fmla="*/ 136191 w 602904"/>
                <a:gd name="connsiteY1" fmla="*/ 494989 h 653750"/>
                <a:gd name="connsiteX2" fmla="*/ 297661 w 602904"/>
                <a:gd name="connsiteY2" fmla="*/ 132529 h 653750"/>
                <a:gd name="connsiteX3" fmla="*/ 305048 w 602904"/>
                <a:gd name="connsiteY3" fmla="*/ 132529 h 653750"/>
                <a:gd name="connsiteX4" fmla="*/ 466670 w 602904"/>
                <a:gd name="connsiteY4" fmla="*/ 494989 h 653750"/>
                <a:gd name="connsiteX5" fmla="*/ 600966 w 602904"/>
                <a:gd name="connsiteY5" fmla="*/ 629742 h 653750"/>
                <a:gd name="connsiteX6" fmla="*/ 322607 w 602904"/>
                <a:gd name="connsiteY6" fmla="*/ 10109 h 653750"/>
                <a:gd name="connsiteX7" fmla="*/ 306921 w 602904"/>
                <a:gd name="connsiteY7" fmla="*/ 0 h 653750"/>
                <a:gd name="connsiteX8" fmla="*/ 297711 w 602904"/>
                <a:gd name="connsiteY8" fmla="*/ 0 h 653750"/>
                <a:gd name="connsiteX9" fmla="*/ 282025 w 602904"/>
                <a:gd name="connsiteY9" fmla="*/ 10109 h 653750"/>
                <a:gd name="connsiteX10" fmla="*/ 1844 w 602904"/>
                <a:gd name="connsiteY10" fmla="*/ 629742 h 653750"/>
                <a:gd name="connsiteX11" fmla="*/ 17480 w 602904"/>
                <a:gd name="connsiteY11" fmla="*/ 653700 h 653750"/>
                <a:gd name="connsiteX12" fmla="*/ 54368 w 602904"/>
                <a:gd name="connsiteY12" fmla="*/ 653700 h 653750"/>
                <a:gd name="connsiteX13" fmla="*/ 70055 w 602904"/>
                <a:gd name="connsiteY13" fmla="*/ 643541 h 653750"/>
                <a:gd name="connsiteX14" fmla="*/ 108765 w 602904"/>
                <a:gd name="connsiteY14" fmla="*/ 556704 h 653750"/>
                <a:gd name="connsiteX15" fmla="*/ 491616 w 602904"/>
                <a:gd name="connsiteY15" fmla="*/ 556704 h 653750"/>
                <a:gd name="connsiteX16" fmla="*/ 494045 w 602904"/>
                <a:gd name="connsiteY16" fmla="*/ 556401 h 653750"/>
                <a:gd name="connsiteX17" fmla="*/ 532806 w 602904"/>
                <a:gd name="connsiteY17" fmla="*/ 643591 h 653750"/>
                <a:gd name="connsiteX18" fmla="*/ 548493 w 602904"/>
                <a:gd name="connsiteY18" fmla="*/ 653751 h 653750"/>
                <a:gd name="connsiteX19" fmla="*/ 585381 w 602904"/>
                <a:gd name="connsiteY19" fmla="*/ 653751 h 653750"/>
                <a:gd name="connsiteX20" fmla="*/ 601068 w 602904"/>
                <a:gd name="connsiteY20" fmla="*/ 629793 h 653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602904" h="653750">
                  <a:moveTo>
                    <a:pt x="466670" y="494989"/>
                  </a:moveTo>
                  <a:lnTo>
                    <a:pt x="136191" y="494989"/>
                  </a:lnTo>
                  <a:lnTo>
                    <a:pt x="297661" y="132529"/>
                  </a:lnTo>
                  <a:lnTo>
                    <a:pt x="305048" y="132529"/>
                  </a:lnTo>
                  <a:cubicBezTo>
                    <a:pt x="332323" y="193133"/>
                    <a:pt x="409642" y="366857"/>
                    <a:pt x="466670" y="494989"/>
                  </a:cubicBezTo>
                  <a:moveTo>
                    <a:pt x="600966" y="629742"/>
                  </a:moveTo>
                  <a:lnTo>
                    <a:pt x="322607" y="10109"/>
                  </a:lnTo>
                  <a:cubicBezTo>
                    <a:pt x="319824" y="4600"/>
                    <a:pt x="315219" y="0"/>
                    <a:pt x="306921" y="0"/>
                  </a:cubicBezTo>
                  <a:lnTo>
                    <a:pt x="297711" y="0"/>
                  </a:lnTo>
                  <a:cubicBezTo>
                    <a:pt x="289413" y="0"/>
                    <a:pt x="284808" y="4600"/>
                    <a:pt x="282025" y="10109"/>
                  </a:cubicBezTo>
                  <a:lnTo>
                    <a:pt x="1844" y="629742"/>
                  </a:lnTo>
                  <a:cubicBezTo>
                    <a:pt x="-3672" y="641721"/>
                    <a:pt x="3666" y="653700"/>
                    <a:pt x="17480" y="653700"/>
                  </a:cubicBezTo>
                  <a:lnTo>
                    <a:pt x="54368" y="653700"/>
                  </a:lnTo>
                  <a:cubicBezTo>
                    <a:pt x="62667" y="653700"/>
                    <a:pt x="68183" y="648191"/>
                    <a:pt x="70055" y="643541"/>
                  </a:cubicBezTo>
                  <a:lnTo>
                    <a:pt x="108765" y="556704"/>
                  </a:lnTo>
                  <a:lnTo>
                    <a:pt x="491616" y="556704"/>
                  </a:lnTo>
                  <a:cubicBezTo>
                    <a:pt x="492477" y="556704"/>
                    <a:pt x="493185" y="556452"/>
                    <a:pt x="494045" y="556401"/>
                  </a:cubicBezTo>
                  <a:cubicBezTo>
                    <a:pt x="517221" y="608463"/>
                    <a:pt x="532806" y="643591"/>
                    <a:pt x="532806" y="643591"/>
                  </a:cubicBezTo>
                  <a:cubicBezTo>
                    <a:pt x="534628" y="648191"/>
                    <a:pt x="540194" y="653751"/>
                    <a:pt x="548493" y="653751"/>
                  </a:cubicBezTo>
                  <a:lnTo>
                    <a:pt x="585381" y="653751"/>
                  </a:lnTo>
                  <a:cubicBezTo>
                    <a:pt x="599195" y="653751"/>
                    <a:pt x="606583" y="641772"/>
                    <a:pt x="601068" y="629793"/>
                  </a:cubicBezTo>
                </a:path>
              </a:pathLst>
            </a:custGeom>
            <a:solidFill>
              <a:srgbClr val="E5007D"/>
            </a:solidFill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4" name="Puolivapaa piirto 23">
              <a:extLst>
                <a:ext uri="{FF2B5EF4-FFF2-40B4-BE49-F238E27FC236}">
                  <a16:creationId xmlns:a16="http://schemas.microsoft.com/office/drawing/2014/main" id="{2315A048-F150-6D8F-D4EE-4F548ED0F029}"/>
                </a:ext>
              </a:extLst>
            </p:cNvPr>
            <p:cNvSpPr/>
            <p:nvPr/>
          </p:nvSpPr>
          <p:spPr>
            <a:xfrm>
              <a:off x="8139724" y="-1105322"/>
              <a:ext cx="602898" cy="653700"/>
            </a:xfrm>
            <a:custGeom>
              <a:avLst/>
              <a:gdLst>
                <a:gd name="connsiteX0" fmla="*/ 466714 w 602898"/>
                <a:gd name="connsiteY0" fmla="*/ 494989 h 653700"/>
                <a:gd name="connsiteX1" fmla="*/ 136235 w 602898"/>
                <a:gd name="connsiteY1" fmla="*/ 494989 h 653700"/>
                <a:gd name="connsiteX2" fmla="*/ 297704 w 602898"/>
                <a:gd name="connsiteY2" fmla="*/ 132529 h 653700"/>
                <a:gd name="connsiteX3" fmla="*/ 305093 w 602898"/>
                <a:gd name="connsiteY3" fmla="*/ 132529 h 653700"/>
                <a:gd name="connsiteX4" fmla="*/ 466714 w 602898"/>
                <a:gd name="connsiteY4" fmla="*/ 494989 h 653700"/>
                <a:gd name="connsiteX5" fmla="*/ 601010 w 602898"/>
                <a:gd name="connsiteY5" fmla="*/ 629742 h 653700"/>
                <a:gd name="connsiteX6" fmla="*/ 322651 w 602898"/>
                <a:gd name="connsiteY6" fmla="*/ 10109 h 653700"/>
                <a:gd name="connsiteX7" fmla="*/ 306965 w 602898"/>
                <a:gd name="connsiteY7" fmla="*/ 0 h 653700"/>
                <a:gd name="connsiteX8" fmla="*/ 297755 w 602898"/>
                <a:gd name="connsiteY8" fmla="*/ 0 h 653700"/>
                <a:gd name="connsiteX9" fmla="*/ 282069 w 602898"/>
                <a:gd name="connsiteY9" fmla="*/ 10109 h 653700"/>
                <a:gd name="connsiteX10" fmla="*/ 1837 w 602898"/>
                <a:gd name="connsiteY10" fmla="*/ 629742 h 653700"/>
                <a:gd name="connsiteX11" fmla="*/ 17523 w 602898"/>
                <a:gd name="connsiteY11" fmla="*/ 653700 h 653700"/>
                <a:gd name="connsiteX12" fmla="*/ 54412 w 602898"/>
                <a:gd name="connsiteY12" fmla="*/ 653700 h 653700"/>
                <a:gd name="connsiteX13" fmla="*/ 70099 w 602898"/>
                <a:gd name="connsiteY13" fmla="*/ 643541 h 653700"/>
                <a:gd name="connsiteX14" fmla="*/ 108809 w 602898"/>
                <a:gd name="connsiteY14" fmla="*/ 556704 h 653700"/>
                <a:gd name="connsiteX15" fmla="*/ 471824 w 602898"/>
                <a:gd name="connsiteY15" fmla="*/ 556704 h 653700"/>
                <a:gd name="connsiteX16" fmla="*/ 491762 w 602898"/>
                <a:gd name="connsiteY16" fmla="*/ 551245 h 653700"/>
                <a:gd name="connsiteX17" fmla="*/ 532800 w 602898"/>
                <a:gd name="connsiteY17" fmla="*/ 643541 h 653700"/>
                <a:gd name="connsiteX18" fmla="*/ 548486 w 602898"/>
                <a:gd name="connsiteY18" fmla="*/ 653700 h 653700"/>
                <a:gd name="connsiteX19" fmla="*/ 585375 w 602898"/>
                <a:gd name="connsiteY19" fmla="*/ 653700 h 653700"/>
                <a:gd name="connsiteX20" fmla="*/ 601061 w 602898"/>
                <a:gd name="connsiteY20" fmla="*/ 629742 h 653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602898" h="653700">
                  <a:moveTo>
                    <a:pt x="466714" y="494989"/>
                  </a:moveTo>
                  <a:lnTo>
                    <a:pt x="136235" y="494989"/>
                  </a:lnTo>
                  <a:lnTo>
                    <a:pt x="297704" y="132529"/>
                  </a:lnTo>
                  <a:lnTo>
                    <a:pt x="305093" y="132529"/>
                  </a:lnTo>
                  <a:cubicBezTo>
                    <a:pt x="332367" y="193133"/>
                    <a:pt x="409686" y="366857"/>
                    <a:pt x="466714" y="494989"/>
                  </a:cubicBezTo>
                  <a:moveTo>
                    <a:pt x="601010" y="629742"/>
                  </a:moveTo>
                  <a:lnTo>
                    <a:pt x="322651" y="10109"/>
                  </a:lnTo>
                  <a:cubicBezTo>
                    <a:pt x="319868" y="4600"/>
                    <a:pt x="315264" y="0"/>
                    <a:pt x="306965" y="0"/>
                  </a:cubicBezTo>
                  <a:lnTo>
                    <a:pt x="297755" y="0"/>
                  </a:lnTo>
                  <a:cubicBezTo>
                    <a:pt x="289456" y="0"/>
                    <a:pt x="284852" y="4600"/>
                    <a:pt x="282069" y="10109"/>
                  </a:cubicBezTo>
                  <a:lnTo>
                    <a:pt x="1837" y="629742"/>
                  </a:lnTo>
                  <a:cubicBezTo>
                    <a:pt x="-3678" y="641721"/>
                    <a:pt x="3709" y="653700"/>
                    <a:pt x="17523" y="653700"/>
                  </a:cubicBezTo>
                  <a:lnTo>
                    <a:pt x="54412" y="653700"/>
                  </a:lnTo>
                  <a:cubicBezTo>
                    <a:pt x="62711" y="653700"/>
                    <a:pt x="68226" y="648191"/>
                    <a:pt x="70099" y="643541"/>
                  </a:cubicBezTo>
                  <a:lnTo>
                    <a:pt x="108809" y="556704"/>
                  </a:lnTo>
                  <a:lnTo>
                    <a:pt x="471824" y="556704"/>
                  </a:lnTo>
                  <a:cubicBezTo>
                    <a:pt x="479921" y="556704"/>
                    <a:pt x="486853" y="554531"/>
                    <a:pt x="491762" y="551245"/>
                  </a:cubicBezTo>
                  <a:cubicBezTo>
                    <a:pt x="516151" y="606138"/>
                    <a:pt x="532800" y="643541"/>
                    <a:pt x="532800" y="643541"/>
                  </a:cubicBezTo>
                  <a:cubicBezTo>
                    <a:pt x="534621" y="648141"/>
                    <a:pt x="540187" y="653700"/>
                    <a:pt x="548486" y="653700"/>
                  </a:cubicBezTo>
                  <a:lnTo>
                    <a:pt x="585375" y="653700"/>
                  </a:lnTo>
                  <a:cubicBezTo>
                    <a:pt x="599189" y="653700"/>
                    <a:pt x="606576" y="641721"/>
                    <a:pt x="601061" y="629742"/>
                  </a:cubicBezTo>
                </a:path>
              </a:pathLst>
            </a:custGeom>
            <a:solidFill>
              <a:srgbClr val="E5007D"/>
            </a:solidFill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5" name="Puolivapaa piirto 24">
              <a:extLst>
                <a:ext uri="{FF2B5EF4-FFF2-40B4-BE49-F238E27FC236}">
                  <a16:creationId xmlns:a16="http://schemas.microsoft.com/office/drawing/2014/main" id="{026256AA-4A02-242C-03C1-786379A1C97B}"/>
                </a:ext>
              </a:extLst>
            </p:cNvPr>
            <p:cNvSpPr/>
            <p:nvPr/>
          </p:nvSpPr>
          <p:spPr>
            <a:xfrm>
              <a:off x="970156" y="-1529396"/>
              <a:ext cx="1512683" cy="1510996"/>
            </a:xfrm>
            <a:custGeom>
              <a:avLst/>
              <a:gdLst>
                <a:gd name="connsiteX0" fmla="*/ 756342 w 1512683"/>
                <a:gd name="connsiteY0" fmla="*/ 1510997 h 1510996"/>
                <a:gd name="connsiteX1" fmla="*/ 0 w 1512683"/>
                <a:gd name="connsiteY1" fmla="*/ 755498 h 1510996"/>
                <a:gd name="connsiteX2" fmla="*/ 756342 w 1512683"/>
                <a:gd name="connsiteY2" fmla="*/ 0 h 1510996"/>
                <a:gd name="connsiteX3" fmla="*/ 1512683 w 1512683"/>
                <a:gd name="connsiteY3" fmla="*/ 755498 h 1510996"/>
                <a:gd name="connsiteX4" fmla="*/ 756342 w 1512683"/>
                <a:gd name="connsiteY4" fmla="*/ 1510997 h 1510996"/>
                <a:gd name="connsiteX5" fmla="*/ 756342 w 1512683"/>
                <a:gd name="connsiteY5" fmla="*/ 61564 h 1510996"/>
                <a:gd name="connsiteX6" fmla="*/ 61633 w 1512683"/>
                <a:gd name="connsiteY6" fmla="*/ 755498 h 1510996"/>
                <a:gd name="connsiteX7" fmla="*/ 756291 w 1512683"/>
                <a:gd name="connsiteY7" fmla="*/ 1449382 h 1510996"/>
                <a:gd name="connsiteX8" fmla="*/ 1451000 w 1512683"/>
                <a:gd name="connsiteY8" fmla="*/ 755498 h 1510996"/>
                <a:gd name="connsiteX9" fmla="*/ 756342 w 1512683"/>
                <a:gd name="connsiteY9" fmla="*/ 61564 h 15109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12683" h="1510996">
                  <a:moveTo>
                    <a:pt x="756342" y="1510997"/>
                  </a:moveTo>
                  <a:cubicBezTo>
                    <a:pt x="339284" y="1510997"/>
                    <a:pt x="0" y="1172092"/>
                    <a:pt x="0" y="755498"/>
                  </a:cubicBezTo>
                  <a:cubicBezTo>
                    <a:pt x="0" y="338905"/>
                    <a:pt x="339284" y="0"/>
                    <a:pt x="756342" y="0"/>
                  </a:cubicBezTo>
                  <a:cubicBezTo>
                    <a:pt x="1173400" y="0"/>
                    <a:pt x="1512683" y="338905"/>
                    <a:pt x="1512683" y="755498"/>
                  </a:cubicBezTo>
                  <a:cubicBezTo>
                    <a:pt x="1512683" y="1172092"/>
                    <a:pt x="1173400" y="1510997"/>
                    <a:pt x="756342" y="1510997"/>
                  </a:cubicBezTo>
                  <a:close/>
                  <a:moveTo>
                    <a:pt x="756342" y="61564"/>
                  </a:moveTo>
                  <a:cubicBezTo>
                    <a:pt x="373288" y="61564"/>
                    <a:pt x="61633" y="372872"/>
                    <a:pt x="61633" y="755498"/>
                  </a:cubicBezTo>
                  <a:cubicBezTo>
                    <a:pt x="61633" y="1138125"/>
                    <a:pt x="373288" y="1449382"/>
                    <a:pt x="756291" y="1449382"/>
                  </a:cubicBezTo>
                  <a:cubicBezTo>
                    <a:pt x="1139294" y="1449382"/>
                    <a:pt x="1451000" y="1138075"/>
                    <a:pt x="1451000" y="755498"/>
                  </a:cubicBezTo>
                  <a:cubicBezTo>
                    <a:pt x="1451000" y="372922"/>
                    <a:pt x="1139395" y="61564"/>
                    <a:pt x="756342" y="61564"/>
                  </a:cubicBezTo>
                  <a:close/>
                </a:path>
              </a:pathLst>
            </a:custGeom>
            <a:solidFill>
              <a:srgbClr val="E5007D"/>
            </a:solidFill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6" name="Puolivapaa piirto 25">
              <a:extLst>
                <a:ext uri="{FF2B5EF4-FFF2-40B4-BE49-F238E27FC236}">
                  <a16:creationId xmlns:a16="http://schemas.microsoft.com/office/drawing/2014/main" id="{3A88123A-ECC5-D415-A4B5-A6FAE9537103}"/>
                </a:ext>
              </a:extLst>
            </p:cNvPr>
            <p:cNvSpPr/>
            <p:nvPr/>
          </p:nvSpPr>
          <p:spPr>
            <a:xfrm>
              <a:off x="1621411" y="-1093191"/>
              <a:ext cx="615219" cy="666387"/>
            </a:xfrm>
            <a:custGeom>
              <a:avLst/>
              <a:gdLst>
                <a:gd name="connsiteX0" fmla="*/ 593239 w 615219"/>
                <a:gd name="connsiteY0" fmla="*/ 666387 h 666387"/>
                <a:gd name="connsiteX1" fmla="*/ 556148 w 615219"/>
                <a:gd name="connsiteY1" fmla="*/ 666387 h 666387"/>
                <a:gd name="connsiteX2" fmla="*/ 536413 w 615219"/>
                <a:gd name="connsiteY2" fmla="*/ 653549 h 666387"/>
                <a:gd name="connsiteX3" fmla="*/ 308504 w 615219"/>
                <a:gd name="connsiteY3" fmla="*/ 141981 h 666387"/>
                <a:gd name="connsiteX4" fmla="*/ 306632 w 615219"/>
                <a:gd name="connsiteY4" fmla="*/ 141981 h 666387"/>
                <a:gd name="connsiteX5" fmla="*/ 78621 w 615219"/>
                <a:gd name="connsiteY5" fmla="*/ 653700 h 666387"/>
                <a:gd name="connsiteX6" fmla="*/ 58988 w 615219"/>
                <a:gd name="connsiteY6" fmla="*/ 666387 h 666387"/>
                <a:gd name="connsiteX7" fmla="*/ 21897 w 615219"/>
                <a:gd name="connsiteY7" fmla="*/ 666387 h 666387"/>
                <a:gd name="connsiteX8" fmla="*/ 3124 w 615219"/>
                <a:gd name="connsiteY8" fmla="*/ 656885 h 666387"/>
                <a:gd name="connsiteX9" fmla="*/ 2263 w 615219"/>
                <a:gd name="connsiteY9" fmla="*/ 636262 h 666387"/>
                <a:gd name="connsiteX10" fmla="*/ 284266 w 615219"/>
                <a:gd name="connsiteY10" fmla="*/ 12687 h 666387"/>
                <a:gd name="connsiteX11" fmla="*/ 303899 w 615219"/>
                <a:gd name="connsiteY11" fmla="*/ 0 h 666387"/>
                <a:gd name="connsiteX12" fmla="*/ 313159 w 615219"/>
                <a:gd name="connsiteY12" fmla="*/ 0 h 666387"/>
                <a:gd name="connsiteX13" fmla="*/ 332742 w 615219"/>
                <a:gd name="connsiteY13" fmla="*/ 12535 h 666387"/>
                <a:gd name="connsiteX14" fmla="*/ 612974 w 615219"/>
                <a:gd name="connsiteY14" fmla="*/ 636262 h 666387"/>
                <a:gd name="connsiteX15" fmla="*/ 612113 w 615219"/>
                <a:gd name="connsiteY15" fmla="*/ 656834 h 666387"/>
                <a:gd name="connsiteX16" fmla="*/ 593340 w 615219"/>
                <a:gd name="connsiteY16" fmla="*/ 666337 h 666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15219" h="666387">
                  <a:moveTo>
                    <a:pt x="593239" y="666387"/>
                  </a:moveTo>
                  <a:lnTo>
                    <a:pt x="556148" y="666387"/>
                  </a:lnTo>
                  <a:cubicBezTo>
                    <a:pt x="546078" y="666387"/>
                    <a:pt x="538994" y="659918"/>
                    <a:pt x="536413" y="653549"/>
                  </a:cubicBezTo>
                  <a:cubicBezTo>
                    <a:pt x="534642" y="649606"/>
                    <a:pt x="355260" y="246003"/>
                    <a:pt x="308504" y="141981"/>
                  </a:cubicBezTo>
                  <a:lnTo>
                    <a:pt x="306632" y="141981"/>
                  </a:lnTo>
                  <a:lnTo>
                    <a:pt x="78621" y="653700"/>
                  </a:lnTo>
                  <a:cubicBezTo>
                    <a:pt x="76142" y="659918"/>
                    <a:pt x="69007" y="666387"/>
                    <a:pt x="58988" y="666387"/>
                  </a:cubicBezTo>
                  <a:lnTo>
                    <a:pt x="21897" y="666387"/>
                  </a:lnTo>
                  <a:cubicBezTo>
                    <a:pt x="13851" y="666387"/>
                    <a:pt x="6969" y="662900"/>
                    <a:pt x="3124" y="656885"/>
                  </a:cubicBezTo>
                  <a:cubicBezTo>
                    <a:pt x="-722" y="650920"/>
                    <a:pt x="-1026" y="643389"/>
                    <a:pt x="2263" y="636262"/>
                  </a:cubicBezTo>
                  <a:lnTo>
                    <a:pt x="284266" y="12687"/>
                  </a:lnTo>
                  <a:cubicBezTo>
                    <a:pt x="288415" y="4347"/>
                    <a:pt x="295196" y="0"/>
                    <a:pt x="303899" y="0"/>
                  </a:cubicBezTo>
                  <a:lnTo>
                    <a:pt x="313159" y="0"/>
                  </a:lnTo>
                  <a:cubicBezTo>
                    <a:pt x="319231" y="0"/>
                    <a:pt x="327530" y="2173"/>
                    <a:pt x="332742" y="12535"/>
                  </a:cubicBezTo>
                  <a:lnTo>
                    <a:pt x="612974" y="636262"/>
                  </a:lnTo>
                  <a:cubicBezTo>
                    <a:pt x="616263" y="643339"/>
                    <a:pt x="615908" y="650870"/>
                    <a:pt x="612113" y="656834"/>
                  </a:cubicBezTo>
                  <a:cubicBezTo>
                    <a:pt x="608268" y="662849"/>
                    <a:pt x="601386" y="666337"/>
                    <a:pt x="593340" y="666337"/>
                  </a:cubicBezTo>
                  <a:close/>
                </a:path>
              </a:pathLst>
            </a:custGeom>
            <a:solidFill>
              <a:srgbClr val="E5007D"/>
            </a:solidFill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7" name="Puolivapaa piirto 26">
              <a:extLst>
                <a:ext uri="{FF2B5EF4-FFF2-40B4-BE49-F238E27FC236}">
                  <a16:creationId xmlns:a16="http://schemas.microsoft.com/office/drawing/2014/main" id="{D5FE9E5C-AC09-893E-38FA-97575297A4ED}"/>
                </a:ext>
              </a:extLst>
            </p:cNvPr>
            <p:cNvSpPr/>
            <p:nvPr/>
          </p:nvSpPr>
          <p:spPr>
            <a:xfrm>
              <a:off x="1298762" y="-1083891"/>
              <a:ext cx="409214" cy="657188"/>
            </a:xfrm>
            <a:custGeom>
              <a:avLst/>
              <a:gdLst>
                <a:gd name="connsiteX0" fmla="*/ 58040 w 409214"/>
                <a:gd name="connsiteY0" fmla="*/ 657087 h 657188"/>
                <a:gd name="connsiteX1" fmla="*/ 21860 w 409214"/>
                <a:gd name="connsiteY1" fmla="*/ 657087 h 657188"/>
                <a:gd name="connsiteX2" fmla="*/ 0 w 409214"/>
                <a:gd name="connsiteY2" fmla="*/ 635252 h 657188"/>
                <a:gd name="connsiteX3" fmla="*/ 0 w 409214"/>
                <a:gd name="connsiteY3" fmla="*/ 21886 h 657188"/>
                <a:gd name="connsiteX4" fmla="*/ 21860 w 409214"/>
                <a:gd name="connsiteY4" fmla="*/ 0 h 657188"/>
                <a:gd name="connsiteX5" fmla="*/ 387355 w 409214"/>
                <a:gd name="connsiteY5" fmla="*/ 0 h 657188"/>
                <a:gd name="connsiteX6" fmla="*/ 409215 w 409214"/>
                <a:gd name="connsiteY6" fmla="*/ 21886 h 657188"/>
                <a:gd name="connsiteX7" fmla="*/ 409215 w 409214"/>
                <a:gd name="connsiteY7" fmla="*/ 48776 h 657188"/>
                <a:gd name="connsiteX8" fmla="*/ 387355 w 409214"/>
                <a:gd name="connsiteY8" fmla="*/ 70662 h 657188"/>
                <a:gd name="connsiteX9" fmla="*/ 79950 w 409214"/>
                <a:gd name="connsiteY9" fmla="*/ 70662 h 657188"/>
                <a:gd name="connsiteX10" fmla="*/ 79950 w 409214"/>
                <a:gd name="connsiteY10" fmla="*/ 316008 h 657188"/>
                <a:gd name="connsiteX11" fmla="*/ 341915 w 409214"/>
                <a:gd name="connsiteY11" fmla="*/ 316008 h 657188"/>
                <a:gd name="connsiteX12" fmla="*/ 363825 w 409214"/>
                <a:gd name="connsiteY12" fmla="*/ 337894 h 657188"/>
                <a:gd name="connsiteX13" fmla="*/ 363825 w 409214"/>
                <a:gd name="connsiteY13" fmla="*/ 364784 h 657188"/>
                <a:gd name="connsiteX14" fmla="*/ 341915 w 409214"/>
                <a:gd name="connsiteY14" fmla="*/ 386670 h 657188"/>
                <a:gd name="connsiteX15" fmla="*/ 79950 w 409214"/>
                <a:gd name="connsiteY15" fmla="*/ 386670 h 657188"/>
                <a:gd name="connsiteX16" fmla="*/ 79950 w 409214"/>
                <a:gd name="connsiteY16" fmla="*/ 635353 h 657188"/>
                <a:gd name="connsiteX17" fmla="*/ 58091 w 409214"/>
                <a:gd name="connsiteY17" fmla="*/ 657188 h 657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09214" h="657188">
                  <a:moveTo>
                    <a:pt x="58040" y="657087"/>
                  </a:moveTo>
                  <a:lnTo>
                    <a:pt x="21860" y="657087"/>
                  </a:lnTo>
                  <a:cubicBezTo>
                    <a:pt x="9817" y="657087"/>
                    <a:pt x="0" y="647281"/>
                    <a:pt x="0" y="635252"/>
                  </a:cubicBezTo>
                  <a:lnTo>
                    <a:pt x="0" y="21886"/>
                  </a:lnTo>
                  <a:cubicBezTo>
                    <a:pt x="0" y="9856"/>
                    <a:pt x="9817" y="0"/>
                    <a:pt x="21860" y="0"/>
                  </a:cubicBezTo>
                  <a:lnTo>
                    <a:pt x="387355" y="0"/>
                  </a:lnTo>
                  <a:cubicBezTo>
                    <a:pt x="399398" y="0"/>
                    <a:pt x="409215" y="9806"/>
                    <a:pt x="409215" y="21886"/>
                  </a:cubicBezTo>
                  <a:lnTo>
                    <a:pt x="409215" y="48776"/>
                  </a:lnTo>
                  <a:cubicBezTo>
                    <a:pt x="409215" y="60806"/>
                    <a:pt x="399398" y="70662"/>
                    <a:pt x="387355" y="70662"/>
                  </a:cubicBezTo>
                  <a:lnTo>
                    <a:pt x="79950" y="70662"/>
                  </a:lnTo>
                  <a:lnTo>
                    <a:pt x="79950" y="316008"/>
                  </a:lnTo>
                  <a:lnTo>
                    <a:pt x="341915" y="316008"/>
                  </a:lnTo>
                  <a:cubicBezTo>
                    <a:pt x="353553" y="316008"/>
                    <a:pt x="363825" y="326218"/>
                    <a:pt x="363825" y="337894"/>
                  </a:cubicBezTo>
                  <a:lnTo>
                    <a:pt x="363825" y="364784"/>
                  </a:lnTo>
                  <a:cubicBezTo>
                    <a:pt x="363825" y="376410"/>
                    <a:pt x="353604" y="386670"/>
                    <a:pt x="341915" y="386670"/>
                  </a:cubicBezTo>
                  <a:lnTo>
                    <a:pt x="79950" y="386670"/>
                  </a:lnTo>
                  <a:lnTo>
                    <a:pt x="79950" y="635353"/>
                  </a:lnTo>
                  <a:cubicBezTo>
                    <a:pt x="79950" y="646978"/>
                    <a:pt x="69729" y="657188"/>
                    <a:pt x="58091" y="657188"/>
                  </a:cubicBezTo>
                  <a:close/>
                </a:path>
              </a:pathLst>
            </a:custGeom>
            <a:solidFill>
              <a:srgbClr val="E5007D"/>
            </a:solidFill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</p:grpSp>
      <p:sp>
        <p:nvSpPr>
          <p:cNvPr id="30" name="Tekstiruutu 29">
            <a:extLst>
              <a:ext uri="{FF2B5EF4-FFF2-40B4-BE49-F238E27FC236}">
                <a16:creationId xmlns:a16="http://schemas.microsoft.com/office/drawing/2014/main" id="{868F2454-4870-214E-47A5-B97713AA0D56}"/>
              </a:ext>
            </a:extLst>
          </p:cNvPr>
          <p:cNvSpPr txBox="1"/>
          <p:nvPr userDrawn="1"/>
        </p:nvSpPr>
        <p:spPr>
          <a:xfrm>
            <a:off x="5527575" y="6233092"/>
            <a:ext cx="1136850" cy="276999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algn="r"/>
            <a:r>
              <a:rPr lang="fi-FI" sz="1200" dirty="0">
                <a:solidFill>
                  <a:schemeClr val="bg1"/>
                </a:solidFill>
              </a:rPr>
              <a:t>@finanssiala</a:t>
            </a:r>
          </a:p>
        </p:txBody>
      </p:sp>
    </p:spTree>
    <p:extLst>
      <p:ext uri="{BB962C8B-B14F-4D97-AF65-F5344CB8AC3E}">
        <p14:creationId xmlns:p14="http://schemas.microsoft.com/office/powerpoint/2010/main" val="380257419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petus FI valkoin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ruutu 1">
            <a:extLst>
              <a:ext uri="{FF2B5EF4-FFF2-40B4-BE49-F238E27FC236}">
                <a16:creationId xmlns:a16="http://schemas.microsoft.com/office/drawing/2014/main" id="{0410D0A2-3E35-AA8A-33F4-F766A3829125}"/>
              </a:ext>
            </a:extLst>
          </p:cNvPr>
          <p:cNvSpPr txBox="1"/>
          <p:nvPr userDrawn="1"/>
        </p:nvSpPr>
        <p:spPr>
          <a:xfrm>
            <a:off x="1126273" y="5863760"/>
            <a:ext cx="1595309" cy="646331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fi-FI" sz="1200" dirty="0">
                <a:solidFill>
                  <a:schemeClr val="tx2"/>
                </a:solidFill>
              </a:rPr>
              <a:t>Finanssiala ry</a:t>
            </a:r>
          </a:p>
          <a:p>
            <a:r>
              <a:rPr lang="fi-FI" sz="1200" dirty="0">
                <a:solidFill>
                  <a:schemeClr val="tx2"/>
                </a:solidFill>
              </a:rPr>
              <a:t>Itämerenkatu 11-13</a:t>
            </a:r>
          </a:p>
          <a:p>
            <a:r>
              <a:rPr lang="fi-FI" sz="1200" dirty="0">
                <a:solidFill>
                  <a:schemeClr val="tx2"/>
                </a:solidFill>
              </a:rPr>
              <a:t>00180 Helsinki</a:t>
            </a:r>
          </a:p>
        </p:txBody>
      </p:sp>
      <p:grpSp>
        <p:nvGrpSpPr>
          <p:cNvPr id="13" name="Kuva 11">
            <a:extLst>
              <a:ext uri="{FF2B5EF4-FFF2-40B4-BE49-F238E27FC236}">
                <a16:creationId xmlns:a16="http://schemas.microsoft.com/office/drawing/2014/main" id="{F8604EDB-E761-18BF-5617-62974C02AC37}"/>
              </a:ext>
            </a:extLst>
          </p:cNvPr>
          <p:cNvGrpSpPr/>
          <p:nvPr/>
        </p:nvGrpSpPr>
        <p:grpSpPr>
          <a:xfrm>
            <a:off x="1126273" y="2462867"/>
            <a:ext cx="9939454" cy="1932266"/>
            <a:chOff x="970156" y="-1529396"/>
            <a:chExt cx="7772466" cy="1510996"/>
          </a:xfrm>
          <a:solidFill>
            <a:srgbClr val="E5007D"/>
          </a:solidFill>
        </p:grpSpPr>
        <p:sp>
          <p:nvSpPr>
            <p:cNvPr id="14" name="Puolivapaa piirto 13">
              <a:extLst>
                <a:ext uri="{FF2B5EF4-FFF2-40B4-BE49-F238E27FC236}">
                  <a16:creationId xmlns:a16="http://schemas.microsoft.com/office/drawing/2014/main" id="{747D58B4-A9F1-C748-3776-85A747ED4DD3}"/>
                </a:ext>
              </a:extLst>
            </p:cNvPr>
            <p:cNvSpPr/>
            <p:nvPr/>
          </p:nvSpPr>
          <p:spPr>
            <a:xfrm>
              <a:off x="2780730" y="-1096122"/>
              <a:ext cx="398234" cy="644450"/>
            </a:xfrm>
            <a:custGeom>
              <a:avLst/>
              <a:gdLst>
                <a:gd name="connsiteX0" fmla="*/ 0 w 398234"/>
                <a:gd name="connsiteY0" fmla="*/ 626962 h 644450"/>
                <a:gd name="connsiteX1" fmla="*/ 17508 w 398234"/>
                <a:gd name="connsiteY1" fmla="*/ 644451 h 644450"/>
                <a:gd name="connsiteX2" fmla="*/ 53486 w 398234"/>
                <a:gd name="connsiteY2" fmla="*/ 644451 h 644450"/>
                <a:gd name="connsiteX3" fmla="*/ 70994 w 398234"/>
                <a:gd name="connsiteY3" fmla="*/ 626962 h 644450"/>
                <a:gd name="connsiteX4" fmla="*/ 70994 w 398234"/>
                <a:gd name="connsiteY4" fmla="*/ 375601 h 644450"/>
                <a:gd name="connsiteX5" fmla="*/ 335539 w 398234"/>
                <a:gd name="connsiteY5" fmla="*/ 375601 h 644450"/>
                <a:gd name="connsiteX6" fmla="*/ 353047 w 398234"/>
                <a:gd name="connsiteY6" fmla="*/ 358112 h 644450"/>
                <a:gd name="connsiteX7" fmla="*/ 353047 w 398234"/>
                <a:gd name="connsiteY7" fmla="*/ 331425 h 644450"/>
                <a:gd name="connsiteX8" fmla="*/ 335539 w 398234"/>
                <a:gd name="connsiteY8" fmla="*/ 313936 h 644450"/>
                <a:gd name="connsiteX9" fmla="*/ 70994 w 398234"/>
                <a:gd name="connsiteY9" fmla="*/ 313936 h 644450"/>
                <a:gd name="connsiteX10" fmla="*/ 70994 w 398234"/>
                <a:gd name="connsiteY10" fmla="*/ 61665 h 644450"/>
                <a:gd name="connsiteX11" fmla="*/ 380726 w 398234"/>
                <a:gd name="connsiteY11" fmla="*/ 61665 h 644450"/>
                <a:gd name="connsiteX12" fmla="*/ 398234 w 398234"/>
                <a:gd name="connsiteY12" fmla="*/ 44176 h 644450"/>
                <a:gd name="connsiteX13" fmla="*/ 398234 w 398234"/>
                <a:gd name="connsiteY13" fmla="*/ 17489 h 644450"/>
                <a:gd name="connsiteX14" fmla="*/ 380726 w 398234"/>
                <a:gd name="connsiteY14" fmla="*/ 0 h 644450"/>
                <a:gd name="connsiteX15" fmla="*/ 17559 w 398234"/>
                <a:gd name="connsiteY15" fmla="*/ 0 h 644450"/>
                <a:gd name="connsiteX16" fmla="*/ 51 w 398234"/>
                <a:gd name="connsiteY16" fmla="*/ 17489 h 644450"/>
                <a:gd name="connsiteX17" fmla="*/ 51 w 398234"/>
                <a:gd name="connsiteY17" fmla="*/ 627013 h 644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98234" h="644450">
                  <a:moveTo>
                    <a:pt x="0" y="626962"/>
                  </a:moveTo>
                  <a:cubicBezTo>
                    <a:pt x="0" y="636161"/>
                    <a:pt x="7388" y="644451"/>
                    <a:pt x="17508" y="644451"/>
                  </a:cubicBezTo>
                  <a:lnTo>
                    <a:pt x="53486" y="644451"/>
                  </a:lnTo>
                  <a:cubicBezTo>
                    <a:pt x="62695" y="644451"/>
                    <a:pt x="70994" y="636161"/>
                    <a:pt x="70994" y="626962"/>
                  </a:cubicBezTo>
                  <a:lnTo>
                    <a:pt x="70994" y="375601"/>
                  </a:lnTo>
                  <a:lnTo>
                    <a:pt x="335539" y="375601"/>
                  </a:lnTo>
                  <a:cubicBezTo>
                    <a:pt x="344748" y="375601"/>
                    <a:pt x="353047" y="367312"/>
                    <a:pt x="353047" y="358112"/>
                  </a:cubicBezTo>
                  <a:lnTo>
                    <a:pt x="353047" y="331425"/>
                  </a:lnTo>
                  <a:cubicBezTo>
                    <a:pt x="353047" y="322225"/>
                    <a:pt x="344748" y="313936"/>
                    <a:pt x="335539" y="313936"/>
                  </a:cubicBezTo>
                  <a:lnTo>
                    <a:pt x="70994" y="313936"/>
                  </a:lnTo>
                  <a:lnTo>
                    <a:pt x="70994" y="61665"/>
                  </a:lnTo>
                  <a:lnTo>
                    <a:pt x="380726" y="61665"/>
                  </a:lnTo>
                  <a:cubicBezTo>
                    <a:pt x="390846" y="61665"/>
                    <a:pt x="398234" y="53376"/>
                    <a:pt x="398234" y="44176"/>
                  </a:cubicBezTo>
                  <a:lnTo>
                    <a:pt x="398234" y="17489"/>
                  </a:lnTo>
                  <a:cubicBezTo>
                    <a:pt x="398234" y="8289"/>
                    <a:pt x="390846" y="0"/>
                    <a:pt x="380726" y="0"/>
                  </a:cubicBezTo>
                  <a:lnTo>
                    <a:pt x="17559" y="0"/>
                  </a:lnTo>
                  <a:cubicBezTo>
                    <a:pt x="7438" y="0"/>
                    <a:pt x="51" y="8289"/>
                    <a:pt x="51" y="17489"/>
                  </a:cubicBezTo>
                  <a:lnTo>
                    <a:pt x="51" y="627013"/>
                  </a:lnTo>
                  <a:close/>
                </a:path>
              </a:pathLst>
            </a:custGeom>
            <a:solidFill>
              <a:srgbClr val="E5007D"/>
            </a:solidFill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5" name="Puolivapaa piirto 14">
              <a:extLst>
                <a:ext uri="{FF2B5EF4-FFF2-40B4-BE49-F238E27FC236}">
                  <a16:creationId xmlns:a16="http://schemas.microsoft.com/office/drawing/2014/main" id="{02FE2C2A-BC06-CD68-C8D0-9D1948437FD5}"/>
                </a:ext>
              </a:extLst>
            </p:cNvPr>
            <p:cNvSpPr/>
            <p:nvPr/>
          </p:nvSpPr>
          <p:spPr>
            <a:xfrm>
              <a:off x="3335930" y="-1096122"/>
              <a:ext cx="71904" cy="644501"/>
            </a:xfrm>
            <a:custGeom>
              <a:avLst/>
              <a:gdLst>
                <a:gd name="connsiteX0" fmla="*/ 54397 w 71904"/>
                <a:gd name="connsiteY0" fmla="*/ 0 h 644501"/>
                <a:gd name="connsiteX1" fmla="*/ 71905 w 71904"/>
                <a:gd name="connsiteY1" fmla="*/ 17489 h 644501"/>
                <a:gd name="connsiteX2" fmla="*/ 71905 w 71904"/>
                <a:gd name="connsiteY2" fmla="*/ 627013 h 644501"/>
                <a:gd name="connsiteX3" fmla="*/ 54397 w 71904"/>
                <a:gd name="connsiteY3" fmla="*/ 644501 h 644501"/>
                <a:gd name="connsiteX4" fmla="*/ 17508 w 71904"/>
                <a:gd name="connsiteY4" fmla="*/ 644501 h 644501"/>
                <a:gd name="connsiteX5" fmla="*/ 0 w 71904"/>
                <a:gd name="connsiteY5" fmla="*/ 627013 h 644501"/>
                <a:gd name="connsiteX6" fmla="*/ 0 w 71904"/>
                <a:gd name="connsiteY6" fmla="*/ 17489 h 644501"/>
                <a:gd name="connsiteX7" fmla="*/ 17508 w 71904"/>
                <a:gd name="connsiteY7" fmla="*/ 0 h 644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1904" h="644501">
                  <a:moveTo>
                    <a:pt x="54397" y="0"/>
                  </a:moveTo>
                  <a:cubicBezTo>
                    <a:pt x="64066" y="0"/>
                    <a:pt x="71905" y="7830"/>
                    <a:pt x="71905" y="17489"/>
                  </a:cubicBezTo>
                  <a:lnTo>
                    <a:pt x="71905" y="627013"/>
                  </a:lnTo>
                  <a:cubicBezTo>
                    <a:pt x="71905" y="636671"/>
                    <a:pt x="64066" y="644501"/>
                    <a:pt x="54397" y="644501"/>
                  </a:cubicBezTo>
                  <a:lnTo>
                    <a:pt x="17508" y="644501"/>
                  </a:lnTo>
                  <a:cubicBezTo>
                    <a:pt x="7839" y="644501"/>
                    <a:pt x="0" y="636671"/>
                    <a:pt x="0" y="627013"/>
                  </a:cubicBezTo>
                  <a:lnTo>
                    <a:pt x="0" y="17489"/>
                  </a:lnTo>
                  <a:cubicBezTo>
                    <a:pt x="0" y="7830"/>
                    <a:pt x="7839" y="0"/>
                    <a:pt x="17508" y="0"/>
                  </a:cubicBezTo>
                  <a:close/>
                </a:path>
              </a:pathLst>
            </a:custGeom>
            <a:solidFill>
              <a:srgbClr val="E5007D"/>
            </a:solidFill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6" name="Puolivapaa piirto 15">
              <a:extLst>
                <a:ext uri="{FF2B5EF4-FFF2-40B4-BE49-F238E27FC236}">
                  <a16:creationId xmlns:a16="http://schemas.microsoft.com/office/drawing/2014/main" id="{26437FFB-8BBB-85C3-CB42-C3BCAD27DBE5}"/>
                </a:ext>
              </a:extLst>
            </p:cNvPr>
            <p:cNvSpPr/>
            <p:nvPr/>
          </p:nvSpPr>
          <p:spPr>
            <a:xfrm>
              <a:off x="3626586" y="-1105372"/>
              <a:ext cx="525396" cy="662899"/>
            </a:xfrm>
            <a:custGeom>
              <a:avLst/>
              <a:gdLst>
                <a:gd name="connsiteX0" fmla="*/ 0 w 525396"/>
                <a:gd name="connsiteY0" fmla="*/ 636212 h 662899"/>
                <a:gd name="connsiteX1" fmla="*/ 17508 w 525396"/>
                <a:gd name="connsiteY1" fmla="*/ 653700 h 662899"/>
                <a:gd name="connsiteX2" fmla="*/ 49792 w 525396"/>
                <a:gd name="connsiteY2" fmla="*/ 653700 h 662899"/>
                <a:gd name="connsiteX3" fmla="*/ 67300 w 525396"/>
                <a:gd name="connsiteY3" fmla="*/ 636212 h 662899"/>
                <a:gd name="connsiteX4" fmla="*/ 67300 w 525396"/>
                <a:gd name="connsiteY4" fmla="*/ 135360 h 662899"/>
                <a:gd name="connsiteX5" fmla="*/ 68211 w 525396"/>
                <a:gd name="connsiteY5" fmla="*/ 135360 h 662899"/>
                <a:gd name="connsiteX6" fmla="*/ 491291 w 525396"/>
                <a:gd name="connsiteY6" fmla="*/ 662900 h 662899"/>
                <a:gd name="connsiteX7" fmla="*/ 507888 w 525396"/>
                <a:gd name="connsiteY7" fmla="*/ 662900 h 662899"/>
                <a:gd name="connsiteX8" fmla="*/ 525396 w 525396"/>
                <a:gd name="connsiteY8" fmla="*/ 646321 h 662899"/>
                <a:gd name="connsiteX9" fmla="*/ 525396 w 525396"/>
                <a:gd name="connsiteY9" fmla="*/ 26688 h 662899"/>
                <a:gd name="connsiteX10" fmla="*/ 507888 w 525396"/>
                <a:gd name="connsiteY10" fmla="*/ 9199 h 662899"/>
                <a:gd name="connsiteX11" fmla="*/ 475655 w 525396"/>
                <a:gd name="connsiteY11" fmla="*/ 9199 h 662899"/>
                <a:gd name="connsiteX12" fmla="*/ 458147 w 525396"/>
                <a:gd name="connsiteY12" fmla="*/ 26688 h 662899"/>
                <a:gd name="connsiteX13" fmla="*/ 458147 w 525396"/>
                <a:gd name="connsiteY13" fmla="*/ 517431 h 662899"/>
                <a:gd name="connsiteX14" fmla="*/ 456325 w 525396"/>
                <a:gd name="connsiteY14" fmla="*/ 517431 h 662899"/>
                <a:gd name="connsiteX15" fmla="*/ 40633 w 525396"/>
                <a:gd name="connsiteY15" fmla="*/ 0 h 662899"/>
                <a:gd name="connsiteX16" fmla="*/ 17610 w 525396"/>
                <a:gd name="connsiteY16" fmla="*/ 0 h 662899"/>
                <a:gd name="connsiteX17" fmla="*/ 101 w 525396"/>
                <a:gd name="connsiteY17" fmla="*/ 16579 h 662899"/>
                <a:gd name="connsiteX18" fmla="*/ 101 w 525396"/>
                <a:gd name="connsiteY18" fmla="*/ 636212 h 662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25396" h="662899">
                  <a:moveTo>
                    <a:pt x="0" y="636212"/>
                  </a:moveTo>
                  <a:cubicBezTo>
                    <a:pt x="0" y="645411"/>
                    <a:pt x="8299" y="653700"/>
                    <a:pt x="17508" y="653700"/>
                  </a:cubicBezTo>
                  <a:lnTo>
                    <a:pt x="49792" y="653700"/>
                  </a:lnTo>
                  <a:cubicBezTo>
                    <a:pt x="59912" y="653700"/>
                    <a:pt x="67300" y="645411"/>
                    <a:pt x="67300" y="636212"/>
                  </a:cubicBezTo>
                  <a:lnTo>
                    <a:pt x="67300" y="135360"/>
                  </a:lnTo>
                  <a:lnTo>
                    <a:pt x="68211" y="135360"/>
                  </a:lnTo>
                  <a:lnTo>
                    <a:pt x="491291" y="662900"/>
                  </a:lnTo>
                  <a:lnTo>
                    <a:pt x="507888" y="662900"/>
                  </a:lnTo>
                  <a:cubicBezTo>
                    <a:pt x="517097" y="662900"/>
                    <a:pt x="525396" y="655520"/>
                    <a:pt x="525396" y="646321"/>
                  </a:cubicBezTo>
                  <a:lnTo>
                    <a:pt x="525396" y="26688"/>
                  </a:lnTo>
                  <a:cubicBezTo>
                    <a:pt x="525396" y="17489"/>
                    <a:pt x="517097" y="9199"/>
                    <a:pt x="507888" y="9199"/>
                  </a:cubicBezTo>
                  <a:lnTo>
                    <a:pt x="475655" y="9199"/>
                  </a:lnTo>
                  <a:cubicBezTo>
                    <a:pt x="465484" y="9199"/>
                    <a:pt x="458147" y="17489"/>
                    <a:pt x="458147" y="26688"/>
                  </a:cubicBezTo>
                  <a:lnTo>
                    <a:pt x="458147" y="517431"/>
                  </a:lnTo>
                  <a:lnTo>
                    <a:pt x="456325" y="517431"/>
                  </a:lnTo>
                  <a:lnTo>
                    <a:pt x="40633" y="0"/>
                  </a:lnTo>
                  <a:lnTo>
                    <a:pt x="17610" y="0"/>
                  </a:lnTo>
                  <a:cubicBezTo>
                    <a:pt x="8400" y="0"/>
                    <a:pt x="101" y="7380"/>
                    <a:pt x="101" y="16579"/>
                  </a:cubicBezTo>
                  <a:lnTo>
                    <a:pt x="101" y="636212"/>
                  </a:lnTo>
                  <a:close/>
                </a:path>
              </a:pathLst>
            </a:custGeom>
            <a:solidFill>
              <a:srgbClr val="E5007D"/>
            </a:solidFill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7" name="Puolivapaa piirto 16">
              <a:extLst>
                <a:ext uri="{FF2B5EF4-FFF2-40B4-BE49-F238E27FC236}">
                  <a16:creationId xmlns:a16="http://schemas.microsoft.com/office/drawing/2014/main" id="{F8394E27-66CD-A238-6FDE-B65FEF04C0C1}"/>
                </a:ext>
              </a:extLst>
            </p:cNvPr>
            <p:cNvSpPr/>
            <p:nvPr/>
          </p:nvSpPr>
          <p:spPr>
            <a:xfrm>
              <a:off x="5012512" y="-1105372"/>
              <a:ext cx="525396" cy="662899"/>
            </a:xfrm>
            <a:custGeom>
              <a:avLst/>
              <a:gdLst>
                <a:gd name="connsiteX0" fmla="*/ 0 w 525396"/>
                <a:gd name="connsiteY0" fmla="*/ 636212 h 662899"/>
                <a:gd name="connsiteX1" fmla="*/ 17508 w 525396"/>
                <a:gd name="connsiteY1" fmla="*/ 653700 h 662899"/>
                <a:gd name="connsiteX2" fmla="*/ 49792 w 525396"/>
                <a:gd name="connsiteY2" fmla="*/ 653700 h 662899"/>
                <a:gd name="connsiteX3" fmla="*/ 67300 w 525396"/>
                <a:gd name="connsiteY3" fmla="*/ 636212 h 662899"/>
                <a:gd name="connsiteX4" fmla="*/ 67300 w 525396"/>
                <a:gd name="connsiteY4" fmla="*/ 135360 h 662899"/>
                <a:gd name="connsiteX5" fmla="*/ 68211 w 525396"/>
                <a:gd name="connsiteY5" fmla="*/ 135360 h 662899"/>
                <a:gd name="connsiteX6" fmla="*/ 491291 w 525396"/>
                <a:gd name="connsiteY6" fmla="*/ 662900 h 662899"/>
                <a:gd name="connsiteX7" fmla="*/ 507888 w 525396"/>
                <a:gd name="connsiteY7" fmla="*/ 662900 h 662899"/>
                <a:gd name="connsiteX8" fmla="*/ 525396 w 525396"/>
                <a:gd name="connsiteY8" fmla="*/ 646321 h 662899"/>
                <a:gd name="connsiteX9" fmla="*/ 525396 w 525396"/>
                <a:gd name="connsiteY9" fmla="*/ 26688 h 662899"/>
                <a:gd name="connsiteX10" fmla="*/ 507888 w 525396"/>
                <a:gd name="connsiteY10" fmla="*/ 9199 h 662899"/>
                <a:gd name="connsiteX11" fmla="*/ 475655 w 525396"/>
                <a:gd name="connsiteY11" fmla="*/ 9199 h 662899"/>
                <a:gd name="connsiteX12" fmla="*/ 458147 w 525396"/>
                <a:gd name="connsiteY12" fmla="*/ 26688 h 662899"/>
                <a:gd name="connsiteX13" fmla="*/ 458147 w 525396"/>
                <a:gd name="connsiteY13" fmla="*/ 517431 h 662899"/>
                <a:gd name="connsiteX14" fmla="*/ 456325 w 525396"/>
                <a:gd name="connsiteY14" fmla="*/ 517431 h 662899"/>
                <a:gd name="connsiteX15" fmla="*/ 40633 w 525396"/>
                <a:gd name="connsiteY15" fmla="*/ 0 h 662899"/>
                <a:gd name="connsiteX16" fmla="*/ 17610 w 525396"/>
                <a:gd name="connsiteY16" fmla="*/ 0 h 662899"/>
                <a:gd name="connsiteX17" fmla="*/ 101 w 525396"/>
                <a:gd name="connsiteY17" fmla="*/ 16579 h 662899"/>
                <a:gd name="connsiteX18" fmla="*/ 101 w 525396"/>
                <a:gd name="connsiteY18" fmla="*/ 636212 h 662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25396" h="662899">
                  <a:moveTo>
                    <a:pt x="0" y="636212"/>
                  </a:moveTo>
                  <a:cubicBezTo>
                    <a:pt x="0" y="645411"/>
                    <a:pt x="8299" y="653700"/>
                    <a:pt x="17508" y="653700"/>
                  </a:cubicBezTo>
                  <a:lnTo>
                    <a:pt x="49792" y="653700"/>
                  </a:lnTo>
                  <a:cubicBezTo>
                    <a:pt x="59912" y="653700"/>
                    <a:pt x="67300" y="645411"/>
                    <a:pt x="67300" y="636212"/>
                  </a:cubicBezTo>
                  <a:lnTo>
                    <a:pt x="67300" y="135360"/>
                  </a:lnTo>
                  <a:lnTo>
                    <a:pt x="68211" y="135360"/>
                  </a:lnTo>
                  <a:lnTo>
                    <a:pt x="491291" y="662900"/>
                  </a:lnTo>
                  <a:lnTo>
                    <a:pt x="507888" y="662900"/>
                  </a:lnTo>
                  <a:cubicBezTo>
                    <a:pt x="517097" y="662900"/>
                    <a:pt x="525396" y="655520"/>
                    <a:pt x="525396" y="646321"/>
                  </a:cubicBezTo>
                  <a:lnTo>
                    <a:pt x="525396" y="26688"/>
                  </a:lnTo>
                  <a:cubicBezTo>
                    <a:pt x="525396" y="17489"/>
                    <a:pt x="517097" y="9199"/>
                    <a:pt x="507888" y="9199"/>
                  </a:cubicBezTo>
                  <a:lnTo>
                    <a:pt x="475655" y="9199"/>
                  </a:lnTo>
                  <a:cubicBezTo>
                    <a:pt x="465484" y="9199"/>
                    <a:pt x="458147" y="17489"/>
                    <a:pt x="458147" y="26688"/>
                  </a:cubicBezTo>
                  <a:lnTo>
                    <a:pt x="458147" y="517431"/>
                  </a:lnTo>
                  <a:lnTo>
                    <a:pt x="456325" y="517431"/>
                  </a:lnTo>
                  <a:lnTo>
                    <a:pt x="40633" y="0"/>
                  </a:lnTo>
                  <a:lnTo>
                    <a:pt x="17610" y="0"/>
                  </a:lnTo>
                  <a:cubicBezTo>
                    <a:pt x="8400" y="0"/>
                    <a:pt x="101" y="7380"/>
                    <a:pt x="101" y="16579"/>
                  </a:cubicBezTo>
                  <a:lnTo>
                    <a:pt x="101" y="636212"/>
                  </a:lnTo>
                  <a:close/>
                </a:path>
              </a:pathLst>
            </a:custGeom>
            <a:solidFill>
              <a:srgbClr val="E5007D"/>
            </a:solidFill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8" name="Puolivapaa piirto 17">
              <a:extLst>
                <a:ext uri="{FF2B5EF4-FFF2-40B4-BE49-F238E27FC236}">
                  <a16:creationId xmlns:a16="http://schemas.microsoft.com/office/drawing/2014/main" id="{5AD3CDF3-4652-CA0A-13F6-5FCC8FDD4945}"/>
                </a:ext>
              </a:extLst>
            </p:cNvPr>
            <p:cNvSpPr/>
            <p:nvPr/>
          </p:nvSpPr>
          <p:spPr>
            <a:xfrm>
              <a:off x="5710141" y="-1105372"/>
              <a:ext cx="404169" cy="662899"/>
            </a:xfrm>
            <a:custGeom>
              <a:avLst/>
              <a:gdLst>
                <a:gd name="connsiteX0" fmla="*/ 10591 w 404169"/>
                <a:gd name="connsiteY0" fmla="*/ 588346 h 662899"/>
                <a:gd name="connsiteX1" fmla="*/ 205053 w 404169"/>
                <a:gd name="connsiteY1" fmla="*/ 662900 h 662899"/>
                <a:gd name="connsiteX2" fmla="*/ 404170 w 404169"/>
                <a:gd name="connsiteY2" fmla="*/ 497162 h 662899"/>
                <a:gd name="connsiteX3" fmla="*/ 199537 w 404169"/>
                <a:gd name="connsiteY3" fmla="*/ 292758 h 662899"/>
                <a:gd name="connsiteX4" fmla="*/ 75108 w 404169"/>
                <a:gd name="connsiteY4" fmla="*/ 162958 h 662899"/>
                <a:gd name="connsiteX5" fmla="*/ 202320 w 404169"/>
                <a:gd name="connsiteY5" fmla="*/ 61665 h 662899"/>
                <a:gd name="connsiteX6" fmla="*/ 323055 w 404169"/>
                <a:gd name="connsiteY6" fmla="*/ 104022 h 662899"/>
                <a:gd name="connsiteX7" fmla="*/ 355339 w 404169"/>
                <a:gd name="connsiteY7" fmla="*/ 95733 h 662899"/>
                <a:gd name="connsiteX8" fmla="*/ 366421 w 404169"/>
                <a:gd name="connsiteY8" fmla="*/ 78244 h 662899"/>
                <a:gd name="connsiteX9" fmla="*/ 360905 w 404169"/>
                <a:gd name="connsiteY9" fmla="*/ 46956 h 662899"/>
                <a:gd name="connsiteX10" fmla="*/ 203282 w 404169"/>
                <a:gd name="connsiteY10" fmla="*/ 0 h 662899"/>
                <a:gd name="connsiteX11" fmla="*/ 6947 w 404169"/>
                <a:gd name="connsiteY11" fmla="*/ 163867 h 662899"/>
                <a:gd name="connsiteX12" fmla="*/ 169176 w 404169"/>
                <a:gd name="connsiteY12" fmla="*/ 354473 h 662899"/>
                <a:gd name="connsiteX13" fmla="*/ 330494 w 404169"/>
                <a:gd name="connsiteY13" fmla="*/ 499942 h 662899"/>
                <a:gd name="connsiteX14" fmla="*/ 206975 w 404169"/>
                <a:gd name="connsiteY14" fmla="*/ 601235 h 662899"/>
                <a:gd name="connsiteX15" fmla="*/ 51173 w 404169"/>
                <a:gd name="connsiteY15" fmla="*/ 531280 h 662899"/>
                <a:gd name="connsiteX16" fmla="*/ 18940 w 404169"/>
                <a:gd name="connsiteY16" fmla="*/ 539570 h 662899"/>
                <a:gd name="connsiteX17" fmla="*/ 5126 w 404169"/>
                <a:gd name="connsiteY17" fmla="*/ 557058 h 662899"/>
                <a:gd name="connsiteX18" fmla="*/ 10641 w 404169"/>
                <a:gd name="connsiteY18" fmla="*/ 588346 h 662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04169" h="662899">
                  <a:moveTo>
                    <a:pt x="10591" y="588346"/>
                  </a:moveTo>
                  <a:cubicBezTo>
                    <a:pt x="22583" y="599415"/>
                    <a:pt x="96310" y="662900"/>
                    <a:pt x="205053" y="662900"/>
                  </a:cubicBezTo>
                  <a:cubicBezTo>
                    <a:pt x="313795" y="662900"/>
                    <a:pt x="404170" y="592945"/>
                    <a:pt x="404170" y="497162"/>
                  </a:cubicBezTo>
                  <a:cubicBezTo>
                    <a:pt x="404170" y="390360"/>
                    <a:pt x="323966" y="343404"/>
                    <a:pt x="199537" y="292758"/>
                  </a:cubicBezTo>
                  <a:cubicBezTo>
                    <a:pt x="122117" y="260560"/>
                    <a:pt x="75108" y="224623"/>
                    <a:pt x="75108" y="162958"/>
                  </a:cubicBezTo>
                  <a:cubicBezTo>
                    <a:pt x="75108" y="124291"/>
                    <a:pt x="104609" y="61665"/>
                    <a:pt x="202320" y="61665"/>
                  </a:cubicBezTo>
                  <a:cubicBezTo>
                    <a:pt x="258538" y="61665"/>
                    <a:pt x="316629" y="100332"/>
                    <a:pt x="323055" y="104022"/>
                  </a:cubicBezTo>
                  <a:cubicBezTo>
                    <a:pt x="337831" y="112311"/>
                    <a:pt x="347041" y="108622"/>
                    <a:pt x="355339" y="95733"/>
                  </a:cubicBezTo>
                  <a:cubicBezTo>
                    <a:pt x="359033" y="90223"/>
                    <a:pt x="362727" y="83753"/>
                    <a:pt x="366421" y="78244"/>
                  </a:cubicBezTo>
                  <a:cubicBezTo>
                    <a:pt x="377503" y="60755"/>
                    <a:pt x="366421" y="49686"/>
                    <a:pt x="360905" y="46956"/>
                  </a:cubicBezTo>
                  <a:cubicBezTo>
                    <a:pt x="360905" y="46956"/>
                    <a:pt x="293605" y="0"/>
                    <a:pt x="203282" y="0"/>
                  </a:cubicBezTo>
                  <a:cubicBezTo>
                    <a:pt x="56739" y="0"/>
                    <a:pt x="6947" y="101292"/>
                    <a:pt x="6947" y="163867"/>
                  </a:cubicBezTo>
                  <a:cubicBezTo>
                    <a:pt x="6947" y="268850"/>
                    <a:pt x="67770" y="310246"/>
                    <a:pt x="169176" y="354473"/>
                  </a:cubicBezTo>
                  <a:cubicBezTo>
                    <a:pt x="275186" y="398650"/>
                    <a:pt x="330494" y="436407"/>
                    <a:pt x="330494" y="499942"/>
                  </a:cubicBezTo>
                  <a:cubicBezTo>
                    <a:pt x="330494" y="554278"/>
                    <a:pt x="281663" y="601235"/>
                    <a:pt x="206975" y="601235"/>
                  </a:cubicBezTo>
                  <a:cubicBezTo>
                    <a:pt x="124950" y="601235"/>
                    <a:pt x="57650" y="536790"/>
                    <a:pt x="51173" y="531280"/>
                  </a:cubicBezTo>
                  <a:cubicBezTo>
                    <a:pt x="38270" y="520211"/>
                    <a:pt x="28149" y="527590"/>
                    <a:pt x="18940" y="539570"/>
                  </a:cubicBezTo>
                  <a:cubicBezTo>
                    <a:pt x="14335" y="545079"/>
                    <a:pt x="9731" y="551549"/>
                    <a:pt x="5126" y="557058"/>
                  </a:cubicBezTo>
                  <a:cubicBezTo>
                    <a:pt x="-5956" y="574547"/>
                    <a:pt x="3304" y="581926"/>
                    <a:pt x="10641" y="588346"/>
                  </a:cubicBezTo>
                </a:path>
              </a:pathLst>
            </a:custGeom>
            <a:solidFill>
              <a:srgbClr val="E5007D"/>
            </a:solidFill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9" name="Puolivapaa piirto 18">
              <a:extLst>
                <a:ext uri="{FF2B5EF4-FFF2-40B4-BE49-F238E27FC236}">
                  <a16:creationId xmlns:a16="http://schemas.microsoft.com/office/drawing/2014/main" id="{38EC5265-13C6-56C8-457F-C51053597AA2}"/>
                </a:ext>
              </a:extLst>
            </p:cNvPr>
            <p:cNvSpPr/>
            <p:nvPr/>
          </p:nvSpPr>
          <p:spPr>
            <a:xfrm>
              <a:off x="6232096" y="-1105372"/>
              <a:ext cx="404169" cy="662899"/>
            </a:xfrm>
            <a:custGeom>
              <a:avLst/>
              <a:gdLst>
                <a:gd name="connsiteX0" fmla="*/ 10591 w 404169"/>
                <a:gd name="connsiteY0" fmla="*/ 588346 h 662899"/>
                <a:gd name="connsiteX1" fmla="*/ 205053 w 404169"/>
                <a:gd name="connsiteY1" fmla="*/ 662900 h 662899"/>
                <a:gd name="connsiteX2" fmla="*/ 404170 w 404169"/>
                <a:gd name="connsiteY2" fmla="*/ 497162 h 662899"/>
                <a:gd name="connsiteX3" fmla="*/ 199537 w 404169"/>
                <a:gd name="connsiteY3" fmla="*/ 292758 h 662899"/>
                <a:gd name="connsiteX4" fmla="*/ 75108 w 404169"/>
                <a:gd name="connsiteY4" fmla="*/ 162958 h 662899"/>
                <a:gd name="connsiteX5" fmla="*/ 202320 w 404169"/>
                <a:gd name="connsiteY5" fmla="*/ 61665 h 662899"/>
                <a:gd name="connsiteX6" fmla="*/ 323055 w 404169"/>
                <a:gd name="connsiteY6" fmla="*/ 104022 h 662899"/>
                <a:gd name="connsiteX7" fmla="*/ 355339 w 404169"/>
                <a:gd name="connsiteY7" fmla="*/ 95733 h 662899"/>
                <a:gd name="connsiteX8" fmla="*/ 366421 w 404169"/>
                <a:gd name="connsiteY8" fmla="*/ 78244 h 662899"/>
                <a:gd name="connsiteX9" fmla="*/ 360905 w 404169"/>
                <a:gd name="connsiteY9" fmla="*/ 46956 h 662899"/>
                <a:gd name="connsiteX10" fmla="*/ 203282 w 404169"/>
                <a:gd name="connsiteY10" fmla="*/ 0 h 662899"/>
                <a:gd name="connsiteX11" fmla="*/ 6947 w 404169"/>
                <a:gd name="connsiteY11" fmla="*/ 163867 h 662899"/>
                <a:gd name="connsiteX12" fmla="*/ 169176 w 404169"/>
                <a:gd name="connsiteY12" fmla="*/ 354473 h 662899"/>
                <a:gd name="connsiteX13" fmla="*/ 330494 w 404169"/>
                <a:gd name="connsiteY13" fmla="*/ 499942 h 662899"/>
                <a:gd name="connsiteX14" fmla="*/ 206976 w 404169"/>
                <a:gd name="connsiteY14" fmla="*/ 601235 h 662899"/>
                <a:gd name="connsiteX15" fmla="*/ 51173 w 404169"/>
                <a:gd name="connsiteY15" fmla="*/ 531280 h 662899"/>
                <a:gd name="connsiteX16" fmla="*/ 18940 w 404169"/>
                <a:gd name="connsiteY16" fmla="*/ 539570 h 662899"/>
                <a:gd name="connsiteX17" fmla="*/ 5126 w 404169"/>
                <a:gd name="connsiteY17" fmla="*/ 557058 h 662899"/>
                <a:gd name="connsiteX18" fmla="*/ 10641 w 404169"/>
                <a:gd name="connsiteY18" fmla="*/ 588346 h 662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04169" h="662899">
                  <a:moveTo>
                    <a:pt x="10591" y="588346"/>
                  </a:moveTo>
                  <a:cubicBezTo>
                    <a:pt x="22583" y="599415"/>
                    <a:pt x="96310" y="662900"/>
                    <a:pt x="205053" y="662900"/>
                  </a:cubicBezTo>
                  <a:cubicBezTo>
                    <a:pt x="313795" y="662900"/>
                    <a:pt x="404170" y="592945"/>
                    <a:pt x="404170" y="497162"/>
                  </a:cubicBezTo>
                  <a:cubicBezTo>
                    <a:pt x="404170" y="390360"/>
                    <a:pt x="323966" y="343404"/>
                    <a:pt x="199537" y="292758"/>
                  </a:cubicBezTo>
                  <a:cubicBezTo>
                    <a:pt x="122117" y="260560"/>
                    <a:pt x="75108" y="224623"/>
                    <a:pt x="75108" y="162958"/>
                  </a:cubicBezTo>
                  <a:cubicBezTo>
                    <a:pt x="75108" y="124291"/>
                    <a:pt x="104609" y="61665"/>
                    <a:pt x="202320" y="61665"/>
                  </a:cubicBezTo>
                  <a:cubicBezTo>
                    <a:pt x="258538" y="61665"/>
                    <a:pt x="316629" y="100332"/>
                    <a:pt x="323055" y="104022"/>
                  </a:cubicBezTo>
                  <a:cubicBezTo>
                    <a:pt x="337831" y="112311"/>
                    <a:pt x="347040" y="108622"/>
                    <a:pt x="355339" y="95733"/>
                  </a:cubicBezTo>
                  <a:cubicBezTo>
                    <a:pt x="359033" y="90223"/>
                    <a:pt x="362727" y="83753"/>
                    <a:pt x="366421" y="78244"/>
                  </a:cubicBezTo>
                  <a:cubicBezTo>
                    <a:pt x="377503" y="60755"/>
                    <a:pt x="366421" y="49686"/>
                    <a:pt x="360905" y="46956"/>
                  </a:cubicBezTo>
                  <a:cubicBezTo>
                    <a:pt x="360905" y="46956"/>
                    <a:pt x="293605" y="0"/>
                    <a:pt x="203282" y="0"/>
                  </a:cubicBezTo>
                  <a:cubicBezTo>
                    <a:pt x="56739" y="0"/>
                    <a:pt x="6947" y="101292"/>
                    <a:pt x="6947" y="163867"/>
                  </a:cubicBezTo>
                  <a:cubicBezTo>
                    <a:pt x="6947" y="268850"/>
                    <a:pt x="67771" y="310246"/>
                    <a:pt x="169176" y="354473"/>
                  </a:cubicBezTo>
                  <a:cubicBezTo>
                    <a:pt x="275186" y="398650"/>
                    <a:pt x="330494" y="436407"/>
                    <a:pt x="330494" y="499942"/>
                  </a:cubicBezTo>
                  <a:cubicBezTo>
                    <a:pt x="330494" y="554278"/>
                    <a:pt x="281664" y="601235"/>
                    <a:pt x="206976" y="601235"/>
                  </a:cubicBezTo>
                  <a:cubicBezTo>
                    <a:pt x="124950" y="601235"/>
                    <a:pt x="57650" y="536790"/>
                    <a:pt x="51173" y="531280"/>
                  </a:cubicBezTo>
                  <a:cubicBezTo>
                    <a:pt x="38270" y="520211"/>
                    <a:pt x="28149" y="527590"/>
                    <a:pt x="18940" y="539570"/>
                  </a:cubicBezTo>
                  <a:cubicBezTo>
                    <a:pt x="14335" y="545079"/>
                    <a:pt x="9731" y="551549"/>
                    <a:pt x="5126" y="557058"/>
                  </a:cubicBezTo>
                  <a:cubicBezTo>
                    <a:pt x="-5956" y="574547"/>
                    <a:pt x="3304" y="581926"/>
                    <a:pt x="10641" y="588346"/>
                  </a:cubicBezTo>
                </a:path>
              </a:pathLst>
            </a:custGeom>
            <a:solidFill>
              <a:srgbClr val="E5007D"/>
            </a:solidFill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0" name="Puolivapaa piirto 19">
              <a:extLst>
                <a:ext uri="{FF2B5EF4-FFF2-40B4-BE49-F238E27FC236}">
                  <a16:creationId xmlns:a16="http://schemas.microsoft.com/office/drawing/2014/main" id="{A3D372FC-50D0-931E-3679-02FBBDD053A4}"/>
                </a:ext>
              </a:extLst>
            </p:cNvPr>
            <p:cNvSpPr/>
            <p:nvPr/>
          </p:nvSpPr>
          <p:spPr>
            <a:xfrm>
              <a:off x="6800670" y="-1096122"/>
              <a:ext cx="71904" cy="644501"/>
            </a:xfrm>
            <a:custGeom>
              <a:avLst/>
              <a:gdLst>
                <a:gd name="connsiteX0" fmla="*/ 54397 w 71904"/>
                <a:gd name="connsiteY0" fmla="*/ 0 h 644501"/>
                <a:gd name="connsiteX1" fmla="*/ 71905 w 71904"/>
                <a:gd name="connsiteY1" fmla="*/ 17489 h 644501"/>
                <a:gd name="connsiteX2" fmla="*/ 71905 w 71904"/>
                <a:gd name="connsiteY2" fmla="*/ 627013 h 644501"/>
                <a:gd name="connsiteX3" fmla="*/ 54397 w 71904"/>
                <a:gd name="connsiteY3" fmla="*/ 644501 h 644501"/>
                <a:gd name="connsiteX4" fmla="*/ 17508 w 71904"/>
                <a:gd name="connsiteY4" fmla="*/ 644501 h 644501"/>
                <a:gd name="connsiteX5" fmla="*/ 0 w 71904"/>
                <a:gd name="connsiteY5" fmla="*/ 627013 h 644501"/>
                <a:gd name="connsiteX6" fmla="*/ 0 w 71904"/>
                <a:gd name="connsiteY6" fmla="*/ 17489 h 644501"/>
                <a:gd name="connsiteX7" fmla="*/ 17508 w 71904"/>
                <a:gd name="connsiteY7" fmla="*/ 0 h 644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1904" h="644501">
                  <a:moveTo>
                    <a:pt x="54397" y="0"/>
                  </a:moveTo>
                  <a:cubicBezTo>
                    <a:pt x="64066" y="0"/>
                    <a:pt x="71905" y="7830"/>
                    <a:pt x="71905" y="17489"/>
                  </a:cubicBezTo>
                  <a:lnTo>
                    <a:pt x="71905" y="627013"/>
                  </a:lnTo>
                  <a:cubicBezTo>
                    <a:pt x="71905" y="636671"/>
                    <a:pt x="64066" y="644501"/>
                    <a:pt x="54397" y="644501"/>
                  </a:cubicBezTo>
                  <a:lnTo>
                    <a:pt x="17508" y="644501"/>
                  </a:lnTo>
                  <a:cubicBezTo>
                    <a:pt x="7838" y="644501"/>
                    <a:pt x="0" y="636671"/>
                    <a:pt x="0" y="627013"/>
                  </a:cubicBezTo>
                  <a:lnTo>
                    <a:pt x="0" y="17489"/>
                  </a:lnTo>
                  <a:cubicBezTo>
                    <a:pt x="0" y="7830"/>
                    <a:pt x="7838" y="0"/>
                    <a:pt x="17508" y="0"/>
                  </a:cubicBezTo>
                  <a:close/>
                </a:path>
              </a:pathLst>
            </a:custGeom>
            <a:solidFill>
              <a:srgbClr val="E5007D"/>
            </a:solidFill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1" name="Puolivapaa piirto 20">
              <a:extLst>
                <a:ext uri="{FF2B5EF4-FFF2-40B4-BE49-F238E27FC236}">
                  <a16:creationId xmlns:a16="http://schemas.microsoft.com/office/drawing/2014/main" id="{5A7379EB-4187-65BF-2B0E-AE852E8BE26E}"/>
                </a:ext>
              </a:extLst>
            </p:cNvPr>
            <p:cNvSpPr/>
            <p:nvPr/>
          </p:nvSpPr>
          <p:spPr>
            <a:xfrm>
              <a:off x="7733105" y="-1096173"/>
              <a:ext cx="353957" cy="644501"/>
            </a:xfrm>
            <a:custGeom>
              <a:avLst/>
              <a:gdLst>
                <a:gd name="connsiteX0" fmla="*/ 0 w 353957"/>
                <a:gd name="connsiteY0" fmla="*/ 627013 h 644501"/>
                <a:gd name="connsiteX1" fmla="*/ 17508 w 353957"/>
                <a:gd name="connsiteY1" fmla="*/ 644501 h 644501"/>
                <a:gd name="connsiteX2" fmla="*/ 336450 w 353957"/>
                <a:gd name="connsiteY2" fmla="*/ 644501 h 644501"/>
                <a:gd name="connsiteX3" fmla="*/ 353958 w 353957"/>
                <a:gd name="connsiteY3" fmla="*/ 627013 h 644501"/>
                <a:gd name="connsiteX4" fmla="*/ 353958 w 353957"/>
                <a:gd name="connsiteY4" fmla="*/ 600325 h 644501"/>
                <a:gd name="connsiteX5" fmla="*/ 336450 w 353957"/>
                <a:gd name="connsiteY5" fmla="*/ 582836 h 644501"/>
                <a:gd name="connsiteX6" fmla="*/ 70994 w 353957"/>
                <a:gd name="connsiteY6" fmla="*/ 582836 h 644501"/>
                <a:gd name="connsiteX7" fmla="*/ 70994 w 353957"/>
                <a:gd name="connsiteY7" fmla="*/ 17489 h 644501"/>
                <a:gd name="connsiteX8" fmla="*/ 53486 w 353957"/>
                <a:gd name="connsiteY8" fmla="*/ 0 h 644501"/>
                <a:gd name="connsiteX9" fmla="*/ 17508 w 353957"/>
                <a:gd name="connsiteY9" fmla="*/ 0 h 644501"/>
                <a:gd name="connsiteX10" fmla="*/ 0 w 353957"/>
                <a:gd name="connsiteY10" fmla="*/ 17489 h 644501"/>
                <a:gd name="connsiteX11" fmla="*/ 0 w 353957"/>
                <a:gd name="connsiteY11" fmla="*/ 627013 h 644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53957" h="644501">
                  <a:moveTo>
                    <a:pt x="0" y="627013"/>
                  </a:moveTo>
                  <a:cubicBezTo>
                    <a:pt x="0" y="636212"/>
                    <a:pt x="7388" y="644501"/>
                    <a:pt x="17508" y="644501"/>
                  </a:cubicBezTo>
                  <a:lnTo>
                    <a:pt x="336450" y="644501"/>
                  </a:lnTo>
                  <a:cubicBezTo>
                    <a:pt x="346570" y="644501"/>
                    <a:pt x="353958" y="636212"/>
                    <a:pt x="353958" y="627013"/>
                  </a:cubicBezTo>
                  <a:lnTo>
                    <a:pt x="353958" y="600325"/>
                  </a:lnTo>
                  <a:cubicBezTo>
                    <a:pt x="353958" y="591126"/>
                    <a:pt x="346570" y="582836"/>
                    <a:pt x="336450" y="582836"/>
                  </a:cubicBezTo>
                  <a:lnTo>
                    <a:pt x="70994" y="582836"/>
                  </a:lnTo>
                  <a:lnTo>
                    <a:pt x="70994" y="17489"/>
                  </a:lnTo>
                  <a:cubicBezTo>
                    <a:pt x="70994" y="8289"/>
                    <a:pt x="62695" y="0"/>
                    <a:pt x="53486" y="0"/>
                  </a:cubicBezTo>
                  <a:lnTo>
                    <a:pt x="17508" y="0"/>
                  </a:lnTo>
                  <a:cubicBezTo>
                    <a:pt x="7388" y="0"/>
                    <a:pt x="0" y="8289"/>
                    <a:pt x="0" y="17489"/>
                  </a:cubicBezTo>
                  <a:lnTo>
                    <a:pt x="0" y="627013"/>
                  </a:lnTo>
                  <a:close/>
                </a:path>
              </a:pathLst>
            </a:custGeom>
            <a:solidFill>
              <a:srgbClr val="E5007D"/>
            </a:solidFill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2" name="Puolivapaa piirto 21">
              <a:extLst>
                <a:ext uri="{FF2B5EF4-FFF2-40B4-BE49-F238E27FC236}">
                  <a16:creationId xmlns:a16="http://schemas.microsoft.com/office/drawing/2014/main" id="{88999005-627E-5CE6-20FB-2E5175E96535}"/>
                </a:ext>
              </a:extLst>
            </p:cNvPr>
            <p:cNvSpPr/>
            <p:nvPr/>
          </p:nvSpPr>
          <p:spPr>
            <a:xfrm>
              <a:off x="4280386" y="-1105322"/>
              <a:ext cx="602854" cy="653700"/>
            </a:xfrm>
            <a:custGeom>
              <a:avLst/>
              <a:gdLst>
                <a:gd name="connsiteX0" fmla="*/ 466670 w 602854"/>
                <a:gd name="connsiteY0" fmla="*/ 494989 h 653700"/>
                <a:gd name="connsiteX1" fmla="*/ 136191 w 602854"/>
                <a:gd name="connsiteY1" fmla="*/ 494989 h 653700"/>
                <a:gd name="connsiteX2" fmla="*/ 297661 w 602854"/>
                <a:gd name="connsiteY2" fmla="*/ 132529 h 653700"/>
                <a:gd name="connsiteX3" fmla="*/ 305049 w 602854"/>
                <a:gd name="connsiteY3" fmla="*/ 132529 h 653700"/>
                <a:gd name="connsiteX4" fmla="*/ 466670 w 602854"/>
                <a:gd name="connsiteY4" fmla="*/ 494989 h 653700"/>
                <a:gd name="connsiteX5" fmla="*/ 600966 w 602854"/>
                <a:gd name="connsiteY5" fmla="*/ 629742 h 653700"/>
                <a:gd name="connsiteX6" fmla="*/ 322607 w 602854"/>
                <a:gd name="connsiteY6" fmla="*/ 10109 h 653700"/>
                <a:gd name="connsiteX7" fmla="*/ 306921 w 602854"/>
                <a:gd name="connsiteY7" fmla="*/ 0 h 653700"/>
                <a:gd name="connsiteX8" fmla="*/ 297711 w 602854"/>
                <a:gd name="connsiteY8" fmla="*/ 0 h 653700"/>
                <a:gd name="connsiteX9" fmla="*/ 282025 w 602854"/>
                <a:gd name="connsiteY9" fmla="*/ 10109 h 653700"/>
                <a:gd name="connsiteX10" fmla="*/ 1844 w 602854"/>
                <a:gd name="connsiteY10" fmla="*/ 629742 h 653700"/>
                <a:gd name="connsiteX11" fmla="*/ 17480 w 602854"/>
                <a:gd name="connsiteY11" fmla="*/ 653700 h 653700"/>
                <a:gd name="connsiteX12" fmla="*/ 54368 w 602854"/>
                <a:gd name="connsiteY12" fmla="*/ 653700 h 653700"/>
                <a:gd name="connsiteX13" fmla="*/ 70055 w 602854"/>
                <a:gd name="connsiteY13" fmla="*/ 643541 h 653700"/>
                <a:gd name="connsiteX14" fmla="*/ 108765 w 602854"/>
                <a:gd name="connsiteY14" fmla="*/ 556704 h 653700"/>
                <a:gd name="connsiteX15" fmla="*/ 494147 w 602854"/>
                <a:gd name="connsiteY15" fmla="*/ 556704 h 653700"/>
                <a:gd name="connsiteX16" fmla="*/ 532756 w 602854"/>
                <a:gd name="connsiteY16" fmla="*/ 643541 h 653700"/>
                <a:gd name="connsiteX17" fmla="*/ 548442 w 602854"/>
                <a:gd name="connsiteY17" fmla="*/ 653700 h 653700"/>
                <a:gd name="connsiteX18" fmla="*/ 585330 w 602854"/>
                <a:gd name="connsiteY18" fmla="*/ 653700 h 653700"/>
                <a:gd name="connsiteX19" fmla="*/ 601017 w 602854"/>
                <a:gd name="connsiteY19" fmla="*/ 629742 h 653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02854" h="653700">
                  <a:moveTo>
                    <a:pt x="466670" y="494989"/>
                  </a:moveTo>
                  <a:lnTo>
                    <a:pt x="136191" y="494989"/>
                  </a:lnTo>
                  <a:lnTo>
                    <a:pt x="297661" y="132529"/>
                  </a:lnTo>
                  <a:lnTo>
                    <a:pt x="305049" y="132529"/>
                  </a:lnTo>
                  <a:cubicBezTo>
                    <a:pt x="332323" y="193133"/>
                    <a:pt x="409642" y="366857"/>
                    <a:pt x="466670" y="494989"/>
                  </a:cubicBezTo>
                  <a:moveTo>
                    <a:pt x="600966" y="629742"/>
                  </a:moveTo>
                  <a:lnTo>
                    <a:pt x="322607" y="10109"/>
                  </a:lnTo>
                  <a:cubicBezTo>
                    <a:pt x="319824" y="4600"/>
                    <a:pt x="315219" y="0"/>
                    <a:pt x="306921" y="0"/>
                  </a:cubicBezTo>
                  <a:lnTo>
                    <a:pt x="297711" y="0"/>
                  </a:lnTo>
                  <a:cubicBezTo>
                    <a:pt x="289412" y="0"/>
                    <a:pt x="284808" y="4600"/>
                    <a:pt x="282025" y="10109"/>
                  </a:cubicBezTo>
                  <a:lnTo>
                    <a:pt x="1844" y="629742"/>
                  </a:lnTo>
                  <a:cubicBezTo>
                    <a:pt x="-3672" y="641721"/>
                    <a:pt x="3666" y="653700"/>
                    <a:pt x="17480" y="653700"/>
                  </a:cubicBezTo>
                  <a:lnTo>
                    <a:pt x="54368" y="653700"/>
                  </a:lnTo>
                  <a:cubicBezTo>
                    <a:pt x="62667" y="653700"/>
                    <a:pt x="68183" y="648191"/>
                    <a:pt x="70055" y="643541"/>
                  </a:cubicBezTo>
                  <a:lnTo>
                    <a:pt x="108765" y="556704"/>
                  </a:lnTo>
                  <a:lnTo>
                    <a:pt x="494147" y="556704"/>
                  </a:lnTo>
                  <a:cubicBezTo>
                    <a:pt x="517221" y="608564"/>
                    <a:pt x="532756" y="643541"/>
                    <a:pt x="532756" y="643541"/>
                  </a:cubicBezTo>
                  <a:cubicBezTo>
                    <a:pt x="534577" y="648141"/>
                    <a:pt x="540143" y="653700"/>
                    <a:pt x="548442" y="653700"/>
                  </a:cubicBezTo>
                  <a:lnTo>
                    <a:pt x="585330" y="653700"/>
                  </a:lnTo>
                  <a:cubicBezTo>
                    <a:pt x="599145" y="653700"/>
                    <a:pt x="606532" y="641721"/>
                    <a:pt x="601017" y="629742"/>
                  </a:cubicBezTo>
                </a:path>
              </a:pathLst>
            </a:custGeom>
            <a:solidFill>
              <a:srgbClr val="E5007D"/>
            </a:solidFill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3" name="Puolivapaa piirto 22">
              <a:extLst>
                <a:ext uri="{FF2B5EF4-FFF2-40B4-BE49-F238E27FC236}">
                  <a16:creationId xmlns:a16="http://schemas.microsoft.com/office/drawing/2014/main" id="{2B80D93A-A728-B5AB-19CB-3C99B0D8D611}"/>
                </a:ext>
              </a:extLst>
            </p:cNvPr>
            <p:cNvSpPr/>
            <p:nvPr/>
          </p:nvSpPr>
          <p:spPr>
            <a:xfrm>
              <a:off x="7004774" y="-1105322"/>
              <a:ext cx="602904" cy="653750"/>
            </a:xfrm>
            <a:custGeom>
              <a:avLst/>
              <a:gdLst>
                <a:gd name="connsiteX0" fmla="*/ 466670 w 602904"/>
                <a:gd name="connsiteY0" fmla="*/ 494989 h 653750"/>
                <a:gd name="connsiteX1" fmla="*/ 136191 w 602904"/>
                <a:gd name="connsiteY1" fmla="*/ 494989 h 653750"/>
                <a:gd name="connsiteX2" fmla="*/ 297661 w 602904"/>
                <a:gd name="connsiteY2" fmla="*/ 132529 h 653750"/>
                <a:gd name="connsiteX3" fmla="*/ 305048 w 602904"/>
                <a:gd name="connsiteY3" fmla="*/ 132529 h 653750"/>
                <a:gd name="connsiteX4" fmla="*/ 466670 w 602904"/>
                <a:gd name="connsiteY4" fmla="*/ 494989 h 653750"/>
                <a:gd name="connsiteX5" fmla="*/ 600966 w 602904"/>
                <a:gd name="connsiteY5" fmla="*/ 629742 h 653750"/>
                <a:gd name="connsiteX6" fmla="*/ 322607 w 602904"/>
                <a:gd name="connsiteY6" fmla="*/ 10109 h 653750"/>
                <a:gd name="connsiteX7" fmla="*/ 306921 w 602904"/>
                <a:gd name="connsiteY7" fmla="*/ 0 h 653750"/>
                <a:gd name="connsiteX8" fmla="*/ 297711 w 602904"/>
                <a:gd name="connsiteY8" fmla="*/ 0 h 653750"/>
                <a:gd name="connsiteX9" fmla="*/ 282025 w 602904"/>
                <a:gd name="connsiteY9" fmla="*/ 10109 h 653750"/>
                <a:gd name="connsiteX10" fmla="*/ 1844 w 602904"/>
                <a:gd name="connsiteY10" fmla="*/ 629742 h 653750"/>
                <a:gd name="connsiteX11" fmla="*/ 17480 w 602904"/>
                <a:gd name="connsiteY11" fmla="*/ 653700 h 653750"/>
                <a:gd name="connsiteX12" fmla="*/ 54368 w 602904"/>
                <a:gd name="connsiteY12" fmla="*/ 653700 h 653750"/>
                <a:gd name="connsiteX13" fmla="*/ 70055 w 602904"/>
                <a:gd name="connsiteY13" fmla="*/ 643541 h 653750"/>
                <a:gd name="connsiteX14" fmla="*/ 108765 w 602904"/>
                <a:gd name="connsiteY14" fmla="*/ 556704 h 653750"/>
                <a:gd name="connsiteX15" fmla="*/ 491616 w 602904"/>
                <a:gd name="connsiteY15" fmla="*/ 556704 h 653750"/>
                <a:gd name="connsiteX16" fmla="*/ 494045 w 602904"/>
                <a:gd name="connsiteY16" fmla="*/ 556401 h 653750"/>
                <a:gd name="connsiteX17" fmla="*/ 532806 w 602904"/>
                <a:gd name="connsiteY17" fmla="*/ 643591 h 653750"/>
                <a:gd name="connsiteX18" fmla="*/ 548493 w 602904"/>
                <a:gd name="connsiteY18" fmla="*/ 653751 h 653750"/>
                <a:gd name="connsiteX19" fmla="*/ 585381 w 602904"/>
                <a:gd name="connsiteY19" fmla="*/ 653751 h 653750"/>
                <a:gd name="connsiteX20" fmla="*/ 601068 w 602904"/>
                <a:gd name="connsiteY20" fmla="*/ 629793 h 653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602904" h="653750">
                  <a:moveTo>
                    <a:pt x="466670" y="494989"/>
                  </a:moveTo>
                  <a:lnTo>
                    <a:pt x="136191" y="494989"/>
                  </a:lnTo>
                  <a:lnTo>
                    <a:pt x="297661" y="132529"/>
                  </a:lnTo>
                  <a:lnTo>
                    <a:pt x="305048" y="132529"/>
                  </a:lnTo>
                  <a:cubicBezTo>
                    <a:pt x="332323" y="193133"/>
                    <a:pt x="409642" y="366857"/>
                    <a:pt x="466670" y="494989"/>
                  </a:cubicBezTo>
                  <a:moveTo>
                    <a:pt x="600966" y="629742"/>
                  </a:moveTo>
                  <a:lnTo>
                    <a:pt x="322607" y="10109"/>
                  </a:lnTo>
                  <a:cubicBezTo>
                    <a:pt x="319824" y="4600"/>
                    <a:pt x="315219" y="0"/>
                    <a:pt x="306921" y="0"/>
                  </a:cubicBezTo>
                  <a:lnTo>
                    <a:pt x="297711" y="0"/>
                  </a:lnTo>
                  <a:cubicBezTo>
                    <a:pt x="289413" y="0"/>
                    <a:pt x="284808" y="4600"/>
                    <a:pt x="282025" y="10109"/>
                  </a:cubicBezTo>
                  <a:lnTo>
                    <a:pt x="1844" y="629742"/>
                  </a:lnTo>
                  <a:cubicBezTo>
                    <a:pt x="-3672" y="641721"/>
                    <a:pt x="3666" y="653700"/>
                    <a:pt x="17480" y="653700"/>
                  </a:cubicBezTo>
                  <a:lnTo>
                    <a:pt x="54368" y="653700"/>
                  </a:lnTo>
                  <a:cubicBezTo>
                    <a:pt x="62667" y="653700"/>
                    <a:pt x="68183" y="648191"/>
                    <a:pt x="70055" y="643541"/>
                  </a:cubicBezTo>
                  <a:lnTo>
                    <a:pt x="108765" y="556704"/>
                  </a:lnTo>
                  <a:lnTo>
                    <a:pt x="491616" y="556704"/>
                  </a:lnTo>
                  <a:cubicBezTo>
                    <a:pt x="492477" y="556704"/>
                    <a:pt x="493185" y="556452"/>
                    <a:pt x="494045" y="556401"/>
                  </a:cubicBezTo>
                  <a:cubicBezTo>
                    <a:pt x="517221" y="608463"/>
                    <a:pt x="532806" y="643591"/>
                    <a:pt x="532806" y="643591"/>
                  </a:cubicBezTo>
                  <a:cubicBezTo>
                    <a:pt x="534628" y="648191"/>
                    <a:pt x="540194" y="653751"/>
                    <a:pt x="548493" y="653751"/>
                  </a:cubicBezTo>
                  <a:lnTo>
                    <a:pt x="585381" y="653751"/>
                  </a:lnTo>
                  <a:cubicBezTo>
                    <a:pt x="599195" y="653751"/>
                    <a:pt x="606583" y="641772"/>
                    <a:pt x="601068" y="629793"/>
                  </a:cubicBezTo>
                </a:path>
              </a:pathLst>
            </a:custGeom>
            <a:solidFill>
              <a:srgbClr val="E5007D"/>
            </a:solidFill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4" name="Puolivapaa piirto 23">
              <a:extLst>
                <a:ext uri="{FF2B5EF4-FFF2-40B4-BE49-F238E27FC236}">
                  <a16:creationId xmlns:a16="http://schemas.microsoft.com/office/drawing/2014/main" id="{2315A048-F150-6D8F-D4EE-4F548ED0F029}"/>
                </a:ext>
              </a:extLst>
            </p:cNvPr>
            <p:cNvSpPr/>
            <p:nvPr/>
          </p:nvSpPr>
          <p:spPr>
            <a:xfrm>
              <a:off x="8139724" y="-1105322"/>
              <a:ext cx="602898" cy="653700"/>
            </a:xfrm>
            <a:custGeom>
              <a:avLst/>
              <a:gdLst>
                <a:gd name="connsiteX0" fmla="*/ 466714 w 602898"/>
                <a:gd name="connsiteY0" fmla="*/ 494989 h 653700"/>
                <a:gd name="connsiteX1" fmla="*/ 136235 w 602898"/>
                <a:gd name="connsiteY1" fmla="*/ 494989 h 653700"/>
                <a:gd name="connsiteX2" fmla="*/ 297704 w 602898"/>
                <a:gd name="connsiteY2" fmla="*/ 132529 h 653700"/>
                <a:gd name="connsiteX3" fmla="*/ 305093 w 602898"/>
                <a:gd name="connsiteY3" fmla="*/ 132529 h 653700"/>
                <a:gd name="connsiteX4" fmla="*/ 466714 w 602898"/>
                <a:gd name="connsiteY4" fmla="*/ 494989 h 653700"/>
                <a:gd name="connsiteX5" fmla="*/ 601010 w 602898"/>
                <a:gd name="connsiteY5" fmla="*/ 629742 h 653700"/>
                <a:gd name="connsiteX6" fmla="*/ 322651 w 602898"/>
                <a:gd name="connsiteY6" fmla="*/ 10109 h 653700"/>
                <a:gd name="connsiteX7" fmla="*/ 306965 w 602898"/>
                <a:gd name="connsiteY7" fmla="*/ 0 h 653700"/>
                <a:gd name="connsiteX8" fmla="*/ 297755 w 602898"/>
                <a:gd name="connsiteY8" fmla="*/ 0 h 653700"/>
                <a:gd name="connsiteX9" fmla="*/ 282069 w 602898"/>
                <a:gd name="connsiteY9" fmla="*/ 10109 h 653700"/>
                <a:gd name="connsiteX10" fmla="*/ 1837 w 602898"/>
                <a:gd name="connsiteY10" fmla="*/ 629742 h 653700"/>
                <a:gd name="connsiteX11" fmla="*/ 17523 w 602898"/>
                <a:gd name="connsiteY11" fmla="*/ 653700 h 653700"/>
                <a:gd name="connsiteX12" fmla="*/ 54412 w 602898"/>
                <a:gd name="connsiteY12" fmla="*/ 653700 h 653700"/>
                <a:gd name="connsiteX13" fmla="*/ 70099 w 602898"/>
                <a:gd name="connsiteY13" fmla="*/ 643541 h 653700"/>
                <a:gd name="connsiteX14" fmla="*/ 108809 w 602898"/>
                <a:gd name="connsiteY14" fmla="*/ 556704 h 653700"/>
                <a:gd name="connsiteX15" fmla="*/ 471824 w 602898"/>
                <a:gd name="connsiteY15" fmla="*/ 556704 h 653700"/>
                <a:gd name="connsiteX16" fmla="*/ 491762 w 602898"/>
                <a:gd name="connsiteY16" fmla="*/ 551245 h 653700"/>
                <a:gd name="connsiteX17" fmla="*/ 532800 w 602898"/>
                <a:gd name="connsiteY17" fmla="*/ 643541 h 653700"/>
                <a:gd name="connsiteX18" fmla="*/ 548486 w 602898"/>
                <a:gd name="connsiteY18" fmla="*/ 653700 h 653700"/>
                <a:gd name="connsiteX19" fmla="*/ 585375 w 602898"/>
                <a:gd name="connsiteY19" fmla="*/ 653700 h 653700"/>
                <a:gd name="connsiteX20" fmla="*/ 601061 w 602898"/>
                <a:gd name="connsiteY20" fmla="*/ 629742 h 653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602898" h="653700">
                  <a:moveTo>
                    <a:pt x="466714" y="494989"/>
                  </a:moveTo>
                  <a:lnTo>
                    <a:pt x="136235" y="494989"/>
                  </a:lnTo>
                  <a:lnTo>
                    <a:pt x="297704" y="132529"/>
                  </a:lnTo>
                  <a:lnTo>
                    <a:pt x="305093" y="132529"/>
                  </a:lnTo>
                  <a:cubicBezTo>
                    <a:pt x="332367" y="193133"/>
                    <a:pt x="409686" y="366857"/>
                    <a:pt x="466714" y="494989"/>
                  </a:cubicBezTo>
                  <a:moveTo>
                    <a:pt x="601010" y="629742"/>
                  </a:moveTo>
                  <a:lnTo>
                    <a:pt x="322651" y="10109"/>
                  </a:lnTo>
                  <a:cubicBezTo>
                    <a:pt x="319868" y="4600"/>
                    <a:pt x="315264" y="0"/>
                    <a:pt x="306965" y="0"/>
                  </a:cubicBezTo>
                  <a:lnTo>
                    <a:pt x="297755" y="0"/>
                  </a:lnTo>
                  <a:cubicBezTo>
                    <a:pt x="289456" y="0"/>
                    <a:pt x="284852" y="4600"/>
                    <a:pt x="282069" y="10109"/>
                  </a:cubicBezTo>
                  <a:lnTo>
                    <a:pt x="1837" y="629742"/>
                  </a:lnTo>
                  <a:cubicBezTo>
                    <a:pt x="-3678" y="641721"/>
                    <a:pt x="3709" y="653700"/>
                    <a:pt x="17523" y="653700"/>
                  </a:cubicBezTo>
                  <a:lnTo>
                    <a:pt x="54412" y="653700"/>
                  </a:lnTo>
                  <a:cubicBezTo>
                    <a:pt x="62711" y="653700"/>
                    <a:pt x="68226" y="648191"/>
                    <a:pt x="70099" y="643541"/>
                  </a:cubicBezTo>
                  <a:lnTo>
                    <a:pt x="108809" y="556704"/>
                  </a:lnTo>
                  <a:lnTo>
                    <a:pt x="471824" y="556704"/>
                  </a:lnTo>
                  <a:cubicBezTo>
                    <a:pt x="479921" y="556704"/>
                    <a:pt x="486853" y="554531"/>
                    <a:pt x="491762" y="551245"/>
                  </a:cubicBezTo>
                  <a:cubicBezTo>
                    <a:pt x="516151" y="606138"/>
                    <a:pt x="532800" y="643541"/>
                    <a:pt x="532800" y="643541"/>
                  </a:cubicBezTo>
                  <a:cubicBezTo>
                    <a:pt x="534621" y="648141"/>
                    <a:pt x="540187" y="653700"/>
                    <a:pt x="548486" y="653700"/>
                  </a:cubicBezTo>
                  <a:lnTo>
                    <a:pt x="585375" y="653700"/>
                  </a:lnTo>
                  <a:cubicBezTo>
                    <a:pt x="599189" y="653700"/>
                    <a:pt x="606576" y="641721"/>
                    <a:pt x="601061" y="629742"/>
                  </a:cubicBezTo>
                </a:path>
              </a:pathLst>
            </a:custGeom>
            <a:solidFill>
              <a:srgbClr val="E5007D"/>
            </a:solidFill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5" name="Puolivapaa piirto 24">
              <a:extLst>
                <a:ext uri="{FF2B5EF4-FFF2-40B4-BE49-F238E27FC236}">
                  <a16:creationId xmlns:a16="http://schemas.microsoft.com/office/drawing/2014/main" id="{026256AA-4A02-242C-03C1-786379A1C97B}"/>
                </a:ext>
              </a:extLst>
            </p:cNvPr>
            <p:cNvSpPr/>
            <p:nvPr/>
          </p:nvSpPr>
          <p:spPr>
            <a:xfrm>
              <a:off x="970156" y="-1529396"/>
              <a:ext cx="1512683" cy="1510996"/>
            </a:xfrm>
            <a:custGeom>
              <a:avLst/>
              <a:gdLst>
                <a:gd name="connsiteX0" fmla="*/ 756342 w 1512683"/>
                <a:gd name="connsiteY0" fmla="*/ 1510997 h 1510996"/>
                <a:gd name="connsiteX1" fmla="*/ 0 w 1512683"/>
                <a:gd name="connsiteY1" fmla="*/ 755498 h 1510996"/>
                <a:gd name="connsiteX2" fmla="*/ 756342 w 1512683"/>
                <a:gd name="connsiteY2" fmla="*/ 0 h 1510996"/>
                <a:gd name="connsiteX3" fmla="*/ 1512683 w 1512683"/>
                <a:gd name="connsiteY3" fmla="*/ 755498 h 1510996"/>
                <a:gd name="connsiteX4" fmla="*/ 756342 w 1512683"/>
                <a:gd name="connsiteY4" fmla="*/ 1510997 h 1510996"/>
                <a:gd name="connsiteX5" fmla="*/ 756342 w 1512683"/>
                <a:gd name="connsiteY5" fmla="*/ 61564 h 1510996"/>
                <a:gd name="connsiteX6" fmla="*/ 61633 w 1512683"/>
                <a:gd name="connsiteY6" fmla="*/ 755498 h 1510996"/>
                <a:gd name="connsiteX7" fmla="*/ 756291 w 1512683"/>
                <a:gd name="connsiteY7" fmla="*/ 1449382 h 1510996"/>
                <a:gd name="connsiteX8" fmla="*/ 1451000 w 1512683"/>
                <a:gd name="connsiteY8" fmla="*/ 755498 h 1510996"/>
                <a:gd name="connsiteX9" fmla="*/ 756342 w 1512683"/>
                <a:gd name="connsiteY9" fmla="*/ 61564 h 15109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12683" h="1510996">
                  <a:moveTo>
                    <a:pt x="756342" y="1510997"/>
                  </a:moveTo>
                  <a:cubicBezTo>
                    <a:pt x="339284" y="1510997"/>
                    <a:pt x="0" y="1172092"/>
                    <a:pt x="0" y="755498"/>
                  </a:cubicBezTo>
                  <a:cubicBezTo>
                    <a:pt x="0" y="338905"/>
                    <a:pt x="339284" y="0"/>
                    <a:pt x="756342" y="0"/>
                  </a:cubicBezTo>
                  <a:cubicBezTo>
                    <a:pt x="1173400" y="0"/>
                    <a:pt x="1512683" y="338905"/>
                    <a:pt x="1512683" y="755498"/>
                  </a:cubicBezTo>
                  <a:cubicBezTo>
                    <a:pt x="1512683" y="1172092"/>
                    <a:pt x="1173400" y="1510997"/>
                    <a:pt x="756342" y="1510997"/>
                  </a:cubicBezTo>
                  <a:close/>
                  <a:moveTo>
                    <a:pt x="756342" y="61564"/>
                  </a:moveTo>
                  <a:cubicBezTo>
                    <a:pt x="373288" y="61564"/>
                    <a:pt x="61633" y="372872"/>
                    <a:pt x="61633" y="755498"/>
                  </a:cubicBezTo>
                  <a:cubicBezTo>
                    <a:pt x="61633" y="1138125"/>
                    <a:pt x="373288" y="1449382"/>
                    <a:pt x="756291" y="1449382"/>
                  </a:cubicBezTo>
                  <a:cubicBezTo>
                    <a:pt x="1139294" y="1449382"/>
                    <a:pt x="1451000" y="1138075"/>
                    <a:pt x="1451000" y="755498"/>
                  </a:cubicBezTo>
                  <a:cubicBezTo>
                    <a:pt x="1451000" y="372922"/>
                    <a:pt x="1139395" y="61564"/>
                    <a:pt x="756342" y="61564"/>
                  </a:cubicBezTo>
                  <a:close/>
                </a:path>
              </a:pathLst>
            </a:custGeom>
            <a:solidFill>
              <a:srgbClr val="E5007D"/>
            </a:solidFill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6" name="Puolivapaa piirto 25">
              <a:extLst>
                <a:ext uri="{FF2B5EF4-FFF2-40B4-BE49-F238E27FC236}">
                  <a16:creationId xmlns:a16="http://schemas.microsoft.com/office/drawing/2014/main" id="{3A88123A-ECC5-D415-A4B5-A6FAE9537103}"/>
                </a:ext>
              </a:extLst>
            </p:cNvPr>
            <p:cNvSpPr/>
            <p:nvPr/>
          </p:nvSpPr>
          <p:spPr>
            <a:xfrm>
              <a:off x="1621411" y="-1093191"/>
              <a:ext cx="615219" cy="666387"/>
            </a:xfrm>
            <a:custGeom>
              <a:avLst/>
              <a:gdLst>
                <a:gd name="connsiteX0" fmla="*/ 593239 w 615219"/>
                <a:gd name="connsiteY0" fmla="*/ 666387 h 666387"/>
                <a:gd name="connsiteX1" fmla="*/ 556148 w 615219"/>
                <a:gd name="connsiteY1" fmla="*/ 666387 h 666387"/>
                <a:gd name="connsiteX2" fmla="*/ 536413 w 615219"/>
                <a:gd name="connsiteY2" fmla="*/ 653549 h 666387"/>
                <a:gd name="connsiteX3" fmla="*/ 308504 w 615219"/>
                <a:gd name="connsiteY3" fmla="*/ 141981 h 666387"/>
                <a:gd name="connsiteX4" fmla="*/ 306632 w 615219"/>
                <a:gd name="connsiteY4" fmla="*/ 141981 h 666387"/>
                <a:gd name="connsiteX5" fmla="*/ 78621 w 615219"/>
                <a:gd name="connsiteY5" fmla="*/ 653700 h 666387"/>
                <a:gd name="connsiteX6" fmla="*/ 58988 w 615219"/>
                <a:gd name="connsiteY6" fmla="*/ 666387 h 666387"/>
                <a:gd name="connsiteX7" fmla="*/ 21897 w 615219"/>
                <a:gd name="connsiteY7" fmla="*/ 666387 h 666387"/>
                <a:gd name="connsiteX8" fmla="*/ 3124 w 615219"/>
                <a:gd name="connsiteY8" fmla="*/ 656885 h 666387"/>
                <a:gd name="connsiteX9" fmla="*/ 2263 w 615219"/>
                <a:gd name="connsiteY9" fmla="*/ 636262 h 666387"/>
                <a:gd name="connsiteX10" fmla="*/ 284266 w 615219"/>
                <a:gd name="connsiteY10" fmla="*/ 12687 h 666387"/>
                <a:gd name="connsiteX11" fmla="*/ 303899 w 615219"/>
                <a:gd name="connsiteY11" fmla="*/ 0 h 666387"/>
                <a:gd name="connsiteX12" fmla="*/ 313159 w 615219"/>
                <a:gd name="connsiteY12" fmla="*/ 0 h 666387"/>
                <a:gd name="connsiteX13" fmla="*/ 332742 w 615219"/>
                <a:gd name="connsiteY13" fmla="*/ 12535 h 666387"/>
                <a:gd name="connsiteX14" fmla="*/ 612974 w 615219"/>
                <a:gd name="connsiteY14" fmla="*/ 636262 h 666387"/>
                <a:gd name="connsiteX15" fmla="*/ 612113 w 615219"/>
                <a:gd name="connsiteY15" fmla="*/ 656834 h 666387"/>
                <a:gd name="connsiteX16" fmla="*/ 593340 w 615219"/>
                <a:gd name="connsiteY16" fmla="*/ 666337 h 666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15219" h="666387">
                  <a:moveTo>
                    <a:pt x="593239" y="666387"/>
                  </a:moveTo>
                  <a:lnTo>
                    <a:pt x="556148" y="666387"/>
                  </a:lnTo>
                  <a:cubicBezTo>
                    <a:pt x="546078" y="666387"/>
                    <a:pt x="538994" y="659918"/>
                    <a:pt x="536413" y="653549"/>
                  </a:cubicBezTo>
                  <a:cubicBezTo>
                    <a:pt x="534642" y="649606"/>
                    <a:pt x="355260" y="246003"/>
                    <a:pt x="308504" y="141981"/>
                  </a:cubicBezTo>
                  <a:lnTo>
                    <a:pt x="306632" y="141981"/>
                  </a:lnTo>
                  <a:lnTo>
                    <a:pt x="78621" y="653700"/>
                  </a:lnTo>
                  <a:cubicBezTo>
                    <a:pt x="76142" y="659918"/>
                    <a:pt x="69007" y="666387"/>
                    <a:pt x="58988" y="666387"/>
                  </a:cubicBezTo>
                  <a:lnTo>
                    <a:pt x="21897" y="666387"/>
                  </a:lnTo>
                  <a:cubicBezTo>
                    <a:pt x="13851" y="666387"/>
                    <a:pt x="6969" y="662900"/>
                    <a:pt x="3124" y="656885"/>
                  </a:cubicBezTo>
                  <a:cubicBezTo>
                    <a:pt x="-722" y="650920"/>
                    <a:pt x="-1026" y="643389"/>
                    <a:pt x="2263" y="636262"/>
                  </a:cubicBezTo>
                  <a:lnTo>
                    <a:pt x="284266" y="12687"/>
                  </a:lnTo>
                  <a:cubicBezTo>
                    <a:pt x="288415" y="4347"/>
                    <a:pt x="295196" y="0"/>
                    <a:pt x="303899" y="0"/>
                  </a:cubicBezTo>
                  <a:lnTo>
                    <a:pt x="313159" y="0"/>
                  </a:lnTo>
                  <a:cubicBezTo>
                    <a:pt x="319231" y="0"/>
                    <a:pt x="327530" y="2173"/>
                    <a:pt x="332742" y="12535"/>
                  </a:cubicBezTo>
                  <a:lnTo>
                    <a:pt x="612974" y="636262"/>
                  </a:lnTo>
                  <a:cubicBezTo>
                    <a:pt x="616263" y="643339"/>
                    <a:pt x="615908" y="650870"/>
                    <a:pt x="612113" y="656834"/>
                  </a:cubicBezTo>
                  <a:cubicBezTo>
                    <a:pt x="608268" y="662849"/>
                    <a:pt x="601386" y="666337"/>
                    <a:pt x="593340" y="666337"/>
                  </a:cubicBezTo>
                  <a:close/>
                </a:path>
              </a:pathLst>
            </a:custGeom>
            <a:solidFill>
              <a:srgbClr val="E5007D"/>
            </a:solidFill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7" name="Puolivapaa piirto 26">
              <a:extLst>
                <a:ext uri="{FF2B5EF4-FFF2-40B4-BE49-F238E27FC236}">
                  <a16:creationId xmlns:a16="http://schemas.microsoft.com/office/drawing/2014/main" id="{D5FE9E5C-AC09-893E-38FA-97575297A4ED}"/>
                </a:ext>
              </a:extLst>
            </p:cNvPr>
            <p:cNvSpPr/>
            <p:nvPr/>
          </p:nvSpPr>
          <p:spPr>
            <a:xfrm>
              <a:off x="1298762" y="-1083891"/>
              <a:ext cx="409214" cy="657188"/>
            </a:xfrm>
            <a:custGeom>
              <a:avLst/>
              <a:gdLst>
                <a:gd name="connsiteX0" fmla="*/ 58040 w 409214"/>
                <a:gd name="connsiteY0" fmla="*/ 657087 h 657188"/>
                <a:gd name="connsiteX1" fmla="*/ 21860 w 409214"/>
                <a:gd name="connsiteY1" fmla="*/ 657087 h 657188"/>
                <a:gd name="connsiteX2" fmla="*/ 0 w 409214"/>
                <a:gd name="connsiteY2" fmla="*/ 635252 h 657188"/>
                <a:gd name="connsiteX3" fmla="*/ 0 w 409214"/>
                <a:gd name="connsiteY3" fmla="*/ 21886 h 657188"/>
                <a:gd name="connsiteX4" fmla="*/ 21860 w 409214"/>
                <a:gd name="connsiteY4" fmla="*/ 0 h 657188"/>
                <a:gd name="connsiteX5" fmla="*/ 387355 w 409214"/>
                <a:gd name="connsiteY5" fmla="*/ 0 h 657188"/>
                <a:gd name="connsiteX6" fmla="*/ 409215 w 409214"/>
                <a:gd name="connsiteY6" fmla="*/ 21886 h 657188"/>
                <a:gd name="connsiteX7" fmla="*/ 409215 w 409214"/>
                <a:gd name="connsiteY7" fmla="*/ 48776 h 657188"/>
                <a:gd name="connsiteX8" fmla="*/ 387355 w 409214"/>
                <a:gd name="connsiteY8" fmla="*/ 70662 h 657188"/>
                <a:gd name="connsiteX9" fmla="*/ 79950 w 409214"/>
                <a:gd name="connsiteY9" fmla="*/ 70662 h 657188"/>
                <a:gd name="connsiteX10" fmla="*/ 79950 w 409214"/>
                <a:gd name="connsiteY10" fmla="*/ 316008 h 657188"/>
                <a:gd name="connsiteX11" fmla="*/ 341915 w 409214"/>
                <a:gd name="connsiteY11" fmla="*/ 316008 h 657188"/>
                <a:gd name="connsiteX12" fmla="*/ 363825 w 409214"/>
                <a:gd name="connsiteY12" fmla="*/ 337894 h 657188"/>
                <a:gd name="connsiteX13" fmla="*/ 363825 w 409214"/>
                <a:gd name="connsiteY13" fmla="*/ 364784 h 657188"/>
                <a:gd name="connsiteX14" fmla="*/ 341915 w 409214"/>
                <a:gd name="connsiteY14" fmla="*/ 386670 h 657188"/>
                <a:gd name="connsiteX15" fmla="*/ 79950 w 409214"/>
                <a:gd name="connsiteY15" fmla="*/ 386670 h 657188"/>
                <a:gd name="connsiteX16" fmla="*/ 79950 w 409214"/>
                <a:gd name="connsiteY16" fmla="*/ 635353 h 657188"/>
                <a:gd name="connsiteX17" fmla="*/ 58091 w 409214"/>
                <a:gd name="connsiteY17" fmla="*/ 657188 h 657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09214" h="657188">
                  <a:moveTo>
                    <a:pt x="58040" y="657087"/>
                  </a:moveTo>
                  <a:lnTo>
                    <a:pt x="21860" y="657087"/>
                  </a:lnTo>
                  <a:cubicBezTo>
                    <a:pt x="9817" y="657087"/>
                    <a:pt x="0" y="647281"/>
                    <a:pt x="0" y="635252"/>
                  </a:cubicBezTo>
                  <a:lnTo>
                    <a:pt x="0" y="21886"/>
                  </a:lnTo>
                  <a:cubicBezTo>
                    <a:pt x="0" y="9856"/>
                    <a:pt x="9817" y="0"/>
                    <a:pt x="21860" y="0"/>
                  </a:cubicBezTo>
                  <a:lnTo>
                    <a:pt x="387355" y="0"/>
                  </a:lnTo>
                  <a:cubicBezTo>
                    <a:pt x="399398" y="0"/>
                    <a:pt x="409215" y="9806"/>
                    <a:pt x="409215" y="21886"/>
                  </a:cubicBezTo>
                  <a:lnTo>
                    <a:pt x="409215" y="48776"/>
                  </a:lnTo>
                  <a:cubicBezTo>
                    <a:pt x="409215" y="60806"/>
                    <a:pt x="399398" y="70662"/>
                    <a:pt x="387355" y="70662"/>
                  </a:cubicBezTo>
                  <a:lnTo>
                    <a:pt x="79950" y="70662"/>
                  </a:lnTo>
                  <a:lnTo>
                    <a:pt x="79950" y="316008"/>
                  </a:lnTo>
                  <a:lnTo>
                    <a:pt x="341915" y="316008"/>
                  </a:lnTo>
                  <a:cubicBezTo>
                    <a:pt x="353553" y="316008"/>
                    <a:pt x="363825" y="326218"/>
                    <a:pt x="363825" y="337894"/>
                  </a:cubicBezTo>
                  <a:lnTo>
                    <a:pt x="363825" y="364784"/>
                  </a:lnTo>
                  <a:cubicBezTo>
                    <a:pt x="363825" y="376410"/>
                    <a:pt x="353604" y="386670"/>
                    <a:pt x="341915" y="386670"/>
                  </a:cubicBezTo>
                  <a:lnTo>
                    <a:pt x="79950" y="386670"/>
                  </a:lnTo>
                  <a:lnTo>
                    <a:pt x="79950" y="635353"/>
                  </a:lnTo>
                  <a:cubicBezTo>
                    <a:pt x="79950" y="646978"/>
                    <a:pt x="69729" y="657188"/>
                    <a:pt x="58091" y="657188"/>
                  </a:cubicBezTo>
                  <a:close/>
                </a:path>
              </a:pathLst>
            </a:custGeom>
            <a:solidFill>
              <a:srgbClr val="E5007D"/>
            </a:solidFill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</p:grpSp>
      <p:sp>
        <p:nvSpPr>
          <p:cNvPr id="6" name="Tekstiruutu 5">
            <a:extLst>
              <a:ext uri="{FF2B5EF4-FFF2-40B4-BE49-F238E27FC236}">
                <a16:creationId xmlns:a16="http://schemas.microsoft.com/office/drawing/2014/main" id="{A27648E5-B0E3-78C1-6510-8CC76E0B67D7}"/>
              </a:ext>
            </a:extLst>
          </p:cNvPr>
          <p:cNvSpPr txBox="1"/>
          <p:nvPr userDrawn="1"/>
        </p:nvSpPr>
        <p:spPr>
          <a:xfrm>
            <a:off x="9940099" y="6233092"/>
            <a:ext cx="1125628" cy="276999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200" dirty="0" err="1">
                <a:solidFill>
                  <a:schemeClr val="tx2"/>
                </a:solidFill>
              </a:rPr>
              <a:t>finanssiala.fi</a:t>
            </a:r>
            <a:endParaRPr lang="fi-FI" sz="1200" dirty="0">
              <a:solidFill>
                <a:schemeClr val="tx2"/>
              </a:solidFill>
            </a:endParaRPr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4263CA36-7DC5-C88E-84FF-229710F03A62}"/>
              </a:ext>
            </a:extLst>
          </p:cNvPr>
          <p:cNvSpPr txBox="1"/>
          <p:nvPr userDrawn="1"/>
        </p:nvSpPr>
        <p:spPr>
          <a:xfrm>
            <a:off x="5527575" y="6233092"/>
            <a:ext cx="1136850" cy="276999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algn="r"/>
            <a:r>
              <a:rPr lang="fi-FI" sz="1200" dirty="0">
                <a:solidFill>
                  <a:schemeClr val="tx2"/>
                </a:solidFill>
              </a:rPr>
              <a:t>@finanssiala</a:t>
            </a:r>
          </a:p>
        </p:txBody>
      </p:sp>
    </p:spTree>
    <p:extLst>
      <p:ext uri="{BB962C8B-B14F-4D97-AF65-F5344CB8AC3E}">
        <p14:creationId xmlns:p14="http://schemas.microsoft.com/office/powerpoint/2010/main" val="342544062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petus FI magent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Kuva 11">
            <a:extLst>
              <a:ext uri="{FF2B5EF4-FFF2-40B4-BE49-F238E27FC236}">
                <a16:creationId xmlns:a16="http://schemas.microsoft.com/office/drawing/2014/main" id="{F8604EDB-E761-18BF-5617-62974C02AC37}"/>
              </a:ext>
            </a:extLst>
          </p:cNvPr>
          <p:cNvGrpSpPr/>
          <p:nvPr/>
        </p:nvGrpSpPr>
        <p:grpSpPr>
          <a:xfrm>
            <a:off x="1126273" y="2462867"/>
            <a:ext cx="9939454" cy="1932266"/>
            <a:chOff x="970156" y="-1529396"/>
            <a:chExt cx="7772466" cy="1510996"/>
          </a:xfrm>
          <a:solidFill>
            <a:schemeClr val="bg1"/>
          </a:solidFill>
        </p:grpSpPr>
        <p:sp>
          <p:nvSpPr>
            <p:cNvPr id="14" name="Puolivapaa piirto 13">
              <a:extLst>
                <a:ext uri="{FF2B5EF4-FFF2-40B4-BE49-F238E27FC236}">
                  <a16:creationId xmlns:a16="http://schemas.microsoft.com/office/drawing/2014/main" id="{747D58B4-A9F1-C748-3776-85A747ED4DD3}"/>
                </a:ext>
              </a:extLst>
            </p:cNvPr>
            <p:cNvSpPr/>
            <p:nvPr/>
          </p:nvSpPr>
          <p:spPr>
            <a:xfrm>
              <a:off x="2780730" y="-1096122"/>
              <a:ext cx="398234" cy="644450"/>
            </a:xfrm>
            <a:custGeom>
              <a:avLst/>
              <a:gdLst>
                <a:gd name="connsiteX0" fmla="*/ 0 w 398234"/>
                <a:gd name="connsiteY0" fmla="*/ 626962 h 644450"/>
                <a:gd name="connsiteX1" fmla="*/ 17508 w 398234"/>
                <a:gd name="connsiteY1" fmla="*/ 644451 h 644450"/>
                <a:gd name="connsiteX2" fmla="*/ 53486 w 398234"/>
                <a:gd name="connsiteY2" fmla="*/ 644451 h 644450"/>
                <a:gd name="connsiteX3" fmla="*/ 70994 w 398234"/>
                <a:gd name="connsiteY3" fmla="*/ 626962 h 644450"/>
                <a:gd name="connsiteX4" fmla="*/ 70994 w 398234"/>
                <a:gd name="connsiteY4" fmla="*/ 375601 h 644450"/>
                <a:gd name="connsiteX5" fmla="*/ 335539 w 398234"/>
                <a:gd name="connsiteY5" fmla="*/ 375601 h 644450"/>
                <a:gd name="connsiteX6" fmla="*/ 353047 w 398234"/>
                <a:gd name="connsiteY6" fmla="*/ 358112 h 644450"/>
                <a:gd name="connsiteX7" fmla="*/ 353047 w 398234"/>
                <a:gd name="connsiteY7" fmla="*/ 331425 h 644450"/>
                <a:gd name="connsiteX8" fmla="*/ 335539 w 398234"/>
                <a:gd name="connsiteY8" fmla="*/ 313936 h 644450"/>
                <a:gd name="connsiteX9" fmla="*/ 70994 w 398234"/>
                <a:gd name="connsiteY9" fmla="*/ 313936 h 644450"/>
                <a:gd name="connsiteX10" fmla="*/ 70994 w 398234"/>
                <a:gd name="connsiteY10" fmla="*/ 61665 h 644450"/>
                <a:gd name="connsiteX11" fmla="*/ 380726 w 398234"/>
                <a:gd name="connsiteY11" fmla="*/ 61665 h 644450"/>
                <a:gd name="connsiteX12" fmla="*/ 398234 w 398234"/>
                <a:gd name="connsiteY12" fmla="*/ 44176 h 644450"/>
                <a:gd name="connsiteX13" fmla="*/ 398234 w 398234"/>
                <a:gd name="connsiteY13" fmla="*/ 17489 h 644450"/>
                <a:gd name="connsiteX14" fmla="*/ 380726 w 398234"/>
                <a:gd name="connsiteY14" fmla="*/ 0 h 644450"/>
                <a:gd name="connsiteX15" fmla="*/ 17559 w 398234"/>
                <a:gd name="connsiteY15" fmla="*/ 0 h 644450"/>
                <a:gd name="connsiteX16" fmla="*/ 51 w 398234"/>
                <a:gd name="connsiteY16" fmla="*/ 17489 h 644450"/>
                <a:gd name="connsiteX17" fmla="*/ 51 w 398234"/>
                <a:gd name="connsiteY17" fmla="*/ 627013 h 644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98234" h="644450">
                  <a:moveTo>
                    <a:pt x="0" y="626962"/>
                  </a:moveTo>
                  <a:cubicBezTo>
                    <a:pt x="0" y="636161"/>
                    <a:pt x="7388" y="644451"/>
                    <a:pt x="17508" y="644451"/>
                  </a:cubicBezTo>
                  <a:lnTo>
                    <a:pt x="53486" y="644451"/>
                  </a:lnTo>
                  <a:cubicBezTo>
                    <a:pt x="62695" y="644451"/>
                    <a:pt x="70994" y="636161"/>
                    <a:pt x="70994" y="626962"/>
                  </a:cubicBezTo>
                  <a:lnTo>
                    <a:pt x="70994" y="375601"/>
                  </a:lnTo>
                  <a:lnTo>
                    <a:pt x="335539" y="375601"/>
                  </a:lnTo>
                  <a:cubicBezTo>
                    <a:pt x="344748" y="375601"/>
                    <a:pt x="353047" y="367312"/>
                    <a:pt x="353047" y="358112"/>
                  </a:cubicBezTo>
                  <a:lnTo>
                    <a:pt x="353047" y="331425"/>
                  </a:lnTo>
                  <a:cubicBezTo>
                    <a:pt x="353047" y="322225"/>
                    <a:pt x="344748" y="313936"/>
                    <a:pt x="335539" y="313936"/>
                  </a:cubicBezTo>
                  <a:lnTo>
                    <a:pt x="70994" y="313936"/>
                  </a:lnTo>
                  <a:lnTo>
                    <a:pt x="70994" y="61665"/>
                  </a:lnTo>
                  <a:lnTo>
                    <a:pt x="380726" y="61665"/>
                  </a:lnTo>
                  <a:cubicBezTo>
                    <a:pt x="390846" y="61665"/>
                    <a:pt x="398234" y="53376"/>
                    <a:pt x="398234" y="44176"/>
                  </a:cubicBezTo>
                  <a:lnTo>
                    <a:pt x="398234" y="17489"/>
                  </a:lnTo>
                  <a:cubicBezTo>
                    <a:pt x="398234" y="8289"/>
                    <a:pt x="390846" y="0"/>
                    <a:pt x="380726" y="0"/>
                  </a:cubicBezTo>
                  <a:lnTo>
                    <a:pt x="17559" y="0"/>
                  </a:lnTo>
                  <a:cubicBezTo>
                    <a:pt x="7438" y="0"/>
                    <a:pt x="51" y="8289"/>
                    <a:pt x="51" y="17489"/>
                  </a:cubicBezTo>
                  <a:lnTo>
                    <a:pt x="51" y="627013"/>
                  </a:lnTo>
                  <a:close/>
                </a:path>
              </a:pathLst>
            </a:custGeom>
            <a:grpFill/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5" name="Puolivapaa piirto 14">
              <a:extLst>
                <a:ext uri="{FF2B5EF4-FFF2-40B4-BE49-F238E27FC236}">
                  <a16:creationId xmlns:a16="http://schemas.microsoft.com/office/drawing/2014/main" id="{02FE2C2A-BC06-CD68-C8D0-9D1948437FD5}"/>
                </a:ext>
              </a:extLst>
            </p:cNvPr>
            <p:cNvSpPr/>
            <p:nvPr/>
          </p:nvSpPr>
          <p:spPr>
            <a:xfrm>
              <a:off x="3335930" y="-1096122"/>
              <a:ext cx="71904" cy="644501"/>
            </a:xfrm>
            <a:custGeom>
              <a:avLst/>
              <a:gdLst>
                <a:gd name="connsiteX0" fmla="*/ 54397 w 71904"/>
                <a:gd name="connsiteY0" fmla="*/ 0 h 644501"/>
                <a:gd name="connsiteX1" fmla="*/ 71905 w 71904"/>
                <a:gd name="connsiteY1" fmla="*/ 17489 h 644501"/>
                <a:gd name="connsiteX2" fmla="*/ 71905 w 71904"/>
                <a:gd name="connsiteY2" fmla="*/ 627013 h 644501"/>
                <a:gd name="connsiteX3" fmla="*/ 54397 w 71904"/>
                <a:gd name="connsiteY3" fmla="*/ 644501 h 644501"/>
                <a:gd name="connsiteX4" fmla="*/ 17508 w 71904"/>
                <a:gd name="connsiteY4" fmla="*/ 644501 h 644501"/>
                <a:gd name="connsiteX5" fmla="*/ 0 w 71904"/>
                <a:gd name="connsiteY5" fmla="*/ 627013 h 644501"/>
                <a:gd name="connsiteX6" fmla="*/ 0 w 71904"/>
                <a:gd name="connsiteY6" fmla="*/ 17489 h 644501"/>
                <a:gd name="connsiteX7" fmla="*/ 17508 w 71904"/>
                <a:gd name="connsiteY7" fmla="*/ 0 h 644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1904" h="644501">
                  <a:moveTo>
                    <a:pt x="54397" y="0"/>
                  </a:moveTo>
                  <a:cubicBezTo>
                    <a:pt x="64066" y="0"/>
                    <a:pt x="71905" y="7830"/>
                    <a:pt x="71905" y="17489"/>
                  </a:cubicBezTo>
                  <a:lnTo>
                    <a:pt x="71905" y="627013"/>
                  </a:lnTo>
                  <a:cubicBezTo>
                    <a:pt x="71905" y="636671"/>
                    <a:pt x="64066" y="644501"/>
                    <a:pt x="54397" y="644501"/>
                  </a:cubicBezTo>
                  <a:lnTo>
                    <a:pt x="17508" y="644501"/>
                  </a:lnTo>
                  <a:cubicBezTo>
                    <a:pt x="7839" y="644501"/>
                    <a:pt x="0" y="636671"/>
                    <a:pt x="0" y="627013"/>
                  </a:cubicBezTo>
                  <a:lnTo>
                    <a:pt x="0" y="17489"/>
                  </a:lnTo>
                  <a:cubicBezTo>
                    <a:pt x="0" y="7830"/>
                    <a:pt x="7839" y="0"/>
                    <a:pt x="17508" y="0"/>
                  </a:cubicBezTo>
                  <a:close/>
                </a:path>
              </a:pathLst>
            </a:custGeom>
            <a:grpFill/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6" name="Puolivapaa piirto 15">
              <a:extLst>
                <a:ext uri="{FF2B5EF4-FFF2-40B4-BE49-F238E27FC236}">
                  <a16:creationId xmlns:a16="http://schemas.microsoft.com/office/drawing/2014/main" id="{26437FFB-8BBB-85C3-CB42-C3BCAD27DBE5}"/>
                </a:ext>
              </a:extLst>
            </p:cNvPr>
            <p:cNvSpPr/>
            <p:nvPr/>
          </p:nvSpPr>
          <p:spPr>
            <a:xfrm>
              <a:off x="3626586" y="-1105372"/>
              <a:ext cx="525396" cy="662899"/>
            </a:xfrm>
            <a:custGeom>
              <a:avLst/>
              <a:gdLst>
                <a:gd name="connsiteX0" fmla="*/ 0 w 525396"/>
                <a:gd name="connsiteY0" fmla="*/ 636212 h 662899"/>
                <a:gd name="connsiteX1" fmla="*/ 17508 w 525396"/>
                <a:gd name="connsiteY1" fmla="*/ 653700 h 662899"/>
                <a:gd name="connsiteX2" fmla="*/ 49792 w 525396"/>
                <a:gd name="connsiteY2" fmla="*/ 653700 h 662899"/>
                <a:gd name="connsiteX3" fmla="*/ 67300 w 525396"/>
                <a:gd name="connsiteY3" fmla="*/ 636212 h 662899"/>
                <a:gd name="connsiteX4" fmla="*/ 67300 w 525396"/>
                <a:gd name="connsiteY4" fmla="*/ 135360 h 662899"/>
                <a:gd name="connsiteX5" fmla="*/ 68211 w 525396"/>
                <a:gd name="connsiteY5" fmla="*/ 135360 h 662899"/>
                <a:gd name="connsiteX6" fmla="*/ 491291 w 525396"/>
                <a:gd name="connsiteY6" fmla="*/ 662900 h 662899"/>
                <a:gd name="connsiteX7" fmla="*/ 507888 w 525396"/>
                <a:gd name="connsiteY7" fmla="*/ 662900 h 662899"/>
                <a:gd name="connsiteX8" fmla="*/ 525396 w 525396"/>
                <a:gd name="connsiteY8" fmla="*/ 646321 h 662899"/>
                <a:gd name="connsiteX9" fmla="*/ 525396 w 525396"/>
                <a:gd name="connsiteY9" fmla="*/ 26688 h 662899"/>
                <a:gd name="connsiteX10" fmla="*/ 507888 w 525396"/>
                <a:gd name="connsiteY10" fmla="*/ 9199 h 662899"/>
                <a:gd name="connsiteX11" fmla="*/ 475655 w 525396"/>
                <a:gd name="connsiteY11" fmla="*/ 9199 h 662899"/>
                <a:gd name="connsiteX12" fmla="*/ 458147 w 525396"/>
                <a:gd name="connsiteY12" fmla="*/ 26688 h 662899"/>
                <a:gd name="connsiteX13" fmla="*/ 458147 w 525396"/>
                <a:gd name="connsiteY13" fmla="*/ 517431 h 662899"/>
                <a:gd name="connsiteX14" fmla="*/ 456325 w 525396"/>
                <a:gd name="connsiteY14" fmla="*/ 517431 h 662899"/>
                <a:gd name="connsiteX15" fmla="*/ 40633 w 525396"/>
                <a:gd name="connsiteY15" fmla="*/ 0 h 662899"/>
                <a:gd name="connsiteX16" fmla="*/ 17610 w 525396"/>
                <a:gd name="connsiteY16" fmla="*/ 0 h 662899"/>
                <a:gd name="connsiteX17" fmla="*/ 101 w 525396"/>
                <a:gd name="connsiteY17" fmla="*/ 16579 h 662899"/>
                <a:gd name="connsiteX18" fmla="*/ 101 w 525396"/>
                <a:gd name="connsiteY18" fmla="*/ 636212 h 662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25396" h="662899">
                  <a:moveTo>
                    <a:pt x="0" y="636212"/>
                  </a:moveTo>
                  <a:cubicBezTo>
                    <a:pt x="0" y="645411"/>
                    <a:pt x="8299" y="653700"/>
                    <a:pt x="17508" y="653700"/>
                  </a:cubicBezTo>
                  <a:lnTo>
                    <a:pt x="49792" y="653700"/>
                  </a:lnTo>
                  <a:cubicBezTo>
                    <a:pt x="59912" y="653700"/>
                    <a:pt x="67300" y="645411"/>
                    <a:pt x="67300" y="636212"/>
                  </a:cubicBezTo>
                  <a:lnTo>
                    <a:pt x="67300" y="135360"/>
                  </a:lnTo>
                  <a:lnTo>
                    <a:pt x="68211" y="135360"/>
                  </a:lnTo>
                  <a:lnTo>
                    <a:pt x="491291" y="662900"/>
                  </a:lnTo>
                  <a:lnTo>
                    <a:pt x="507888" y="662900"/>
                  </a:lnTo>
                  <a:cubicBezTo>
                    <a:pt x="517097" y="662900"/>
                    <a:pt x="525396" y="655520"/>
                    <a:pt x="525396" y="646321"/>
                  </a:cubicBezTo>
                  <a:lnTo>
                    <a:pt x="525396" y="26688"/>
                  </a:lnTo>
                  <a:cubicBezTo>
                    <a:pt x="525396" y="17489"/>
                    <a:pt x="517097" y="9199"/>
                    <a:pt x="507888" y="9199"/>
                  </a:cubicBezTo>
                  <a:lnTo>
                    <a:pt x="475655" y="9199"/>
                  </a:lnTo>
                  <a:cubicBezTo>
                    <a:pt x="465484" y="9199"/>
                    <a:pt x="458147" y="17489"/>
                    <a:pt x="458147" y="26688"/>
                  </a:cubicBezTo>
                  <a:lnTo>
                    <a:pt x="458147" y="517431"/>
                  </a:lnTo>
                  <a:lnTo>
                    <a:pt x="456325" y="517431"/>
                  </a:lnTo>
                  <a:lnTo>
                    <a:pt x="40633" y="0"/>
                  </a:lnTo>
                  <a:lnTo>
                    <a:pt x="17610" y="0"/>
                  </a:lnTo>
                  <a:cubicBezTo>
                    <a:pt x="8400" y="0"/>
                    <a:pt x="101" y="7380"/>
                    <a:pt x="101" y="16579"/>
                  </a:cubicBezTo>
                  <a:lnTo>
                    <a:pt x="101" y="636212"/>
                  </a:lnTo>
                  <a:close/>
                </a:path>
              </a:pathLst>
            </a:custGeom>
            <a:grpFill/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7" name="Puolivapaa piirto 16">
              <a:extLst>
                <a:ext uri="{FF2B5EF4-FFF2-40B4-BE49-F238E27FC236}">
                  <a16:creationId xmlns:a16="http://schemas.microsoft.com/office/drawing/2014/main" id="{F8394E27-66CD-A238-6FDE-B65FEF04C0C1}"/>
                </a:ext>
              </a:extLst>
            </p:cNvPr>
            <p:cNvSpPr/>
            <p:nvPr/>
          </p:nvSpPr>
          <p:spPr>
            <a:xfrm>
              <a:off x="5012512" y="-1105372"/>
              <a:ext cx="525396" cy="662899"/>
            </a:xfrm>
            <a:custGeom>
              <a:avLst/>
              <a:gdLst>
                <a:gd name="connsiteX0" fmla="*/ 0 w 525396"/>
                <a:gd name="connsiteY0" fmla="*/ 636212 h 662899"/>
                <a:gd name="connsiteX1" fmla="*/ 17508 w 525396"/>
                <a:gd name="connsiteY1" fmla="*/ 653700 h 662899"/>
                <a:gd name="connsiteX2" fmla="*/ 49792 w 525396"/>
                <a:gd name="connsiteY2" fmla="*/ 653700 h 662899"/>
                <a:gd name="connsiteX3" fmla="*/ 67300 w 525396"/>
                <a:gd name="connsiteY3" fmla="*/ 636212 h 662899"/>
                <a:gd name="connsiteX4" fmla="*/ 67300 w 525396"/>
                <a:gd name="connsiteY4" fmla="*/ 135360 h 662899"/>
                <a:gd name="connsiteX5" fmla="*/ 68211 w 525396"/>
                <a:gd name="connsiteY5" fmla="*/ 135360 h 662899"/>
                <a:gd name="connsiteX6" fmla="*/ 491291 w 525396"/>
                <a:gd name="connsiteY6" fmla="*/ 662900 h 662899"/>
                <a:gd name="connsiteX7" fmla="*/ 507888 w 525396"/>
                <a:gd name="connsiteY7" fmla="*/ 662900 h 662899"/>
                <a:gd name="connsiteX8" fmla="*/ 525396 w 525396"/>
                <a:gd name="connsiteY8" fmla="*/ 646321 h 662899"/>
                <a:gd name="connsiteX9" fmla="*/ 525396 w 525396"/>
                <a:gd name="connsiteY9" fmla="*/ 26688 h 662899"/>
                <a:gd name="connsiteX10" fmla="*/ 507888 w 525396"/>
                <a:gd name="connsiteY10" fmla="*/ 9199 h 662899"/>
                <a:gd name="connsiteX11" fmla="*/ 475655 w 525396"/>
                <a:gd name="connsiteY11" fmla="*/ 9199 h 662899"/>
                <a:gd name="connsiteX12" fmla="*/ 458147 w 525396"/>
                <a:gd name="connsiteY12" fmla="*/ 26688 h 662899"/>
                <a:gd name="connsiteX13" fmla="*/ 458147 w 525396"/>
                <a:gd name="connsiteY13" fmla="*/ 517431 h 662899"/>
                <a:gd name="connsiteX14" fmla="*/ 456325 w 525396"/>
                <a:gd name="connsiteY14" fmla="*/ 517431 h 662899"/>
                <a:gd name="connsiteX15" fmla="*/ 40633 w 525396"/>
                <a:gd name="connsiteY15" fmla="*/ 0 h 662899"/>
                <a:gd name="connsiteX16" fmla="*/ 17610 w 525396"/>
                <a:gd name="connsiteY16" fmla="*/ 0 h 662899"/>
                <a:gd name="connsiteX17" fmla="*/ 101 w 525396"/>
                <a:gd name="connsiteY17" fmla="*/ 16579 h 662899"/>
                <a:gd name="connsiteX18" fmla="*/ 101 w 525396"/>
                <a:gd name="connsiteY18" fmla="*/ 636212 h 662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25396" h="662899">
                  <a:moveTo>
                    <a:pt x="0" y="636212"/>
                  </a:moveTo>
                  <a:cubicBezTo>
                    <a:pt x="0" y="645411"/>
                    <a:pt x="8299" y="653700"/>
                    <a:pt x="17508" y="653700"/>
                  </a:cubicBezTo>
                  <a:lnTo>
                    <a:pt x="49792" y="653700"/>
                  </a:lnTo>
                  <a:cubicBezTo>
                    <a:pt x="59912" y="653700"/>
                    <a:pt x="67300" y="645411"/>
                    <a:pt x="67300" y="636212"/>
                  </a:cubicBezTo>
                  <a:lnTo>
                    <a:pt x="67300" y="135360"/>
                  </a:lnTo>
                  <a:lnTo>
                    <a:pt x="68211" y="135360"/>
                  </a:lnTo>
                  <a:lnTo>
                    <a:pt x="491291" y="662900"/>
                  </a:lnTo>
                  <a:lnTo>
                    <a:pt x="507888" y="662900"/>
                  </a:lnTo>
                  <a:cubicBezTo>
                    <a:pt x="517097" y="662900"/>
                    <a:pt x="525396" y="655520"/>
                    <a:pt x="525396" y="646321"/>
                  </a:cubicBezTo>
                  <a:lnTo>
                    <a:pt x="525396" y="26688"/>
                  </a:lnTo>
                  <a:cubicBezTo>
                    <a:pt x="525396" y="17489"/>
                    <a:pt x="517097" y="9199"/>
                    <a:pt x="507888" y="9199"/>
                  </a:cubicBezTo>
                  <a:lnTo>
                    <a:pt x="475655" y="9199"/>
                  </a:lnTo>
                  <a:cubicBezTo>
                    <a:pt x="465484" y="9199"/>
                    <a:pt x="458147" y="17489"/>
                    <a:pt x="458147" y="26688"/>
                  </a:cubicBezTo>
                  <a:lnTo>
                    <a:pt x="458147" y="517431"/>
                  </a:lnTo>
                  <a:lnTo>
                    <a:pt x="456325" y="517431"/>
                  </a:lnTo>
                  <a:lnTo>
                    <a:pt x="40633" y="0"/>
                  </a:lnTo>
                  <a:lnTo>
                    <a:pt x="17610" y="0"/>
                  </a:lnTo>
                  <a:cubicBezTo>
                    <a:pt x="8400" y="0"/>
                    <a:pt x="101" y="7380"/>
                    <a:pt x="101" y="16579"/>
                  </a:cubicBezTo>
                  <a:lnTo>
                    <a:pt x="101" y="636212"/>
                  </a:lnTo>
                  <a:close/>
                </a:path>
              </a:pathLst>
            </a:custGeom>
            <a:grpFill/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8" name="Puolivapaa piirto 17">
              <a:extLst>
                <a:ext uri="{FF2B5EF4-FFF2-40B4-BE49-F238E27FC236}">
                  <a16:creationId xmlns:a16="http://schemas.microsoft.com/office/drawing/2014/main" id="{5AD3CDF3-4652-CA0A-13F6-5FCC8FDD4945}"/>
                </a:ext>
              </a:extLst>
            </p:cNvPr>
            <p:cNvSpPr/>
            <p:nvPr/>
          </p:nvSpPr>
          <p:spPr>
            <a:xfrm>
              <a:off x="5710141" y="-1105372"/>
              <a:ext cx="404169" cy="662899"/>
            </a:xfrm>
            <a:custGeom>
              <a:avLst/>
              <a:gdLst>
                <a:gd name="connsiteX0" fmla="*/ 10591 w 404169"/>
                <a:gd name="connsiteY0" fmla="*/ 588346 h 662899"/>
                <a:gd name="connsiteX1" fmla="*/ 205053 w 404169"/>
                <a:gd name="connsiteY1" fmla="*/ 662900 h 662899"/>
                <a:gd name="connsiteX2" fmla="*/ 404170 w 404169"/>
                <a:gd name="connsiteY2" fmla="*/ 497162 h 662899"/>
                <a:gd name="connsiteX3" fmla="*/ 199537 w 404169"/>
                <a:gd name="connsiteY3" fmla="*/ 292758 h 662899"/>
                <a:gd name="connsiteX4" fmla="*/ 75108 w 404169"/>
                <a:gd name="connsiteY4" fmla="*/ 162958 h 662899"/>
                <a:gd name="connsiteX5" fmla="*/ 202320 w 404169"/>
                <a:gd name="connsiteY5" fmla="*/ 61665 h 662899"/>
                <a:gd name="connsiteX6" fmla="*/ 323055 w 404169"/>
                <a:gd name="connsiteY6" fmla="*/ 104022 h 662899"/>
                <a:gd name="connsiteX7" fmla="*/ 355339 w 404169"/>
                <a:gd name="connsiteY7" fmla="*/ 95733 h 662899"/>
                <a:gd name="connsiteX8" fmla="*/ 366421 w 404169"/>
                <a:gd name="connsiteY8" fmla="*/ 78244 h 662899"/>
                <a:gd name="connsiteX9" fmla="*/ 360905 w 404169"/>
                <a:gd name="connsiteY9" fmla="*/ 46956 h 662899"/>
                <a:gd name="connsiteX10" fmla="*/ 203282 w 404169"/>
                <a:gd name="connsiteY10" fmla="*/ 0 h 662899"/>
                <a:gd name="connsiteX11" fmla="*/ 6947 w 404169"/>
                <a:gd name="connsiteY11" fmla="*/ 163867 h 662899"/>
                <a:gd name="connsiteX12" fmla="*/ 169176 w 404169"/>
                <a:gd name="connsiteY12" fmla="*/ 354473 h 662899"/>
                <a:gd name="connsiteX13" fmla="*/ 330494 w 404169"/>
                <a:gd name="connsiteY13" fmla="*/ 499942 h 662899"/>
                <a:gd name="connsiteX14" fmla="*/ 206975 w 404169"/>
                <a:gd name="connsiteY14" fmla="*/ 601235 h 662899"/>
                <a:gd name="connsiteX15" fmla="*/ 51173 w 404169"/>
                <a:gd name="connsiteY15" fmla="*/ 531280 h 662899"/>
                <a:gd name="connsiteX16" fmla="*/ 18940 w 404169"/>
                <a:gd name="connsiteY16" fmla="*/ 539570 h 662899"/>
                <a:gd name="connsiteX17" fmla="*/ 5126 w 404169"/>
                <a:gd name="connsiteY17" fmla="*/ 557058 h 662899"/>
                <a:gd name="connsiteX18" fmla="*/ 10641 w 404169"/>
                <a:gd name="connsiteY18" fmla="*/ 588346 h 662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04169" h="662899">
                  <a:moveTo>
                    <a:pt x="10591" y="588346"/>
                  </a:moveTo>
                  <a:cubicBezTo>
                    <a:pt x="22583" y="599415"/>
                    <a:pt x="96310" y="662900"/>
                    <a:pt x="205053" y="662900"/>
                  </a:cubicBezTo>
                  <a:cubicBezTo>
                    <a:pt x="313795" y="662900"/>
                    <a:pt x="404170" y="592945"/>
                    <a:pt x="404170" y="497162"/>
                  </a:cubicBezTo>
                  <a:cubicBezTo>
                    <a:pt x="404170" y="390360"/>
                    <a:pt x="323966" y="343404"/>
                    <a:pt x="199537" y="292758"/>
                  </a:cubicBezTo>
                  <a:cubicBezTo>
                    <a:pt x="122117" y="260560"/>
                    <a:pt x="75108" y="224623"/>
                    <a:pt x="75108" y="162958"/>
                  </a:cubicBezTo>
                  <a:cubicBezTo>
                    <a:pt x="75108" y="124291"/>
                    <a:pt x="104609" y="61665"/>
                    <a:pt x="202320" y="61665"/>
                  </a:cubicBezTo>
                  <a:cubicBezTo>
                    <a:pt x="258538" y="61665"/>
                    <a:pt x="316629" y="100332"/>
                    <a:pt x="323055" y="104022"/>
                  </a:cubicBezTo>
                  <a:cubicBezTo>
                    <a:pt x="337831" y="112311"/>
                    <a:pt x="347041" y="108622"/>
                    <a:pt x="355339" y="95733"/>
                  </a:cubicBezTo>
                  <a:cubicBezTo>
                    <a:pt x="359033" y="90223"/>
                    <a:pt x="362727" y="83753"/>
                    <a:pt x="366421" y="78244"/>
                  </a:cubicBezTo>
                  <a:cubicBezTo>
                    <a:pt x="377503" y="60755"/>
                    <a:pt x="366421" y="49686"/>
                    <a:pt x="360905" y="46956"/>
                  </a:cubicBezTo>
                  <a:cubicBezTo>
                    <a:pt x="360905" y="46956"/>
                    <a:pt x="293605" y="0"/>
                    <a:pt x="203282" y="0"/>
                  </a:cubicBezTo>
                  <a:cubicBezTo>
                    <a:pt x="56739" y="0"/>
                    <a:pt x="6947" y="101292"/>
                    <a:pt x="6947" y="163867"/>
                  </a:cubicBezTo>
                  <a:cubicBezTo>
                    <a:pt x="6947" y="268850"/>
                    <a:pt x="67770" y="310246"/>
                    <a:pt x="169176" y="354473"/>
                  </a:cubicBezTo>
                  <a:cubicBezTo>
                    <a:pt x="275186" y="398650"/>
                    <a:pt x="330494" y="436407"/>
                    <a:pt x="330494" y="499942"/>
                  </a:cubicBezTo>
                  <a:cubicBezTo>
                    <a:pt x="330494" y="554278"/>
                    <a:pt x="281663" y="601235"/>
                    <a:pt x="206975" y="601235"/>
                  </a:cubicBezTo>
                  <a:cubicBezTo>
                    <a:pt x="124950" y="601235"/>
                    <a:pt x="57650" y="536790"/>
                    <a:pt x="51173" y="531280"/>
                  </a:cubicBezTo>
                  <a:cubicBezTo>
                    <a:pt x="38270" y="520211"/>
                    <a:pt x="28149" y="527590"/>
                    <a:pt x="18940" y="539570"/>
                  </a:cubicBezTo>
                  <a:cubicBezTo>
                    <a:pt x="14335" y="545079"/>
                    <a:pt x="9731" y="551549"/>
                    <a:pt x="5126" y="557058"/>
                  </a:cubicBezTo>
                  <a:cubicBezTo>
                    <a:pt x="-5956" y="574547"/>
                    <a:pt x="3304" y="581926"/>
                    <a:pt x="10641" y="588346"/>
                  </a:cubicBezTo>
                </a:path>
              </a:pathLst>
            </a:custGeom>
            <a:grpFill/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9" name="Puolivapaa piirto 18">
              <a:extLst>
                <a:ext uri="{FF2B5EF4-FFF2-40B4-BE49-F238E27FC236}">
                  <a16:creationId xmlns:a16="http://schemas.microsoft.com/office/drawing/2014/main" id="{38EC5265-13C6-56C8-457F-C51053597AA2}"/>
                </a:ext>
              </a:extLst>
            </p:cNvPr>
            <p:cNvSpPr/>
            <p:nvPr/>
          </p:nvSpPr>
          <p:spPr>
            <a:xfrm>
              <a:off x="6232096" y="-1105372"/>
              <a:ext cx="404169" cy="662899"/>
            </a:xfrm>
            <a:custGeom>
              <a:avLst/>
              <a:gdLst>
                <a:gd name="connsiteX0" fmla="*/ 10591 w 404169"/>
                <a:gd name="connsiteY0" fmla="*/ 588346 h 662899"/>
                <a:gd name="connsiteX1" fmla="*/ 205053 w 404169"/>
                <a:gd name="connsiteY1" fmla="*/ 662900 h 662899"/>
                <a:gd name="connsiteX2" fmla="*/ 404170 w 404169"/>
                <a:gd name="connsiteY2" fmla="*/ 497162 h 662899"/>
                <a:gd name="connsiteX3" fmla="*/ 199537 w 404169"/>
                <a:gd name="connsiteY3" fmla="*/ 292758 h 662899"/>
                <a:gd name="connsiteX4" fmla="*/ 75108 w 404169"/>
                <a:gd name="connsiteY4" fmla="*/ 162958 h 662899"/>
                <a:gd name="connsiteX5" fmla="*/ 202320 w 404169"/>
                <a:gd name="connsiteY5" fmla="*/ 61665 h 662899"/>
                <a:gd name="connsiteX6" fmla="*/ 323055 w 404169"/>
                <a:gd name="connsiteY6" fmla="*/ 104022 h 662899"/>
                <a:gd name="connsiteX7" fmla="*/ 355339 w 404169"/>
                <a:gd name="connsiteY7" fmla="*/ 95733 h 662899"/>
                <a:gd name="connsiteX8" fmla="*/ 366421 w 404169"/>
                <a:gd name="connsiteY8" fmla="*/ 78244 h 662899"/>
                <a:gd name="connsiteX9" fmla="*/ 360905 w 404169"/>
                <a:gd name="connsiteY9" fmla="*/ 46956 h 662899"/>
                <a:gd name="connsiteX10" fmla="*/ 203282 w 404169"/>
                <a:gd name="connsiteY10" fmla="*/ 0 h 662899"/>
                <a:gd name="connsiteX11" fmla="*/ 6947 w 404169"/>
                <a:gd name="connsiteY11" fmla="*/ 163867 h 662899"/>
                <a:gd name="connsiteX12" fmla="*/ 169176 w 404169"/>
                <a:gd name="connsiteY12" fmla="*/ 354473 h 662899"/>
                <a:gd name="connsiteX13" fmla="*/ 330494 w 404169"/>
                <a:gd name="connsiteY13" fmla="*/ 499942 h 662899"/>
                <a:gd name="connsiteX14" fmla="*/ 206976 w 404169"/>
                <a:gd name="connsiteY14" fmla="*/ 601235 h 662899"/>
                <a:gd name="connsiteX15" fmla="*/ 51173 w 404169"/>
                <a:gd name="connsiteY15" fmla="*/ 531280 h 662899"/>
                <a:gd name="connsiteX16" fmla="*/ 18940 w 404169"/>
                <a:gd name="connsiteY16" fmla="*/ 539570 h 662899"/>
                <a:gd name="connsiteX17" fmla="*/ 5126 w 404169"/>
                <a:gd name="connsiteY17" fmla="*/ 557058 h 662899"/>
                <a:gd name="connsiteX18" fmla="*/ 10641 w 404169"/>
                <a:gd name="connsiteY18" fmla="*/ 588346 h 662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04169" h="662899">
                  <a:moveTo>
                    <a:pt x="10591" y="588346"/>
                  </a:moveTo>
                  <a:cubicBezTo>
                    <a:pt x="22583" y="599415"/>
                    <a:pt x="96310" y="662900"/>
                    <a:pt x="205053" y="662900"/>
                  </a:cubicBezTo>
                  <a:cubicBezTo>
                    <a:pt x="313795" y="662900"/>
                    <a:pt x="404170" y="592945"/>
                    <a:pt x="404170" y="497162"/>
                  </a:cubicBezTo>
                  <a:cubicBezTo>
                    <a:pt x="404170" y="390360"/>
                    <a:pt x="323966" y="343404"/>
                    <a:pt x="199537" y="292758"/>
                  </a:cubicBezTo>
                  <a:cubicBezTo>
                    <a:pt x="122117" y="260560"/>
                    <a:pt x="75108" y="224623"/>
                    <a:pt x="75108" y="162958"/>
                  </a:cubicBezTo>
                  <a:cubicBezTo>
                    <a:pt x="75108" y="124291"/>
                    <a:pt x="104609" y="61665"/>
                    <a:pt x="202320" y="61665"/>
                  </a:cubicBezTo>
                  <a:cubicBezTo>
                    <a:pt x="258538" y="61665"/>
                    <a:pt x="316629" y="100332"/>
                    <a:pt x="323055" y="104022"/>
                  </a:cubicBezTo>
                  <a:cubicBezTo>
                    <a:pt x="337831" y="112311"/>
                    <a:pt x="347040" y="108622"/>
                    <a:pt x="355339" y="95733"/>
                  </a:cubicBezTo>
                  <a:cubicBezTo>
                    <a:pt x="359033" y="90223"/>
                    <a:pt x="362727" y="83753"/>
                    <a:pt x="366421" y="78244"/>
                  </a:cubicBezTo>
                  <a:cubicBezTo>
                    <a:pt x="377503" y="60755"/>
                    <a:pt x="366421" y="49686"/>
                    <a:pt x="360905" y="46956"/>
                  </a:cubicBezTo>
                  <a:cubicBezTo>
                    <a:pt x="360905" y="46956"/>
                    <a:pt x="293605" y="0"/>
                    <a:pt x="203282" y="0"/>
                  </a:cubicBezTo>
                  <a:cubicBezTo>
                    <a:pt x="56739" y="0"/>
                    <a:pt x="6947" y="101292"/>
                    <a:pt x="6947" y="163867"/>
                  </a:cubicBezTo>
                  <a:cubicBezTo>
                    <a:pt x="6947" y="268850"/>
                    <a:pt x="67771" y="310246"/>
                    <a:pt x="169176" y="354473"/>
                  </a:cubicBezTo>
                  <a:cubicBezTo>
                    <a:pt x="275186" y="398650"/>
                    <a:pt x="330494" y="436407"/>
                    <a:pt x="330494" y="499942"/>
                  </a:cubicBezTo>
                  <a:cubicBezTo>
                    <a:pt x="330494" y="554278"/>
                    <a:pt x="281664" y="601235"/>
                    <a:pt x="206976" y="601235"/>
                  </a:cubicBezTo>
                  <a:cubicBezTo>
                    <a:pt x="124950" y="601235"/>
                    <a:pt x="57650" y="536790"/>
                    <a:pt x="51173" y="531280"/>
                  </a:cubicBezTo>
                  <a:cubicBezTo>
                    <a:pt x="38270" y="520211"/>
                    <a:pt x="28149" y="527590"/>
                    <a:pt x="18940" y="539570"/>
                  </a:cubicBezTo>
                  <a:cubicBezTo>
                    <a:pt x="14335" y="545079"/>
                    <a:pt x="9731" y="551549"/>
                    <a:pt x="5126" y="557058"/>
                  </a:cubicBezTo>
                  <a:cubicBezTo>
                    <a:pt x="-5956" y="574547"/>
                    <a:pt x="3304" y="581926"/>
                    <a:pt x="10641" y="588346"/>
                  </a:cubicBezTo>
                </a:path>
              </a:pathLst>
            </a:custGeom>
            <a:grpFill/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0" name="Puolivapaa piirto 19">
              <a:extLst>
                <a:ext uri="{FF2B5EF4-FFF2-40B4-BE49-F238E27FC236}">
                  <a16:creationId xmlns:a16="http://schemas.microsoft.com/office/drawing/2014/main" id="{A3D372FC-50D0-931E-3679-02FBBDD053A4}"/>
                </a:ext>
              </a:extLst>
            </p:cNvPr>
            <p:cNvSpPr/>
            <p:nvPr/>
          </p:nvSpPr>
          <p:spPr>
            <a:xfrm>
              <a:off x="6800670" y="-1096122"/>
              <a:ext cx="71904" cy="644501"/>
            </a:xfrm>
            <a:custGeom>
              <a:avLst/>
              <a:gdLst>
                <a:gd name="connsiteX0" fmla="*/ 54397 w 71904"/>
                <a:gd name="connsiteY0" fmla="*/ 0 h 644501"/>
                <a:gd name="connsiteX1" fmla="*/ 71905 w 71904"/>
                <a:gd name="connsiteY1" fmla="*/ 17489 h 644501"/>
                <a:gd name="connsiteX2" fmla="*/ 71905 w 71904"/>
                <a:gd name="connsiteY2" fmla="*/ 627013 h 644501"/>
                <a:gd name="connsiteX3" fmla="*/ 54397 w 71904"/>
                <a:gd name="connsiteY3" fmla="*/ 644501 h 644501"/>
                <a:gd name="connsiteX4" fmla="*/ 17508 w 71904"/>
                <a:gd name="connsiteY4" fmla="*/ 644501 h 644501"/>
                <a:gd name="connsiteX5" fmla="*/ 0 w 71904"/>
                <a:gd name="connsiteY5" fmla="*/ 627013 h 644501"/>
                <a:gd name="connsiteX6" fmla="*/ 0 w 71904"/>
                <a:gd name="connsiteY6" fmla="*/ 17489 h 644501"/>
                <a:gd name="connsiteX7" fmla="*/ 17508 w 71904"/>
                <a:gd name="connsiteY7" fmla="*/ 0 h 644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1904" h="644501">
                  <a:moveTo>
                    <a:pt x="54397" y="0"/>
                  </a:moveTo>
                  <a:cubicBezTo>
                    <a:pt x="64066" y="0"/>
                    <a:pt x="71905" y="7830"/>
                    <a:pt x="71905" y="17489"/>
                  </a:cubicBezTo>
                  <a:lnTo>
                    <a:pt x="71905" y="627013"/>
                  </a:lnTo>
                  <a:cubicBezTo>
                    <a:pt x="71905" y="636671"/>
                    <a:pt x="64066" y="644501"/>
                    <a:pt x="54397" y="644501"/>
                  </a:cubicBezTo>
                  <a:lnTo>
                    <a:pt x="17508" y="644501"/>
                  </a:lnTo>
                  <a:cubicBezTo>
                    <a:pt x="7838" y="644501"/>
                    <a:pt x="0" y="636671"/>
                    <a:pt x="0" y="627013"/>
                  </a:cubicBezTo>
                  <a:lnTo>
                    <a:pt x="0" y="17489"/>
                  </a:lnTo>
                  <a:cubicBezTo>
                    <a:pt x="0" y="7830"/>
                    <a:pt x="7838" y="0"/>
                    <a:pt x="17508" y="0"/>
                  </a:cubicBezTo>
                  <a:close/>
                </a:path>
              </a:pathLst>
            </a:custGeom>
            <a:grpFill/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1" name="Puolivapaa piirto 20">
              <a:extLst>
                <a:ext uri="{FF2B5EF4-FFF2-40B4-BE49-F238E27FC236}">
                  <a16:creationId xmlns:a16="http://schemas.microsoft.com/office/drawing/2014/main" id="{5A7379EB-4187-65BF-2B0E-AE852E8BE26E}"/>
                </a:ext>
              </a:extLst>
            </p:cNvPr>
            <p:cNvSpPr/>
            <p:nvPr/>
          </p:nvSpPr>
          <p:spPr>
            <a:xfrm>
              <a:off x="7733105" y="-1096173"/>
              <a:ext cx="353957" cy="644501"/>
            </a:xfrm>
            <a:custGeom>
              <a:avLst/>
              <a:gdLst>
                <a:gd name="connsiteX0" fmla="*/ 0 w 353957"/>
                <a:gd name="connsiteY0" fmla="*/ 627013 h 644501"/>
                <a:gd name="connsiteX1" fmla="*/ 17508 w 353957"/>
                <a:gd name="connsiteY1" fmla="*/ 644501 h 644501"/>
                <a:gd name="connsiteX2" fmla="*/ 336450 w 353957"/>
                <a:gd name="connsiteY2" fmla="*/ 644501 h 644501"/>
                <a:gd name="connsiteX3" fmla="*/ 353958 w 353957"/>
                <a:gd name="connsiteY3" fmla="*/ 627013 h 644501"/>
                <a:gd name="connsiteX4" fmla="*/ 353958 w 353957"/>
                <a:gd name="connsiteY4" fmla="*/ 600325 h 644501"/>
                <a:gd name="connsiteX5" fmla="*/ 336450 w 353957"/>
                <a:gd name="connsiteY5" fmla="*/ 582836 h 644501"/>
                <a:gd name="connsiteX6" fmla="*/ 70994 w 353957"/>
                <a:gd name="connsiteY6" fmla="*/ 582836 h 644501"/>
                <a:gd name="connsiteX7" fmla="*/ 70994 w 353957"/>
                <a:gd name="connsiteY7" fmla="*/ 17489 h 644501"/>
                <a:gd name="connsiteX8" fmla="*/ 53486 w 353957"/>
                <a:gd name="connsiteY8" fmla="*/ 0 h 644501"/>
                <a:gd name="connsiteX9" fmla="*/ 17508 w 353957"/>
                <a:gd name="connsiteY9" fmla="*/ 0 h 644501"/>
                <a:gd name="connsiteX10" fmla="*/ 0 w 353957"/>
                <a:gd name="connsiteY10" fmla="*/ 17489 h 644501"/>
                <a:gd name="connsiteX11" fmla="*/ 0 w 353957"/>
                <a:gd name="connsiteY11" fmla="*/ 627013 h 644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53957" h="644501">
                  <a:moveTo>
                    <a:pt x="0" y="627013"/>
                  </a:moveTo>
                  <a:cubicBezTo>
                    <a:pt x="0" y="636212"/>
                    <a:pt x="7388" y="644501"/>
                    <a:pt x="17508" y="644501"/>
                  </a:cubicBezTo>
                  <a:lnTo>
                    <a:pt x="336450" y="644501"/>
                  </a:lnTo>
                  <a:cubicBezTo>
                    <a:pt x="346570" y="644501"/>
                    <a:pt x="353958" y="636212"/>
                    <a:pt x="353958" y="627013"/>
                  </a:cubicBezTo>
                  <a:lnTo>
                    <a:pt x="353958" y="600325"/>
                  </a:lnTo>
                  <a:cubicBezTo>
                    <a:pt x="353958" y="591126"/>
                    <a:pt x="346570" y="582836"/>
                    <a:pt x="336450" y="582836"/>
                  </a:cubicBezTo>
                  <a:lnTo>
                    <a:pt x="70994" y="582836"/>
                  </a:lnTo>
                  <a:lnTo>
                    <a:pt x="70994" y="17489"/>
                  </a:lnTo>
                  <a:cubicBezTo>
                    <a:pt x="70994" y="8289"/>
                    <a:pt x="62695" y="0"/>
                    <a:pt x="53486" y="0"/>
                  </a:cubicBezTo>
                  <a:lnTo>
                    <a:pt x="17508" y="0"/>
                  </a:lnTo>
                  <a:cubicBezTo>
                    <a:pt x="7388" y="0"/>
                    <a:pt x="0" y="8289"/>
                    <a:pt x="0" y="17489"/>
                  </a:cubicBezTo>
                  <a:lnTo>
                    <a:pt x="0" y="627013"/>
                  </a:lnTo>
                  <a:close/>
                </a:path>
              </a:pathLst>
            </a:custGeom>
            <a:grpFill/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2" name="Puolivapaa piirto 21">
              <a:extLst>
                <a:ext uri="{FF2B5EF4-FFF2-40B4-BE49-F238E27FC236}">
                  <a16:creationId xmlns:a16="http://schemas.microsoft.com/office/drawing/2014/main" id="{88999005-627E-5CE6-20FB-2E5175E96535}"/>
                </a:ext>
              </a:extLst>
            </p:cNvPr>
            <p:cNvSpPr/>
            <p:nvPr/>
          </p:nvSpPr>
          <p:spPr>
            <a:xfrm>
              <a:off x="4280386" y="-1105322"/>
              <a:ext cx="602854" cy="653700"/>
            </a:xfrm>
            <a:custGeom>
              <a:avLst/>
              <a:gdLst>
                <a:gd name="connsiteX0" fmla="*/ 466670 w 602854"/>
                <a:gd name="connsiteY0" fmla="*/ 494989 h 653700"/>
                <a:gd name="connsiteX1" fmla="*/ 136191 w 602854"/>
                <a:gd name="connsiteY1" fmla="*/ 494989 h 653700"/>
                <a:gd name="connsiteX2" fmla="*/ 297661 w 602854"/>
                <a:gd name="connsiteY2" fmla="*/ 132529 h 653700"/>
                <a:gd name="connsiteX3" fmla="*/ 305049 w 602854"/>
                <a:gd name="connsiteY3" fmla="*/ 132529 h 653700"/>
                <a:gd name="connsiteX4" fmla="*/ 466670 w 602854"/>
                <a:gd name="connsiteY4" fmla="*/ 494989 h 653700"/>
                <a:gd name="connsiteX5" fmla="*/ 600966 w 602854"/>
                <a:gd name="connsiteY5" fmla="*/ 629742 h 653700"/>
                <a:gd name="connsiteX6" fmla="*/ 322607 w 602854"/>
                <a:gd name="connsiteY6" fmla="*/ 10109 h 653700"/>
                <a:gd name="connsiteX7" fmla="*/ 306921 w 602854"/>
                <a:gd name="connsiteY7" fmla="*/ 0 h 653700"/>
                <a:gd name="connsiteX8" fmla="*/ 297711 w 602854"/>
                <a:gd name="connsiteY8" fmla="*/ 0 h 653700"/>
                <a:gd name="connsiteX9" fmla="*/ 282025 w 602854"/>
                <a:gd name="connsiteY9" fmla="*/ 10109 h 653700"/>
                <a:gd name="connsiteX10" fmla="*/ 1844 w 602854"/>
                <a:gd name="connsiteY10" fmla="*/ 629742 h 653700"/>
                <a:gd name="connsiteX11" fmla="*/ 17480 w 602854"/>
                <a:gd name="connsiteY11" fmla="*/ 653700 h 653700"/>
                <a:gd name="connsiteX12" fmla="*/ 54368 w 602854"/>
                <a:gd name="connsiteY12" fmla="*/ 653700 h 653700"/>
                <a:gd name="connsiteX13" fmla="*/ 70055 w 602854"/>
                <a:gd name="connsiteY13" fmla="*/ 643541 h 653700"/>
                <a:gd name="connsiteX14" fmla="*/ 108765 w 602854"/>
                <a:gd name="connsiteY14" fmla="*/ 556704 h 653700"/>
                <a:gd name="connsiteX15" fmla="*/ 494147 w 602854"/>
                <a:gd name="connsiteY15" fmla="*/ 556704 h 653700"/>
                <a:gd name="connsiteX16" fmla="*/ 532756 w 602854"/>
                <a:gd name="connsiteY16" fmla="*/ 643541 h 653700"/>
                <a:gd name="connsiteX17" fmla="*/ 548442 w 602854"/>
                <a:gd name="connsiteY17" fmla="*/ 653700 h 653700"/>
                <a:gd name="connsiteX18" fmla="*/ 585330 w 602854"/>
                <a:gd name="connsiteY18" fmla="*/ 653700 h 653700"/>
                <a:gd name="connsiteX19" fmla="*/ 601017 w 602854"/>
                <a:gd name="connsiteY19" fmla="*/ 629742 h 653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02854" h="653700">
                  <a:moveTo>
                    <a:pt x="466670" y="494989"/>
                  </a:moveTo>
                  <a:lnTo>
                    <a:pt x="136191" y="494989"/>
                  </a:lnTo>
                  <a:lnTo>
                    <a:pt x="297661" y="132529"/>
                  </a:lnTo>
                  <a:lnTo>
                    <a:pt x="305049" y="132529"/>
                  </a:lnTo>
                  <a:cubicBezTo>
                    <a:pt x="332323" y="193133"/>
                    <a:pt x="409642" y="366857"/>
                    <a:pt x="466670" y="494989"/>
                  </a:cubicBezTo>
                  <a:moveTo>
                    <a:pt x="600966" y="629742"/>
                  </a:moveTo>
                  <a:lnTo>
                    <a:pt x="322607" y="10109"/>
                  </a:lnTo>
                  <a:cubicBezTo>
                    <a:pt x="319824" y="4600"/>
                    <a:pt x="315219" y="0"/>
                    <a:pt x="306921" y="0"/>
                  </a:cubicBezTo>
                  <a:lnTo>
                    <a:pt x="297711" y="0"/>
                  </a:lnTo>
                  <a:cubicBezTo>
                    <a:pt x="289412" y="0"/>
                    <a:pt x="284808" y="4600"/>
                    <a:pt x="282025" y="10109"/>
                  </a:cubicBezTo>
                  <a:lnTo>
                    <a:pt x="1844" y="629742"/>
                  </a:lnTo>
                  <a:cubicBezTo>
                    <a:pt x="-3672" y="641721"/>
                    <a:pt x="3666" y="653700"/>
                    <a:pt x="17480" y="653700"/>
                  </a:cubicBezTo>
                  <a:lnTo>
                    <a:pt x="54368" y="653700"/>
                  </a:lnTo>
                  <a:cubicBezTo>
                    <a:pt x="62667" y="653700"/>
                    <a:pt x="68183" y="648191"/>
                    <a:pt x="70055" y="643541"/>
                  </a:cubicBezTo>
                  <a:lnTo>
                    <a:pt x="108765" y="556704"/>
                  </a:lnTo>
                  <a:lnTo>
                    <a:pt x="494147" y="556704"/>
                  </a:lnTo>
                  <a:cubicBezTo>
                    <a:pt x="517221" y="608564"/>
                    <a:pt x="532756" y="643541"/>
                    <a:pt x="532756" y="643541"/>
                  </a:cubicBezTo>
                  <a:cubicBezTo>
                    <a:pt x="534577" y="648141"/>
                    <a:pt x="540143" y="653700"/>
                    <a:pt x="548442" y="653700"/>
                  </a:cubicBezTo>
                  <a:lnTo>
                    <a:pt x="585330" y="653700"/>
                  </a:lnTo>
                  <a:cubicBezTo>
                    <a:pt x="599145" y="653700"/>
                    <a:pt x="606532" y="641721"/>
                    <a:pt x="601017" y="629742"/>
                  </a:cubicBezTo>
                </a:path>
              </a:pathLst>
            </a:custGeom>
            <a:grpFill/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3" name="Puolivapaa piirto 22">
              <a:extLst>
                <a:ext uri="{FF2B5EF4-FFF2-40B4-BE49-F238E27FC236}">
                  <a16:creationId xmlns:a16="http://schemas.microsoft.com/office/drawing/2014/main" id="{2B80D93A-A728-B5AB-19CB-3C99B0D8D611}"/>
                </a:ext>
              </a:extLst>
            </p:cNvPr>
            <p:cNvSpPr/>
            <p:nvPr/>
          </p:nvSpPr>
          <p:spPr>
            <a:xfrm>
              <a:off x="7004774" y="-1105322"/>
              <a:ext cx="602904" cy="653750"/>
            </a:xfrm>
            <a:custGeom>
              <a:avLst/>
              <a:gdLst>
                <a:gd name="connsiteX0" fmla="*/ 466670 w 602904"/>
                <a:gd name="connsiteY0" fmla="*/ 494989 h 653750"/>
                <a:gd name="connsiteX1" fmla="*/ 136191 w 602904"/>
                <a:gd name="connsiteY1" fmla="*/ 494989 h 653750"/>
                <a:gd name="connsiteX2" fmla="*/ 297661 w 602904"/>
                <a:gd name="connsiteY2" fmla="*/ 132529 h 653750"/>
                <a:gd name="connsiteX3" fmla="*/ 305048 w 602904"/>
                <a:gd name="connsiteY3" fmla="*/ 132529 h 653750"/>
                <a:gd name="connsiteX4" fmla="*/ 466670 w 602904"/>
                <a:gd name="connsiteY4" fmla="*/ 494989 h 653750"/>
                <a:gd name="connsiteX5" fmla="*/ 600966 w 602904"/>
                <a:gd name="connsiteY5" fmla="*/ 629742 h 653750"/>
                <a:gd name="connsiteX6" fmla="*/ 322607 w 602904"/>
                <a:gd name="connsiteY6" fmla="*/ 10109 h 653750"/>
                <a:gd name="connsiteX7" fmla="*/ 306921 w 602904"/>
                <a:gd name="connsiteY7" fmla="*/ 0 h 653750"/>
                <a:gd name="connsiteX8" fmla="*/ 297711 w 602904"/>
                <a:gd name="connsiteY8" fmla="*/ 0 h 653750"/>
                <a:gd name="connsiteX9" fmla="*/ 282025 w 602904"/>
                <a:gd name="connsiteY9" fmla="*/ 10109 h 653750"/>
                <a:gd name="connsiteX10" fmla="*/ 1844 w 602904"/>
                <a:gd name="connsiteY10" fmla="*/ 629742 h 653750"/>
                <a:gd name="connsiteX11" fmla="*/ 17480 w 602904"/>
                <a:gd name="connsiteY11" fmla="*/ 653700 h 653750"/>
                <a:gd name="connsiteX12" fmla="*/ 54368 w 602904"/>
                <a:gd name="connsiteY12" fmla="*/ 653700 h 653750"/>
                <a:gd name="connsiteX13" fmla="*/ 70055 w 602904"/>
                <a:gd name="connsiteY13" fmla="*/ 643541 h 653750"/>
                <a:gd name="connsiteX14" fmla="*/ 108765 w 602904"/>
                <a:gd name="connsiteY14" fmla="*/ 556704 h 653750"/>
                <a:gd name="connsiteX15" fmla="*/ 491616 w 602904"/>
                <a:gd name="connsiteY15" fmla="*/ 556704 h 653750"/>
                <a:gd name="connsiteX16" fmla="*/ 494045 w 602904"/>
                <a:gd name="connsiteY16" fmla="*/ 556401 h 653750"/>
                <a:gd name="connsiteX17" fmla="*/ 532806 w 602904"/>
                <a:gd name="connsiteY17" fmla="*/ 643591 h 653750"/>
                <a:gd name="connsiteX18" fmla="*/ 548493 w 602904"/>
                <a:gd name="connsiteY18" fmla="*/ 653751 h 653750"/>
                <a:gd name="connsiteX19" fmla="*/ 585381 w 602904"/>
                <a:gd name="connsiteY19" fmla="*/ 653751 h 653750"/>
                <a:gd name="connsiteX20" fmla="*/ 601068 w 602904"/>
                <a:gd name="connsiteY20" fmla="*/ 629793 h 653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602904" h="653750">
                  <a:moveTo>
                    <a:pt x="466670" y="494989"/>
                  </a:moveTo>
                  <a:lnTo>
                    <a:pt x="136191" y="494989"/>
                  </a:lnTo>
                  <a:lnTo>
                    <a:pt x="297661" y="132529"/>
                  </a:lnTo>
                  <a:lnTo>
                    <a:pt x="305048" y="132529"/>
                  </a:lnTo>
                  <a:cubicBezTo>
                    <a:pt x="332323" y="193133"/>
                    <a:pt x="409642" y="366857"/>
                    <a:pt x="466670" y="494989"/>
                  </a:cubicBezTo>
                  <a:moveTo>
                    <a:pt x="600966" y="629742"/>
                  </a:moveTo>
                  <a:lnTo>
                    <a:pt x="322607" y="10109"/>
                  </a:lnTo>
                  <a:cubicBezTo>
                    <a:pt x="319824" y="4600"/>
                    <a:pt x="315219" y="0"/>
                    <a:pt x="306921" y="0"/>
                  </a:cubicBezTo>
                  <a:lnTo>
                    <a:pt x="297711" y="0"/>
                  </a:lnTo>
                  <a:cubicBezTo>
                    <a:pt x="289413" y="0"/>
                    <a:pt x="284808" y="4600"/>
                    <a:pt x="282025" y="10109"/>
                  </a:cubicBezTo>
                  <a:lnTo>
                    <a:pt x="1844" y="629742"/>
                  </a:lnTo>
                  <a:cubicBezTo>
                    <a:pt x="-3672" y="641721"/>
                    <a:pt x="3666" y="653700"/>
                    <a:pt x="17480" y="653700"/>
                  </a:cubicBezTo>
                  <a:lnTo>
                    <a:pt x="54368" y="653700"/>
                  </a:lnTo>
                  <a:cubicBezTo>
                    <a:pt x="62667" y="653700"/>
                    <a:pt x="68183" y="648191"/>
                    <a:pt x="70055" y="643541"/>
                  </a:cubicBezTo>
                  <a:lnTo>
                    <a:pt x="108765" y="556704"/>
                  </a:lnTo>
                  <a:lnTo>
                    <a:pt x="491616" y="556704"/>
                  </a:lnTo>
                  <a:cubicBezTo>
                    <a:pt x="492477" y="556704"/>
                    <a:pt x="493185" y="556452"/>
                    <a:pt x="494045" y="556401"/>
                  </a:cubicBezTo>
                  <a:cubicBezTo>
                    <a:pt x="517221" y="608463"/>
                    <a:pt x="532806" y="643591"/>
                    <a:pt x="532806" y="643591"/>
                  </a:cubicBezTo>
                  <a:cubicBezTo>
                    <a:pt x="534628" y="648191"/>
                    <a:pt x="540194" y="653751"/>
                    <a:pt x="548493" y="653751"/>
                  </a:cubicBezTo>
                  <a:lnTo>
                    <a:pt x="585381" y="653751"/>
                  </a:lnTo>
                  <a:cubicBezTo>
                    <a:pt x="599195" y="653751"/>
                    <a:pt x="606583" y="641772"/>
                    <a:pt x="601068" y="629793"/>
                  </a:cubicBezTo>
                </a:path>
              </a:pathLst>
            </a:custGeom>
            <a:grpFill/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4" name="Puolivapaa piirto 23">
              <a:extLst>
                <a:ext uri="{FF2B5EF4-FFF2-40B4-BE49-F238E27FC236}">
                  <a16:creationId xmlns:a16="http://schemas.microsoft.com/office/drawing/2014/main" id="{2315A048-F150-6D8F-D4EE-4F548ED0F029}"/>
                </a:ext>
              </a:extLst>
            </p:cNvPr>
            <p:cNvSpPr/>
            <p:nvPr/>
          </p:nvSpPr>
          <p:spPr>
            <a:xfrm>
              <a:off x="8139724" y="-1105322"/>
              <a:ext cx="602898" cy="653700"/>
            </a:xfrm>
            <a:custGeom>
              <a:avLst/>
              <a:gdLst>
                <a:gd name="connsiteX0" fmla="*/ 466714 w 602898"/>
                <a:gd name="connsiteY0" fmla="*/ 494989 h 653700"/>
                <a:gd name="connsiteX1" fmla="*/ 136235 w 602898"/>
                <a:gd name="connsiteY1" fmla="*/ 494989 h 653700"/>
                <a:gd name="connsiteX2" fmla="*/ 297704 w 602898"/>
                <a:gd name="connsiteY2" fmla="*/ 132529 h 653700"/>
                <a:gd name="connsiteX3" fmla="*/ 305093 w 602898"/>
                <a:gd name="connsiteY3" fmla="*/ 132529 h 653700"/>
                <a:gd name="connsiteX4" fmla="*/ 466714 w 602898"/>
                <a:gd name="connsiteY4" fmla="*/ 494989 h 653700"/>
                <a:gd name="connsiteX5" fmla="*/ 601010 w 602898"/>
                <a:gd name="connsiteY5" fmla="*/ 629742 h 653700"/>
                <a:gd name="connsiteX6" fmla="*/ 322651 w 602898"/>
                <a:gd name="connsiteY6" fmla="*/ 10109 h 653700"/>
                <a:gd name="connsiteX7" fmla="*/ 306965 w 602898"/>
                <a:gd name="connsiteY7" fmla="*/ 0 h 653700"/>
                <a:gd name="connsiteX8" fmla="*/ 297755 w 602898"/>
                <a:gd name="connsiteY8" fmla="*/ 0 h 653700"/>
                <a:gd name="connsiteX9" fmla="*/ 282069 w 602898"/>
                <a:gd name="connsiteY9" fmla="*/ 10109 h 653700"/>
                <a:gd name="connsiteX10" fmla="*/ 1837 w 602898"/>
                <a:gd name="connsiteY10" fmla="*/ 629742 h 653700"/>
                <a:gd name="connsiteX11" fmla="*/ 17523 w 602898"/>
                <a:gd name="connsiteY11" fmla="*/ 653700 h 653700"/>
                <a:gd name="connsiteX12" fmla="*/ 54412 w 602898"/>
                <a:gd name="connsiteY12" fmla="*/ 653700 h 653700"/>
                <a:gd name="connsiteX13" fmla="*/ 70099 w 602898"/>
                <a:gd name="connsiteY13" fmla="*/ 643541 h 653700"/>
                <a:gd name="connsiteX14" fmla="*/ 108809 w 602898"/>
                <a:gd name="connsiteY14" fmla="*/ 556704 h 653700"/>
                <a:gd name="connsiteX15" fmla="*/ 471824 w 602898"/>
                <a:gd name="connsiteY15" fmla="*/ 556704 h 653700"/>
                <a:gd name="connsiteX16" fmla="*/ 491762 w 602898"/>
                <a:gd name="connsiteY16" fmla="*/ 551245 h 653700"/>
                <a:gd name="connsiteX17" fmla="*/ 532800 w 602898"/>
                <a:gd name="connsiteY17" fmla="*/ 643541 h 653700"/>
                <a:gd name="connsiteX18" fmla="*/ 548486 w 602898"/>
                <a:gd name="connsiteY18" fmla="*/ 653700 h 653700"/>
                <a:gd name="connsiteX19" fmla="*/ 585375 w 602898"/>
                <a:gd name="connsiteY19" fmla="*/ 653700 h 653700"/>
                <a:gd name="connsiteX20" fmla="*/ 601061 w 602898"/>
                <a:gd name="connsiteY20" fmla="*/ 629742 h 653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602898" h="653700">
                  <a:moveTo>
                    <a:pt x="466714" y="494989"/>
                  </a:moveTo>
                  <a:lnTo>
                    <a:pt x="136235" y="494989"/>
                  </a:lnTo>
                  <a:lnTo>
                    <a:pt x="297704" y="132529"/>
                  </a:lnTo>
                  <a:lnTo>
                    <a:pt x="305093" y="132529"/>
                  </a:lnTo>
                  <a:cubicBezTo>
                    <a:pt x="332367" y="193133"/>
                    <a:pt x="409686" y="366857"/>
                    <a:pt x="466714" y="494989"/>
                  </a:cubicBezTo>
                  <a:moveTo>
                    <a:pt x="601010" y="629742"/>
                  </a:moveTo>
                  <a:lnTo>
                    <a:pt x="322651" y="10109"/>
                  </a:lnTo>
                  <a:cubicBezTo>
                    <a:pt x="319868" y="4600"/>
                    <a:pt x="315264" y="0"/>
                    <a:pt x="306965" y="0"/>
                  </a:cubicBezTo>
                  <a:lnTo>
                    <a:pt x="297755" y="0"/>
                  </a:lnTo>
                  <a:cubicBezTo>
                    <a:pt x="289456" y="0"/>
                    <a:pt x="284852" y="4600"/>
                    <a:pt x="282069" y="10109"/>
                  </a:cubicBezTo>
                  <a:lnTo>
                    <a:pt x="1837" y="629742"/>
                  </a:lnTo>
                  <a:cubicBezTo>
                    <a:pt x="-3678" y="641721"/>
                    <a:pt x="3709" y="653700"/>
                    <a:pt x="17523" y="653700"/>
                  </a:cubicBezTo>
                  <a:lnTo>
                    <a:pt x="54412" y="653700"/>
                  </a:lnTo>
                  <a:cubicBezTo>
                    <a:pt x="62711" y="653700"/>
                    <a:pt x="68226" y="648191"/>
                    <a:pt x="70099" y="643541"/>
                  </a:cubicBezTo>
                  <a:lnTo>
                    <a:pt x="108809" y="556704"/>
                  </a:lnTo>
                  <a:lnTo>
                    <a:pt x="471824" y="556704"/>
                  </a:lnTo>
                  <a:cubicBezTo>
                    <a:pt x="479921" y="556704"/>
                    <a:pt x="486853" y="554531"/>
                    <a:pt x="491762" y="551245"/>
                  </a:cubicBezTo>
                  <a:cubicBezTo>
                    <a:pt x="516151" y="606138"/>
                    <a:pt x="532800" y="643541"/>
                    <a:pt x="532800" y="643541"/>
                  </a:cubicBezTo>
                  <a:cubicBezTo>
                    <a:pt x="534621" y="648141"/>
                    <a:pt x="540187" y="653700"/>
                    <a:pt x="548486" y="653700"/>
                  </a:cubicBezTo>
                  <a:lnTo>
                    <a:pt x="585375" y="653700"/>
                  </a:lnTo>
                  <a:cubicBezTo>
                    <a:pt x="599189" y="653700"/>
                    <a:pt x="606576" y="641721"/>
                    <a:pt x="601061" y="629742"/>
                  </a:cubicBezTo>
                </a:path>
              </a:pathLst>
            </a:custGeom>
            <a:grpFill/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5" name="Puolivapaa piirto 24">
              <a:extLst>
                <a:ext uri="{FF2B5EF4-FFF2-40B4-BE49-F238E27FC236}">
                  <a16:creationId xmlns:a16="http://schemas.microsoft.com/office/drawing/2014/main" id="{026256AA-4A02-242C-03C1-786379A1C97B}"/>
                </a:ext>
              </a:extLst>
            </p:cNvPr>
            <p:cNvSpPr/>
            <p:nvPr/>
          </p:nvSpPr>
          <p:spPr>
            <a:xfrm>
              <a:off x="970156" y="-1529396"/>
              <a:ext cx="1512683" cy="1510996"/>
            </a:xfrm>
            <a:custGeom>
              <a:avLst/>
              <a:gdLst>
                <a:gd name="connsiteX0" fmla="*/ 756342 w 1512683"/>
                <a:gd name="connsiteY0" fmla="*/ 1510997 h 1510996"/>
                <a:gd name="connsiteX1" fmla="*/ 0 w 1512683"/>
                <a:gd name="connsiteY1" fmla="*/ 755498 h 1510996"/>
                <a:gd name="connsiteX2" fmla="*/ 756342 w 1512683"/>
                <a:gd name="connsiteY2" fmla="*/ 0 h 1510996"/>
                <a:gd name="connsiteX3" fmla="*/ 1512683 w 1512683"/>
                <a:gd name="connsiteY3" fmla="*/ 755498 h 1510996"/>
                <a:gd name="connsiteX4" fmla="*/ 756342 w 1512683"/>
                <a:gd name="connsiteY4" fmla="*/ 1510997 h 1510996"/>
                <a:gd name="connsiteX5" fmla="*/ 756342 w 1512683"/>
                <a:gd name="connsiteY5" fmla="*/ 61564 h 1510996"/>
                <a:gd name="connsiteX6" fmla="*/ 61633 w 1512683"/>
                <a:gd name="connsiteY6" fmla="*/ 755498 h 1510996"/>
                <a:gd name="connsiteX7" fmla="*/ 756291 w 1512683"/>
                <a:gd name="connsiteY7" fmla="*/ 1449382 h 1510996"/>
                <a:gd name="connsiteX8" fmla="*/ 1451000 w 1512683"/>
                <a:gd name="connsiteY8" fmla="*/ 755498 h 1510996"/>
                <a:gd name="connsiteX9" fmla="*/ 756342 w 1512683"/>
                <a:gd name="connsiteY9" fmla="*/ 61564 h 15109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12683" h="1510996">
                  <a:moveTo>
                    <a:pt x="756342" y="1510997"/>
                  </a:moveTo>
                  <a:cubicBezTo>
                    <a:pt x="339284" y="1510997"/>
                    <a:pt x="0" y="1172092"/>
                    <a:pt x="0" y="755498"/>
                  </a:cubicBezTo>
                  <a:cubicBezTo>
                    <a:pt x="0" y="338905"/>
                    <a:pt x="339284" y="0"/>
                    <a:pt x="756342" y="0"/>
                  </a:cubicBezTo>
                  <a:cubicBezTo>
                    <a:pt x="1173400" y="0"/>
                    <a:pt x="1512683" y="338905"/>
                    <a:pt x="1512683" y="755498"/>
                  </a:cubicBezTo>
                  <a:cubicBezTo>
                    <a:pt x="1512683" y="1172092"/>
                    <a:pt x="1173400" y="1510997"/>
                    <a:pt x="756342" y="1510997"/>
                  </a:cubicBezTo>
                  <a:close/>
                  <a:moveTo>
                    <a:pt x="756342" y="61564"/>
                  </a:moveTo>
                  <a:cubicBezTo>
                    <a:pt x="373288" y="61564"/>
                    <a:pt x="61633" y="372872"/>
                    <a:pt x="61633" y="755498"/>
                  </a:cubicBezTo>
                  <a:cubicBezTo>
                    <a:pt x="61633" y="1138125"/>
                    <a:pt x="373288" y="1449382"/>
                    <a:pt x="756291" y="1449382"/>
                  </a:cubicBezTo>
                  <a:cubicBezTo>
                    <a:pt x="1139294" y="1449382"/>
                    <a:pt x="1451000" y="1138075"/>
                    <a:pt x="1451000" y="755498"/>
                  </a:cubicBezTo>
                  <a:cubicBezTo>
                    <a:pt x="1451000" y="372922"/>
                    <a:pt x="1139395" y="61564"/>
                    <a:pt x="756342" y="61564"/>
                  </a:cubicBezTo>
                  <a:close/>
                </a:path>
              </a:pathLst>
            </a:custGeom>
            <a:grpFill/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6" name="Puolivapaa piirto 25">
              <a:extLst>
                <a:ext uri="{FF2B5EF4-FFF2-40B4-BE49-F238E27FC236}">
                  <a16:creationId xmlns:a16="http://schemas.microsoft.com/office/drawing/2014/main" id="{3A88123A-ECC5-D415-A4B5-A6FAE9537103}"/>
                </a:ext>
              </a:extLst>
            </p:cNvPr>
            <p:cNvSpPr/>
            <p:nvPr/>
          </p:nvSpPr>
          <p:spPr>
            <a:xfrm>
              <a:off x="1621411" y="-1093191"/>
              <a:ext cx="615219" cy="666387"/>
            </a:xfrm>
            <a:custGeom>
              <a:avLst/>
              <a:gdLst>
                <a:gd name="connsiteX0" fmla="*/ 593239 w 615219"/>
                <a:gd name="connsiteY0" fmla="*/ 666387 h 666387"/>
                <a:gd name="connsiteX1" fmla="*/ 556148 w 615219"/>
                <a:gd name="connsiteY1" fmla="*/ 666387 h 666387"/>
                <a:gd name="connsiteX2" fmla="*/ 536413 w 615219"/>
                <a:gd name="connsiteY2" fmla="*/ 653549 h 666387"/>
                <a:gd name="connsiteX3" fmla="*/ 308504 w 615219"/>
                <a:gd name="connsiteY3" fmla="*/ 141981 h 666387"/>
                <a:gd name="connsiteX4" fmla="*/ 306632 w 615219"/>
                <a:gd name="connsiteY4" fmla="*/ 141981 h 666387"/>
                <a:gd name="connsiteX5" fmla="*/ 78621 w 615219"/>
                <a:gd name="connsiteY5" fmla="*/ 653700 h 666387"/>
                <a:gd name="connsiteX6" fmla="*/ 58988 w 615219"/>
                <a:gd name="connsiteY6" fmla="*/ 666387 h 666387"/>
                <a:gd name="connsiteX7" fmla="*/ 21897 w 615219"/>
                <a:gd name="connsiteY7" fmla="*/ 666387 h 666387"/>
                <a:gd name="connsiteX8" fmla="*/ 3124 w 615219"/>
                <a:gd name="connsiteY8" fmla="*/ 656885 h 666387"/>
                <a:gd name="connsiteX9" fmla="*/ 2263 w 615219"/>
                <a:gd name="connsiteY9" fmla="*/ 636262 h 666387"/>
                <a:gd name="connsiteX10" fmla="*/ 284266 w 615219"/>
                <a:gd name="connsiteY10" fmla="*/ 12687 h 666387"/>
                <a:gd name="connsiteX11" fmla="*/ 303899 w 615219"/>
                <a:gd name="connsiteY11" fmla="*/ 0 h 666387"/>
                <a:gd name="connsiteX12" fmla="*/ 313159 w 615219"/>
                <a:gd name="connsiteY12" fmla="*/ 0 h 666387"/>
                <a:gd name="connsiteX13" fmla="*/ 332742 w 615219"/>
                <a:gd name="connsiteY13" fmla="*/ 12535 h 666387"/>
                <a:gd name="connsiteX14" fmla="*/ 612974 w 615219"/>
                <a:gd name="connsiteY14" fmla="*/ 636262 h 666387"/>
                <a:gd name="connsiteX15" fmla="*/ 612113 w 615219"/>
                <a:gd name="connsiteY15" fmla="*/ 656834 h 666387"/>
                <a:gd name="connsiteX16" fmla="*/ 593340 w 615219"/>
                <a:gd name="connsiteY16" fmla="*/ 666337 h 666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15219" h="666387">
                  <a:moveTo>
                    <a:pt x="593239" y="666387"/>
                  </a:moveTo>
                  <a:lnTo>
                    <a:pt x="556148" y="666387"/>
                  </a:lnTo>
                  <a:cubicBezTo>
                    <a:pt x="546078" y="666387"/>
                    <a:pt x="538994" y="659918"/>
                    <a:pt x="536413" y="653549"/>
                  </a:cubicBezTo>
                  <a:cubicBezTo>
                    <a:pt x="534642" y="649606"/>
                    <a:pt x="355260" y="246003"/>
                    <a:pt x="308504" y="141981"/>
                  </a:cubicBezTo>
                  <a:lnTo>
                    <a:pt x="306632" y="141981"/>
                  </a:lnTo>
                  <a:lnTo>
                    <a:pt x="78621" y="653700"/>
                  </a:lnTo>
                  <a:cubicBezTo>
                    <a:pt x="76142" y="659918"/>
                    <a:pt x="69007" y="666387"/>
                    <a:pt x="58988" y="666387"/>
                  </a:cubicBezTo>
                  <a:lnTo>
                    <a:pt x="21897" y="666387"/>
                  </a:lnTo>
                  <a:cubicBezTo>
                    <a:pt x="13851" y="666387"/>
                    <a:pt x="6969" y="662900"/>
                    <a:pt x="3124" y="656885"/>
                  </a:cubicBezTo>
                  <a:cubicBezTo>
                    <a:pt x="-722" y="650920"/>
                    <a:pt x="-1026" y="643389"/>
                    <a:pt x="2263" y="636262"/>
                  </a:cubicBezTo>
                  <a:lnTo>
                    <a:pt x="284266" y="12687"/>
                  </a:lnTo>
                  <a:cubicBezTo>
                    <a:pt x="288415" y="4347"/>
                    <a:pt x="295196" y="0"/>
                    <a:pt x="303899" y="0"/>
                  </a:cubicBezTo>
                  <a:lnTo>
                    <a:pt x="313159" y="0"/>
                  </a:lnTo>
                  <a:cubicBezTo>
                    <a:pt x="319231" y="0"/>
                    <a:pt x="327530" y="2173"/>
                    <a:pt x="332742" y="12535"/>
                  </a:cubicBezTo>
                  <a:lnTo>
                    <a:pt x="612974" y="636262"/>
                  </a:lnTo>
                  <a:cubicBezTo>
                    <a:pt x="616263" y="643339"/>
                    <a:pt x="615908" y="650870"/>
                    <a:pt x="612113" y="656834"/>
                  </a:cubicBezTo>
                  <a:cubicBezTo>
                    <a:pt x="608268" y="662849"/>
                    <a:pt x="601386" y="666337"/>
                    <a:pt x="593340" y="666337"/>
                  </a:cubicBezTo>
                  <a:close/>
                </a:path>
              </a:pathLst>
            </a:custGeom>
            <a:grpFill/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7" name="Puolivapaa piirto 26">
              <a:extLst>
                <a:ext uri="{FF2B5EF4-FFF2-40B4-BE49-F238E27FC236}">
                  <a16:creationId xmlns:a16="http://schemas.microsoft.com/office/drawing/2014/main" id="{D5FE9E5C-AC09-893E-38FA-97575297A4ED}"/>
                </a:ext>
              </a:extLst>
            </p:cNvPr>
            <p:cNvSpPr/>
            <p:nvPr/>
          </p:nvSpPr>
          <p:spPr>
            <a:xfrm>
              <a:off x="1298762" y="-1083891"/>
              <a:ext cx="409214" cy="657188"/>
            </a:xfrm>
            <a:custGeom>
              <a:avLst/>
              <a:gdLst>
                <a:gd name="connsiteX0" fmla="*/ 58040 w 409214"/>
                <a:gd name="connsiteY0" fmla="*/ 657087 h 657188"/>
                <a:gd name="connsiteX1" fmla="*/ 21860 w 409214"/>
                <a:gd name="connsiteY1" fmla="*/ 657087 h 657188"/>
                <a:gd name="connsiteX2" fmla="*/ 0 w 409214"/>
                <a:gd name="connsiteY2" fmla="*/ 635252 h 657188"/>
                <a:gd name="connsiteX3" fmla="*/ 0 w 409214"/>
                <a:gd name="connsiteY3" fmla="*/ 21886 h 657188"/>
                <a:gd name="connsiteX4" fmla="*/ 21860 w 409214"/>
                <a:gd name="connsiteY4" fmla="*/ 0 h 657188"/>
                <a:gd name="connsiteX5" fmla="*/ 387355 w 409214"/>
                <a:gd name="connsiteY5" fmla="*/ 0 h 657188"/>
                <a:gd name="connsiteX6" fmla="*/ 409215 w 409214"/>
                <a:gd name="connsiteY6" fmla="*/ 21886 h 657188"/>
                <a:gd name="connsiteX7" fmla="*/ 409215 w 409214"/>
                <a:gd name="connsiteY7" fmla="*/ 48776 h 657188"/>
                <a:gd name="connsiteX8" fmla="*/ 387355 w 409214"/>
                <a:gd name="connsiteY8" fmla="*/ 70662 h 657188"/>
                <a:gd name="connsiteX9" fmla="*/ 79950 w 409214"/>
                <a:gd name="connsiteY9" fmla="*/ 70662 h 657188"/>
                <a:gd name="connsiteX10" fmla="*/ 79950 w 409214"/>
                <a:gd name="connsiteY10" fmla="*/ 316008 h 657188"/>
                <a:gd name="connsiteX11" fmla="*/ 341915 w 409214"/>
                <a:gd name="connsiteY11" fmla="*/ 316008 h 657188"/>
                <a:gd name="connsiteX12" fmla="*/ 363825 w 409214"/>
                <a:gd name="connsiteY12" fmla="*/ 337894 h 657188"/>
                <a:gd name="connsiteX13" fmla="*/ 363825 w 409214"/>
                <a:gd name="connsiteY13" fmla="*/ 364784 h 657188"/>
                <a:gd name="connsiteX14" fmla="*/ 341915 w 409214"/>
                <a:gd name="connsiteY14" fmla="*/ 386670 h 657188"/>
                <a:gd name="connsiteX15" fmla="*/ 79950 w 409214"/>
                <a:gd name="connsiteY15" fmla="*/ 386670 h 657188"/>
                <a:gd name="connsiteX16" fmla="*/ 79950 w 409214"/>
                <a:gd name="connsiteY16" fmla="*/ 635353 h 657188"/>
                <a:gd name="connsiteX17" fmla="*/ 58091 w 409214"/>
                <a:gd name="connsiteY17" fmla="*/ 657188 h 657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09214" h="657188">
                  <a:moveTo>
                    <a:pt x="58040" y="657087"/>
                  </a:moveTo>
                  <a:lnTo>
                    <a:pt x="21860" y="657087"/>
                  </a:lnTo>
                  <a:cubicBezTo>
                    <a:pt x="9817" y="657087"/>
                    <a:pt x="0" y="647281"/>
                    <a:pt x="0" y="635252"/>
                  </a:cubicBezTo>
                  <a:lnTo>
                    <a:pt x="0" y="21886"/>
                  </a:lnTo>
                  <a:cubicBezTo>
                    <a:pt x="0" y="9856"/>
                    <a:pt x="9817" y="0"/>
                    <a:pt x="21860" y="0"/>
                  </a:cubicBezTo>
                  <a:lnTo>
                    <a:pt x="387355" y="0"/>
                  </a:lnTo>
                  <a:cubicBezTo>
                    <a:pt x="399398" y="0"/>
                    <a:pt x="409215" y="9806"/>
                    <a:pt x="409215" y="21886"/>
                  </a:cubicBezTo>
                  <a:lnTo>
                    <a:pt x="409215" y="48776"/>
                  </a:lnTo>
                  <a:cubicBezTo>
                    <a:pt x="409215" y="60806"/>
                    <a:pt x="399398" y="70662"/>
                    <a:pt x="387355" y="70662"/>
                  </a:cubicBezTo>
                  <a:lnTo>
                    <a:pt x="79950" y="70662"/>
                  </a:lnTo>
                  <a:lnTo>
                    <a:pt x="79950" y="316008"/>
                  </a:lnTo>
                  <a:lnTo>
                    <a:pt x="341915" y="316008"/>
                  </a:lnTo>
                  <a:cubicBezTo>
                    <a:pt x="353553" y="316008"/>
                    <a:pt x="363825" y="326218"/>
                    <a:pt x="363825" y="337894"/>
                  </a:cubicBezTo>
                  <a:lnTo>
                    <a:pt x="363825" y="364784"/>
                  </a:lnTo>
                  <a:cubicBezTo>
                    <a:pt x="363825" y="376410"/>
                    <a:pt x="353604" y="386670"/>
                    <a:pt x="341915" y="386670"/>
                  </a:cubicBezTo>
                  <a:lnTo>
                    <a:pt x="79950" y="386670"/>
                  </a:lnTo>
                  <a:lnTo>
                    <a:pt x="79950" y="635353"/>
                  </a:lnTo>
                  <a:cubicBezTo>
                    <a:pt x="79950" y="646978"/>
                    <a:pt x="69729" y="657188"/>
                    <a:pt x="58091" y="657188"/>
                  </a:cubicBezTo>
                  <a:close/>
                </a:path>
              </a:pathLst>
            </a:custGeom>
            <a:grpFill/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</p:grpSp>
      <p:sp>
        <p:nvSpPr>
          <p:cNvPr id="3" name="Tekstiruutu 2">
            <a:extLst>
              <a:ext uri="{FF2B5EF4-FFF2-40B4-BE49-F238E27FC236}">
                <a16:creationId xmlns:a16="http://schemas.microsoft.com/office/drawing/2014/main" id="{2B037820-F0F6-D2F8-23DF-67BE0B31CF62}"/>
              </a:ext>
            </a:extLst>
          </p:cNvPr>
          <p:cNvSpPr txBox="1"/>
          <p:nvPr userDrawn="1"/>
        </p:nvSpPr>
        <p:spPr>
          <a:xfrm>
            <a:off x="1126273" y="5863760"/>
            <a:ext cx="1595309" cy="646331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fi-FI" sz="1200" dirty="0">
                <a:solidFill>
                  <a:schemeClr val="bg1"/>
                </a:solidFill>
              </a:rPr>
              <a:t>Finanssiala ry</a:t>
            </a:r>
          </a:p>
          <a:p>
            <a:r>
              <a:rPr lang="fi-FI" sz="1200" dirty="0">
                <a:solidFill>
                  <a:schemeClr val="bg1"/>
                </a:solidFill>
              </a:rPr>
              <a:t>Itämerenkatu 11-13</a:t>
            </a:r>
          </a:p>
          <a:p>
            <a:r>
              <a:rPr lang="fi-FI" sz="1200" dirty="0">
                <a:solidFill>
                  <a:schemeClr val="bg1"/>
                </a:solidFill>
              </a:rPr>
              <a:t>00180 Helsinki</a:t>
            </a:r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3699A1C7-59ED-C0E4-932A-9A8CD49B7445}"/>
              </a:ext>
            </a:extLst>
          </p:cNvPr>
          <p:cNvSpPr txBox="1"/>
          <p:nvPr userDrawn="1"/>
        </p:nvSpPr>
        <p:spPr>
          <a:xfrm>
            <a:off x="9940099" y="6233092"/>
            <a:ext cx="1125628" cy="276999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200" dirty="0" err="1">
                <a:solidFill>
                  <a:schemeClr val="bg1"/>
                </a:solidFill>
              </a:rPr>
              <a:t>finanssiala.fi</a:t>
            </a:r>
            <a:endParaRPr lang="fi-FI" sz="1200" dirty="0">
              <a:solidFill>
                <a:schemeClr val="bg1"/>
              </a:solidFill>
            </a:endParaRPr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EBFE95A7-594D-AF63-C1F5-22FB2AF8213F}"/>
              </a:ext>
            </a:extLst>
          </p:cNvPr>
          <p:cNvSpPr txBox="1"/>
          <p:nvPr userDrawn="1"/>
        </p:nvSpPr>
        <p:spPr>
          <a:xfrm>
            <a:off x="5527575" y="6233092"/>
            <a:ext cx="1136850" cy="276999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algn="r"/>
            <a:r>
              <a:rPr lang="fi-FI" sz="1200" dirty="0">
                <a:solidFill>
                  <a:schemeClr val="bg1"/>
                </a:solidFill>
              </a:rPr>
              <a:t>@finanssiala</a:t>
            </a:r>
          </a:p>
        </p:txBody>
      </p:sp>
    </p:spTree>
    <p:extLst>
      <p:ext uri="{BB962C8B-B14F-4D97-AF65-F5344CB8AC3E}">
        <p14:creationId xmlns:p14="http://schemas.microsoft.com/office/powerpoint/2010/main" val="60244379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petus EN kuv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Kuva 28" descr="Kuva, joka sisältää kohteen piha-, pilvi, puu, taivas&#10;&#10;Tekoälyn generoima sisältö voi olla virheellistä.">
            <a:extLst>
              <a:ext uri="{FF2B5EF4-FFF2-40B4-BE49-F238E27FC236}">
                <a16:creationId xmlns:a16="http://schemas.microsoft.com/office/drawing/2014/main" id="{FF588944-6E0A-6C2A-E2CB-921157FBFA8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000" y="-13500"/>
            <a:ext cx="12240000" cy="6885000"/>
          </a:xfrm>
          <a:prstGeom prst="rect">
            <a:avLst/>
          </a:prstGeom>
        </p:spPr>
      </p:pic>
      <p:sp>
        <p:nvSpPr>
          <p:cNvPr id="2" name="Tekstiruutu 1">
            <a:extLst>
              <a:ext uri="{FF2B5EF4-FFF2-40B4-BE49-F238E27FC236}">
                <a16:creationId xmlns:a16="http://schemas.microsoft.com/office/drawing/2014/main" id="{0410D0A2-3E35-AA8A-33F4-F766A3829125}"/>
              </a:ext>
            </a:extLst>
          </p:cNvPr>
          <p:cNvSpPr txBox="1"/>
          <p:nvPr userDrawn="1"/>
        </p:nvSpPr>
        <p:spPr>
          <a:xfrm>
            <a:off x="1126273" y="5460095"/>
            <a:ext cx="1622560" cy="1015663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200" b="1" i="0" u="none" strike="noStrike" dirty="0">
                <a:solidFill>
                  <a:schemeClr val="bg1"/>
                </a:solidFill>
                <a:effectLst/>
                <a:latin typeface="Merriweather Sans" pitchFamily="2" charset="77"/>
              </a:rPr>
              <a:t>Helsinki </a:t>
            </a:r>
            <a:r>
              <a:rPr lang="fi-FI" sz="1200" b="1" i="0" u="none" strike="noStrike" dirty="0" err="1">
                <a:solidFill>
                  <a:schemeClr val="bg1"/>
                </a:solidFill>
                <a:effectLst/>
                <a:latin typeface="Merriweather Sans" pitchFamily="2" charset="77"/>
              </a:rPr>
              <a:t>office</a:t>
            </a:r>
            <a:br>
              <a:rPr lang="fi-FI" sz="1200" b="0" dirty="0">
                <a:solidFill>
                  <a:schemeClr val="bg1"/>
                </a:solidFill>
                <a:latin typeface="+mn-lt"/>
              </a:rPr>
            </a:br>
            <a:r>
              <a:rPr lang="fi-FI" sz="1200" b="0" i="0" u="none" strike="noStrike" dirty="0">
                <a:solidFill>
                  <a:schemeClr val="bg1"/>
                </a:solidFill>
                <a:effectLst/>
                <a:latin typeface="+mn-lt"/>
              </a:rPr>
              <a:t>Finanssiala ry</a:t>
            </a:r>
            <a:br>
              <a:rPr lang="fi-FI" sz="1200" b="0" dirty="0">
                <a:solidFill>
                  <a:schemeClr val="bg1"/>
                </a:solidFill>
                <a:latin typeface="+mn-lt"/>
              </a:rPr>
            </a:br>
            <a:r>
              <a:rPr lang="fi-FI" sz="1200" b="0" i="0" u="none" strike="noStrike" dirty="0">
                <a:solidFill>
                  <a:schemeClr val="bg1"/>
                </a:solidFill>
                <a:effectLst/>
                <a:latin typeface="+mn-lt"/>
              </a:rPr>
              <a:t>Itämerenkatu 11–13</a:t>
            </a:r>
            <a:br>
              <a:rPr lang="fi-FI" sz="1200" b="0" dirty="0">
                <a:solidFill>
                  <a:schemeClr val="bg1"/>
                </a:solidFill>
                <a:latin typeface="+mn-lt"/>
              </a:rPr>
            </a:br>
            <a:r>
              <a:rPr lang="fi-FI" sz="1200" b="0" i="0" u="none" strike="noStrike" dirty="0">
                <a:solidFill>
                  <a:schemeClr val="bg1"/>
                </a:solidFill>
                <a:effectLst/>
                <a:latin typeface="+mn-lt"/>
              </a:rPr>
              <a:t>00180 Helsinki</a:t>
            </a:r>
            <a:br>
              <a:rPr lang="fi-FI" sz="1200" b="0" dirty="0">
                <a:solidFill>
                  <a:schemeClr val="bg1"/>
                </a:solidFill>
                <a:latin typeface="+mn-lt"/>
              </a:rPr>
            </a:br>
            <a:r>
              <a:rPr lang="fi-FI" sz="1200" b="0" i="0" u="none" strike="noStrike" dirty="0">
                <a:solidFill>
                  <a:schemeClr val="bg1"/>
                </a:solidFill>
                <a:effectLst/>
                <a:latin typeface="+mn-lt"/>
              </a:rPr>
              <a:t>Finland</a:t>
            </a:r>
            <a:endParaRPr lang="fi-FI" sz="1200" b="0" dirty="0">
              <a:solidFill>
                <a:schemeClr val="bg1"/>
              </a:solidFill>
              <a:latin typeface="+mn-lt"/>
            </a:endParaRPr>
          </a:p>
        </p:txBody>
      </p:sp>
      <p:grpSp>
        <p:nvGrpSpPr>
          <p:cNvPr id="7" name="Kuva 5">
            <a:extLst>
              <a:ext uri="{FF2B5EF4-FFF2-40B4-BE49-F238E27FC236}">
                <a16:creationId xmlns:a16="http://schemas.microsoft.com/office/drawing/2014/main" id="{D3355E18-41E5-8BD1-2556-A02CA723A2A4}"/>
              </a:ext>
            </a:extLst>
          </p:cNvPr>
          <p:cNvGrpSpPr/>
          <p:nvPr/>
        </p:nvGrpSpPr>
        <p:grpSpPr>
          <a:xfrm>
            <a:off x="3239285" y="2462867"/>
            <a:ext cx="5713430" cy="1932266"/>
            <a:chOff x="1892300" y="2006600"/>
            <a:chExt cx="7774776" cy="2629407"/>
          </a:xfrm>
          <a:solidFill>
            <a:srgbClr val="E5007D"/>
          </a:solidFill>
        </p:grpSpPr>
        <p:sp>
          <p:nvSpPr>
            <p:cNvPr id="8" name="Puolivapaa piirto 7">
              <a:extLst>
                <a:ext uri="{FF2B5EF4-FFF2-40B4-BE49-F238E27FC236}">
                  <a16:creationId xmlns:a16="http://schemas.microsoft.com/office/drawing/2014/main" id="{2FB064A0-CB90-8E03-F2B7-686F803699CC}"/>
                </a:ext>
              </a:extLst>
            </p:cNvPr>
            <p:cNvSpPr/>
            <p:nvPr/>
          </p:nvSpPr>
          <p:spPr>
            <a:xfrm>
              <a:off x="1892300" y="2006600"/>
              <a:ext cx="2631349" cy="2629407"/>
            </a:xfrm>
            <a:custGeom>
              <a:avLst/>
              <a:gdLst>
                <a:gd name="connsiteX0" fmla="*/ 1315675 w 2631349"/>
                <a:gd name="connsiteY0" fmla="*/ 2629407 h 2629407"/>
                <a:gd name="connsiteX1" fmla="*/ 0 w 2631349"/>
                <a:gd name="connsiteY1" fmla="*/ 1314704 h 2629407"/>
                <a:gd name="connsiteX2" fmla="*/ 1315675 w 2631349"/>
                <a:gd name="connsiteY2" fmla="*/ 0 h 2629407"/>
                <a:gd name="connsiteX3" fmla="*/ 2631349 w 2631349"/>
                <a:gd name="connsiteY3" fmla="*/ 1314704 h 2629407"/>
                <a:gd name="connsiteX4" fmla="*/ 1315675 w 2631349"/>
                <a:gd name="connsiteY4" fmla="*/ 2629407 h 2629407"/>
                <a:gd name="connsiteX5" fmla="*/ 1315675 w 2631349"/>
                <a:gd name="connsiteY5" fmla="*/ 2629407 h 2629407"/>
                <a:gd name="connsiteX6" fmla="*/ 1315675 w 2631349"/>
                <a:gd name="connsiteY6" fmla="*/ 107132 h 2629407"/>
                <a:gd name="connsiteX7" fmla="*/ 107212 w 2631349"/>
                <a:gd name="connsiteY7" fmla="*/ 1314704 h 2629407"/>
                <a:gd name="connsiteX8" fmla="*/ 1315587 w 2631349"/>
                <a:gd name="connsiteY8" fmla="*/ 2522187 h 2629407"/>
                <a:gd name="connsiteX9" fmla="*/ 2524050 w 2631349"/>
                <a:gd name="connsiteY9" fmla="*/ 1314704 h 2629407"/>
                <a:gd name="connsiteX10" fmla="*/ 1315675 w 2631349"/>
                <a:gd name="connsiteY10" fmla="*/ 107132 h 2629407"/>
                <a:gd name="connsiteX11" fmla="*/ 1315675 w 2631349"/>
                <a:gd name="connsiteY11" fmla="*/ 107132 h 26294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631349" h="2629407">
                  <a:moveTo>
                    <a:pt x="1315675" y="2629407"/>
                  </a:moveTo>
                  <a:cubicBezTo>
                    <a:pt x="590192" y="2629407"/>
                    <a:pt x="0" y="2039651"/>
                    <a:pt x="0" y="1314704"/>
                  </a:cubicBezTo>
                  <a:cubicBezTo>
                    <a:pt x="0" y="589756"/>
                    <a:pt x="590192" y="0"/>
                    <a:pt x="1315675" y="0"/>
                  </a:cubicBezTo>
                  <a:cubicBezTo>
                    <a:pt x="2041157" y="0"/>
                    <a:pt x="2631349" y="589756"/>
                    <a:pt x="2631349" y="1314704"/>
                  </a:cubicBezTo>
                  <a:cubicBezTo>
                    <a:pt x="2631349" y="2039651"/>
                    <a:pt x="2041157" y="2629407"/>
                    <a:pt x="1315675" y="2629407"/>
                  </a:cubicBezTo>
                  <a:lnTo>
                    <a:pt x="1315675" y="2629407"/>
                  </a:lnTo>
                  <a:close/>
                  <a:moveTo>
                    <a:pt x="1315675" y="107132"/>
                  </a:moveTo>
                  <a:cubicBezTo>
                    <a:pt x="649343" y="107132"/>
                    <a:pt x="107212" y="648864"/>
                    <a:pt x="107212" y="1314704"/>
                  </a:cubicBezTo>
                  <a:cubicBezTo>
                    <a:pt x="107212" y="1980543"/>
                    <a:pt x="649255" y="2522187"/>
                    <a:pt x="1315587" y="2522187"/>
                  </a:cubicBezTo>
                  <a:cubicBezTo>
                    <a:pt x="1981918" y="2522187"/>
                    <a:pt x="2524050" y="1980543"/>
                    <a:pt x="2524050" y="1314704"/>
                  </a:cubicBezTo>
                  <a:cubicBezTo>
                    <a:pt x="2524050" y="648864"/>
                    <a:pt x="1982006" y="107132"/>
                    <a:pt x="1315675" y="107132"/>
                  </a:cubicBezTo>
                  <a:lnTo>
                    <a:pt x="1315675" y="107132"/>
                  </a:lnTo>
                  <a:close/>
                </a:path>
              </a:pathLst>
            </a:custGeom>
            <a:solidFill>
              <a:srgbClr val="E5007D"/>
            </a:solidFill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9" name="Puolivapaa piirto 8">
              <a:extLst>
                <a:ext uri="{FF2B5EF4-FFF2-40B4-BE49-F238E27FC236}">
                  <a16:creationId xmlns:a16="http://schemas.microsoft.com/office/drawing/2014/main" id="{77BB2316-3EDB-091A-B373-D2B72E1C7A07}"/>
                </a:ext>
              </a:extLst>
            </p:cNvPr>
            <p:cNvSpPr/>
            <p:nvPr/>
          </p:nvSpPr>
          <p:spPr>
            <a:xfrm>
              <a:off x="3025087" y="2765762"/>
              <a:ext cx="1070131" cy="1159546"/>
            </a:xfrm>
            <a:custGeom>
              <a:avLst/>
              <a:gdLst>
                <a:gd name="connsiteX0" fmla="*/ 1032042 w 1070131"/>
                <a:gd name="connsiteY0" fmla="*/ 1159546 h 1159546"/>
                <a:gd name="connsiteX1" fmla="*/ 967521 w 1070131"/>
                <a:gd name="connsiteY1" fmla="*/ 1159546 h 1159546"/>
                <a:gd name="connsiteX2" fmla="*/ 933192 w 1070131"/>
                <a:gd name="connsiteY2" fmla="*/ 1137205 h 1159546"/>
                <a:gd name="connsiteX3" fmla="*/ 536738 w 1070131"/>
                <a:gd name="connsiteY3" fmla="*/ 246985 h 1159546"/>
                <a:gd name="connsiteX4" fmla="*/ 533393 w 1070131"/>
                <a:gd name="connsiteY4" fmla="*/ 246985 h 1159546"/>
                <a:gd name="connsiteX5" fmla="*/ 136763 w 1070131"/>
                <a:gd name="connsiteY5" fmla="*/ 1137469 h 1159546"/>
                <a:gd name="connsiteX6" fmla="*/ 102610 w 1070131"/>
                <a:gd name="connsiteY6" fmla="*/ 1159546 h 1159546"/>
                <a:gd name="connsiteX7" fmla="*/ 38090 w 1070131"/>
                <a:gd name="connsiteY7" fmla="*/ 1159546 h 1159546"/>
                <a:gd name="connsiteX8" fmla="*/ 5433 w 1070131"/>
                <a:gd name="connsiteY8" fmla="*/ 1143010 h 1159546"/>
                <a:gd name="connsiteX9" fmla="*/ 3937 w 1070131"/>
                <a:gd name="connsiteY9" fmla="*/ 1107123 h 1159546"/>
                <a:gd name="connsiteX10" fmla="*/ 494487 w 1070131"/>
                <a:gd name="connsiteY10" fmla="*/ 22077 h 1159546"/>
                <a:gd name="connsiteX11" fmla="*/ 528640 w 1070131"/>
                <a:gd name="connsiteY11" fmla="*/ 0 h 1159546"/>
                <a:gd name="connsiteX12" fmla="*/ 544748 w 1070131"/>
                <a:gd name="connsiteY12" fmla="*/ 0 h 1159546"/>
                <a:gd name="connsiteX13" fmla="*/ 578813 w 1070131"/>
                <a:gd name="connsiteY13" fmla="*/ 21814 h 1159546"/>
                <a:gd name="connsiteX14" fmla="*/ 1066194 w 1070131"/>
                <a:gd name="connsiteY14" fmla="*/ 1107212 h 1159546"/>
                <a:gd name="connsiteX15" fmla="*/ 1064698 w 1070131"/>
                <a:gd name="connsiteY15" fmla="*/ 1143010 h 1159546"/>
                <a:gd name="connsiteX16" fmla="*/ 1032042 w 1070131"/>
                <a:gd name="connsiteY16" fmla="*/ 1159546 h 1159546"/>
                <a:gd name="connsiteX17" fmla="*/ 1032042 w 1070131"/>
                <a:gd name="connsiteY17" fmla="*/ 1159546 h 1159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70131" h="1159546">
                  <a:moveTo>
                    <a:pt x="1032042" y="1159546"/>
                  </a:moveTo>
                  <a:lnTo>
                    <a:pt x="967521" y="1159546"/>
                  </a:lnTo>
                  <a:cubicBezTo>
                    <a:pt x="950004" y="1159546"/>
                    <a:pt x="937681" y="1148288"/>
                    <a:pt x="933192" y="1137205"/>
                  </a:cubicBezTo>
                  <a:cubicBezTo>
                    <a:pt x="930111" y="1130344"/>
                    <a:pt x="618071" y="427914"/>
                    <a:pt x="536738" y="246985"/>
                  </a:cubicBezTo>
                  <a:lnTo>
                    <a:pt x="533393" y="246985"/>
                  </a:lnTo>
                  <a:lnTo>
                    <a:pt x="136763" y="1137469"/>
                  </a:lnTo>
                  <a:cubicBezTo>
                    <a:pt x="132362" y="1148288"/>
                    <a:pt x="120039" y="1159546"/>
                    <a:pt x="102610" y="1159546"/>
                  </a:cubicBezTo>
                  <a:lnTo>
                    <a:pt x="38090" y="1159546"/>
                  </a:lnTo>
                  <a:cubicBezTo>
                    <a:pt x="24006" y="1159546"/>
                    <a:pt x="12123" y="1153477"/>
                    <a:pt x="5433" y="1143010"/>
                  </a:cubicBezTo>
                  <a:cubicBezTo>
                    <a:pt x="-1256" y="1132631"/>
                    <a:pt x="-1784" y="1119526"/>
                    <a:pt x="3937" y="1107123"/>
                  </a:cubicBezTo>
                  <a:lnTo>
                    <a:pt x="494487" y="22077"/>
                  </a:lnTo>
                  <a:cubicBezTo>
                    <a:pt x="501793" y="7564"/>
                    <a:pt x="513500" y="0"/>
                    <a:pt x="528640" y="0"/>
                  </a:cubicBezTo>
                  <a:lnTo>
                    <a:pt x="544748" y="0"/>
                  </a:lnTo>
                  <a:cubicBezTo>
                    <a:pt x="555311" y="0"/>
                    <a:pt x="569747" y="3782"/>
                    <a:pt x="578813" y="21814"/>
                  </a:cubicBezTo>
                  <a:lnTo>
                    <a:pt x="1066194" y="1107212"/>
                  </a:lnTo>
                  <a:cubicBezTo>
                    <a:pt x="1071916" y="1119614"/>
                    <a:pt x="1071388" y="1132631"/>
                    <a:pt x="1064698" y="1143010"/>
                  </a:cubicBezTo>
                  <a:cubicBezTo>
                    <a:pt x="1058008" y="1153477"/>
                    <a:pt x="1046037" y="1159546"/>
                    <a:pt x="1032042" y="1159546"/>
                  </a:cubicBezTo>
                  <a:lnTo>
                    <a:pt x="1032042" y="1159546"/>
                  </a:lnTo>
                  <a:close/>
                </a:path>
              </a:pathLst>
            </a:custGeom>
            <a:solidFill>
              <a:srgbClr val="E5007D"/>
            </a:solidFill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0" name="Puolivapaa piirto 9">
              <a:extLst>
                <a:ext uri="{FF2B5EF4-FFF2-40B4-BE49-F238E27FC236}">
                  <a16:creationId xmlns:a16="http://schemas.microsoft.com/office/drawing/2014/main" id="{8B752B85-ED12-0776-8777-1AF5C6C368B0}"/>
                </a:ext>
              </a:extLst>
            </p:cNvPr>
            <p:cNvSpPr/>
            <p:nvPr/>
          </p:nvSpPr>
          <p:spPr>
            <a:xfrm>
              <a:off x="2463919" y="2781859"/>
              <a:ext cx="711839" cy="1143450"/>
            </a:xfrm>
            <a:custGeom>
              <a:avLst/>
              <a:gdLst>
                <a:gd name="connsiteX0" fmla="*/ 100962 w 711839"/>
                <a:gd name="connsiteY0" fmla="*/ 1143450 h 1143450"/>
                <a:gd name="connsiteX1" fmla="*/ 38026 w 711839"/>
                <a:gd name="connsiteY1" fmla="*/ 1143450 h 1143450"/>
                <a:gd name="connsiteX2" fmla="*/ 0 w 711839"/>
                <a:gd name="connsiteY2" fmla="*/ 1105452 h 1143450"/>
                <a:gd name="connsiteX3" fmla="*/ 0 w 711839"/>
                <a:gd name="connsiteY3" fmla="*/ 37998 h 1143450"/>
                <a:gd name="connsiteX4" fmla="*/ 38026 w 711839"/>
                <a:gd name="connsiteY4" fmla="*/ 0 h 1143450"/>
                <a:gd name="connsiteX5" fmla="*/ 673813 w 711839"/>
                <a:gd name="connsiteY5" fmla="*/ 0 h 1143450"/>
                <a:gd name="connsiteX6" fmla="*/ 711839 w 711839"/>
                <a:gd name="connsiteY6" fmla="*/ 37998 h 1143450"/>
                <a:gd name="connsiteX7" fmla="*/ 711839 w 711839"/>
                <a:gd name="connsiteY7" fmla="*/ 84791 h 1143450"/>
                <a:gd name="connsiteX8" fmla="*/ 673813 w 711839"/>
                <a:gd name="connsiteY8" fmla="*/ 122877 h 1143450"/>
                <a:gd name="connsiteX9" fmla="*/ 139076 w 711839"/>
                <a:gd name="connsiteY9" fmla="*/ 122877 h 1143450"/>
                <a:gd name="connsiteX10" fmla="*/ 139076 w 711839"/>
                <a:gd name="connsiteY10" fmla="*/ 549824 h 1143450"/>
                <a:gd name="connsiteX11" fmla="*/ 594769 w 711839"/>
                <a:gd name="connsiteY11" fmla="*/ 549824 h 1143450"/>
                <a:gd name="connsiteX12" fmla="*/ 632883 w 711839"/>
                <a:gd name="connsiteY12" fmla="*/ 587909 h 1143450"/>
                <a:gd name="connsiteX13" fmla="*/ 632883 w 711839"/>
                <a:gd name="connsiteY13" fmla="*/ 634703 h 1143450"/>
                <a:gd name="connsiteX14" fmla="*/ 594769 w 711839"/>
                <a:gd name="connsiteY14" fmla="*/ 672700 h 1143450"/>
                <a:gd name="connsiteX15" fmla="*/ 139076 w 711839"/>
                <a:gd name="connsiteY15" fmla="*/ 672700 h 1143450"/>
                <a:gd name="connsiteX16" fmla="*/ 139076 w 711839"/>
                <a:gd name="connsiteY16" fmla="*/ 1105452 h 1143450"/>
                <a:gd name="connsiteX17" fmla="*/ 101050 w 711839"/>
                <a:gd name="connsiteY17" fmla="*/ 1143450 h 1143450"/>
                <a:gd name="connsiteX18" fmla="*/ 101050 w 711839"/>
                <a:gd name="connsiteY18" fmla="*/ 1143450 h 1143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711839" h="1143450">
                  <a:moveTo>
                    <a:pt x="100962" y="1143450"/>
                  </a:moveTo>
                  <a:lnTo>
                    <a:pt x="38026" y="1143450"/>
                  </a:lnTo>
                  <a:cubicBezTo>
                    <a:pt x="17076" y="1143450"/>
                    <a:pt x="0" y="1126386"/>
                    <a:pt x="0" y="1105452"/>
                  </a:cubicBezTo>
                  <a:lnTo>
                    <a:pt x="0" y="37998"/>
                  </a:lnTo>
                  <a:cubicBezTo>
                    <a:pt x="0" y="17064"/>
                    <a:pt x="17076" y="0"/>
                    <a:pt x="38026" y="0"/>
                  </a:cubicBezTo>
                  <a:lnTo>
                    <a:pt x="673813" y="0"/>
                  </a:lnTo>
                  <a:cubicBezTo>
                    <a:pt x="694851" y="0"/>
                    <a:pt x="711839" y="17064"/>
                    <a:pt x="711839" y="37998"/>
                  </a:cubicBezTo>
                  <a:lnTo>
                    <a:pt x="711839" y="84791"/>
                  </a:lnTo>
                  <a:cubicBezTo>
                    <a:pt x="711839" y="105813"/>
                    <a:pt x="694763" y="122877"/>
                    <a:pt x="673813" y="122877"/>
                  </a:cubicBezTo>
                  <a:lnTo>
                    <a:pt x="139076" y="122877"/>
                  </a:lnTo>
                  <a:lnTo>
                    <a:pt x="139076" y="549824"/>
                  </a:lnTo>
                  <a:lnTo>
                    <a:pt x="594769" y="549824"/>
                  </a:lnTo>
                  <a:cubicBezTo>
                    <a:pt x="615102" y="549824"/>
                    <a:pt x="632883" y="567591"/>
                    <a:pt x="632883" y="587909"/>
                  </a:cubicBezTo>
                  <a:lnTo>
                    <a:pt x="632883" y="634703"/>
                  </a:lnTo>
                  <a:cubicBezTo>
                    <a:pt x="632883" y="654933"/>
                    <a:pt x="615102" y="672700"/>
                    <a:pt x="594769" y="672700"/>
                  </a:cubicBezTo>
                  <a:lnTo>
                    <a:pt x="139076" y="672700"/>
                  </a:lnTo>
                  <a:lnTo>
                    <a:pt x="139076" y="1105452"/>
                  </a:lnTo>
                  <a:cubicBezTo>
                    <a:pt x="139076" y="1125683"/>
                    <a:pt x="121295" y="1143450"/>
                    <a:pt x="101050" y="1143450"/>
                  </a:cubicBezTo>
                  <a:lnTo>
                    <a:pt x="101050" y="1143450"/>
                  </a:lnTo>
                  <a:close/>
                </a:path>
              </a:pathLst>
            </a:custGeom>
            <a:solidFill>
              <a:srgbClr val="E5007D"/>
            </a:solidFill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1" name="Puolivapaa piirto 10">
              <a:extLst>
                <a:ext uri="{FF2B5EF4-FFF2-40B4-BE49-F238E27FC236}">
                  <a16:creationId xmlns:a16="http://schemas.microsoft.com/office/drawing/2014/main" id="{9B2DE221-A453-E231-83FC-D6F6DCDC0A73}"/>
                </a:ext>
              </a:extLst>
            </p:cNvPr>
            <p:cNvSpPr/>
            <p:nvPr/>
          </p:nvSpPr>
          <p:spPr>
            <a:xfrm>
              <a:off x="6707310" y="2421232"/>
              <a:ext cx="718009" cy="789948"/>
            </a:xfrm>
            <a:custGeom>
              <a:avLst/>
              <a:gdLst>
                <a:gd name="connsiteX0" fmla="*/ 555955 w 718009"/>
                <a:gd name="connsiteY0" fmla="*/ 598200 h 789948"/>
                <a:gd name="connsiteX1" fmla="*/ 162318 w 718009"/>
                <a:gd name="connsiteY1" fmla="*/ 598200 h 789948"/>
                <a:gd name="connsiteX2" fmla="*/ 354648 w 718009"/>
                <a:gd name="connsiteY2" fmla="*/ 160259 h 789948"/>
                <a:gd name="connsiteX3" fmla="*/ 363450 w 718009"/>
                <a:gd name="connsiteY3" fmla="*/ 160259 h 789948"/>
                <a:gd name="connsiteX4" fmla="*/ 555955 w 718009"/>
                <a:gd name="connsiteY4" fmla="*/ 598200 h 789948"/>
                <a:gd name="connsiteX5" fmla="*/ 715892 w 718009"/>
                <a:gd name="connsiteY5" fmla="*/ 761010 h 789948"/>
                <a:gd name="connsiteX6" fmla="*/ 384311 w 718009"/>
                <a:gd name="connsiteY6" fmla="*/ 12226 h 789948"/>
                <a:gd name="connsiteX7" fmla="*/ 365650 w 718009"/>
                <a:gd name="connsiteY7" fmla="*/ 0 h 789948"/>
                <a:gd name="connsiteX8" fmla="*/ 354648 w 718009"/>
                <a:gd name="connsiteY8" fmla="*/ 0 h 789948"/>
                <a:gd name="connsiteX9" fmla="*/ 335987 w 718009"/>
                <a:gd name="connsiteY9" fmla="*/ 12226 h 789948"/>
                <a:gd name="connsiteX10" fmla="*/ 2205 w 718009"/>
                <a:gd name="connsiteY10" fmla="*/ 761010 h 789948"/>
                <a:gd name="connsiteX11" fmla="*/ 20866 w 718009"/>
                <a:gd name="connsiteY11" fmla="*/ 789948 h 789948"/>
                <a:gd name="connsiteX12" fmla="*/ 64789 w 718009"/>
                <a:gd name="connsiteY12" fmla="*/ 789948 h 789948"/>
                <a:gd name="connsiteX13" fmla="*/ 83450 w 718009"/>
                <a:gd name="connsiteY13" fmla="*/ 777722 h 789948"/>
                <a:gd name="connsiteX14" fmla="*/ 129486 w 718009"/>
                <a:gd name="connsiteY14" fmla="*/ 672788 h 789948"/>
                <a:gd name="connsiteX15" fmla="*/ 588524 w 718009"/>
                <a:gd name="connsiteY15" fmla="*/ 672788 h 789948"/>
                <a:gd name="connsiteX16" fmla="*/ 634560 w 718009"/>
                <a:gd name="connsiteY16" fmla="*/ 777722 h 789948"/>
                <a:gd name="connsiteX17" fmla="*/ 653220 w 718009"/>
                <a:gd name="connsiteY17" fmla="*/ 789948 h 789948"/>
                <a:gd name="connsiteX18" fmla="*/ 697144 w 718009"/>
                <a:gd name="connsiteY18" fmla="*/ 789948 h 789948"/>
                <a:gd name="connsiteX19" fmla="*/ 715805 w 718009"/>
                <a:gd name="connsiteY19" fmla="*/ 761010 h 789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18009" h="789948">
                  <a:moveTo>
                    <a:pt x="555955" y="598200"/>
                  </a:moveTo>
                  <a:lnTo>
                    <a:pt x="162318" y="598200"/>
                  </a:lnTo>
                  <a:lnTo>
                    <a:pt x="354648" y="160259"/>
                  </a:lnTo>
                  <a:lnTo>
                    <a:pt x="363450" y="160259"/>
                  </a:lnTo>
                  <a:cubicBezTo>
                    <a:pt x="395930" y="233528"/>
                    <a:pt x="488090" y="443395"/>
                    <a:pt x="555955" y="598200"/>
                  </a:cubicBezTo>
                  <a:moveTo>
                    <a:pt x="715892" y="761010"/>
                  </a:moveTo>
                  <a:lnTo>
                    <a:pt x="384311" y="12226"/>
                  </a:lnTo>
                  <a:cubicBezTo>
                    <a:pt x="381054" y="5541"/>
                    <a:pt x="375509" y="0"/>
                    <a:pt x="365650" y="0"/>
                  </a:cubicBezTo>
                  <a:lnTo>
                    <a:pt x="354648" y="0"/>
                  </a:lnTo>
                  <a:cubicBezTo>
                    <a:pt x="344789" y="0"/>
                    <a:pt x="339332" y="5541"/>
                    <a:pt x="335987" y="12226"/>
                  </a:cubicBezTo>
                  <a:lnTo>
                    <a:pt x="2205" y="761010"/>
                  </a:lnTo>
                  <a:cubicBezTo>
                    <a:pt x="-4397" y="775523"/>
                    <a:pt x="4406" y="789948"/>
                    <a:pt x="20866" y="789948"/>
                  </a:cubicBezTo>
                  <a:lnTo>
                    <a:pt x="64789" y="789948"/>
                  </a:lnTo>
                  <a:cubicBezTo>
                    <a:pt x="74648" y="789948"/>
                    <a:pt x="81249" y="783263"/>
                    <a:pt x="83450" y="777722"/>
                  </a:cubicBezTo>
                  <a:lnTo>
                    <a:pt x="129486" y="672788"/>
                  </a:lnTo>
                  <a:lnTo>
                    <a:pt x="588524" y="672788"/>
                  </a:lnTo>
                  <a:cubicBezTo>
                    <a:pt x="615987" y="735502"/>
                    <a:pt x="634560" y="777722"/>
                    <a:pt x="634560" y="777722"/>
                  </a:cubicBezTo>
                  <a:cubicBezTo>
                    <a:pt x="636760" y="783263"/>
                    <a:pt x="643362" y="789948"/>
                    <a:pt x="653220" y="789948"/>
                  </a:cubicBezTo>
                  <a:lnTo>
                    <a:pt x="697144" y="789948"/>
                  </a:lnTo>
                  <a:cubicBezTo>
                    <a:pt x="713604" y="789948"/>
                    <a:pt x="722407" y="775523"/>
                    <a:pt x="715805" y="761010"/>
                  </a:cubicBezTo>
                </a:path>
              </a:pathLst>
            </a:custGeom>
            <a:solidFill>
              <a:srgbClr val="E5007D"/>
            </a:solidFill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2" name="Puolivapaa piirto 11">
              <a:extLst>
                <a:ext uri="{FF2B5EF4-FFF2-40B4-BE49-F238E27FC236}">
                  <a16:creationId xmlns:a16="http://schemas.microsoft.com/office/drawing/2014/main" id="{C8B6FDEE-ACA9-9EBD-F789-AFC4A289EC01}"/>
                </a:ext>
              </a:extLst>
            </p:cNvPr>
            <p:cNvSpPr/>
            <p:nvPr/>
          </p:nvSpPr>
          <p:spPr>
            <a:xfrm>
              <a:off x="4955136" y="2432491"/>
              <a:ext cx="478755" cy="775171"/>
            </a:xfrm>
            <a:custGeom>
              <a:avLst/>
              <a:gdLst>
                <a:gd name="connsiteX0" fmla="*/ 0 w 478755"/>
                <a:gd name="connsiteY0" fmla="*/ 754149 h 775171"/>
                <a:gd name="connsiteX1" fmla="*/ 21038 w 478755"/>
                <a:gd name="connsiteY1" fmla="*/ 775171 h 775171"/>
                <a:gd name="connsiteX2" fmla="*/ 64257 w 478755"/>
                <a:gd name="connsiteY2" fmla="*/ 775171 h 775171"/>
                <a:gd name="connsiteX3" fmla="*/ 85294 w 478755"/>
                <a:gd name="connsiteY3" fmla="*/ 754149 h 775171"/>
                <a:gd name="connsiteX4" fmla="*/ 85294 w 478755"/>
                <a:gd name="connsiteY4" fmla="*/ 451751 h 775171"/>
                <a:gd name="connsiteX5" fmla="*/ 403408 w 478755"/>
                <a:gd name="connsiteY5" fmla="*/ 451751 h 775171"/>
                <a:gd name="connsiteX6" fmla="*/ 424445 w 478755"/>
                <a:gd name="connsiteY6" fmla="*/ 430729 h 775171"/>
                <a:gd name="connsiteX7" fmla="*/ 424445 w 478755"/>
                <a:gd name="connsiteY7" fmla="*/ 398624 h 775171"/>
                <a:gd name="connsiteX8" fmla="*/ 403408 w 478755"/>
                <a:gd name="connsiteY8" fmla="*/ 377602 h 775171"/>
                <a:gd name="connsiteX9" fmla="*/ 85294 w 478755"/>
                <a:gd name="connsiteY9" fmla="*/ 377602 h 775171"/>
                <a:gd name="connsiteX10" fmla="*/ 85294 w 478755"/>
                <a:gd name="connsiteY10" fmla="*/ 74148 h 775171"/>
                <a:gd name="connsiteX11" fmla="*/ 457718 w 478755"/>
                <a:gd name="connsiteY11" fmla="*/ 74148 h 775171"/>
                <a:gd name="connsiteX12" fmla="*/ 478755 w 478755"/>
                <a:gd name="connsiteY12" fmla="*/ 53126 h 775171"/>
                <a:gd name="connsiteX13" fmla="*/ 478755 w 478755"/>
                <a:gd name="connsiteY13" fmla="*/ 21022 h 775171"/>
                <a:gd name="connsiteX14" fmla="*/ 457718 w 478755"/>
                <a:gd name="connsiteY14" fmla="*/ 0 h 775171"/>
                <a:gd name="connsiteX15" fmla="*/ 21038 w 478755"/>
                <a:gd name="connsiteY15" fmla="*/ 0 h 775171"/>
                <a:gd name="connsiteX16" fmla="*/ 0 w 478755"/>
                <a:gd name="connsiteY16" fmla="*/ 21022 h 775171"/>
                <a:gd name="connsiteX17" fmla="*/ 0 w 478755"/>
                <a:gd name="connsiteY17" fmla="*/ 754237 h 775171"/>
                <a:gd name="connsiteX18" fmla="*/ 0 w 478755"/>
                <a:gd name="connsiteY18" fmla="*/ 754237 h 775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78755" h="775171">
                  <a:moveTo>
                    <a:pt x="0" y="754149"/>
                  </a:moveTo>
                  <a:cubicBezTo>
                    <a:pt x="0" y="765232"/>
                    <a:pt x="8890" y="775171"/>
                    <a:pt x="21038" y="775171"/>
                  </a:cubicBezTo>
                  <a:lnTo>
                    <a:pt x="64257" y="775171"/>
                  </a:lnTo>
                  <a:cubicBezTo>
                    <a:pt x="75347" y="775171"/>
                    <a:pt x="85294" y="765232"/>
                    <a:pt x="85294" y="754149"/>
                  </a:cubicBezTo>
                  <a:lnTo>
                    <a:pt x="85294" y="451751"/>
                  </a:lnTo>
                  <a:lnTo>
                    <a:pt x="403408" y="451751"/>
                  </a:lnTo>
                  <a:cubicBezTo>
                    <a:pt x="414499" y="451751"/>
                    <a:pt x="424445" y="441812"/>
                    <a:pt x="424445" y="430729"/>
                  </a:cubicBezTo>
                  <a:lnTo>
                    <a:pt x="424445" y="398624"/>
                  </a:lnTo>
                  <a:cubicBezTo>
                    <a:pt x="424445" y="387542"/>
                    <a:pt x="414499" y="377602"/>
                    <a:pt x="403408" y="377602"/>
                  </a:cubicBezTo>
                  <a:lnTo>
                    <a:pt x="85294" y="377602"/>
                  </a:lnTo>
                  <a:lnTo>
                    <a:pt x="85294" y="74148"/>
                  </a:lnTo>
                  <a:lnTo>
                    <a:pt x="457718" y="74148"/>
                  </a:lnTo>
                  <a:cubicBezTo>
                    <a:pt x="469865" y="74148"/>
                    <a:pt x="478755" y="64209"/>
                    <a:pt x="478755" y="53126"/>
                  </a:cubicBezTo>
                  <a:lnTo>
                    <a:pt x="478755" y="21022"/>
                  </a:lnTo>
                  <a:cubicBezTo>
                    <a:pt x="478755" y="9939"/>
                    <a:pt x="469865" y="0"/>
                    <a:pt x="457718" y="0"/>
                  </a:cubicBezTo>
                  <a:lnTo>
                    <a:pt x="21038" y="0"/>
                  </a:lnTo>
                  <a:cubicBezTo>
                    <a:pt x="8890" y="0"/>
                    <a:pt x="0" y="9939"/>
                    <a:pt x="0" y="21022"/>
                  </a:cubicBezTo>
                  <a:lnTo>
                    <a:pt x="0" y="754237"/>
                  </a:lnTo>
                  <a:lnTo>
                    <a:pt x="0" y="754237"/>
                  </a:lnTo>
                  <a:close/>
                </a:path>
              </a:pathLst>
            </a:custGeom>
            <a:solidFill>
              <a:srgbClr val="E5007D"/>
            </a:solidFill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8" name="Puolivapaa piirto 27">
              <a:extLst>
                <a:ext uri="{FF2B5EF4-FFF2-40B4-BE49-F238E27FC236}">
                  <a16:creationId xmlns:a16="http://schemas.microsoft.com/office/drawing/2014/main" id="{2378900B-1AD6-2267-A841-8F80BFB2143A}"/>
                </a:ext>
              </a:extLst>
            </p:cNvPr>
            <p:cNvSpPr/>
            <p:nvPr/>
          </p:nvSpPr>
          <p:spPr>
            <a:xfrm>
              <a:off x="5619267" y="2432403"/>
              <a:ext cx="86438" cy="775259"/>
            </a:xfrm>
            <a:custGeom>
              <a:avLst/>
              <a:gdLst>
                <a:gd name="connsiteX0" fmla="*/ 0 w 86438"/>
                <a:gd name="connsiteY0" fmla="*/ 754237 h 775259"/>
                <a:gd name="connsiteX1" fmla="*/ 21037 w 86438"/>
                <a:gd name="connsiteY1" fmla="*/ 775259 h 775259"/>
                <a:gd name="connsiteX2" fmla="*/ 65401 w 86438"/>
                <a:gd name="connsiteY2" fmla="*/ 775259 h 775259"/>
                <a:gd name="connsiteX3" fmla="*/ 86438 w 86438"/>
                <a:gd name="connsiteY3" fmla="*/ 754237 h 775259"/>
                <a:gd name="connsiteX4" fmla="*/ 86438 w 86438"/>
                <a:gd name="connsiteY4" fmla="*/ 21022 h 775259"/>
                <a:gd name="connsiteX5" fmla="*/ 65401 w 86438"/>
                <a:gd name="connsiteY5" fmla="*/ 0 h 775259"/>
                <a:gd name="connsiteX6" fmla="*/ 21037 w 86438"/>
                <a:gd name="connsiteY6" fmla="*/ 0 h 775259"/>
                <a:gd name="connsiteX7" fmla="*/ 0 w 86438"/>
                <a:gd name="connsiteY7" fmla="*/ 21022 h 775259"/>
                <a:gd name="connsiteX8" fmla="*/ 0 w 86438"/>
                <a:gd name="connsiteY8" fmla="*/ 754237 h 775259"/>
                <a:gd name="connsiteX9" fmla="*/ 0 w 86438"/>
                <a:gd name="connsiteY9" fmla="*/ 754237 h 775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6438" h="775259">
                  <a:moveTo>
                    <a:pt x="0" y="754237"/>
                  </a:moveTo>
                  <a:cubicBezTo>
                    <a:pt x="0" y="765320"/>
                    <a:pt x="9947" y="775259"/>
                    <a:pt x="21037" y="775259"/>
                  </a:cubicBezTo>
                  <a:lnTo>
                    <a:pt x="65401" y="775259"/>
                  </a:lnTo>
                  <a:cubicBezTo>
                    <a:pt x="76492" y="775259"/>
                    <a:pt x="86438" y="765320"/>
                    <a:pt x="86438" y="754237"/>
                  </a:cubicBezTo>
                  <a:lnTo>
                    <a:pt x="86438" y="21022"/>
                  </a:lnTo>
                  <a:cubicBezTo>
                    <a:pt x="86438" y="9939"/>
                    <a:pt x="76492" y="0"/>
                    <a:pt x="65401" y="0"/>
                  </a:cubicBezTo>
                  <a:lnTo>
                    <a:pt x="21037" y="0"/>
                  </a:lnTo>
                  <a:cubicBezTo>
                    <a:pt x="9947" y="0"/>
                    <a:pt x="0" y="9939"/>
                    <a:pt x="0" y="21022"/>
                  </a:cubicBezTo>
                  <a:lnTo>
                    <a:pt x="0" y="754237"/>
                  </a:lnTo>
                  <a:lnTo>
                    <a:pt x="0" y="754237"/>
                  </a:lnTo>
                  <a:close/>
                </a:path>
              </a:pathLst>
            </a:custGeom>
            <a:solidFill>
              <a:srgbClr val="E5007D"/>
            </a:solidFill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0" name="Puolivapaa piirto 29">
              <a:extLst>
                <a:ext uri="{FF2B5EF4-FFF2-40B4-BE49-F238E27FC236}">
                  <a16:creationId xmlns:a16="http://schemas.microsoft.com/office/drawing/2014/main" id="{D3A6ADD1-4115-8255-E469-976BEB790526}"/>
                </a:ext>
              </a:extLst>
            </p:cNvPr>
            <p:cNvSpPr/>
            <p:nvPr/>
          </p:nvSpPr>
          <p:spPr>
            <a:xfrm>
              <a:off x="5943014" y="2421320"/>
              <a:ext cx="631826" cy="797424"/>
            </a:xfrm>
            <a:custGeom>
              <a:avLst/>
              <a:gdLst>
                <a:gd name="connsiteX0" fmla="*/ 0 w 631826"/>
                <a:gd name="connsiteY0" fmla="*/ 765320 h 797424"/>
                <a:gd name="connsiteX1" fmla="*/ 21037 w 631826"/>
                <a:gd name="connsiteY1" fmla="*/ 786342 h 797424"/>
                <a:gd name="connsiteX2" fmla="*/ 59855 w 631826"/>
                <a:gd name="connsiteY2" fmla="*/ 786342 h 797424"/>
                <a:gd name="connsiteX3" fmla="*/ 80893 w 631826"/>
                <a:gd name="connsiteY3" fmla="*/ 765320 h 797424"/>
                <a:gd name="connsiteX4" fmla="*/ 80893 w 631826"/>
                <a:gd name="connsiteY4" fmla="*/ 162810 h 797424"/>
                <a:gd name="connsiteX5" fmla="*/ 82037 w 631826"/>
                <a:gd name="connsiteY5" fmla="*/ 162810 h 797424"/>
                <a:gd name="connsiteX6" fmla="*/ 590808 w 631826"/>
                <a:gd name="connsiteY6" fmla="*/ 797424 h 797424"/>
                <a:gd name="connsiteX7" fmla="*/ 610789 w 631826"/>
                <a:gd name="connsiteY7" fmla="*/ 797424 h 797424"/>
                <a:gd name="connsiteX8" fmla="*/ 631826 w 631826"/>
                <a:gd name="connsiteY8" fmla="*/ 777458 h 797424"/>
                <a:gd name="connsiteX9" fmla="*/ 631826 w 631826"/>
                <a:gd name="connsiteY9" fmla="*/ 32105 h 797424"/>
                <a:gd name="connsiteX10" fmla="*/ 610789 w 631826"/>
                <a:gd name="connsiteY10" fmla="*/ 11083 h 797424"/>
                <a:gd name="connsiteX11" fmla="*/ 571971 w 631826"/>
                <a:gd name="connsiteY11" fmla="*/ 11083 h 797424"/>
                <a:gd name="connsiteX12" fmla="*/ 550934 w 631826"/>
                <a:gd name="connsiteY12" fmla="*/ 32105 h 797424"/>
                <a:gd name="connsiteX13" fmla="*/ 550934 w 631826"/>
                <a:gd name="connsiteY13" fmla="*/ 622477 h 797424"/>
                <a:gd name="connsiteX14" fmla="*/ 548733 w 631826"/>
                <a:gd name="connsiteY14" fmla="*/ 622477 h 797424"/>
                <a:gd name="connsiteX15" fmla="*/ 48852 w 631826"/>
                <a:gd name="connsiteY15" fmla="*/ 0 h 797424"/>
                <a:gd name="connsiteX16" fmla="*/ 21125 w 631826"/>
                <a:gd name="connsiteY16" fmla="*/ 0 h 797424"/>
                <a:gd name="connsiteX17" fmla="*/ 88 w 631826"/>
                <a:gd name="connsiteY17" fmla="*/ 19966 h 797424"/>
                <a:gd name="connsiteX18" fmla="*/ 88 w 631826"/>
                <a:gd name="connsiteY18" fmla="*/ 765320 h 797424"/>
                <a:gd name="connsiteX19" fmla="*/ 88 w 631826"/>
                <a:gd name="connsiteY19" fmla="*/ 765320 h 79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31826" h="797424">
                  <a:moveTo>
                    <a:pt x="0" y="765320"/>
                  </a:moveTo>
                  <a:cubicBezTo>
                    <a:pt x="0" y="776403"/>
                    <a:pt x="9947" y="786342"/>
                    <a:pt x="21037" y="786342"/>
                  </a:cubicBezTo>
                  <a:lnTo>
                    <a:pt x="59855" y="786342"/>
                  </a:lnTo>
                  <a:cubicBezTo>
                    <a:pt x="72091" y="786342"/>
                    <a:pt x="80893" y="776403"/>
                    <a:pt x="80893" y="765320"/>
                  </a:cubicBezTo>
                  <a:lnTo>
                    <a:pt x="80893" y="162810"/>
                  </a:lnTo>
                  <a:lnTo>
                    <a:pt x="82037" y="162810"/>
                  </a:lnTo>
                  <a:lnTo>
                    <a:pt x="590808" y="797424"/>
                  </a:lnTo>
                  <a:lnTo>
                    <a:pt x="610789" y="797424"/>
                  </a:lnTo>
                  <a:cubicBezTo>
                    <a:pt x="621880" y="797424"/>
                    <a:pt x="631826" y="788541"/>
                    <a:pt x="631826" y="777458"/>
                  </a:cubicBezTo>
                  <a:lnTo>
                    <a:pt x="631826" y="32105"/>
                  </a:lnTo>
                  <a:cubicBezTo>
                    <a:pt x="631826" y="21022"/>
                    <a:pt x="621880" y="11083"/>
                    <a:pt x="610789" y="11083"/>
                  </a:cubicBezTo>
                  <a:lnTo>
                    <a:pt x="571971" y="11083"/>
                  </a:lnTo>
                  <a:cubicBezTo>
                    <a:pt x="559824" y="11083"/>
                    <a:pt x="550934" y="21022"/>
                    <a:pt x="550934" y="32105"/>
                  </a:cubicBezTo>
                  <a:lnTo>
                    <a:pt x="550934" y="622477"/>
                  </a:lnTo>
                  <a:lnTo>
                    <a:pt x="548733" y="622477"/>
                  </a:lnTo>
                  <a:lnTo>
                    <a:pt x="48852" y="0"/>
                  </a:lnTo>
                  <a:lnTo>
                    <a:pt x="21125" y="0"/>
                  </a:lnTo>
                  <a:cubicBezTo>
                    <a:pt x="10034" y="0"/>
                    <a:pt x="88" y="8884"/>
                    <a:pt x="88" y="19966"/>
                  </a:cubicBezTo>
                  <a:lnTo>
                    <a:pt x="88" y="765320"/>
                  </a:lnTo>
                  <a:lnTo>
                    <a:pt x="88" y="765320"/>
                  </a:lnTo>
                  <a:close/>
                </a:path>
              </a:pathLst>
            </a:custGeom>
            <a:solidFill>
              <a:srgbClr val="E5007D"/>
            </a:solidFill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1" name="Puolivapaa piirto 30">
              <a:extLst>
                <a:ext uri="{FF2B5EF4-FFF2-40B4-BE49-F238E27FC236}">
                  <a16:creationId xmlns:a16="http://schemas.microsoft.com/office/drawing/2014/main" id="{6093BF63-3C25-65B2-1D2E-CD4F8A9C8CD7}"/>
                </a:ext>
              </a:extLst>
            </p:cNvPr>
            <p:cNvSpPr/>
            <p:nvPr/>
          </p:nvSpPr>
          <p:spPr>
            <a:xfrm>
              <a:off x="7557965" y="2421320"/>
              <a:ext cx="631826" cy="797424"/>
            </a:xfrm>
            <a:custGeom>
              <a:avLst/>
              <a:gdLst>
                <a:gd name="connsiteX0" fmla="*/ 0 w 631826"/>
                <a:gd name="connsiteY0" fmla="*/ 765320 h 797424"/>
                <a:gd name="connsiteX1" fmla="*/ 21038 w 631826"/>
                <a:gd name="connsiteY1" fmla="*/ 786342 h 797424"/>
                <a:gd name="connsiteX2" fmla="*/ 59856 w 631826"/>
                <a:gd name="connsiteY2" fmla="*/ 786342 h 797424"/>
                <a:gd name="connsiteX3" fmla="*/ 80893 w 631826"/>
                <a:gd name="connsiteY3" fmla="*/ 765320 h 797424"/>
                <a:gd name="connsiteX4" fmla="*/ 80893 w 631826"/>
                <a:gd name="connsiteY4" fmla="*/ 162810 h 797424"/>
                <a:gd name="connsiteX5" fmla="*/ 82037 w 631826"/>
                <a:gd name="connsiteY5" fmla="*/ 162810 h 797424"/>
                <a:gd name="connsiteX6" fmla="*/ 590809 w 631826"/>
                <a:gd name="connsiteY6" fmla="*/ 797424 h 797424"/>
                <a:gd name="connsiteX7" fmla="*/ 610789 w 631826"/>
                <a:gd name="connsiteY7" fmla="*/ 797424 h 797424"/>
                <a:gd name="connsiteX8" fmla="*/ 631827 w 631826"/>
                <a:gd name="connsiteY8" fmla="*/ 777458 h 797424"/>
                <a:gd name="connsiteX9" fmla="*/ 631827 w 631826"/>
                <a:gd name="connsiteY9" fmla="*/ 32105 h 797424"/>
                <a:gd name="connsiteX10" fmla="*/ 610789 w 631826"/>
                <a:gd name="connsiteY10" fmla="*/ 11083 h 797424"/>
                <a:gd name="connsiteX11" fmla="*/ 571972 w 631826"/>
                <a:gd name="connsiteY11" fmla="*/ 11083 h 797424"/>
                <a:gd name="connsiteX12" fmla="*/ 550934 w 631826"/>
                <a:gd name="connsiteY12" fmla="*/ 32105 h 797424"/>
                <a:gd name="connsiteX13" fmla="*/ 550934 w 631826"/>
                <a:gd name="connsiteY13" fmla="*/ 622477 h 797424"/>
                <a:gd name="connsiteX14" fmla="*/ 548733 w 631826"/>
                <a:gd name="connsiteY14" fmla="*/ 622477 h 797424"/>
                <a:gd name="connsiteX15" fmla="*/ 48853 w 631826"/>
                <a:gd name="connsiteY15" fmla="*/ 0 h 797424"/>
                <a:gd name="connsiteX16" fmla="*/ 21126 w 631826"/>
                <a:gd name="connsiteY16" fmla="*/ 0 h 797424"/>
                <a:gd name="connsiteX17" fmla="*/ 88 w 631826"/>
                <a:gd name="connsiteY17" fmla="*/ 19966 h 797424"/>
                <a:gd name="connsiteX18" fmla="*/ 88 w 631826"/>
                <a:gd name="connsiteY18" fmla="*/ 765320 h 797424"/>
                <a:gd name="connsiteX19" fmla="*/ 88 w 631826"/>
                <a:gd name="connsiteY19" fmla="*/ 765320 h 79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31826" h="797424">
                  <a:moveTo>
                    <a:pt x="0" y="765320"/>
                  </a:moveTo>
                  <a:cubicBezTo>
                    <a:pt x="0" y="776403"/>
                    <a:pt x="9947" y="786342"/>
                    <a:pt x="21038" y="786342"/>
                  </a:cubicBezTo>
                  <a:lnTo>
                    <a:pt x="59856" y="786342"/>
                  </a:lnTo>
                  <a:cubicBezTo>
                    <a:pt x="72003" y="786342"/>
                    <a:pt x="80893" y="776403"/>
                    <a:pt x="80893" y="765320"/>
                  </a:cubicBezTo>
                  <a:lnTo>
                    <a:pt x="80893" y="162810"/>
                  </a:lnTo>
                  <a:lnTo>
                    <a:pt x="82037" y="162810"/>
                  </a:lnTo>
                  <a:lnTo>
                    <a:pt x="590809" y="797424"/>
                  </a:lnTo>
                  <a:lnTo>
                    <a:pt x="610789" y="797424"/>
                  </a:lnTo>
                  <a:cubicBezTo>
                    <a:pt x="621880" y="797424"/>
                    <a:pt x="631827" y="788541"/>
                    <a:pt x="631827" y="777458"/>
                  </a:cubicBezTo>
                  <a:lnTo>
                    <a:pt x="631827" y="32105"/>
                  </a:lnTo>
                  <a:cubicBezTo>
                    <a:pt x="631827" y="21022"/>
                    <a:pt x="621880" y="11083"/>
                    <a:pt x="610789" y="11083"/>
                  </a:cubicBezTo>
                  <a:lnTo>
                    <a:pt x="571972" y="11083"/>
                  </a:lnTo>
                  <a:cubicBezTo>
                    <a:pt x="559824" y="11083"/>
                    <a:pt x="550934" y="21022"/>
                    <a:pt x="550934" y="32105"/>
                  </a:cubicBezTo>
                  <a:lnTo>
                    <a:pt x="550934" y="622477"/>
                  </a:lnTo>
                  <a:lnTo>
                    <a:pt x="548733" y="622477"/>
                  </a:lnTo>
                  <a:lnTo>
                    <a:pt x="48853" y="0"/>
                  </a:lnTo>
                  <a:lnTo>
                    <a:pt x="21126" y="0"/>
                  </a:lnTo>
                  <a:cubicBezTo>
                    <a:pt x="10035" y="0"/>
                    <a:pt x="88" y="8884"/>
                    <a:pt x="88" y="19966"/>
                  </a:cubicBezTo>
                  <a:lnTo>
                    <a:pt x="88" y="765320"/>
                  </a:lnTo>
                  <a:lnTo>
                    <a:pt x="88" y="765320"/>
                  </a:lnTo>
                  <a:close/>
                </a:path>
              </a:pathLst>
            </a:custGeom>
            <a:solidFill>
              <a:srgbClr val="E5007D"/>
            </a:solidFill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2" name="Puolivapaa piirto 31">
              <a:extLst>
                <a:ext uri="{FF2B5EF4-FFF2-40B4-BE49-F238E27FC236}">
                  <a16:creationId xmlns:a16="http://schemas.microsoft.com/office/drawing/2014/main" id="{F723C850-89F2-E9F9-7D54-64B7C37239F9}"/>
                </a:ext>
              </a:extLst>
            </p:cNvPr>
            <p:cNvSpPr/>
            <p:nvPr/>
          </p:nvSpPr>
          <p:spPr>
            <a:xfrm>
              <a:off x="8348145" y="2421144"/>
              <a:ext cx="676340" cy="797600"/>
            </a:xfrm>
            <a:custGeom>
              <a:avLst/>
              <a:gdLst>
                <a:gd name="connsiteX0" fmla="*/ 0 w 676340"/>
                <a:gd name="connsiteY0" fmla="*/ 399944 h 797600"/>
                <a:gd name="connsiteX1" fmla="*/ 400151 w 676340"/>
                <a:gd name="connsiteY1" fmla="*/ 797600 h 797600"/>
                <a:gd name="connsiteX2" fmla="*/ 669500 w 676340"/>
                <a:gd name="connsiteY2" fmla="*/ 690116 h 797600"/>
                <a:gd name="connsiteX3" fmla="*/ 670645 w 676340"/>
                <a:gd name="connsiteY3" fmla="*/ 660210 h 797600"/>
                <a:gd name="connsiteX4" fmla="*/ 637372 w 676340"/>
                <a:gd name="connsiteY4" fmla="*/ 630305 h 797600"/>
                <a:gd name="connsiteX5" fmla="*/ 610789 w 676340"/>
                <a:gd name="connsiteY5" fmla="*/ 633647 h 797600"/>
                <a:gd name="connsiteX6" fmla="*/ 399095 w 676340"/>
                <a:gd name="connsiteY6" fmla="*/ 716679 h 797600"/>
                <a:gd name="connsiteX7" fmla="*/ 89871 w 676340"/>
                <a:gd name="connsiteY7" fmla="*/ 398800 h 797600"/>
                <a:gd name="connsiteX8" fmla="*/ 399095 w 676340"/>
                <a:gd name="connsiteY8" fmla="*/ 79778 h 797600"/>
                <a:gd name="connsiteX9" fmla="*/ 610789 w 676340"/>
                <a:gd name="connsiteY9" fmla="*/ 162810 h 797600"/>
                <a:gd name="connsiteX10" fmla="*/ 639573 w 676340"/>
                <a:gd name="connsiteY10" fmla="*/ 163953 h 797600"/>
                <a:gd name="connsiteX11" fmla="*/ 669500 w 676340"/>
                <a:gd name="connsiteY11" fmla="*/ 134048 h 797600"/>
                <a:gd name="connsiteX12" fmla="*/ 668444 w 676340"/>
                <a:gd name="connsiteY12" fmla="*/ 102998 h 797600"/>
                <a:gd name="connsiteX13" fmla="*/ 400239 w 676340"/>
                <a:gd name="connsiteY13" fmla="*/ 0 h 797600"/>
                <a:gd name="connsiteX14" fmla="*/ 88 w 676340"/>
                <a:gd name="connsiteY14" fmla="*/ 399856 h 797600"/>
                <a:gd name="connsiteX15" fmla="*/ 88 w 676340"/>
                <a:gd name="connsiteY15" fmla="*/ 399856 h 797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676340" h="797600">
                  <a:moveTo>
                    <a:pt x="0" y="399944"/>
                  </a:moveTo>
                  <a:cubicBezTo>
                    <a:pt x="0" y="621509"/>
                    <a:pt x="178422" y="797600"/>
                    <a:pt x="400151" y="797600"/>
                  </a:cubicBezTo>
                  <a:cubicBezTo>
                    <a:pt x="498824" y="797600"/>
                    <a:pt x="594153" y="763297"/>
                    <a:pt x="669500" y="690116"/>
                  </a:cubicBezTo>
                  <a:cubicBezTo>
                    <a:pt x="677246" y="682376"/>
                    <a:pt x="679447" y="666895"/>
                    <a:pt x="670645" y="660210"/>
                  </a:cubicBezTo>
                  <a:lnTo>
                    <a:pt x="637372" y="630305"/>
                  </a:lnTo>
                  <a:cubicBezTo>
                    <a:pt x="630683" y="625907"/>
                    <a:pt x="621880" y="624764"/>
                    <a:pt x="610789" y="633647"/>
                  </a:cubicBezTo>
                  <a:cubicBezTo>
                    <a:pt x="552078" y="677978"/>
                    <a:pt x="495567" y="716679"/>
                    <a:pt x="399095" y="716679"/>
                  </a:cubicBezTo>
                  <a:cubicBezTo>
                    <a:pt x="223930" y="716679"/>
                    <a:pt x="89871" y="569350"/>
                    <a:pt x="89871" y="398800"/>
                  </a:cubicBezTo>
                  <a:cubicBezTo>
                    <a:pt x="89871" y="228250"/>
                    <a:pt x="223930" y="79778"/>
                    <a:pt x="399095" y="79778"/>
                  </a:cubicBezTo>
                  <a:cubicBezTo>
                    <a:pt x="474442" y="79778"/>
                    <a:pt x="553135" y="113026"/>
                    <a:pt x="610789" y="162810"/>
                  </a:cubicBezTo>
                  <a:cubicBezTo>
                    <a:pt x="621880" y="173892"/>
                    <a:pt x="630771" y="174948"/>
                    <a:pt x="639573" y="163953"/>
                  </a:cubicBezTo>
                  <a:lnTo>
                    <a:pt x="669500" y="134048"/>
                  </a:lnTo>
                  <a:cubicBezTo>
                    <a:pt x="678391" y="125164"/>
                    <a:pt x="677246" y="111882"/>
                    <a:pt x="668444" y="102998"/>
                  </a:cubicBezTo>
                  <a:cubicBezTo>
                    <a:pt x="593097" y="38789"/>
                    <a:pt x="512116" y="0"/>
                    <a:pt x="400239" y="0"/>
                  </a:cubicBezTo>
                  <a:cubicBezTo>
                    <a:pt x="178598" y="0"/>
                    <a:pt x="88" y="178290"/>
                    <a:pt x="88" y="399856"/>
                  </a:cubicBezTo>
                  <a:lnTo>
                    <a:pt x="88" y="399856"/>
                  </a:lnTo>
                  <a:close/>
                </a:path>
              </a:pathLst>
            </a:custGeom>
            <a:solidFill>
              <a:srgbClr val="E5007D"/>
            </a:solidFill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3" name="Puolivapaa piirto 32">
              <a:extLst>
                <a:ext uri="{FF2B5EF4-FFF2-40B4-BE49-F238E27FC236}">
                  <a16:creationId xmlns:a16="http://schemas.microsoft.com/office/drawing/2014/main" id="{199D712B-B768-0558-2B22-62AB2C2BEEB9}"/>
                </a:ext>
              </a:extLst>
            </p:cNvPr>
            <p:cNvSpPr/>
            <p:nvPr/>
          </p:nvSpPr>
          <p:spPr>
            <a:xfrm>
              <a:off x="9188321" y="2432491"/>
              <a:ext cx="478755" cy="775171"/>
            </a:xfrm>
            <a:custGeom>
              <a:avLst/>
              <a:gdLst>
                <a:gd name="connsiteX0" fmla="*/ 0 w 478755"/>
                <a:gd name="connsiteY0" fmla="*/ 754149 h 775171"/>
                <a:gd name="connsiteX1" fmla="*/ 21038 w 478755"/>
                <a:gd name="connsiteY1" fmla="*/ 775171 h 775171"/>
                <a:gd name="connsiteX2" fmla="*/ 457718 w 478755"/>
                <a:gd name="connsiteY2" fmla="*/ 775171 h 775171"/>
                <a:gd name="connsiteX3" fmla="*/ 478755 w 478755"/>
                <a:gd name="connsiteY3" fmla="*/ 754149 h 775171"/>
                <a:gd name="connsiteX4" fmla="*/ 478755 w 478755"/>
                <a:gd name="connsiteY4" fmla="*/ 722045 h 775171"/>
                <a:gd name="connsiteX5" fmla="*/ 457718 w 478755"/>
                <a:gd name="connsiteY5" fmla="*/ 701023 h 775171"/>
                <a:gd name="connsiteX6" fmla="*/ 85294 w 478755"/>
                <a:gd name="connsiteY6" fmla="*/ 701023 h 775171"/>
                <a:gd name="connsiteX7" fmla="*/ 85294 w 478755"/>
                <a:gd name="connsiteY7" fmla="*/ 418591 h 775171"/>
                <a:gd name="connsiteX8" fmla="*/ 403408 w 478755"/>
                <a:gd name="connsiteY8" fmla="*/ 418591 h 775171"/>
                <a:gd name="connsiteX9" fmla="*/ 424445 w 478755"/>
                <a:gd name="connsiteY9" fmla="*/ 397569 h 775171"/>
                <a:gd name="connsiteX10" fmla="*/ 424445 w 478755"/>
                <a:gd name="connsiteY10" fmla="*/ 365464 h 775171"/>
                <a:gd name="connsiteX11" fmla="*/ 403408 w 478755"/>
                <a:gd name="connsiteY11" fmla="*/ 344442 h 775171"/>
                <a:gd name="connsiteX12" fmla="*/ 85294 w 478755"/>
                <a:gd name="connsiteY12" fmla="*/ 344442 h 775171"/>
                <a:gd name="connsiteX13" fmla="*/ 85294 w 478755"/>
                <a:gd name="connsiteY13" fmla="*/ 74148 h 775171"/>
                <a:gd name="connsiteX14" fmla="*/ 457718 w 478755"/>
                <a:gd name="connsiteY14" fmla="*/ 74148 h 775171"/>
                <a:gd name="connsiteX15" fmla="*/ 478755 w 478755"/>
                <a:gd name="connsiteY15" fmla="*/ 53126 h 775171"/>
                <a:gd name="connsiteX16" fmla="*/ 478755 w 478755"/>
                <a:gd name="connsiteY16" fmla="*/ 21022 h 775171"/>
                <a:gd name="connsiteX17" fmla="*/ 457718 w 478755"/>
                <a:gd name="connsiteY17" fmla="*/ 0 h 775171"/>
                <a:gd name="connsiteX18" fmla="*/ 21038 w 478755"/>
                <a:gd name="connsiteY18" fmla="*/ 0 h 775171"/>
                <a:gd name="connsiteX19" fmla="*/ 0 w 478755"/>
                <a:gd name="connsiteY19" fmla="*/ 21022 h 775171"/>
                <a:gd name="connsiteX20" fmla="*/ 0 w 478755"/>
                <a:gd name="connsiteY20" fmla="*/ 754237 h 775171"/>
                <a:gd name="connsiteX21" fmla="*/ 0 w 478755"/>
                <a:gd name="connsiteY21" fmla="*/ 754237 h 775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78755" h="775171">
                  <a:moveTo>
                    <a:pt x="0" y="754149"/>
                  </a:moveTo>
                  <a:cubicBezTo>
                    <a:pt x="0" y="765232"/>
                    <a:pt x="8890" y="775171"/>
                    <a:pt x="21038" y="775171"/>
                  </a:cubicBezTo>
                  <a:lnTo>
                    <a:pt x="457718" y="775171"/>
                  </a:lnTo>
                  <a:cubicBezTo>
                    <a:pt x="469865" y="775171"/>
                    <a:pt x="478755" y="765232"/>
                    <a:pt x="478755" y="754149"/>
                  </a:cubicBezTo>
                  <a:lnTo>
                    <a:pt x="478755" y="722045"/>
                  </a:lnTo>
                  <a:cubicBezTo>
                    <a:pt x="478755" y="710962"/>
                    <a:pt x="469865" y="701023"/>
                    <a:pt x="457718" y="701023"/>
                  </a:cubicBezTo>
                  <a:lnTo>
                    <a:pt x="85294" y="701023"/>
                  </a:lnTo>
                  <a:lnTo>
                    <a:pt x="85294" y="418591"/>
                  </a:lnTo>
                  <a:lnTo>
                    <a:pt x="403408" y="418591"/>
                  </a:lnTo>
                  <a:cubicBezTo>
                    <a:pt x="414498" y="418591"/>
                    <a:pt x="424445" y="409707"/>
                    <a:pt x="424445" y="397569"/>
                  </a:cubicBezTo>
                  <a:lnTo>
                    <a:pt x="424445" y="365464"/>
                  </a:lnTo>
                  <a:cubicBezTo>
                    <a:pt x="424445" y="354382"/>
                    <a:pt x="414498" y="344442"/>
                    <a:pt x="403408" y="344442"/>
                  </a:cubicBezTo>
                  <a:lnTo>
                    <a:pt x="85294" y="344442"/>
                  </a:lnTo>
                  <a:lnTo>
                    <a:pt x="85294" y="74148"/>
                  </a:lnTo>
                  <a:lnTo>
                    <a:pt x="457718" y="74148"/>
                  </a:lnTo>
                  <a:cubicBezTo>
                    <a:pt x="469865" y="74148"/>
                    <a:pt x="478755" y="64209"/>
                    <a:pt x="478755" y="53126"/>
                  </a:cubicBezTo>
                  <a:lnTo>
                    <a:pt x="478755" y="21022"/>
                  </a:lnTo>
                  <a:cubicBezTo>
                    <a:pt x="478755" y="9939"/>
                    <a:pt x="469865" y="0"/>
                    <a:pt x="457718" y="0"/>
                  </a:cubicBezTo>
                  <a:lnTo>
                    <a:pt x="21038" y="0"/>
                  </a:lnTo>
                  <a:cubicBezTo>
                    <a:pt x="8890" y="0"/>
                    <a:pt x="0" y="9939"/>
                    <a:pt x="0" y="21022"/>
                  </a:cubicBezTo>
                  <a:lnTo>
                    <a:pt x="0" y="754237"/>
                  </a:lnTo>
                  <a:lnTo>
                    <a:pt x="0" y="754237"/>
                  </a:lnTo>
                  <a:close/>
                </a:path>
              </a:pathLst>
            </a:custGeom>
            <a:solidFill>
              <a:srgbClr val="E5007D"/>
            </a:solidFill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4" name="Puolivapaa piirto 33">
              <a:extLst>
                <a:ext uri="{FF2B5EF4-FFF2-40B4-BE49-F238E27FC236}">
                  <a16:creationId xmlns:a16="http://schemas.microsoft.com/office/drawing/2014/main" id="{DCD409DE-E722-CCB6-B57A-D33586365E29}"/>
                </a:ext>
              </a:extLst>
            </p:cNvPr>
            <p:cNvSpPr/>
            <p:nvPr/>
          </p:nvSpPr>
          <p:spPr>
            <a:xfrm>
              <a:off x="4955136" y="3463267"/>
              <a:ext cx="478755" cy="775171"/>
            </a:xfrm>
            <a:custGeom>
              <a:avLst/>
              <a:gdLst>
                <a:gd name="connsiteX0" fmla="*/ 0 w 478755"/>
                <a:gd name="connsiteY0" fmla="*/ 754149 h 775171"/>
                <a:gd name="connsiteX1" fmla="*/ 21038 w 478755"/>
                <a:gd name="connsiteY1" fmla="*/ 775171 h 775171"/>
                <a:gd name="connsiteX2" fmla="*/ 64257 w 478755"/>
                <a:gd name="connsiteY2" fmla="*/ 775171 h 775171"/>
                <a:gd name="connsiteX3" fmla="*/ 85294 w 478755"/>
                <a:gd name="connsiteY3" fmla="*/ 754149 h 775171"/>
                <a:gd name="connsiteX4" fmla="*/ 85294 w 478755"/>
                <a:gd name="connsiteY4" fmla="*/ 451751 h 775171"/>
                <a:gd name="connsiteX5" fmla="*/ 403408 w 478755"/>
                <a:gd name="connsiteY5" fmla="*/ 451751 h 775171"/>
                <a:gd name="connsiteX6" fmla="*/ 424445 w 478755"/>
                <a:gd name="connsiteY6" fmla="*/ 430729 h 775171"/>
                <a:gd name="connsiteX7" fmla="*/ 424445 w 478755"/>
                <a:gd name="connsiteY7" fmla="*/ 398624 h 775171"/>
                <a:gd name="connsiteX8" fmla="*/ 403408 w 478755"/>
                <a:gd name="connsiteY8" fmla="*/ 377602 h 775171"/>
                <a:gd name="connsiteX9" fmla="*/ 85294 w 478755"/>
                <a:gd name="connsiteY9" fmla="*/ 377602 h 775171"/>
                <a:gd name="connsiteX10" fmla="*/ 85294 w 478755"/>
                <a:gd name="connsiteY10" fmla="*/ 74148 h 775171"/>
                <a:gd name="connsiteX11" fmla="*/ 457718 w 478755"/>
                <a:gd name="connsiteY11" fmla="*/ 74148 h 775171"/>
                <a:gd name="connsiteX12" fmla="*/ 478755 w 478755"/>
                <a:gd name="connsiteY12" fmla="*/ 53126 h 775171"/>
                <a:gd name="connsiteX13" fmla="*/ 478755 w 478755"/>
                <a:gd name="connsiteY13" fmla="*/ 21022 h 775171"/>
                <a:gd name="connsiteX14" fmla="*/ 457718 w 478755"/>
                <a:gd name="connsiteY14" fmla="*/ 0 h 775171"/>
                <a:gd name="connsiteX15" fmla="*/ 21038 w 478755"/>
                <a:gd name="connsiteY15" fmla="*/ 0 h 775171"/>
                <a:gd name="connsiteX16" fmla="*/ 0 w 478755"/>
                <a:gd name="connsiteY16" fmla="*/ 21022 h 775171"/>
                <a:gd name="connsiteX17" fmla="*/ 0 w 478755"/>
                <a:gd name="connsiteY17" fmla="*/ 754237 h 775171"/>
                <a:gd name="connsiteX18" fmla="*/ 0 w 478755"/>
                <a:gd name="connsiteY18" fmla="*/ 754237 h 775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78755" h="775171">
                  <a:moveTo>
                    <a:pt x="0" y="754149"/>
                  </a:moveTo>
                  <a:cubicBezTo>
                    <a:pt x="0" y="765232"/>
                    <a:pt x="8890" y="775171"/>
                    <a:pt x="21038" y="775171"/>
                  </a:cubicBezTo>
                  <a:lnTo>
                    <a:pt x="64257" y="775171"/>
                  </a:lnTo>
                  <a:cubicBezTo>
                    <a:pt x="75347" y="775171"/>
                    <a:pt x="85294" y="765232"/>
                    <a:pt x="85294" y="754149"/>
                  </a:cubicBezTo>
                  <a:lnTo>
                    <a:pt x="85294" y="451751"/>
                  </a:lnTo>
                  <a:lnTo>
                    <a:pt x="403408" y="451751"/>
                  </a:lnTo>
                  <a:cubicBezTo>
                    <a:pt x="414499" y="451751"/>
                    <a:pt x="424445" y="441811"/>
                    <a:pt x="424445" y="430729"/>
                  </a:cubicBezTo>
                  <a:lnTo>
                    <a:pt x="424445" y="398624"/>
                  </a:lnTo>
                  <a:cubicBezTo>
                    <a:pt x="424445" y="387542"/>
                    <a:pt x="414499" y="377602"/>
                    <a:pt x="403408" y="377602"/>
                  </a:cubicBezTo>
                  <a:lnTo>
                    <a:pt x="85294" y="377602"/>
                  </a:lnTo>
                  <a:lnTo>
                    <a:pt x="85294" y="74148"/>
                  </a:lnTo>
                  <a:lnTo>
                    <a:pt x="457718" y="74148"/>
                  </a:lnTo>
                  <a:cubicBezTo>
                    <a:pt x="469865" y="74148"/>
                    <a:pt x="478755" y="64209"/>
                    <a:pt x="478755" y="53126"/>
                  </a:cubicBezTo>
                  <a:lnTo>
                    <a:pt x="478755" y="21022"/>
                  </a:lnTo>
                  <a:cubicBezTo>
                    <a:pt x="478755" y="9939"/>
                    <a:pt x="469865" y="0"/>
                    <a:pt x="457718" y="0"/>
                  </a:cubicBezTo>
                  <a:lnTo>
                    <a:pt x="21038" y="0"/>
                  </a:lnTo>
                  <a:cubicBezTo>
                    <a:pt x="8890" y="0"/>
                    <a:pt x="0" y="9939"/>
                    <a:pt x="0" y="21022"/>
                  </a:cubicBezTo>
                  <a:lnTo>
                    <a:pt x="0" y="754237"/>
                  </a:lnTo>
                  <a:lnTo>
                    <a:pt x="0" y="754237"/>
                  </a:lnTo>
                  <a:close/>
                </a:path>
              </a:pathLst>
            </a:custGeom>
            <a:solidFill>
              <a:srgbClr val="E5007D"/>
            </a:solidFill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5" name="Puolivapaa piirto 34">
              <a:extLst>
                <a:ext uri="{FF2B5EF4-FFF2-40B4-BE49-F238E27FC236}">
                  <a16:creationId xmlns:a16="http://schemas.microsoft.com/office/drawing/2014/main" id="{B2EBA9E3-034D-DFDD-F53E-A47349E73967}"/>
                </a:ext>
              </a:extLst>
            </p:cNvPr>
            <p:cNvSpPr/>
            <p:nvPr/>
          </p:nvSpPr>
          <p:spPr>
            <a:xfrm>
              <a:off x="5619267" y="3463179"/>
              <a:ext cx="86438" cy="775259"/>
            </a:xfrm>
            <a:custGeom>
              <a:avLst/>
              <a:gdLst>
                <a:gd name="connsiteX0" fmla="*/ 0 w 86438"/>
                <a:gd name="connsiteY0" fmla="*/ 754237 h 775259"/>
                <a:gd name="connsiteX1" fmla="*/ 21037 w 86438"/>
                <a:gd name="connsiteY1" fmla="*/ 775259 h 775259"/>
                <a:gd name="connsiteX2" fmla="*/ 65401 w 86438"/>
                <a:gd name="connsiteY2" fmla="*/ 775259 h 775259"/>
                <a:gd name="connsiteX3" fmla="*/ 86438 w 86438"/>
                <a:gd name="connsiteY3" fmla="*/ 754237 h 775259"/>
                <a:gd name="connsiteX4" fmla="*/ 86438 w 86438"/>
                <a:gd name="connsiteY4" fmla="*/ 21022 h 775259"/>
                <a:gd name="connsiteX5" fmla="*/ 65401 w 86438"/>
                <a:gd name="connsiteY5" fmla="*/ 0 h 775259"/>
                <a:gd name="connsiteX6" fmla="*/ 21037 w 86438"/>
                <a:gd name="connsiteY6" fmla="*/ 0 h 775259"/>
                <a:gd name="connsiteX7" fmla="*/ 0 w 86438"/>
                <a:gd name="connsiteY7" fmla="*/ 21022 h 775259"/>
                <a:gd name="connsiteX8" fmla="*/ 0 w 86438"/>
                <a:gd name="connsiteY8" fmla="*/ 754237 h 775259"/>
                <a:gd name="connsiteX9" fmla="*/ 0 w 86438"/>
                <a:gd name="connsiteY9" fmla="*/ 754237 h 775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6438" h="775259">
                  <a:moveTo>
                    <a:pt x="0" y="754237"/>
                  </a:moveTo>
                  <a:cubicBezTo>
                    <a:pt x="0" y="765320"/>
                    <a:pt x="9947" y="775259"/>
                    <a:pt x="21037" y="775259"/>
                  </a:cubicBezTo>
                  <a:lnTo>
                    <a:pt x="65401" y="775259"/>
                  </a:lnTo>
                  <a:cubicBezTo>
                    <a:pt x="76492" y="775259"/>
                    <a:pt x="86438" y="765320"/>
                    <a:pt x="86438" y="754237"/>
                  </a:cubicBezTo>
                  <a:lnTo>
                    <a:pt x="86438" y="21022"/>
                  </a:lnTo>
                  <a:cubicBezTo>
                    <a:pt x="86438" y="9939"/>
                    <a:pt x="76492" y="0"/>
                    <a:pt x="65401" y="0"/>
                  </a:cubicBezTo>
                  <a:lnTo>
                    <a:pt x="21037" y="0"/>
                  </a:lnTo>
                  <a:cubicBezTo>
                    <a:pt x="9947" y="0"/>
                    <a:pt x="0" y="9939"/>
                    <a:pt x="0" y="21022"/>
                  </a:cubicBezTo>
                  <a:lnTo>
                    <a:pt x="0" y="754237"/>
                  </a:lnTo>
                  <a:lnTo>
                    <a:pt x="0" y="754237"/>
                  </a:lnTo>
                  <a:close/>
                </a:path>
              </a:pathLst>
            </a:custGeom>
            <a:solidFill>
              <a:srgbClr val="E5007D"/>
            </a:solidFill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6" name="Puolivapaa piirto 35">
              <a:extLst>
                <a:ext uri="{FF2B5EF4-FFF2-40B4-BE49-F238E27FC236}">
                  <a16:creationId xmlns:a16="http://schemas.microsoft.com/office/drawing/2014/main" id="{A9ED5F68-9743-D282-2CC9-59EFD8B556D5}"/>
                </a:ext>
              </a:extLst>
            </p:cNvPr>
            <p:cNvSpPr/>
            <p:nvPr/>
          </p:nvSpPr>
          <p:spPr>
            <a:xfrm>
              <a:off x="5943014" y="3452096"/>
              <a:ext cx="631826" cy="797424"/>
            </a:xfrm>
            <a:custGeom>
              <a:avLst/>
              <a:gdLst>
                <a:gd name="connsiteX0" fmla="*/ 0 w 631826"/>
                <a:gd name="connsiteY0" fmla="*/ 765320 h 797424"/>
                <a:gd name="connsiteX1" fmla="*/ 21037 w 631826"/>
                <a:gd name="connsiteY1" fmla="*/ 786342 h 797424"/>
                <a:gd name="connsiteX2" fmla="*/ 59855 w 631826"/>
                <a:gd name="connsiteY2" fmla="*/ 786342 h 797424"/>
                <a:gd name="connsiteX3" fmla="*/ 80893 w 631826"/>
                <a:gd name="connsiteY3" fmla="*/ 765320 h 797424"/>
                <a:gd name="connsiteX4" fmla="*/ 80893 w 631826"/>
                <a:gd name="connsiteY4" fmla="*/ 162810 h 797424"/>
                <a:gd name="connsiteX5" fmla="*/ 82037 w 631826"/>
                <a:gd name="connsiteY5" fmla="*/ 162810 h 797424"/>
                <a:gd name="connsiteX6" fmla="*/ 590808 w 631826"/>
                <a:gd name="connsiteY6" fmla="*/ 797425 h 797424"/>
                <a:gd name="connsiteX7" fmla="*/ 610789 w 631826"/>
                <a:gd name="connsiteY7" fmla="*/ 797425 h 797424"/>
                <a:gd name="connsiteX8" fmla="*/ 631826 w 631826"/>
                <a:gd name="connsiteY8" fmla="*/ 777458 h 797424"/>
                <a:gd name="connsiteX9" fmla="*/ 631826 w 631826"/>
                <a:gd name="connsiteY9" fmla="*/ 32105 h 797424"/>
                <a:gd name="connsiteX10" fmla="*/ 610789 w 631826"/>
                <a:gd name="connsiteY10" fmla="*/ 11083 h 797424"/>
                <a:gd name="connsiteX11" fmla="*/ 571971 w 631826"/>
                <a:gd name="connsiteY11" fmla="*/ 11083 h 797424"/>
                <a:gd name="connsiteX12" fmla="*/ 550934 w 631826"/>
                <a:gd name="connsiteY12" fmla="*/ 32105 h 797424"/>
                <a:gd name="connsiteX13" fmla="*/ 550934 w 631826"/>
                <a:gd name="connsiteY13" fmla="*/ 622477 h 797424"/>
                <a:gd name="connsiteX14" fmla="*/ 548733 w 631826"/>
                <a:gd name="connsiteY14" fmla="*/ 622477 h 797424"/>
                <a:gd name="connsiteX15" fmla="*/ 48852 w 631826"/>
                <a:gd name="connsiteY15" fmla="*/ 0 h 797424"/>
                <a:gd name="connsiteX16" fmla="*/ 21125 w 631826"/>
                <a:gd name="connsiteY16" fmla="*/ 0 h 797424"/>
                <a:gd name="connsiteX17" fmla="*/ 88 w 631826"/>
                <a:gd name="connsiteY17" fmla="*/ 19966 h 797424"/>
                <a:gd name="connsiteX18" fmla="*/ 88 w 631826"/>
                <a:gd name="connsiteY18" fmla="*/ 765320 h 797424"/>
                <a:gd name="connsiteX19" fmla="*/ 88 w 631826"/>
                <a:gd name="connsiteY19" fmla="*/ 765320 h 79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31826" h="797424">
                  <a:moveTo>
                    <a:pt x="0" y="765320"/>
                  </a:moveTo>
                  <a:cubicBezTo>
                    <a:pt x="0" y="776403"/>
                    <a:pt x="9947" y="786342"/>
                    <a:pt x="21037" y="786342"/>
                  </a:cubicBezTo>
                  <a:lnTo>
                    <a:pt x="59855" y="786342"/>
                  </a:lnTo>
                  <a:cubicBezTo>
                    <a:pt x="72091" y="786342"/>
                    <a:pt x="80893" y="776403"/>
                    <a:pt x="80893" y="765320"/>
                  </a:cubicBezTo>
                  <a:lnTo>
                    <a:pt x="80893" y="162810"/>
                  </a:lnTo>
                  <a:lnTo>
                    <a:pt x="82037" y="162810"/>
                  </a:lnTo>
                  <a:lnTo>
                    <a:pt x="590808" y="797425"/>
                  </a:lnTo>
                  <a:lnTo>
                    <a:pt x="610789" y="797425"/>
                  </a:lnTo>
                  <a:cubicBezTo>
                    <a:pt x="621880" y="797425"/>
                    <a:pt x="631826" y="788541"/>
                    <a:pt x="631826" y="777458"/>
                  </a:cubicBezTo>
                  <a:lnTo>
                    <a:pt x="631826" y="32105"/>
                  </a:lnTo>
                  <a:cubicBezTo>
                    <a:pt x="631826" y="21022"/>
                    <a:pt x="621880" y="11083"/>
                    <a:pt x="610789" y="11083"/>
                  </a:cubicBezTo>
                  <a:lnTo>
                    <a:pt x="571971" y="11083"/>
                  </a:lnTo>
                  <a:cubicBezTo>
                    <a:pt x="559824" y="11083"/>
                    <a:pt x="550934" y="21022"/>
                    <a:pt x="550934" y="32105"/>
                  </a:cubicBezTo>
                  <a:lnTo>
                    <a:pt x="550934" y="622477"/>
                  </a:lnTo>
                  <a:lnTo>
                    <a:pt x="548733" y="622477"/>
                  </a:lnTo>
                  <a:lnTo>
                    <a:pt x="48852" y="0"/>
                  </a:lnTo>
                  <a:lnTo>
                    <a:pt x="21125" y="0"/>
                  </a:lnTo>
                  <a:cubicBezTo>
                    <a:pt x="10034" y="0"/>
                    <a:pt x="88" y="8884"/>
                    <a:pt x="88" y="19966"/>
                  </a:cubicBezTo>
                  <a:lnTo>
                    <a:pt x="88" y="765320"/>
                  </a:lnTo>
                  <a:lnTo>
                    <a:pt x="88" y="765320"/>
                  </a:lnTo>
                  <a:close/>
                </a:path>
              </a:pathLst>
            </a:custGeom>
            <a:solidFill>
              <a:srgbClr val="E5007D"/>
            </a:solidFill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7" name="Puolivapaa piirto 36">
              <a:extLst>
                <a:ext uri="{FF2B5EF4-FFF2-40B4-BE49-F238E27FC236}">
                  <a16:creationId xmlns:a16="http://schemas.microsoft.com/office/drawing/2014/main" id="{4231B2A8-08BA-8E0A-C1E2-C63ED5DEA45B}"/>
                </a:ext>
              </a:extLst>
            </p:cNvPr>
            <p:cNvSpPr/>
            <p:nvPr/>
          </p:nvSpPr>
          <p:spPr>
            <a:xfrm>
              <a:off x="6811973" y="3463179"/>
              <a:ext cx="425589" cy="775259"/>
            </a:xfrm>
            <a:custGeom>
              <a:avLst/>
              <a:gdLst>
                <a:gd name="connsiteX0" fmla="*/ 0 w 425589"/>
                <a:gd name="connsiteY0" fmla="*/ 754237 h 775259"/>
                <a:gd name="connsiteX1" fmla="*/ 21038 w 425589"/>
                <a:gd name="connsiteY1" fmla="*/ 775259 h 775259"/>
                <a:gd name="connsiteX2" fmla="*/ 404552 w 425589"/>
                <a:gd name="connsiteY2" fmla="*/ 775259 h 775259"/>
                <a:gd name="connsiteX3" fmla="*/ 425590 w 425589"/>
                <a:gd name="connsiteY3" fmla="*/ 754237 h 775259"/>
                <a:gd name="connsiteX4" fmla="*/ 425590 w 425589"/>
                <a:gd name="connsiteY4" fmla="*/ 722133 h 775259"/>
                <a:gd name="connsiteX5" fmla="*/ 404552 w 425589"/>
                <a:gd name="connsiteY5" fmla="*/ 701111 h 775259"/>
                <a:gd name="connsiteX6" fmla="*/ 85294 w 425589"/>
                <a:gd name="connsiteY6" fmla="*/ 701111 h 775259"/>
                <a:gd name="connsiteX7" fmla="*/ 85294 w 425589"/>
                <a:gd name="connsiteY7" fmla="*/ 21022 h 775259"/>
                <a:gd name="connsiteX8" fmla="*/ 64257 w 425589"/>
                <a:gd name="connsiteY8" fmla="*/ 0 h 775259"/>
                <a:gd name="connsiteX9" fmla="*/ 21038 w 425589"/>
                <a:gd name="connsiteY9" fmla="*/ 0 h 775259"/>
                <a:gd name="connsiteX10" fmla="*/ 0 w 425589"/>
                <a:gd name="connsiteY10" fmla="*/ 21022 h 775259"/>
                <a:gd name="connsiteX11" fmla="*/ 0 w 425589"/>
                <a:gd name="connsiteY11" fmla="*/ 754237 h 775259"/>
                <a:gd name="connsiteX12" fmla="*/ 0 w 425589"/>
                <a:gd name="connsiteY12" fmla="*/ 754237 h 775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5589" h="775259">
                  <a:moveTo>
                    <a:pt x="0" y="754237"/>
                  </a:moveTo>
                  <a:cubicBezTo>
                    <a:pt x="0" y="765320"/>
                    <a:pt x="8890" y="775259"/>
                    <a:pt x="21038" y="775259"/>
                  </a:cubicBezTo>
                  <a:lnTo>
                    <a:pt x="404552" y="775259"/>
                  </a:lnTo>
                  <a:cubicBezTo>
                    <a:pt x="416788" y="775259"/>
                    <a:pt x="425590" y="765320"/>
                    <a:pt x="425590" y="754237"/>
                  </a:cubicBezTo>
                  <a:lnTo>
                    <a:pt x="425590" y="722133"/>
                  </a:lnTo>
                  <a:cubicBezTo>
                    <a:pt x="425590" y="711050"/>
                    <a:pt x="416699" y="701111"/>
                    <a:pt x="404552" y="701111"/>
                  </a:cubicBezTo>
                  <a:lnTo>
                    <a:pt x="85294" y="701111"/>
                  </a:lnTo>
                  <a:lnTo>
                    <a:pt x="85294" y="21022"/>
                  </a:lnTo>
                  <a:cubicBezTo>
                    <a:pt x="85294" y="9939"/>
                    <a:pt x="75347" y="0"/>
                    <a:pt x="64257" y="0"/>
                  </a:cubicBezTo>
                  <a:lnTo>
                    <a:pt x="21038" y="0"/>
                  </a:lnTo>
                  <a:cubicBezTo>
                    <a:pt x="8890" y="0"/>
                    <a:pt x="0" y="9939"/>
                    <a:pt x="0" y="21022"/>
                  </a:cubicBezTo>
                  <a:lnTo>
                    <a:pt x="0" y="754237"/>
                  </a:lnTo>
                  <a:lnTo>
                    <a:pt x="0" y="754237"/>
                  </a:lnTo>
                  <a:close/>
                </a:path>
              </a:pathLst>
            </a:custGeom>
            <a:solidFill>
              <a:srgbClr val="E5007D"/>
            </a:solidFill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8" name="Puolivapaa piirto 37">
              <a:extLst>
                <a:ext uri="{FF2B5EF4-FFF2-40B4-BE49-F238E27FC236}">
                  <a16:creationId xmlns:a16="http://schemas.microsoft.com/office/drawing/2014/main" id="{51A1095C-4AB0-B0BB-B2A9-6E31D81BCBB6}"/>
                </a:ext>
              </a:extLst>
            </p:cNvPr>
            <p:cNvSpPr/>
            <p:nvPr/>
          </p:nvSpPr>
          <p:spPr>
            <a:xfrm>
              <a:off x="7322412" y="3452008"/>
              <a:ext cx="718097" cy="789948"/>
            </a:xfrm>
            <a:custGeom>
              <a:avLst/>
              <a:gdLst>
                <a:gd name="connsiteX0" fmla="*/ 555955 w 718097"/>
                <a:gd name="connsiteY0" fmla="*/ 598200 h 789948"/>
                <a:gd name="connsiteX1" fmla="*/ 162318 w 718097"/>
                <a:gd name="connsiteY1" fmla="*/ 598200 h 789948"/>
                <a:gd name="connsiteX2" fmla="*/ 354648 w 718097"/>
                <a:gd name="connsiteY2" fmla="*/ 160259 h 789948"/>
                <a:gd name="connsiteX3" fmla="*/ 363450 w 718097"/>
                <a:gd name="connsiteY3" fmla="*/ 160259 h 789948"/>
                <a:gd name="connsiteX4" fmla="*/ 555955 w 718097"/>
                <a:gd name="connsiteY4" fmla="*/ 598200 h 789948"/>
                <a:gd name="connsiteX5" fmla="*/ 715892 w 718097"/>
                <a:gd name="connsiteY5" fmla="*/ 761010 h 789948"/>
                <a:gd name="connsiteX6" fmla="*/ 384311 w 718097"/>
                <a:gd name="connsiteY6" fmla="*/ 12226 h 789948"/>
                <a:gd name="connsiteX7" fmla="*/ 365650 w 718097"/>
                <a:gd name="connsiteY7" fmla="*/ 0 h 789948"/>
                <a:gd name="connsiteX8" fmla="*/ 354648 w 718097"/>
                <a:gd name="connsiteY8" fmla="*/ 0 h 789948"/>
                <a:gd name="connsiteX9" fmla="*/ 335987 w 718097"/>
                <a:gd name="connsiteY9" fmla="*/ 12226 h 789948"/>
                <a:gd name="connsiteX10" fmla="*/ 2205 w 718097"/>
                <a:gd name="connsiteY10" fmla="*/ 761010 h 789948"/>
                <a:gd name="connsiteX11" fmla="*/ 20866 w 718097"/>
                <a:gd name="connsiteY11" fmla="*/ 789948 h 789948"/>
                <a:gd name="connsiteX12" fmla="*/ 64789 w 718097"/>
                <a:gd name="connsiteY12" fmla="*/ 789948 h 789948"/>
                <a:gd name="connsiteX13" fmla="*/ 83450 w 718097"/>
                <a:gd name="connsiteY13" fmla="*/ 777722 h 789948"/>
                <a:gd name="connsiteX14" fmla="*/ 129574 w 718097"/>
                <a:gd name="connsiteY14" fmla="*/ 672788 h 789948"/>
                <a:gd name="connsiteX15" fmla="*/ 588612 w 718097"/>
                <a:gd name="connsiteY15" fmla="*/ 672788 h 789948"/>
                <a:gd name="connsiteX16" fmla="*/ 634648 w 718097"/>
                <a:gd name="connsiteY16" fmla="*/ 777722 h 789948"/>
                <a:gd name="connsiteX17" fmla="*/ 653308 w 718097"/>
                <a:gd name="connsiteY17" fmla="*/ 789948 h 789948"/>
                <a:gd name="connsiteX18" fmla="*/ 697232 w 718097"/>
                <a:gd name="connsiteY18" fmla="*/ 789948 h 789948"/>
                <a:gd name="connsiteX19" fmla="*/ 715892 w 718097"/>
                <a:gd name="connsiteY19" fmla="*/ 761010 h 789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18097" h="789948">
                  <a:moveTo>
                    <a:pt x="555955" y="598200"/>
                  </a:moveTo>
                  <a:lnTo>
                    <a:pt x="162318" y="598200"/>
                  </a:lnTo>
                  <a:lnTo>
                    <a:pt x="354648" y="160259"/>
                  </a:lnTo>
                  <a:lnTo>
                    <a:pt x="363450" y="160259"/>
                  </a:lnTo>
                  <a:cubicBezTo>
                    <a:pt x="395930" y="233528"/>
                    <a:pt x="488090" y="443395"/>
                    <a:pt x="555955" y="598200"/>
                  </a:cubicBezTo>
                  <a:moveTo>
                    <a:pt x="715892" y="761010"/>
                  </a:moveTo>
                  <a:lnTo>
                    <a:pt x="384311" y="12226"/>
                  </a:lnTo>
                  <a:cubicBezTo>
                    <a:pt x="381054" y="5541"/>
                    <a:pt x="375509" y="0"/>
                    <a:pt x="365650" y="0"/>
                  </a:cubicBezTo>
                  <a:lnTo>
                    <a:pt x="354648" y="0"/>
                  </a:lnTo>
                  <a:cubicBezTo>
                    <a:pt x="344789" y="0"/>
                    <a:pt x="339332" y="5541"/>
                    <a:pt x="335987" y="12226"/>
                  </a:cubicBezTo>
                  <a:lnTo>
                    <a:pt x="2205" y="761010"/>
                  </a:lnTo>
                  <a:cubicBezTo>
                    <a:pt x="-4397" y="775523"/>
                    <a:pt x="4406" y="789948"/>
                    <a:pt x="20866" y="789948"/>
                  </a:cubicBezTo>
                  <a:lnTo>
                    <a:pt x="64789" y="789948"/>
                  </a:lnTo>
                  <a:cubicBezTo>
                    <a:pt x="74648" y="789948"/>
                    <a:pt x="81249" y="783263"/>
                    <a:pt x="83450" y="777722"/>
                  </a:cubicBezTo>
                  <a:lnTo>
                    <a:pt x="129574" y="672788"/>
                  </a:lnTo>
                  <a:lnTo>
                    <a:pt x="588612" y="672788"/>
                  </a:lnTo>
                  <a:cubicBezTo>
                    <a:pt x="616075" y="735502"/>
                    <a:pt x="634648" y="777722"/>
                    <a:pt x="634648" y="777722"/>
                  </a:cubicBezTo>
                  <a:cubicBezTo>
                    <a:pt x="636848" y="783263"/>
                    <a:pt x="643450" y="789948"/>
                    <a:pt x="653308" y="789948"/>
                  </a:cubicBezTo>
                  <a:lnTo>
                    <a:pt x="697232" y="789948"/>
                  </a:lnTo>
                  <a:cubicBezTo>
                    <a:pt x="713692" y="789948"/>
                    <a:pt x="722494" y="775523"/>
                    <a:pt x="715892" y="761010"/>
                  </a:cubicBezTo>
                </a:path>
              </a:pathLst>
            </a:custGeom>
            <a:solidFill>
              <a:srgbClr val="E5007D"/>
            </a:solidFill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9" name="Puolivapaa piirto 38">
              <a:extLst>
                <a:ext uri="{FF2B5EF4-FFF2-40B4-BE49-F238E27FC236}">
                  <a16:creationId xmlns:a16="http://schemas.microsoft.com/office/drawing/2014/main" id="{5EF18509-1601-5D7A-6BBC-3A63F9264A6B}"/>
                </a:ext>
              </a:extLst>
            </p:cNvPr>
            <p:cNvSpPr/>
            <p:nvPr/>
          </p:nvSpPr>
          <p:spPr>
            <a:xfrm>
              <a:off x="8158808" y="3452096"/>
              <a:ext cx="631826" cy="797424"/>
            </a:xfrm>
            <a:custGeom>
              <a:avLst/>
              <a:gdLst>
                <a:gd name="connsiteX0" fmla="*/ 0 w 631826"/>
                <a:gd name="connsiteY0" fmla="*/ 765320 h 797424"/>
                <a:gd name="connsiteX1" fmla="*/ 21038 w 631826"/>
                <a:gd name="connsiteY1" fmla="*/ 786342 h 797424"/>
                <a:gd name="connsiteX2" fmla="*/ 59855 w 631826"/>
                <a:gd name="connsiteY2" fmla="*/ 786342 h 797424"/>
                <a:gd name="connsiteX3" fmla="*/ 80893 w 631826"/>
                <a:gd name="connsiteY3" fmla="*/ 765320 h 797424"/>
                <a:gd name="connsiteX4" fmla="*/ 80893 w 631826"/>
                <a:gd name="connsiteY4" fmla="*/ 162810 h 797424"/>
                <a:gd name="connsiteX5" fmla="*/ 82037 w 631826"/>
                <a:gd name="connsiteY5" fmla="*/ 162810 h 797424"/>
                <a:gd name="connsiteX6" fmla="*/ 590808 w 631826"/>
                <a:gd name="connsiteY6" fmla="*/ 797425 h 797424"/>
                <a:gd name="connsiteX7" fmla="*/ 610789 w 631826"/>
                <a:gd name="connsiteY7" fmla="*/ 797425 h 797424"/>
                <a:gd name="connsiteX8" fmla="*/ 631827 w 631826"/>
                <a:gd name="connsiteY8" fmla="*/ 777458 h 797424"/>
                <a:gd name="connsiteX9" fmla="*/ 631827 w 631826"/>
                <a:gd name="connsiteY9" fmla="*/ 32105 h 797424"/>
                <a:gd name="connsiteX10" fmla="*/ 610789 w 631826"/>
                <a:gd name="connsiteY10" fmla="*/ 11083 h 797424"/>
                <a:gd name="connsiteX11" fmla="*/ 571972 w 631826"/>
                <a:gd name="connsiteY11" fmla="*/ 11083 h 797424"/>
                <a:gd name="connsiteX12" fmla="*/ 550934 w 631826"/>
                <a:gd name="connsiteY12" fmla="*/ 32105 h 797424"/>
                <a:gd name="connsiteX13" fmla="*/ 550934 w 631826"/>
                <a:gd name="connsiteY13" fmla="*/ 622477 h 797424"/>
                <a:gd name="connsiteX14" fmla="*/ 548733 w 631826"/>
                <a:gd name="connsiteY14" fmla="*/ 622477 h 797424"/>
                <a:gd name="connsiteX15" fmla="*/ 48852 w 631826"/>
                <a:gd name="connsiteY15" fmla="*/ 0 h 797424"/>
                <a:gd name="connsiteX16" fmla="*/ 21126 w 631826"/>
                <a:gd name="connsiteY16" fmla="*/ 0 h 797424"/>
                <a:gd name="connsiteX17" fmla="*/ 88 w 631826"/>
                <a:gd name="connsiteY17" fmla="*/ 19966 h 797424"/>
                <a:gd name="connsiteX18" fmla="*/ 88 w 631826"/>
                <a:gd name="connsiteY18" fmla="*/ 765320 h 797424"/>
                <a:gd name="connsiteX19" fmla="*/ 88 w 631826"/>
                <a:gd name="connsiteY19" fmla="*/ 765320 h 79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31826" h="797424">
                  <a:moveTo>
                    <a:pt x="0" y="765320"/>
                  </a:moveTo>
                  <a:cubicBezTo>
                    <a:pt x="0" y="776403"/>
                    <a:pt x="9947" y="786342"/>
                    <a:pt x="21038" y="786342"/>
                  </a:cubicBezTo>
                  <a:lnTo>
                    <a:pt x="59855" y="786342"/>
                  </a:lnTo>
                  <a:cubicBezTo>
                    <a:pt x="72002" y="786342"/>
                    <a:pt x="80893" y="776403"/>
                    <a:pt x="80893" y="765320"/>
                  </a:cubicBezTo>
                  <a:lnTo>
                    <a:pt x="80893" y="162810"/>
                  </a:lnTo>
                  <a:lnTo>
                    <a:pt x="82037" y="162810"/>
                  </a:lnTo>
                  <a:lnTo>
                    <a:pt x="590808" y="797425"/>
                  </a:lnTo>
                  <a:lnTo>
                    <a:pt x="610789" y="797425"/>
                  </a:lnTo>
                  <a:cubicBezTo>
                    <a:pt x="621880" y="797425"/>
                    <a:pt x="631827" y="788541"/>
                    <a:pt x="631827" y="777458"/>
                  </a:cubicBezTo>
                  <a:lnTo>
                    <a:pt x="631827" y="32105"/>
                  </a:lnTo>
                  <a:cubicBezTo>
                    <a:pt x="631827" y="21022"/>
                    <a:pt x="621880" y="11083"/>
                    <a:pt x="610789" y="11083"/>
                  </a:cubicBezTo>
                  <a:lnTo>
                    <a:pt x="571972" y="11083"/>
                  </a:lnTo>
                  <a:cubicBezTo>
                    <a:pt x="559824" y="11083"/>
                    <a:pt x="550934" y="21022"/>
                    <a:pt x="550934" y="32105"/>
                  </a:cubicBezTo>
                  <a:lnTo>
                    <a:pt x="550934" y="622477"/>
                  </a:lnTo>
                  <a:lnTo>
                    <a:pt x="548733" y="622477"/>
                  </a:lnTo>
                  <a:lnTo>
                    <a:pt x="48852" y="0"/>
                  </a:lnTo>
                  <a:lnTo>
                    <a:pt x="21126" y="0"/>
                  </a:lnTo>
                  <a:cubicBezTo>
                    <a:pt x="10035" y="0"/>
                    <a:pt x="88" y="8884"/>
                    <a:pt x="88" y="19966"/>
                  </a:cubicBezTo>
                  <a:lnTo>
                    <a:pt x="88" y="765320"/>
                  </a:lnTo>
                  <a:lnTo>
                    <a:pt x="88" y="765320"/>
                  </a:lnTo>
                  <a:close/>
                </a:path>
              </a:pathLst>
            </a:custGeom>
            <a:solidFill>
              <a:srgbClr val="E5007D"/>
            </a:solidFill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40" name="Puolivapaa piirto 39">
              <a:extLst>
                <a:ext uri="{FF2B5EF4-FFF2-40B4-BE49-F238E27FC236}">
                  <a16:creationId xmlns:a16="http://schemas.microsoft.com/office/drawing/2014/main" id="{0C2ECB46-7750-3522-86B7-8F8CB06B6994}"/>
                </a:ext>
              </a:extLst>
            </p:cNvPr>
            <p:cNvSpPr/>
            <p:nvPr/>
          </p:nvSpPr>
          <p:spPr>
            <a:xfrm>
              <a:off x="9005586" y="3463091"/>
              <a:ext cx="657353" cy="775347"/>
            </a:xfrm>
            <a:custGeom>
              <a:avLst/>
              <a:gdLst>
                <a:gd name="connsiteX0" fmla="*/ 0 w 657353"/>
                <a:gd name="connsiteY0" fmla="*/ 754325 h 775347"/>
                <a:gd name="connsiteX1" fmla="*/ 19981 w 657353"/>
                <a:gd name="connsiteY1" fmla="*/ 775347 h 775347"/>
                <a:gd name="connsiteX2" fmla="*/ 268293 w 657353"/>
                <a:gd name="connsiteY2" fmla="*/ 775347 h 775347"/>
                <a:gd name="connsiteX3" fmla="*/ 657353 w 657353"/>
                <a:gd name="connsiteY3" fmla="*/ 386574 h 775347"/>
                <a:gd name="connsiteX4" fmla="*/ 268293 w 657353"/>
                <a:gd name="connsiteY4" fmla="*/ 0 h 775347"/>
                <a:gd name="connsiteX5" fmla="*/ 19981 w 657353"/>
                <a:gd name="connsiteY5" fmla="*/ 0 h 775347"/>
                <a:gd name="connsiteX6" fmla="*/ 0 w 657353"/>
                <a:gd name="connsiteY6" fmla="*/ 21022 h 775347"/>
                <a:gd name="connsiteX7" fmla="*/ 0 w 657353"/>
                <a:gd name="connsiteY7" fmla="*/ 754237 h 775347"/>
                <a:gd name="connsiteX8" fmla="*/ 0 w 657353"/>
                <a:gd name="connsiteY8" fmla="*/ 754237 h 775347"/>
                <a:gd name="connsiteX9" fmla="*/ 84238 w 657353"/>
                <a:gd name="connsiteY9" fmla="*/ 698912 h 775347"/>
                <a:gd name="connsiteX10" fmla="*/ 84238 w 657353"/>
                <a:gd name="connsiteY10" fmla="*/ 75380 h 775347"/>
                <a:gd name="connsiteX11" fmla="*/ 250513 w 657353"/>
                <a:gd name="connsiteY11" fmla="*/ 75380 h 775347"/>
                <a:gd name="connsiteX12" fmla="*/ 564225 w 657353"/>
                <a:gd name="connsiteY12" fmla="*/ 386574 h 775347"/>
                <a:gd name="connsiteX13" fmla="*/ 250513 w 657353"/>
                <a:gd name="connsiteY13" fmla="*/ 698912 h 775347"/>
                <a:gd name="connsiteX14" fmla="*/ 84238 w 657353"/>
                <a:gd name="connsiteY14" fmla="*/ 698912 h 7753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57353" h="775347">
                  <a:moveTo>
                    <a:pt x="0" y="754325"/>
                  </a:moveTo>
                  <a:cubicBezTo>
                    <a:pt x="0" y="765408"/>
                    <a:pt x="8890" y="775347"/>
                    <a:pt x="19981" y="775347"/>
                  </a:cubicBezTo>
                  <a:lnTo>
                    <a:pt x="268293" y="775347"/>
                  </a:lnTo>
                  <a:cubicBezTo>
                    <a:pt x="482188" y="775347"/>
                    <a:pt x="657353" y="601455"/>
                    <a:pt x="657353" y="386574"/>
                  </a:cubicBezTo>
                  <a:cubicBezTo>
                    <a:pt x="657353" y="171693"/>
                    <a:pt x="482188" y="0"/>
                    <a:pt x="268293" y="0"/>
                  </a:cubicBezTo>
                  <a:lnTo>
                    <a:pt x="19981" y="0"/>
                  </a:lnTo>
                  <a:cubicBezTo>
                    <a:pt x="8890" y="0"/>
                    <a:pt x="0" y="9939"/>
                    <a:pt x="0" y="21022"/>
                  </a:cubicBezTo>
                  <a:lnTo>
                    <a:pt x="0" y="754237"/>
                  </a:lnTo>
                  <a:lnTo>
                    <a:pt x="0" y="754237"/>
                  </a:lnTo>
                  <a:close/>
                  <a:moveTo>
                    <a:pt x="84238" y="698912"/>
                  </a:moveTo>
                  <a:lnTo>
                    <a:pt x="84238" y="75380"/>
                  </a:lnTo>
                  <a:lnTo>
                    <a:pt x="250513" y="75380"/>
                  </a:lnTo>
                  <a:cubicBezTo>
                    <a:pt x="432279" y="75380"/>
                    <a:pt x="564225" y="204941"/>
                    <a:pt x="564225" y="386574"/>
                  </a:cubicBezTo>
                  <a:cubicBezTo>
                    <a:pt x="564225" y="568207"/>
                    <a:pt x="432367" y="698912"/>
                    <a:pt x="250513" y="698912"/>
                  </a:cubicBezTo>
                  <a:lnTo>
                    <a:pt x="84238" y="698912"/>
                  </a:lnTo>
                  <a:close/>
                </a:path>
              </a:pathLst>
            </a:custGeom>
            <a:solidFill>
              <a:srgbClr val="E5007D"/>
            </a:solidFill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</p:grpSp>
      <p:sp>
        <p:nvSpPr>
          <p:cNvPr id="41" name="Tekstiruutu 40">
            <a:extLst>
              <a:ext uri="{FF2B5EF4-FFF2-40B4-BE49-F238E27FC236}">
                <a16:creationId xmlns:a16="http://schemas.microsoft.com/office/drawing/2014/main" id="{36F56FBB-1BFA-2CCE-18EC-35E1C56E08ED}"/>
              </a:ext>
            </a:extLst>
          </p:cNvPr>
          <p:cNvSpPr txBox="1"/>
          <p:nvPr userDrawn="1"/>
        </p:nvSpPr>
        <p:spPr>
          <a:xfrm>
            <a:off x="4189784" y="5460095"/>
            <a:ext cx="1731564" cy="1015663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200" b="1" i="0" u="none" strike="noStrike" dirty="0" err="1">
                <a:solidFill>
                  <a:schemeClr val="bg1"/>
                </a:solidFill>
                <a:effectLst/>
                <a:latin typeface="Merriweather Sans" pitchFamily="2" charset="77"/>
              </a:rPr>
              <a:t>Brussels</a:t>
            </a:r>
            <a:r>
              <a:rPr lang="fi-FI" sz="1200" b="1" i="0" u="none" strike="noStrike" dirty="0">
                <a:solidFill>
                  <a:schemeClr val="bg1"/>
                </a:solidFill>
                <a:effectLst/>
                <a:latin typeface="Merriweather Sans" pitchFamily="2" charset="77"/>
              </a:rPr>
              <a:t> </a:t>
            </a:r>
            <a:r>
              <a:rPr lang="fi-FI" sz="1200" b="1" i="0" u="none" strike="noStrike" dirty="0" err="1">
                <a:solidFill>
                  <a:schemeClr val="bg1"/>
                </a:solidFill>
                <a:effectLst/>
                <a:latin typeface="Merriweather Sans" pitchFamily="2" charset="77"/>
              </a:rPr>
              <a:t>office</a:t>
            </a:r>
            <a:br>
              <a:rPr lang="fi-FI" sz="1200" b="0" dirty="0">
                <a:solidFill>
                  <a:schemeClr val="bg1"/>
                </a:solidFill>
                <a:latin typeface="+mn-lt"/>
              </a:rPr>
            </a:br>
            <a:r>
              <a:rPr lang="fi-FI" sz="1200" b="0" i="0" u="none" strike="noStrike" dirty="0">
                <a:solidFill>
                  <a:schemeClr val="bg1"/>
                </a:solidFill>
                <a:effectLst/>
                <a:latin typeface="+mn-lt"/>
              </a:rPr>
              <a:t>Nordic Finance Office</a:t>
            </a:r>
            <a:br>
              <a:rPr lang="fi-FI" sz="1200" b="0" dirty="0">
                <a:solidFill>
                  <a:schemeClr val="bg1"/>
                </a:solidFill>
                <a:latin typeface="+mn-lt"/>
              </a:rPr>
            </a:br>
            <a:r>
              <a:rPr lang="fi-FI" sz="1200" b="0" i="0" u="none" strike="noStrike" dirty="0">
                <a:solidFill>
                  <a:schemeClr val="bg1"/>
                </a:solidFill>
                <a:effectLst/>
                <a:latin typeface="+mn-lt"/>
              </a:rPr>
              <a:t>23 Square de </a:t>
            </a:r>
            <a:r>
              <a:rPr lang="fi-FI" sz="1200" b="0" i="0" u="none" strike="noStrike" dirty="0" err="1">
                <a:solidFill>
                  <a:schemeClr val="bg1"/>
                </a:solidFill>
                <a:effectLst/>
                <a:latin typeface="+mn-lt"/>
              </a:rPr>
              <a:t>Meeûs</a:t>
            </a:r>
            <a:br>
              <a:rPr lang="fi-FI" sz="1200" b="0" dirty="0">
                <a:solidFill>
                  <a:schemeClr val="bg1"/>
                </a:solidFill>
                <a:latin typeface="+mn-lt"/>
              </a:rPr>
            </a:br>
            <a:r>
              <a:rPr lang="fi-FI" sz="1200" b="0" i="0" u="none" strike="noStrike" dirty="0">
                <a:solidFill>
                  <a:schemeClr val="bg1"/>
                </a:solidFill>
                <a:effectLst/>
                <a:latin typeface="+mn-lt"/>
              </a:rPr>
              <a:t>1000 </a:t>
            </a:r>
            <a:r>
              <a:rPr lang="fi-FI" sz="1200" b="0" i="0" u="none" strike="noStrike" dirty="0" err="1">
                <a:solidFill>
                  <a:schemeClr val="bg1"/>
                </a:solidFill>
                <a:effectLst/>
                <a:latin typeface="+mn-lt"/>
              </a:rPr>
              <a:t>Bruxelles</a:t>
            </a:r>
            <a:br>
              <a:rPr lang="fi-FI" sz="1200" b="0" dirty="0">
                <a:solidFill>
                  <a:schemeClr val="bg1"/>
                </a:solidFill>
                <a:latin typeface="+mn-lt"/>
              </a:rPr>
            </a:br>
            <a:r>
              <a:rPr lang="fi-FI" sz="1200" b="0" i="0" u="none" strike="noStrike" dirty="0" err="1">
                <a:solidFill>
                  <a:schemeClr val="bg1"/>
                </a:solidFill>
                <a:effectLst/>
                <a:latin typeface="+mn-lt"/>
              </a:rPr>
              <a:t>Belgique</a:t>
            </a:r>
            <a:endParaRPr lang="fi-FI" sz="1200" b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3" name="Tekstiruutu 42">
            <a:extLst>
              <a:ext uri="{FF2B5EF4-FFF2-40B4-BE49-F238E27FC236}">
                <a16:creationId xmlns:a16="http://schemas.microsoft.com/office/drawing/2014/main" id="{117A013E-3CA8-0A5F-4D64-F1B064B7B76C}"/>
              </a:ext>
            </a:extLst>
          </p:cNvPr>
          <p:cNvSpPr txBox="1"/>
          <p:nvPr userDrawn="1"/>
        </p:nvSpPr>
        <p:spPr>
          <a:xfrm>
            <a:off x="9940099" y="6233092"/>
            <a:ext cx="1125628" cy="276999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200" dirty="0" err="1">
                <a:solidFill>
                  <a:schemeClr val="bg1"/>
                </a:solidFill>
              </a:rPr>
              <a:t>finanssiala.fi</a:t>
            </a:r>
            <a:endParaRPr lang="fi-FI" sz="1200" dirty="0">
              <a:solidFill>
                <a:schemeClr val="bg1"/>
              </a:solidFill>
            </a:endParaRPr>
          </a:p>
        </p:txBody>
      </p:sp>
      <p:sp>
        <p:nvSpPr>
          <p:cNvPr id="44" name="Tekstiruutu 43">
            <a:extLst>
              <a:ext uri="{FF2B5EF4-FFF2-40B4-BE49-F238E27FC236}">
                <a16:creationId xmlns:a16="http://schemas.microsoft.com/office/drawing/2014/main" id="{0075E92B-BC73-2BBC-1925-393930461EEF}"/>
              </a:ext>
            </a:extLst>
          </p:cNvPr>
          <p:cNvSpPr txBox="1"/>
          <p:nvPr userDrawn="1"/>
        </p:nvSpPr>
        <p:spPr>
          <a:xfrm>
            <a:off x="7362299" y="6233092"/>
            <a:ext cx="1136850" cy="276999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algn="r"/>
            <a:r>
              <a:rPr lang="fi-FI" sz="1200" dirty="0">
                <a:solidFill>
                  <a:schemeClr val="bg1"/>
                </a:solidFill>
              </a:rPr>
              <a:t>@finanssiala</a:t>
            </a:r>
          </a:p>
        </p:txBody>
      </p:sp>
    </p:spTree>
    <p:extLst>
      <p:ext uri="{BB962C8B-B14F-4D97-AF65-F5344CB8AC3E}">
        <p14:creationId xmlns:p14="http://schemas.microsoft.com/office/powerpoint/2010/main" val="102228951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petus EN valkoin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Kuva 5">
            <a:extLst>
              <a:ext uri="{FF2B5EF4-FFF2-40B4-BE49-F238E27FC236}">
                <a16:creationId xmlns:a16="http://schemas.microsoft.com/office/drawing/2014/main" id="{D3355E18-41E5-8BD1-2556-A02CA723A2A4}"/>
              </a:ext>
            </a:extLst>
          </p:cNvPr>
          <p:cNvGrpSpPr/>
          <p:nvPr/>
        </p:nvGrpSpPr>
        <p:grpSpPr>
          <a:xfrm>
            <a:off x="3239285" y="2462867"/>
            <a:ext cx="5713430" cy="1932266"/>
            <a:chOff x="1892300" y="2006600"/>
            <a:chExt cx="7774776" cy="2629407"/>
          </a:xfrm>
          <a:solidFill>
            <a:srgbClr val="E5007D"/>
          </a:solidFill>
        </p:grpSpPr>
        <p:sp>
          <p:nvSpPr>
            <p:cNvPr id="8" name="Puolivapaa piirto 7">
              <a:extLst>
                <a:ext uri="{FF2B5EF4-FFF2-40B4-BE49-F238E27FC236}">
                  <a16:creationId xmlns:a16="http://schemas.microsoft.com/office/drawing/2014/main" id="{2FB064A0-CB90-8E03-F2B7-686F803699CC}"/>
                </a:ext>
              </a:extLst>
            </p:cNvPr>
            <p:cNvSpPr/>
            <p:nvPr/>
          </p:nvSpPr>
          <p:spPr>
            <a:xfrm>
              <a:off x="1892300" y="2006600"/>
              <a:ext cx="2631349" cy="2629407"/>
            </a:xfrm>
            <a:custGeom>
              <a:avLst/>
              <a:gdLst>
                <a:gd name="connsiteX0" fmla="*/ 1315675 w 2631349"/>
                <a:gd name="connsiteY0" fmla="*/ 2629407 h 2629407"/>
                <a:gd name="connsiteX1" fmla="*/ 0 w 2631349"/>
                <a:gd name="connsiteY1" fmla="*/ 1314704 h 2629407"/>
                <a:gd name="connsiteX2" fmla="*/ 1315675 w 2631349"/>
                <a:gd name="connsiteY2" fmla="*/ 0 h 2629407"/>
                <a:gd name="connsiteX3" fmla="*/ 2631349 w 2631349"/>
                <a:gd name="connsiteY3" fmla="*/ 1314704 h 2629407"/>
                <a:gd name="connsiteX4" fmla="*/ 1315675 w 2631349"/>
                <a:gd name="connsiteY4" fmla="*/ 2629407 h 2629407"/>
                <a:gd name="connsiteX5" fmla="*/ 1315675 w 2631349"/>
                <a:gd name="connsiteY5" fmla="*/ 2629407 h 2629407"/>
                <a:gd name="connsiteX6" fmla="*/ 1315675 w 2631349"/>
                <a:gd name="connsiteY6" fmla="*/ 107132 h 2629407"/>
                <a:gd name="connsiteX7" fmla="*/ 107212 w 2631349"/>
                <a:gd name="connsiteY7" fmla="*/ 1314704 h 2629407"/>
                <a:gd name="connsiteX8" fmla="*/ 1315587 w 2631349"/>
                <a:gd name="connsiteY8" fmla="*/ 2522187 h 2629407"/>
                <a:gd name="connsiteX9" fmla="*/ 2524050 w 2631349"/>
                <a:gd name="connsiteY9" fmla="*/ 1314704 h 2629407"/>
                <a:gd name="connsiteX10" fmla="*/ 1315675 w 2631349"/>
                <a:gd name="connsiteY10" fmla="*/ 107132 h 2629407"/>
                <a:gd name="connsiteX11" fmla="*/ 1315675 w 2631349"/>
                <a:gd name="connsiteY11" fmla="*/ 107132 h 26294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631349" h="2629407">
                  <a:moveTo>
                    <a:pt x="1315675" y="2629407"/>
                  </a:moveTo>
                  <a:cubicBezTo>
                    <a:pt x="590192" y="2629407"/>
                    <a:pt x="0" y="2039651"/>
                    <a:pt x="0" y="1314704"/>
                  </a:cubicBezTo>
                  <a:cubicBezTo>
                    <a:pt x="0" y="589756"/>
                    <a:pt x="590192" y="0"/>
                    <a:pt x="1315675" y="0"/>
                  </a:cubicBezTo>
                  <a:cubicBezTo>
                    <a:pt x="2041157" y="0"/>
                    <a:pt x="2631349" y="589756"/>
                    <a:pt x="2631349" y="1314704"/>
                  </a:cubicBezTo>
                  <a:cubicBezTo>
                    <a:pt x="2631349" y="2039651"/>
                    <a:pt x="2041157" y="2629407"/>
                    <a:pt x="1315675" y="2629407"/>
                  </a:cubicBezTo>
                  <a:lnTo>
                    <a:pt x="1315675" y="2629407"/>
                  </a:lnTo>
                  <a:close/>
                  <a:moveTo>
                    <a:pt x="1315675" y="107132"/>
                  </a:moveTo>
                  <a:cubicBezTo>
                    <a:pt x="649343" y="107132"/>
                    <a:pt x="107212" y="648864"/>
                    <a:pt x="107212" y="1314704"/>
                  </a:cubicBezTo>
                  <a:cubicBezTo>
                    <a:pt x="107212" y="1980543"/>
                    <a:pt x="649255" y="2522187"/>
                    <a:pt x="1315587" y="2522187"/>
                  </a:cubicBezTo>
                  <a:cubicBezTo>
                    <a:pt x="1981918" y="2522187"/>
                    <a:pt x="2524050" y="1980543"/>
                    <a:pt x="2524050" y="1314704"/>
                  </a:cubicBezTo>
                  <a:cubicBezTo>
                    <a:pt x="2524050" y="648864"/>
                    <a:pt x="1982006" y="107132"/>
                    <a:pt x="1315675" y="107132"/>
                  </a:cubicBezTo>
                  <a:lnTo>
                    <a:pt x="1315675" y="107132"/>
                  </a:lnTo>
                  <a:close/>
                </a:path>
              </a:pathLst>
            </a:custGeom>
            <a:solidFill>
              <a:srgbClr val="E5007D"/>
            </a:solidFill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9" name="Puolivapaa piirto 8">
              <a:extLst>
                <a:ext uri="{FF2B5EF4-FFF2-40B4-BE49-F238E27FC236}">
                  <a16:creationId xmlns:a16="http://schemas.microsoft.com/office/drawing/2014/main" id="{77BB2316-3EDB-091A-B373-D2B72E1C7A07}"/>
                </a:ext>
              </a:extLst>
            </p:cNvPr>
            <p:cNvSpPr/>
            <p:nvPr/>
          </p:nvSpPr>
          <p:spPr>
            <a:xfrm>
              <a:off x="3025087" y="2765762"/>
              <a:ext cx="1070131" cy="1159546"/>
            </a:xfrm>
            <a:custGeom>
              <a:avLst/>
              <a:gdLst>
                <a:gd name="connsiteX0" fmla="*/ 1032042 w 1070131"/>
                <a:gd name="connsiteY0" fmla="*/ 1159546 h 1159546"/>
                <a:gd name="connsiteX1" fmla="*/ 967521 w 1070131"/>
                <a:gd name="connsiteY1" fmla="*/ 1159546 h 1159546"/>
                <a:gd name="connsiteX2" fmla="*/ 933192 w 1070131"/>
                <a:gd name="connsiteY2" fmla="*/ 1137205 h 1159546"/>
                <a:gd name="connsiteX3" fmla="*/ 536738 w 1070131"/>
                <a:gd name="connsiteY3" fmla="*/ 246985 h 1159546"/>
                <a:gd name="connsiteX4" fmla="*/ 533393 w 1070131"/>
                <a:gd name="connsiteY4" fmla="*/ 246985 h 1159546"/>
                <a:gd name="connsiteX5" fmla="*/ 136763 w 1070131"/>
                <a:gd name="connsiteY5" fmla="*/ 1137469 h 1159546"/>
                <a:gd name="connsiteX6" fmla="*/ 102610 w 1070131"/>
                <a:gd name="connsiteY6" fmla="*/ 1159546 h 1159546"/>
                <a:gd name="connsiteX7" fmla="*/ 38090 w 1070131"/>
                <a:gd name="connsiteY7" fmla="*/ 1159546 h 1159546"/>
                <a:gd name="connsiteX8" fmla="*/ 5433 w 1070131"/>
                <a:gd name="connsiteY8" fmla="*/ 1143010 h 1159546"/>
                <a:gd name="connsiteX9" fmla="*/ 3937 w 1070131"/>
                <a:gd name="connsiteY9" fmla="*/ 1107123 h 1159546"/>
                <a:gd name="connsiteX10" fmla="*/ 494487 w 1070131"/>
                <a:gd name="connsiteY10" fmla="*/ 22077 h 1159546"/>
                <a:gd name="connsiteX11" fmla="*/ 528640 w 1070131"/>
                <a:gd name="connsiteY11" fmla="*/ 0 h 1159546"/>
                <a:gd name="connsiteX12" fmla="*/ 544748 w 1070131"/>
                <a:gd name="connsiteY12" fmla="*/ 0 h 1159546"/>
                <a:gd name="connsiteX13" fmla="*/ 578813 w 1070131"/>
                <a:gd name="connsiteY13" fmla="*/ 21814 h 1159546"/>
                <a:gd name="connsiteX14" fmla="*/ 1066194 w 1070131"/>
                <a:gd name="connsiteY14" fmla="*/ 1107212 h 1159546"/>
                <a:gd name="connsiteX15" fmla="*/ 1064698 w 1070131"/>
                <a:gd name="connsiteY15" fmla="*/ 1143010 h 1159546"/>
                <a:gd name="connsiteX16" fmla="*/ 1032042 w 1070131"/>
                <a:gd name="connsiteY16" fmla="*/ 1159546 h 1159546"/>
                <a:gd name="connsiteX17" fmla="*/ 1032042 w 1070131"/>
                <a:gd name="connsiteY17" fmla="*/ 1159546 h 1159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70131" h="1159546">
                  <a:moveTo>
                    <a:pt x="1032042" y="1159546"/>
                  </a:moveTo>
                  <a:lnTo>
                    <a:pt x="967521" y="1159546"/>
                  </a:lnTo>
                  <a:cubicBezTo>
                    <a:pt x="950004" y="1159546"/>
                    <a:pt x="937681" y="1148288"/>
                    <a:pt x="933192" y="1137205"/>
                  </a:cubicBezTo>
                  <a:cubicBezTo>
                    <a:pt x="930111" y="1130344"/>
                    <a:pt x="618071" y="427914"/>
                    <a:pt x="536738" y="246985"/>
                  </a:cubicBezTo>
                  <a:lnTo>
                    <a:pt x="533393" y="246985"/>
                  </a:lnTo>
                  <a:lnTo>
                    <a:pt x="136763" y="1137469"/>
                  </a:lnTo>
                  <a:cubicBezTo>
                    <a:pt x="132362" y="1148288"/>
                    <a:pt x="120039" y="1159546"/>
                    <a:pt x="102610" y="1159546"/>
                  </a:cubicBezTo>
                  <a:lnTo>
                    <a:pt x="38090" y="1159546"/>
                  </a:lnTo>
                  <a:cubicBezTo>
                    <a:pt x="24006" y="1159546"/>
                    <a:pt x="12123" y="1153477"/>
                    <a:pt x="5433" y="1143010"/>
                  </a:cubicBezTo>
                  <a:cubicBezTo>
                    <a:pt x="-1256" y="1132631"/>
                    <a:pt x="-1784" y="1119526"/>
                    <a:pt x="3937" y="1107123"/>
                  </a:cubicBezTo>
                  <a:lnTo>
                    <a:pt x="494487" y="22077"/>
                  </a:lnTo>
                  <a:cubicBezTo>
                    <a:pt x="501793" y="7564"/>
                    <a:pt x="513500" y="0"/>
                    <a:pt x="528640" y="0"/>
                  </a:cubicBezTo>
                  <a:lnTo>
                    <a:pt x="544748" y="0"/>
                  </a:lnTo>
                  <a:cubicBezTo>
                    <a:pt x="555311" y="0"/>
                    <a:pt x="569747" y="3782"/>
                    <a:pt x="578813" y="21814"/>
                  </a:cubicBezTo>
                  <a:lnTo>
                    <a:pt x="1066194" y="1107212"/>
                  </a:lnTo>
                  <a:cubicBezTo>
                    <a:pt x="1071916" y="1119614"/>
                    <a:pt x="1071388" y="1132631"/>
                    <a:pt x="1064698" y="1143010"/>
                  </a:cubicBezTo>
                  <a:cubicBezTo>
                    <a:pt x="1058008" y="1153477"/>
                    <a:pt x="1046037" y="1159546"/>
                    <a:pt x="1032042" y="1159546"/>
                  </a:cubicBezTo>
                  <a:lnTo>
                    <a:pt x="1032042" y="1159546"/>
                  </a:lnTo>
                  <a:close/>
                </a:path>
              </a:pathLst>
            </a:custGeom>
            <a:solidFill>
              <a:srgbClr val="E5007D"/>
            </a:solidFill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0" name="Puolivapaa piirto 9">
              <a:extLst>
                <a:ext uri="{FF2B5EF4-FFF2-40B4-BE49-F238E27FC236}">
                  <a16:creationId xmlns:a16="http://schemas.microsoft.com/office/drawing/2014/main" id="{8B752B85-ED12-0776-8777-1AF5C6C368B0}"/>
                </a:ext>
              </a:extLst>
            </p:cNvPr>
            <p:cNvSpPr/>
            <p:nvPr/>
          </p:nvSpPr>
          <p:spPr>
            <a:xfrm>
              <a:off x="2463919" y="2781859"/>
              <a:ext cx="711839" cy="1143450"/>
            </a:xfrm>
            <a:custGeom>
              <a:avLst/>
              <a:gdLst>
                <a:gd name="connsiteX0" fmla="*/ 100962 w 711839"/>
                <a:gd name="connsiteY0" fmla="*/ 1143450 h 1143450"/>
                <a:gd name="connsiteX1" fmla="*/ 38026 w 711839"/>
                <a:gd name="connsiteY1" fmla="*/ 1143450 h 1143450"/>
                <a:gd name="connsiteX2" fmla="*/ 0 w 711839"/>
                <a:gd name="connsiteY2" fmla="*/ 1105452 h 1143450"/>
                <a:gd name="connsiteX3" fmla="*/ 0 w 711839"/>
                <a:gd name="connsiteY3" fmla="*/ 37998 h 1143450"/>
                <a:gd name="connsiteX4" fmla="*/ 38026 w 711839"/>
                <a:gd name="connsiteY4" fmla="*/ 0 h 1143450"/>
                <a:gd name="connsiteX5" fmla="*/ 673813 w 711839"/>
                <a:gd name="connsiteY5" fmla="*/ 0 h 1143450"/>
                <a:gd name="connsiteX6" fmla="*/ 711839 w 711839"/>
                <a:gd name="connsiteY6" fmla="*/ 37998 h 1143450"/>
                <a:gd name="connsiteX7" fmla="*/ 711839 w 711839"/>
                <a:gd name="connsiteY7" fmla="*/ 84791 h 1143450"/>
                <a:gd name="connsiteX8" fmla="*/ 673813 w 711839"/>
                <a:gd name="connsiteY8" fmla="*/ 122877 h 1143450"/>
                <a:gd name="connsiteX9" fmla="*/ 139076 w 711839"/>
                <a:gd name="connsiteY9" fmla="*/ 122877 h 1143450"/>
                <a:gd name="connsiteX10" fmla="*/ 139076 w 711839"/>
                <a:gd name="connsiteY10" fmla="*/ 549824 h 1143450"/>
                <a:gd name="connsiteX11" fmla="*/ 594769 w 711839"/>
                <a:gd name="connsiteY11" fmla="*/ 549824 h 1143450"/>
                <a:gd name="connsiteX12" fmla="*/ 632883 w 711839"/>
                <a:gd name="connsiteY12" fmla="*/ 587909 h 1143450"/>
                <a:gd name="connsiteX13" fmla="*/ 632883 w 711839"/>
                <a:gd name="connsiteY13" fmla="*/ 634703 h 1143450"/>
                <a:gd name="connsiteX14" fmla="*/ 594769 w 711839"/>
                <a:gd name="connsiteY14" fmla="*/ 672700 h 1143450"/>
                <a:gd name="connsiteX15" fmla="*/ 139076 w 711839"/>
                <a:gd name="connsiteY15" fmla="*/ 672700 h 1143450"/>
                <a:gd name="connsiteX16" fmla="*/ 139076 w 711839"/>
                <a:gd name="connsiteY16" fmla="*/ 1105452 h 1143450"/>
                <a:gd name="connsiteX17" fmla="*/ 101050 w 711839"/>
                <a:gd name="connsiteY17" fmla="*/ 1143450 h 1143450"/>
                <a:gd name="connsiteX18" fmla="*/ 101050 w 711839"/>
                <a:gd name="connsiteY18" fmla="*/ 1143450 h 1143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711839" h="1143450">
                  <a:moveTo>
                    <a:pt x="100962" y="1143450"/>
                  </a:moveTo>
                  <a:lnTo>
                    <a:pt x="38026" y="1143450"/>
                  </a:lnTo>
                  <a:cubicBezTo>
                    <a:pt x="17076" y="1143450"/>
                    <a:pt x="0" y="1126386"/>
                    <a:pt x="0" y="1105452"/>
                  </a:cubicBezTo>
                  <a:lnTo>
                    <a:pt x="0" y="37998"/>
                  </a:lnTo>
                  <a:cubicBezTo>
                    <a:pt x="0" y="17064"/>
                    <a:pt x="17076" y="0"/>
                    <a:pt x="38026" y="0"/>
                  </a:cubicBezTo>
                  <a:lnTo>
                    <a:pt x="673813" y="0"/>
                  </a:lnTo>
                  <a:cubicBezTo>
                    <a:pt x="694851" y="0"/>
                    <a:pt x="711839" y="17064"/>
                    <a:pt x="711839" y="37998"/>
                  </a:cubicBezTo>
                  <a:lnTo>
                    <a:pt x="711839" y="84791"/>
                  </a:lnTo>
                  <a:cubicBezTo>
                    <a:pt x="711839" y="105813"/>
                    <a:pt x="694763" y="122877"/>
                    <a:pt x="673813" y="122877"/>
                  </a:cubicBezTo>
                  <a:lnTo>
                    <a:pt x="139076" y="122877"/>
                  </a:lnTo>
                  <a:lnTo>
                    <a:pt x="139076" y="549824"/>
                  </a:lnTo>
                  <a:lnTo>
                    <a:pt x="594769" y="549824"/>
                  </a:lnTo>
                  <a:cubicBezTo>
                    <a:pt x="615102" y="549824"/>
                    <a:pt x="632883" y="567591"/>
                    <a:pt x="632883" y="587909"/>
                  </a:cubicBezTo>
                  <a:lnTo>
                    <a:pt x="632883" y="634703"/>
                  </a:lnTo>
                  <a:cubicBezTo>
                    <a:pt x="632883" y="654933"/>
                    <a:pt x="615102" y="672700"/>
                    <a:pt x="594769" y="672700"/>
                  </a:cubicBezTo>
                  <a:lnTo>
                    <a:pt x="139076" y="672700"/>
                  </a:lnTo>
                  <a:lnTo>
                    <a:pt x="139076" y="1105452"/>
                  </a:lnTo>
                  <a:cubicBezTo>
                    <a:pt x="139076" y="1125683"/>
                    <a:pt x="121295" y="1143450"/>
                    <a:pt x="101050" y="1143450"/>
                  </a:cubicBezTo>
                  <a:lnTo>
                    <a:pt x="101050" y="1143450"/>
                  </a:lnTo>
                  <a:close/>
                </a:path>
              </a:pathLst>
            </a:custGeom>
            <a:solidFill>
              <a:srgbClr val="E5007D"/>
            </a:solidFill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1" name="Puolivapaa piirto 10">
              <a:extLst>
                <a:ext uri="{FF2B5EF4-FFF2-40B4-BE49-F238E27FC236}">
                  <a16:creationId xmlns:a16="http://schemas.microsoft.com/office/drawing/2014/main" id="{9B2DE221-A453-E231-83FC-D6F6DCDC0A73}"/>
                </a:ext>
              </a:extLst>
            </p:cNvPr>
            <p:cNvSpPr/>
            <p:nvPr/>
          </p:nvSpPr>
          <p:spPr>
            <a:xfrm>
              <a:off x="6707310" y="2421232"/>
              <a:ext cx="718009" cy="789948"/>
            </a:xfrm>
            <a:custGeom>
              <a:avLst/>
              <a:gdLst>
                <a:gd name="connsiteX0" fmla="*/ 555955 w 718009"/>
                <a:gd name="connsiteY0" fmla="*/ 598200 h 789948"/>
                <a:gd name="connsiteX1" fmla="*/ 162318 w 718009"/>
                <a:gd name="connsiteY1" fmla="*/ 598200 h 789948"/>
                <a:gd name="connsiteX2" fmla="*/ 354648 w 718009"/>
                <a:gd name="connsiteY2" fmla="*/ 160259 h 789948"/>
                <a:gd name="connsiteX3" fmla="*/ 363450 w 718009"/>
                <a:gd name="connsiteY3" fmla="*/ 160259 h 789948"/>
                <a:gd name="connsiteX4" fmla="*/ 555955 w 718009"/>
                <a:gd name="connsiteY4" fmla="*/ 598200 h 789948"/>
                <a:gd name="connsiteX5" fmla="*/ 715892 w 718009"/>
                <a:gd name="connsiteY5" fmla="*/ 761010 h 789948"/>
                <a:gd name="connsiteX6" fmla="*/ 384311 w 718009"/>
                <a:gd name="connsiteY6" fmla="*/ 12226 h 789948"/>
                <a:gd name="connsiteX7" fmla="*/ 365650 w 718009"/>
                <a:gd name="connsiteY7" fmla="*/ 0 h 789948"/>
                <a:gd name="connsiteX8" fmla="*/ 354648 w 718009"/>
                <a:gd name="connsiteY8" fmla="*/ 0 h 789948"/>
                <a:gd name="connsiteX9" fmla="*/ 335987 w 718009"/>
                <a:gd name="connsiteY9" fmla="*/ 12226 h 789948"/>
                <a:gd name="connsiteX10" fmla="*/ 2205 w 718009"/>
                <a:gd name="connsiteY10" fmla="*/ 761010 h 789948"/>
                <a:gd name="connsiteX11" fmla="*/ 20866 w 718009"/>
                <a:gd name="connsiteY11" fmla="*/ 789948 h 789948"/>
                <a:gd name="connsiteX12" fmla="*/ 64789 w 718009"/>
                <a:gd name="connsiteY12" fmla="*/ 789948 h 789948"/>
                <a:gd name="connsiteX13" fmla="*/ 83450 w 718009"/>
                <a:gd name="connsiteY13" fmla="*/ 777722 h 789948"/>
                <a:gd name="connsiteX14" fmla="*/ 129486 w 718009"/>
                <a:gd name="connsiteY14" fmla="*/ 672788 h 789948"/>
                <a:gd name="connsiteX15" fmla="*/ 588524 w 718009"/>
                <a:gd name="connsiteY15" fmla="*/ 672788 h 789948"/>
                <a:gd name="connsiteX16" fmla="*/ 634560 w 718009"/>
                <a:gd name="connsiteY16" fmla="*/ 777722 h 789948"/>
                <a:gd name="connsiteX17" fmla="*/ 653220 w 718009"/>
                <a:gd name="connsiteY17" fmla="*/ 789948 h 789948"/>
                <a:gd name="connsiteX18" fmla="*/ 697144 w 718009"/>
                <a:gd name="connsiteY18" fmla="*/ 789948 h 789948"/>
                <a:gd name="connsiteX19" fmla="*/ 715805 w 718009"/>
                <a:gd name="connsiteY19" fmla="*/ 761010 h 789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18009" h="789948">
                  <a:moveTo>
                    <a:pt x="555955" y="598200"/>
                  </a:moveTo>
                  <a:lnTo>
                    <a:pt x="162318" y="598200"/>
                  </a:lnTo>
                  <a:lnTo>
                    <a:pt x="354648" y="160259"/>
                  </a:lnTo>
                  <a:lnTo>
                    <a:pt x="363450" y="160259"/>
                  </a:lnTo>
                  <a:cubicBezTo>
                    <a:pt x="395930" y="233528"/>
                    <a:pt x="488090" y="443395"/>
                    <a:pt x="555955" y="598200"/>
                  </a:cubicBezTo>
                  <a:moveTo>
                    <a:pt x="715892" y="761010"/>
                  </a:moveTo>
                  <a:lnTo>
                    <a:pt x="384311" y="12226"/>
                  </a:lnTo>
                  <a:cubicBezTo>
                    <a:pt x="381054" y="5541"/>
                    <a:pt x="375509" y="0"/>
                    <a:pt x="365650" y="0"/>
                  </a:cubicBezTo>
                  <a:lnTo>
                    <a:pt x="354648" y="0"/>
                  </a:lnTo>
                  <a:cubicBezTo>
                    <a:pt x="344789" y="0"/>
                    <a:pt x="339332" y="5541"/>
                    <a:pt x="335987" y="12226"/>
                  </a:cubicBezTo>
                  <a:lnTo>
                    <a:pt x="2205" y="761010"/>
                  </a:lnTo>
                  <a:cubicBezTo>
                    <a:pt x="-4397" y="775523"/>
                    <a:pt x="4406" y="789948"/>
                    <a:pt x="20866" y="789948"/>
                  </a:cubicBezTo>
                  <a:lnTo>
                    <a:pt x="64789" y="789948"/>
                  </a:lnTo>
                  <a:cubicBezTo>
                    <a:pt x="74648" y="789948"/>
                    <a:pt x="81249" y="783263"/>
                    <a:pt x="83450" y="777722"/>
                  </a:cubicBezTo>
                  <a:lnTo>
                    <a:pt x="129486" y="672788"/>
                  </a:lnTo>
                  <a:lnTo>
                    <a:pt x="588524" y="672788"/>
                  </a:lnTo>
                  <a:cubicBezTo>
                    <a:pt x="615987" y="735502"/>
                    <a:pt x="634560" y="777722"/>
                    <a:pt x="634560" y="777722"/>
                  </a:cubicBezTo>
                  <a:cubicBezTo>
                    <a:pt x="636760" y="783263"/>
                    <a:pt x="643362" y="789948"/>
                    <a:pt x="653220" y="789948"/>
                  </a:cubicBezTo>
                  <a:lnTo>
                    <a:pt x="697144" y="789948"/>
                  </a:lnTo>
                  <a:cubicBezTo>
                    <a:pt x="713604" y="789948"/>
                    <a:pt x="722407" y="775523"/>
                    <a:pt x="715805" y="761010"/>
                  </a:cubicBezTo>
                </a:path>
              </a:pathLst>
            </a:custGeom>
            <a:solidFill>
              <a:srgbClr val="E5007D"/>
            </a:solidFill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2" name="Puolivapaa piirto 11">
              <a:extLst>
                <a:ext uri="{FF2B5EF4-FFF2-40B4-BE49-F238E27FC236}">
                  <a16:creationId xmlns:a16="http://schemas.microsoft.com/office/drawing/2014/main" id="{C8B6FDEE-ACA9-9EBD-F789-AFC4A289EC01}"/>
                </a:ext>
              </a:extLst>
            </p:cNvPr>
            <p:cNvSpPr/>
            <p:nvPr/>
          </p:nvSpPr>
          <p:spPr>
            <a:xfrm>
              <a:off x="4955136" y="2432491"/>
              <a:ext cx="478755" cy="775171"/>
            </a:xfrm>
            <a:custGeom>
              <a:avLst/>
              <a:gdLst>
                <a:gd name="connsiteX0" fmla="*/ 0 w 478755"/>
                <a:gd name="connsiteY0" fmla="*/ 754149 h 775171"/>
                <a:gd name="connsiteX1" fmla="*/ 21038 w 478755"/>
                <a:gd name="connsiteY1" fmla="*/ 775171 h 775171"/>
                <a:gd name="connsiteX2" fmla="*/ 64257 w 478755"/>
                <a:gd name="connsiteY2" fmla="*/ 775171 h 775171"/>
                <a:gd name="connsiteX3" fmla="*/ 85294 w 478755"/>
                <a:gd name="connsiteY3" fmla="*/ 754149 h 775171"/>
                <a:gd name="connsiteX4" fmla="*/ 85294 w 478755"/>
                <a:gd name="connsiteY4" fmla="*/ 451751 h 775171"/>
                <a:gd name="connsiteX5" fmla="*/ 403408 w 478755"/>
                <a:gd name="connsiteY5" fmla="*/ 451751 h 775171"/>
                <a:gd name="connsiteX6" fmla="*/ 424445 w 478755"/>
                <a:gd name="connsiteY6" fmla="*/ 430729 h 775171"/>
                <a:gd name="connsiteX7" fmla="*/ 424445 w 478755"/>
                <a:gd name="connsiteY7" fmla="*/ 398624 h 775171"/>
                <a:gd name="connsiteX8" fmla="*/ 403408 w 478755"/>
                <a:gd name="connsiteY8" fmla="*/ 377602 h 775171"/>
                <a:gd name="connsiteX9" fmla="*/ 85294 w 478755"/>
                <a:gd name="connsiteY9" fmla="*/ 377602 h 775171"/>
                <a:gd name="connsiteX10" fmla="*/ 85294 w 478755"/>
                <a:gd name="connsiteY10" fmla="*/ 74148 h 775171"/>
                <a:gd name="connsiteX11" fmla="*/ 457718 w 478755"/>
                <a:gd name="connsiteY11" fmla="*/ 74148 h 775171"/>
                <a:gd name="connsiteX12" fmla="*/ 478755 w 478755"/>
                <a:gd name="connsiteY12" fmla="*/ 53126 h 775171"/>
                <a:gd name="connsiteX13" fmla="*/ 478755 w 478755"/>
                <a:gd name="connsiteY13" fmla="*/ 21022 h 775171"/>
                <a:gd name="connsiteX14" fmla="*/ 457718 w 478755"/>
                <a:gd name="connsiteY14" fmla="*/ 0 h 775171"/>
                <a:gd name="connsiteX15" fmla="*/ 21038 w 478755"/>
                <a:gd name="connsiteY15" fmla="*/ 0 h 775171"/>
                <a:gd name="connsiteX16" fmla="*/ 0 w 478755"/>
                <a:gd name="connsiteY16" fmla="*/ 21022 h 775171"/>
                <a:gd name="connsiteX17" fmla="*/ 0 w 478755"/>
                <a:gd name="connsiteY17" fmla="*/ 754237 h 775171"/>
                <a:gd name="connsiteX18" fmla="*/ 0 w 478755"/>
                <a:gd name="connsiteY18" fmla="*/ 754237 h 775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78755" h="775171">
                  <a:moveTo>
                    <a:pt x="0" y="754149"/>
                  </a:moveTo>
                  <a:cubicBezTo>
                    <a:pt x="0" y="765232"/>
                    <a:pt x="8890" y="775171"/>
                    <a:pt x="21038" y="775171"/>
                  </a:cubicBezTo>
                  <a:lnTo>
                    <a:pt x="64257" y="775171"/>
                  </a:lnTo>
                  <a:cubicBezTo>
                    <a:pt x="75347" y="775171"/>
                    <a:pt x="85294" y="765232"/>
                    <a:pt x="85294" y="754149"/>
                  </a:cubicBezTo>
                  <a:lnTo>
                    <a:pt x="85294" y="451751"/>
                  </a:lnTo>
                  <a:lnTo>
                    <a:pt x="403408" y="451751"/>
                  </a:lnTo>
                  <a:cubicBezTo>
                    <a:pt x="414499" y="451751"/>
                    <a:pt x="424445" y="441812"/>
                    <a:pt x="424445" y="430729"/>
                  </a:cubicBezTo>
                  <a:lnTo>
                    <a:pt x="424445" y="398624"/>
                  </a:lnTo>
                  <a:cubicBezTo>
                    <a:pt x="424445" y="387542"/>
                    <a:pt x="414499" y="377602"/>
                    <a:pt x="403408" y="377602"/>
                  </a:cubicBezTo>
                  <a:lnTo>
                    <a:pt x="85294" y="377602"/>
                  </a:lnTo>
                  <a:lnTo>
                    <a:pt x="85294" y="74148"/>
                  </a:lnTo>
                  <a:lnTo>
                    <a:pt x="457718" y="74148"/>
                  </a:lnTo>
                  <a:cubicBezTo>
                    <a:pt x="469865" y="74148"/>
                    <a:pt x="478755" y="64209"/>
                    <a:pt x="478755" y="53126"/>
                  </a:cubicBezTo>
                  <a:lnTo>
                    <a:pt x="478755" y="21022"/>
                  </a:lnTo>
                  <a:cubicBezTo>
                    <a:pt x="478755" y="9939"/>
                    <a:pt x="469865" y="0"/>
                    <a:pt x="457718" y="0"/>
                  </a:cubicBezTo>
                  <a:lnTo>
                    <a:pt x="21038" y="0"/>
                  </a:lnTo>
                  <a:cubicBezTo>
                    <a:pt x="8890" y="0"/>
                    <a:pt x="0" y="9939"/>
                    <a:pt x="0" y="21022"/>
                  </a:cubicBezTo>
                  <a:lnTo>
                    <a:pt x="0" y="754237"/>
                  </a:lnTo>
                  <a:lnTo>
                    <a:pt x="0" y="754237"/>
                  </a:lnTo>
                  <a:close/>
                </a:path>
              </a:pathLst>
            </a:custGeom>
            <a:solidFill>
              <a:srgbClr val="E5007D"/>
            </a:solidFill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8" name="Puolivapaa piirto 27">
              <a:extLst>
                <a:ext uri="{FF2B5EF4-FFF2-40B4-BE49-F238E27FC236}">
                  <a16:creationId xmlns:a16="http://schemas.microsoft.com/office/drawing/2014/main" id="{2378900B-1AD6-2267-A841-8F80BFB2143A}"/>
                </a:ext>
              </a:extLst>
            </p:cNvPr>
            <p:cNvSpPr/>
            <p:nvPr/>
          </p:nvSpPr>
          <p:spPr>
            <a:xfrm>
              <a:off x="5619267" y="2432403"/>
              <a:ext cx="86438" cy="775259"/>
            </a:xfrm>
            <a:custGeom>
              <a:avLst/>
              <a:gdLst>
                <a:gd name="connsiteX0" fmla="*/ 0 w 86438"/>
                <a:gd name="connsiteY0" fmla="*/ 754237 h 775259"/>
                <a:gd name="connsiteX1" fmla="*/ 21037 w 86438"/>
                <a:gd name="connsiteY1" fmla="*/ 775259 h 775259"/>
                <a:gd name="connsiteX2" fmla="*/ 65401 w 86438"/>
                <a:gd name="connsiteY2" fmla="*/ 775259 h 775259"/>
                <a:gd name="connsiteX3" fmla="*/ 86438 w 86438"/>
                <a:gd name="connsiteY3" fmla="*/ 754237 h 775259"/>
                <a:gd name="connsiteX4" fmla="*/ 86438 w 86438"/>
                <a:gd name="connsiteY4" fmla="*/ 21022 h 775259"/>
                <a:gd name="connsiteX5" fmla="*/ 65401 w 86438"/>
                <a:gd name="connsiteY5" fmla="*/ 0 h 775259"/>
                <a:gd name="connsiteX6" fmla="*/ 21037 w 86438"/>
                <a:gd name="connsiteY6" fmla="*/ 0 h 775259"/>
                <a:gd name="connsiteX7" fmla="*/ 0 w 86438"/>
                <a:gd name="connsiteY7" fmla="*/ 21022 h 775259"/>
                <a:gd name="connsiteX8" fmla="*/ 0 w 86438"/>
                <a:gd name="connsiteY8" fmla="*/ 754237 h 775259"/>
                <a:gd name="connsiteX9" fmla="*/ 0 w 86438"/>
                <a:gd name="connsiteY9" fmla="*/ 754237 h 775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6438" h="775259">
                  <a:moveTo>
                    <a:pt x="0" y="754237"/>
                  </a:moveTo>
                  <a:cubicBezTo>
                    <a:pt x="0" y="765320"/>
                    <a:pt x="9947" y="775259"/>
                    <a:pt x="21037" y="775259"/>
                  </a:cubicBezTo>
                  <a:lnTo>
                    <a:pt x="65401" y="775259"/>
                  </a:lnTo>
                  <a:cubicBezTo>
                    <a:pt x="76492" y="775259"/>
                    <a:pt x="86438" y="765320"/>
                    <a:pt x="86438" y="754237"/>
                  </a:cubicBezTo>
                  <a:lnTo>
                    <a:pt x="86438" y="21022"/>
                  </a:lnTo>
                  <a:cubicBezTo>
                    <a:pt x="86438" y="9939"/>
                    <a:pt x="76492" y="0"/>
                    <a:pt x="65401" y="0"/>
                  </a:cubicBezTo>
                  <a:lnTo>
                    <a:pt x="21037" y="0"/>
                  </a:lnTo>
                  <a:cubicBezTo>
                    <a:pt x="9947" y="0"/>
                    <a:pt x="0" y="9939"/>
                    <a:pt x="0" y="21022"/>
                  </a:cubicBezTo>
                  <a:lnTo>
                    <a:pt x="0" y="754237"/>
                  </a:lnTo>
                  <a:lnTo>
                    <a:pt x="0" y="754237"/>
                  </a:lnTo>
                  <a:close/>
                </a:path>
              </a:pathLst>
            </a:custGeom>
            <a:solidFill>
              <a:srgbClr val="E5007D"/>
            </a:solidFill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0" name="Puolivapaa piirto 29">
              <a:extLst>
                <a:ext uri="{FF2B5EF4-FFF2-40B4-BE49-F238E27FC236}">
                  <a16:creationId xmlns:a16="http://schemas.microsoft.com/office/drawing/2014/main" id="{D3A6ADD1-4115-8255-E469-976BEB790526}"/>
                </a:ext>
              </a:extLst>
            </p:cNvPr>
            <p:cNvSpPr/>
            <p:nvPr/>
          </p:nvSpPr>
          <p:spPr>
            <a:xfrm>
              <a:off x="5943014" y="2421320"/>
              <a:ext cx="631826" cy="797424"/>
            </a:xfrm>
            <a:custGeom>
              <a:avLst/>
              <a:gdLst>
                <a:gd name="connsiteX0" fmla="*/ 0 w 631826"/>
                <a:gd name="connsiteY0" fmla="*/ 765320 h 797424"/>
                <a:gd name="connsiteX1" fmla="*/ 21037 w 631826"/>
                <a:gd name="connsiteY1" fmla="*/ 786342 h 797424"/>
                <a:gd name="connsiteX2" fmla="*/ 59855 w 631826"/>
                <a:gd name="connsiteY2" fmla="*/ 786342 h 797424"/>
                <a:gd name="connsiteX3" fmla="*/ 80893 w 631826"/>
                <a:gd name="connsiteY3" fmla="*/ 765320 h 797424"/>
                <a:gd name="connsiteX4" fmla="*/ 80893 w 631826"/>
                <a:gd name="connsiteY4" fmla="*/ 162810 h 797424"/>
                <a:gd name="connsiteX5" fmla="*/ 82037 w 631826"/>
                <a:gd name="connsiteY5" fmla="*/ 162810 h 797424"/>
                <a:gd name="connsiteX6" fmla="*/ 590808 w 631826"/>
                <a:gd name="connsiteY6" fmla="*/ 797424 h 797424"/>
                <a:gd name="connsiteX7" fmla="*/ 610789 w 631826"/>
                <a:gd name="connsiteY7" fmla="*/ 797424 h 797424"/>
                <a:gd name="connsiteX8" fmla="*/ 631826 w 631826"/>
                <a:gd name="connsiteY8" fmla="*/ 777458 h 797424"/>
                <a:gd name="connsiteX9" fmla="*/ 631826 w 631826"/>
                <a:gd name="connsiteY9" fmla="*/ 32105 h 797424"/>
                <a:gd name="connsiteX10" fmla="*/ 610789 w 631826"/>
                <a:gd name="connsiteY10" fmla="*/ 11083 h 797424"/>
                <a:gd name="connsiteX11" fmla="*/ 571971 w 631826"/>
                <a:gd name="connsiteY11" fmla="*/ 11083 h 797424"/>
                <a:gd name="connsiteX12" fmla="*/ 550934 w 631826"/>
                <a:gd name="connsiteY12" fmla="*/ 32105 h 797424"/>
                <a:gd name="connsiteX13" fmla="*/ 550934 w 631826"/>
                <a:gd name="connsiteY13" fmla="*/ 622477 h 797424"/>
                <a:gd name="connsiteX14" fmla="*/ 548733 w 631826"/>
                <a:gd name="connsiteY14" fmla="*/ 622477 h 797424"/>
                <a:gd name="connsiteX15" fmla="*/ 48852 w 631826"/>
                <a:gd name="connsiteY15" fmla="*/ 0 h 797424"/>
                <a:gd name="connsiteX16" fmla="*/ 21125 w 631826"/>
                <a:gd name="connsiteY16" fmla="*/ 0 h 797424"/>
                <a:gd name="connsiteX17" fmla="*/ 88 w 631826"/>
                <a:gd name="connsiteY17" fmla="*/ 19966 h 797424"/>
                <a:gd name="connsiteX18" fmla="*/ 88 w 631826"/>
                <a:gd name="connsiteY18" fmla="*/ 765320 h 797424"/>
                <a:gd name="connsiteX19" fmla="*/ 88 w 631826"/>
                <a:gd name="connsiteY19" fmla="*/ 765320 h 79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31826" h="797424">
                  <a:moveTo>
                    <a:pt x="0" y="765320"/>
                  </a:moveTo>
                  <a:cubicBezTo>
                    <a:pt x="0" y="776403"/>
                    <a:pt x="9947" y="786342"/>
                    <a:pt x="21037" y="786342"/>
                  </a:cubicBezTo>
                  <a:lnTo>
                    <a:pt x="59855" y="786342"/>
                  </a:lnTo>
                  <a:cubicBezTo>
                    <a:pt x="72091" y="786342"/>
                    <a:pt x="80893" y="776403"/>
                    <a:pt x="80893" y="765320"/>
                  </a:cubicBezTo>
                  <a:lnTo>
                    <a:pt x="80893" y="162810"/>
                  </a:lnTo>
                  <a:lnTo>
                    <a:pt x="82037" y="162810"/>
                  </a:lnTo>
                  <a:lnTo>
                    <a:pt x="590808" y="797424"/>
                  </a:lnTo>
                  <a:lnTo>
                    <a:pt x="610789" y="797424"/>
                  </a:lnTo>
                  <a:cubicBezTo>
                    <a:pt x="621880" y="797424"/>
                    <a:pt x="631826" y="788541"/>
                    <a:pt x="631826" y="777458"/>
                  </a:cubicBezTo>
                  <a:lnTo>
                    <a:pt x="631826" y="32105"/>
                  </a:lnTo>
                  <a:cubicBezTo>
                    <a:pt x="631826" y="21022"/>
                    <a:pt x="621880" y="11083"/>
                    <a:pt x="610789" y="11083"/>
                  </a:cubicBezTo>
                  <a:lnTo>
                    <a:pt x="571971" y="11083"/>
                  </a:lnTo>
                  <a:cubicBezTo>
                    <a:pt x="559824" y="11083"/>
                    <a:pt x="550934" y="21022"/>
                    <a:pt x="550934" y="32105"/>
                  </a:cubicBezTo>
                  <a:lnTo>
                    <a:pt x="550934" y="622477"/>
                  </a:lnTo>
                  <a:lnTo>
                    <a:pt x="548733" y="622477"/>
                  </a:lnTo>
                  <a:lnTo>
                    <a:pt x="48852" y="0"/>
                  </a:lnTo>
                  <a:lnTo>
                    <a:pt x="21125" y="0"/>
                  </a:lnTo>
                  <a:cubicBezTo>
                    <a:pt x="10034" y="0"/>
                    <a:pt x="88" y="8884"/>
                    <a:pt x="88" y="19966"/>
                  </a:cubicBezTo>
                  <a:lnTo>
                    <a:pt x="88" y="765320"/>
                  </a:lnTo>
                  <a:lnTo>
                    <a:pt x="88" y="765320"/>
                  </a:lnTo>
                  <a:close/>
                </a:path>
              </a:pathLst>
            </a:custGeom>
            <a:solidFill>
              <a:srgbClr val="E5007D"/>
            </a:solidFill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1" name="Puolivapaa piirto 30">
              <a:extLst>
                <a:ext uri="{FF2B5EF4-FFF2-40B4-BE49-F238E27FC236}">
                  <a16:creationId xmlns:a16="http://schemas.microsoft.com/office/drawing/2014/main" id="{6093BF63-3C25-65B2-1D2E-CD4F8A9C8CD7}"/>
                </a:ext>
              </a:extLst>
            </p:cNvPr>
            <p:cNvSpPr/>
            <p:nvPr/>
          </p:nvSpPr>
          <p:spPr>
            <a:xfrm>
              <a:off x="7557965" y="2421320"/>
              <a:ext cx="631826" cy="797424"/>
            </a:xfrm>
            <a:custGeom>
              <a:avLst/>
              <a:gdLst>
                <a:gd name="connsiteX0" fmla="*/ 0 w 631826"/>
                <a:gd name="connsiteY0" fmla="*/ 765320 h 797424"/>
                <a:gd name="connsiteX1" fmla="*/ 21038 w 631826"/>
                <a:gd name="connsiteY1" fmla="*/ 786342 h 797424"/>
                <a:gd name="connsiteX2" fmla="*/ 59856 w 631826"/>
                <a:gd name="connsiteY2" fmla="*/ 786342 h 797424"/>
                <a:gd name="connsiteX3" fmla="*/ 80893 w 631826"/>
                <a:gd name="connsiteY3" fmla="*/ 765320 h 797424"/>
                <a:gd name="connsiteX4" fmla="*/ 80893 w 631826"/>
                <a:gd name="connsiteY4" fmla="*/ 162810 h 797424"/>
                <a:gd name="connsiteX5" fmla="*/ 82037 w 631826"/>
                <a:gd name="connsiteY5" fmla="*/ 162810 h 797424"/>
                <a:gd name="connsiteX6" fmla="*/ 590809 w 631826"/>
                <a:gd name="connsiteY6" fmla="*/ 797424 h 797424"/>
                <a:gd name="connsiteX7" fmla="*/ 610789 w 631826"/>
                <a:gd name="connsiteY7" fmla="*/ 797424 h 797424"/>
                <a:gd name="connsiteX8" fmla="*/ 631827 w 631826"/>
                <a:gd name="connsiteY8" fmla="*/ 777458 h 797424"/>
                <a:gd name="connsiteX9" fmla="*/ 631827 w 631826"/>
                <a:gd name="connsiteY9" fmla="*/ 32105 h 797424"/>
                <a:gd name="connsiteX10" fmla="*/ 610789 w 631826"/>
                <a:gd name="connsiteY10" fmla="*/ 11083 h 797424"/>
                <a:gd name="connsiteX11" fmla="*/ 571972 w 631826"/>
                <a:gd name="connsiteY11" fmla="*/ 11083 h 797424"/>
                <a:gd name="connsiteX12" fmla="*/ 550934 w 631826"/>
                <a:gd name="connsiteY12" fmla="*/ 32105 h 797424"/>
                <a:gd name="connsiteX13" fmla="*/ 550934 w 631826"/>
                <a:gd name="connsiteY13" fmla="*/ 622477 h 797424"/>
                <a:gd name="connsiteX14" fmla="*/ 548733 w 631826"/>
                <a:gd name="connsiteY14" fmla="*/ 622477 h 797424"/>
                <a:gd name="connsiteX15" fmla="*/ 48853 w 631826"/>
                <a:gd name="connsiteY15" fmla="*/ 0 h 797424"/>
                <a:gd name="connsiteX16" fmla="*/ 21126 w 631826"/>
                <a:gd name="connsiteY16" fmla="*/ 0 h 797424"/>
                <a:gd name="connsiteX17" fmla="*/ 88 w 631826"/>
                <a:gd name="connsiteY17" fmla="*/ 19966 h 797424"/>
                <a:gd name="connsiteX18" fmla="*/ 88 w 631826"/>
                <a:gd name="connsiteY18" fmla="*/ 765320 h 797424"/>
                <a:gd name="connsiteX19" fmla="*/ 88 w 631826"/>
                <a:gd name="connsiteY19" fmla="*/ 765320 h 79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31826" h="797424">
                  <a:moveTo>
                    <a:pt x="0" y="765320"/>
                  </a:moveTo>
                  <a:cubicBezTo>
                    <a:pt x="0" y="776403"/>
                    <a:pt x="9947" y="786342"/>
                    <a:pt x="21038" y="786342"/>
                  </a:cubicBezTo>
                  <a:lnTo>
                    <a:pt x="59856" y="786342"/>
                  </a:lnTo>
                  <a:cubicBezTo>
                    <a:pt x="72003" y="786342"/>
                    <a:pt x="80893" y="776403"/>
                    <a:pt x="80893" y="765320"/>
                  </a:cubicBezTo>
                  <a:lnTo>
                    <a:pt x="80893" y="162810"/>
                  </a:lnTo>
                  <a:lnTo>
                    <a:pt x="82037" y="162810"/>
                  </a:lnTo>
                  <a:lnTo>
                    <a:pt x="590809" y="797424"/>
                  </a:lnTo>
                  <a:lnTo>
                    <a:pt x="610789" y="797424"/>
                  </a:lnTo>
                  <a:cubicBezTo>
                    <a:pt x="621880" y="797424"/>
                    <a:pt x="631827" y="788541"/>
                    <a:pt x="631827" y="777458"/>
                  </a:cubicBezTo>
                  <a:lnTo>
                    <a:pt x="631827" y="32105"/>
                  </a:lnTo>
                  <a:cubicBezTo>
                    <a:pt x="631827" y="21022"/>
                    <a:pt x="621880" y="11083"/>
                    <a:pt x="610789" y="11083"/>
                  </a:cubicBezTo>
                  <a:lnTo>
                    <a:pt x="571972" y="11083"/>
                  </a:lnTo>
                  <a:cubicBezTo>
                    <a:pt x="559824" y="11083"/>
                    <a:pt x="550934" y="21022"/>
                    <a:pt x="550934" y="32105"/>
                  </a:cubicBezTo>
                  <a:lnTo>
                    <a:pt x="550934" y="622477"/>
                  </a:lnTo>
                  <a:lnTo>
                    <a:pt x="548733" y="622477"/>
                  </a:lnTo>
                  <a:lnTo>
                    <a:pt x="48853" y="0"/>
                  </a:lnTo>
                  <a:lnTo>
                    <a:pt x="21126" y="0"/>
                  </a:lnTo>
                  <a:cubicBezTo>
                    <a:pt x="10035" y="0"/>
                    <a:pt x="88" y="8884"/>
                    <a:pt x="88" y="19966"/>
                  </a:cubicBezTo>
                  <a:lnTo>
                    <a:pt x="88" y="765320"/>
                  </a:lnTo>
                  <a:lnTo>
                    <a:pt x="88" y="765320"/>
                  </a:lnTo>
                  <a:close/>
                </a:path>
              </a:pathLst>
            </a:custGeom>
            <a:solidFill>
              <a:srgbClr val="E5007D"/>
            </a:solidFill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2" name="Puolivapaa piirto 31">
              <a:extLst>
                <a:ext uri="{FF2B5EF4-FFF2-40B4-BE49-F238E27FC236}">
                  <a16:creationId xmlns:a16="http://schemas.microsoft.com/office/drawing/2014/main" id="{F723C850-89F2-E9F9-7D54-64B7C37239F9}"/>
                </a:ext>
              </a:extLst>
            </p:cNvPr>
            <p:cNvSpPr/>
            <p:nvPr/>
          </p:nvSpPr>
          <p:spPr>
            <a:xfrm>
              <a:off x="8348145" y="2421144"/>
              <a:ext cx="676340" cy="797600"/>
            </a:xfrm>
            <a:custGeom>
              <a:avLst/>
              <a:gdLst>
                <a:gd name="connsiteX0" fmla="*/ 0 w 676340"/>
                <a:gd name="connsiteY0" fmla="*/ 399944 h 797600"/>
                <a:gd name="connsiteX1" fmla="*/ 400151 w 676340"/>
                <a:gd name="connsiteY1" fmla="*/ 797600 h 797600"/>
                <a:gd name="connsiteX2" fmla="*/ 669500 w 676340"/>
                <a:gd name="connsiteY2" fmla="*/ 690116 h 797600"/>
                <a:gd name="connsiteX3" fmla="*/ 670645 w 676340"/>
                <a:gd name="connsiteY3" fmla="*/ 660210 h 797600"/>
                <a:gd name="connsiteX4" fmla="*/ 637372 w 676340"/>
                <a:gd name="connsiteY4" fmla="*/ 630305 h 797600"/>
                <a:gd name="connsiteX5" fmla="*/ 610789 w 676340"/>
                <a:gd name="connsiteY5" fmla="*/ 633647 h 797600"/>
                <a:gd name="connsiteX6" fmla="*/ 399095 w 676340"/>
                <a:gd name="connsiteY6" fmla="*/ 716679 h 797600"/>
                <a:gd name="connsiteX7" fmla="*/ 89871 w 676340"/>
                <a:gd name="connsiteY7" fmla="*/ 398800 h 797600"/>
                <a:gd name="connsiteX8" fmla="*/ 399095 w 676340"/>
                <a:gd name="connsiteY8" fmla="*/ 79778 h 797600"/>
                <a:gd name="connsiteX9" fmla="*/ 610789 w 676340"/>
                <a:gd name="connsiteY9" fmla="*/ 162810 h 797600"/>
                <a:gd name="connsiteX10" fmla="*/ 639573 w 676340"/>
                <a:gd name="connsiteY10" fmla="*/ 163953 h 797600"/>
                <a:gd name="connsiteX11" fmla="*/ 669500 w 676340"/>
                <a:gd name="connsiteY11" fmla="*/ 134048 h 797600"/>
                <a:gd name="connsiteX12" fmla="*/ 668444 w 676340"/>
                <a:gd name="connsiteY12" fmla="*/ 102998 h 797600"/>
                <a:gd name="connsiteX13" fmla="*/ 400239 w 676340"/>
                <a:gd name="connsiteY13" fmla="*/ 0 h 797600"/>
                <a:gd name="connsiteX14" fmla="*/ 88 w 676340"/>
                <a:gd name="connsiteY14" fmla="*/ 399856 h 797600"/>
                <a:gd name="connsiteX15" fmla="*/ 88 w 676340"/>
                <a:gd name="connsiteY15" fmla="*/ 399856 h 797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676340" h="797600">
                  <a:moveTo>
                    <a:pt x="0" y="399944"/>
                  </a:moveTo>
                  <a:cubicBezTo>
                    <a:pt x="0" y="621509"/>
                    <a:pt x="178422" y="797600"/>
                    <a:pt x="400151" y="797600"/>
                  </a:cubicBezTo>
                  <a:cubicBezTo>
                    <a:pt x="498824" y="797600"/>
                    <a:pt x="594153" y="763297"/>
                    <a:pt x="669500" y="690116"/>
                  </a:cubicBezTo>
                  <a:cubicBezTo>
                    <a:pt x="677246" y="682376"/>
                    <a:pt x="679447" y="666895"/>
                    <a:pt x="670645" y="660210"/>
                  </a:cubicBezTo>
                  <a:lnTo>
                    <a:pt x="637372" y="630305"/>
                  </a:lnTo>
                  <a:cubicBezTo>
                    <a:pt x="630683" y="625907"/>
                    <a:pt x="621880" y="624764"/>
                    <a:pt x="610789" y="633647"/>
                  </a:cubicBezTo>
                  <a:cubicBezTo>
                    <a:pt x="552078" y="677978"/>
                    <a:pt x="495567" y="716679"/>
                    <a:pt x="399095" y="716679"/>
                  </a:cubicBezTo>
                  <a:cubicBezTo>
                    <a:pt x="223930" y="716679"/>
                    <a:pt x="89871" y="569350"/>
                    <a:pt x="89871" y="398800"/>
                  </a:cubicBezTo>
                  <a:cubicBezTo>
                    <a:pt x="89871" y="228250"/>
                    <a:pt x="223930" y="79778"/>
                    <a:pt x="399095" y="79778"/>
                  </a:cubicBezTo>
                  <a:cubicBezTo>
                    <a:pt x="474442" y="79778"/>
                    <a:pt x="553135" y="113026"/>
                    <a:pt x="610789" y="162810"/>
                  </a:cubicBezTo>
                  <a:cubicBezTo>
                    <a:pt x="621880" y="173892"/>
                    <a:pt x="630771" y="174948"/>
                    <a:pt x="639573" y="163953"/>
                  </a:cubicBezTo>
                  <a:lnTo>
                    <a:pt x="669500" y="134048"/>
                  </a:lnTo>
                  <a:cubicBezTo>
                    <a:pt x="678391" y="125164"/>
                    <a:pt x="677246" y="111882"/>
                    <a:pt x="668444" y="102998"/>
                  </a:cubicBezTo>
                  <a:cubicBezTo>
                    <a:pt x="593097" y="38789"/>
                    <a:pt x="512116" y="0"/>
                    <a:pt x="400239" y="0"/>
                  </a:cubicBezTo>
                  <a:cubicBezTo>
                    <a:pt x="178598" y="0"/>
                    <a:pt x="88" y="178290"/>
                    <a:pt x="88" y="399856"/>
                  </a:cubicBezTo>
                  <a:lnTo>
                    <a:pt x="88" y="399856"/>
                  </a:lnTo>
                  <a:close/>
                </a:path>
              </a:pathLst>
            </a:custGeom>
            <a:solidFill>
              <a:srgbClr val="E5007D"/>
            </a:solidFill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3" name="Puolivapaa piirto 32">
              <a:extLst>
                <a:ext uri="{FF2B5EF4-FFF2-40B4-BE49-F238E27FC236}">
                  <a16:creationId xmlns:a16="http://schemas.microsoft.com/office/drawing/2014/main" id="{199D712B-B768-0558-2B22-62AB2C2BEEB9}"/>
                </a:ext>
              </a:extLst>
            </p:cNvPr>
            <p:cNvSpPr/>
            <p:nvPr/>
          </p:nvSpPr>
          <p:spPr>
            <a:xfrm>
              <a:off x="9188321" y="2432491"/>
              <a:ext cx="478755" cy="775171"/>
            </a:xfrm>
            <a:custGeom>
              <a:avLst/>
              <a:gdLst>
                <a:gd name="connsiteX0" fmla="*/ 0 w 478755"/>
                <a:gd name="connsiteY0" fmla="*/ 754149 h 775171"/>
                <a:gd name="connsiteX1" fmla="*/ 21038 w 478755"/>
                <a:gd name="connsiteY1" fmla="*/ 775171 h 775171"/>
                <a:gd name="connsiteX2" fmla="*/ 457718 w 478755"/>
                <a:gd name="connsiteY2" fmla="*/ 775171 h 775171"/>
                <a:gd name="connsiteX3" fmla="*/ 478755 w 478755"/>
                <a:gd name="connsiteY3" fmla="*/ 754149 h 775171"/>
                <a:gd name="connsiteX4" fmla="*/ 478755 w 478755"/>
                <a:gd name="connsiteY4" fmla="*/ 722045 h 775171"/>
                <a:gd name="connsiteX5" fmla="*/ 457718 w 478755"/>
                <a:gd name="connsiteY5" fmla="*/ 701023 h 775171"/>
                <a:gd name="connsiteX6" fmla="*/ 85294 w 478755"/>
                <a:gd name="connsiteY6" fmla="*/ 701023 h 775171"/>
                <a:gd name="connsiteX7" fmla="*/ 85294 w 478755"/>
                <a:gd name="connsiteY7" fmla="*/ 418591 h 775171"/>
                <a:gd name="connsiteX8" fmla="*/ 403408 w 478755"/>
                <a:gd name="connsiteY8" fmla="*/ 418591 h 775171"/>
                <a:gd name="connsiteX9" fmla="*/ 424445 w 478755"/>
                <a:gd name="connsiteY9" fmla="*/ 397569 h 775171"/>
                <a:gd name="connsiteX10" fmla="*/ 424445 w 478755"/>
                <a:gd name="connsiteY10" fmla="*/ 365464 h 775171"/>
                <a:gd name="connsiteX11" fmla="*/ 403408 w 478755"/>
                <a:gd name="connsiteY11" fmla="*/ 344442 h 775171"/>
                <a:gd name="connsiteX12" fmla="*/ 85294 w 478755"/>
                <a:gd name="connsiteY12" fmla="*/ 344442 h 775171"/>
                <a:gd name="connsiteX13" fmla="*/ 85294 w 478755"/>
                <a:gd name="connsiteY13" fmla="*/ 74148 h 775171"/>
                <a:gd name="connsiteX14" fmla="*/ 457718 w 478755"/>
                <a:gd name="connsiteY14" fmla="*/ 74148 h 775171"/>
                <a:gd name="connsiteX15" fmla="*/ 478755 w 478755"/>
                <a:gd name="connsiteY15" fmla="*/ 53126 h 775171"/>
                <a:gd name="connsiteX16" fmla="*/ 478755 w 478755"/>
                <a:gd name="connsiteY16" fmla="*/ 21022 h 775171"/>
                <a:gd name="connsiteX17" fmla="*/ 457718 w 478755"/>
                <a:gd name="connsiteY17" fmla="*/ 0 h 775171"/>
                <a:gd name="connsiteX18" fmla="*/ 21038 w 478755"/>
                <a:gd name="connsiteY18" fmla="*/ 0 h 775171"/>
                <a:gd name="connsiteX19" fmla="*/ 0 w 478755"/>
                <a:gd name="connsiteY19" fmla="*/ 21022 h 775171"/>
                <a:gd name="connsiteX20" fmla="*/ 0 w 478755"/>
                <a:gd name="connsiteY20" fmla="*/ 754237 h 775171"/>
                <a:gd name="connsiteX21" fmla="*/ 0 w 478755"/>
                <a:gd name="connsiteY21" fmla="*/ 754237 h 775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78755" h="775171">
                  <a:moveTo>
                    <a:pt x="0" y="754149"/>
                  </a:moveTo>
                  <a:cubicBezTo>
                    <a:pt x="0" y="765232"/>
                    <a:pt x="8890" y="775171"/>
                    <a:pt x="21038" y="775171"/>
                  </a:cubicBezTo>
                  <a:lnTo>
                    <a:pt x="457718" y="775171"/>
                  </a:lnTo>
                  <a:cubicBezTo>
                    <a:pt x="469865" y="775171"/>
                    <a:pt x="478755" y="765232"/>
                    <a:pt x="478755" y="754149"/>
                  </a:cubicBezTo>
                  <a:lnTo>
                    <a:pt x="478755" y="722045"/>
                  </a:lnTo>
                  <a:cubicBezTo>
                    <a:pt x="478755" y="710962"/>
                    <a:pt x="469865" y="701023"/>
                    <a:pt x="457718" y="701023"/>
                  </a:cubicBezTo>
                  <a:lnTo>
                    <a:pt x="85294" y="701023"/>
                  </a:lnTo>
                  <a:lnTo>
                    <a:pt x="85294" y="418591"/>
                  </a:lnTo>
                  <a:lnTo>
                    <a:pt x="403408" y="418591"/>
                  </a:lnTo>
                  <a:cubicBezTo>
                    <a:pt x="414498" y="418591"/>
                    <a:pt x="424445" y="409707"/>
                    <a:pt x="424445" y="397569"/>
                  </a:cubicBezTo>
                  <a:lnTo>
                    <a:pt x="424445" y="365464"/>
                  </a:lnTo>
                  <a:cubicBezTo>
                    <a:pt x="424445" y="354382"/>
                    <a:pt x="414498" y="344442"/>
                    <a:pt x="403408" y="344442"/>
                  </a:cubicBezTo>
                  <a:lnTo>
                    <a:pt x="85294" y="344442"/>
                  </a:lnTo>
                  <a:lnTo>
                    <a:pt x="85294" y="74148"/>
                  </a:lnTo>
                  <a:lnTo>
                    <a:pt x="457718" y="74148"/>
                  </a:lnTo>
                  <a:cubicBezTo>
                    <a:pt x="469865" y="74148"/>
                    <a:pt x="478755" y="64209"/>
                    <a:pt x="478755" y="53126"/>
                  </a:cubicBezTo>
                  <a:lnTo>
                    <a:pt x="478755" y="21022"/>
                  </a:lnTo>
                  <a:cubicBezTo>
                    <a:pt x="478755" y="9939"/>
                    <a:pt x="469865" y="0"/>
                    <a:pt x="457718" y="0"/>
                  </a:cubicBezTo>
                  <a:lnTo>
                    <a:pt x="21038" y="0"/>
                  </a:lnTo>
                  <a:cubicBezTo>
                    <a:pt x="8890" y="0"/>
                    <a:pt x="0" y="9939"/>
                    <a:pt x="0" y="21022"/>
                  </a:cubicBezTo>
                  <a:lnTo>
                    <a:pt x="0" y="754237"/>
                  </a:lnTo>
                  <a:lnTo>
                    <a:pt x="0" y="754237"/>
                  </a:lnTo>
                  <a:close/>
                </a:path>
              </a:pathLst>
            </a:custGeom>
            <a:solidFill>
              <a:srgbClr val="E5007D"/>
            </a:solidFill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4" name="Puolivapaa piirto 33">
              <a:extLst>
                <a:ext uri="{FF2B5EF4-FFF2-40B4-BE49-F238E27FC236}">
                  <a16:creationId xmlns:a16="http://schemas.microsoft.com/office/drawing/2014/main" id="{DCD409DE-E722-CCB6-B57A-D33586365E29}"/>
                </a:ext>
              </a:extLst>
            </p:cNvPr>
            <p:cNvSpPr/>
            <p:nvPr/>
          </p:nvSpPr>
          <p:spPr>
            <a:xfrm>
              <a:off x="4955136" y="3463267"/>
              <a:ext cx="478755" cy="775171"/>
            </a:xfrm>
            <a:custGeom>
              <a:avLst/>
              <a:gdLst>
                <a:gd name="connsiteX0" fmla="*/ 0 w 478755"/>
                <a:gd name="connsiteY0" fmla="*/ 754149 h 775171"/>
                <a:gd name="connsiteX1" fmla="*/ 21038 w 478755"/>
                <a:gd name="connsiteY1" fmla="*/ 775171 h 775171"/>
                <a:gd name="connsiteX2" fmla="*/ 64257 w 478755"/>
                <a:gd name="connsiteY2" fmla="*/ 775171 h 775171"/>
                <a:gd name="connsiteX3" fmla="*/ 85294 w 478755"/>
                <a:gd name="connsiteY3" fmla="*/ 754149 h 775171"/>
                <a:gd name="connsiteX4" fmla="*/ 85294 w 478755"/>
                <a:gd name="connsiteY4" fmla="*/ 451751 h 775171"/>
                <a:gd name="connsiteX5" fmla="*/ 403408 w 478755"/>
                <a:gd name="connsiteY5" fmla="*/ 451751 h 775171"/>
                <a:gd name="connsiteX6" fmla="*/ 424445 w 478755"/>
                <a:gd name="connsiteY6" fmla="*/ 430729 h 775171"/>
                <a:gd name="connsiteX7" fmla="*/ 424445 w 478755"/>
                <a:gd name="connsiteY7" fmla="*/ 398624 h 775171"/>
                <a:gd name="connsiteX8" fmla="*/ 403408 w 478755"/>
                <a:gd name="connsiteY8" fmla="*/ 377602 h 775171"/>
                <a:gd name="connsiteX9" fmla="*/ 85294 w 478755"/>
                <a:gd name="connsiteY9" fmla="*/ 377602 h 775171"/>
                <a:gd name="connsiteX10" fmla="*/ 85294 w 478755"/>
                <a:gd name="connsiteY10" fmla="*/ 74148 h 775171"/>
                <a:gd name="connsiteX11" fmla="*/ 457718 w 478755"/>
                <a:gd name="connsiteY11" fmla="*/ 74148 h 775171"/>
                <a:gd name="connsiteX12" fmla="*/ 478755 w 478755"/>
                <a:gd name="connsiteY12" fmla="*/ 53126 h 775171"/>
                <a:gd name="connsiteX13" fmla="*/ 478755 w 478755"/>
                <a:gd name="connsiteY13" fmla="*/ 21022 h 775171"/>
                <a:gd name="connsiteX14" fmla="*/ 457718 w 478755"/>
                <a:gd name="connsiteY14" fmla="*/ 0 h 775171"/>
                <a:gd name="connsiteX15" fmla="*/ 21038 w 478755"/>
                <a:gd name="connsiteY15" fmla="*/ 0 h 775171"/>
                <a:gd name="connsiteX16" fmla="*/ 0 w 478755"/>
                <a:gd name="connsiteY16" fmla="*/ 21022 h 775171"/>
                <a:gd name="connsiteX17" fmla="*/ 0 w 478755"/>
                <a:gd name="connsiteY17" fmla="*/ 754237 h 775171"/>
                <a:gd name="connsiteX18" fmla="*/ 0 w 478755"/>
                <a:gd name="connsiteY18" fmla="*/ 754237 h 775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78755" h="775171">
                  <a:moveTo>
                    <a:pt x="0" y="754149"/>
                  </a:moveTo>
                  <a:cubicBezTo>
                    <a:pt x="0" y="765232"/>
                    <a:pt x="8890" y="775171"/>
                    <a:pt x="21038" y="775171"/>
                  </a:cubicBezTo>
                  <a:lnTo>
                    <a:pt x="64257" y="775171"/>
                  </a:lnTo>
                  <a:cubicBezTo>
                    <a:pt x="75347" y="775171"/>
                    <a:pt x="85294" y="765232"/>
                    <a:pt x="85294" y="754149"/>
                  </a:cubicBezTo>
                  <a:lnTo>
                    <a:pt x="85294" y="451751"/>
                  </a:lnTo>
                  <a:lnTo>
                    <a:pt x="403408" y="451751"/>
                  </a:lnTo>
                  <a:cubicBezTo>
                    <a:pt x="414499" y="451751"/>
                    <a:pt x="424445" y="441811"/>
                    <a:pt x="424445" y="430729"/>
                  </a:cubicBezTo>
                  <a:lnTo>
                    <a:pt x="424445" y="398624"/>
                  </a:lnTo>
                  <a:cubicBezTo>
                    <a:pt x="424445" y="387542"/>
                    <a:pt x="414499" y="377602"/>
                    <a:pt x="403408" y="377602"/>
                  </a:cubicBezTo>
                  <a:lnTo>
                    <a:pt x="85294" y="377602"/>
                  </a:lnTo>
                  <a:lnTo>
                    <a:pt x="85294" y="74148"/>
                  </a:lnTo>
                  <a:lnTo>
                    <a:pt x="457718" y="74148"/>
                  </a:lnTo>
                  <a:cubicBezTo>
                    <a:pt x="469865" y="74148"/>
                    <a:pt x="478755" y="64209"/>
                    <a:pt x="478755" y="53126"/>
                  </a:cubicBezTo>
                  <a:lnTo>
                    <a:pt x="478755" y="21022"/>
                  </a:lnTo>
                  <a:cubicBezTo>
                    <a:pt x="478755" y="9939"/>
                    <a:pt x="469865" y="0"/>
                    <a:pt x="457718" y="0"/>
                  </a:cubicBezTo>
                  <a:lnTo>
                    <a:pt x="21038" y="0"/>
                  </a:lnTo>
                  <a:cubicBezTo>
                    <a:pt x="8890" y="0"/>
                    <a:pt x="0" y="9939"/>
                    <a:pt x="0" y="21022"/>
                  </a:cubicBezTo>
                  <a:lnTo>
                    <a:pt x="0" y="754237"/>
                  </a:lnTo>
                  <a:lnTo>
                    <a:pt x="0" y="754237"/>
                  </a:lnTo>
                  <a:close/>
                </a:path>
              </a:pathLst>
            </a:custGeom>
            <a:solidFill>
              <a:srgbClr val="E5007D"/>
            </a:solidFill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5" name="Puolivapaa piirto 34">
              <a:extLst>
                <a:ext uri="{FF2B5EF4-FFF2-40B4-BE49-F238E27FC236}">
                  <a16:creationId xmlns:a16="http://schemas.microsoft.com/office/drawing/2014/main" id="{B2EBA9E3-034D-DFDD-F53E-A47349E73967}"/>
                </a:ext>
              </a:extLst>
            </p:cNvPr>
            <p:cNvSpPr/>
            <p:nvPr/>
          </p:nvSpPr>
          <p:spPr>
            <a:xfrm>
              <a:off x="5619267" y="3463179"/>
              <a:ext cx="86438" cy="775259"/>
            </a:xfrm>
            <a:custGeom>
              <a:avLst/>
              <a:gdLst>
                <a:gd name="connsiteX0" fmla="*/ 0 w 86438"/>
                <a:gd name="connsiteY0" fmla="*/ 754237 h 775259"/>
                <a:gd name="connsiteX1" fmla="*/ 21037 w 86438"/>
                <a:gd name="connsiteY1" fmla="*/ 775259 h 775259"/>
                <a:gd name="connsiteX2" fmla="*/ 65401 w 86438"/>
                <a:gd name="connsiteY2" fmla="*/ 775259 h 775259"/>
                <a:gd name="connsiteX3" fmla="*/ 86438 w 86438"/>
                <a:gd name="connsiteY3" fmla="*/ 754237 h 775259"/>
                <a:gd name="connsiteX4" fmla="*/ 86438 w 86438"/>
                <a:gd name="connsiteY4" fmla="*/ 21022 h 775259"/>
                <a:gd name="connsiteX5" fmla="*/ 65401 w 86438"/>
                <a:gd name="connsiteY5" fmla="*/ 0 h 775259"/>
                <a:gd name="connsiteX6" fmla="*/ 21037 w 86438"/>
                <a:gd name="connsiteY6" fmla="*/ 0 h 775259"/>
                <a:gd name="connsiteX7" fmla="*/ 0 w 86438"/>
                <a:gd name="connsiteY7" fmla="*/ 21022 h 775259"/>
                <a:gd name="connsiteX8" fmla="*/ 0 w 86438"/>
                <a:gd name="connsiteY8" fmla="*/ 754237 h 775259"/>
                <a:gd name="connsiteX9" fmla="*/ 0 w 86438"/>
                <a:gd name="connsiteY9" fmla="*/ 754237 h 775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6438" h="775259">
                  <a:moveTo>
                    <a:pt x="0" y="754237"/>
                  </a:moveTo>
                  <a:cubicBezTo>
                    <a:pt x="0" y="765320"/>
                    <a:pt x="9947" y="775259"/>
                    <a:pt x="21037" y="775259"/>
                  </a:cubicBezTo>
                  <a:lnTo>
                    <a:pt x="65401" y="775259"/>
                  </a:lnTo>
                  <a:cubicBezTo>
                    <a:pt x="76492" y="775259"/>
                    <a:pt x="86438" y="765320"/>
                    <a:pt x="86438" y="754237"/>
                  </a:cubicBezTo>
                  <a:lnTo>
                    <a:pt x="86438" y="21022"/>
                  </a:lnTo>
                  <a:cubicBezTo>
                    <a:pt x="86438" y="9939"/>
                    <a:pt x="76492" y="0"/>
                    <a:pt x="65401" y="0"/>
                  </a:cubicBezTo>
                  <a:lnTo>
                    <a:pt x="21037" y="0"/>
                  </a:lnTo>
                  <a:cubicBezTo>
                    <a:pt x="9947" y="0"/>
                    <a:pt x="0" y="9939"/>
                    <a:pt x="0" y="21022"/>
                  </a:cubicBezTo>
                  <a:lnTo>
                    <a:pt x="0" y="754237"/>
                  </a:lnTo>
                  <a:lnTo>
                    <a:pt x="0" y="754237"/>
                  </a:lnTo>
                  <a:close/>
                </a:path>
              </a:pathLst>
            </a:custGeom>
            <a:solidFill>
              <a:srgbClr val="E5007D"/>
            </a:solidFill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6" name="Puolivapaa piirto 35">
              <a:extLst>
                <a:ext uri="{FF2B5EF4-FFF2-40B4-BE49-F238E27FC236}">
                  <a16:creationId xmlns:a16="http://schemas.microsoft.com/office/drawing/2014/main" id="{A9ED5F68-9743-D282-2CC9-59EFD8B556D5}"/>
                </a:ext>
              </a:extLst>
            </p:cNvPr>
            <p:cNvSpPr/>
            <p:nvPr/>
          </p:nvSpPr>
          <p:spPr>
            <a:xfrm>
              <a:off x="5943014" y="3452096"/>
              <a:ext cx="631826" cy="797424"/>
            </a:xfrm>
            <a:custGeom>
              <a:avLst/>
              <a:gdLst>
                <a:gd name="connsiteX0" fmla="*/ 0 w 631826"/>
                <a:gd name="connsiteY0" fmla="*/ 765320 h 797424"/>
                <a:gd name="connsiteX1" fmla="*/ 21037 w 631826"/>
                <a:gd name="connsiteY1" fmla="*/ 786342 h 797424"/>
                <a:gd name="connsiteX2" fmla="*/ 59855 w 631826"/>
                <a:gd name="connsiteY2" fmla="*/ 786342 h 797424"/>
                <a:gd name="connsiteX3" fmla="*/ 80893 w 631826"/>
                <a:gd name="connsiteY3" fmla="*/ 765320 h 797424"/>
                <a:gd name="connsiteX4" fmla="*/ 80893 w 631826"/>
                <a:gd name="connsiteY4" fmla="*/ 162810 h 797424"/>
                <a:gd name="connsiteX5" fmla="*/ 82037 w 631826"/>
                <a:gd name="connsiteY5" fmla="*/ 162810 h 797424"/>
                <a:gd name="connsiteX6" fmla="*/ 590808 w 631826"/>
                <a:gd name="connsiteY6" fmla="*/ 797425 h 797424"/>
                <a:gd name="connsiteX7" fmla="*/ 610789 w 631826"/>
                <a:gd name="connsiteY7" fmla="*/ 797425 h 797424"/>
                <a:gd name="connsiteX8" fmla="*/ 631826 w 631826"/>
                <a:gd name="connsiteY8" fmla="*/ 777458 h 797424"/>
                <a:gd name="connsiteX9" fmla="*/ 631826 w 631826"/>
                <a:gd name="connsiteY9" fmla="*/ 32105 h 797424"/>
                <a:gd name="connsiteX10" fmla="*/ 610789 w 631826"/>
                <a:gd name="connsiteY10" fmla="*/ 11083 h 797424"/>
                <a:gd name="connsiteX11" fmla="*/ 571971 w 631826"/>
                <a:gd name="connsiteY11" fmla="*/ 11083 h 797424"/>
                <a:gd name="connsiteX12" fmla="*/ 550934 w 631826"/>
                <a:gd name="connsiteY12" fmla="*/ 32105 h 797424"/>
                <a:gd name="connsiteX13" fmla="*/ 550934 w 631826"/>
                <a:gd name="connsiteY13" fmla="*/ 622477 h 797424"/>
                <a:gd name="connsiteX14" fmla="*/ 548733 w 631826"/>
                <a:gd name="connsiteY14" fmla="*/ 622477 h 797424"/>
                <a:gd name="connsiteX15" fmla="*/ 48852 w 631826"/>
                <a:gd name="connsiteY15" fmla="*/ 0 h 797424"/>
                <a:gd name="connsiteX16" fmla="*/ 21125 w 631826"/>
                <a:gd name="connsiteY16" fmla="*/ 0 h 797424"/>
                <a:gd name="connsiteX17" fmla="*/ 88 w 631826"/>
                <a:gd name="connsiteY17" fmla="*/ 19966 h 797424"/>
                <a:gd name="connsiteX18" fmla="*/ 88 w 631826"/>
                <a:gd name="connsiteY18" fmla="*/ 765320 h 797424"/>
                <a:gd name="connsiteX19" fmla="*/ 88 w 631826"/>
                <a:gd name="connsiteY19" fmla="*/ 765320 h 79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31826" h="797424">
                  <a:moveTo>
                    <a:pt x="0" y="765320"/>
                  </a:moveTo>
                  <a:cubicBezTo>
                    <a:pt x="0" y="776403"/>
                    <a:pt x="9947" y="786342"/>
                    <a:pt x="21037" y="786342"/>
                  </a:cubicBezTo>
                  <a:lnTo>
                    <a:pt x="59855" y="786342"/>
                  </a:lnTo>
                  <a:cubicBezTo>
                    <a:pt x="72091" y="786342"/>
                    <a:pt x="80893" y="776403"/>
                    <a:pt x="80893" y="765320"/>
                  </a:cubicBezTo>
                  <a:lnTo>
                    <a:pt x="80893" y="162810"/>
                  </a:lnTo>
                  <a:lnTo>
                    <a:pt x="82037" y="162810"/>
                  </a:lnTo>
                  <a:lnTo>
                    <a:pt x="590808" y="797425"/>
                  </a:lnTo>
                  <a:lnTo>
                    <a:pt x="610789" y="797425"/>
                  </a:lnTo>
                  <a:cubicBezTo>
                    <a:pt x="621880" y="797425"/>
                    <a:pt x="631826" y="788541"/>
                    <a:pt x="631826" y="777458"/>
                  </a:cubicBezTo>
                  <a:lnTo>
                    <a:pt x="631826" y="32105"/>
                  </a:lnTo>
                  <a:cubicBezTo>
                    <a:pt x="631826" y="21022"/>
                    <a:pt x="621880" y="11083"/>
                    <a:pt x="610789" y="11083"/>
                  </a:cubicBezTo>
                  <a:lnTo>
                    <a:pt x="571971" y="11083"/>
                  </a:lnTo>
                  <a:cubicBezTo>
                    <a:pt x="559824" y="11083"/>
                    <a:pt x="550934" y="21022"/>
                    <a:pt x="550934" y="32105"/>
                  </a:cubicBezTo>
                  <a:lnTo>
                    <a:pt x="550934" y="622477"/>
                  </a:lnTo>
                  <a:lnTo>
                    <a:pt x="548733" y="622477"/>
                  </a:lnTo>
                  <a:lnTo>
                    <a:pt x="48852" y="0"/>
                  </a:lnTo>
                  <a:lnTo>
                    <a:pt x="21125" y="0"/>
                  </a:lnTo>
                  <a:cubicBezTo>
                    <a:pt x="10034" y="0"/>
                    <a:pt x="88" y="8884"/>
                    <a:pt x="88" y="19966"/>
                  </a:cubicBezTo>
                  <a:lnTo>
                    <a:pt x="88" y="765320"/>
                  </a:lnTo>
                  <a:lnTo>
                    <a:pt x="88" y="765320"/>
                  </a:lnTo>
                  <a:close/>
                </a:path>
              </a:pathLst>
            </a:custGeom>
            <a:solidFill>
              <a:srgbClr val="E5007D"/>
            </a:solidFill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7" name="Puolivapaa piirto 36">
              <a:extLst>
                <a:ext uri="{FF2B5EF4-FFF2-40B4-BE49-F238E27FC236}">
                  <a16:creationId xmlns:a16="http://schemas.microsoft.com/office/drawing/2014/main" id="{4231B2A8-08BA-8E0A-C1E2-C63ED5DEA45B}"/>
                </a:ext>
              </a:extLst>
            </p:cNvPr>
            <p:cNvSpPr/>
            <p:nvPr/>
          </p:nvSpPr>
          <p:spPr>
            <a:xfrm>
              <a:off x="6811973" y="3463179"/>
              <a:ext cx="425589" cy="775259"/>
            </a:xfrm>
            <a:custGeom>
              <a:avLst/>
              <a:gdLst>
                <a:gd name="connsiteX0" fmla="*/ 0 w 425589"/>
                <a:gd name="connsiteY0" fmla="*/ 754237 h 775259"/>
                <a:gd name="connsiteX1" fmla="*/ 21038 w 425589"/>
                <a:gd name="connsiteY1" fmla="*/ 775259 h 775259"/>
                <a:gd name="connsiteX2" fmla="*/ 404552 w 425589"/>
                <a:gd name="connsiteY2" fmla="*/ 775259 h 775259"/>
                <a:gd name="connsiteX3" fmla="*/ 425590 w 425589"/>
                <a:gd name="connsiteY3" fmla="*/ 754237 h 775259"/>
                <a:gd name="connsiteX4" fmla="*/ 425590 w 425589"/>
                <a:gd name="connsiteY4" fmla="*/ 722133 h 775259"/>
                <a:gd name="connsiteX5" fmla="*/ 404552 w 425589"/>
                <a:gd name="connsiteY5" fmla="*/ 701111 h 775259"/>
                <a:gd name="connsiteX6" fmla="*/ 85294 w 425589"/>
                <a:gd name="connsiteY6" fmla="*/ 701111 h 775259"/>
                <a:gd name="connsiteX7" fmla="*/ 85294 w 425589"/>
                <a:gd name="connsiteY7" fmla="*/ 21022 h 775259"/>
                <a:gd name="connsiteX8" fmla="*/ 64257 w 425589"/>
                <a:gd name="connsiteY8" fmla="*/ 0 h 775259"/>
                <a:gd name="connsiteX9" fmla="*/ 21038 w 425589"/>
                <a:gd name="connsiteY9" fmla="*/ 0 h 775259"/>
                <a:gd name="connsiteX10" fmla="*/ 0 w 425589"/>
                <a:gd name="connsiteY10" fmla="*/ 21022 h 775259"/>
                <a:gd name="connsiteX11" fmla="*/ 0 w 425589"/>
                <a:gd name="connsiteY11" fmla="*/ 754237 h 775259"/>
                <a:gd name="connsiteX12" fmla="*/ 0 w 425589"/>
                <a:gd name="connsiteY12" fmla="*/ 754237 h 775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5589" h="775259">
                  <a:moveTo>
                    <a:pt x="0" y="754237"/>
                  </a:moveTo>
                  <a:cubicBezTo>
                    <a:pt x="0" y="765320"/>
                    <a:pt x="8890" y="775259"/>
                    <a:pt x="21038" y="775259"/>
                  </a:cubicBezTo>
                  <a:lnTo>
                    <a:pt x="404552" y="775259"/>
                  </a:lnTo>
                  <a:cubicBezTo>
                    <a:pt x="416788" y="775259"/>
                    <a:pt x="425590" y="765320"/>
                    <a:pt x="425590" y="754237"/>
                  </a:cubicBezTo>
                  <a:lnTo>
                    <a:pt x="425590" y="722133"/>
                  </a:lnTo>
                  <a:cubicBezTo>
                    <a:pt x="425590" y="711050"/>
                    <a:pt x="416699" y="701111"/>
                    <a:pt x="404552" y="701111"/>
                  </a:cubicBezTo>
                  <a:lnTo>
                    <a:pt x="85294" y="701111"/>
                  </a:lnTo>
                  <a:lnTo>
                    <a:pt x="85294" y="21022"/>
                  </a:lnTo>
                  <a:cubicBezTo>
                    <a:pt x="85294" y="9939"/>
                    <a:pt x="75347" y="0"/>
                    <a:pt x="64257" y="0"/>
                  </a:cubicBezTo>
                  <a:lnTo>
                    <a:pt x="21038" y="0"/>
                  </a:lnTo>
                  <a:cubicBezTo>
                    <a:pt x="8890" y="0"/>
                    <a:pt x="0" y="9939"/>
                    <a:pt x="0" y="21022"/>
                  </a:cubicBezTo>
                  <a:lnTo>
                    <a:pt x="0" y="754237"/>
                  </a:lnTo>
                  <a:lnTo>
                    <a:pt x="0" y="754237"/>
                  </a:lnTo>
                  <a:close/>
                </a:path>
              </a:pathLst>
            </a:custGeom>
            <a:solidFill>
              <a:srgbClr val="E5007D"/>
            </a:solidFill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8" name="Puolivapaa piirto 37">
              <a:extLst>
                <a:ext uri="{FF2B5EF4-FFF2-40B4-BE49-F238E27FC236}">
                  <a16:creationId xmlns:a16="http://schemas.microsoft.com/office/drawing/2014/main" id="{51A1095C-4AB0-B0BB-B2A9-6E31D81BCBB6}"/>
                </a:ext>
              </a:extLst>
            </p:cNvPr>
            <p:cNvSpPr/>
            <p:nvPr/>
          </p:nvSpPr>
          <p:spPr>
            <a:xfrm>
              <a:off x="7322412" y="3452008"/>
              <a:ext cx="718097" cy="789948"/>
            </a:xfrm>
            <a:custGeom>
              <a:avLst/>
              <a:gdLst>
                <a:gd name="connsiteX0" fmla="*/ 555955 w 718097"/>
                <a:gd name="connsiteY0" fmla="*/ 598200 h 789948"/>
                <a:gd name="connsiteX1" fmla="*/ 162318 w 718097"/>
                <a:gd name="connsiteY1" fmla="*/ 598200 h 789948"/>
                <a:gd name="connsiteX2" fmla="*/ 354648 w 718097"/>
                <a:gd name="connsiteY2" fmla="*/ 160259 h 789948"/>
                <a:gd name="connsiteX3" fmla="*/ 363450 w 718097"/>
                <a:gd name="connsiteY3" fmla="*/ 160259 h 789948"/>
                <a:gd name="connsiteX4" fmla="*/ 555955 w 718097"/>
                <a:gd name="connsiteY4" fmla="*/ 598200 h 789948"/>
                <a:gd name="connsiteX5" fmla="*/ 715892 w 718097"/>
                <a:gd name="connsiteY5" fmla="*/ 761010 h 789948"/>
                <a:gd name="connsiteX6" fmla="*/ 384311 w 718097"/>
                <a:gd name="connsiteY6" fmla="*/ 12226 h 789948"/>
                <a:gd name="connsiteX7" fmla="*/ 365650 w 718097"/>
                <a:gd name="connsiteY7" fmla="*/ 0 h 789948"/>
                <a:gd name="connsiteX8" fmla="*/ 354648 w 718097"/>
                <a:gd name="connsiteY8" fmla="*/ 0 h 789948"/>
                <a:gd name="connsiteX9" fmla="*/ 335987 w 718097"/>
                <a:gd name="connsiteY9" fmla="*/ 12226 h 789948"/>
                <a:gd name="connsiteX10" fmla="*/ 2205 w 718097"/>
                <a:gd name="connsiteY10" fmla="*/ 761010 h 789948"/>
                <a:gd name="connsiteX11" fmla="*/ 20866 w 718097"/>
                <a:gd name="connsiteY11" fmla="*/ 789948 h 789948"/>
                <a:gd name="connsiteX12" fmla="*/ 64789 w 718097"/>
                <a:gd name="connsiteY12" fmla="*/ 789948 h 789948"/>
                <a:gd name="connsiteX13" fmla="*/ 83450 w 718097"/>
                <a:gd name="connsiteY13" fmla="*/ 777722 h 789948"/>
                <a:gd name="connsiteX14" fmla="*/ 129574 w 718097"/>
                <a:gd name="connsiteY14" fmla="*/ 672788 h 789948"/>
                <a:gd name="connsiteX15" fmla="*/ 588612 w 718097"/>
                <a:gd name="connsiteY15" fmla="*/ 672788 h 789948"/>
                <a:gd name="connsiteX16" fmla="*/ 634648 w 718097"/>
                <a:gd name="connsiteY16" fmla="*/ 777722 h 789948"/>
                <a:gd name="connsiteX17" fmla="*/ 653308 w 718097"/>
                <a:gd name="connsiteY17" fmla="*/ 789948 h 789948"/>
                <a:gd name="connsiteX18" fmla="*/ 697232 w 718097"/>
                <a:gd name="connsiteY18" fmla="*/ 789948 h 789948"/>
                <a:gd name="connsiteX19" fmla="*/ 715892 w 718097"/>
                <a:gd name="connsiteY19" fmla="*/ 761010 h 789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18097" h="789948">
                  <a:moveTo>
                    <a:pt x="555955" y="598200"/>
                  </a:moveTo>
                  <a:lnTo>
                    <a:pt x="162318" y="598200"/>
                  </a:lnTo>
                  <a:lnTo>
                    <a:pt x="354648" y="160259"/>
                  </a:lnTo>
                  <a:lnTo>
                    <a:pt x="363450" y="160259"/>
                  </a:lnTo>
                  <a:cubicBezTo>
                    <a:pt x="395930" y="233528"/>
                    <a:pt x="488090" y="443395"/>
                    <a:pt x="555955" y="598200"/>
                  </a:cubicBezTo>
                  <a:moveTo>
                    <a:pt x="715892" y="761010"/>
                  </a:moveTo>
                  <a:lnTo>
                    <a:pt x="384311" y="12226"/>
                  </a:lnTo>
                  <a:cubicBezTo>
                    <a:pt x="381054" y="5541"/>
                    <a:pt x="375509" y="0"/>
                    <a:pt x="365650" y="0"/>
                  </a:cubicBezTo>
                  <a:lnTo>
                    <a:pt x="354648" y="0"/>
                  </a:lnTo>
                  <a:cubicBezTo>
                    <a:pt x="344789" y="0"/>
                    <a:pt x="339332" y="5541"/>
                    <a:pt x="335987" y="12226"/>
                  </a:cubicBezTo>
                  <a:lnTo>
                    <a:pt x="2205" y="761010"/>
                  </a:lnTo>
                  <a:cubicBezTo>
                    <a:pt x="-4397" y="775523"/>
                    <a:pt x="4406" y="789948"/>
                    <a:pt x="20866" y="789948"/>
                  </a:cubicBezTo>
                  <a:lnTo>
                    <a:pt x="64789" y="789948"/>
                  </a:lnTo>
                  <a:cubicBezTo>
                    <a:pt x="74648" y="789948"/>
                    <a:pt x="81249" y="783263"/>
                    <a:pt x="83450" y="777722"/>
                  </a:cubicBezTo>
                  <a:lnTo>
                    <a:pt x="129574" y="672788"/>
                  </a:lnTo>
                  <a:lnTo>
                    <a:pt x="588612" y="672788"/>
                  </a:lnTo>
                  <a:cubicBezTo>
                    <a:pt x="616075" y="735502"/>
                    <a:pt x="634648" y="777722"/>
                    <a:pt x="634648" y="777722"/>
                  </a:cubicBezTo>
                  <a:cubicBezTo>
                    <a:pt x="636848" y="783263"/>
                    <a:pt x="643450" y="789948"/>
                    <a:pt x="653308" y="789948"/>
                  </a:cubicBezTo>
                  <a:lnTo>
                    <a:pt x="697232" y="789948"/>
                  </a:lnTo>
                  <a:cubicBezTo>
                    <a:pt x="713692" y="789948"/>
                    <a:pt x="722494" y="775523"/>
                    <a:pt x="715892" y="761010"/>
                  </a:cubicBezTo>
                </a:path>
              </a:pathLst>
            </a:custGeom>
            <a:solidFill>
              <a:srgbClr val="E5007D"/>
            </a:solidFill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9" name="Puolivapaa piirto 38">
              <a:extLst>
                <a:ext uri="{FF2B5EF4-FFF2-40B4-BE49-F238E27FC236}">
                  <a16:creationId xmlns:a16="http://schemas.microsoft.com/office/drawing/2014/main" id="{5EF18509-1601-5D7A-6BBC-3A63F9264A6B}"/>
                </a:ext>
              </a:extLst>
            </p:cNvPr>
            <p:cNvSpPr/>
            <p:nvPr/>
          </p:nvSpPr>
          <p:spPr>
            <a:xfrm>
              <a:off x="8158808" y="3452096"/>
              <a:ext cx="631826" cy="797424"/>
            </a:xfrm>
            <a:custGeom>
              <a:avLst/>
              <a:gdLst>
                <a:gd name="connsiteX0" fmla="*/ 0 w 631826"/>
                <a:gd name="connsiteY0" fmla="*/ 765320 h 797424"/>
                <a:gd name="connsiteX1" fmla="*/ 21038 w 631826"/>
                <a:gd name="connsiteY1" fmla="*/ 786342 h 797424"/>
                <a:gd name="connsiteX2" fmla="*/ 59855 w 631826"/>
                <a:gd name="connsiteY2" fmla="*/ 786342 h 797424"/>
                <a:gd name="connsiteX3" fmla="*/ 80893 w 631826"/>
                <a:gd name="connsiteY3" fmla="*/ 765320 h 797424"/>
                <a:gd name="connsiteX4" fmla="*/ 80893 w 631826"/>
                <a:gd name="connsiteY4" fmla="*/ 162810 h 797424"/>
                <a:gd name="connsiteX5" fmla="*/ 82037 w 631826"/>
                <a:gd name="connsiteY5" fmla="*/ 162810 h 797424"/>
                <a:gd name="connsiteX6" fmla="*/ 590808 w 631826"/>
                <a:gd name="connsiteY6" fmla="*/ 797425 h 797424"/>
                <a:gd name="connsiteX7" fmla="*/ 610789 w 631826"/>
                <a:gd name="connsiteY7" fmla="*/ 797425 h 797424"/>
                <a:gd name="connsiteX8" fmla="*/ 631827 w 631826"/>
                <a:gd name="connsiteY8" fmla="*/ 777458 h 797424"/>
                <a:gd name="connsiteX9" fmla="*/ 631827 w 631826"/>
                <a:gd name="connsiteY9" fmla="*/ 32105 h 797424"/>
                <a:gd name="connsiteX10" fmla="*/ 610789 w 631826"/>
                <a:gd name="connsiteY10" fmla="*/ 11083 h 797424"/>
                <a:gd name="connsiteX11" fmla="*/ 571972 w 631826"/>
                <a:gd name="connsiteY11" fmla="*/ 11083 h 797424"/>
                <a:gd name="connsiteX12" fmla="*/ 550934 w 631826"/>
                <a:gd name="connsiteY12" fmla="*/ 32105 h 797424"/>
                <a:gd name="connsiteX13" fmla="*/ 550934 w 631826"/>
                <a:gd name="connsiteY13" fmla="*/ 622477 h 797424"/>
                <a:gd name="connsiteX14" fmla="*/ 548733 w 631826"/>
                <a:gd name="connsiteY14" fmla="*/ 622477 h 797424"/>
                <a:gd name="connsiteX15" fmla="*/ 48852 w 631826"/>
                <a:gd name="connsiteY15" fmla="*/ 0 h 797424"/>
                <a:gd name="connsiteX16" fmla="*/ 21126 w 631826"/>
                <a:gd name="connsiteY16" fmla="*/ 0 h 797424"/>
                <a:gd name="connsiteX17" fmla="*/ 88 w 631826"/>
                <a:gd name="connsiteY17" fmla="*/ 19966 h 797424"/>
                <a:gd name="connsiteX18" fmla="*/ 88 w 631826"/>
                <a:gd name="connsiteY18" fmla="*/ 765320 h 797424"/>
                <a:gd name="connsiteX19" fmla="*/ 88 w 631826"/>
                <a:gd name="connsiteY19" fmla="*/ 765320 h 79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31826" h="797424">
                  <a:moveTo>
                    <a:pt x="0" y="765320"/>
                  </a:moveTo>
                  <a:cubicBezTo>
                    <a:pt x="0" y="776403"/>
                    <a:pt x="9947" y="786342"/>
                    <a:pt x="21038" y="786342"/>
                  </a:cubicBezTo>
                  <a:lnTo>
                    <a:pt x="59855" y="786342"/>
                  </a:lnTo>
                  <a:cubicBezTo>
                    <a:pt x="72002" y="786342"/>
                    <a:pt x="80893" y="776403"/>
                    <a:pt x="80893" y="765320"/>
                  </a:cubicBezTo>
                  <a:lnTo>
                    <a:pt x="80893" y="162810"/>
                  </a:lnTo>
                  <a:lnTo>
                    <a:pt x="82037" y="162810"/>
                  </a:lnTo>
                  <a:lnTo>
                    <a:pt x="590808" y="797425"/>
                  </a:lnTo>
                  <a:lnTo>
                    <a:pt x="610789" y="797425"/>
                  </a:lnTo>
                  <a:cubicBezTo>
                    <a:pt x="621880" y="797425"/>
                    <a:pt x="631827" y="788541"/>
                    <a:pt x="631827" y="777458"/>
                  </a:cubicBezTo>
                  <a:lnTo>
                    <a:pt x="631827" y="32105"/>
                  </a:lnTo>
                  <a:cubicBezTo>
                    <a:pt x="631827" y="21022"/>
                    <a:pt x="621880" y="11083"/>
                    <a:pt x="610789" y="11083"/>
                  </a:cubicBezTo>
                  <a:lnTo>
                    <a:pt x="571972" y="11083"/>
                  </a:lnTo>
                  <a:cubicBezTo>
                    <a:pt x="559824" y="11083"/>
                    <a:pt x="550934" y="21022"/>
                    <a:pt x="550934" y="32105"/>
                  </a:cubicBezTo>
                  <a:lnTo>
                    <a:pt x="550934" y="622477"/>
                  </a:lnTo>
                  <a:lnTo>
                    <a:pt x="548733" y="622477"/>
                  </a:lnTo>
                  <a:lnTo>
                    <a:pt x="48852" y="0"/>
                  </a:lnTo>
                  <a:lnTo>
                    <a:pt x="21126" y="0"/>
                  </a:lnTo>
                  <a:cubicBezTo>
                    <a:pt x="10035" y="0"/>
                    <a:pt x="88" y="8884"/>
                    <a:pt x="88" y="19966"/>
                  </a:cubicBezTo>
                  <a:lnTo>
                    <a:pt x="88" y="765320"/>
                  </a:lnTo>
                  <a:lnTo>
                    <a:pt x="88" y="765320"/>
                  </a:lnTo>
                  <a:close/>
                </a:path>
              </a:pathLst>
            </a:custGeom>
            <a:solidFill>
              <a:srgbClr val="E5007D"/>
            </a:solidFill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40" name="Puolivapaa piirto 39">
              <a:extLst>
                <a:ext uri="{FF2B5EF4-FFF2-40B4-BE49-F238E27FC236}">
                  <a16:creationId xmlns:a16="http://schemas.microsoft.com/office/drawing/2014/main" id="{0C2ECB46-7750-3522-86B7-8F8CB06B6994}"/>
                </a:ext>
              </a:extLst>
            </p:cNvPr>
            <p:cNvSpPr/>
            <p:nvPr/>
          </p:nvSpPr>
          <p:spPr>
            <a:xfrm>
              <a:off x="9005586" y="3463091"/>
              <a:ext cx="657353" cy="775347"/>
            </a:xfrm>
            <a:custGeom>
              <a:avLst/>
              <a:gdLst>
                <a:gd name="connsiteX0" fmla="*/ 0 w 657353"/>
                <a:gd name="connsiteY0" fmla="*/ 754325 h 775347"/>
                <a:gd name="connsiteX1" fmla="*/ 19981 w 657353"/>
                <a:gd name="connsiteY1" fmla="*/ 775347 h 775347"/>
                <a:gd name="connsiteX2" fmla="*/ 268293 w 657353"/>
                <a:gd name="connsiteY2" fmla="*/ 775347 h 775347"/>
                <a:gd name="connsiteX3" fmla="*/ 657353 w 657353"/>
                <a:gd name="connsiteY3" fmla="*/ 386574 h 775347"/>
                <a:gd name="connsiteX4" fmla="*/ 268293 w 657353"/>
                <a:gd name="connsiteY4" fmla="*/ 0 h 775347"/>
                <a:gd name="connsiteX5" fmla="*/ 19981 w 657353"/>
                <a:gd name="connsiteY5" fmla="*/ 0 h 775347"/>
                <a:gd name="connsiteX6" fmla="*/ 0 w 657353"/>
                <a:gd name="connsiteY6" fmla="*/ 21022 h 775347"/>
                <a:gd name="connsiteX7" fmla="*/ 0 w 657353"/>
                <a:gd name="connsiteY7" fmla="*/ 754237 h 775347"/>
                <a:gd name="connsiteX8" fmla="*/ 0 w 657353"/>
                <a:gd name="connsiteY8" fmla="*/ 754237 h 775347"/>
                <a:gd name="connsiteX9" fmla="*/ 84238 w 657353"/>
                <a:gd name="connsiteY9" fmla="*/ 698912 h 775347"/>
                <a:gd name="connsiteX10" fmla="*/ 84238 w 657353"/>
                <a:gd name="connsiteY10" fmla="*/ 75380 h 775347"/>
                <a:gd name="connsiteX11" fmla="*/ 250513 w 657353"/>
                <a:gd name="connsiteY11" fmla="*/ 75380 h 775347"/>
                <a:gd name="connsiteX12" fmla="*/ 564225 w 657353"/>
                <a:gd name="connsiteY12" fmla="*/ 386574 h 775347"/>
                <a:gd name="connsiteX13" fmla="*/ 250513 w 657353"/>
                <a:gd name="connsiteY13" fmla="*/ 698912 h 775347"/>
                <a:gd name="connsiteX14" fmla="*/ 84238 w 657353"/>
                <a:gd name="connsiteY14" fmla="*/ 698912 h 7753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57353" h="775347">
                  <a:moveTo>
                    <a:pt x="0" y="754325"/>
                  </a:moveTo>
                  <a:cubicBezTo>
                    <a:pt x="0" y="765408"/>
                    <a:pt x="8890" y="775347"/>
                    <a:pt x="19981" y="775347"/>
                  </a:cubicBezTo>
                  <a:lnTo>
                    <a:pt x="268293" y="775347"/>
                  </a:lnTo>
                  <a:cubicBezTo>
                    <a:pt x="482188" y="775347"/>
                    <a:pt x="657353" y="601455"/>
                    <a:pt x="657353" y="386574"/>
                  </a:cubicBezTo>
                  <a:cubicBezTo>
                    <a:pt x="657353" y="171693"/>
                    <a:pt x="482188" y="0"/>
                    <a:pt x="268293" y="0"/>
                  </a:cubicBezTo>
                  <a:lnTo>
                    <a:pt x="19981" y="0"/>
                  </a:lnTo>
                  <a:cubicBezTo>
                    <a:pt x="8890" y="0"/>
                    <a:pt x="0" y="9939"/>
                    <a:pt x="0" y="21022"/>
                  </a:cubicBezTo>
                  <a:lnTo>
                    <a:pt x="0" y="754237"/>
                  </a:lnTo>
                  <a:lnTo>
                    <a:pt x="0" y="754237"/>
                  </a:lnTo>
                  <a:close/>
                  <a:moveTo>
                    <a:pt x="84238" y="698912"/>
                  </a:moveTo>
                  <a:lnTo>
                    <a:pt x="84238" y="75380"/>
                  </a:lnTo>
                  <a:lnTo>
                    <a:pt x="250513" y="75380"/>
                  </a:lnTo>
                  <a:cubicBezTo>
                    <a:pt x="432279" y="75380"/>
                    <a:pt x="564225" y="204941"/>
                    <a:pt x="564225" y="386574"/>
                  </a:cubicBezTo>
                  <a:cubicBezTo>
                    <a:pt x="564225" y="568207"/>
                    <a:pt x="432367" y="698912"/>
                    <a:pt x="250513" y="698912"/>
                  </a:cubicBezTo>
                  <a:lnTo>
                    <a:pt x="84238" y="698912"/>
                  </a:lnTo>
                  <a:close/>
                </a:path>
              </a:pathLst>
            </a:custGeom>
            <a:solidFill>
              <a:srgbClr val="E5007D"/>
            </a:solidFill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</p:grpSp>
      <p:sp>
        <p:nvSpPr>
          <p:cNvPr id="3" name="Tekstiruutu 2">
            <a:extLst>
              <a:ext uri="{FF2B5EF4-FFF2-40B4-BE49-F238E27FC236}">
                <a16:creationId xmlns:a16="http://schemas.microsoft.com/office/drawing/2014/main" id="{1DD98A40-4692-648A-6066-5F4DC4F95BF2}"/>
              </a:ext>
            </a:extLst>
          </p:cNvPr>
          <p:cNvSpPr txBox="1"/>
          <p:nvPr userDrawn="1"/>
        </p:nvSpPr>
        <p:spPr>
          <a:xfrm>
            <a:off x="1126273" y="5460095"/>
            <a:ext cx="1622560" cy="1015663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200" b="1" i="0" u="none" strike="noStrike" dirty="0">
                <a:solidFill>
                  <a:schemeClr val="tx2"/>
                </a:solidFill>
                <a:effectLst/>
                <a:latin typeface="Merriweather Sans" pitchFamily="2" charset="77"/>
              </a:rPr>
              <a:t>Helsinki </a:t>
            </a:r>
            <a:r>
              <a:rPr lang="fi-FI" sz="1200" b="1" i="0" u="none" strike="noStrike" dirty="0" err="1">
                <a:solidFill>
                  <a:schemeClr val="tx2"/>
                </a:solidFill>
                <a:effectLst/>
                <a:latin typeface="Merriweather Sans" pitchFamily="2" charset="77"/>
              </a:rPr>
              <a:t>office</a:t>
            </a:r>
            <a:br>
              <a:rPr lang="fi-FI" sz="1200" b="0" dirty="0">
                <a:solidFill>
                  <a:schemeClr val="tx2"/>
                </a:solidFill>
                <a:latin typeface="+mn-lt"/>
              </a:rPr>
            </a:br>
            <a:r>
              <a:rPr lang="fi-FI" sz="1200" b="0" i="0" u="none" strike="noStrike" dirty="0">
                <a:solidFill>
                  <a:schemeClr val="tx2"/>
                </a:solidFill>
                <a:effectLst/>
                <a:latin typeface="+mn-lt"/>
              </a:rPr>
              <a:t>Finanssiala ry</a:t>
            </a:r>
            <a:br>
              <a:rPr lang="fi-FI" sz="1200" b="0" dirty="0">
                <a:solidFill>
                  <a:schemeClr val="tx2"/>
                </a:solidFill>
                <a:latin typeface="+mn-lt"/>
              </a:rPr>
            </a:br>
            <a:r>
              <a:rPr lang="fi-FI" sz="1200" b="0" i="0" u="none" strike="noStrike" dirty="0">
                <a:solidFill>
                  <a:schemeClr val="tx2"/>
                </a:solidFill>
                <a:effectLst/>
                <a:latin typeface="+mn-lt"/>
              </a:rPr>
              <a:t>Itämerenkatu 11–13</a:t>
            </a:r>
            <a:br>
              <a:rPr lang="fi-FI" sz="1200" b="0" dirty="0">
                <a:solidFill>
                  <a:schemeClr val="tx2"/>
                </a:solidFill>
                <a:latin typeface="+mn-lt"/>
              </a:rPr>
            </a:br>
            <a:r>
              <a:rPr lang="fi-FI" sz="1200" b="0" i="0" u="none" strike="noStrike" dirty="0">
                <a:solidFill>
                  <a:schemeClr val="tx2"/>
                </a:solidFill>
                <a:effectLst/>
                <a:latin typeface="+mn-lt"/>
              </a:rPr>
              <a:t>00180 Helsinki</a:t>
            </a:r>
            <a:br>
              <a:rPr lang="fi-FI" sz="1200" b="0" dirty="0">
                <a:solidFill>
                  <a:schemeClr val="tx2"/>
                </a:solidFill>
                <a:latin typeface="+mn-lt"/>
              </a:rPr>
            </a:br>
            <a:r>
              <a:rPr lang="fi-FI" sz="1200" b="0" i="0" u="none" strike="noStrike" dirty="0">
                <a:solidFill>
                  <a:schemeClr val="tx2"/>
                </a:solidFill>
                <a:effectLst/>
                <a:latin typeface="+mn-lt"/>
              </a:rPr>
              <a:t>Finland</a:t>
            </a:r>
            <a:endParaRPr lang="fi-FI" sz="1200" b="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FD7E005D-82BF-57BC-DD98-ABA9D716ADCF}"/>
              </a:ext>
            </a:extLst>
          </p:cNvPr>
          <p:cNvSpPr txBox="1"/>
          <p:nvPr userDrawn="1"/>
        </p:nvSpPr>
        <p:spPr>
          <a:xfrm>
            <a:off x="4189784" y="5460095"/>
            <a:ext cx="1731564" cy="1015663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200" b="1" i="0" u="none" strike="noStrike" dirty="0" err="1">
                <a:solidFill>
                  <a:schemeClr val="tx2"/>
                </a:solidFill>
                <a:effectLst/>
                <a:latin typeface="Merriweather Sans" pitchFamily="2" charset="77"/>
              </a:rPr>
              <a:t>Brussels</a:t>
            </a:r>
            <a:r>
              <a:rPr lang="fi-FI" sz="1200" b="1" i="0" u="none" strike="noStrike" dirty="0">
                <a:solidFill>
                  <a:schemeClr val="tx2"/>
                </a:solidFill>
                <a:effectLst/>
                <a:latin typeface="Merriweather Sans" pitchFamily="2" charset="77"/>
              </a:rPr>
              <a:t> </a:t>
            </a:r>
            <a:r>
              <a:rPr lang="fi-FI" sz="1200" b="1" i="0" u="none" strike="noStrike" dirty="0" err="1">
                <a:solidFill>
                  <a:schemeClr val="tx2"/>
                </a:solidFill>
                <a:effectLst/>
                <a:latin typeface="Merriweather Sans" pitchFamily="2" charset="77"/>
              </a:rPr>
              <a:t>office</a:t>
            </a:r>
            <a:br>
              <a:rPr lang="fi-FI" sz="1200" b="0" dirty="0">
                <a:solidFill>
                  <a:schemeClr val="tx2"/>
                </a:solidFill>
                <a:latin typeface="+mn-lt"/>
              </a:rPr>
            </a:br>
            <a:r>
              <a:rPr lang="fi-FI" sz="1200" b="0" i="0" u="none" strike="noStrike" dirty="0">
                <a:solidFill>
                  <a:schemeClr val="tx2"/>
                </a:solidFill>
                <a:effectLst/>
                <a:latin typeface="+mn-lt"/>
              </a:rPr>
              <a:t>Nordic Finance Office</a:t>
            </a:r>
            <a:br>
              <a:rPr lang="fi-FI" sz="1200" b="0" dirty="0">
                <a:solidFill>
                  <a:schemeClr val="tx2"/>
                </a:solidFill>
                <a:latin typeface="+mn-lt"/>
              </a:rPr>
            </a:br>
            <a:r>
              <a:rPr lang="fi-FI" sz="1200" b="0" i="0" u="none" strike="noStrike" dirty="0">
                <a:solidFill>
                  <a:schemeClr val="tx2"/>
                </a:solidFill>
                <a:effectLst/>
                <a:latin typeface="+mn-lt"/>
              </a:rPr>
              <a:t>23 Square de </a:t>
            </a:r>
            <a:r>
              <a:rPr lang="fi-FI" sz="1200" b="0" i="0" u="none" strike="noStrike" dirty="0" err="1">
                <a:solidFill>
                  <a:schemeClr val="tx2"/>
                </a:solidFill>
                <a:effectLst/>
                <a:latin typeface="+mn-lt"/>
              </a:rPr>
              <a:t>Meeûs</a:t>
            </a:r>
            <a:br>
              <a:rPr lang="fi-FI" sz="1200" b="0" dirty="0">
                <a:solidFill>
                  <a:schemeClr val="tx2"/>
                </a:solidFill>
                <a:latin typeface="+mn-lt"/>
              </a:rPr>
            </a:br>
            <a:r>
              <a:rPr lang="fi-FI" sz="1200" b="0" i="0" u="none" strike="noStrike" dirty="0">
                <a:solidFill>
                  <a:schemeClr val="tx2"/>
                </a:solidFill>
                <a:effectLst/>
                <a:latin typeface="+mn-lt"/>
              </a:rPr>
              <a:t>1000 </a:t>
            </a:r>
            <a:r>
              <a:rPr lang="fi-FI" sz="1200" b="0" i="0" u="none" strike="noStrike" dirty="0" err="1">
                <a:solidFill>
                  <a:schemeClr val="tx2"/>
                </a:solidFill>
                <a:effectLst/>
                <a:latin typeface="+mn-lt"/>
              </a:rPr>
              <a:t>Bruxelles</a:t>
            </a:r>
            <a:br>
              <a:rPr lang="fi-FI" sz="1200" b="0" dirty="0">
                <a:solidFill>
                  <a:schemeClr val="tx2"/>
                </a:solidFill>
                <a:latin typeface="+mn-lt"/>
              </a:rPr>
            </a:br>
            <a:r>
              <a:rPr lang="fi-FI" sz="1200" b="0" i="0" u="none" strike="noStrike" dirty="0" err="1">
                <a:solidFill>
                  <a:schemeClr val="tx2"/>
                </a:solidFill>
                <a:effectLst/>
                <a:latin typeface="+mn-lt"/>
              </a:rPr>
              <a:t>Belgique</a:t>
            </a:r>
            <a:endParaRPr lang="fi-FI" sz="1200" b="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AC410827-C0DE-EE19-4280-77BD949D3C09}"/>
              </a:ext>
            </a:extLst>
          </p:cNvPr>
          <p:cNvSpPr txBox="1"/>
          <p:nvPr userDrawn="1"/>
        </p:nvSpPr>
        <p:spPr>
          <a:xfrm>
            <a:off x="9940099" y="6233092"/>
            <a:ext cx="1125628" cy="276999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200" dirty="0" err="1">
                <a:solidFill>
                  <a:schemeClr val="tx2"/>
                </a:solidFill>
              </a:rPr>
              <a:t>finanssiala.fi</a:t>
            </a:r>
            <a:endParaRPr lang="fi-FI" sz="1200" dirty="0">
              <a:solidFill>
                <a:schemeClr val="tx2"/>
              </a:solidFill>
            </a:endParaRPr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62A78C64-9F5A-3086-D065-41E15B83E395}"/>
              </a:ext>
            </a:extLst>
          </p:cNvPr>
          <p:cNvSpPr txBox="1"/>
          <p:nvPr userDrawn="1"/>
        </p:nvSpPr>
        <p:spPr>
          <a:xfrm>
            <a:off x="7362299" y="6233092"/>
            <a:ext cx="1136850" cy="276999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algn="r"/>
            <a:r>
              <a:rPr lang="fi-FI" sz="1200" dirty="0">
                <a:solidFill>
                  <a:schemeClr val="tx2"/>
                </a:solidFill>
              </a:rPr>
              <a:t>@finanssiala</a:t>
            </a:r>
          </a:p>
        </p:txBody>
      </p:sp>
    </p:spTree>
    <p:extLst>
      <p:ext uri="{BB962C8B-B14F-4D97-AF65-F5344CB8AC3E}">
        <p14:creationId xmlns:p14="http://schemas.microsoft.com/office/powerpoint/2010/main" val="139705845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petus EN magent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Kuva 5">
            <a:extLst>
              <a:ext uri="{FF2B5EF4-FFF2-40B4-BE49-F238E27FC236}">
                <a16:creationId xmlns:a16="http://schemas.microsoft.com/office/drawing/2014/main" id="{D3355E18-41E5-8BD1-2556-A02CA723A2A4}"/>
              </a:ext>
            </a:extLst>
          </p:cNvPr>
          <p:cNvGrpSpPr/>
          <p:nvPr/>
        </p:nvGrpSpPr>
        <p:grpSpPr>
          <a:xfrm>
            <a:off x="3239285" y="2462867"/>
            <a:ext cx="5713430" cy="1932266"/>
            <a:chOff x="1892300" y="2006600"/>
            <a:chExt cx="7774776" cy="2629407"/>
          </a:xfrm>
          <a:solidFill>
            <a:schemeClr val="bg1"/>
          </a:solidFill>
        </p:grpSpPr>
        <p:sp>
          <p:nvSpPr>
            <p:cNvPr id="8" name="Puolivapaa piirto 7">
              <a:extLst>
                <a:ext uri="{FF2B5EF4-FFF2-40B4-BE49-F238E27FC236}">
                  <a16:creationId xmlns:a16="http://schemas.microsoft.com/office/drawing/2014/main" id="{2FB064A0-CB90-8E03-F2B7-686F803699CC}"/>
                </a:ext>
              </a:extLst>
            </p:cNvPr>
            <p:cNvSpPr/>
            <p:nvPr/>
          </p:nvSpPr>
          <p:spPr>
            <a:xfrm>
              <a:off x="1892300" y="2006600"/>
              <a:ext cx="2631349" cy="2629407"/>
            </a:xfrm>
            <a:custGeom>
              <a:avLst/>
              <a:gdLst>
                <a:gd name="connsiteX0" fmla="*/ 1315675 w 2631349"/>
                <a:gd name="connsiteY0" fmla="*/ 2629407 h 2629407"/>
                <a:gd name="connsiteX1" fmla="*/ 0 w 2631349"/>
                <a:gd name="connsiteY1" fmla="*/ 1314704 h 2629407"/>
                <a:gd name="connsiteX2" fmla="*/ 1315675 w 2631349"/>
                <a:gd name="connsiteY2" fmla="*/ 0 h 2629407"/>
                <a:gd name="connsiteX3" fmla="*/ 2631349 w 2631349"/>
                <a:gd name="connsiteY3" fmla="*/ 1314704 h 2629407"/>
                <a:gd name="connsiteX4" fmla="*/ 1315675 w 2631349"/>
                <a:gd name="connsiteY4" fmla="*/ 2629407 h 2629407"/>
                <a:gd name="connsiteX5" fmla="*/ 1315675 w 2631349"/>
                <a:gd name="connsiteY5" fmla="*/ 2629407 h 2629407"/>
                <a:gd name="connsiteX6" fmla="*/ 1315675 w 2631349"/>
                <a:gd name="connsiteY6" fmla="*/ 107132 h 2629407"/>
                <a:gd name="connsiteX7" fmla="*/ 107212 w 2631349"/>
                <a:gd name="connsiteY7" fmla="*/ 1314704 h 2629407"/>
                <a:gd name="connsiteX8" fmla="*/ 1315587 w 2631349"/>
                <a:gd name="connsiteY8" fmla="*/ 2522187 h 2629407"/>
                <a:gd name="connsiteX9" fmla="*/ 2524050 w 2631349"/>
                <a:gd name="connsiteY9" fmla="*/ 1314704 h 2629407"/>
                <a:gd name="connsiteX10" fmla="*/ 1315675 w 2631349"/>
                <a:gd name="connsiteY10" fmla="*/ 107132 h 2629407"/>
                <a:gd name="connsiteX11" fmla="*/ 1315675 w 2631349"/>
                <a:gd name="connsiteY11" fmla="*/ 107132 h 26294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631349" h="2629407">
                  <a:moveTo>
                    <a:pt x="1315675" y="2629407"/>
                  </a:moveTo>
                  <a:cubicBezTo>
                    <a:pt x="590192" y="2629407"/>
                    <a:pt x="0" y="2039651"/>
                    <a:pt x="0" y="1314704"/>
                  </a:cubicBezTo>
                  <a:cubicBezTo>
                    <a:pt x="0" y="589756"/>
                    <a:pt x="590192" y="0"/>
                    <a:pt x="1315675" y="0"/>
                  </a:cubicBezTo>
                  <a:cubicBezTo>
                    <a:pt x="2041157" y="0"/>
                    <a:pt x="2631349" y="589756"/>
                    <a:pt x="2631349" y="1314704"/>
                  </a:cubicBezTo>
                  <a:cubicBezTo>
                    <a:pt x="2631349" y="2039651"/>
                    <a:pt x="2041157" y="2629407"/>
                    <a:pt x="1315675" y="2629407"/>
                  </a:cubicBezTo>
                  <a:lnTo>
                    <a:pt x="1315675" y="2629407"/>
                  </a:lnTo>
                  <a:close/>
                  <a:moveTo>
                    <a:pt x="1315675" y="107132"/>
                  </a:moveTo>
                  <a:cubicBezTo>
                    <a:pt x="649343" y="107132"/>
                    <a:pt x="107212" y="648864"/>
                    <a:pt x="107212" y="1314704"/>
                  </a:cubicBezTo>
                  <a:cubicBezTo>
                    <a:pt x="107212" y="1980543"/>
                    <a:pt x="649255" y="2522187"/>
                    <a:pt x="1315587" y="2522187"/>
                  </a:cubicBezTo>
                  <a:cubicBezTo>
                    <a:pt x="1981918" y="2522187"/>
                    <a:pt x="2524050" y="1980543"/>
                    <a:pt x="2524050" y="1314704"/>
                  </a:cubicBezTo>
                  <a:cubicBezTo>
                    <a:pt x="2524050" y="648864"/>
                    <a:pt x="1982006" y="107132"/>
                    <a:pt x="1315675" y="107132"/>
                  </a:cubicBezTo>
                  <a:lnTo>
                    <a:pt x="1315675" y="107132"/>
                  </a:lnTo>
                  <a:close/>
                </a:path>
              </a:pathLst>
            </a:custGeom>
            <a:grpFill/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9" name="Puolivapaa piirto 8">
              <a:extLst>
                <a:ext uri="{FF2B5EF4-FFF2-40B4-BE49-F238E27FC236}">
                  <a16:creationId xmlns:a16="http://schemas.microsoft.com/office/drawing/2014/main" id="{77BB2316-3EDB-091A-B373-D2B72E1C7A07}"/>
                </a:ext>
              </a:extLst>
            </p:cNvPr>
            <p:cNvSpPr/>
            <p:nvPr/>
          </p:nvSpPr>
          <p:spPr>
            <a:xfrm>
              <a:off x="3025087" y="2765762"/>
              <a:ext cx="1070131" cy="1159546"/>
            </a:xfrm>
            <a:custGeom>
              <a:avLst/>
              <a:gdLst>
                <a:gd name="connsiteX0" fmla="*/ 1032042 w 1070131"/>
                <a:gd name="connsiteY0" fmla="*/ 1159546 h 1159546"/>
                <a:gd name="connsiteX1" fmla="*/ 967521 w 1070131"/>
                <a:gd name="connsiteY1" fmla="*/ 1159546 h 1159546"/>
                <a:gd name="connsiteX2" fmla="*/ 933192 w 1070131"/>
                <a:gd name="connsiteY2" fmla="*/ 1137205 h 1159546"/>
                <a:gd name="connsiteX3" fmla="*/ 536738 w 1070131"/>
                <a:gd name="connsiteY3" fmla="*/ 246985 h 1159546"/>
                <a:gd name="connsiteX4" fmla="*/ 533393 w 1070131"/>
                <a:gd name="connsiteY4" fmla="*/ 246985 h 1159546"/>
                <a:gd name="connsiteX5" fmla="*/ 136763 w 1070131"/>
                <a:gd name="connsiteY5" fmla="*/ 1137469 h 1159546"/>
                <a:gd name="connsiteX6" fmla="*/ 102610 w 1070131"/>
                <a:gd name="connsiteY6" fmla="*/ 1159546 h 1159546"/>
                <a:gd name="connsiteX7" fmla="*/ 38090 w 1070131"/>
                <a:gd name="connsiteY7" fmla="*/ 1159546 h 1159546"/>
                <a:gd name="connsiteX8" fmla="*/ 5433 w 1070131"/>
                <a:gd name="connsiteY8" fmla="*/ 1143010 h 1159546"/>
                <a:gd name="connsiteX9" fmla="*/ 3937 w 1070131"/>
                <a:gd name="connsiteY9" fmla="*/ 1107123 h 1159546"/>
                <a:gd name="connsiteX10" fmla="*/ 494487 w 1070131"/>
                <a:gd name="connsiteY10" fmla="*/ 22077 h 1159546"/>
                <a:gd name="connsiteX11" fmla="*/ 528640 w 1070131"/>
                <a:gd name="connsiteY11" fmla="*/ 0 h 1159546"/>
                <a:gd name="connsiteX12" fmla="*/ 544748 w 1070131"/>
                <a:gd name="connsiteY12" fmla="*/ 0 h 1159546"/>
                <a:gd name="connsiteX13" fmla="*/ 578813 w 1070131"/>
                <a:gd name="connsiteY13" fmla="*/ 21814 h 1159546"/>
                <a:gd name="connsiteX14" fmla="*/ 1066194 w 1070131"/>
                <a:gd name="connsiteY14" fmla="*/ 1107212 h 1159546"/>
                <a:gd name="connsiteX15" fmla="*/ 1064698 w 1070131"/>
                <a:gd name="connsiteY15" fmla="*/ 1143010 h 1159546"/>
                <a:gd name="connsiteX16" fmla="*/ 1032042 w 1070131"/>
                <a:gd name="connsiteY16" fmla="*/ 1159546 h 1159546"/>
                <a:gd name="connsiteX17" fmla="*/ 1032042 w 1070131"/>
                <a:gd name="connsiteY17" fmla="*/ 1159546 h 1159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70131" h="1159546">
                  <a:moveTo>
                    <a:pt x="1032042" y="1159546"/>
                  </a:moveTo>
                  <a:lnTo>
                    <a:pt x="967521" y="1159546"/>
                  </a:lnTo>
                  <a:cubicBezTo>
                    <a:pt x="950004" y="1159546"/>
                    <a:pt x="937681" y="1148288"/>
                    <a:pt x="933192" y="1137205"/>
                  </a:cubicBezTo>
                  <a:cubicBezTo>
                    <a:pt x="930111" y="1130344"/>
                    <a:pt x="618071" y="427914"/>
                    <a:pt x="536738" y="246985"/>
                  </a:cubicBezTo>
                  <a:lnTo>
                    <a:pt x="533393" y="246985"/>
                  </a:lnTo>
                  <a:lnTo>
                    <a:pt x="136763" y="1137469"/>
                  </a:lnTo>
                  <a:cubicBezTo>
                    <a:pt x="132362" y="1148288"/>
                    <a:pt x="120039" y="1159546"/>
                    <a:pt x="102610" y="1159546"/>
                  </a:cubicBezTo>
                  <a:lnTo>
                    <a:pt x="38090" y="1159546"/>
                  </a:lnTo>
                  <a:cubicBezTo>
                    <a:pt x="24006" y="1159546"/>
                    <a:pt x="12123" y="1153477"/>
                    <a:pt x="5433" y="1143010"/>
                  </a:cubicBezTo>
                  <a:cubicBezTo>
                    <a:pt x="-1256" y="1132631"/>
                    <a:pt x="-1784" y="1119526"/>
                    <a:pt x="3937" y="1107123"/>
                  </a:cubicBezTo>
                  <a:lnTo>
                    <a:pt x="494487" y="22077"/>
                  </a:lnTo>
                  <a:cubicBezTo>
                    <a:pt x="501793" y="7564"/>
                    <a:pt x="513500" y="0"/>
                    <a:pt x="528640" y="0"/>
                  </a:cubicBezTo>
                  <a:lnTo>
                    <a:pt x="544748" y="0"/>
                  </a:lnTo>
                  <a:cubicBezTo>
                    <a:pt x="555311" y="0"/>
                    <a:pt x="569747" y="3782"/>
                    <a:pt x="578813" y="21814"/>
                  </a:cubicBezTo>
                  <a:lnTo>
                    <a:pt x="1066194" y="1107212"/>
                  </a:lnTo>
                  <a:cubicBezTo>
                    <a:pt x="1071916" y="1119614"/>
                    <a:pt x="1071388" y="1132631"/>
                    <a:pt x="1064698" y="1143010"/>
                  </a:cubicBezTo>
                  <a:cubicBezTo>
                    <a:pt x="1058008" y="1153477"/>
                    <a:pt x="1046037" y="1159546"/>
                    <a:pt x="1032042" y="1159546"/>
                  </a:cubicBezTo>
                  <a:lnTo>
                    <a:pt x="1032042" y="1159546"/>
                  </a:lnTo>
                  <a:close/>
                </a:path>
              </a:pathLst>
            </a:custGeom>
            <a:grpFill/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0" name="Puolivapaa piirto 9">
              <a:extLst>
                <a:ext uri="{FF2B5EF4-FFF2-40B4-BE49-F238E27FC236}">
                  <a16:creationId xmlns:a16="http://schemas.microsoft.com/office/drawing/2014/main" id="{8B752B85-ED12-0776-8777-1AF5C6C368B0}"/>
                </a:ext>
              </a:extLst>
            </p:cNvPr>
            <p:cNvSpPr/>
            <p:nvPr/>
          </p:nvSpPr>
          <p:spPr>
            <a:xfrm>
              <a:off x="2463919" y="2781859"/>
              <a:ext cx="711839" cy="1143450"/>
            </a:xfrm>
            <a:custGeom>
              <a:avLst/>
              <a:gdLst>
                <a:gd name="connsiteX0" fmla="*/ 100962 w 711839"/>
                <a:gd name="connsiteY0" fmla="*/ 1143450 h 1143450"/>
                <a:gd name="connsiteX1" fmla="*/ 38026 w 711839"/>
                <a:gd name="connsiteY1" fmla="*/ 1143450 h 1143450"/>
                <a:gd name="connsiteX2" fmla="*/ 0 w 711839"/>
                <a:gd name="connsiteY2" fmla="*/ 1105452 h 1143450"/>
                <a:gd name="connsiteX3" fmla="*/ 0 w 711839"/>
                <a:gd name="connsiteY3" fmla="*/ 37998 h 1143450"/>
                <a:gd name="connsiteX4" fmla="*/ 38026 w 711839"/>
                <a:gd name="connsiteY4" fmla="*/ 0 h 1143450"/>
                <a:gd name="connsiteX5" fmla="*/ 673813 w 711839"/>
                <a:gd name="connsiteY5" fmla="*/ 0 h 1143450"/>
                <a:gd name="connsiteX6" fmla="*/ 711839 w 711839"/>
                <a:gd name="connsiteY6" fmla="*/ 37998 h 1143450"/>
                <a:gd name="connsiteX7" fmla="*/ 711839 w 711839"/>
                <a:gd name="connsiteY7" fmla="*/ 84791 h 1143450"/>
                <a:gd name="connsiteX8" fmla="*/ 673813 w 711839"/>
                <a:gd name="connsiteY8" fmla="*/ 122877 h 1143450"/>
                <a:gd name="connsiteX9" fmla="*/ 139076 w 711839"/>
                <a:gd name="connsiteY9" fmla="*/ 122877 h 1143450"/>
                <a:gd name="connsiteX10" fmla="*/ 139076 w 711839"/>
                <a:gd name="connsiteY10" fmla="*/ 549824 h 1143450"/>
                <a:gd name="connsiteX11" fmla="*/ 594769 w 711839"/>
                <a:gd name="connsiteY11" fmla="*/ 549824 h 1143450"/>
                <a:gd name="connsiteX12" fmla="*/ 632883 w 711839"/>
                <a:gd name="connsiteY12" fmla="*/ 587909 h 1143450"/>
                <a:gd name="connsiteX13" fmla="*/ 632883 w 711839"/>
                <a:gd name="connsiteY13" fmla="*/ 634703 h 1143450"/>
                <a:gd name="connsiteX14" fmla="*/ 594769 w 711839"/>
                <a:gd name="connsiteY14" fmla="*/ 672700 h 1143450"/>
                <a:gd name="connsiteX15" fmla="*/ 139076 w 711839"/>
                <a:gd name="connsiteY15" fmla="*/ 672700 h 1143450"/>
                <a:gd name="connsiteX16" fmla="*/ 139076 w 711839"/>
                <a:gd name="connsiteY16" fmla="*/ 1105452 h 1143450"/>
                <a:gd name="connsiteX17" fmla="*/ 101050 w 711839"/>
                <a:gd name="connsiteY17" fmla="*/ 1143450 h 1143450"/>
                <a:gd name="connsiteX18" fmla="*/ 101050 w 711839"/>
                <a:gd name="connsiteY18" fmla="*/ 1143450 h 1143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711839" h="1143450">
                  <a:moveTo>
                    <a:pt x="100962" y="1143450"/>
                  </a:moveTo>
                  <a:lnTo>
                    <a:pt x="38026" y="1143450"/>
                  </a:lnTo>
                  <a:cubicBezTo>
                    <a:pt x="17076" y="1143450"/>
                    <a:pt x="0" y="1126386"/>
                    <a:pt x="0" y="1105452"/>
                  </a:cubicBezTo>
                  <a:lnTo>
                    <a:pt x="0" y="37998"/>
                  </a:lnTo>
                  <a:cubicBezTo>
                    <a:pt x="0" y="17064"/>
                    <a:pt x="17076" y="0"/>
                    <a:pt x="38026" y="0"/>
                  </a:cubicBezTo>
                  <a:lnTo>
                    <a:pt x="673813" y="0"/>
                  </a:lnTo>
                  <a:cubicBezTo>
                    <a:pt x="694851" y="0"/>
                    <a:pt x="711839" y="17064"/>
                    <a:pt x="711839" y="37998"/>
                  </a:cubicBezTo>
                  <a:lnTo>
                    <a:pt x="711839" y="84791"/>
                  </a:lnTo>
                  <a:cubicBezTo>
                    <a:pt x="711839" y="105813"/>
                    <a:pt x="694763" y="122877"/>
                    <a:pt x="673813" y="122877"/>
                  </a:cubicBezTo>
                  <a:lnTo>
                    <a:pt x="139076" y="122877"/>
                  </a:lnTo>
                  <a:lnTo>
                    <a:pt x="139076" y="549824"/>
                  </a:lnTo>
                  <a:lnTo>
                    <a:pt x="594769" y="549824"/>
                  </a:lnTo>
                  <a:cubicBezTo>
                    <a:pt x="615102" y="549824"/>
                    <a:pt x="632883" y="567591"/>
                    <a:pt x="632883" y="587909"/>
                  </a:cubicBezTo>
                  <a:lnTo>
                    <a:pt x="632883" y="634703"/>
                  </a:lnTo>
                  <a:cubicBezTo>
                    <a:pt x="632883" y="654933"/>
                    <a:pt x="615102" y="672700"/>
                    <a:pt x="594769" y="672700"/>
                  </a:cubicBezTo>
                  <a:lnTo>
                    <a:pt x="139076" y="672700"/>
                  </a:lnTo>
                  <a:lnTo>
                    <a:pt x="139076" y="1105452"/>
                  </a:lnTo>
                  <a:cubicBezTo>
                    <a:pt x="139076" y="1125683"/>
                    <a:pt x="121295" y="1143450"/>
                    <a:pt x="101050" y="1143450"/>
                  </a:cubicBezTo>
                  <a:lnTo>
                    <a:pt x="101050" y="1143450"/>
                  </a:lnTo>
                  <a:close/>
                </a:path>
              </a:pathLst>
            </a:custGeom>
            <a:grpFill/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1" name="Puolivapaa piirto 10">
              <a:extLst>
                <a:ext uri="{FF2B5EF4-FFF2-40B4-BE49-F238E27FC236}">
                  <a16:creationId xmlns:a16="http://schemas.microsoft.com/office/drawing/2014/main" id="{9B2DE221-A453-E231-83FC-D6F6DCDC0A73}"/>
                </a:ext>
              </a:extLst>
            </p:cNvPr>
            <p:cNvSpPr/>
            <p:nvPr/>
          </p:nvSpPr>
          <p:spPr>
            <a:xfrm>
              <a:off x="6707310" y="2421232"/>
              <a:ext cx="718009" cy="789948"/>
            </a:xfrm>
            <a:custGeom>
              <a:avLst/>
              <a:gdLst>
                <a:gd name="connsiteX0" fmla="*/ 555955 w 718009"/>
                <a:gd name="connsiteY0" fmla="*/ 598200 h 789948"/>
                <a:gd name="connsiteX1" fmla="*/ 162318 w 718009"/>
                <a:gd name="connsiteY1" fmla="*/ 598200 h 789948"/>
                <a:gd name="connsiteX2" fmla="*/ 354648 w 718009"/>
                <a:gd name="connsiteY2" fmla="*/ 160259 h 789948"/>
                <a:gd name="connsiteX3" fmla="*/ 363450 w 718009"/>
                <a:gd name="connsiteY3" fmla="*/ 160259 h 789948"/>
                <a:gd name="connsiteX4" fmla="*/ 555955 w 718009"/>
                <a:gd name="connsiteY4" fmla="*/ 598200 h 789948"/>
                <a:gd name="connsiteX5" fmla="*/ 715892 w 718009"/>
                <a:gd name="connsiteY5" fmla="*/ 761010 h 789948"/>
                <a:gd name="connsiteX6" fmla="*/ 384311 w 718009"/>
                <a:gd name="connsiteY6" fmla="*/ 12226 h 789948"/>
                <a:gd name="connsiteX7" fmla="*/ 365650 w 718009"/>
                <a:gd name="connsiteY7" fmla="*/ 0 h 789948"/>
                <a:gd name="connsiteX8" fmla="*/ 354648 w 718009"/>
                <a:gd name="connsiteY8" fmla="*/ 0 h 789948"/>
                <a:gd name="connsiteX9" fmla="*/ 335987 w 718009"/>
                <a:gd name="connsiteY9" fmla="*/ 12226 h 789948"/>
                <a:gd name="connsiteX10" fmla="*/ 2205 w 718009"/>
                <a:gd name="connsiteY10" fmla="*/ 761010 h 789948"/>
                <a:gd name="connsiteX11" fmla="*/ 20866 w 718009"/>
                <a:gd name="connsiteY11" fmla="*/ 789948 h 789948"/>
                <a:gd name="connsiteX12" fmla="*/ 64789 w 718009"/>
                <a:gd name="connsiteY12" fmla="*/ 789948 h 789948"/>
                <a:gd name="connsiteX13" fmla="*/ 83450 w 718009"/>
                <a:gd name="connsiteY13" fmla="*/ 777722 h 789948"/>
                <a:gd name="connsiteX14" fmla="*/ 129486 w 718009"/>
                <a:gd name="connsiteY14" fmla="*/ 672788 h 789948"/>
                <a:gd name="connsiteX15" fmla="*/ 588524 w 718009"/>
                <a:gd name="connsiteY15" fmla="*/ 672788 h 789948"/>
                <a:gd name="connsiteX16" fmla="*/ 634560 w 718009"/>
                <a:gd name="connsiteY16" fmla="*/ 777722 h 789948"/>
                <a:gd name="connsiteX17" fmla="*/ 653220 w 718009"/>
                <a:gd name="connsiteY17" fmla="*/ 789948 h 789948"/>
                <a:gd name="connsiteX18" fmla="*/ 697144 w 718009"/>
                <a:gd name="connsiteY18" fmla="*/ 789948 h 789948"/>
                <a:gd name="connsiteX19" fmla="*/ 715805 w 718009"/>
                <a:gd name="connsiteY19" fmla="*/ 761010 h 789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18009" h="789948">
                  <a:moveTo>
                    <a:pt x="555955" y="598200"/>
                  </a:moveTo>
                  <a:lnTo>
                    <a:pt x="162318" y="598200"/>
                  </a:lnTo>
                  <a:lnTo>
                    <a:pt x="354648" y="160259"/>
                  </a:lnTo>
                  <a:lnTo>
                    <a:pt x="363450" y="160259"/>
                  </a:lnTo>
                  <a:cubicBezTo>
                    <a:pt x="395930" y="233528"/>
                    <a:pt x="488090" y="443395"/>
                    <a:pt x="555955" y="598200"/>
                  </a:cubicBezTo>
                  <a:moveTo>
                    <a:pt x="715892" y="761010"/>
                  </a:moveTo>
                  <a:lnTo>
                    <a:pt x="384311" y="12226"/>
                  </a:lnTo>
                  <a:cubicBezTo>
                    <a:pt x="381054" y="5541"/>
                    <a:pt x="375509" y="0"/>
                    <a:pt x="365650" y="0"/>
                  </a:cubicBezTo>
                  <a:lnTo>
                    <a:pt x="354648" y="0"/>
                  </a:lnTo>
                  <a:cubicBezTo>
                    <a:pt x="344789" y="0"/>
                    <a:pt x="339332" y="5541"/>
                    <a:pt x="335987" y="12226"/>
                  </a:cubicBezTo>
                  <a:lnTo>
                    <a:pt x="2205" y="761010"/>
                  </a:lnTo>
                  <a:cubicBezTo>
                    <a:pt x="-4397" y="775523"/>
                    <a:pt x="4406" y="789948"/>
                    <a:pt x="20866" y="789948"/>
                  </a:cubicBezTo>
                  <a:lnTo>
                    <a:pt x="64789" y="789948"/>
                  </a:lnTo>
                  <a:cubicBezTo>
                    <a:pt x="74648" y="789948"/>
                    <a:pt x="81249" y="783263"/>
                    <a:pt x="83450" y="777722"/>
                  </a:cubicBezTo>
                  <a:lnTo>
                    <a:pt x="129486" y="672788"/>
                  </a:lnTo>
                  <a:lnTo>
                    <a:pt x="588524" y="672788"/>
                  </a:lnTo>
                  <a:cubicBezTo>
                    <a:pt x="615987" y="735502"/>
                    <a:pt x="634560" y="777722"/>
                    <a:pt x="634560" y="777722"/>
                  </a:cubicBezTo>
                  <a:cubicBezTo>
                    <a:pt x="636760" y="783263"/>
                    <a:pt x="643362" y="789948"/>
                    <a:pt x="653220" y="789948"/>
                  </a:cubicBezTo>
                  <a:lnTo>
                    <a:pt x="697144" y="789948"/>
                  </a:lnTo>
                  <a:cubicBezTo>
                    <a:pt x="713604" y="789948"/>
                    <a:pt x="722407" y="775523"/>
                    <a:pt x="715805" y="761010"/>
                  </a:cubicBezTo>
                </a:path>
              </a:pathLst>
            </a:custGeom>
            <a:grpFill/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2" name="Puolivapaa piirto 11">
              <a:extLst>
                <a:ext uri="{FF2B5EF4-FFF2-40B4-BE49-F238E27FC236}">
                  <a16:creationId xmlns:a16="http://schemas.microsoft.com/office/drawing/2014/main" id="{C8B6FDEE-ACA9-9EBD-F789-AFC4A289EC01}"/>
                </a:ext>
              </a:extLst>
            </p:cNvPr>
            <p:cNvSpPr/>
            <p:nvPr/>
          </p:nvSpPr>
          <p:spPr>
            <a:xfrm>
              <a:off x="4955136" y="2432491"/>
              <a:ext cx="478755" cy="775171"/>
            </a:xfrm>
            <a:custGeom>
              <a:avLst/>
              <a:gdLst>
                <a:gd name="connsiteX0" fmla="*/ 0 w 478755"/>
                <a:gd name="connsiteY0" fmla="*/ 754149 h 775171"/>
                <a:gd name="connsiteX1" fmla="*/ 21038 w 478755"/>
                <a:gd name="connsiteY1" fmla="*/ 775171 h 775171"/>
                <a:gd name="connsiteX2" fmla="*/ 64257 w 478755"/>
                <a:gd name="connsiteY2" fmla="*/ 775171 h 775171"/>
                <a:gd name="connsiteX3" fmla="*/ 85294 w 478755"/>
                <a:gd name="connsiteY3" fmla="*/ 754149 h 775171"/>
                <a:gd name="connsiteX4" fmla="*/ 85294 w 478755"/>
                <a:gd name="connsiteY4" fmla="*/ 451751 h 775171"/>
                <a:gd name="connsiteX5" fmla="*/ 403408 w 478755"/>
                <a:gd name="connsiteY5" fmla="*/ 451751 h 775171"/>
                <a:gd name="connsiteX6" fmla="*/ 424445 w 478755"/>
                <a:gd name="connsiteY6" fmla="*/ 430729 h 775171"/>
                <a:gd name="connsiteX7" fmla="*/ 424445 w 478755"/>
                <a:gd name="connsiteY7" fmla="*/ 398624 h 775171"/>
                <a:gd name="connsiteX8" fmla="*/ 403408 w 478755"/>
                <a:gd name="connsiteY8" fmla="*/ 377602 h 775171"/>
                <a:gd name="connsiteX9" fmla="*/ 85294 w 478755"/>
                <a:gd name="connsiteY9" fmla="*/ 377602 h 775171"/>
                <a:gd name="connsiteX10" fmla="*/ 85294 w 478755"/>
                <a:gd name="connsiteY10" fmla="*/ 74148 h 775171"/>
                <a:gd name="connsiteX11" fmla="*/ 457718 w 478755"/>
                <a:gd name="connsiteY11" fmla="*/ 74148 h 775171"/>
                <a:gd name="connsiteX12" fmla="*/ 478755 w 478755"/>
                <a:gd name="connsiteY12" fmla="*/ 53126 h 775171"/>
                <a:gd name="connsiteX13" fmla="*/ 478755 w 478755"/>
                <a:gd name="connsiteY13" fmla="*/ 21022 h 775171"/>
                <a:gd name="connsiteX14" fmla="*/ 457718 w 478755"/>
                <a:gd name="connsiteY14" fmla="*/ 0 h 775171"/>
                <a:gd name="connsiteX15" fmla="*/ 21038 w 478755"/>
                <a:gd name="connsiteY15" fmla="*/ 0 h 775171"/>
                <a:gd name="connsiteX16" fmla="*/ 0 w 478755"/>
                <a:gd name="connsiteY16" fmla="*/ 21022 h 775171"/>
                <a:gd name="connsiteX17" fmla="*/ 0 w 478755"/>
                <a:gd name="connsiteY17" fmla="*/ 754237 h 775171"/>
                <a:gd name="connsiteX18" fmla="*/ 0 w 478755"/>
                <a:gd name="connsiteY18" fmla="*/ 754237 h 775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78755" h="775171">
                  <a:moveTo>
                    <a:pt x="0" y="754149"/>
                  </a:moveTo>
                  <a:cubicBezTo>
                    <a:pt x="0" y="765232"/>
                    <a:pt x="8890" y="775171"/>
                    <a:pt x="21038" y="775171"/>
                  </a:cubicBezTo>
                  <a:lnTo>
                    <a:pt x="64257" y="775171"/>
                  </a:lnTo>
                  <a:cubicBezTo>
                    <a:pt x="75347" y="775171"/>
                    <a:pt x="85294" y="765232"/>
                    <a:pt x="85294" y="754149"/>
                  </a:cubicBezTo>
                  <a:lnTo>
                    <a:pt x="85294" y="451751"/>
                  </a:lnTo>
                  <a:lnTo>
                    <a:pt x="403408" y="451751"/>
                  </a:lnTo>
                  <a:cubicBezTo>
                    <a:pt x="414499" y="451751"/>
                    <a:pt x="424445" y="441812"/>
                    <a:pt x="424445" y="430729"/>
                  </a:cubicBezTo>
                  <a:lnTo>
                    <a:pt x="424445" y="398624"/>
                  </a:lnTo>
                  <a:cubicBezTo>
                    <a:pt x="424445" y="387542"/>
                    <a:pt x="414499" y="377602"/>
                    <a:pt x="403408" y="377602"/>
                  </a:cubicBezTo>
                  <a:lnTo>
                    <a:pt x="85294" y="377602"/>
                  </a:lnTo>
                  <a:lnTo>
                    <a:pt x="85294" y="74148"/>
                  </a:lnTo>
                  <a:lnTo>
                    <a:pt x="457718" y="74148"/>
                  </a:lnTo>
                  <a:cubicBezTo>
                    <a:pt x="469865" y="74148"/>
                    <a:pt x="478755" y="64209"/>
                    <a:pt x="478755" y="53126"/>
                  </a:cubicBezTo>
                  <a:lnTo>
                    <a:pt x="478755" y="21022"/>
                  </a:lnTo>
                  <a:cubicBezTo>
                    <a:pt x="478755" y="9939"/>
                    <a:pt x="469865" y="0"/>
                    <a:pt x="457718" y="0"/>
                  </a:cubicBezTo>
                  <a:lnTo>
                    <a:pt x="21038" y="0"/>
                  </a:lnTo>
                  <a:cubicBezTo>
                    <a:pt x="8890" y="0"/>
                    <a:pt x="0" y="9939"/>
                    <a:pt x="0" y="21022"/>
                  </a:cubicBezTo>
                  <a:lnTo>
                    <a:pt x="0" y="754237"/>
                  </a:lnTo>
                  <a:lnTo>
                    <a:pt x="0" y="754237"/>
                  </a:lnTo>
                  <a:close/>
                </a:path>
              </a:pathLst>
            </a:custGeom>
            <a:grpFill/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8" name="Puolivapaa piirto 27">
              <a:extLst>
                <a:ext uri="{FF2B5EF4-FFF2-40B4-BE49-F238E27FC236}">
                  <a16:creationId xmlns:a16="http://schemas.microsoft.com/office/drawing/2014/main" id="{2378900B-1AD6-2267-A841-8F80BFB2143A}"/>
                </a:ext>
              </a:extLst>
            </p:cNvPr>
            <p:cNvSpPr/>
            <p:nvPr/>
          </p:nvSpPr>
          <p:spPr>
            <a:xfrm>
              <a:off x="5619267" y="2432403"/>
              <a:ext cx="86438" cy="775259"/>
            </a:xfrm>
            <a:custGeom>
              <a:avLst/>
              <a:gdLst>
                <a:gd name="connsiteX0" fmla="*/ 0 w 86438"/>
                <a:gd name="connsiteY0" fmla="*/ 754237 h 775259"/>
                <a:gd name="connsiteX1" fmla="*/ 21037 w 86438"/>
                <a:gd name="connsiteY1" fmla="*/ 775259 h 775259"/>
                <a:gd name="connsiteX2" fmla="*/ 65401 w 86438"/>
                <a:gd name="connsiteY2" fmla="*/ 775259 h 775259"/>
                <a:gd name="connsiteX3" fmla="*/ 86438 w 86438"/>
                <a:gd name="connsiteY3" fmla="*/ 754237 h 775259"/>
                <a:gd name="connsiteX4" fmla="*/ 86438 w 86438"/>
                <a:gd name="connsiteY4" fmla="*/ 21022 h 775259"/>
                <a:gd name="connsiteX5" fmla="*/ 65401 w 86438"/>
                <a:gd name="connsiteY5" fmla="*/ 0 h 775259"/>
                <a:gd name="connsiteX6" fmla="*/ 21037 w 86438"/>
                <a:gd name="connsiteY6" fmla="*/ 0 h 775259"/>
                <a:gd name="connsiteX7" fmla="*/ 0 w 86438"/>
                <a:gd name="connsiteY7" fmla="*/ 21022 h 775259"/>
                <a:gd name="connsiteX8" fmla="*/ 0 w 86438"/>
                <a:gd name="connsiteY8" fmla="*/ 754237 h 775259"/>
                <a:gd name="connsiteX9" fmla="*/ 0 w 86438"/>
                <a:gd name="connsiteY9" fmla="*/ 754237 h 775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6438" h="775259">
                  <a:moveTo>
                    <a:pt x="0" y="754237"/>
                  </a:moveTo>
                  <a:cubicBezTo>
                    <a:pt x="0" y="765320"/>
                    <a:pt x="9947" y="775259"/>
                    <a:pt x="21037" y="775259"/>
                  </a:cubicBezTo>
                  <a:lnTo>
                    <a:pt x="65401" y="775259"/>
                  </a:lnTo>
                  <a:cubicBezTo>
                    <a:pt x="76492" y="775259"/>
                    <a:pt x="86438" y="765320"/>
                    <a:pt x="86438" y="754237"/>
                  </a:cubicBezTo>
                  <a:lnTo>
                    <a:pt x="86438" y="21022"/>
                  </a:lnTo>
                  <a:cubicBezTo>
                    <a:pt x="86438" y="9939"/>
                    <a:pt x="76492" y="0"/>
                    <a:pt x="65401" y="0"/>
                  </a:cubicBezTo>
                  <a:lnTo>
                    <a:pt x="21037" y="0"/>
                  </a:lnTo>
                  <a:cubicBezTo>
                    <a:pt x="9947" y="0"/>
                    <a:pt x="0" y="9939"/>
                    <a:pt x="0" y="21022"/>
                  </a:cubicBezTo>
                  <a:lnTo>
                    <a:pt x="0" y="754237"/>
                  </a:lnTo>
                  <a:lnTo>
                    <a:pt x="0" y="754237"/>
                  </a:lnTo>
                  <a:close/>
                </a:path>
              </a:pathLst>
            </a:custGeom>
            <a:grpFill/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0" name="Puolivapaa piirto 29">
              <a:extLst>
                <a:ext uri="{FF2B5EF4-FFF2-40B4-BE49-F238E27FC236}">
                  <a16:creationId xmlns:a16="http://schemas.microsoft.com/office/drawing/2014/main" id="{D3A6ADD1-4115-8255-E469-976BEB790526}"/>
                </a:ext>
              </a:extLst>
            </p:cNvPr>
            <p:cNvSpPr/>
            <p:nvPr/>
          </p:nvSpPr>
          <p:spPr>
            <a:xfrm>
              <a:off x="5943014" y="2421320"/>
              <a:ext cx="631826" cy="797424"/>
            </a:xfrm>
            <a:custGeom>
              <a:avLst/>
              <a:gdLst>
                <a:gd name="connsiteX0" fmla="*/ 0 w 631826"/>
                <a:gd name="connsiteY0" fmla="*/ 765320 h 797424"/>
                <a:gd name="connsiteX1" fmla="*/ 21037 w 631826"/>
                <a:gd name="connsiteY1" fmla="*/ 786342 h 797424"/>
                <a:gd name="connsiteX2" fmla="*/ 59855 w 631826"/>
                <a:gd name="connsiteY2" fmla="*/ 786342 h 797424"/>
                <a:gd name="connsiteX3" fmla="*/ 80893 w 631826"/>
                <a:gd name="connsiteY3" fmla="*/ 765320 h 797424"/>
                <a:gd name="connsiteX4" fmla="*/ 80893 w 631826"/>
                <a:gd name="connsiteY4" fmla="*/ 162810 h 797424"/>
                <a:gd name="connsiteX5" fmla="*/ 82037 w 631826"/>
                <a:gd name="connsiteY5" fmla="*/ 162810 h 797424"/>
                <a:gd name="connsiteX6" fmla="*/ 590808 w 631826"/>
                <a:gd name="connsiteY6" fmla="*/ 797424 h 797424"/>
                <a:gd name="connsiteX7" fmla="*/ 610789 w 631826"/>
                <a:gd name="connsiteY7" fmla="*/ 797424 h 797424"/>
                <a:gd name="connsiteX8" fmla="*/ 631826 w 631826"/>
                <a:gd name="connsiteY8" fmla="*/ 777458 h 797424"/>
                <a:gd name="connsiteX9" fmla="*/ 631826 w 631826"/>
                <a:gd name="connsiteY9" fmla="*/ 32105 h 797424"/>
                <a:gd name="connsiteX10" fmla="*/ 610789 w 631826"/>
                <a:gd name="connsiteY10" fmla="*/ 11083 h 797424"/>
                <a:gd name="connsiteX11" fmla="*/ 571971 w 631826"/>
                <a:gd name="connsiteY11" fmla="*/ 11083 h 797424"/>
                <a:gd name="connsiteX12" fmla="*/ 550934 w 631826"/>
                <a:gd name="connsiteY12" fmla="*/ 32105 h 797424"/>
                <a:gd name="connsiteX13" fmla="*/ 550934 w 631826"/>
                <a:gd name="connsiteY13" fmla="*/ 622477 h 797424"/>
                <a:gd name="connsiteX14" fmla="*/ 548733 w 631826"/>
                <a:gd name="connsiteY14" fmla="*/ 622477 h 797424"/>
                <a:gd name="connsiteX15" fmla="*/ 48852 w 631826"/>
                <a:gd name="connsiteY15" fmla="*/ 0 h 797424"/>
                <a:gd name="connsiteX16" fmla="*/ 21125 w 631826"/>
                <a:gd name="connsiteY16" fmla="*/ 0 h 797424"/>
                <a:gd name="connsiteX17" fmla="*/ 88 w 631826"/>
                <a:gd name="connsiteY17" fmla="*/ 19966 h 797424"/>
                <a:gd name="connsiteX18" fmla="*/ 88 w 631826"/>
                <a:gd name="connsiteY18" fmla="*/ 765320 h 797424"/>
                <a:gd name="connsiteX19" fmla="*/ 88 w 631826"/>
                <a:gd name="connsiteY19" fmla="*/ 765320 h 79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31826" h="797424">
                  <a:moveTo>
                    <a:pt x="0" y="765320"/>
                  </a:moveTo>
                  <a:cubicBezTo>
                    <a:pt x="0" y="776403"/>
                    <a:pt x="9947" y="786342"/>
                    <a:pt x="21037" y="786342"/>
                  </a:cubicBezTo>
                  <a:lnTo>
                    <a:pt x="59855" y="786342"/>
                  </a:lnTo>
                  <a:cubicBezTo>
                    <a:pt x="72091" y="786342"/>
                    <a:pt x="80893" y="776403"/>
                    <a:pt x="80893" y="765320"/>
                  </a:cubicBezTo>
                  <a:lnTo>
                    <a:pt x="80893" y="162810"/>
                  </a:lnTo>
                  <a:lnTo>
                    <a:pt x="82037" y="162810"/>
                  </a:lnTo>
                  <a:lnTo>
                    <a:pt x="590808" y="797424"/>
                  </a:lnTo>
                  <a:lnTo>
                    <a:pt x="610789" y="797424"/>
                  </a:lnTo>
                  <a:cubicBezTo>
                    <a:pt x="621880" y="797424"/>
                    <a:pt x="631826" y="788541"/>
                    <a:pt x="631826" y="777458"/>
                  </a:cubicBezTo>
                  <a:lnTo>
                    <a:pt x="631826" y="32105"/>
                  </a:lnTo>
                  <a:cubicBezTo>
                    <a:pt x="631826" y="21022"/>
                    <a:pt x="621880" y="11083"/>
                    <a:pt x="610789" y="11083"/>
                  </a:cubicBezTo>
                  <a:lnTo>
                    <a:pt x="571971" y="11083"/>
                  </a:lnTo>
                  <a:cubicBezTo>
                    <a:pt x="559824" y="11083"/>
                    <a:pt x="550934" y="21022"/>
                    <a:pt x="550934" y="32105"/>
                  </a:cubicBezTo>
                  <a:lnTo>
                    <a:pt x="550934" y="622477"/>
                  </a:lnTo>
                  <a:lnTo>
                    <a:pt x="548733" y="622477"/>
                  </a:lnTo>
                  <a:lnTo>
                    <a:pt x="48852" y="0"/>
                  </a:lnTo>
                  <a:lnTo>
                    <a:pt x="21125" y="0"/>
                  </a:lnTo>
                  <a:cubicBezTo>
                    <a:pt x="10034" y="0"/>
                    <a:pt x="88" y="8884"/>
                    <a:pt x="88" y="19966"/>
                  </a:cubicBezTo>
                  <a:lnTo>
                    <a:pt x="88" y="765320"/>
                  </a:lnTo>
                  <a:lnTo>
                    <a:pt x="88" y="765320"/>
                  </a:lnTo>
                  <a:close/>
                </a:path>
              </a:pathLst>
            </a:custGeom>
            <a:grpFill/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1" name="Puolivapaa piirto 30">
              <a:extLst>
                <a:ext uri="{FF2B5EF4-FFF2-40B4-BE49-F238E27FC236}">
                  <a16:creationId xmlns:a16="http://schemas.microsoft.com/office/drawing/2014/main" id="{6093BF63-3C25-65B2-1D2E-CD4F8A9C8CD7}"/>
                </a:ext>
              </a:extLst>
            </p:cNvPr>
            <p:cNvSpPr/>
            <p:nvPr/>
          </p:nvSpPr>
          <p:spPr>
            <a:xfrm>
              <a:off x="7557965" y="2421320"/>
              <a:ext cx="631826" cy="797424"/>
            </a:xfrm>
            <a:custGeom>
              <a:avLst/>
              <a:gdLst>
                <a:gd name="connsiteX0" fmla="*/ 0 w 631826"/>
                <a:gd name="connsiteY0" fmla="*/ 765320 h 797424"/>
                <a:gd name="connsiteX1" fmla="*/ 21038 w 631826"/>
                <a:gd name="connsiteY1" fmla="*/ 786342 h 797424"/>
                <a:gd name="connsiteX2" fmla="*/ 59856 w 631826"/>
                <a:gd name="connsiteY2" fmla="*/ 786342 h 797424"/>
                <a:gd name="connsiteX3" fmla="*/ 80893 w 631826"/>
                <a:gd name="connsiteY3" fmla="*/ 765320 h 797424"/>
                <a:gd name="connsiteX4" fmla="*/ 80893 w 631826"/>
                <a:gd name="connsiteY4" fmla="*/ 162810 h 797424"/>
                <a:gd name="connsiteX5" fmla="*/ 82037 w 631826"/>
                <a:gd name="connsiteY5" fmla="*/ 162810 h 797424"/>
                <a:gd name="connsiteX6" fmla="*/ 590809 w 631826"/>
                <a:gd name="connsiteY6" fmla="*/ 797424 h 797424"/>
                <a:gd name="connsiteX7" fmla="*/ 610789 w 631826"/>
                <a:gd name="connsiteY7" fmla="*/ 797424 h 797424"/>
                <a:gd name="connsiteX8" fmla="*/ 631827 w 631826"/>
                <a:gd name="connsiteY8" fmla="*/ 777458 h 797424"/>
                <a:gd name="connsiteX9" fmla="*/ 631827 w 631826"/>
                <a:gd name="connsiteY9" fmla="*/ 32105 h 797424"/>
                <a:gd name="connsiteX10" fmla="*/ 610789 w 631826"/>
                <a:gd name="connsiteY10" fmla="*/ 11083 h 797424"/>
                <a:gd name="connsiteX11" fmla="*/ 571972 w 631826"/>
                <a:gd name="connsiteY11" fmla="*/ 11083 h 797424"/>
                <a:gd name="connsiteX12" fmla="*/ 550934 w 631826"/>
                <a:gd name="connsiteY12" fmla="*/ 32105 h 797424"/>
                <a:gd name="connsiteX13" fmla="*/ 550934 w 631826"/>
                <a:gd name="connsiteY13" fmla="*/ 622477 h 797424"/>
                <a:gd name="connsiteX14" fmla="*/ 548733 w 631826"/>
                <a:gd name="connsiteY14" fmla="*/ 622477 h 797424"/>
                <a:gd name="connsiteX15" fmla="*/ 48853 w 631826"/>
                <a:gd name="connsiteY15" fmla="*/ 0 h 797424"/>
                <a:gd name="connsiteX16" fmla="*/ 21126 w 631826"/>
                <a:gd name="connsiteY16" fmla="*/ 0 h 797424"/>
                <a:gd name="connsiteX17" fmla="*/ 88 w 631826"/>
                <a:gd name="connsiteY17" fmla="*/ 19966 h 797424"/>
                <a:gd name="connsiteX18" fmla="*/ 88 w 631826"/>
                <a:gd name="connsiteY18" fmla="*/ 765320 h 797424"/>
                <a:gd name="connsiteX19" fmla="*/ 88 w 631826"/>
                <a:gd name="connsiteY19" fmla="*/ 765320 h 79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31826" h="797424">
                  <a:moveTo>
                    <a:pt x="0" y="765320"/>
                  </a:moveTo>
                  <a:cubicBezTo>
                    <a:pt x="0" y="776403"/>
                    <a:pt x="9947" y="786342"/>
                    <a:pt x="21038" y="786342"/>
                  </a:cubicBezTo>
                  <a:lnTo>
                    <a:pt x="59856" y="786342"/>
                  </a:lnTo>
                  <a:cubicBezTo>
                    <a:pt x="72003" y="786342"/>
                    <a:pt x="80893" y="776403"/>
                    <a:pt x="80893" y="765320"/>
                  </a:cubicBezTo>
                  <a:lnTo>
                    <a:pt x="80893" y="162810"/>
                  </a:lnTo>
                  <a:lnTo>
                    <a:pt x="82037" y="162810"/>
                  </a:lnTo>
                  <a:lnTo>
                    <a:pt x="590809" y="797424"/>
                  </a:lnTo>
                  <a:lnTo>
                    <a:pt x="610789" y="797424"/>
                  </a:lnTo>
                  <a:cubicBezTo>
                    <a:pt x="621880" y="797424"/>
                    <a:pt x="631827" y="788541"/>
                    <a:pt x="631827" y="777458"/>
                  </a:cubicBezTo>
                  <a:lnTo>
                    <a:pt x="631827" y="32105"/>
                  </a:lnTo>
                  <a:cubicBezTo>
                    <a:pt x="631827" y="21022"/>
                    <a:pt x="621880" y="11083"/>
                    <a:pt x="610789" y="11083"/>
                  </a:cubicBezTo>
                  <a:lnTo>
                    <a:pt x="571972" y="11083"/>
                  </a:lnTo>
                  <a:cubicBezTo>
                    <a:pt x="559824" y="11083"/>
                    <a:pt x="550934" y="21022"/>
                    <a:pt x="550934" y="32105"/>
                  </a:cubicBezTo>
                  <a:lnTo>
                    <a:pt x="550934" y="622477"/>
                  </a:lnTo>
                  <a:lnTo>
                    <a:pt x="548733" y="622477"/>
                  </a:lnTo>
                  <a:lnTo>
                    <a:pt x="48853" y="0"/>
                  </a:lnTo>
                  <a:lnTo>
                    <a:pt x="21126" y="0"/>
                  </a:lnTo>
                  <a:cubicBezTo>
                    <a:pt x="10035" y="0"/>
                    <a:pt x="88" y="8884"/>
                    <a:pt x="88" y="19966"/>
                  </a:cubicBezTo>
                  <a:lnTo>
                    <a:pt x="88" y="765320"/>
                  </a:lnTo>
                  <a:lnTo>
                    <a:pt x="88" y="765320"/>
                  </a:lnTo>
                  <a:close/>
                </a:path>
              </a:pathLst>
            </a:custGeom>
            <a:grpFill/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2" name="Puolivapaa piirto 31">
              <a:extLst>
                <a:ext uri="{FF2B5EF4-FFF2-40B4-BE49-F238E27FC236}">
                  <a16:creationId xmlns:a16="http://schemas.microsoft.com/office/drawing/2014/main" id="{F723C850-89F2-E9F9-7D54-64B7C37239F9}"/>
                </a:ext>
              </a:extLst>
            </p:cNvPr>
            <p:cNvSpPr/>
            <p:nvPr/>
          </p:nvSpPr>
          <p:spPr>
            <a:xfrm>
              <a:off x="8348145" y="2421144"/>
              <a:ext cx="676340" cy="797600"/>
            </a:xfrm>
            <a:custGeom>
              <a:avLst/>
              <a:gdLst>
                <a:gd name="connsiteX0" fmla="*/ 0 w 676340"/>
                <a:gd name="connsiteY0" fmla="*/ 399944 h 797600"/>
                <a:gd name="connsiteX1" fmla="*/ 400151 w 676340"/>
                <a:gd name="connsiteY1" fmla="*/ 797600 h 797600"/>
                <a:gd name="connsiteX2" fmla="*/ 669500 w 676340"/>
                <a:gd name="connsiteY2" fmla="*/ 690116 h 797600"/>
                <a:gd name="connsiteX3" fmla="*/ 670645 w 676340"/>
                <a:gd name="connsiteY3" fmla="*/ 660210 h 797600"/>
                <a:gd name="connsiteX4" fmla="*/ 637372 w 676340"/>
                <a:gd name="connsiteY4" fmla="*/ 630305 h 797600"/>
                <a:gd name="connsiteX5" fmla="*/ 610789 w 676340"/>
                <a:gd name="connsiteY5" fmla="*/ 633647 h 797600"/>
                <a:gd name="connsiteX6" fmla="*/ 399095 w 676340"/>
                <a:gd name="connsiteY6" fmla="*/ 716679 h 797600"/>
                <a:gd name="connsiteX7" fmla="*/ 89871 w 676340"/>
                <a:gd name="connsiteY7" fmla="*/ 398800 h 797600"/>
                <a:gd name="connsiteX8" fmla="*/ 399095 w 676340"/>
                <a:gd name="connsiteY8" fmla="*/ 79778 h 797600"/>
                <a:gd name="connsiteX9" fmla="*/ 610789 w 676340"/>
                <a:gd name="connsiteY9" fmla="*/ 162810 h 797600"/>
                <a:gd name="connsiteX10" fmla="*/ 639573 w 676340"/>
                <a:gd name="connsiteY10" fmla="*/ 163953 h 797600"/>
                <a:gd name="connsiteX11" fmla="*/ 669500 w 676340"/>
                <a:gd name="connsiteY11" fmla="*/ 134048 h 797600"/>
                <a:gd name="connsiteX12" fmla="*/ 668444 w 676340"/>
                <a:gd name="connsiteY12" fmla="*/ 102998 h 797600"/>
                <a:gd name="connsiteX13" fmla="*/ 400239 w 676340"/>
                <a:gd name="connsiteY13" fmla="*/ 0 h 797600"/>
                <a:gd name="connsiteX14" fmla="*/ 88 w 676340"/>
                <a:gd name="connsiteY14" fmla="*/ 399856 h 797600"/>
                <a:gd name="connsiteX15" fmla="*/ 88 w 676340"/>
                <a:gd name="connsiteY15" fmla="*/ 399856 h 797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676340" h="797600">
                  <a:moveTo>
                    <a:pt x="0" y="399944"/>
                  </a:moveTo>
                  <a:cubicBezTo>
                    <a:pt x="0" y="621509"/>
                    <a:pt x="178422" y="797600"/>
                    <a:pt x="400151" y="797600"/>
                  </a:cubicBezTo>
                  <a:cubicBezTo>
                    <a:pt x="498824" y="797600"/>
                    <a:pt x="594153" y="763297"/>
                    <a:pt x="669500" y="690116"/>
                  </a:cubicBezTo>
                  <a:cubicBezTo>
                    <a:pt x="677246" y="682376"/>
                    <a:pt x="679447" y="666895"/>
                    <a:pt x="670645" y="660210"/>
                  </a:cubicBezTo>
                  <a:lnTo>
                    <a:pt x="637372" y="630305"/>
                  </a:lnTo>
                  <a:cubicBezTo>
                    <a:pt x="630683" y="625907"/>
                    <a:pt x="621880" y="624764"/>
                    <a:pt x="610789" y="633647"/>
                  </a:cubicBezTo>
                  <a:cubicBezTo>
                    <a:pt x="552078" y="677978"/>
                    <a:pt x="495567" y="716679"/>
                    <a:pt x="399095" y="716679"/>
                  </a:cubicBezTo>
                  <a:cubicBezTo>
                    <a:pt x="223930" y="716679"/>
                    <a:pt x="89871" y="569350"/>
                    <a:pt x="89871" y="398800"/>
                  </a:cubicBezTo>
                  <a:cubicBezTo>
                    <a:pt x="89871" y="228250"/>
                    <a:pt x="223930" y="79778"/>
                    <a:pt x="399095" y="79778"/>
                  </a:cubicBezTo>
                  <a:cubicBezTo>
                    <a:pt x="474442" y="79778"/>
                    <a:pt x="553135" y="113026"/>
                    <a:pt x="610789" y="162810"/>
                  </a:cubicBezTo>
                  <a:cubicBezTo>
                    <a:pt x="621880" y="173892"/>
                    <a:pt x="630771" y="174948"/>
                    <a:pt x="639573" y="163953"/>
                  </a:cubicBezTo>
                  <a:lnTo>
                    <a:pt x="669500" y="134048"/>
                  </a:lnTo>
                  <a:cubicBezTo>
                    <a:pt x="678391" y="125164"/>
                    <a:pt x="677246" y="111882"/>
                    <a:pt x="668444" y="102998"/>
                  </a:cubicBezTo>
                  <a:cubicBezTo>
                    <a:pt x="593097" y="38789"/>
                    <a:pt x="512116" y="0"/>
                    <a:pt x="400239" y="0"/>
                  </a:cubicBezTo>
                  <a:cubicBezTo>
                    <a:pt x="178598" y="0"/>
                    <a:pt x="88" y="178290"/>
                    <a:pt x="88" y="399856"/>
                  </a:cubicBezTo>
                  <a:lnTo>
                    <a:pt x="88" y="399856"/>
                  </a:lnTo>
                  <a:close/>
                </a:path>
              </a:pathLst>
            </a:custGeom>
            <a:grpFill/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3" name="Puolivapaa piirto 32">
              <a:extLst>
                <a:ext uri="{FF2B5EF4-FFF2-40B4-BE49-F238E27FC236}">
                  <a16:creationId xmlns:a16="http://schemas.microsoft.com/office/drawing/2014/main" id="{199D712B-B768-0558-2B22-62AB2C2BEEB9}"/>
                </a:ext>
              </a:extLst>
            </p:cNvPr>
            <p:cNvSpPr/>
            <p:nvPr/>
          </p:nvSpPr>
          <p:spPr>
            <a:xfrm>
              <a:off x="9188321" y="2432491"/>
              <a:ext cx="478755" cy="775171"/>
            </a:xfrm>
            <a:custGeom>
              <a:avLst/>
              <a:gdLst>
                <a:gd name="connsiteX0" fmla="*/ 0 w 478755"/>
                <a:gd name="connsiteY0" fmla="*/ 754149 h 775171"/>
                <a:gd name="connsiteX1" fmla="*/ 21038 w 478755"/>
                <a:gd name="connsiteY1" fmla="*/ 775171 h 775171"/>
                <a:gd name="connsiteX2" fmla="*/ 457718 w 478755"/>
                <a:gd name="connsiteY2" fmla="*/ 775171 h 775171"/>
                <a:gd name="connsiteX3" fmla="*/ 478755 w 478755"/>
                <a:gd name="connsiteY3" fmla="*/ 754149 h 775171"/>
                <a:gd name="connsiteX4" fmla="*/ 478755 w 478755"/>
                <a:gd name="connsiteY4" fmla="*/ 722045 h 775171"/>
                <a:gd name="connsiteX5" fmla="*/ 457718 w 478755"/>
                <a:gd name="connsiteY5" fmla="*/ 701023 h 775171"/>
                <a:gd name="connsiteX6" fmla="*/ 85294 w 478755"/>
                <a:gd name="connsiteY6" fmla="*/ 701023 h 775171"/>
                <a:gd name="connsiteX7" fmla="*/ 85294 w 478755"/>
                <a:gd name="connsiteY7" fmla="*/ 418591 h 775171"/>
                <a:gd name="connsiteX8" fmla="*/ 403408 w 478755"/>
                <a:gd name="connsiteY8" fmla="*/ 418591 h 775171"/>
                <a:gd name="connsiteX9" fmla="*/ 424445 w 478755"/>
                <a:gd name="connsiteY9" fmla="*/ 397569 h 775171"/>
                <a:gd name="connsiteX10" fmla="*/ 424445 w 478755"/>
                <a:gd name="connsiteY10" fmla="*/ 365464 h 775171"/>
                <a:gd name="connsiteX11" fmla="*/ 403408 w 478755"/>
                <a:gd name="connsiteY11" fmla="*/ 344442 h 775171"/>
                <a:gd name="connsiteX12" fmla="*/ 85294 w 478755"/>
                <a:gd name="connsiteY12" fmla="*/ 344442 h 775171"/>
                <a:gd name="connsiteX13" fmla="*/ 85294 w 478755"/>
                <a:gd name="connsiteY13" fmla="*/ 74148 h 775171"/>
                <a:gd name="connsiteX14" fmla="*/ 457718 w 478755"/>
                <a:gd name="connsiteY14" fmla="*/ 74148 h 775171"/>
                <a:gd name="connsiteX15" fmla="*/ 478755 w 478755"/>
                <a:gd name="connsiteY15" fmla="*/ 53126 h 775171"/>
                <a:gd name="connsiteX16" fmla="*/ 478755 w 478755"/>
                <a:gd name="connsiteY16" fmla="*/ 21022 h 775171"/>
                <a:gd name="connsiteX17" fmla="*/ 457718 w 478755"/>
                <a:gd name="connsiteY17" fmla="*/ 0 h 775171"/>
                <a:gd name="connsiteX18" fmla="*/ 21038 w 478755"/>
                <a:gd name="connsiteY18" fmla="*/ 0 h 775171"/>
                <a:gd name="connsiteX19" fmla="*/ 0 w 478755"/>
                <a:gd name="connsiteY19" fmla="*/ 21022 h 775171"/>
                <a:gd name="connsiteX20" fmla="*/ 0 w 478755"/>
                <a:gd name="connsiteY20" fmla="*/ 754237 h 775171"/>
                <a:gd name="connsiteX21" fmla="*/ 0 w 478755"/>
                <a:gd name="connsiteY21" fmla="*/ 754237 h 775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78755" h="775171">
                  <a:moveTo>
                    <a:pt x="0" y="754149"/>
                  </a:moveTo>
                  <a:cubicBezTo>
                    <a:pt x="0" y="765232"/>
                    <a:pt x="8890" y="775171"/>
                    <a:pt x="21038" y="775171"/>
                  </a:cubicBezTo>
                  <a:lnTo>
                    <a:pt x="457718" y="775171"/>
                  </a:lnTo>
                  <a:cubicBezTo>
                    <a:pt x="469865" y="775171"/>
                    <a:pt x="478755" y="765232"/>
                    <a:pt x="478755" y="754149"/>
                  </a:cubicBezTo>
                  <a:lnTo>
                    <a:pt x="478755" y="722045"/>
                  </a:lnTo>
                  <a:cubicBezTo>
                    <a:pt x="478755" y="710962"/>
                    <a:pt x="469865" y="701023"/>
                    <a:pt x="457718" y="701023"/>
                  </a:cubicBezTo>
                  <a:lnTo>
                    <a:pt x="85294" y="701023"/>
                  </a:lnTo>
                  <a:lnTo>
                    <a:pt x="85294" y="418591"/>
                  </a:lnTo>
                  <a:lnTo>
                    <a:pt x="403408" y="418591"/>
                  </a:lnTo>
                  <a:cubicBezTo>
                    <a:pt x="414498" y="418591"/>
                    <a:pt x="424445" y="409707"/>
                    <a:pt x="424445" y="397569"/>
                  </a:cubicBezTo>
                  <a:lnTo>
                    <a:pt x="424445" y="365464"/>
                  </a:lnTo>
                  <a:cubicBezTo>
                    <a:pt x="424445" y="354382"/>
                    <a:pt x="414498" y="344442"/>
                    <a:pt x="403408" y="344442"/>
                  </a:cubicBezTo>
                  <a:lnTo>
                    <a:pt x="85294" y="344442"/>
                  </a:lnTo>
                  <a:lnTo>
                    <a:pt x="85294" y="74148"/>
                  </a:lnTo>
                  <a:lnTo>
                    <a:pt x="457718" y="74148"/>
                  </a:lnTo>
                  <a:cubicBezTo>
                    <a:pt x="469865" y="74148"/>
                    <a:pt x="478755" y="64209"/>
                    <a:pt x="478755" y="53126"/>
                  </a:cubicBezTo>
                  <a:lnTo>
                    <a:pt x="478755" y="21022"/>
                  </a:lnTo>
                  <a:cubicBezTo>
                    <a:pt x="478755" y="9939"/>
                    <a:pt x="469865" y="0"/>
                    <a:pt x="457718" y="0"/>
                  </a:cubicBezTo>
                  <a:lnTo>
                    <a:pt x="21038" y="0"/>
                  </a:lnTo>
                  <a:cubicBezTo>
                    <a:pt x="8890" y="0"/>
                    <a:pt x="0" y="9939"/>
                    <a:pt x="0" y="21022"/>
                  </a:cubicBezTo>
                  <a:lnTo>
                    <a:pt x="0" y="754237"/>
                  </a:lnTo>
                  <a:lnTo>
                    <a:pt x="0" y="754237"/>
                  </a:lnTo>
                  <a:close/>
                </a:path>
              </a:pathLst>
            </a:custGeom>
            <a:grpFill/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4" name="Puolivapaa piirto 33">
              <a:extLst>
                <a:ext uri="{FF2B5EF4-FFF2-40B4-BE49-F238E27FC236}">
                  <a16:creationId xmlns:a16="http://schemas.microsoft.com/office/drawing/2014/main" id="{DCD409DE-E722-CCB6-B57A-D33586365E29}"/>
                </a:ext>
              </a:extLst>
            </p:cNvPr>
            <p:cNvSpPr/>
            <p:nvPr/>
          </p:nvSpPr>
          <p:spPr>
            <a:xfrm>
              <a:off x="4955136" y="3463267"/>
              <a:ext cx="478755" cy="775171"/>
            </a:xfrm>
            <a:custGeom>
              <a:avLst/>
              <a:gdLst>
                <a:gd name="connsiteX0" fmla="*/ 0 w 478755"/>
                <a:gd name="connsiteY0" fmla="*/ 754149 h 775171"/>
                <a:gd name="connsiteX1" fmla="*/ 21038 w 478755"/>
                <a:gd name="connsiteY1" fmla="*/ 775171 h 775171"/>
                <a:gd name="connsiteX2" fmla="*/ 64257 w 478755"/>
                <a:gd name="connsiteY2" fmla="*/ 775171 h 775171"/>
                <a:gd name="connsiteX3" fmla="*/ 85294 w 478755"/>
                <a:gd name="connsiteY3" fmla="*/ 754149 h 775171"/>
                <a:gd name="connsiteX4" fmla="*/ 85294 w 478755"/>
                <a:gd name="connsiteY4" fmla="*/ 451751 h 775171"/>
                <a:gd name="connsiteX5" fmla="*/ 403408 w 478755"/>
                <a:gd name="connsiteY5" fmla="*/ 451751 h 775171"/>
                <a:gd name="connsiteX6" fmla="*/ 424445 w 478755"/>
                <a:gd name="connsiteY6" fmla="*/ 430729 h 775171"/>
                <a:gd name="connsiteX7" fmla="*/ 424445 w 478755"/>
                <a:gd name="connsiteY7" fmla="*/ 398624 h 775171"/>
                <a:gd name="connsiteX8" fmla="*/ 403408 w 478755"/>
                <a:gd name="connsiteY8" fmla="*/ 377602 h 775171"/>
                <a:gd name="connsiteX9" fmla="*/ 85294 w 478755"/>
                <a:gd name="connsiteY9" fmla="*/ 377602 h 775171"/>
                <a:gd name="connsiteX10" fmla="*/ 85294 w 478755"/>
                <a:gd name="connsiteY10" fmla="*/ 74148 h 775171"/>
                <a:gd name="connsiteX11" fmla="*/ 457718 w 478755"/>
                <a:gd name="connsiteY11" fmla="*/ 74148 h 775171"/>
                <a:gd name="connsiteX12" fmla="*/ 478755 w 478755"/>
                <a:gd name="connsiteY12" fmla="*/ 53126 h 775171"/>
                <a:gd name="connsiteX13" fmla="*/ 478755 w 478755"/>
                <a:gd name="connsiteY13" fmla="*/ 21022 h 775171"/>
                <a:gd name="connsiteX14" fmla="*/ 457718 w 478755"/>
                <a:gd name="connsiteY14" fmla="*/ 0 h 775171"/>
                <a:gd name="connsiteX15" fmla="*/ 21038 w 478755"/>
                <a:gd name="connsiteY15" fmla="*/ 0 h 775171"/>
                <a:gd name="connsiteX16" fmla="*/ 0 w 478755"/>
                <a:gd name="connsiteY16" fmla="*/ 21022 h 775171"/>
                <a:gd name="connsiteX17" fmla="*/ 0 w 478755"/>
                <a:gd name="connsiteY17" fmla="*/ 754237 h 775171"/>
                <a:gd name="connsiteX18" fmla="*/ 0 w 478755"/>
                <a:gd name="connsiteY18" fmla="*/ 754237 h 775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78755" h="775171">
                  <a:moveTo>
                    <a:pt x="0" y="754149"/>
                  </a:moveTo>
                  <a:cubicBezTo>
                    <a:pt x="0" y="765232"/>
                    <a:pt x="8890" y="775171"/>
                    <a:pt x="21038" y="775171"/>
                  </a:cubicBezTo>
                  <a:lnTo>
                    <a:pt x="64257" y="775171"/>
                  </a:lnTo>
                  <a:cubicBezTo>
                    <a:pt x="75347" y="775171"/>
                    <a:pt x="85294" y="765232"/>
                    <a:pt x="85294" y="754149"/>
                  </a:cubicBezTo>
                  <a:lnTo>
                    <a:pt x="85294" y="451751"/>
                  </a:lnTo>
                  <a:lnTo>
                    <a:pt x="403408" y="451751"/>
                  </a:lnTo>
                  <a:cubicBezTo>
                    <a:pt x="414499" y="451751"/>
                    <a:pt x="424445" y="441811"/>
                    <a:pt x="424445" y="430729"/>
                  </a:cubicBezTo>
                  <a:lnTo>
                    <a:pt x="424445" y="398624"/>
                  </a:lnTo>
                  <a:cubicBezTo>
                    <a:pt x="424445" y="387542"/>
                    <a:pt x="414499" y="377602"/>
                    <a:pt x="403408" y="377602"/>
                  </a:cubicBezTo>
                  <a:lnTo>
                    <a:pt x="85294" y="377602"/>
                  </a:lnTo>
                  <a:lnTo>
                    <a:pt x="85294" y="74148"/>
                  </a:lnTo>
                  <a:lnTo>
                    <a:pt x="457718" y="74148"/>
                  </a:lnTo>
                  <a:cubicBezTo>
                    <a:pt x="469865" y="74148"/>
                    <a:pt x="478755" y="64209"/>
                    <a:pt x="478755" y="53126"/>
                  </a:cubicBezTo>
                  <a:lnTo>
                    <a:pt x="478755" y="21022"/>
                  </a:lnTo>
                  <a:cubicBezTo>
                    <a:pt x="478755" y="9939"/>
                    <a:pt x="469865" y="0"/>
                    <a:pt x="457718" y="0"/>
                  </a:cubicBezTo>
                  <a:lnTo>
                    <a:pt x="21038" y="0"/>
                  </a:lnTo>
                  <a:cubicBezTo>
                    <a:pt x="8890" y="0"/>
                    <a:pt x="0" y="9939"/>
                    <a:pt x="0" y="21022"/>
                  </a:cubicBezTo>
                  <a:lnTo>
                    <a:pt x="0" y="754237"/>
                  </a:lnTo>
                  <a:lnTo>
                    <a:pt x="0" y="754237"/>
                  </a:lnTo>
                  <a:close/>
                </a:path>
              </a:pathLst>
            </a:custGeom>
            <a:grpFill/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5" name="Puolivapaa piirto 34">
              <a:extLst>
                <a:ext uri="{FF2B5EF4-FFF2-40B4-BE49-F238E27FC236}">
                  <a16:creationId xmlns:a16="http://schemas.microsoft.com/office/drawing/2014/main" id="{B2EBA9E3-034D-DFDD-F53E-A47349E73967}"/>
                </a:ext>
              </a:extLst>
            </p:cNvPr>
            <p:cNvSpPr/>
            <p:nvPr/>
          </p:nvSpPr>
          <p:spPr>
            <a:xfrm>
              <a:off x="5619267" y="3463179"/>
              <a:ext cx="86438" cy="775259"/>
            </a:xfrm>
            <a:custGeom>
              <a:avLst/>
              <a:gdLst>
                <a:gd name="connsiteX0" fmla="*/ 0 w 86438"/>
                <a:gd name="connsiteY0" fmla="*/ 754237 h 775259"/>
                <a:gd name="connsiteX1" fmla="*/ 21037 w 86438"/>
                <a:gd name="connsiteY1" fmla="*/ 775259 h 775259"/>
                <a:gd name="connsiteX2" fmla="*/ 65401 w 86438"/>
                <a:gd name="connsiteY2" fmla="*/ 775259 h 775259"/>
                <a:gd name="connsiteX3" fmla="*/ 86438 w 86438"/>
                <a:gd name="connsiteY3" fmla="*/ 754237 h 775259"/>
                <a:gd name="connsiteX4" fmla="*/ 86438 w 86438"/>
                <a:gd name="connsiteY4" fmla="*/ 21022 h 775259"/>
                <a:gd name="connsiteX5" fmla="*/ 65401 w 86438"/>
                <a:gd name="connsiteY5" fmla="*/ 0 h 775259"/>
                <a:gd name="connsiteX6" fmla="*/ 21037 w 86438"/>
                <a:gd name="connsiteY6" fmla="*/ 0 h 775259"/>
                <a:gd name="connsiteX7" fmla="*/ 0 w 86438"/>
                <a:gd name="connsiteY7" fmla="*/ 21022 h 775259"/>
                <a:gd name="connsiteX8" fmla="*/ 0 w 86438"/>
                <a:gd name="connsiteY8" fmla="*/ 754237 h 775259"/>
                <a:gd name="connsiteX9" fmla="*/ 0 w 86438"/>
                <a:gd name="connsiteY9" fmla="*/ 754237 h 775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6438" h="775259">
                  <a:moveTo>
                    <a:pt x="0" y="754237"/>
                  </a:moveTo>
                  <a:cubicBezTo>
                    <a:pt x="0" y="765320"/>
                    <a:pt x="9947" y="775259"/>
                    <a:pt x="21037" y="775259"/>
                  </a:cubicBezTo>
                  <a:lnTo>
                    <a:pt x="65401" y="775259"/>
                  </a:lnTo>
                  <a:cubicBezTo>
                    <a:pt x="76492" y="775259"/>
                    <a:pt x="86438" y="765320"/>
                    <a:pt x="86438" y="754237"/>
                  </a:cubicBezTo>
                  <a:lnTo>
                    <a:pt x="86438" y="21022"/>
                  </a:lnTo>
                  <a:cubicBezTo>
                    <a:pt x="86438" y="9939"/>
                    <a:pt x="76492" y="0"/>
                    <a:pt x="65401" y="0"/>
                  </a:cubicBezTo>
                  <a:lnTo>
                    <a:pt x="21037" y="0"/>
                  </a:lnTo>
                  <a:cubicBezTo>
                    <a:pt x="9947" y="0"/>
                    <a:pt x="0" y="9939"/>
                    <a:pt x="0" y="21022"/>
                  </a:cubicBezTo>
                  <a:lnTo>
                    <a:pt x="0" y="754237"/>
                  </a:lnTo>
                  <a:lnTo>
                    <a:pt x="0" y="754237"/>
                  </a:lnTo>
                  <a:close/>
                </a:path>
              </a:pathLst>
            </a:custGeom>
            <a:grpFill/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6" name="Puolivapaa piirto 35">
              <a:extLst>
                <a:ext uri="{FF2B5EF4-FFF2-40B4-BE49-F238E27FC236}">
                  <a16:creationId xmlns:a16="http://schemas.microsoft.com/office/drawing/2014/main" id="{A9ED5F68-9743-D282-2CC9-59EFD8B556D5}"/>
                </a:ext>
              </a:extLst>
            </p:cNvPr>
            <p:cNvSpPr/>
            <p:nvPr/>
          </p:nvSpPr>
          <p:spPr>
            <a:xfrm>
              <a:off x="5943014" y="3452096"/>
              <a:ext cx="631826" cy="797424"/>
            </a:xfrm>
            <a:custGeom>
              <a:avLst/>
              <a:gdLst>
                <a:gd name="connsiteX0" fmla="*/ 0 w 631826"/>
                <a:gd name="connsiteY0" fmla="*/ 765320 h 797424"/>
                <a:gd name="connsiteX1" fmla="*/ 21037 w 631826"/>
                <a:gd name="connsiteY1" fmla="*/ 786342 h 797424"/>
                <a:gd name="connsiteX2" fmla="*/ 59855 w 631826"/>
                <a:gd name="connsiteY2" fmla="*/ 786342 h 797424"/>
                <a:gd name="connsiteX3" fmla="*/ 80893 w 631826"/>
                <a:gd name="connsiteY3" fmla="*/ 765320 h 797424"/>
                <a:gd name="connsiteX4" fmla="*/ 80893 w 631826"/>
                <a:gd name="connsiteY4" fmla="*/ 162810 h 797424"/>
                <a:gd name="connsiteX5" fmla="*/ 82037 w 631826"/>
                <a:gd name="connsiteY5" fmla="*/ 162810 h 797424"/>
                <a:gd name="connsiteX6" fmla="*/ 590808 w 631826"/>
                <a:gd name="connsiteY6" fmla="*/ 797425 h 797424"/>
                <a:gd name="connsiteX7" fmla="*/ 610789 w 631826"/>
                <a:gd name="connsiteY7" fmla="*/ 797425 h 797424"/>
                <a:gd name="connsiteX8" fmla="*/ 631826 w 631826"/>
                <a:gd name="connsiteY8" fmla="*/ 777458 h 797424"/>
                <a:gd name="connsiteX9" fmla="*/ 631826 w 631826"/>
                <a:gd name="connsiteY9" fmla="*/ 32105 h 797424"/>
                <a:gd name="connsiteX10" fmla="*/ 610789 w 631826"/>
                <a:gd name="connsiteY10" fmla="*/ 11083 h 797424"/>
                <a:gd name="connsiteX11" fmla="*/ 571971 w 631826"/>
                <a:gd name="connsiteY11" fmla="*/ 11083 h 797424"/>
                <a:gd name="connsiteX12" fmla="*/ 550934 w 631826"/>
                <a:gd name="connsiteY12" fmla="*/ 32105 h 797424"/>
                <a:gd name="connsiteX13" fmla="*/ 550934 w 631826"/>
                <a:gd name="connsiteY13" fmla="*/ 622477 h 797424"/>
                <a:gd name="connsiteX14" fmla="*/ 548733 w 631826"/>
                <a:gd name="connsiteY14" fmla="*/ 622477 h 797424"/>
                <a:gd name="connsiteX15" fmla="*/ 48852 w 631826"/>
                <a:gd name="connsiteY15" fmla="*/ 0 h 797424"/>
                <a:gd name="connsiteX16" fmla="*/ 21125 w 631826"/>
                <a:gd name="connsiteY16" fmla="*/ 0 h 797424"/>
                <a:gd name="connsiteX17" fmla="*/ 88 w 631826"/>
                <a:gd name="connsiteY17" fmla="*/ 19966 h 797424"/>
                <a:gd name="connsiteX18" fmla="*/ 88 w 631826"/>
                <a:gd name="connsiteY18" fmla="*/ 765320 h 797424"/>
                <a:gd name="connsiteX19" fmla="*/ 88 w 631826"/>
                <a:gd name="connsiteY19" fmla="*/ 765320 h 79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31826" h="797424">
                  <a:moveTo>
                    <a:pt x="0" y="765320"/>
                  </a:moveTo>
                  <a:cubicBezTo>
                    <a:pt x="0" y="776403"/>
                    <a:pt x="9947" y="786342"/>
                    <a:pt x="21037" y="786342"/>
                  </a:cubicBezTo>
                  <a:lnTo>
                    <a:pt x="59855" y="786342"/>
                  </a:lnTo>
                  <a:cubicBezTo>
                    <a:pt x="72091" y="786342"/>
                    <a:pt x="80893" y="776403"/>
                    <a:pt x="80893" y="765320"/>
                  </a:cubicBezTo>
                  <a:lnTo>
                    <a:pt x="80893" y="162810"/>
                  </a:lnTo>
                  <a:lnTo>
                    <a:pt x="82037" y="162810"/>
                  </a:lnTo>
                  <a:lnTo>
                    <a:pt x="590808" y="797425"/>
                  </a:lnTo>
                  <a:lnTo>
                    <a:pt x="610789" y="797425"/>
                  </a:lnTo>
                  <a:cubicBezTo>
                    <a:pt x="621880" y="797425"/>
                    <a:pt x="631826" y="788541"/>
                    <a:pt x="631826" y="777458"/>
                  </a:cubicBezTo>
                  <a:lnTo>
                    <a:pt x="631826" y="32105"/>
                  </a:lnTo>
                  <a:cubicBezTo>
                    <a:pt x="631826" y="21022"/>
                    <a:pt x="621880" y="11083"/>
                    <a:pt x="610789" y="11083"/>
                  </a:cubicBezTo>
                  <a:lnTo>
                    <a:pt x="571971" y="11083"/>
                  </a:lnTo>
                  <a:cubicBezTo>
                    <a:pt x="559824" y="11083"/>
                    <a:pt x="550934" y="21022"/>
                    <a:pt x="550934" y="32105"/>
                  </a:cubicBezTo>
                  <a:lnTo>
                    <a:pt x="550934" y="622477"/>
                  </a:lnTo>
                  <a:lnTo>
                    <a:pt x="548733" y="622477"/>
                  </a:lnTo>
                  <a:lnTo>
                    <a:pt x="48852" y="0"/>
                  </a:lnTo>
                  <a:lnTo>
                    <a:pt x="21125" y="0"/>
                  </a:lnTo>
                  <a:cubicBezTo>
                    <a:pt x="10034" y="0"/>
                    <a:pt x="88" y="8884"/>
                    <a:pt x="88" y="19966"/>
                  </a:cubicBezTo>
                  <a:lnTo>
                    <a:pt x="88" y="765320"/>
                  </a:lnTo>
                  <a:lnTo>
                    <a:pt x="88" y="765320"/>
                  </a:lnTo>
                  <a:close/>
                </a:path>
              </a:pathLst>
            </a:custGeom>
            <a:grpFill/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7" name="Puolivapaa piirto 36">
              <a:extLst>
                <a:ext uri="{FF2B5EF4-FFF2-40B4-BE49-F238E27FC236}">
                  <a16:creationId xmlns:a16="http://schemas.microsoft.com/office/drawing/2014/main" id="{4231B2A8-08BA-8E0A-C1E2-C63ED5DEA45B}"/>
                </a:ext>
              </a:extLst>
            </p:cNvPr>
            <p:cNvSpPr/>
            <p:nvPr/>
          </p:nvSpPr>
          <p:spPr>
            <a:xfrm>
              <a:off x="6811973" y="3463179"/>
              <a:ext cx="425589" cy="775259"/>
            </a:xfrm>
            <a:custGeom>
              <a:avLst/>
              <a:gdLst>
                <a:gd name="connsiteX0" fmla="*/ 0 w 425589"/>
                <a:gd name="connsiteY0" fmla="*/ 754237 h 775259"/>
                <a:gd name="connsiteX1" fmla="*/ 21038 w 425589"/>
                <a:gd name="connsiteY1" fmla="*/ 775259 h 775259"/>
                <a:gd name="connsiteX2" fmla="*/ 404552 w 425589"/>
                <a:gd name="connsiteY2" fmla="*/ 775259 h 775259"/>
                <a:gd name="connsiteX3" fmla="*/ 425590 w 425589"/>
                <a:gd name="connsiteY3" fmla="*/ 754237 h 775259"/>
                <a:gd name="connsiteX4" fmla="*/ 425590 w 425589"/>
                <a:gd name="connsiteY4" fmla="*/ 722133 h 775259"/>
                <a:gd name="connsiteX5" fmla="*/ 404552 w 425589"/>
                <a:gd name="connsiteY5" fmla="*/ 701111 h 775259"/>
                <a:gd name="connsiteX6" fmla="*/ 85294 w 425589"/>
                <a:gd name="connsiteY6" fmla="*/ 701111 h 775259"/>
                <a:gd name="connsiteX7" fmla="*/ 85294 w 425589"/>
                <a:gd name="connsiteY7" fmla="*/ 21022 h 775259"/>
                <a:gd name="connsiteX8" fmla="*/ 64257 w 425589"/>
                <a:gd name="connsiteY8" fmla="*/ 0 h 775259"/>
                <a:gd name="connsiteX9" fmla="*/ 21038 w 425589"/>
                <a:gd name="connsiteY9" fmla="*/ 0 h 775259"/>
                <a:gd name="connsiteX10" fmla="*/ 0 w 425589"/>
                <a:gd name="connsiteY10" fmla="*/ 21022 h 775259"/>
                <a:gd name="connsiteX11" fmla="*/ 0 w 425589"/>
                <a:gd name="connsiteY11" fmla="*/ 754237 h 775259"/>
                <a:gd name="connsiteX12" fmla="*/ 0 w 425589"/>
                <a:gd name="connsiteY12" fmla="*/ 754237 h 775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5589" h="775259">
                  <a:moveTo>
                    <a:pt x="0" y="754237"/>
                  </a:moveTo>
                  <a:cubicBezTo>
                    <a:pt x="0" y="765320"/>
                    <a:pt x="8890" y="775259"/>
                    <a:pt x="21038" y="775259"/>
                  </a:cubicBezTo>
                  <a:lnTo>
                    <a:pt x="404552" y="775259"/>
                  </a:lnTo>
                  <a:cubicBezTo>
                    <a:pt x="416788" y="775259"/>
                    <a:pt x="425590" y="765320"/>
                    <a:pt x="425590" y="754237"/>
                  </a:cubicBezTo>
                  <a:lnTo>
                    <a:pt x="425590" y="722133"/>
                  </a:lnTo>
                  <a:cubicBezTo>
                    <a:pt x="425590" y="711050"/>
                    <a:pt x="416699" y="701111"/>
                    <a:pt x="404552" y="701111"/>
                  </a:cubicBezTo>
                  <a:lnTo>
                    <a:pt x="85294" y="701111"/>
                  </a:lnTo>
                  <a:lnTo>
                    <a:pt x="85294" y="21022"/>
                  </a:lnTo>
                  <a:cubicBezTo>
                    <a:pt x="85294" y="9939"/>
                    <a:pt x="75347" y="0"/>
                    <a:pt x="64257" y="0"/>
                  </a:cubicBezTo>
                  <a:lnTo>
                    <a:pt x="21038" y="0"/>
                  </a:lnTo>
                  <a:cubicBezTo>
                    <a:pt x="8890" y="0"/>
                    <a:pt x="0" y="9939"/>
                    <a:pt x="0" y="21022"/>
                  </a:cubicBezTo>
                  <a:lnTo>
                    <a:pt x="0" y="754237"/>
                  </a:lnTo>
                  <a:lnTo>
                    <a:pt x="0" y="754237"/>
                  </a:lnTo>
                  <a:close/>
                </a:path>
              </a:pathLst>
            </a:custGeom>
            <a:grpFill/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8" name="Puolivapaa piirto 37">
              <a:extLst>
                <a:ext uri="{FF2B5EF4-FFF2-40B4-BE49-F238E27FC236}">
                  <a16:creationId xmlns:a16="http://schemas.microsoft.com/office/drawing/2014/main" id="{51A1095C-4AB0-B0BB-B2A9-6E31D81BCBB6}"/>
                </a:ext>
              </a:extLst>
            </p:cNvPr>
            <p:cNvSpPr/>
            <p:nvPr/>
          </p:nvSpPr>
          <p:spPr>
            <a:xfrm>
              <a:off x="7322412" y="3452008"/>
              <a:ext cx="718097" cy="789948"/>
            </a:xfrm>
            <a:custGeom>
              <a:avLst/>
              <a:gdLst>
                <a:gd name="connsiteX0" fmla="*/ 555955 w 718097"/>
                <a:gd name="connsiteY0" fmla="*/ 598200 h 789948"/>
                <a:gd name="connsiteX1" fmla="*/ 162318 w 718097"/>
                <a:gd name="connsiteY1" fmla="*/ 598200 h 789948"/>
                <a:gd name="connsiteX2" fmla="*/ 354648 w 718097"/>
                <a:gd name="connsiteY2" fmla="*/ 160259 h 789948"/>
                <a:gd name="connsiteX3" fmla="*/ 363450 w 718097"/>
                <a:gd name="connsiteY3" fmla="*/ 160259 h 789948"/>
                <a:gd name="connsiteX4" fmla="*/ 555955 w 718097"/>
                <a:gd name="connsiteY4" fmla="*/ 598200 h 789948"/>
                <a:gd name="connsiteX5" fmla="*/ 715892 w 718097"/>
                <a:gd name="connsiteY5" fmla="*/ 761010 h 789948"/>
                <a:gd name="connsiteX6" fmla="*/ 384311 w 718097"/>
                <a:gd name="connsiteY6" fmla="*/ 12226 h 789948"/>
                <a:gd name="connsiteX7" fmla="*/ 365650 w 718097"/>
                <a:gd name="connsiteY7" fmla="*/ 0 h 789948"/>
                <a:gd name="connsiteX8" fmla="*/ 354648 w 718097"/>
                <a:gd name="connsiteY8" fmla="*/ 0 h 789948"/>
                <a:gd name="connsiteX9" fmla="*/ 335987 w 718097"/>
                <a:gd name="connsiteY9" fmla="*/ 12226 h 789948"/>
                <a:gd name="connsiteX10" fmla="*/ 2205 w 718097"/>
                <a:gd name="connsiteY10" fmla="*/ 761010 h 789948"/>
                <a:gd name="connsiteX11" fmla="*/ 20866 w 718097"/>
                <a:gd name="connsiteY11" fmla="*/ 789948 h 789948"/>
                <a:gd name="connsiteX12" fmla="*/ 64789 w 718097"/>
                <a:gd name="connsiteY12" fmla="*/ 789948 h 789948"/>
                <a:gd name="connsiteX13" fmla="*/ 83450 w 718097"/>
                <a:gd name="connsiteY13" fmla="*/ 777722 h 789948"/>
                <a:gd name="connsiteX14" fmla="*/ 129574 w 718097"/>
                <a:gd name="connsiteY14" fmla="*/ 672788 h 789948"/>
                <a:gd name="connsiteX15" fmla="*/ 588612 w 718097"/>
                <a:gd name="connsiteY15" fmla="*/ 672788 h 789948"/>
                <a:gd name="connsiteX16" fmla="*/ 634648 w 718097"/>
                <a:gd name="connsiteY16" fmla="*/ 777722 h 789948"/>
                <a:gd name="connsiteX17" fmla="*/ 653308 w 718097"/>
                <a:gd name="connsiteY17" fmla="*/ 789948 h 789948"/>
                <a:gd name="connsiteX18" fmla="*/ 697232 w 718097"/>
                <a:gd name="connsiteY18" fmla="*/ 789948 h 789948"/>
                <a:gd name="connsiteX19" fmla="*/ 715892 w 718097"/>
                <a:gd name="connsiteY19" fmla="*/ 761010 h 789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18097" h="789948">
                  <a:moveTo>
                    <a:pt x="555955" y="598200"/>
                  </a:moveTo>
                  <a:lnTo>
                    <a:pt x="162318" y="598200"/>
                  </a:lnTo>
                  <a:lnTo>
                    <a:pt x="354648" y="160259"/>
                  </a:lnTo>
                  <a:lnTo>
                    <a:pt x="363450" y="160259"/>
                  </a:lnTo>
                  <a:cubicBezTo>
                    <a:pt x="395930" y="233528"/>
                    <a:pt x="488090" y="443395"/>
                    <a:pt x="555955" y="598200"/>
                  </a:cubicBezTo>
                  <a:moveTo>
                    <a:pt x="715892" y="761010"/>
                  </a:moveTo>
                  <a:lnTo>
                    <a:pt x="384311" y="12226"/>
                  </a:lnTo>
                  <a:cubicBezTo>
                    <a:pt x="381054" y="5541"/>
                    <a:pt x="375509" y="0"/>
                    <a:pt x="365650" y="0"/>
                  </a:cubicBezTo>
                  <a:lnTo>
                    <a:pt x="354648" y="0"/>
                  </a:lnTo>
                  <a:cubicBezTo>
                    <a:pt x="344789" y="0"/>
                    <a:pt x="339332" y="5541"/>
                    <a:pt x="335987" y="12226"/>
                  </a:cubicBezTo>
                  <a:lnTo>
                    <a:pt x="2205" y="761010"/>
                  </a:lnTo>
                  <a:cubicBezTo>
                    <a:pt x="-4397" y="775523"/>
                    <a:pt x="4406" y="789948"/>
                    <a:pt x="20866" y="789948"/>
                  </a:cubicBezTo>
                  <a:lnTo>
                    <a:pt x="64789" y="789948"/>
                  </a:lnTo>
                  <a:cubicBezTo>
                    <a:pt x="74648" y="789948"/>
                    <a:pt x="81249" y="783263"/>
                    <a:pt x="83450" y="777722"/>
                  </a:cubicBezTo>
                  <a:lnTo>
                    <a:pt x="129574" y="672788"/>
                  </a:lnTo>
                  <a:lnTo>
                    <a:pt x="588612" y="672788"/>
                  </a:lnTo>
                  <a:cubicBezTo>
                    <a:pt x="616075" y="735502"/>
                    <a:pt x="634648" y="777722"/>
                    <a:pt x="634648" y="777722"/>
                  </a:cubicBezTo>
                  <a:cubicBezTo>
                    <a:pt x="636848" y="783263"/>
                    <a:pt x="643450" y="789948"/>
                    <a:pt x="653308" y="789948"/>
                  </a:cubicBezTo>
                  <a:lnTo>
                    <a:pt x="697232" y="789948"/>
                  </a:lnTo>
                  <a:cubicBezTo>
                    <a:pt x="713692" y="789948"/>
                    <a:pt x="722494" y="775523"/>
                    <a:pt x="715892" y="761010"/>
                  </a:cubicBezTo>
                </a:path>
              </a:pathLst>
            </a:custGeom>
            <a:grpFill/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9" name="Puolivapaa piirto 38">
              <a:extLst>
                <a:ext uri="{FF2B5EF4-FFF2-40B4-BE49-F238E27FC236}">
                  <a16:creationId xmlns:a16="http://schemas.microsoft.com/office/drawing/2014/main" id="{5EF18509-1601-5D7A-6BBC-3A63F9264A6B}"/>
                </a:ext>
              </a:extLst>
            </p:cNvPr>
            <p:cNvSpPr/>
            <p:nvPr/>
          </p:nvSpPr>
          <p:spPr>
            <a:xfrm>
              <a:off x="8158808" y="3452096"/>
              <a:ext cx="631826" cy="797424"/>
            </a:xfrm>
            <a:custGeom>
              <a:avLst/>
              <a:gdLst>
                <a:gd name="connsiteX0" fmla="*/ 0 w 631826"/>
                <a:gd name="connsiteY0" fmla="*/ 765320 h 797424"/>
                <a:gd name="connsiteX1" fmla="*/ 21038 w 631826"/>
                <a:gd name="connsiteY1" fmla="*/ 786342 h 797424"/>
                <a:gd name="connsiteX2" fmla="*/ 59855 w 631826"/>
                <a:gd name="connsiteY2" fmla="*/ 786342 h 797424"/>
                <a:gd name="connsiteX3" fmla="*/ 80893 w 631826"/>
                <a:gd name="connsiteY3" fmla="*/ 765320 h 797424"/>
                <a:gd name="connsiteX4" fmla="*/ 80893 w 631826"/>
                <a:gd name="connsiteY4" fmla="*/ 162810 h 797424"/>
                <a:gd name="connsiteX5" fmla="*/ 82037 w 631826"/>
                <a:gd name="connsiteY5" fmla="*/ 162810 h 797424"/>
                <a:gd name="connsiteX6" fmla="*/ 590808 w 631826"/>
                <a:gd name="connsiteY6" fmla="*/ 797425 h 797424"/>
                <a:gd name="connsiteX7" fmla="*/ 610789 w 631826"/>
                <a:gd name="connsiteY7" fmla="*/ 797425 h 797424"/>
                <a:gd name="connsiteX8" fmla="*/ 631827 w 631826"/>
                <a:gd name="connsiteY8" fmla="*/ 777458 h 797424"/>
                <a:gd name="connsiteX9" fmla="*/ 631827 w 631826"/>
                <a:gd name="connsiteY9" fmla="*/ 32105 h 797424"/>
                <a:gd name="connsiteX10" fmla="*/ 610789 w 631826"/>
                <a:gd name="connsiteY10" fmla="*/ 11083 h 797424"/>
                <a:gd name="connsiteX11" fmla="*/ 571972 w 631826"/>
                <a:gd name="connsiteY11" fmla="*/ 11083 h 797424"/>
                <a:gd name="connsiteX12" fmla="*/ 550934 w 631826"/>
                <a:gd name="connsiteY12" fmla="*/ 32105 h 797424"/>
                <a:gd name="connsiteX13" fmla="*/ 550934 w 631826"/>
                <a:gd name="connsiteY13" fmla="*/ 622477 h 797424"/>
                <a:gd name="connsiteX14" fmla="*/ 548733 w 631826"/>
                <a:gd name="connsiteY14" fmla="*/ 622477 h 797424"/>
                <a:gd name="connsiteX15" fmla="*/ 48852 w 631826"/>
                <a:gd name="connsiteY15" fmla="*/ 0 h 797424"/>
                <a:gd name="connsiteX16" fmla="*/ 21126 w 631826"/>
                <a:gd name="connsiteY16" fmla="*/ 0 h 797424"/>
                <a:gd name="connsiteX17" fmla="*/ 88 w 631826"/>
                <a:gd name="connsiteY17" fmla="*/ 19966 h 797424"/>
                <a:gd name="connsiteX18" fmla="*/ 88 w 631826"/>
                <a:gd name="connsiteY18" fmla="*/ 765320 h 797424"/>
                <a:gd name="connsiteX19" fmla="*/ 88 w 631826"/>
                <a:gd name="connsiteY19" fmla="*/ 765320 h 79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31826" h="797424">
                  <a:moveTo>
                    <a:pt x="0" y="765320"/>
                  </a:moveTo>
                  <a:cubicBezTo>
                    <a:pt x="0" y="776403"/>
                    <a:pt x="9947" y="786342"/>
                    <a:pt x="21038" y="786342"/>
                  </a:cubicBezTo>
                  <a:lnTo>
                    <a:pt x="59855" y="786342"/>
                  </a:lnTo>
                  <a:cubicBezTo>
                    <a:pt x="72002" y="786342"/>
                    <a:pt x="80893" y="776403"/>
                    <a:pt x="80893" y="765320"/>
                  </a:cubicBezTo>
                  <a:lnTo>
                    <a:pt x="80893" y="162810"/>
                  </a:lnTo>
                  <a:lnTo>
                    <a:pt x="82037" y="162810"/>
                  </a:lnTo>
                  <a:lnTo>
                    <a:pt x="590808" y="797425"/>
                  </a:lnTo>
                  <a:lnTo>
                    <a:pt x="610789" y="797425"/>
                  </a:lnTo>
                  <a:cubicBezTo>
                    <a:pt x="621880" y="797425"/>
                    <a:pt x="631827" y="788541"/>
                    <a:pt x="631827" y="777458"/>
                  </a:cubicBezTo>
                  <a:lnTo>
                    <a:pt x="631827" y="32105"/>
                  </a:lnTo>
                  <a:cubicBezTo>
                    <a:pt x="631827" y="21022"/>
                    <a:pt x="621880" y="11083"/>
                    <a:pt x="610789" y="11083"/>
                  </a:cubicBezTo>
                  <a:lnTo>
                    <a:pt x="571972" y="11083"/>
                  </a:lnTo>
                  <a:cubicBezTo>
                    <a:pt x="559824" y="11083"/>
                    <a:pt x="550934" y="21022"/>
                    <a:pt x="550934" y="32105"/>
                  </a:cubicBezTo>
                  <a:lnTo>
                    <a:pt x="550934" y="622477"/>
                  </a:lnTo>
                  <a:lnTo>
                    <a:pt x="548733" y="622477"/>
                  </a:lnTo>
                  <a:lnTo>
                    <a:pt x="48852" y="0"/>
                  </a:lnTo>
                  <a:lnTo>
                    <a:pt x="21126" y="0"/>
                  </a:lnTo>
                  <a:cubicBezTo>
                    <a:pt x="10035" y="0"/>
                    <a:pt x="88" y="8884"/>
                    <a:pt x="88" y="19966"/>
                  </a:cubicBezTo>
                  <a:lnTo>
                    <a:pt x="88" y="765320"/>
                  </a:lnTo>
                  <a:lnTo>
                    <a:pt x="88" y="765320"/>
                  </a:lnTo>
                  <a:close/>
                </a:path>
              </a:pathLst>
            </a:custGeom>
            <a:grpFill/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40" name="Puolivapaa piirto 39">
              <a:extLst>
                <a:ext uri="{FF2B5EF4-FFF2-40B4-BE49-F238E27FC236}">
                  <a16:creationId xmlns:a16="http://schemas.microsoft.com/office/drawing/2014/main" id="{0C2ECB46-7750-3522-86B7-8F8CB06B6994}"/>
                </a:ext>
              </a:extLst>
            </p:cNvPr>
            <p:cNvSpPr/>
            <p:nvPr/>
          </p:nvSpPr>
          <p:spPr>
            <a:xfrm>
              <a:off x="9005586" y="3463091"/>
              <a:ext cx="657353" cy="775347"/>
            </a:xfrm>
            <a:custGeom>
              <a:avLst/>
              <a:gdLst>
                <a:gd name="connsiteX0" fmla="*/ 0 w 657353"/>
                <a:gd name="connsiteY0" fmla="*/ 754325 h 775347"/>
                <a:gd name="connsiteX1" fmla="*/ 19981 w 657353"/>
                <a:gd name="connsiteY1" fmla="*/ 775347 h 775347"/>
                <a:gd name="connsiteX2" fmla="*/ 268293 w 657353"/>
                <a:gd name="connsiteY2" fmla="*/ 775347 h 775347"/>
                <a:gd name="connsiteX3" fmla="*/ 657353 w 657353"/>
                <a:gd name="connsiteY3" fmla="*/ 386574 h 775347"/>
                <a:gd name="connsiteX4" fmla="*/ 268293 w 657353"/>
                <a:gd name="connsiteY4" fmla="*/ 0 h 775347"/>
                <a:gd name="connsiteX5" fmla="*/ 19981 w 657353"/>
                <a:gd name="connsiteY5" fmla="*/ 0 h 775347"/>
                <a:gd name="connsiteX6" fmla="*/ 0 w 657353"/>
                <a:gd name="connsiteY6" fmla="*/ 21022 h 775347"/>
                <a:gd name="connsiteX7" fmla="*/ 0 w 657353"/>
                <a:gd name="connsiteY7" fmla="*/ 754237 h 775347"/>
                <a:gd name="connsiteX8" fmla="*/ 0 w 657353"/>
                <a:gd name="connsiteY8" fmla="*/ 754237 h 775347"/>
                <a:gd name="connsiteX9" fmla="*/ 84238 w 657353"/>
                <a:gd name="connsiteY9" fmla="*/ 698912 h 775347"/>
                <a:gd name="connsiteX10" fmla="*/ 84238 w 657353"/>
                <a:gd name="connsiteY10" fmla="*/ 75380 h 775347"/>
                <a:gd name="connsiteX11" fmla="*/ 250513 w 657353"/>
                <a:gd name="connsiteY11" fmla="*/ 75380 h 775347"/>
                <a:gd name="connsiteX12" fmla="*/ 564225 w 657353"/>
                <a:gd name="connsiteY12" fmla="*/ 386574 h 775347"/>
                <a:gd name="connsiteX13" fmla="*/ 250513 w 657353"/>
                <a:gd name="connsiteY13" fmla="*/ 698912 h 775347"/>
                <a:gd name="connsiteX14" fmla="*/ 84238 w 657353"/>
                <a:gd name="connsiteY14" fmla="*/ 698912 h 7753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57353" h="775347">
                  <a:moveTo>
                    <a:pt x="0" y="754325"/>
                  </a:moveTo>
                  <a:cubicBezTo>
                    <a:pt x="0" y="765408"/>
                    <a:pt x="8890" y="775347"/>
                    <a:pt x="19981" y="775347"/>
                  </a:cubicBezTo>
                  <a:lnTo>
                    <a:pt x="268293" y="775347"/>
                  </a:lnTo>
                  <a:cubicBezTo>
                    <a:pt x="482188" y="775347"/>
                    <a:pt x="657353" y="601455"/>
                    <a:pt x="657353" y="386574"/>
                  </a:cubicBezTo>
                  <a:cubicBezTo>
                    <a:pt x="657353" y="171693"/>
                    <a:pt x="482188" y="0"/>
                    <a:pt x="268293" y="0"/>
                  </a:cubicBezTo>
                  <a:lnTo>
                    <a:pt x="19981" y="0"/>
                  </a:lnTo>
                  <a:cubicBezTo>
                    <a:pt x="8890" y="0"/>
                    <a:pt x="0" y="9939"/>
                    <a:pt x="0" y="21022"/>
                  </a:cubicBezTo>
                  <a:lnTo>
                    <a:pt x="0" y="754237"/>
                  </a:lnTo>
                  <a:lnTo>
                    <a:pt x="0" y="754237"/>
                  </a:lnTo>
                  <a:close/>
                  <a:moveTo>
                    <a:pt x="84238" y="698912"/>
                  </a:moveTo>
                  <a:lnTo>
                    <a:pt x="84238" y="75380"/>
                  </a:lnTo>
                  <a:lnTo>
                    <a:pt x="250513" y="75380"/>
                  </a:lnTo>
                  <a:cubicBezTo>
                    <a:pt x="432279" y="75380"/>
                    <a:pt x="564225" y="204941"/>
                    <a:pt x="564225" y="386574"/>
                  </a:cubicBezTo>
                  <a:cubicBezTo>
                    <a:pt x="564225" y="568207"/>
                    <a:pt x="432367" y="698912"/>
                    <a:pt x="250513" y="698912"/>
                  </a:cubicBezTo>
                  <a:lnTo>
                    <a:pt x="84238" y="698912"/>
                  </a:lnTo>
                  <a:close/>
                </a:path>
              </a:pathLst>
            </a:custGeom>
            <a:grpFill/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</p:grpSp>
      <p:sp>
        <p:nvSpPr>
          <p:cNvPr id="3" name="Tekstiruutu 2">
            <a:extLst>
              <a:ext uri="{FF2B5EF4-FFF2-40B4-BE49-F238E27FC236}">
                <a16:creationId xmlns:a16="http://schemas.microsoft.com/office/drawing/2014/main" id="{D599D8B7-C85E-17CE-469E-A7CC6AB5EB4A}"/>
              </a:ext>
            </a:extLst>
          </p:cNvPr>
          <p:cNvSpPr txBox="1"/>
          <p:nvPr userDrawn="1"/>
        </p:nvSpPr>
        <p:spPr>
          <a:xfrm>
            <a:off x="1126273" y="5460095"/>
            <a:ext cx="1622560" cy="1015663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200" b="1" i="0" u="none" strike="noStrike" dirty="0">
                <a:solidFill>
                  <a:schemeClr val="bg1"/>
                </a:solidFill>
                <a:effectLst/>
                <a:latin typeface="Merriweather Sans" pitchFamily="2" charset="77"/>
              </a:rPr>
              <a:t>Helsinki </a:t>
            </a:r>
            <a:r>
              <a:rPr lang="fi-FI" sz="1200" b="1" i="0" u="none" strike="noStrike" dirty="0" err="1">
                <a:solidFill>
                  <a:schemeClr val="bg1"/>
                </a:solidFill>
                <a:effectLst/>
                <a:latin typeface="Merriweather Sans" pitchFamily="2" charset="77"/>
              </a:rPr>
              <a:t>office</a:t>
            </a:r>
            <a:br>
              <a:rPr lang="fi-FI" sz="1200" b="0" dirty="0">
                <a:solidFill>
                  <a:schemeClr val="bg1"/>
                </a:solidFill>
                <a:latin typeface="+mn-lt"/>
              </a:rPr>
            </a:br>
            <a:r>
              <a:rPr lang="fi-FI" sz="1200" b="0" i="0" u="none" strike="noStrike" dirty="0">
                <a:solidFill>
                  <a:schemeClr val="bg1"/>
                </a:solidFill>
                <a:effectLst/>
                <a:latin typeface="+mn-lt"/>
              </a:rPr>
              <a:t>Finanssiala ry</a:t>
            </a:r>
            <a:br>
              <a:rPr lang="fi-FI" sz="1200" b="0" dirty="0">
                <a:solidFill>
                  <a:schemeClr val="bg1"/>
                </a:solidFill>
                <a:latin typeface="+mn-lt"/>
              </a:rPr>
            </a:br>
            <a:r>
              <a:rPr lang="fi-FI" sz="1200" b="0" i="0" u="none" strike="noStrike" dirty="0">
                <a:solidFill>
                  <a:schemeClr val="bg1"/>
                </a:solidFill>
                <a:effectLst/>
                <a:latin typeface="+mn-lt"/>
              </a:rPr>
              <a:t>Itämerenkatu 11–13</a:t>
            </a:r>
            <a:br>
              <a:rPr lang="fi-FI" sz="1200" b="0" dirty="0">
                <a:solidFill>
                  <a:schemeClr val="bg1"/>
                </a:solidFill>
                <a:latin typeface="+mn-lt"/>
              </a:rPr>
            </a:br>
            <a:r>
              <a:rPr lang="fi-FI" sz="1200" b="0" i="0" u="none" strike="noStrike" dirty="0">
                <a:solidFill>
                  <a:schemeClr val="bg1"/>
                </a:solidFill>
                <a:effectLst/>
                <a:latin typeface="+mn-lt"/>
              </a:rPr>
              <a:t>00180 Helsinki</a:t>
            </a:r>
            <a:br>
              <a:rPr lang="fi-FI" sz="1200" b="0" dirty="0">
                <a:solidFill>
                  <a:schemeClr val="bg1"/>
                </a:solidFill>
                <a:latin typeface="+mn-lt"/>
              </a:rPr>
            </a:br>
            <a:r>
              <a:rPr lang="fi-FI" sz="1200" b="0" i="0" u="none" strike="noStrike" dirty="0">
                <a:solidFill>
                  <a:schemeClr val="bg1"/>
                </a:solidFill>
                <a:effectLst/>
                <a:latin typeface="+mn-lt"/>
              </a:rPr>
              <a:t>Finland</a:t>
            </a:r>
            <a:endParaRPr lang="fi-FI" sz="1200" b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5515A213-F07B-28B6-751D-70189A4D9406}"/>
              </a:ext>
            </a:extLst>
          </p:cNvPr>
          <p:cNvSpPr txBox="1"/>
          <p:nvPr userDrawn="1"/>
        </p:nvSpPr>
        <p:spPr>
          <a:xfrm>
            <a:off x="4189784" y="5460095"/>
            <a:ext cx="1731564" cy="1015663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200" b="1" i="0" u="none" strike="noStrike" dirty="0" err="1">
                <a:solidFill>
                  <a:schemeClr val="bg1"/>
                </a:solidFill>
                <a:effectLst/>
                <a:latin typeface="Merriweather Sans" pitchFamily="2" charset="77"/>
              </a:rPr>
              <a:t>Brussels</a:t>
            </a:r>
            <a:r>
              <a:rPr lang="fi-FI" sz="1200" b="1" i="0" u="none" strike="noStrike" dirty="0">
                <a:solidFill>
                  <a:schemeClr val="bg1"/>
                </a:solidFill>
                <a:effectLst/>
                <a:latin typeface="Merriweather Sans" pitchFamily="2" charset="77"/>
              </a:rPr>
              <a:t> </a:t>
            </a:r>
            <a:r>
              <a:rPr lang="fi-FI" sz="1200" b="1" i="0" u="none" strike="noStrike" dirty="0" err="1">
                <a:solidFill>
                  <a:schemeClr val="bg1"/>
                </a:solidFill>
                <a:effectLst/>
                <a:latin typeface="Merriweather Sans" pitchFamily="2" charset="77"/>
              </a:rPr>
              <a:t>office</a:t>
            </a:r>
            <a:br>
              <a:rPr lang="fi-FI" sz="1200" b="0" dirty="0">
                <a:solidFill>
                  <a:schemeClr val="bg1"/>
                </a:solidFill>
                <a:latin typeface="+mn-lt"/>
              </a:rPr>
            </a:br>
            <a:r>
              <a:rPr lang="fi-FI" sz="1200" b="0" i="0" u="none" strike="noStrike" dirty="0">
                <a:solidFill>
                  <a:schemeClr val="bg1"/>
                </a:solidFill>
                <a:effectLst/>
                <a:latin typeface="+mn-lt"/>
              </a:rPr>
              <a:t>Nordic Finance Office</a:t>
            </a:r>
            <a:br>
              <a:rPr lang="fi-FI" sz="1200" b="0" dirty="0">
                <a:solidFill>
                  <a:schemeClr val="bg1"/>
                </a:solidFill>
                <a:latin typeface="+mn-lt"/>
              </a:rPr>
            </a:br>
            <a:r>
              <a:rPr lang="fi-FI" sz="1200" b="0" i="0" u="none" strike="noStrike" dirty="0">
                <a:solidFill>
                  <a:schemeClr val="bg1"/>
                </a:solidFill>
                <a:effectLst/>
                <a:latin typeface="+mn-lt"/>
              </a:rPr>
              <a:t>23 Square de </a:t>
            </a:r>
            <a:r>
              <a:rPr lang="fi-FI" sz="1200" b="0" i="0" u="none" strike="noStrike" dirty="0" err="1">
                <a:solidFill>
                  <a:schemeClr val="bg1"/>
                </a:solidFill>
                <a:effectLst/>
                <a:latin typeface="+mn-lt"/>
              </a:rPr>
              <a:t>Meeûs</a:t>
            </a:r>
            <a:br>
              <a:rPr lang="fi-FI" sz="1200" b="0" dirty="0">
                <a:solidFill>
                  <a:schemeClr val="bg1"/>
                </a:solidFill>
                <a:latin typeface="+mn-lt"/>
              </a:rPr>
            </a:br>
            <a:r>
              <a:rPr lang="fi-FI" sz="1200" b="0" i="0" u="none" strike="noStrike" dirty="0">
                <a:solidFill>
                  <a:schemeClr val="bg1"/>
                </a:solidFill>
                <a:effectLst/>
                <a:latin typeface="+mn-lt"/>
              </a:rPr>
              <a:t>1000 </a:t>
            </a:r>
            <a:r>
              <a:rPr lang="fi-FI" sz="1200" b="0" i="0" u="none" strike="noStrike" dirty="0" err="1">
                <a:solidFill>
                  <a:schemeClr val="bg1"/>
                </a:solidFill>
                <a:effectLst/>
                <a:latin typeface="+mn-lt"/>
              </a:rPr>
              <a:t>Bruxelles</a:t>
            </a:r>
            <a:br>
              <a:rPr lang="fi-FI" sz="1200" b="0" dirty="0">
                <a:solidFill>
                  <a:schemeClr val="bg1"/>
                </a:solidFill>
                <a:latin typeface="+mn-lt"/>
              </a:rPr>
            </a:br>
            <a:r>
              <a:rPr lang="fi-FI" sz="1200" b="0" i="0" u="none" strike="noStrike" dirty="0" err="1">
                <a:solidFill>
                  <a:schemeClr val="bg1"/>
                </a:solidFill>
                <a:effectLst/>
                <a:latin typeface="+mn-lt"/>
              </a:rPr>
              <a:t>Belgique</a:t>
            </a:r>
            <a:endParaRPr lang="fi-FI" sz="1200" b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6E349C11-BD07-F6D2-29A1-C1400707D1A6}"/>
              </a:ext>
            </a:extLst>
          </p:cNvPr>
          <p:cNvSpPr txBox="1"/>
          <p:nvPr userDrawn="1"/>
        </p:nvSpPr>
        <p:spPr>
          <a:xfrm>
            <a:off x="9940099" y="6233092"/>
            <a:ext cx="1125628" cy="276999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200" dirty="0" err="1">
                <a:solidFill>
                  <a:schemeClr val="bg1"/>
                </a:solidFill>
              </a:rPr>
              <a:t>finanssiala.fi</a:t>
            </a:r>
            <a:endParaRPr lang="fi-FI" sz="1200" dirty="0">
              <a:solidFill>
                <a:schemeClr val="bg1"/>
              </a:solidFill>
            </a:endParaRPr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AC71D824-E3E3-D9DC-4515-F40F4941F216}"/>
              </a:ext>
            </a:extLst>
          </p:cNvPr>
          <p:cNvSpPr txBox="1"/>
          <p:nvPr userDrawn="1"/>
        </p:nvSpPr>
        <p:spPr>
          <a:xfrm>
            <a:off x="7362299" y="6233092"/>
            <a:ext cx="1136850" cy="276999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algn="r"/>
            <a:r>
              <a:rPr lang="fi-FI" sz="1200" dirty="0">
                <a:solidFill>
                  <a:schemeClr val="bg1"/>
                </a:solidFill>
              </a:rPr>
              <a:t>@finanssiala</a:t>
            </a:r>
          </a:p>
        </p:txBody>
      </p:sp>
    </p:spTree>
    <p:extLst>
      <p:ext uri="{BB962C8B-B14F-4D97-AF65-F5344CB8AC3E}">
        <p14:creationId xmlns:p14="http://schemas.microsoft.com/office/powerpoint/2010/main" val="305250247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Otsikkodia_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08A02F0-8B97-2BF3-D66A-E9BDFC541B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4329" y="2864021"/>
            <a:ext cx="6541621" cy="1128946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>
                <a:solidFill>
                  <a:schemeClr val="tx2"/>
                </a:solidFill>
                <a:latin typeface="Merriweather Black" panose="00000A00000000000000" pitchFamily="2" charset="0"/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9B61B68E-22CA-E9AF-FEF5-902C57D4DD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4329" y="4114015"/>
            <a:ext cx="6541621" cy="1655762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Muokkaa alaotsikon perustyyliä napsautt.</a:t>
            </a:r>
            <a:endParaRPr lang="fi-FI" noProof="0" dirty="0"/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B54FC34C-C663-5CB9-D06D-09E1C2890B7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1868" t="27935" r="46524" b="27935"/>
          <a:stretch/>
        </p:blipFill>
        <p:spPr>
          <a:xfrm>
            <a:off x="7252828" y="-1011"/>
            <a:ext cx="4939172" cy="6859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16952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äliotsikko_tummakuva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uvan paikkamerkki 17">
            <a:extLst>
              <a:ext uri="{FF2B5EF4-FFF2-40B4-BE49-F238E27FC236}">
                <a16:creationId xmlns:a16="http://schemas.microsoft.com/office/drawing/2014/main" id="{0BF467CA-AE30-32D6-75A3-5D78CE72871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1999" cy="6857999"/>
          </a:xfrm>
          <a:custGeom>
            <a:avLst/>
            <a:gdLst>
              <a:gd name="connsiteX0" fmla="*/ 0 w 12191999"/>
              <a:gd name="connsiteY0" fmla="*/ 0 h 6857999"/>
              <a:gd name="connsiteX1" fmla="*/ 10997677 w 12191999"/>
              <a:gd name="connsiteY1" fmla="*/ 0 h 6857999"/>
              <a:gd name="connsiteX2" fmla="*/ 10997677 w 12191999"/>
              <a:gd name="connsiteY2" fmla="*/ 603036 h 6857999"/>
              <a:gd name="connsiteX3" fmla="*/ 11599433 w 12191999"/>
              <a:gd name="connsiteY3" fmla="*/ 1204792 h 6857999"/>
              <a:gd name="connsiteX4" fmla="*/ 12191999 w 12191999"/>
              <a:gd name="connsiteY4" fmla="*/ 1204792 h 6857999"/>
              <a:gd name="connsiteX5" fmla="*/ 12191999 w 12191999"/>
              <a:gd name="connsiteY5" fmla="*/ 6857999 h 6857999"/>
              <a:gd name="connsiteX6" fmla="*/ 0 w 12191999"/>
              <a:gd name="connsiteY6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1999" h="6857999">
                <a:moveTo>
                  <a:pt x="0" y="0"/>
                </a:moveTo>
                <a:lnTo>
                  <a:pt x="10997677" y="0"/>
                </a:lnTo>
                <a:lnTo>
                  <a:pt x="10997677" y="603036"/>
                </a:lnTo>
                <a:cubicBezTo>
                  <a:pt x="10997677" y="935154"/>
                  <a:pt x="11267315" y="1204792"/>
                  <a:pt x="11599433" y="1204792"/>
                </a:cubicBezTo>
                <a:lnTo>
                  <a:pt x="12191999" y="1204792"/>
                </a:lnTo>
                <a:lnTo>
                  <a:pt x="12191999" y="6857999"/>
                </a:lnTo>
                <a:lnTo>
                  <a:pt x="0" y="685799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5BDCD7B1-E483-F5BB-6D38-4065470456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4330" y="1709738"/>
            <a:ext cx="10573347" cy="2852737"/>
          </a:xfrm>
          <a:prstGeom prst="rect">
            <a:avLst/>
          </a:prstGeom>
        </p:spPr>
        <p:txBody>
          <a:bodyPr anchor="b"/>
          <a:lstStyle>
            <a:lvl1pPr>
              <a:defRPr sz="6000">
                <a:solidFill>
                  <a:schemeClr val="bg1"/>
                </a:solidFill>
                <a:effectLst>
                  <a:outerShdw blurRad="533400" dir="5400000" sx="105000" sy="105000" algn="ctr" rotWithShape="0">
                    <a:srgbClr val="000000"/>
                  </a:outerShdw>
                </a:effectLst>
                <a:latin typeface="Merriweather Black" panose="00000A00000000000000" pitchFamily="2" charset="0"/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84FD4841-28C3-1B4C-1783-FD415BE7EC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4330" y="4589463"/>
            <a:ext cx="10573347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  <a:effectLst>
                  <a:outerShdw blurRad="533400" dir="5400000" sx="105000" sy="105000" algn="ctr" rotWithShape="0">
                    <a:srgbClr val="000000"/>
                  </a:outerShdw>
                </a:effectLst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7D9AFFB-A0D2-BE07-7DCF-306325F3CD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D7AE43A-5930-6B4B-B5CE-EA9D04800F87}" type="datetime1">
              <a:rPr lang="fi-FI" smtClean="0"/>
              <a:pPr/>
              <a:t>7.5.2025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55F3ACF-E125-4D7E-7F24-0B4F05CACC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69F7DE2E-C959-264D-7666-A4358FCFC5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870A464-F060-4E12-BC80-B2AE5F264B44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113096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502BD84-2D0A-7B92-FE26-1BD451C54A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4330" y="546185"/>
            <a:ext cx="10573347" cy="882300"/>
          </a:xfrm>
          <a:prstGeom prst="rect">
            <a:avLst/>
          </a:prstGeom>
        </p:spPr>
        <p:txBody>
          <a:bodyPr anchor="t"/>
          <a:lstStyle>
            <a:lvl1pPr>
              <a:defRPr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4CA0AA1-1CA7-D550-A11D-2613C726F9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4330" y="1540365"/>
            <a:ext cx="10573347" cy="4636598"/>
          </a:xfrm>
        </p:spPr>
        <p:txBody>
          <a:bodyPr/>
          <a:lstStyle>
            <a:lvl1pPr>
              <a:lnSpc>
                <a:spcPct val="120000"/>
              </a:lnSpc>
              <a:defRPr/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845EA51-F964-8899-09BD-503C980969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09A0E-DE64-D243-B112-B8BE32795679}" type="datetime1">
              <a:rPr lang="fi-FI" smtClean="0"/>
              <a:t>7.5.2025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0146ABF-4E81-C8E4-05AF-CD3F203059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84A73209-EBA0-1237-07E2-39CDAB05EE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12" name="Sisällön paikkamerkki 11">
            <a:extLst>
              <a:ext uri="{FF2B5EF4-FFF2-40B4-BE49-F238E27FC236}">
                <a16:creationId xmlns:a16="http://schemas.microsoft.com/office/drawing/2014/main" id="{6DC25421-23DE-854C-936D-56D4C739B0F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3863" y="298836"/>
            <a:ext cx="10573347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 dirty="0"/>
              <a:t>kategoria- tai aiheotsikko</a:t>
            </a:r>
          </a:p>
        </p:txBody>
      </p:sp>
    </p:spTree>
    <p:extLst>
      <p:ext uri="{BB962C8B-B14F-4D97-AF65-F5344CB8AC3E}">
        <p14:creationId xmlns:p14="http://schemas.microsoft.com/office/powerpoint/2010/main" val="30540654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xt 2 pals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323A1FA-9B4A-24DD-AC5C-6D52B4DC1F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24331" y="1540363"/>
            <a:ext cx="5582769" cy="4636599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5D047D81-2C4C-9646-4F50-A8DA0F6114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4898" y="1540363"/>
            <a:ext cx="5582770" cy="46366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2" name="Otsikko 1">
            <a:extLst>
              <a:ext uri="{FF2B5EF4-FFF2-40B4-BE49-F238E27FC236}">
                <a16:creationId xmlns:a16="http://schemas.microsoft.com/office/drawing/2014/main" id="{4663A28E-1C80-410E-CE31-2721194CE0B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546185"/>
            <a:ext cx="10573347" cy="882300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r>
              <a:rPr lang="fi-FI" dirty="0"/>
              <a:t>Tällä dialla on kaksi palstaa </a:t>
            </a:r>
          </a:p>
        </p:txBody>
      </p:sp>
      <p:sp>
        <p:nvSpPr>
          <p:cNvPr id="2" name="Alatunnisteen paikkamerkki 4">
            <a:extLst>
              <a:ext uri="{FF2B5EF4-FFF2-40B4-BE49-F238E27FC236}">
                <a16:creationId xmlns:a16="http://schemas.microsoft.com/office/drawing/2014/main" id="{4029598A-851C-15B4-ED38-464292648A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F01BC34A-BB4C-281D-6A40-F233A11248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4A724A88-BCFF-BF8A-00E3-FBAC9FEEB62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9BBF1A3B-59CB-D94A-89AA-B270FA8CC70E}" type="datetime1">
              <a:rPr lang="fi-FI" smtClean="0"/>
              <a:t>7.5.2025</a:t>
            </a:fld>
            <a:endParaRPr lang="fi-FI" dirty="0"/>
          </a:p>
        </p:txBody>
      </p:sp>
      <p:sp>
        <p:nvSpPr>
          <p:cNvPr id="5" name="Sisällön paikkamerkki 11">
            <a:extLst>
              <a:ext uri="{FF2B5EF4-FFF2-40B4-BE49-F238E27FC236}">
                <a16:creationId xmlns:a16="http://schemas.microsoft.com/office/drawing/2014/main" id="{6F6B5DC3-FC44-38AA-C1E8-71281183410A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3863" y="268373"/>
            <a:ext cx="10573347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 dirty="0"/>
              <a:t>kategoria- tai aiheotsikko</a:t>
            </a:r>
          </a:p>
        </p:txBody>
      </p:sp>
    </p:spTree>
    <p:extLst>
      <p:ext uri="{BB962C8B-B14F-4D97-AF65-F5344CB8AC3E}">
        <p14:creationId xmlns:p14="http://schemas.microsoft.com/office/powerpoint/2010/main" val="323324713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DB005-EEDD-B94B-B84A-0A18DE5B30E1}" type="datetimeFigureOut">
              <a:rPr lang="en-US" smtClean="0"/>
              <a:t>5/7/2025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254BE-F317-D644-A658-DB860BDC17F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192283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ainausdia_tummakuva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Kuvan paikkamerkki 17">
            <a:extLst>
              <a:ext uri="{FF2B5EF4-FFF2-40B4-BE49-F238E27FC236}">
                <a16:creationId xmlns:a16="http://schemas.microsoft.com/office/drawing/2014/main" id="{0A02D69F-602C-1755-A95C-077D0D5A5CE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1999" cy="6857999"/>
          </a:xfrm>
          <a:custGeom>
            <a:avLst/>
            <a:gdLst>
              <a:gd name="connsiteX0" fmla="*/ 0 w 12191999"/>
              <a:gd name="connsiteY0" fmla="*/ 0 h 6857999"/>
              <a:gd name="connsiteX1" fmla="*/ 10997677 w 12191999"/>
              <a:gd name="connsiteY1" fmla="*/ 0 h 6857999"/>
              <a:gd name="connsiteX2" fmla="*/ 10997677 w 12191999"/>
              <a:gd name="connsiteY2" fmla="*/ 603036 h 6857999"/>
              <a:gd name="connsiteX3" fmla="*/ 11599433 w 12191999"/>
              <a:gd name="connsiteY3" fmla="*/ 1204792 h 6857999"/>
              <a:gd name="connsiteX4" fmla="*/ 12191999 w 12191999"/>
              <a:gd name="connsiteY4" fmla="*/ 1204792 h 6857999"/>
              <a:gd name="connsiteX5" fmla="*/ 12191999 w 12191999"/>
              <a:gd name="connsiteY5" fmla="*/ 6857999 h 6857999"/>
              <a:gd name="connsiteX6" fmla="*/ 0 w 12191999"/>
              <a:gd name="connsiteY6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1999" h="6857999">
                <a:moveTo>
                  <a:pt x="0" y="0"/>
                </a:moveTo>
                <a:lnTo>
                  <a:pt x="10997677" y="0"/>
                </a:lnTo>
                <a:lnTo>
                  <a:pt x="10997677" y="603036"/>
                </a:lnTo>
                <a:cubicBezTo>
                  <a:pt x="10997677" y="935154"/>
                  <a:pt x="11267315" y="1204792"/>
                  <a:pt x="11599433" y="1204792"/>
                </a:cubicBezTo>
                <a:lnTo>
                  <a:pt x="12191999" y="1204792"/>
                </a:lnTo>
                <a:lnTo>
                  <a:pt x="12191999" y="6857999"/>
                </a:lnTo>
                <a:lnTo>
                  <a:pt x="0" y="685799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5BDCD7B1-E483-F5BB-6D38-4065470456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4330" y="2002631"/>
            <a:ext cx="10573347" cy="2852737"/>
          </a:xfrm>
          <a:prstGeom prst="rect">
            <a:avLst/>
          </a:prstGeom>
        </p:spPr>
        <p:txBody>
          <a:bodyPr anchor="ctr"/>
          <a:lstStyle>
            <a:lvl1pPr algn="ctr">
              <a:defRPr sz="6000" b="1" i="1">
                <a:solidFill>
                  <a:schemeClr val="bg1"/>
                </a:solidFill>
                <a:effectLst>
                  <a:outerShdw blurRad="533400" dir="5400000" sx="105000" sy="105000" algn="ctr" rotWithShape="0">
                    <a:srgbClr val="000000"/>
                  </a:outerShdw>
                </a:effectLst>
                <a:latin typeface="Merriweather" pitchFamily="2" charset="77"/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7D9AFFB-A0D2-BE07-7DCF-306325F3CD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D7AE43A-5930-6B4B-B5CE-EA9D04800F87}" type="datetime1">
              <a:rPr lang="fi-FI" smtClean="0"/>
              <a:pPr/>
              <a:t>7.5.2025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55F3ACF-E125-4D7E-7F24-0B4F05CACC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69F7DE2E-C959-264D-7666-A4358FCFC5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870A464-F060-4E12-BC80-B2AE5F264B44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9001623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xt + vaaka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isällön paikkamerkki 11">
            <a:extLst>
              <a:ext uri="{FF2B5EF4-FFF2-40B4-BE49-F238E27FC236}">
                <a16:creationId xmlns:a16="http://schemas.microsoft.com/office/drawing/2014/main" id="{6DC25421-23DE-854C-936D-56D4C739B0F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3863" y="268373"/>
            <a:ext cx="10573347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 dirty="0"/>
              <a:t>kategoria- tai aiheotsikko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4CA0AA1-1CA7-D550-A11D-2613C726F9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3863" y="1540365"/>
            <a:ext cx="5284787" cy="4676285"/>
          </a:xfrm>
        </p:spPr>
        <p:txBody>
          <a:bodyPr spcCol="360000"/>
          <a:lstStyle>
            <a:lvl1pPr>
              <a:lnSpc>
                <a:spcPct val="120000"/>
              </a:lnSpc>
              <a:defRPr/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C502BD84-2D0A-7B92-FE26-1BD451C54A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546185"/>
            <a:ext cx="10573347" cy="8823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200"/>
            </a:lvl1pPr>
          </a:lstStyle>
          <a:p>
            <a:r>
              <a:rPr lang="fi-FI" dirty="0"/>
              <a:t>Tässä voi esitellä asioita kuvasuhteen 16:9 kuvan kautta (vaakakuva)</a:t>
            </a:r>
          </a:p>
        </p:txBody>
      </p:sp>
      <p:sp>
        <p:nvSpPr>
          <p:cNvPr id="7" name="Alatunnisteen paikkamerkki 4">
            <a:extLst>
              <a:ext uri="{FF2B5EF4-FFF2-40B4-BE49-F238E27FC236}">
                <a16:creationId xmlns:a16="http://schemas.microsoft.com/office/drawing/2014/main" id="{7C4965CB-1EDC-9A74-32F3-2D4750E09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88FCA8C7-E04E-3D4F-9DC1-D73A3A29DC67}" type="datetime1">
              <a:rPr lang="fi-FI" smtClean="0"/>
              <a:t>7.5.2025</a:t>
            </a:fld>
            <a:endParaRPr lang="fi-FI" dirty="0"/>
          </a:p>
        </p:txBody>
      </p:sp>
      <p:sp>
        <p:nvSpPr>
          <p:cNvPr id="6" name="Kuvan paikkamerkki 5">
            <a:extLst>
              <a:ext uri="{FF2B5EF4-FFF2-40B4-BE49-F238E27FC236}">
                <a16:creationId xmlns:a16="http://schemas.microsoft.com/office/drawing/2014/main" id="{CB54338F-ADFE-36F7-BEFF-E6D3048EC2E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07670" y="2252617"/>
            <a:ext cx="5760000" cy="3240000"/>
          </a:xfrm>
          <a:prstGeom prst="roundRect">
            <a:avLst>
              <a:gd name="adj" fmla="val 2948"/>
            </a:avLst>
          </a:prstGeom>
          <a:ln w="3175"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</p:spTree>
    <p:extLst>
      <p:ext uri="{BB962C8B-B14F-4D97-AF65-F5344CB8AC3E}">
        <p14:creationId xmlns:p14="http://schemas.microsoft.com/office/powerpoint/2010/main" val="334553726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vaakakuv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isällön paikkamerkki 11">
            <a:extLst>
              <a:ext uri="{FF2B5EF4-FFF2-40B4-BE49-F238E27FC236}">
                <a16:creationId xmlns:a16="http://schemas.microsoft.com/office/drawing/2014/main" id="{6DC25421-23DE-854C-936D-56D4C739B0F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3863" y="268373"/>
            <a:ext cx="10573347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 dirty="0"/>
              <a:t>kategoria- tai aiheotsikko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C502BD84-2D0A-7B92-FE26-1BD451C54A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546185"/>
            <a:ext cx="10573347" cy="882300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r>
              <a:rPr lang="fi-FI" dirty="0"/>
              <a:t>Tässä on paikat neljälle kuvasuhteen 16:9 kuvalle (vaakakuva)</a:t>
            </a:r>
          </a:p>
        </p:txBody>
      </p:sp>
      <p:sp>
        <p:nvSpPr>
          <p:cNvPr id="7" name="Alatunnisteen paikkamerkki 4">
            <a:extLst>
              <a:ext uri="{FF2B5EF4-FFF2-40B4-BE49-F238E27FC236}">
                <a16:creationId xmlns:a16="http://schemas.microsoft.com/office/drawing/2014/main" id="{7C4965CB-1EDC-9A74-32F3-2D4750E09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BD8DF88C-36E0-CA4C-9D7D-307D200852C5}" type="datetime1">
              <a:rPr lang="fi-FI" smtClean="0"/>
              <a:t>7.5.2025</a:t>
            </a:fld>
            <a:endParaRPr lang="fi-FI" dirty="0"/>
          </a:p>
        </p:txBody>
      </p:sp>
      <p:sp>
        <p:nvSpPr>
          <p:cNvPr id="4" name="Kuvan paikkamerkki 5">
            <a:extLst>
              <a:ext uri="{FF2B5EF4-FFF2-40B4-BE49-F238E27FC236}">
                <a16:creationId xmlns:a16="http://schemas.microsoft.com/office/drawing/2014/main" id="{A538801B-C4C3-EF84-8B5C-26A98A7033C7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950020" y="1509447"/>
            <a:ext cx="4145980" cy="2332114"/>
          </a:xfrm>
          <a:prstGeom prst="roundRect">
            <a:avLst>
              <a:gd name="adj" fmla="val 2948"/>
            </a:avLst>
          </a:prstGeom>
          <a:ln w="3175"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5" name="Kuvan paikkamerkki 5">
            <a:extLst>
              <a:ext uri="{FF2B5EF4-FFF2-40B4-BE49-F238E27FC236}">
                <a16:creationId xmlns:a16="http://schemas.microsoft.com/office/drawing/2014/main" id="{5E32032C-AE22-10A5-2974-0407E95187F6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1950020" y="3941497"/>
            <a:ext cx="4145980" cy="2332114"/>
          </a:xfrm>
          <a:prstGeom prst="roundRect">
            <a:avLst>
              <a:gd name="adj" fmla="val 2948"/>
            </a:avLst>
          </a:prstGeom>
          <a:ln w="3175"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10" name="Kuvan paikkamerkki 5">
            <a:extLst>
              <a:ext uri="{FF2B5EF4-FFF2-40B4-BE49-F238E27FC236}">
                <a16:creationId xmlns:a16="http://schemas.microsoft.com/office/drawing/2014/main" id="{6853ECC9-2917-8031-C32C-ABC98733D52A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185470" y="1509447"/>
            <a:ext cx="4145980" cy="2332114"/>
          </a:xfrm>
          <a:prstGeom prst="roundRect">
            <a:avLst>
              <a:gd name="adj" fmla="val 2948"/>
            </a:avLst>
          </a:prstGeom>
          <a:ln w="3175"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11" name="Kuvan paikkamerkki 5">
            <a:extLst>
              <a:ext uri="{FF2B5EF4-FFF2-40B4-BE49-F238E27FC236}">
                <a16:creationId xmlns:a16="http://schemas.microsoft.com/office/drawing/2014/main" id="{41FE2FD5-B335-6410-2A29-07943F9BEF80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185470" y="3941497"/>
            <a:ext cx="4145980" cy="2332114"/>
          </a:xfrm>
          <a:prstGeom prst="roundRect">
            <a:avLst>
              <a:gd name="adj" fmla="val 2948"/>
            </a:avLst>
          </a:prstGeom>
          <a:ln w="3175"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13" name="Tekstin paikkamerkki 2">
            <a:extLst>
              <a:ext uri="{FF2B5EF4-FFF2-40B4-BE49-F238E27FC236}">
                <a16:creationId xmlns:a16="http://schemas.microsoft.com/office/drawing/2014/main" id="{ABB61517-F760-47C0-6D07-86F2A21FDE2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24330" y="1509447"/>
            <a:ext cx="1436220" cy="681597"/>
          </a:xfrm>
        </p:spPr>
        <p:txBody>
          <a:bodyPr anchor="ctr">
            <a:noAutofit/>
          </a:bodyPr>
          <a:lstStyle>
            <a:lvl1pPr marL="0" indent="0" algn="r"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Otsikko tai #</a:t>
            </a:r>
          </a:p>
        </p:txBody>
      </p:sp>
      <p:sp>
        <p:nvSpPr>
          <p:cNvPr id="14" name="Sisällön paikkamerkki 3">
            <a:extLst>
              <a:ext uri="{FF2B5EF4-FFF2-40B4-BE49-F238E27FC236}">
                <a16:creationId xmlns:a16="http://schemas.microsoft.com/office/drawing/2014/main" id="{2D2896FB-FD41-365D-3845-0D1995E08489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424330" y="2238568"/>
            <a:ext cx="1436220" cy="1602993"/>
          </a:xfrm>
        </p:spPr>
        <p:txBody>
          <a:bodyPr/>
          <a:lstStyle>
            <a:lvl1pPr algn="r">
              <a:defRPr/>
            </a:lvl1pPr>
          </a:lstStyle>
          <a:p>
            <a:pPr lvl="0"/>
            <a:r>
              <a:rPr lang="fi-FI" dirty="0"/>
              <a:t>Kuvausteksti</a:t>
            </a:r>
          </a:p>
        </p:txBody>
      </p:sp>
      <p:sp>
        <p:nvSpPr>
          <p:cNvPr id="15" name="Tekstin paikkamerkki 2">
            <a:extLst>
              <a:ext uri="{FF2B5EF4-FFF2-40B4-BE49-F238E27FC236}">
                <a16:creationId xmlns:a16="http://schemas.microsoft.com/office/drawing/2014/main" id="{509933A2-4F96-349A-4A5F-635435133B13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424330" y="3950829"/>
            <a:ext cx="1436220" cy="681597"/>
          </a:xfrm>
        </p:spPr>
        <p:txBody>
          <a:bodyPr anchor="ctr">
            <a:noAutofit/>
          </a:bodyPr>
          <a:lstStyle>
            <a:lvl1pPr marL="0" indent="0" algn="r"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Otsikko tai #</a:t>
            </a:r>
          </a:p>
        </p:txBody>
      </p:sp>
      <p:sp>
        <p:nvSpPr>
          <p:cNvPr id="16" name="Sisällön paikkamerkki 3">
            <a:extLst>
              <a:ext uri="{FF2B5EF4-FFF2-40B4-BE49-F238E27FC236}">
                <a16:creationId xmlns:a16="http://schemas.microsoft.com/office/drawing/2014/main" id="{71CA6A63-78AF-C245-0090-D694582E9CB1}"/>
              </a:ext>
            </a:extLst>
          </p:cNvPr>
          <p:cNvSpPr>
            <a:spLocks noGrp="1"/>
          </p:cNvSpPr>
          <p:nvPr>
            <p:ph sz="half" idx="20" hasCustomPrompt="1"/>
          </p:nvPr>
        </p:nvSpPr>
        <p:spPr>
          <a:xfrm>
            <a:off x="424330" y="4679950"/>
            <a:ext cx="1436220" cy="1561911"/>
          </a:xfrm>
        </p:spPr>
        <p:txBody>
          <a:bodyPr/>
          <a:lstStyle>
            <a:lvl1pPr algn="r">
              <a:defRPr/>
            </a:lvl1pPr>
          </a:lstStyle>
          <a:p>
            <a:pPr lvl="0"/>
            <a:r>
              <a:rPr lang="fi-FI" dirty="0"/>
              <a:t>Kuvausteksti</a:t>
            </a:r>
          </a:p>
        </p:txBody>
      </p:sp>
      <p:sp>
        <p:nvSpPr>
          <p:cNvPr id="17" name="Tekstin paikkamerkki 2">
            <a:extLst>
              <a:ext uri="{FF2B5EF4-FFF2-40B4-BE49-F238E27FC236}">
                <a16:creationId xmlns:a16="http://schemas.microsoft.com/office/drawing/2014/main" id="{CF9E48A1-628C-FCC5-996E-92F1C7D228B1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10419230" y="1513144"/>
            <a:ext cx="1436220" cy="681597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Otsikko tai #</a:t>
            </a:r>
          </a:p>
        </p:txBody>
      </p:sp>
      <p:sp>
        <p:nvSpPr>
          <p:cNvPr id="18" name="Sisällön paikkamerkki 3">
            <a:extLst>
              <a:ext uri="{FF2B5EF4-FFF2-40B4-BE49-F238E27FC236}">
                <a16:creationId xmlns:a16="http://schemas.microsoft.com/office/drawing/2014/main" id="{506E4FBD-E02C-399A-8961-4CFBB23B993A}"/>
              </a:ext>
            </a:extLst>
          </p:cNvPr>
          <p:cNvSpPr>
            <a:spLocks noGrp="1"/>
          </p:cNvSpPr>
          <p:nvPr>
            <p:ph sz="half" idx="22" hasCustomPrompt="1"/>
          </p:nvPr>
        </p:nvSpPr>
        <p:spPr>
          <a:xfrm>
            <a:off x="10419230" y="2242266"/>
            <a:ext cx="1436220" cy="1599296"/>
          </a:xfrm>
        </p:spPr>
        <p:txBody>
          <a:bodyPr/>
          <a:lstStyle/>
          <a:p>
            <a:pPr lvl="0"/>
            <a:r>
              <a:rPr lang="fi-FI" dirty="0"/>
              <a:t>Kuvausteksti</a:t>
            </a:r>
          </a:p>
        </p:txBody>
      </p:sp>
      <p:sp>
        <p:nvSpPr>
          <p:cNvPr id="19" name="Tekstin paikkamerkki 2">
            <a:extLst>
              <a:ext uri="{FF2B5EF4-FFF2-40B4-BE49-F238E27FC236}">
                <a16:creationId xmlns:a16="http://schemas.microsoft.com/office/drawing/2014/main" id="{7E59CE61-FA3C-E6C6-9FE9-78220216ED63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10419230" y="3950829"/>
            <a:ext cx="1436220" cy="681597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Otsikko tai #</a:t>
            </a:r>
          </a:p>
        </p:txBody>
      </p:sp>
      <p:sp>
        <p:nvSpPr>
          <p:cNvPr id="20" name="Sisällön paikkamerkki 3">
            <a:extLst>
              <a:ext uri="{FF2B5EF4-FFF2-40B4-BE49-F238E27FC236}">
                <a16:creationId xmlns:a16="http://schemas.microsoft.com/office/drawing/2014/main" id="{9D6B6935-A4C7-7056-7D98-966F74520439}"/>
              </a:ext>
            </a:extLst>
          </p:cNvPr>
          <p:cNvSpPr>
            <a:spLocks noGrp="1"/>
          </p:cNvSpPr>
          <p:nvPr>
            <p:ph sz="half" idx="24" hasCustomPrompt="1"/>
          </p:nvPr>
        </p:nvSpPr>
        <p:spPr>
          <a:xfrm>
            <a:off x="10419230" y="4679950"/>
            <a:ext cx="1436220" cy="1561911"/>
          </a:xfrm>
        </p:spPr>
        <p:txBody>
          <a:bodyPr/>
          <a:lstStyle/>
          <a:p>
            <a:pPr lvl="0"/>
            <a:r>
              <a:rPr lang="fi-FI" dirty="0"/>
              <a:t>Kuvausteksti</a:t>
            </a:r>
          </a:p>
        </p:txBody>
      </p:sp>
    </p:spTree>
    <p:extLst>
      <p:ext uri="{BB962C8B-B14F-4D97-AF65-F5344CB8AC3E}">
        <p14:creationId xmlns:p14="http://schemas.microsoft.com/office/powerpoint/2010/main" val="169247521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xt + neliö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isällön paikkamerkki 11">
            <a:extLst>
              <a:ext uri="{FF2B5EF4-FFF2-40B4-BE49-F238E27FC236}">
                <a16:creationId xmlns:a16="http://schemas.microsoft.com/office/drawing/2014/main" id="{6DC25421-23DE-854C-936D-56D4C739B0F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3863" y="268373"/>
            <a:ext cx="10573347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 dirty="0"/>
              <a:t>kategoria- tai aiheotsikko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4CA0AA1-1CA7-D550-A11D-2613C726F9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3863" y="1540365"/>
            <a:ext cx="5284787" cy="4676285"/>
          </a:xfrm>
        </p:spPr>
        <p:txBody>
          <a:bodyPr spcCol="360000"/>
          <a:lstStyle>
            <a:lvl1pPr>
              <a:lnSpc>
                <a:spcPct val="120000"/>
              </a:lnSpc>
              <a:defRPr/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C502BD84-2D0A-7B92-FE26-1BD451C54A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546185"/>
            <a:ext cx="10573347" cy="882300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r>
              <a:rPr lang="fi-FI" dirty="0"/>
              <a:t>Tässä voi esitellä asioita neliökuvan kautta – mahtuu kaksi riviä tekstiä maksimissaan</a:t>
            </a:r>
          </a:p>
        </p:txBody>
      </p:sp>
      <p:sp>
        <p:nvSpPr>
          <p:cNvPr id="7" name="Alatunnisteen paikkamerkki 4">
            <a:extLst>
              <a:ext uri="{FF2B5EF4-FFF2-40B4-BE49-F238E27FC236}">
                <a16:creationId xmlns:a16="http://schemas.microsoft.com/office/drawing/2014/main" id="{7C4965CB-1EDC-9A74-32F3-2D4750E09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838D6592-F178-CC44-844C-16A3C27975C8}" type="datetime1">
              <a:rPr lang="fi-FI" smtClean="0"/>
              <a:t>7.5.2025</a:t>
            </a:fld>
            <a:endParaRPr lang="fi-FI" dirty="0"/>
          </a:p>
        </p:txBody>
      </p:sp>
      <p:sp>
        <p:nvSpPr>
          <p:cNvPr id="6" name="Kuvan paikkamerkki 5">
            <a:extLst>
              <a:ext uri="{FF2B5EF4-FFF2-40B4-BE49-F238E27FC236}">
                <a16:creationId xmlns:a16="http://schemas.microsoft.com/office/drawing/2014/main" id="{CB54338F-ADFE-36F7-BEFF-E6D3048EC2E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551073" y="1540364"/>
            <a:ext cx="4676285" cy="4676285"/>
          </a:xfrm>
          <a:prstGeom prst="roundRect">
            <a:avLst>
              <a:gd name="adj" fmla="val 2752"/>
            </a:avLst>
          </a:prstGeom>
          <a:ln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</p:spTree>
    <p:extLst>
      <p:ext uri="{BB962C8B-B14F-4D97-AF65-F5344CB8AC3E}">
        <p14:creationId xmlns:p14="http://schemas.microsoft.com/office/powerpoint/2010/main" val="192098253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xt + neliö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isällön paikkamerkki 11">
            <a:extLst>
              <a:ext uri="{FF2B5EF4-FFF2-40B4-BE49-F238E27FC236}">
                <a16:creationId xmlns:a16="http://schemas.microsoft.com/office/drawing/2014/main" id="{6DC25421-23DE-854C-936D-56D4C739B0F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3863" y="268373"/>
            <a:ext cx="10573347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 dirty="0"/>
              <a:t>kategoria- tai aiheotsikko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C502BD84-2D0A-7B92-FE26-1BD451C54A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546185"/>
            <a:ext cx="10573347" cy="882300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r>
              <a:rPr lang="fi-FI" dirty="0"/>
              <a:t>Tässä on paikat neljälle neliökuvalle – mahtuu kaksi riviä tekstiä maksimissaan tähän näin</a:t>
            </a:r>
          </a:p>
        </p:txBody>
      </p:sp>
      <p:sp>
        <p:nvSpPr>
          <p:cNvPr id="7" name="Alatunnisteen paikkamerkki 4">
            <a:extLst>
              <a:ext uri="{FF2B5EF4-FFF2-40B4-BE49-F238E27FC236}">
                <a16:creationId xmlns:a16="http://schemas.microsoft.com/office/drawing/2014/main" id="{7C4965CB-1EDC-9A74-32F3-2D4750E09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B8DE810A-360D-794C-AE27-E184FAE33B76}" type="datetime1">
              <a:rPr lang="fi-FI" smtClean="0"/>
              <a:t>7.5.2025</a:t>
            </a:fld>
            <a:endParaRPr lang="fi-FI" dirty="0"/>
          </a:p>
        </p:txBody>
      </p:sp>
      <p:sp>
        <p:nvSpPr>
          <p:cNvPr id="6" name="Kuvan paikkamerkki 5">
            <a:extLst>
              <a:ext uri="{FF2B5EF4-FFF2-40B4-BE49-F238E27FC236}">
                <a16:creationId xmlns:a16="http://schemas.microsoft.com/office/drawing/2014/main" id="{CB54338F-ADFE-36F7-BEFF-E6D3048EC2E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5998" y="1542974"/>
            <a:ext cx="2323541" cy="2323541"/>
          </a:xfrm>
          <a:prstGeom prst="roundRect">
            <a:avLst>
              <a:gd name="adj" fmla="val 2752"/>
            </a:avLst>
          </a:prstGeom>
          <a:ln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4" name="Kuvan paikkamerkki 5">
            <a:extLst>
              <a:ext uri="{FF2B5EF4-FFF2-40B4-BE49-F238E27FC236}">
                <a16:creationId xmlns:a16="http://schemas.microsoft.com/office/drawing/2014/main" id="{3275F9B3-D19E-6E22-F754-7E369D9BAAF7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695698" y="1542974"/>
            <a:ext cx="2323541" cy="2323541"/>
          </a:xfrm>
          <a:prstGeom prst="roundRect">
            <a:avLst>
              <a:gd name="adj" fmla="val 2752"/>
            </a:avLst>
          </a:prstGeom>
          <a:ln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5" name="Kuvan paikkamerkki 5">
            <a:extLst>
              <a:ext uri="{FF2B5EF4-FFF2-40B4-BE49-F238E27FC236}">
                <a16:creationId xmlns:a16="http://schemas.microsoft.com/office/drawing/2014/main" id="{087E69EF-A53C-C603-088C-40A3C1FEB8B8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3695698" y="3952310"/>
            <a:ext cx="2323541" cy="2323541"/>
          </a:xfrm>
          <a:prstGeom prst="roundRect">
            <a:avLst>
              <a:gd name="adj" fmla="val 2752"/>
            </a:avLst>
          </a:prstGeom>
          <a:ln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10" name="Kuvan paikkamerkki 5">
            <a:extLst>
              <a:ext uri="{FF2B5EF4-FFF2-40B4-BE49-F238E27FC236}">
                <a16:creationId xmlns:a16="http://schemas.microsoft.com/office/drawing/2014/main" id="{0D1A11F3-48B8-474E-BFB2-6B9077BCFAC0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095998" y="3947014"/>
            <a:ext cx="2323541" cy="2323541"/>
          </a:xfrm>
          <a:prstGeom prst="roundRect">
            <a:avLst>
              <a:gd name="adj" fmla="val 2752"/>
            </a:avLst>
          </a:prstGeom>
          <a:ln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11" name="Tekstin paikkamerkki 2">
            <a:extLst>
              <a:ext uri="{FF2B5EF4-FFF2-40B4-BE49-F238E27FC236}">
                <a16:creationId xmlns:a16="http://schemas.microsoft.com/office/drawing/2014/main" id="{935E9BCF-E9D5-6D9D-9888-F525D450B18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24329" y="1509447"/>
            <a:ext cx="3194609" cy="681597"/>
          </a:xfrm>
        </p:spPr>
        <p:txBody>
          <a:bodyPr anchor="ctr">
            <a:noAutofit/>
          </a:bodyPr>
          <a:lstStyle>
            <a:lvl1pPr marL="0" indent="0" algn="r"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Otsikko tai numero</a:t>
            </a:r>
          </a:p>
        </p:txBody>
      </p:sp>
      <p:sp>
        <p:nvSpPr>
          <p:cNvPr id="13" name="Sisällön paikkamerkki 3">
            <a:extLst>
              <a:ext uri="{FF2B5EF4-FFF2-40B4-BE49-F238E27FC236}">
                <a16:creationId xmlns:a16="http://schemas.microsoft.com/office/drawing/2014/main" id="{ECEB3BDA-D17D-B96C-C5A0-14304250416C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424329" y="2238568"/>
            <a:ext cx="3194609" cy="1602993"/>
          </a:xfrm>
        </p:spPr>
        <p:txBody>
          <a:bodyPr/>
          <a:lstStyle>
            <a:lvl1pPr algn="r">
              <a:defRPr/>
            </a:lvl1pPr>
          </a:lstStyle>
          <a:p>
            <a:pPr lvl="0"/>
            <a:r>
              <a:rPr lang="fi-FI" dirty="0"/>
              <a:t>Kuvausteksti</a:t>
            </a:r>
          </a:p>
        </p:txBody>
      </p:sp>
      <p:sp>
        <p:nvSpPr>
          <p:cNvPr id="14" name="Tekstin paikkamerkki 2">
            <a:extLst>
              <a:ext uri="{FF2B5EF4-FFF2-40B4-BE49-F238E27FC236}">
                <a16:creationId xmlns:a16="http://schemas.microsoft.com/office/drawing/2014/main" id="{7A0972B1-41A8-A786-ABFB-FFD2FA6848FC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424329" y="3950829"/>
            <a:ext cx="3194609" cy="681597"/>
          </a:xfrm>
        </p:spPr>
        <p:txBody>
          <a:bodyPr anchor="ctr">
            <a:noAutofit/>
          </a:bodyPr>
          <a:lstStyle>
            <a:lvl1pPr marL="0" indent="0" algn="r"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Otsikko tai numero</a:t>
            </a:r>
          </a:p>
        </p:txBody>
      </p:sp>
      <p:sp>
        <p:nvSpPr>
          <p:cNvPr id="15" name="Sisällön paikkamerkki 3">
            <a:extLst>
              <a:ext uri="{FF2B5EF4-FFF2-40B4-BE49-F238E27FC236}">
                <a16:creationId xmlns:a16="http://schemas.microsoft.com/office/drawing/2014/main" id="{FD927EE4-2471-54BF-6A6C-BEF04F9FC5F2}"/>
              </a:ext>
            </a:extLst>
          </p:cNvPr>
          <p:cNvSpPr>
            <a:spLocks noGrp="1"/>
          </p:cNvSpPr>
          <p:nvPr>
            <p:ph sz="half" idx="20" hasCustomPrompt="1"/>
          </p:nvPr>
        </p:nvSpPr>
        <p:spPr>
          <a:xfrm>
            <a:off x="424329" y="4679950"/>
            <a:ext cx="3194609" cy="1561911"/>
          </a:xfrm>
        </p:spPr>
        <p:txBody>
          <a:bodyPr/>
          <a:lstStyle>
            <a:lvl1pPr algn="r">
              <a:defRPr/>
            </a:lvl1pPr>
          </a:lstStyle>
          <a:p>
            <a:pPr lvl="0"/>
            <a:r>
              <a:rPr lang="fi-FI" dirty="0"/>
              <a:t>Kuvausteksti</a:t>
            </a:r>
          </a:p>
        </p:txBody>
      </p:sp>
      <p:sp>
        <p:nvSpPr>
          <p:cNvPr id="16" name="Tekstin paikkamerkki 2">
            <a:extLst>
              <a:ext uri="{FF2B5EF4-FFF2-40B4-BE49-F238E27FC236}">
                <a16:creationId xmlns:a16="http://schemas.microsoft.com/office/drawing/2014/main" id="{DD6A481A-B5BE-EEAB-8F2A-65CA25D08EC7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8495179" y="1509447"/>
            <a:ext cx="3194609" cy="681597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Otsikko tai numero</a:t>
            </a:r>
          </a:p>
        </p:txBody>
      </p:sp>
      <p:sp>
        <p:nvSpPr>
          <p:cNvPr id="17" name="Sisällön paikkamerkki 3">
            <a:extLst>
              <a:ext uri="{FF2B5EF4-FFF2-40B4-BE49-F238E27FC236}">
                <a16:creationId xmlns:a16="http://schemas.microsoft.com/office/drawing/2014/main" id="{74D5F616-F326-F5B4-1E4B-88BFA81CE22A}"/>
              </a:ext>
            </a:extLst>
          </p:cNvPr>
          <p:cNvSpPr>
            <a:spLocks noGrp="1"/>
          </p:cNvSpPr>
          <p:nvPr>
            <p:ph sz="half" idx="22" hasCustomPrompt="1"/>
          </p:nvPr>
        </p:nvSpPr>
        <p:spPr>
          <a:xfrm>
            <a:off x="8495179" y="2238568"/>
            <a:ext cx="3194609" cy="1602993"/>
          </a:xfrm>
        </p:spPr>
        <p:txBody>
          <a:bodyPr/>
          <a:lstStyle/>
          <a:p>
            <a:pPr lvl="0"/>
            <a:r>
              <a:rPr lang="fi-FI" dirty="0"/>
              <a:t>Kuvausteksti</a:t>
            </a:r>
          </a:p>
        </p:txBody>
      </p:sp>
      <p:sp>
        <p:nvSpPr>
          <p:cNvPr id="18" name="Tekstin paikkamerkki 2">
            <a:extLst>
              <a:ext uri="{FF2B5EF4-FFF2-40B4-BE49-F238E27FC236}">
                <a16:creationId xmlns:a16="http://schemas.microsoft.com/office/drawing/2014/main" id="{9B90983D-16AB-BE53-4708-3E4ECC1F344F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8495179" y="3950829"/>
            <a:ext cx="3194609" cy="681597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Otsikko tai numero</a:t>
            </a:r>
          </a:p>
        </p:txBody>
      </p:sp>
      <p:sp>
        <p:nvSpPr>
          <p:cNvPr id="19" name="Sisällön paikkamerkki 3">
            <a:extLst>
              <a:ext uri="{FF2B5EF4-FFF2-40B4-BE49-F238E27FC236}">
                <a16:creationId xmlns:a16="http://schemas.microsoft.com/office/drawing/2014/main" id="{58B87EBB-D81B-7625-552A-8377A834BBE0}"/>
              </a:ext>
            </a:extLst>
          </p:cNvPr>
          <p:cNvSpPr>
            <a:spLocks noGrp="1"/>
          </p:cNvSpPr>
          <p:nvPr>
            <p:ph sz="half" idx="24" hasCustomPrompt="1"/>
          </p:nvPr>
        </p:nvSpPr>
        <p:spPr>
          <a:xfrm>
            <a:off x="8495179" y="4679950"/>
            <a:ext cx="3194609" cy="1561911"/>
          </a:xfrm>
        </p:spPr>
        <p:txBody>
          <a:bodyPr/>
          <a:lstStyle/>
          <a:p>
            <a:pPr lvl="0"/>
            <a:r>
              <a:rPr lang="fi-FI" dirty="0"/>
              <a:t>Kuvausteksti</a:t>
            </a:r>
          </a:p>
        </p:txBody>
      </p:sp>
    </p:spTree>
    <p:extLst>
      <p:ext uri="{BB962C8B-B14F-4D97-AF65-F5344CB8AC3E}">
        <p14:creationId xmlns:p14="http://schemas.microsoft.com/office/powerpoint/2010/main" val="421604877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liökuvakarusell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isällön paikkamerkki 11">
            <a:extLst>
              <a:ext uri="{FF2B5EF4-FFF2-40B4-BE49-F238E27FC236}">
                <a16:creationId xmlns:a16="http://schemas.microsoft.com/office/drawing/2014/main" id="{6DC25421-23DE-854C-936D-56D4C739B0F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3863" y="268373"/>
            <a:ext cx="10573347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 dirty="0"/>
              <a:t>kategoria- tai aiheotsikko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C502BD84-2D0A-7B92-FE26-1BD451C54A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546185"/>
            <a:ext cx="10573347" cy="882300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r>
              <a:rPr lang="fi-FI" dirty="0"/>
              <a:t>Tässä on paikat neliökuvakarusellille – mahtuu kaksi riviä tekstiä maksimissaan tähän näin</a:t>
            </a:r>
          </a:p>
        </p:txBody>
      </p:sp>
      <p:sp>
        <p:nvSpPr>
          <p:cNvPr id="7" name="Alatunnisteen paikkamerkki 4">
            <a:extLst>
              <a:ext uri="{FF2B5EF4-FFF2-40B4-BE49-F238E27FC236}">
                <a16:creationId xmlns:a16="http://schemas.microsoft.com/office/drawing/2014/main" id="{7C4965CB-1EDC-9A74-32F3-2D4750E09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968980BC-64C4-0743-AE89-DAA489A2F1CD}" type="datetime1">
              <a:rPr lang="fi-FI" smtClean="0"/>
              <a:t>7.5.2025</a:t>
            </a:fld>
            <a:endParaRPr lang="fi-FI" dirty="0"/>
          </a:p>
        </p:txBody>
      </p:sp>
      <p:sp>
        <p:nvSpPr>
          <p:cNvPr id="5" name="Kuvan paikkamerkki 5">
            <a:extLst>
              <a:ext uri="{FF2B5EF4-FFF2-40B4-BE49-F238E27FC236}">
                <a16:creationId xmlns:a16="http://schemas.microsoft.com/office/drawing/2014/main" id="{087E69EF-A53C-C603-088C-40A3C1FEB8B8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23863" y="2361003"/>
            <a:ext cx="2192337" cy="2196000"/>
          </a:xfrm>
          <a:prstGeom prst="roundRect">
            <a:avLst>
              <a:gd name="adj" fmla="val 2752"/>
            </a:avLst>
          </a:prstGeom>
          <a:ln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10" name="Kuvan paikkamerkki 5">
            <a:extLst>
              <a:ext uri="{FF2B5EF4-FFF2-40B4-BE49-F238E27FC236}">
                <a16:creationId xmlns:a16="http://schemas.microsoft.com/office/drawing/2014/main" id="{0D1A11F3-48B8-474E-BFB2-6B9077BCFAC0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2711730" y="2361004"/>
            <a:ext cx="2192337" cy="2192337"/>
          </a:xfrm>
          <a:prstGeom prst="roundRect">
            <a:avLst>
              <a:gd name="adj" fmla="val 2752"/>
            </a:avLst>
          </a:prstGeom>
          <a:ln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3" name="Kuvan paikkamerkki 5">
            <a:extLst>
              <a:ext uri="{FF2B5EF4-FFF2-40B4-BE49-F238E27FC236}">
                <a16:creationId xmlns:a16="http://schemas.microsoft.com/office/drawing/2014/main" id="{26BCA917-93D8-02B2-9CBC-3295A8A801C3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4999597" y="2363690"/>
            <a:ext cx="2192337" cy="2192337"/>
          </a:xfrm>
          <a:prstGeom prst="roundRect">
            <a:avLst>
              <a:gd name="adj" fmla="val 2752"/>
            </a:avLst>
          </a:prstGeom>
          <a:ln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20" name="Kuvan paikkamerkki 5">
            <a:extLst>
              <a:ext uri="{FF2B5EF4-FFF2-40B4-BE49-F238E27FC236}">
                <a16:creationId xmlns:a16="http://schemas.microsoft.com/office/drawing/2014/main" id="{D785A1F2-9F33-A969-A31D-5408F95C84FB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7287464" y="2361004"/>
            <a:ext cx="2192337" cy="2192337"/>
          </a:xfrm>
          <a:prstGeom prst="roundRect">
            <a:avLst>
              <a:gd name="adj" fmla="val 2752"/>
            </a:avLst>
          </a:prstGeom>
          <a:ln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21" name="Kuvan paikkamerkki 5">
            <a:extLst>
              <a:ext uri="{FF2B5EF4-FFF2-40B4-BE49-F238E27FC236}">
                <a16:creationId xmlns:a16="http://schemas.microsoft.com/office/drawing/2014/main" id="{CCFEE9CF-FE9D-28CE-8637-400AF65984A1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9575333" y="2361004"/>
            <a:ext cx="2192337" cy="2192337"/>
          </a:xfrm>
          <a:prstGeom prst="roundRect">
            <a:avLst>
              <a:gd name="adj" fmla="val 2752"/>
            </a:avLst>
          </a:prstGeom>
          <a:ln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22" name="Tekstin paikkamerkki 2">
            <a:extLst>
              <a:ext uri="{FF2B5EF4-FFF2-40B4-BE49-F238E27FC236}">
                <a16:creationId xmlns:a16="http://schemas.microsoft.com/office/drawing/2014/main" id="{A6E7C046-1231-27B7-9245-5E9479559224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423863" y="1582973"/>
            <a:ext cx="2192337" cy="681597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Otsikko tai #</a:t>
            </a:r>
          </a:p>
        </p:txBody>
      </p:sp>
      <p:sp>
        <p:nvSpPr>
          <p:cNvPr id="23" name="Sisällön paikkamerkki 3">
            <a:extLst>
              <a:ext uri="{FF2B5EF4-FFF2-40B4-BE49-F238E27FC236}">
                <a16:creationId xmlns:a16="http://schemas.microsoft.com/office/drawing/2014/main" id="{4B2C6E4F-EF5C-D86E-107D-D3EC4029631C}"/>
              </a:ext>
            </a:extLst>
          </p:cNvPr>
          <p:cNvSpPr>
            <a:spLocks noGrp="1"/>
          </p:cNvSpPr>
          <p:nvPr>
            <p:ph sz="half" idx="22" hasCustomPrompt="1"/>
          </p:nvPr>
        </p:nvSpPr>
        <p:spPr>
          <a:xfrm>
            <a:off x="423863" y="4653349"/>
            <a:ext cx="2192337" cy="1602993"/>
          </a:xfrm>
        </p:spPr>
        <p:txBody>
          <a:bodyPr/>
          <a:lstStyle/>
          <a:p>
            <a:pPr lvl="0"/>
            <a:r>
              <a:rPr lang="fi-FI" dirty="0"/>
              <a:t>Kuvausteksti</a:t>
            </a:r>
          </a:p>
        </p:txBody>
      </p:sp>
      <p:sp>
        <p:nvSpPr>
          <p:cNvPr id="24" name="Tekstin paikkamerkki 2">
            <a:extLst>
              <a:ext uri="{FF2B5EF4-FFF2-40B4-BE49-F238E27FC236}">
                <a16:creationId xmlns:a16="http://schemas.microsoft.com/office/drawing/2014/main" id="{3AE7C105-B594-019A-0CB3-352951A55F02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2709863" y="1582973"/>
            <a:ext cx="2192337" cy="681597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Otsikko tai #</a:t>
            </a:r>
          </a:p>
        </p:txBody>
      </p:sp>
      <p:sp>
        <p:nvSpPr>
          <p:cNvPr id="25" name="Sisällön paikkamerkki 3">
            <a:extLst>
              <a:ext uri="{FF2B5EF4-FFF2-40B4-BE49-F238E27FC236}">
                <a16:creationId xmlns:a16="http://schemas.microsoft.com/office/drawing/2014/main" id="{7CC495CA-8431-8EBB-6BB3-312E647A0F24}"/>
              </a:ext>
            </a:extLst>
          </p:cNvPr>
          <p:cNvSpPr>
            <a:spLocks noGrp="1"/>
          </p:cNvSpPr>
          <p:nvPr>
            <p:ph sz="half" idx="24" hasCustomPrompt="1"/>
          </p:nvPr>
        </p:nvSpPr>
        <p:spPr>
          <a:xfrm>
            <a:off x="2709863" y="4653349"/>
            <a:ext cx="2192337" cy="1602993"/>
          </a:xfrm>
        </p:spPr>
        <p:txBody>
          <a:bodyPr/>
          <a:lstStyle/>
          <a:p>
            <a:pPr lvl="0"/>
            <a:r>
              <a:rPr lang="fi-FI" dirty="0"/>
              <a:t>Kuvausteksti</a:t>
            </a:r>
          </a:p>
        </p:txBody>
      </p:sp>
      <p:sp>
        <p:nvSpPr>
          <p:cNvPr id="26" name="Tekstin paikkamerkki 2">
            <a:extLst>
              <a:ext uri="{FF2B5EF4-FFF2-40B4-BE49-F238E27FC236}">
                <a16:creationId xmlns:a16="http://schemas.microsoft.com/office/drawing/2014/main" id="{85534148-3A94-ADAF-7F60-C054CB9B5DFA}"/>
              </a:ext>
            </a:extLst>
          </p:cNvPr>
          <p:cNvSpPr>
            <a:spLocks noGrp="1"/>
          </p:cNvSpPr>
          <p:nvPr>
            <p:ph type="body" idx="25" hasCustomPrompt="1"/>
          </p:nvPr>
        </p:nvSpPr>
        <p:spPr>
          <a:xfrm>
            <a:off x="5002213" y="1582973"/>
            <a:ext cx="2192337" cy="681597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Otsikko tai #</a:t>
            </a:r>
          </a:p>
        </p:txBody>
      </p:sp>
      <p:sp>
        <p:nvSpPr>
          <p:cNvPr id="27" name="Sisällön paikkamerkki 3">
            <a:extLst>
              <a:ext uri="{FF2B5EF4-FFF2-40B4-BE49-F238E27FC236}">
                <a16:creationId xmlns:a16="http://schemas.microsoft.com/office/drawing/2014/main" id="{1EEB3714-A24C-272E-7161-D6807CA7E70D}"/>
              </a:ext>
            </a:extLst>
          </p:cNvPr>
          <p:cNvSpPr>
            <a:spLocks noGrp="1"/>
          </p:cNvSpPr>
          <p:nvPr>
            <p:ph sz="half" idx="26" hasCustomPrompt="1"/>
          </p:nvPr>
        </p:nvSpPr>
        <p:spPr>
          <a:xfrm>
            <a:off x="5002213" y="4653349"/>
            <a:ext cx="2192337" cy="1602993"/>
          </a:xfrm>
        </p:spPr>
        <p:txBody>
          <a:bodyPr/>
          <a:lstStyle/>
          <a:p>
            <a:pPr lvl="0"/>
            <a:r>
              <a:rPr lang="fi-FI" dirty="0"/>
              <a:t>Kuvausteksti</a:t>
            </a:r>
          </a:p>
        </p:txBody>
      </p:sp>
      <p:sp>
        <p:nvSpPr>
          <p:cNvPr id="28" name="Tekstin paikkamerkki 2">
            <a:extLst>
              <a:ext uri="{FF2B5EF4-FFF2-40B4-BE49-F238E27FC236}">
                <a16:creationId xmlns:a16="http://schemas.microsoft.com/office/drawing/2014/main" id="{4A89A7CD-8453-5B88-11BA-7602FF9ECA6F}"/>
              </a:ext>
            </a:extLst>
          </p:cNvPr>
          <p:cNvSpPr>
            <a:spLocks noGrp="1"/>
          </p:cNvSpPr>
          <p:nvPr>
            <p:ph type="body" idx="27" hasCustomPrompt="1"/>
          </p:nvPr>
        </p:nvSpPr>
        <p:spPr>
          <a:xfrm>
            <a:off x="7281863" y="1582973"/>
            <a:ext cx="2192337" cy="681597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Otsikko tai #</a:t>
            </a:r>
          </a:p>
        </p:txBody>
      </p:sp>
      <p:sp>
        <p:nvSpPr>
          <p:cNvPr id="29" name="Sisällön paikkamerkki 3">
            <a:extLst>
              <a:ext uri="{FF2B5EF4-FFF2-40B4-BE49-F238E27FC236}">
                <a16:creationId xmlns:a16="http://schemas.microsoft.com/office/drawing/2014/main" id="{1CEC1998-A60A-7CD9-E5C7-CF4409AAE4CB}"/>
              </a:ext>
            </a:extLst>
          </p:cNvPr>
          <p:cNvSpPr>
            <a:spLocks noGrp="1"/>
          </p:cNvSpPr>
          <p:nvPr>
            <p:ph sz="half" idx="28" hasCustomPrompt="1"/>
          </p:nvPr>
        </p:nvSpPr>
        <p:spPr>
          <a:xfrm>
            <a:off x="7281863" y="4653349"/>
            <a:ext cx="2192337" cy="1602993"/>
          </a:xfrm>
        </p:spPr>
        <p:txBody>
          <a:bodyPr/>
          <a:lstStyle/>
          <a:p>
            <a:pPr lvl="0"/>
            <a:r>
              <a:rPr lang="fi-FI" dirty="0"/>
              <a:t>Kuvausteksti</a:t>
            </a:r>
          </a:p>
        </p:txBody>
      </p:sp>
      <p:sp>
        <p:nvSpPr>
          <p:cNvPr id="30" name="Tekstin paikkamerkki 2">
            <a:extLst>
              <a:ext uri="{FF2B5EF4-FFF2-40B4-BE49-F238E27FC236}">
                <a16:creationId xmlns:a16="http://schemas.microsoft.com/office/drawing/2014/main" id="{5D263F31-AC69-E8F0-F264-B21BEFE822F3}"/>
              </a:ext>
            </a:extLst>
          </p:cNvPr>
          <p:cNvSpPr>
            <a:spLocks noGrp="1"/>
          </p:cNvSpPr>
          <p:nvPr>
            <p:ph type="body" idx="29" hasCustomPrompt="1"/>
          </p:nvPr>
        </p:nvSpPr>
        <p:spPr>
          <a:xfrm>
            <a:off x="9574213" y="1582973"/>
            <a:ext cx="2192337" cy="681597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Otsikko tai #</a:t>
            </a:r>
          </a:p>
        </p:txBody>
      </p:sp>
      <p:sp>
        <p:nvSpPr>
          <p:cNvPr id="31" name="Sisällön paikkamerkki 3">
            <a:extLst>
              <a:ext uri="{FF2B5EF4-FFF2-40B4-BE49-F238E27FC236}">
                <a16:creationId xmlns:a16="http://schemas.microsoft.com/office/drawing/2014/main" id="{76464DF4-F471-40D2-A0A0-DE6B3E816A09}"/>
              </a:ext>
            </a:extLst>
          </p:cNvPr>
          <p:cNvSpPr>
            <a:spLocks noGrp="1"/>
          </p:cNvSpPr>
          <p:nvPr>
            <p:ph sz="half" idx="30" hasCustomPrompt="1"/>
          </p:nvPr>
        </p:nvSpPr>
        <p:spPr>
          <a:xfrm>
            <a:off x="9574213" y="4653349"/>
            <a:ext cx="2192337" cy="1602993"/>
          </a:xfrm>
        </p:spPr>
        <p:txBody>
          <a:bodyPr/>
          <a:lstStyle/>
          <a:p>
            <a:pPr lvl="0"/>
            <a:r>
              <a:rPr lang="fi-FI" dirty="0"/>
              <a:t>Kuvausteksti</a:t>
            </a:r>
          </a:p>
        </p:txBody>
      </p:sp>
    </p:spTree>
    <p:extLst>
      <p:ext uri="{BB962C8B-B14F-4D97-AF65-F5344CB8AC3E}">
        <p14:creationId xmlns:p14="http://schemas.microsoft.com/office/powerpoint/2010/main" val="11399379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xt + feed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isällön paikkamerkki 11">
            <a:extLst>
              <a:ext uri="{FF2B5EF4-FFF2-40B4-BE49-F238E27FC236}">
                <a16:creationId xmlns:a16="http://schemas.microsoft.com/office/drawing/2014/main" id="{6DC25421-23DE-854C-936D-56D4C739B0F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3863" y="268373"/>
            <a:ext cx="10573347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 dirty="0"/>
              <a:t>kategoria- tai aiheotsikko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4CA0AA1-1CA7-D550-A11D-2613C726F9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3863" y="1540365"/>
            <a:ext cx="5284787" cy="4676285"/>
          </a:xfrm>
        </p:spPr>
        <p:txBody>
          <a:bodyPr spcCol="360000"/>
          <a:lstStyle>
            <a:lvl1pPr>
              <a:lnSpc>
                <a:spcPct val="120000"/>
              </a:lnSpc>
              <a:defRPr/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C502BD84-2D0A-7B92-FE26-1BD451C54A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546185"/>
            <a:ext cx="10573347" cy="882300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r>
              <a:rPr lang="fi-FI" dirty="0"/>
              <a:t>Tässä voi esitellä asioita kuvasuhteen 4:5 kuvan kautta – </a:t>
            </a:r>
            <a:r>
              <a:rPr lang="fi-FI" dirty="0" err="1"/>
              <a:t>max</a:t>
            </a:r>
            <a:r>
              <a:rPr lang="fi-FI" dirty="0"/>
              <a:t>. 2 riviä tekstiä tähän mahtuu</a:t>
            </a:r>
          </a:p>
        </p:txBody>
      </p:sp>
      <p:sp>
        <p:nvSpPr>
          <p:cNvPr id="7" name="Alatunnisteen paikkamerkki 4">
            <a:extLst>
              <a:ext uri="{FF2B5EF4-FFF2-40B4-BE49-F238E27FC236}">
                <a16:creationId xmlns:a16="http://schemas.microsoft.com/office/drawing/2014/main" id="{7C4965CB-1EDC-9A74-32F3-2D4750E09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BE421459-1202-C94E-847D-774C893403BF}" type="datetime1">
              <a:rPr lang="fi-FI" smtClean="0"/>
              <a:t>7.5.2025</a:t>
            </a:fld>
            <a:endParaRPr lang="fi-FI" dirty="0"/>
          </a:p>
        </p:txBody>
      </p:sp>
      <p:sp>
        <p:nvSpPr>
          <p:cNvPr id="6" name="Kuvan paikkamerkki 5">
            <a:extLst>
              <a:ext uri="{FF2B5EF4-FFF2-40B4-BE49-F238E27FC236}">
                <a16:creationId xmlns:a16="http://schemas.microsoft.com/office/drawing/2014/main" id="{CB54338F-ADFE-36F7-BEFF-E6D3048EC2E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028284" y="1568185"/>
            <a:ext cx="3718772" cy="4648465"/>
          </a:xfrm>
          <a:prstGeom prst="roundRect">
            <a:avLst>
              <a:gd name="adj" fmla="val 2752"/>
            </a:avLst>
          </a:prstGeom>
          <a:ln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</p:spTree>
    <p:extLst>
      <p:ext uri="{BB962C8B-B14F-4D97-AF65-F5344CB8AC3E}">
        <p14:creationId xmlns:p14="http://schemas.microsoft.com/office/powerpoint/2010/main" val="389620634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eedkuvakarusell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isällön paikkamerkki 11">
            <a:extLst>
              <a:ext uri="{FF2B5EF4-FFF2-40B4-BE49-F238E27FC236}">
                <a16:creationId xmlns:a16="http://schemas.microsoft.com/office/drawing/2014/main" id="{6DC25421-23DE-854C-936D-56D4C739B0F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3863" y="268373"/>
            <a:ext cx="10573347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 dirty="0"/>
              <a:t>kategoria- tai aiheotsikko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C502BD84-2D0A-7B92-FE26-1BD451C54A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546185"/>
            <a:ext cx="10573347" cy="882300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r>
              <a:rPr lang="fi-FI" dirty="0"/>
              <a:t>Tässä on paikat kuvasuhteen 4:5 kuvakarusellille – mahtuu maksimissaan kaksi riviä tekstiä</a:t>
            </a:r>
          </a:p>
        </p:txBody>
      </p:sp>
      <p:sp>
        <p:nvSpPr>
          <p:cNvPr id="7" name="Alatunnisteen paikkamerkki 4">
            <a:extLst>
              <a:ext uri="{FF2B5EF4-FFF2-40B4-BE49-F238E27FC236}">
                <a16:creationId xmlns:a16="http://schemas.microsoft.com/office/drawing/2014/main" id="{7C4965CB-1EDC-9A74-32F3-2D4750E09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5AFD9CDE-32EA-9A4A-B230-E5B348244260}" type="datetime1">
              <a:rPr lang="fi-FI" smtClean="0"/>
              <a:t>7.5.2025</a:t>
            </a:fld>
            <a:endParaRPr lang="fi-FI" dirty="0"/>
          </a:p>
        </p:txBody>
      </p:sp>
      <p:sp>
        <p:nvSpPr>
          <p:cNvPr id="6" name="Kuvan paikkamerkki 5">
            <a:extLst>
              <a:ext uri="{FF2B5EF4-FFF2-40B4-BE49-F238E27FC236}">
                <a16:creationId xmlns:a16="http://schemas.microsoft.com/office/drawing/2014/main" id="{CB54338F-ADFE-36F7-BEFF-E6D3048EC2E2}"/>
              </a:ext>
            </a:extLst>
          </p:cNvPr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423863" y="2139685"/>
            <a:ext cx="2196000" cy="2745000"/>
          </a:xfrm>
          <a:prstGeom prst="roundRect">
            <a:avLst>
              <a:gd name="adj" fmla="val 2752"/>
            </a:avLst>
          </a:prstGeom>
          <a:ln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4" name="Kuvan paikkamerkki 5">
            <a:extLst>
              <a:ext uri="{FF2B5EF4-FFF2-40B4-BE49-F238E27FC236}">
                <a16:creationId xmlns:a16="http://schemas.microsoft.com/office/drawing/2014/main" id="{8119DF6F-EF0E-C207-82B1-4DFB4536ECC9}"/>
              </a:ext>
            </a:extLst>
          </p:cNvPr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2710815" y="2139685"/>
            <a:ext cx="2196000" cy="2745000"/>
          </a:xfrm>
          <a:prstGeom prst="roundRect">
            <a:avLst>
              <a:gd name="adj" fmla="val 2752"/>
            </a:avLst>
          </a:prstGeom>
          <a:ln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5" name="Kuvan paikkamerkki 5">
            <a:extLst>
              <a:ext uri="{FF2B5EF4-FFF2-40B4-BE49-F238E27FC236}">
                <a16:creationId xmlns:a16="http://schemas.microsoft.com/office/drawing/2014/main" id="{FC3C3BD8-5E8B-C99E-C97D-17E0B6D192C0}"/>
              </a:ext>
            </a:extLst>
          </p:cNvPr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4997767" y="2139685"/>
            <a:ext cx="2196000" cy="2745000"/>
          </a:xfrm>
          <a:prstGeom prst="roundRect">
            <a:avLst>
              <a:gd name="adj" fmla="val 2752"/>
            </a:avLst>
          </a:prstGeom>
          <a:ln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10" name="Kuvan paikkamerkki 5">
            <a:extLst>
              <a:ext uri="{FF2B5EF4-FFF2-40B4-BE49-F238E27FC236}">
                <a16:creationId xmlns:a16="http://schemas.microsoft.com/office/drawing/2014/main" id="{8EDD477F-A607-D3EE-FE62-5D235B101EB3}"/>
              </a:ext>
            </a:extLst>
          </p:cNvPr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7284719" y="2139685"/>
            <a:ext cx="2196000" cy="2745000"/>
          </a:xfrm>
          <a:prstGeom prst="roundRect">
            <a:avLst>
              <a:gd name="adj" fmla="val 2752"/>
            </a:avLst>
          </a:prstGeom>
          <a:ln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11" name="Kuvan paikkamerkki 5">
            <a:extLst>
              <a:ext uri="{FF2B5EF4-FFF2-40B4-BE49-F238E27FC236}">
                <a16:creationId xmlns:a16="http://schemas.microsoft.com/office/drawing/2014/main" id="{1DE35DF9-A646-8E79-6663-665304D0F0BB}"/>
              </a:ext>
            </a:extLst>
          </p:cNvPr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9571670" y="2139685"/>
            <a:ext cx="2196000" cy="2745000"/>
          </a:xfrm>
          <a:prstGeom prst="roundRect">
            <a:avLst>
              <a:gd name="adj" fmla="val 2752"/>
            </a:avLst>
          </a:prstGeom>
          <a:ln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13" name="Tekstin paikkamerkki 2">
            <a:extLst>
              <a:ext uri="{FF2B5EF4-FFF2-40B4-BE49-F238E27FC236}">
                <a16:creationId xmlns:a16="http://schemas.microsoft.com/office/drawing/2014/main" id="{3682772B-8719-0385-4521-F848D489EC5A}"/>
              </a:ext>
            </a:extLst>
          </p:cNvPr>
          <p:cNvSpPr>
            <a:spLocks noGrp="1"/>
          </p:cNvSpPr>
          <p:nvPr>
            <p:ph type="body" idx="29" hasCustomPrompt="1"/>
          </p:nvPr>
        </p:nvSpPr>
        <p:spPr>
          <a:xfrm>
            <a:off x="427526" y="1582974"/>
            <a:ext cx="2192337" cy="456704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Otsikko tai #</a:t>
            </a:r>
          </a:p>
        </p:txBody>
      </p:sp>
      <p:sp>
        <p:nvSpPr>
          <p:cNvPr id="14" name="Sisällön paikkamerkki 3">
            <a:extLst>
              <a:ext uri="{FF2B5EF4-FFF2-40B4-BE49-F238E27FC236}">
                <a16:creationId xmlns:a16="http://schemas.microsoft.com/office/drawing/2014/main" id="{3E98E7EF-A11D-2632-3272-C79A940AD550}"/>
              </a:ext>
            </a:extLst>
          </p:cNvPr>
          <p:cNvSpPr>
            <a:spLocks noGrp="1"/>
          </p:cNvSpPr>
          <p:nvPr>
            <p:ph sz="half" idx="30" hasCustomPrompt="1"/>
          </p:nvPr>
        </p:nvSpPr>
        <p:spPr>
          <a:xfrm>
            <a:off x="427526" y="4984692"/>
            <a:ext cx="2192337" cy="1271650"/>
          </a:xfrm>
        </p:spPr>
        <p:txBody>
          <a:bodyPr/>
          <a:lstStyle/>
          <a:p>
            <a:pPr lvl="0"/>
            <a:r>
              <a:rPr lang="fi-FI" dirty="0"/>
              <a:t>Kuvausteksti</a:t>
            </a:r>
          </a:p>
        </p:txBody>
      </p:sp>
      <p:sp>
        <p:nvSpPr>
          <p:cNvPr id="15" name="Tekstin paikkamerkki 2">
            <a:extLst>
              <a:ext uri="{FF2B5EF4-FFF2-40B4-BE49-F238E27FC236}">
                <a16:creationId xmlns:a16="http://schemas.microsoft.com/office/drawing/2014/main" id="{B6CF00BC-817A-4F69-2DF8-E313A55E99A1}"/>
              </a:ext>
            </a:extLst>
          </p:cNvPr>
          <p:cNvSpPr>
            <a:spLocks noGrp="1"/>
          </p:cNvSpPr>
          <p:nvPr>
            <p:ph type="body" idx="31" hasCustomPrompt="1"/>
          </p:nvPr>
        </p:nvSpPr>
        <p:spPr>
          <a:xfrm>
            <a:off x="2714478" y="1582974"/>
            <a:ext cx="2192337" cy="456704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Otsikko tai #</a:t>
            </a:r>
          </a:p>
        </p:txBody>
      </p:sp>
      <p:sp>
        <p:nvSpPr>
          <p:cNvPr id="16" name="Sisällön paikkamerkki 3">
            <a:extLst>
              <a:ext uri="{FF2B5EF4-FFF2-40B4-BE49-F238E27FC236}">
                <a16:creationId xmlns:a16="http://schemas.microsoft.com/office/drawing/2014/main" id="{CA29190B-A016-5A66-F18C-2CEF44F59A7C}"/>
              </a:ext>
            </a:extLst>
          </p:cNvPr>
          <p:cNvSpPr>
            <a:spLocks noGrp="1"/>
          </p:cNvSpPr>
          <p:nvPr>
            <p:ph sz="half" idx="32" hasCustomPrompt="1"/>
          </p:nvPr>
        </p:nvSpPr>
        <p:spPr>
          <a:xfrm>
            <a:off x="2714478" y="4984692"/>
            <a:ext cx="2192337" cy="1271650"/>
          </a:xfrm>
        </p:spPr>
        <p:txBody>
          <a:bodyPr/>
          <a:lstStyle/>
          <a:p>
            <a:pPr lvl="0"/>
            <a:r>
              <a:rPr lang="fi-FI" dirty="0"/>
              <a:t>Kuvausteksti</a:t>
            </a:r>
          </a:p>
        </p:txBody>
      </p:sp>
      <p:sp>
        <p:nvSpPr>
          <p:cNvPr id="17" name="Tekstin paikkamerkki 2">
            <a:extLst>
              <a:ext uri="{FF2B5EF4-FFF2-40B4-BE49-F238E27FC236}">
                <a16:creationId xmlns:a16="http://schemas.microsoft.com/office/drawing/2014/main" id="{DB6E3A91-47A1-6FFD-F38F-90A77406BF9C}"/>
              </a:ext>
            </a:extLst>
          </p:cNvPr>
          <p:cNvSpPr>
            <a:spLocks noGrp="1"/>
          </p:cNvSpPr>
          <p:nvPr>
            <p:ph type="body" idx="33" hasCustomPrompt="1"/>
          </p:nvPr>
        </p:nvSpPr>
        <p:spPr>
          <a:xfrm>
            <a:off x="4997766" y="1582974"/>
            <a:ext cx="2192337" cy="456704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Otsikko tai #</a:t>
            </a:r>
          </a:p>
        </p:txBody>
      </p:sp>
      <p:sp>
        <p:nvSpPr>
          <p:cNvPr id="18" name="Sisällön paikkamerkki 3">
            <a:extLst>
              <a:ext uri="{FF2B5EF4-FFF2-40B4-BE49-F238E27FC236}">
                <a16:creationId xmlns:a16="http://schemas.microsoft.com/office/drawing/2014/main" id="{03222D3D-60B2-EAD4-9447-6949CE120636}"/>
              </a:ext>
            </a:extLst>
          </p:cNvPr>
          <p:cNvSpPr>
            <a:spLocks noGrp="1"/>
          </p:cNvSpPr>
          <p:nvPr>
            <p:ph sz="half" idx="34" hasCustomPrompt="1"/>
          </p:nvPr>
        </p:nvSpPr>
        <p:spPr>
          <a:xfrm>
            <a:off x="4997766" y="4984692"/>
            <a:ext cx="2192337" cy="1271650"/>
          </a:xfrm>
        </p:spPr>
        <p:txBody>
          <a:bodyPr/>
          <a:lstStyle/>
          <a:p>
            <a:pPr lvl="0"/>
            <a:r>
              <a:rPr lang="fi-FI" dirty="0"/>
              <a:t>Kuvausteksti</a:t>
            </a:r>
          </a:p>
        </p:txBody>
      </p:sp>
      <p:sp>
        <p:nvSpPr>
          <p:cNvPr id="19" name="Tekstin paikkamerkki 2">
            <a:extLst>
              <a:ext uri="{FF2B5EF4-FFF2-40B4-BE49-F238E27FC236}">
                <a16:creationId xmlns:a16="http://schemas.microsoft.com/office/drawing/2014/main" id="{1A53B7CB-C54E-A0D6-FF65-C9716C3C343E}"/>
              </a:ext>
            </a:extLst>
          </p:cNvPr>
          <p:cNvSpPr>
            <a:spLocks noGrp="1"/>
          </p:cNvSpPr>
          <p:nvPr>
            <p:ph type="body" idx="35" hasCustomPrompt="1"/>
          </p:nvPr>
        </p:nvSpPr>
        <p:spPr>
          <a:xfrm>
            <a:off x="7277416" y="1582974"/>
            <a:ext cx="2192337" cy="456704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Otsikko tai #</a:t>
            </a:r>
          </a:p>
        </p:txBody>
      </p:sp>
      <p:sp>
        <p:nvSpPr>
          <p:cNvPr id="20" name="Sisällön paikkamerkki 3">
            <a:extLst>
              <a:ext uri="{FF2B5EF4-FFF2-40B4-BE49-F238E27FC236}">
                <a16:creationId xmlns:a16="http://schemas.microsoft.com/office/drawing/2014/main" id="{CCF26E2C-5166-64EE-1D09-7E6A4C8911E4}"/>
              </a:ext>
            </a:extLst>
          </p:cNvPr>
          <p:cNvSpPr>
            <a:spLocks noGrp="1"/>
          </p:cNvSpPr>
          <p:nvPr>
            <p:ph sz="half" idx="36" hasCustomPrompt="1"/>
          </p:nvPr>
        </p:nvSpPr>
        <p:spPr>
          <a:xfrm>
            <a:off x="7277416" y="4984692"/>
            <a:ext cx="2192337" cy="1271650"/>
          </a:xfrm>
        </p:spPr>
        <p:txBody>
          <a:bodyPr/>
          <a:lstStyle/>
          <a:p>
            <a:pPr lvl="0"/>
            <a:r>
              <a:rPr lang="fi-FI" dirty="0"/>
              <a:t>Kuvausteksti</a:t>
            </a:r>
          </a:p>
        </p:txBody>
      </p:sp>
      <p:sp>
        <p:nvSpPr>
          <p:cNvPr id="21" name="Tekstin paikkamerkki 2">
            <a:extLst>
              <a:ext uri="{FF2B5EF4-FFF2-40B4-BE49-F238E27FC236}">
                <a16:creationId xmlns:a16="http://schemas.microsoft.com/office/drawing/2014/main" id="{6371C44E-ECAE-5E76-A769-6EF7028CA7D3}"/>
              </a:ext>
            </a:extLst>
          </p:cNvPr>
          <p:cNvSpPr>
            <a:spLocks noGrp="1"/>
          </p:cNvSpPr>
          <p:nvPr>
            <p:ph type="body" idx="37" hasCustomPrompt="1"/>
          </p:nvPr>
        </p:nvSpPr>
        <p:spPr>
          <a:xfrm>
            <a:off x="9563416" y="1582974"/>
            <a:ext cx="2192337" cy="456704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Otsikko tai #</a:t>
            </a:r>
          </a:p>
        </p:txBody>
      </p:sp>
      <p:sp>
        <p:nvSpPr>
          <p:cNvPr id="22" name="Sisällön paikkamerkki 3">
            <a:extLst>
              <a:ext uri="{FF2B5EF4-FFF2-40B4-BE49-F238E27FC236}">
                <a16:creationId xmlns:a16="http://schemas.microsoft.com/office/drawing/2014/main" id="{CA7BE041-17FE-FB5D-61BE-4005522F7578}"/>
              </a:ext>
            </a:extLst>
          </p:cNvPr>
          <p:cNvSpPr>
            <a:spLocks noGrp="1"/>
          </p:cNvSpPr>
          <p:nvPr>
            <p:ph sz="half" idx="38" hasCustomPrompt="1"/>
          </p:nvPr>
        </p:nvSpPr>
        <p:spPr>
          <a:xfrm>
            <a:off x="9563416" y="4984692"/>
            <a:ext cx="2192337" cy="1271650"/>
          </a:xfrm>
        </p:spPr>
        <p:txBody>
          <a:bodyPr/>
          <a:lstStyle/>
          <a:p>
            <a:pPr lvl="0"/>
            <a:r>
              <a:rPr lang="fi-FI" dirty="0"/>
              <a:t>Kuvausteksti</a:t>
            </a:r>
          </a:p>
        </p:txBody>
      </p:sp>
    </p:spTree>
    <p:extLst>
      <p:ext uri="{BB962C8B-B14F-4D97-AF65-F5344CB8AC3E}">
        <p14:creationId xmlns:p14="http://schemas.microsoft.com/office/powerpoint/2010/main" val="347075841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xt + pysty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isällön paikkamerkki 11">
            <a:extLst>
              <a:ext uri="{FF2B5EF4-FFF2-40B4-BE49-F238E27FC236}">
                <a16:creationId xmlns:a16="http://schemas.microsoft.com/office/drawing/2014/main" id="{6DC25421-23DE-854C-936D-56D4C739B0F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3863" y="268373"/>
            <a:ext cx="10573347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 dirty="0"/>
              <a:t>kategoria- tai aiheotsikko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4CA0AA1-1CA7-D550-A11D-2613C726F9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3863" y="1540365"/>
            <a:ext cx="5284787" cy="4676285"/>
          </a:xfrm>
        </p:spPr>
        <p:txBody>
          <a:bodyPr spcCol="360000"/>
          <a:lstStyle>
            <a:lvl1pPr>
              <a:lnSpc>
                <a:spcPct val="120000"/>
              </a:lnSpc>
              <a:defRPr/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C502BD84-2D0A-7B92-FE26-1BD451C54A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546185"/>
            <a:ext cx="10573347" cy="882300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r>
              <a:rPr lang="fi-FI" dirty="0"/>
              <a:t>Tässä voi esitellä asioita kuvasuhteen 9:16 kuvan kautta (pystykuva) – 2 riviä tekstiä maksimissaan</a:t>
            </a:r>
          </a:p>
        </p:txBody>
      </p:sp>
      <p:sp>
        <p:nvSpPr>
          <p:cNvPr id="7" name="Alatunnisteen paikkamerkki 4">
            <a:extLst>
              <a:ext uri="{FF2B5EF4-FFF2-40B4-BE49-F238E27FC236}">
                <a16:creationId xmlns:a16="http://schemas.microsoft.com/office/drawing/2014/main" id="{7C4965CB-1EDC-9A74-32F3-2D4750E09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5725B754-D1F6-884A-9827-CA89B0C4F177}" type="datetime1">
              <a:rPr lang="fi-FI" smtClean="0"/>
              <a:t>7.5.2025</a:t>
            </a:fld>
            <a:endParaRPr lang="fi-FI" dirty="0"/>
          </a:p>
        </p:txBody>
      </p:sp>
      <p:sp>
        <p:nvSpPr>
          <p:cNvPr id="6" name="Kuvan paikkamerkki 5">
            <a:extLst>
              <a:ext uri="{FF2B5EF4-FFF2-40B4-BE49-F238E27FC236}">
                <a16:creationId xmlns:a16="http://schemas.microsoft.com/office/drawing/2014/main" id="{CB54338F-ADFE-36F7-BEFF-E6D3048EC2E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572464" y="1548937"/>
            <a:ext cx="2630411" cy="4676286"/>
          </a:xfrm>
          <a:prstGeom prst="roundRect">
            <a:avLst>
              <a:gd name="adj" fmla="val 3148"/>
            </a:avLst>
          </a:prstGeom>
          <a:ln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</p:spTree>
    <p:extLst>
      <p:ext uri="{BB962C8B-B14F-4D97-AF65-F5344CB8AC3E}">
        <p14:creationId xmlns:p14="http://schemas.microsoft.com/office/powerpoint/2010/main" val="26787491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xt 2 palstaa otsikoi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30A8C0B7-7F58-218C-5669-B059D574E78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24330" y="1540365"/>
            <a:ext cx="5595470" cy="681598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fi-FI" dirty="0"/>
              <a:t>Tässä ensimmäinen alaotsikko. Mahtuu myös kahdelle riville tähän näin.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4688B898-2F5B-310E-3F72-24FF73839F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4330" y="2221962"/>
            <a:ext cx="5595470" cy="3955001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2F1FE4AA-F8EE-379C-485E-7F9258709EBA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201" y="1540365"/>
            <a:ext cx="5595471" cy="681598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fi-FI" dirty="0"/>
              <a:t>Tässä toinen alaotsikko. Mahtuu myös kahdelle riville tähän näin.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13FA5A28-5ADF-3A9D-FAB9-149BD1C248F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2" y="2221962"/>
            <a:ext cx="5595470" cy="3955001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0" name="Otsikko 1">
            <a:extLst>
              <a:ext uri="{FF2B5EF4-FFF2-40B4-BE49-F238E27FC236}">
                <a16:creationId xmlns:a16="http://schemas.microsoft.com/office/drawing/2014/main" id="{662288D8-0E3D-8188-D95B-AD7A5487F57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546185"/>
            <a:ext cx="10573347" cy="882300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r>
              <a:rPr lang="fi-FI" dirty="0"/>
              <a:t>Tässä kaksi palstaa erillisillä alaotsikoilla</a:t>
            </a:r>
          </a:p>
        </p:txBody>
      </p:sp>
      <p:sp>
        <p:nvSpPr>
          <p:cNvPr id="2" name="Alatunnisteen paikkamerkki 4">
            <a:extLst>
              <a:ext uri="{FF2B5EF4-FFF2-40B4-BE49-F238E27FC236}">
                <a16:creationId xmlns:a16="http://schemas.microsoft.com/office/drawing/2014/main" id="{C6CC5F11-01E2-E475-E00E-7C553F0CEE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11" name="Dian numeron paikkamerkki 5">
            <a:extLst>
              <a:ext uri="{FF2B5EF4-FFF2-40B4-BE49-F238E27FC236}">
                <a16:creationId xmlns:a16="http://schemas.microsoft.com/office/drawing/2014/main" id="{CCF2D970-A641-A532-6D68-FC70183DA3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12" name="Päivämäärän paikkamerkki 3">
            <a:extLst>
              <a:ext uri="{FF2B5EF4-FFF2-40B4-BE49-F238E27FC236}">
                <a16:creationId xmlns:a16="http://schemas.microsoft.com/office/drawing/2014/main" id="{CE660D63-7722-469D-370C-7F22BAEC7C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CF5570BC-D572-2341-AD93-6E1371B199B7}" type="datetime1">
              <a:rPr lang="fi-FI" smtClean="0"/>
              <a:t>7.5.2025</a:t>
            </a:fld>
            <a:endParaRPr lang="fi-FI" dirty="0"/>
          </a:p>
        </p:txBody>
      </p:sp>
      <p:sp>
        <p:nvSpPr>
          <p:cNvPr id="13" name="Sisällön paikkamerkki 11">
            <a:extLst>
              <a:ext uri="{FF2B5EF4-FFF2-40B4-BE49-F238E27FC236}">
                <a16:creationId xmlns:a16="http://schemas.microsoft.com/office/drawing/2014/main" id="{C08E676E-5740-15EC-2344-BD3BBB77CFD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3863" y="268373"/>
            <a:ext cx="10573347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 dirty="0"/>
              <a:t>kategoria- tai aiheotsikko</a:t>
            </a:r>
          </a:p>
        </p:txBody>
      </p:sp>
    </p:spTree>
    <p:extLst>
      <p:ext uri="{BB962C8B-B14F-4D97-AF65-F5344CB8AC3E}">
        <p14:creationId xmlns:p14="http://schemas.microsoft.com/office/powerpoint/2010/main" val="350686552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ystykuvakarusell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isällön paikkamerkki 11">
            <a:extLst>
              <a:ext uri="{FF2B5EF4-FFF2-40B4-BE49-F238E27FC236}">
                <a16:creationId xmlns:a16="http://schemas.microsoft.com/office/drawing/2014/main" id="{6DC25421-23DE-854C-936D-56D4C739B0F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3863" y="268373"/>
            <a:ext cx="10573347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 dirty="0"/>
              <a:t>kategoria- tai aiheotsikko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C502BD84-2D0A-7B92-FE26-1BD451C54A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546185"/>
            <a:ext cx="10573347" cy="882300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r>
              <a:rPr lang="fi-FI" dirty="0"/>
              <a:t>Tässä on paikat kuvasuhteen 9:16 kuvakarusellille (pystykuva) – 2 riviä tekstiä maksimissaan</a:t>
            </a:r>
          </a:p>
        </p:txBody>
      </p:sp>
      <p:sp>
        <p:nvSpPr>
          <p:cNvPr id="7" name="Alatunnisteen paikkamerkki 4">
            <a:extLst>
              <a:ext uri="{FF2B5EF4-FFF2-40B4-BE49-F238E27FC236}">
                <a16:creationId xmlns:a16="http://schemas.microsoft.com/office/drawing/2014/main" id="{7C4965CB-1EDC-9A74-32F3-2D4750E09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60268662-4344-4A49-8B20-1CE0A765C4D5}" type="datetime1">
              <a:rPr lang="fi-FI" smtClean="0"/>
              <a:t>7.5.2025</a:t>
            </a:fld>
            <a:endParaRPr lang="fi-FI" dirty="0"/>
          </a:p>
        </p:txBody>
      </p:sp>
      <p:sp>
        <p:nvSpPr>
          <p:cNvPr id="6" name="Kuvan paikkamerkki 5">
            <a:extLst>
              <a:ext uri="{FF2B5EF4-FFF2-40B4-BE49-F238E27FC236}">
                <a16:creationId xmlns:a16="http://schemas.microsoft.com/office/drawing/2014/main" id="{CB54338F-ADFE-36F7-BEFF-E6D3048EC2E2}"/>
              </a:ext>
            </a:extLst>
          </p:cNvPr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7282756" y="1940417"/>
            <a:ext cx="2196000" cy="3904000"/>
          </a:xfrm>
          <a:prstGeom prst="roundRect">
            <a:avLst>
              <a:gd name="adj" fmla="val 3148"/>
            </a:avLst>
          </a:prstGeom>
          <a:ln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4" name="Kuvan paikkamerkki 5">
            <a:extLst>
              <a:ext uri="{FF2B5EF4-FFF2-40B4-BE49-F238E27FC236}">
                <a16:creationId xmlns:a16="http://schemas.microsoft.com/office/drawing/2014/main" id="{81B19275-A091-8332-C17B-F66598D5C8F4}"/>
              </a:ext>
            </a:extLst>
          </p:cNvPr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416014" y="1940417"/>
            <a:ext cx="2196000" cy="3904000"/>
          </a:xfrm>
          <a:prstGeom prst="roundRect">
            <a:avLst>
              <a:gd name="adj" fmla="val 3148"/>
            </a:avLst>
          </a:prstGeom>
          <a:ln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5" name="Kuvan paikkamerkki 5">
            <a:extLst>
              <a:ext uri="{FF2B5EF4-FFF2-40B4-BE49-F238E27FC236}">
                <a16:creationId xmlns:a16="http://schemas.microsoft.com/office/drawing/2014/main" id="{8034B1DE-B95F-659C-AC9F-21B611EFDE72}"/>
              </a:ext>
            </a:extLst>
          </p:cNvPr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2704928" y="1940417"/>
            <a:ext cx="2196000" cy="3904000"/>
          </a:xfrm>
          <a:prstGeom prst="roundRect">
            <a:avLst>
              <a:gd name="adj" fmla="val 3148"/>
            </a:avLst>
          </a:prstGeom>
          <a:ln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10" name="Kuvan paikkamerkki 5">
            <a:extLst>
              <a:ext uri="{FF2B5EF4-FFF2-40B4-BE49-F238E27FC236}">
                <a16:creationId xmlns:a16="http://schemas.microsoft.com/office/drawing/2014/main" id="{DBBBB53F-B179-6A76-61C5-9956AA889855}"/>
              </a:ext>
            </a:extLst>
          </p:cNvPr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4993842" y="1940417"/>
            <a:ext cx="2196000" cy="3904000"/>
          </a:xfrm>
          <a:prstGeom prst="roundRect">
            <a:avLst>
              <a:gd name="adj" fmla="val 3148"/>
            </a:avLst>
          </a:prstGeom>
          <a:ln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11" name="Kuvan paikkamerkki 5">
            <a:extLst>
              <a:ext uri="{FF2B5EF4-FFF2-40B4-BE49-F238E27FC236}">
                <a16:creationId xmlns:a16="http://schemas.microsoft.com/office/drawing/2014/main" id="{B604DCDA-4853-C436-FAD1-DCCA4B3C7CB1}"/>
              </a:ext>
            </a:extLst>
          </p:cNvPr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9571670" y="1940417"/>
            <a:ext cx="2196000" cy="3904000"/>
          </a:xfrm>
          <a:prstGeom prst="roundRect">
            <a:avLst>
              <a:gd name="adj" fmla="val 3148"/>
            </a:avLst>
          </a:prstGeom>
          <a:ln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13" name="Tekstin paikkamerkki 2">
            <a:extLst>
              <a:ext uri="{FF2B5EF4-FFF2-40B4-BE49-F238E27FC236}">
                <a16:creationId xmlns:a16="http://schemas.microsoft.com/office/drawing/2014/main" id="{AB8AA376-D5BA-9319-4F60-8F9518D19098}"/>
              </a:ext>
            </a:extLst>
          </p:cNvPr>
          <p:cNvSpPr>
            <a:spLocks noGrp="1"/>
          </p:cNvSpPr>
          <p:nvPr>
            <p:ph type="body" idx="29" hasCustomPrompt="1"/>
          </p:nvPr>
        </p:nvSpPr>
        <p:spPr>
          <a:xfrm>
            <a:off x="423863" y="1582973"/>
            <a:ext cx="2192337" cy="302977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Otsikko tai #</a:t>
            </a:r>
          </a:p>
        </p:txBody>
      </p:sp>
      <p:sp>
        <p:nvSpPr>
          <p:cNvPr id="14" name="Sisällön paikkamerkki 3">
            <a:extLst>
              <a:ext uri="{FF2B5EF4-FFF2-40B4-BE49-F238E27FC236}">
                <a16:creationId xmlns:a16="http://schemas.microsoft.com/office/drawing/2014/main" id="{C586648B-F78E-0124-75A6-78B21B721E26}"/>
              </a:ext>
            </a:extLst>
          </p:cNvPr>
          <p:cNvSpPr>
            <a:spLocks noGrp="1"/>
          </p:cNvSpPr>
          <p:nvPr>
            <p:ph sz="half" idx="30" hasCustomPrompt="1"/>
          </p:nvPr>
        </p:nvSpPr>
        <p:spPr>
          <a:xfrm>
            <a:off x="423863" y="5891217"/>
            <a:ext cx="2192337" cy="365125"/>
          </a:xfrm>
        </p:spPr>
        <p:txBody>
          <a:bodyPr/>
          <a:lstStyle/>
          <a:p>
            <a:pPr lvl="0"/>
            <a:r>
              <a:rPr lang="fi-FI" dirty="0"/>
              <a:t>Kuvausteksti</a:t>
            </a:r>
          </a:p>
        </p:txBody>
      </p:sp>
      <p:sp>
        <p:nvSpPr>
          <p:cNvPr id="15" name="Tekstin paikkamerkki 2">
            <a:extLst>
              <a:ext uri="{FF2B5EF4-FFF2-40B4-BE49-F238E27FC236}">
                <a16:creationId xmlns:a16="http://schemas.microsoft.com/office/drawing/2014/main" id="{1C87606F-285F-5320-DE03-D54E44A3ABA7}"/>
              </a:ext>
            </a:extLst>
          </p:cNvPr>
          <p:cNvSpPr>
            <a:spLocks noGrp="1"/>
          </p:cNvSpPr>
          <p:nvPr>
            <p:ph type="body" idx="31" hasCustomPrompt="1"/>
          </p:nvPr>
        </p:nvSpPr>
        <p:spPr>
          <a:xfrm>
            <a:off x="2709863" y="1582973"/>
            <a:ext cx="2192337" cy="302977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Otsikko tai #</a:t>
            </a:r>
          </a:p>
        </p:txBody>
      </p:sp>
      <p:sp>
        <p:nvSpPr>
          <p:cNvPr id="16" name="Sisällön paikkamerkki 3">
            <a:extLst>
              <a:ext uri="{FF2B5EF4-FFF2-40B4-BE49-F238E27FC236}">
                <a16:creationId xmlns:a16="http://schemas.microsoft.com/office/drawing/2014/main" id="{0B652FA5-3A31-33C1-CBD4-AB2715755DE8}"/>
              </a:ext>
            </a:extLst>
          </p:cNvPr>
          <p:cNvSpPr>
            <a:spLocks noGrp="1"/>
          </p:cNvSpPr>
          <p:nvPr>
            <p:ph sz="half" idx="32" hasCustomPrompt="1"/>
          </p:nvPr>
        </p:nvSpPr>
        <p:spPr>
          <a:xfrm>
            <a:off x="2709863" y="5891217"/>
            <a:ext cx="2192337" cy="365125"/>
          </a:xfrm>
        </p:spPr>
        <p:txBody>
          <a:bodyPr/>
          <a:lstStyle/>
          <a:p>
            <a:pPr lvl="0"/>
            <a:r>
              <a:rPr lang="fi-FI" dirty="0"/>
              <a:t>Kuvausteksti</a:t>
            </a:r>
          </a:p>
        </p:txBody>
      </p:sp>
      <p:sp>
        <p:nvSpPr>
          <p:cNvPr id="17" name="Tekstin paikkamerkki 2">
            <a:extLst>
              <a:ext uri="{FF2B5EF4-FFF2-40B4-BE49-F238E27FC236}">
                <a16:creationId xmlns:a16="http://schemas.microsoft.com/office/drawing/2014/main" id="{566A09A5-46D0-7C3D-7B18-B4BF1B5D6268}"/>
              </a:ext>
            </a:extLst>
          </p:cNvPr>
          <p:cNvSpPr>
            <a:spLocks noGrp="1"/>
          </p:cNvSpPr>
          <p:nvPr>
            <p:ph type="body" idx="33" hasCustomPrompt="1"/>
          </p:nvPr>
        </p:nvSpPr>
        <p:spPr>
          <a:xfrm>
            <a:off x="5002213" y="1582973"/>
            <a:ext cx="2192337" cy="302977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Otsikko tai #</a:t>
            </a:r>
          </a:p>
        </p:txBody>
      </p:sp>
      <p:sp>
        <p:nvSpPr>
          <p:cNvPr id="18" name="Sisällön paikkamerkki 3">
            <a:extLst>
              <a:ext uri="{FF2B5EF4-FFF2-40B4-BE49-F238E27FC236}">
                <a16:creationId xmlns:a16="http://schemas.microsoft.com/office/drawing/2014/main" id="{1D4DEA63-4EB6-DB2A-59A0-4C665757331A}"/>
              </a:ext>
            </a:extLst>
          </p:cNvPr>
          <p:cNvSpPr>
            <a:spLocks noGrp="1"/>
          </p:cNvSpPr>
          <p:nvPr>
            <p:ph sz="half" idx="34" hasCustomPrompt="1"/>
          </p:nvPr>
        </p:nvSpPr>
        <p:spPr>
          <a:xfrm>
            <a:off x="5002213" y="5891217"/>
            <a:ext cx="2192337" cy="365125"/>
          </a:xfrm>
        </p:spPr>
        <p:txBody>
          <a:bodyPr/>
          <a:lstStyle/>
          <a:p>
            <a:pPr lvl="0"/>
            <a:r>
              <a:rPr lang="fi-FI" dirty="0"/>
              <a:t>Kuvausteksti</a:t>
            </a:r>
          </a:p>
        </p:txBody>
      </p:sp>
      <p:sp>
        <p:nvSpPr>
          <p:cNvPr id="19" name="Tekstin paikkamerkki 2">
            <a:extLst>
              <a:ext uri="{FF2B5EF4-FFF2-40B4-BE49-F238E27FC236}">
                <a16:creationId xmlns:a16="http://schemas.microsoft.com/office/drawing/2014/main" id="{7E823DB7-1C1B-AC82-C510-BC7F5D6F2DC3}"/>
              </a:ext>
            </a:extLst>
          </p:cNvPr>
          <p:cNvSpPr>
            <a:spLocks noGrp="1"/>
          </p:cNvSpPr>
          <p:nvPr>
            <p:ph type="body" idx="35" hasCustomPrompt="1"/>
          </p:nvPr>
        </p:nvSpPr>
        <p:spPr>
          <a:xfrm>
            <a:off x="7288213" y="1582973"/>
            <a:ext cx="2192337" cy="302977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Otsikko tai #</a:t>
            </a:r>
          </a:p>
        </p:txBody>
      </p:sp>
      <p:sp>
        <p:nvSpPr>
          <p:cNvPr id="20" name="Sisällön paikkamerkki 3">
            <a:extLst>
              <a:ext uri="{FF2B5EF4-FFF2-40B4-BE49-F238E27FC236}">
                <a16:creationId xmlns:a16="http://schemas.microsoft.com/office/drawing/2014/main" id="{3A94A3E1-1C62-4D04-6427-F39505FA5B23}"/>
              </a:ext>
            </a:extLst>
          </p:cNvPr>
          <p:cNvSpPr>
            <a:spLocks noGrp="1"/>
          </p:cNvSpPr>
          <p:nvPr>
            <p:ph sz="half" idx="36" hasCustomPrompt="1"/>
          </p:nvPr>
        </p:nvSpPr>
        <p:spPr>
          <a:xfrm>
            <a:off x="7288213" y="5891217"/>
            <a:ext cx="2192337" cy="365125"/>
          </a:xfrm>
        </p:spPr>
        <p:txBody>
          <a:bodyPr/>
          <a:lstStyle/>
          <a:p>
            <a:pPr lvl="0"/>
            <a:r>
              <a:rPr lang="fi-FI" dirty="0"/>
              <a:t>Kuvausteksti</a:t>
            </a:r>
          </a:p>
        </p:txBody>
      </p:sp>
      <p:sp>
        <p:nvSpPr>
          <p:cNvPr id="21" name="Tekstin paikkamerkki 2">
            <a:extLst>
              <a:ext uri="{FF2B5EF4-FFF2-40B4-BE49-F238E27FC236}">
                <a16:creationId xmlns:a16="http://schemas.microsoft.com/office/drawing/2014/main" id="{0481D3E7-3F57-4647-2031-D7B3B524C625}"/>
              </a:ext>
            </a:extLst>
          </p:cNvPr>
          <p:cNvSpPr>
            <a:spLocks noGrp="1"/>
          </p:cNvSpPr>
          <p:nvPr>
            <p:ph type="body" idx="37" hasCustomPrompt="1"/>
          </p:nvPr>
        </p:nvSpPr>
        <p:spPr>
          <a:xfrm>
            <a:off x="9574213" y="1582973"/>
            <a:ext cx="2192337" cy="302977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Otsikko tai #</a:t>
            </a:r>
          </a:p>
        </p:txBody>
      </p:sp>
      <p:sp>
        <p:nvSpPr>
          <p:cNvPr id="22" name="Sisällön paikkamerkki 3">
            <a:extLst>
              <a:ext uri="{FF2B5EF4-FFF2-40B4-BE49-F238E27FC236}">
                <a16:creationId xmlns:a16="http://schemas.microsoft.com/office/drawing/2014/main" id="{BCCFDFCA-F705-C0D6-5CBA-90E5C2FC39E8}"/>
              </a:ext>
            </a:extLst>
          </p:cNvPr>
          <p:cNvSpPr>
            <a:spLocks noGrp="1"/>
          </p:cNvSpPr>
          <p:nvPr>
            <p:ph sz="half" idx="38" hasCustomPrompt="1"/>
          </p:nvPr>
        </p:nvSpPr>
        <p:spPr>
          <a:xfrm>
            <a:off x="9574213" y="5891217"/>
            <a:ext cx="2192337" cy="365125"/>
          </a:xfrm>
        </p:spPr>
        <p:txBody>
          <a:bodyPr/>
          <a:lstStyle/>
          <a:p>
            <a:pPr lvl="0"/>
            <a:r>
              <a:rPr lang="fi-FI" dirty="0"/>
              <a:t>Kuvausteksti</a:t>
            </a:r>
          </a:p>
        </p:txBody>
      </p:sp>
    </p:spTree>
    <p:extLst>
      <p:ext uri="{BB962C8B-B14F-4D97-AF65-F5344CB8AC3E}">
        <p14:creationId xmlns:p14="http://schemas.microsoft.com/office/powerpoint/2010/main" val="92625096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e-kuvak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isällön paikkamerkki 11">
            <a:extLst>
              <a:ext uri="{FF2B5EF4-FFF2-40B4-BE49-F238E27FC236}">
                <a16:creationId xmlns:a16="http://schemas.microsoft.com/office/drawing/2014/main" id="{6DC25421-23DE-854C-936D-56D4C739B0F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3863" y="268373"/>
            <a:ext cx="10573347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 dirty="0"/>
              <a:t>kategoria- tai aiheotsikko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C502BD84-2D0A-7B92-FE26-1BD451C54A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546185"/>
            <a:ext cx="10573347" cy="882300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r>
              <a:rPr lang="fi-FI" dirty="0"/>
              <a:t>Tässä voi esitellä asioita eri kuvasuhteilla (vaaka, neliö, 4:5 ja pysty) – 2 riviä tekstiä maksimissaan</a:t>
            </a:r>
          </a:p>
        </p:txBody>
      </p:sp>
      <p:sp>
        <p:nvSpPr>
          <p:cNvPr id="7" name="Alatunnisteen paikkamerkki 4">
            <a:extLst>
              <a:ext uri="{FF2B5EF4-FFF2-40B4-BE49-F238E27FC236}">
                <a16:creationId xmlns:a16="http://schemas.microsoft.com/office/drawing/2014/main" id="{7C4965CB-1EDC-9A74-32F3-2D4750E09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441BE68B-9FAB-2D48-ACA5-432EE5B19EB3}" type="datetime1">
              <a:rPr lang="fi-FI" smtClean="0"/>
              <a:t>7.5.2025</a:t>
            </a:fld>
            <a:endParaRPr lang="fi-FI" dirty="0"/>
          </a:p>
        </p:txBody>
      </p:sp>
      <p:sp>
        <p:nvSpPr>
          <p:cNvPr id="6" name="Kuvan paikkamerkki 5">
            <a:extLst>
              <a:ext uri="{FF2B5EF4-FFF2-40B4-BE49-F238E27FC236}">
                <a16:creationId xmlns:a16="http://schemas.microsoft.com/office/drawing/2014/main" id="{CB54338F-ADFE-36F7-BEFF-E6D3048EC2E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9438791" y="1847717"/>
            <a:ext cx="2300287" cy="4089400"/>
          </a:xfrm>
          <a:prstGeom prst="roundRect">
            <a:avLst>
              <a:gd name="adj" fmla="val 3148"/>
            </a:avLst>
          </a:prstGeom>
          <a:ln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4" name="Kuvan paikkamerkki 5">
            <a:extLst>
              <a:ext uri="{FF2B5EF4-FFF2-40B4-BE49-F238E27FC236}">
                <a16:creationId xmlns:a16="http://schemas.microsoft.com/office/drawing/2014/main" id="{7B65C217-94C1-8666-E6D7-328AE50AF9BB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23863" y="2742274"/>
            <a:ext cx="4095967" cy="2303982"/>
          </a:xfrm>
          <a:prstGeom prst="roundRect">
            <a:avLst>
              <a:gd name="adj" fmla="val 2948"/>
            </a:avLst>
          </a:prstGeom>
          <a:ln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5" name="Kuvan paikkamerkki 5">
            <a:extLst>
              <a:ext uri="{FF2B5EF4-FFF2-40B4-BE49-F238E27FC236}">
                <a16:creationId xmlns:a16="http://schemas.microsoft.com/office/drawing/2014/main" id="{E11E21D1-0E51-2C4B-A8D5-476FFA060D34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625959" y="2745969"/>
            <a:ext cx="2300287" cy="2300287"/>
          </a:xfrm>
          <a:prstGeom prst="roundRect">
            <a:avLst>
              <a:gd name="adj" fmla="val 2752"/>
            </a:avLst>
          </a:prstGeom>
          <a:ln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10" name="Kuvan paikkamerkki 5">
            <a:extLst>
              <a:ext uri="{FF2B5EF4-FFF2-40B4-BE49-F238E27FC236}">
                <a16:creationId xmlns:a16="http://schemas.microsoft.com/office/drawing/2014/main" id="{8F116BA9-F3D8-FCF9-0DFB-B592D0B9FCFF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7032375" y="2454738"/>
            <a:ext cx="2300287" cy="2875358"/>
          </a:xfrm>
          <a:prstGeom prst="roundRect">
            <a:avLst>
              <a:gd name="adj" fmla="val 2752"/>
            </a:avLst>
          </a:prstGeom>
          <a:ln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11" name="Tekstin paikkamerkki 2">
            <a:extLst>
              <a:ext uri="{FF2B5EF4-FFF2-40B4-BE49-F238E27FC236}">
                <a16:creationId xmlns:a16="http://schemas.microsoft.com/office/drawing/2014/main" id="{B3E0FF61-6CAA-FC4A-A1A1-9A2C5287709A}"/>
              </a:ext>
            </a:extLst>
          </p:cNvPr>
          <p:cNvSpPr>
            <a:spLocks noGrp="1"/>
          </p:cNvSpPr>
          <p:nvPr>
            <p:ph type="body" idx="29" hasCustomPrompt="1"/>
          </p:nvPr>
        </p:nvSpPr>
        <p:spPr>
          <a:xfrm>
            <a:off x="423862" y="2015862"/>
            <a:ext cx="4095967" cy="681597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Otsikko tai #</a:t>
            </a:r>
          </a:p>
        </p:txBody>
      </p:sp>
      <p:sp>
        <p:nvSpPr>
          <p:cNvPr id="13" name="Sisällön paikkamerkki 3">
            <a:extLst>
              <a:ext uri="{FF2B5EF4-FFF2-40B4-BE49-F238E27FC236}">
                <a16:creationId xmlns:a16="http://schemas.microsoft.com/office/drawing/2014/main" id="{38A07344-F487-7933-7E7B-78E8426D7DAA}"/>
              </a:ext>
            </a:extLst>
          </p:cNvPr>
          <p:cNvSpPr>
            <a:spLocks noGrp="1"/>
          </p:cNvSpPr>
          <p:nvPr>
            <p:ph sz="half" idx="30" hasCustomPrompt="1"/>
          </p:nvPr>
        </p:nvSpPr>
        <p:spPr>
          <a:xfrm>
            <a:off x="423863" y="5135620"/>
            <a:ext cx="4095966" cy="1176195"/>
          </a:xfrm>
        </p:spPr>
        <p:txBody>
          <a:bodyPr/>
          <a:lstStyle/>
          <a:p>
            <a:pPr lvl="0"/>
            <a:r>
              <a:rPr lang="fi-FI" dirty="0"/>
              <a:t>Kuvausteksti</a:t>
            </a:r>
          </a:p>
        </p:txBody>
      </p:sp>
      <p:sp>
        <p:nvSpPr>
          <p:cNvPr id="15" name="Tekstin paikkamerkki 2">
            <a:extLst>
              <a:ext uri="{FF2B5EF4-FFF2-40B4-BE49-F238E27FC236}">
                <a16:creationId xmlns:a16="http://schemas.microsoft.com/office/drawing/2014/main" id="{07D6E599-3A5C-DC83-A85B-386F58726435}"/>
              </a:ext>
            </a:extLst>
          </p:cNvPr>
          <p:cNvSpPr>
            <a:spLocks noGrp="1"/>
          </p:cNvSpPr>
          <p:nvPr>
            <p:ph type="body" idx="31" hasCustomPrompt="1"/>
          </p:nvPr>
        </p:nvSpPr>
        <p:spPr>
          <a:xfrm>
            <a:off x="4627563" y="2015862"/>
            <a:ext cx="2298684" cy="681597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Otsikko tai #</a:t>
            </a:r>
          </a:p>
        </p:txBody>
      </p:sp>
      <p:sp>
        <p:nvSpPr>
          <p:cNvPr id="16" name="Sisällön paikkamerkki 3">
            <a:extLst>
              <a:ext uri="{FF2B5EF4-FFF2-40B4-BE49-F238E27FC236}">
                <a16:creationId xmlns:a16="http://schemas.microsoft.com/office/drawing/2014/main" id="{E0574A77-2D21-707F-D58C-8E384B3D656C}"/>
              </a:ext>
            </a:extLst>
          </p:cNvPr>
          <p:cNvSpPr>
            <a:spLocks noGrp="1"/>
          </p:cNvSpPr>
          <p:nvPr>
            <p:ph sz="half" idx="32" hasCustomPrompt="1"/>
          </p:nvPr>
        </p:nvSpPr>
        <p:spPr>
          <a:xfrm>
            <a:off x="4627563" y="5135620"/>
            <a:ext cx="2298683" cy="1176195"/>
          </a:xfrm>
        </p:spPr>
        <p:txBody>
          <a:bodyPr/>
          <a:lstStyle/>
          <a:p>
            <a:pPr lvl="0"/>
            <a:r>
              <a:rPr lang="fi-FI" dirty="0"/>
              <a:t>Kuvausteksti</a:t>
            </a:r>
          </a:p>
        </p:txBody>
      </p:sp>
      <p:sp>
        <p:nvSpPr>
          <p:cNvPr id="17" name="Tekstin paikkamerkki 2">
            <a:extLst>
              <a:ext uri="{FF2B5EF4-FFF2-40B4-BE49-F238E27FC236}">
                <a16:creationId xmlns:a16="http://schemas.microsoft.com/office/drawing/2014/main" id="{3D5260DE-75B8-CC76-F0B0-6948A3CF623C}"/>
              </a:ext>
            </a:extLst>
          </p:cNvPr>
          <p:cNvSpPr>
            <a:spLocks noGrp="1"/>
          </p:cNvSpPr>
          <p:nvPr>
            <p:ph type="body" idx="33" hasCustomPrompt="1"/>
          </p:nvPr>
        </p:nvSpPr>
        <p:spPr>
          <a:xfrm>
            <a:off x="7027863" y="1722380"/>
            <a:ext cx="2298684" cy="681597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Otsikko tai #</a:t>
            </a:r>
          </a:p>
        </p:txBody>
      </p:sp>
      <p:sp>
        <p:nvSpPr>
          <p:cNvPr id="18" name="Sisällön paikkamerkki 3">
            <a:extLst>
              <a:ext uri="{FF2B5EF4-FFF2-40B4-BE49-F238E27FC236}">
                <a16:creationId xmlns:a16="http://schemas.microsoft.com/office/drawing/2014/main" id="{A6185119-27AC-BC57-B63D-264D62159C88}"/>
              </a:ext>
            </a:extLst>
          </p:cNvPr>
          <p:cNvSpPr>
            <a:spLocks noGrp="1"/>
          </p:cNvSpPr>
          <p:nvPr>
            <p:ph sz="half" idx="34" hasCustomPrompt="1"/>
          </p:nvPr>
        </p:nvSpPr>
        <p:spPr>
          <a:xfrm>
            <a:off x="7027863" y="5374631"/>
            <a:ext cx="2298683" cy="937184"/>
          </a:xfrm>
        </p:spPr>
        <p:txBody>
          <a:bodyPr/>
          <a:lstStyle/>
          <a:p>
            <a:pPr lvl="0"/>
            <a:r>
              <a:rPr lang="fi-FI" dirty="0"/>
              <a:t>Kuvausteksti</a:t>
            </a:r>
          </a:p>
        </p:txBody>
      </p:sp>
      <p:sp>
        <p:nvSpPr>
          <p:cNvPr id="19" name="Tekstin paikkamerkki 2">
            <a:extLst>
              <a:ext uri="{FF2B5EF4-FFF2-40B4-BE49-F238E27FC236}">
                <a16:creationId xmlns:a16="http://schemas.microsoft.com/office/drawing/2014/main" id="{EB51D765-195C-7D87-74CA-2B93A347D465}"/>
              </a:ext>
            </a:extLst>
          </p:cNvPr>
          <p:cNvSpPr>
            <a:spLocks noGrp="1"/>
          </p:cNvSpPr>
          <p:nvPr>
            <p:ph type="body" idx="35" hasCustomPrompt="1"/>
          </p:nvPr>
        </p:nvSpPr>
        <p:spPr>
          <a:xfrm>
            <a:off x="9434513" y="1493007"/>
            <a:ext cx="2298684" cy="310175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Otsikko tai #</a:t>
            </a:r>
          </a:p>
        </p:txBody>
      </p:sp>
      <p:sp>
        <p:nvSpPr>
          <p:cNvPr id="20" name="Sisällön paikkamerkki 3">
            <a:extLst>
              <a:ext uri="{FF2B5EF4-FFF2-40B4-BE49-F238E27FC236}">
                <a16:creationId xmlns:a16="http://schemas.microsoft.com/office/drawing/2014/main" id="{4A24747E-CA5E-283B-9CF6-74D8CB2380C9}"/>
              </a:ext>
            </a:extLst>
          </p:cNvPr>
          <p:cNvSpPr>
            <a:spLocks noGrp="1"/>
          </p:cNvSpPr>
          <p:nvPr>
            <p:ph sz="half" idx="36" hasCustomPrompt="1"/>
          </p:nvPr>
        </p:nvSpPr>
        <p:spPr>
          <a:xfrm>
            <a:off x="9434513" y="5981651"/>
            <a:ext cx="2298683" cy="330163"/>
          </a:xfrm>
        </p:spPr>
        <p:txBody>
          <a:bodyPr/>
          <a:lstStyle/>
          <a:p>
            <a:pPr lvl="0"/>
            <a:r>
              <a:rPr lang="fi-FI" dirty="0"/>
              <a:t>Kuvausteksti</a:t>
            </a:r>
          </a:p>
        </p:txBody>
      </p:sp>
    </p:spTree>
    <p:extLst>
      <p:ext uri="{BB962C8B-B14F-4D97-AF65-F5344CB8AC3E}">
        <p14:creationId xmlns:p14="http://schemas.microsoft.com/office/powerpoint/2010/main" val="374649750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xt puhelin läppäri tabletti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Kuvan paikkamerkki 15">
            <a:extLst>
              <a:ext uri="{FF2B5EF4-FFF2-40B4-BE49-F238E27FC236}">
                <a16:creationId xmlns:a16="http://schemas.microsoft.com/office/drawing/2014/main" id="{C3C8AFBE-AC97-CC73-11A3-6A23F3A4381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492250" y="3307167"/>
            <a:ext cx="1152000" cy="2423708"/>
          </a:xfrm>
          <a:prstGeom prst="roundRect">
            <a:avLst>
              <a:gd name="adj" fmla="val 14439"/>
            </a:avLst>
          </a:prstGeom>
        </p:spPr>
        <p:txBody>
          <a:bodyPr/>
          <a:lstStyle/>
          <a:p>
            <a:r>
              <a:rPr lang="fi-FI" dirty="0"/>
              <a:t>Lisää kuva napsauttamalla kuvaketta</a:t>
            </a:r>
          </a:p>
        </p:txBody>
      </p:sp>
      <p:sp>
        <p:nvSpPr>
          <p:cNvPr id="12" name="Sisällön paikkamerkki 11">
            <a:extLst>
              <a:ext uri="{FF2B5EF4-FFF2-40B4-BE49-F238E27FC236}">
                <a16:creationId xmlns:a16="http://schemas.microsoft.com/office/drawing/2014/main" id="{6DC25421-23DE-854C-936D-56D4C739B0F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3863" y="268373"/>
            <a:ext cx="10573347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 dirty="0"/>
              <a:t>kategoria- tai aiheotsikko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4CA0AA1-1CA7-D550-A11D-2613C726F9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3863" y="1540365"/>
            <a:ext cx="10573347" cy="688485"/>
          </a:xfrm>
        </p:spPr>
        <p:txBody>
          <a:bodyPr spcCol="360000"/>
          <a:lstStyle>
            <a:lvl1pPr>
              <a:lnSpc>
                <a:spcPct val="120000"/>
              </a:lnSpc>
              <a:defRPr/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C502BD84-2D0A-7B92-FE26-1BD451C54A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546185"/>
            <a:ext cx="10573347" cy="882300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r>
              <a:rPr lang="fi-FI" dirty="0"/>
              <a:t>Tässä voi esitellä asioita puhelin-, läppäri- ja tablettinäkymän kautta – </a:t>
            </a:r>
            <a:r>
              <a:rPr lang="fi-FI" dirty="0" err="1"/>
              <a:t>max</a:t>
            </a:r>
            <a:r>
              <a:rPr lang="fi-FI" dirty="0"/>
              <a:t>. 2 riviä tekstiä</a:t>
            </a:r>
          </a:p>
        </p:txBody>
      </p:sp>
      <p:sp>
        <p:nvSpPr>
          <p:cNvPr id="7" name="Alatunnisteen paikkamerkki 4">
            <a:extLst>
              <a:ext uri="{FF2B5EF4-FFF2-40B4-BE49-F238E27FC236}">
                <a16:creationId xmlns:a16="http://schemas.microsoft.com/office/drawing/2014/main" id="{7C4965CB-1EDC-9A74-32F3-2D4750E09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CF7D6AEF-0545-6048-8064-F42477C907E8}" type="datetime1">
              <a:rPr lang="fi-FI" smtClean="0"/>
              <a:t>7.5.2025</a:t>
            </a:fld>
            <a:endParaRPr lang="fi-FI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B0E43B5D-305C-EC82-C725-A412B19658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112420" y="2814475"/>
            <a:ext cx="5105634" cy="295625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70A6B91E-7994-FF47-AA66-07CB44FF787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630167" y="3005245"/>
            <a:ext cx="2117710" cy="276548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3" name="Kuva 12">
            <a:extLst>
              <a:ext uri="{FF2B5EF4-FFF2-40B4-BE49-F238E27FC236}">
                <a16:creationId xmlns:a16="http://schemas.microsoft.com/office/drawing/2014/main" id="{4F3EC2CF-DC6E-4955-C381-EB49338531C6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444118" y="3266504"/>
            <a:ext cx="1256189" cy="2504221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44" name="Kuvan paikkamerkki 43">
            <a:extLst>
              <a:ext uri="{FF2B5EF4-FFF2-40B4-BE49-F238E27FC236}">
                <a16:creationId xmlns:a16="http://schemas.microsoft.com/office/drawing/2014/main" id="{FB61736A-10D1-B6E6-5768-3E3B8E31C51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698875" y="2901950"/>
            <a:ext cx="3930650" cy="2543174"/>
          </a:xfrm>
          <a:prstGeom prst="roundRect">
            <a:avLst>
              <a:gd name="adj" fmla="val 1515"/>
            </a:avLst>
          </a:prstGeom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46" name="Kuvan paikkamerkki 45">
            <a:extLst>
              <a:ext uri="{FF2B5EF4-FFF2-40B4-BE49-F238E27FC236}">
                <a16:creationId xmlns:a16="http://schemas.microsoft.com/office/drawing/2014/main" id="{E9F6191E-DF1B-8E39-0C58-10F1CE9415BD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8712201" y="3092450"/>
            <a:ext cx="1949450" cy="2597150"/>
          </a:xfrm>
          <a:prstGeom prst="roundRect">
            <a:avLst>
              <a:gd name="adj" fmla="val 3342"/>
            </a:avLst>
          </a:prstGeom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</p:spTree>
    <p:extLst>
      <p:ext uri="{BB962C8B-B14F-4D97-AF65-F5344CB8AC3E}">
        <p14:creationId xmlns:p14="http://schemas.microsoft.com/office/powerpoint/2010/main" val="221321625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xt puhelin läppäri tabletti magent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Kuvan paikkamerkki 15">
            <a:extLst>
              <a:ext uri="{FF2B5EF4-FFF2-40B4-BE49-F238E27FC236}">
                <a16:creationId xmlns:a16="http://schemas.microsoft.com/office/drawing/2014/main" id="{C3C8AFBE-AC97-CC73-11A3-6A23F3A4381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492250" y="3307167"/>
            <a:ext cx="1152000" cy="2423708"/>
          </a:xfrm>
          <a:prstGeom prst="roundRect">
            <a:avLst>
              <a:gd name="adj" fmla="val 14439"/>
            </a:avLst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kuva napsauttamalla kuvaketta</a:t>
            </a:r>
          </a:p>
        </p:txBody>
      </p:sp>
      <p:sp>
        <p:nvSpPr>
          <p:cNvPr id="12" name="Sisällön paikkamerkki 11">
            <a:extLst>
              <a:ext uri="{FF2B5EF4-FFF2-40B4-BE49-F238E27FC236}">
                <a16:creationId xmlns:a16="http://schemas.microsoft.com/office/drawing/2014/main" id="{6DC25421-23DE-854C-936D-56D4C739B0F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3863" y="268373"/>
            <a:ext cx="10573347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bg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 dirty="0"/>
              <a:t>kategoria- tai aiheotsikko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4CA0AA1-1CA7-D550-A11D-2613C726F9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3863" y="1540365"/>
            <a:ext cx="10573347" cy="688485"/>
          </a:xfrm>
        </p:spPr>
        <p:txBody>
          <a:bodyPr spcCol="360000"/>
          <a:lstStyle>
            <a:lvl1pPr>
              <a:lnSpc>
                <a:spcPct val="120000"/>
              </a:lnSpc>
              <a:defRPr>
                <a:solidFill>
                  <a:schemeClr val="bg1"/>
                </a:solidFill>
              </a:defRPr>
            </a:lvl1pPr>
            <a:lvl2pPr>
              <a:lnSpc>
                <a:spcPct val="120000"/>
              </a:lnSpc>
              <a:defRPr>
                <a:solidFill>
                  <a:schemeClr val="bg1"/>
                </a:solidFill>
              </a:defRPr>
            </a:lvl2pPr>
            <a:lvl3pPr>
              <a:lnSpc>
                <a:spcPct val="120000"/>
              </a:lnSpc>
              <a:defRPr>
                <a:solidFill>
                  <a:schemeClr val="bg1"/>
                </a:solidFill>
              </a:defRPr>
            </a:lvl3pPr>
            <a:lvl4pPr>
              <a:lnSpc>
                <a:spcPct val="120000"/>
              </a:lnSpc>
              <a:defRPr>
                <a:solidFill>
                  <a:schemeClr val="bg1"/>
                </a:solidFill>
              </a:defRPr>
            </a:lvl4pPr>
            <a:lvl5pPr>
              <a:lnSpc>
                <a:spcPct val="120000"/>
              </a:lnSpc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C502BD84-2D0A-7B92-FE26-1BD451C54A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546185"/>
            <a:ext cx="10573347" cy="8823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Tässä voi esitellä asioita puhelin-, läppäri- ja tablettinäkymän kautta – </a:t>
            </a:r>
            <a:r>
              <a:rPr lang="fi-FI" dirty="0" err="1"/>
              <a:t>max</a:t>
            </a:r>
            <a:r>
              <a:rPr lang="fi-FI" dirty="0"/>
              <a:t>. 2 riviä tekstiä</a:t>
            </a:r>
          </a:p>
        </p:txBody>
      </p:sp>
      <p:sp>
        <p:nvSpPr>
          <p:cNvPr id="7" name="Alatunnisteen paikkamerkki 4">
            <a:extLst>
              <a:ext uri="{FF2B5EF4-FFF2-40B4-BE49-F238E27FC236}">
                <a16:creationId xmlns:a16="http://schemas.microsoft.com/office/drawing/2014/main" id="{7C4965CB-1EDC-9A74-32F3-2D4750E09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870A464-F060-4E12-BC80-B2AE5F264B4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9351852-5733-0F49-BFDA-52AD15DC45B7}" type="datetime1">
              <a:rPr lang="fi-FI" smtClean="0"/>
              <a:t>7.5.2025</a:t>
            </a:fld>
            <a:endParaRPr lang="fi-FI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B0E43B5D-305C-EC82-C725-A412B19658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112420" y="2814475"/>
            <a:ext cx="5105634" cy="295625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70A6B91E-7994-FF47-AA66-07CB44FF787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630167" y="3005245"/>
            <a:ext cx="2117710" cy="276548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3" name="Kuva 12">
            <a:extLst>
              <a:ext uri="{FF2B5EF4-FFF2-40B4-BE49-F238E27FC236}">
                <a16:creationId xmlns:a16="http://schemas.microsoft.com/office/drawing/2014/main" id="{4F3EC2CF-DC6E-4955-C381-EB49338531C6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444118" y="3266504"/>
            <a:ext cx="1256189" cy="2504221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44" name="Kuvan paikkamerkki 43">
            <a:extLst>
              <a:ext uri="{FF2B5EF4-FFF2-40B4-BE49-F238E27FC236}">
                <a16:creationId xmlns:a16="http://schemas.microsoft.com/office/drawing/2014/main" id="{FB61736A-10D1-B6E6-5768-3E3B8E31C51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698875" y="2901950"/>
            <a:ext cx="3930650" cy="2543174"/>
          </a:xfrm>
          <a:prstGeom prst="roundRect">
            <a:avLst>
              <a:gd name="adj" fmla="val 1515"/>
            </a:avLst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46" name="Kuvan paikkamerkki 45">
            <a:extLst>
              <a:ext uri="{FF2B5EF4-FFF2-40B4-BE49-F238E27FC236}">
                <a16:creationId xmlns:a16="http://schemas.microsoft.com/office/drawing/2014/main" id="{E9F6191E-DF1B-8E39-0C58-10F1CE9415BD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8712201" y="3092450"/>
            <a:ext cx="1949450" cy="2597150"/>
          </a:xfrm>
          <a:prstGeom prst="roundRect">
            <a:avLst>
              <a:gd name="adj" fmla="val 3342"/>
            </a:avLst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3802D160-7274-BA2A-49B1-58AAFE2020E3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0997677" y="0"/>
            <a:ext cx="1203512" cy="1203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22262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xt puhelin läppäri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Kuvan paikkamerkki 15">
            <a:extLst>
              <a:ext uri="{FF2B5EF4-FFF2-40B4-BE49-F238E27FC236}">
                <a16:creationId xmlns:a16="http://schemas.microsoft.com/office/drawing/2014/main" id="{C3C8AFBE-AC97-CC73-11A3-6A23F3A4381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188025" y="2364333"/>
            <a:ext cx="1593742" cy="3353094"/>
          </a:xfrm>
          <a:prstGeom prst="roundRect">
            <a:avLst>
              <a:gd name="adj" fmla="val 14439"/>
            </a:avLst>
          </a:prstGeom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2" name="Sisällön paikkamerkki 11">
            <a:extLst>
              <a:ext uri="{FF2B5EF4-FFF2-40B4-BE49-F238E27FC236}">
                <a16:creationId xmlns:a16="http://schemas.microsoft.com/office/drawing/2014/main" id="{6DC25421-23DE-854C-936D-56D4C739B0F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3863" y="268373"/>
            <a:ext cx="10573347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 dirty="0"/>
              <a:t>kategoria- tai aiheotsikko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4CA0AA1-1CA7-D550-A11D-2613C726F9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3863" y="1540365"/>
            <a:ext cx="4235543" cy="688485"/>
          </a:xfrm>
        </p:spPr>
        <p:txBody>
          <a:bodyPr spcCol="360000"/>
          <a:lstStyle>
            <a:lvl1pPr>
              <a:lnSpc>
                <a:spcPct val="120000"/>
              </a:lnSpc>
              <a:defRPr/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C502BD84-2D0A-7B92-FE26-1BD451C54A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546185"/>
            <a:ext cx="10573347" cy="882300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r>
              <a:rPr lang="fi-FI" dirty="0"/>
              <a:t>Tässä voi esitellä asioita puhelin- ja läppärinäkymän kautta – maksimissaan 2 riviä</a:t>
            </a:r>
          </a:p>
        </p:txBody>
      </p:sp>
      <p:sp>
        <p:nvSpPr>
          <p:cNvPr id="7" name="Alatunnisteen paikkamerkki 4">
            <a:extLst>
              <a:ext uri="{FF2B5EF4-FFF2-40B4-BE49-F238E27FC236}">
                <a16:creationId xmlns:a16="http://schemas.microsoft.com/office/drawing/2014/main" id="{7C4965CB-1EDC-9A74-32F3-2D4750E09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6CF23981-4355-1843-B69E-157E8B09EB6C}" type="datetime1">
              <a:rPr lang="fi-FI" smtClean="0"/>
              <a:t>7.5.2025</a:t>
            </a:fld>
            <a:endParaRPr lang="fi-FI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B0E43B5D-305C-EC82-C725-A412B19658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261770" y="1680882"/>
            <a:ext cx="7063422" cy="408984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3" name="Kuva 12">
            <a:extLst>
              <a:ext uri="{FF2B5EF4-FFF2-40B4-BE49-F238E27FC236}">
                <a16:creationId xmlns:a16="http://schemas.microsoft.com/office/drawing/2014/main" id="{4F3EC2CF-DC6E-4955-C381-EB49338531C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119721" y="2306244"/>
            <a:ext cx="1737883" cy="3464481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44" name="Kuvan paikkamerkki 43">
            <a:extLst>
              <a:ext uri="{FF2B5EF4-FFF2-40B4-BE49-F238E27FC236}">
                <a16:creationId xmlns:a16="http://schemas.microsoft.com/office/drawing/2014/main" id="{FB61736A-10D1-B6E6-5768-3E3B8E31C51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070101" y="1805989"/>
            <a:ext cx="5437882" cy="3518370"/>
          </a:xfrm>
          <a:prstGeom prst="roundRect">
            <a:avLst>
              <a:gd name="adj" fmla="val 1515"/>
            </a:avLst>
          </a:prstGeom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</p:spTree>
    <p:extLst>
      <p:ext uri="{BB962C8B-B14F-4D97-AF65-F5344CB8AC3E}">
        <p14:creationId xmlns:p14="http://schemas.microsoft.com/office/powerpoint/2010/main" val="194596338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xt puhelin läppäri magent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Kuvan paikkamerkki 15">
            <a:extLst>
              <a:ext uri="{FF2B5EF4-FFF2-40B4-BE49-F238E27FC236}">
                <a16:creationId xmlns:a16="http://schemas.microsoft.com/office/drawing/2014/main" id="{C3C8AFBE-AC97-CC73-11A3-6A23F3A4381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188025" y="2364333"/>
            <a:ext cx="1593742" cy="3353094"/>
          </a:xfrm>
          <a:prstGeom prst="roundRect">
            <a:avLst>
              <a:gd name="adj" fmla="val 14439"/>
            </a:avLst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kuva napsauttamalla kuvaketta</a:t>
            </a:r>
          </a:p>
        </p:txBody>
      </p:sp>
      <p:sp>
        <p:nvSpPr>
          <p:cNvPr id="12" name="Sisällön paikkamerkki 11">
            <a:extLst>
              <a:ext uri="{FF2B5EF4-FFF2-40B4-BE49-F238E27FC236}">
                <a16:creationId xmlns:a16="http://schemas.microsoft.com/office/drawing/2014/main" id="{6DC25421-23DE-854C-936D-56D4C739B0F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3863" y="268373"/>
            <a:ext cx="10573347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bg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 dirty="0"/>
              <a:t>kategoria- tai aiheotsikko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4CA0AA1-1CA7-D550-A11D-2613C726F9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3863" y="1540365"/>
            <a:ext cx="4235543" cy="688485"/>
          </a:xfrm>
        </p:spPr>
        <p:txBody>
          <a:bodyPr spcCol="360000"/>
          <a:lstStyle>
            <a:lvl1pPr>
              <a:lnSpc>
                <a:spcPct val="120000"/>
              </a:lnSpc>
              <a:defRPr>
                <a:solidFill>
                  <a:schemeClr val="bg1"/>
                </a:solidFill>
              </a:defRPr>
            </a:lvl1pPr>
            <a:lvl2pPr>
              <a:lnSpc>
                <a:spcPct val="120000"/>
              </a:lnSpc>
              <a:defRPr>
                <a:solidFill>
                  <a:schemeClr val="bg1"/>
                </a:solidFill>
              </a:defRPr>
            </a:lvl2pPr>
            <a:lvl3pPr>
              <a:lnSpc>
                <a:spcPct val="120000"/>
              </a:lnSpc>
              <a:defRPr>
                <a:solidFill>
                  <a:schemeClr val="bg1"/>
                </a:solidFill>
              </a:defRPr>
            </a:lvl3pPr>
            <a:lvl4pPr>
              <a:lnSpc>
                <a:spcPct val="120000"/>
              </a:lnSpc>
              <a:defRPr>
                <a:solidFill>
                  <a:schemeClr val="bg1"/>
                </a:solidFill>
              </a:defRPr>
            </a:lvl4pPr>
            <a:lvl5pPr>
              <a:lnSpc>
                <a:spcPct val="120000"/>
              </a:lnSpc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C502BD84-2D0A-7B92-FE26-1BD451C54A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546185"/>
            <a:ext cx="10573347" cy="8823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Tässä voi esitellä asioita puhelin- ja läppärinäkymän kautta – maksimissaan 2 riviä</a:t>
            </a:r>
          </a:p>
        </p:txBody>
      </p:sp>
      <p:sp>
        <p:nvSpPr>
          <p:cNvPr id="7" name="Alatunnisteen paikkamerkki 4">
            <a:extLst>
              <a:ext uri="{FF2B5EF4-FFF2-40B4-BE49-F238E27FC236}">
                <a16:creationId xmlns:a16="http://schemas.microsoft.com/office/drawing/2014/main" id="{7C4965CB-1EDC-9A74-32F3-2D4750E09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870A464-F060-4E12-BC80-B2AE5F264B4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C6E838D-BD07-7D44-8600-8DED432E8216}" type="datetime1">
              <a:rPr lang="fi-FI" smtClean="0"/>
              <a:t>7.5.2025</a:t>
            </a:fld>
            <a:endParaRPr lang="fi-FI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B0E43B5D-305C-EC82-C725-A412B19658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261770" y="1680882"/>
            <a:ext cx="7063422" cy="408984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3" name="Kuva 12">
            <a:extLst>
              <a:ext uri="{FF2B5EF4-FFF2-40B4-BE49-F238E27FC236}">
                <a16:creationId xmlns:a16="http://schemas.microsoft.com/office/drawing/2014/main" id="{4F3EC2CF-DC6E-4955-C381-EB49338531C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119721" y="2306244"/>
            <a:ext cx="1737883" cy="3464481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44" name="Kuvan paikkamerkki 43">
            <a:extLst>
              <a:ext uri="{FF2B5EF4-FFF2-40B4-BE49-F238E27FC236}">
                <a16:creationId xmlns:a16="http://schemas.microsoft.com/office/drawing/2014/main" id="{FB61736A-10D1-B6E6-5768-3E3B8E31C51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070101" y="1805989"/>
            <a:ext cx="5437882" cy="3518370"/>
          </a:xfrm>
          <a:prstGeom prst="roundRect">
            <a:avLst>
              <a:gd name="adj" fmla="val 1515"/>
            </a:avLst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741D0FFC-CFF1-8879-BDD9-66A382BFCA87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0997677" y="0"/>
            <a:ext cx="1203512" cy="1203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340306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xt läppäri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isällön paikkamerkki 11">
            <a:extLst>
              <a:ext uri="{FF2B5EF4-FFF2-40B4-BE49-F238E27FC236}">
                <a16:creationId xmlns:a16="http://schemas.microsoft.com/office/drawing/2014/main" id="{6DC25421-23DE-854C-936D-56D4C739B0F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3863" y="268373"/>
            <a:ext cx="10573347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 dirty="0"/>
              <a:t>kategoria- tai aiheotsikko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4CA0AA1-1CA7-D550-A11D-2613C726F9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3864" y="1540365"/>
            <a:ext cx="3959878" cy="4356170"/>
          </a:xfrm>
        </p:spPr>
        <p:txBody>
          <a:bodyPr spcCol="360000"/>
          <a:lstStyle>
            <a:lvl1pPr>
              <a:lnSpc>
                <a:spcPct val="120000"/>
              </a:lnSpc>
              <a:defRPr/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C502BD84-2D0A-7B92-FE26-1BD451C54A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546185"/>
            <a:ext cx="10573347" cy="882300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r>
              <a:rPr lang="fi-FI" dirty="0"/>
              <a:t>Tässä voi esitellä asioita läppärinäkymän kautta – maksimissaan kaksi riviä tekstiä mahtuu tähän</a:t>
            </a:r>
          </a:p>
        </p:txBody>
      </p:sp>
      <p:sp>
        <p:nvSpPr>
          <p:cNvPr id="7" name="Alatunnisteen paikkamerkki 4">
            <a:extLst>
              <a:ext uri="{FF2B5EF4-FFF2-40B4-BE49-F238E27FC236}">
                <a16:creationId xmlns:a16="http://schemas.microsoft.com/office/drawing/2014/main" id="{7C4965CB-1EDC-9A74-32F3-2D4750E09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D579C31A-4454-D141-BC30-376EB70FF447}" type="datetime1">
              <a:rPr lang="fi-FI" smtClean="0"/>
              <a:t>7.5.2025</a:t>
            </a:fld>
            <a:endParaRPr lang="fi-FI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B0E43B5D-305C-EC82-C725-A412B19658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659406" y="1680882"/>
            <a:ext cx="7063422" cy="408984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44" name="Kuvan paikkamerkki 43">
            <a:extLst>
              <a:ext uri="{FF2B5EF4-FFF2-40B4-BE49-F238E27FC236}">
                <a16:creationId xmlns:a16="http://schemas.microsoft.com/office/drawing/2014/main" id="{FB61736A-10D1-B6E6-5768-3E3B8E31C51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467737" y="1805989"/>
            <a:ext cx="5437882" cy="3518370"/>
          </a:xfrm>
          <a:prstGeom prst="roundRect">
            <a:avLst>
              <a:gd name="adj" fmla="val 1515"/>
            </a:avLst>
          </a:prstGeom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</p:spTree>
    <p:extLst>
      <p:ext uri="{BB962C8B-B14F-4D97-AF65-F5344CB8AC3E}">
        <p14:creationId xmlns:p14="http://schemas.microsoft.com/office/powerpoint/2010/main" val="289581465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xt läppäri magent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isällön paikkamerkki 11">
            <a:extLst>
              <a:ext uri="{FF2B5EF4-FFF2-40B4-BE49-F238E27FC236}">
                <a16:creationId xmlns:a16="http://schemas.microsoft.com/office/drawing/2014/main" id="{6DC25421-23DE-854C-936D-56D4C739B0F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3863" y="268373"/>
            <a:ext cx="10573347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bg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 dirty="0"/>
              <a:t>kategoria- tai aiheotsikko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4CA0AA1-1CA7-D550-A11D-2613C726F9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3864" y="1540365"/>
            <a:ext cx="3959878" cy="4356170"/>
          </a:xfrm>
        </p:spPr>
        <p:txBody>
          <a:bodyPr spcCol="360000"/>
          <a:lstStyle>
            <a:lvl1pPr>
              <a:lnSpc>
                <a:spcPct val="120000"/>
              </a:lnSpc>
              <a:defRPr>
                <a:solidFill>
                  <a:schemeClr val="bg1"/>
                </a:solidFill>
              </a:defRPr>
            </a:lvl1pPr>
            <a:lvl2pPr>
              <a:lnSpc>
                <a:spcPct val="120000"/>
              </a:lnSpc>
              <a:defRPr>
                <a:solidFill>
                  <a:schemeClr val="bg1"/>
                </a:solidFill>
              </a:defRPr>
            </a:lvl2pPr>
            <a:lvl3pPr>
              <a:lnSpc>
                <a:spcPct val="120000"/>
              </a:lnSpc>
              <a:defRPr>
                <a:solidFill>
                  <a:schemeClr val="bg1"/>
                </a:solidFill>
              </a:defRPr>
            </a:lvl3pPr>
            <a:lvl4pPr>
              <a:lnSpc>
                <a:spcPct val="120000"/>
              </a:lnSpc>
              <a:defRPr>
                <a:solidFill>
                  <a:schemeClr val="bg1"/>
                </a:solidFill>
              </a:defRPr>
            </a:lvl4pPr>
            <a:lvl5pPr>
              <a:lnSpc>
                <a:spcPct val="120000"/>
              </a:lnSpc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C502BD84-2D0A-7B92-FE26-1BD451C54A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546185"/>
            <a:ext cx="10573347" cy="8823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Tässä voi esitellä asioita läppärinäkymän kautta – maksimissaan kaksi riviä tekstiä mahtuu tähän</a:t>
            </a:r>
          </a:p>
        </p:txBody>
      </p:sp>
      <p:sp>
        <p:nvSpPr>
          <p:cNvPr id="7" name="Alatunnisteen paikkamerkki 4">
            <a:extLst>
              <a:ext uri="{FF2B5EF4-FFF2-40B4-BE49-F238E27FC236}">
                <a16:creationId xmlns:a16="http://schemas.microsoft.com/office/drawing/2014/main" id="{7C4965CB-1EDC-9A74-32F3-2D4750E09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870A464-F060-4E12-BC80-B2AE5F264B4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DB13F2-EDE7-C14F-8FF0-2155FF576262}" type="datetime1">
              <a:rPr lang="fi-FI" smtClean="0"/>
              <a:t>7.5.2025</a:t>
            </a:fld>
            <a:endParaRPr lang="fi-FI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B0E43B5D-305C-EC82-C725-A412B19658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659406" y="1680882"/>
            <a:ext cx="7063422" cy="408984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44" name="Kuvan paikkamerkki 43">
            <a:extLst>
              <a:ext uri="{FF2B5EF4-FFF2-40B4-BE49-F238E27FC236}">
                <a16:creationId xmlns:a16="http://schemas.microsoft.com/office/drawing/2014/main" id="{FB61736A-10D1-B6E6-5768-3E3B8E31C51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467737" y="1805989"/>
            <a:ext cx="5437882" cy="3518370"/>
          </a:xfrm>
          <a:prstGeom prst="roundRect">
            <a:avLst>
              <a:gd name="adj" fmla="val 1515"/>
            </a:avLst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0222F9D6-6005-C170-967C-F2672ECB7ED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997677" y="0"/>
            <a:ext cx="1203512" cy="1203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27802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xt puhelin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Kuvan paikkamerkki 15">
            <a:extLst>
              <a:ext uri="{FF2B5EF4-FFF2-40B4-BE49-F238E27FC236}">
                <a16:creationId xmlns:a16="http://schemas.microsoft.com/office/drawing/2014/main" id="{C3C8AFBE-AC97-CC73-11A3-6A23F3A4381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233629" y="1611902"/>
            <a:ext cx="2125569" cy="4472012"/>
          </a:xfrm>
          <a:prstGeom prst="roundRect">
            <a:avLst>
              <a:gd name="adj" fmla="val 14439"/>
            </a:avLst>
          </a:prstGeom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12" name="Sisällön paikkamerkki 11">
            <a:extLst>
              <a:ext uri="{FF2B5EF4-FFF2-40B4-BE49-F238E27FC236}">
                <a16:creationId xmlns:a16="http://schemas.microsoft.com/office/drawing/2014/main" id="{6DC25421-23DE-854C-936D-56D4C739B0F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3863" y="268373"/>
            <a:ext cx="10573347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 dirty="0"/>
              <a:t>kategoria- tai aiheotsikko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4CA0AA1-1CA7-D550-A11D-2613C726F9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3863" y="1540365"/>
            <a:ext cx="7274578" cy="4620567"/>
          </a:xfrm>
        </p:spPr>
        <p:txBody>
          <a:bodyPr spcCol="360000"/>
          <a:lstStyle>
            <a:lvl1pPr>
              <a:lnSpc>
                <a:spcPct val="120000"/>
              </a:lnSpc>
              <a:defRPr/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C502BD84-2D0A-7B92-FE26-1BD451C54A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546185"/>
            <a:ext cx="10573347" cy="882300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r>
              <a:rPr lang="fi-FI" dirty="0"/>
              <a:t>Tässä voi esitellä asioita puhelinnäkymän kautta – tekstiä mahtuu maksimissaan kaksi riviä tähän</a:t>
            </a:r>
          </a:p>
        </p:txBody>
      </p:sp>
      <p:sp>
        <p:nvSpPr>
          <p:cNvPr id="7" name="Alatunnisteen paikkamerkki 4">
            <a:extLst>
              <a:ext uri="{FF2B5EF4-FFF2-40B4-BE49-F238E27FC236}">
                <a16:creationId xmlns:a16="http://schemas.microsoft.com/office/drawing/2014/main" id="{7C4965CB-1EDC-9A74-32F3-2D4750E09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AD573535-D29C-B14B-B44B-6491035C439A}" type="datetime1">
              <a:rPr lang="fi-FI" smtClean="0"/>
              <a:t>7.5.2025</a:t>
            </a:fld>
            <a:endParaRPr lang="fi-FI" dirty="0"/>
          </a:p>
        </p:txBody>
      </p:sp>
      <p:pic>
        <p:nvPicPr>
          <p:cNvPr id="13" name="Kuva 12">
            <a:extLst>
              <a:ext uri="{FF2B5EF4-FFF2-40B4-BE49-F238E27FC236}">
                <a16:creationId xmlns:a16="http://schemas.microsoft.com/office/drawing/2014/main" id="{4F3EC2CF-DC6E-4955-C381-EB49338531C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45154" y="1540365"/>
            <a:ext cx="2317809" cy="462056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78066288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xt puhelin magent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Kuvan paikkamerkki 15">
            <a:extLst>
              <a:ext uri="{FF2B5EF4-FFF2-40B4-BE49-F238E27FC236}">
                <a16:creationId xmlns:a16="http://schemas.microsoft.com/office/drawing/2014/main" id="{C3C8AFBE-AC97-CC73-11A3-6A23F3A4381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233629" y="1611902"/>
            <a:ext cx="2125569" cy="4472012"/>
          </a:xfrm>
          <a:prstGeom prst="roundRect">
            <a:avLst>
              <a:gd name="adj" fmla="val 14439"/>
            </a:avLst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kuva napsauttamalla kuvaketta</a:t>
            </a:r>
          </a:p>
        </p:txBody>
      </p:sp>
      <p:sp>
        <p:nvSpPr>
          <p:cNvPr id="12" name="Sisällön paikkamerkki 11">
            <a:extLst>
              <a:ext uri="{FF2B5EF4-FFF2-40B4-BE49-F238E27FC236}">
                <a16:creationId xmlns:a16="http://schemas.microsoft.com/office/drawing/2014/main" id="{6DC25421-23DE-854C-936D-56D4C739B0F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3863" y="268373"/>
            <a:ext cx="10573347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bg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 dirty="0"/>
              <a:t>kategoria- tai aiheotsikko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4CA0AA1-1CA7-D550-A11D-2613C726F9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3863" y="1540365"/>
            <a:ext cx="7274578" cy="4620567"/>
          </a:xfrm>
        </p:spPr>
        <p:txBody>
          <a:bodyPr spcCol="360000"/>
          <a:lstStyle>
            <a:lvl1pPr>
              <a:lnSpc>
                <a:spcPct val="120000"/>
              </a:lnSpc>
              <a:defRPr>
                <a:solidFill>
                  <a:schemeClr val="bg1"/>
                </a:solidFill>
              </a:defRPr>
            </a:lvl1pPr>
            <a:lvl2pPr>
              <a:lnSpc>
                <a:spcPct val="120000"/>
              </a:lnSpc>
              <a:defRPr>
                <a:solidFill>
                  <a:schemeClr val="bg1"/>
                </a:solidFill>
              </a:defRPr>
            </a:lvl2pPr>
            <a:lvl3pPr>
              <a:lnSpc>
                <a:spcPct val="120000"/>
              </a:lnSpc>
              <a:defRPr>
                <a:solidFill>
                  <a:schemeClr val="bg1"/>
                </a:solidFill>
              </a:defRPr>
            </a:lvl3pPr>
            <a:lvl4pPr>
              <a:lnSpc>
                <a:spcPct val="120000"/>
              </a:lnSpc>
              <a:defRPr>
                <a:solidFill>
                  <a:schemeClr val="bg1"/>
                </a:solidFill>
              </a:defRPr>
            </a:lvl4pPr>
            <a:lvl5pPr>
              <a:lnSpc>
                <a:spcPct val="120000"/>
              </a:lnSpc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C502BD84-2D0A-7B92-FE26-1BD451C54A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546185"/>
            <a:ext cx="10573347" cy="8823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Tässä voi esitellä asioita puhelinnäkymän kautta – tekstiä mahtuu maksimissaan kaksi riviä tähän</a:t>
            </a:r>
          </a:p>
        </p:txBody>
      </p:sp>
      <p:sp>
        <p:nvSpPr>
          <p:cNvPr id="7" name="Alatunnisteen paikkamerkki 4">
            <a:extLst>
              <a:ext uri="{FF2B5EF4-FFF2-40B4-BE49-F238E27FC236}">
                <a16:creationId xmlns:a16="http://schemas.microsoft.com/office/drawing/2014/main" id="{7C4965CB-1EDC-9A74-32F3-2D4750E09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870A464-F060-4E12-BC80-B2AE5F264B4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6917F0D-5DF1-4447-AA94-296043D8A1B3}" type="datetime1">
              <a:rPr lang="fi-FI" smtClean="0"/>
              <a:t>7.5.2025</a:t>
            </a:fld>
            <a:endParaRPr lang="fi-FI" dirty="0"/>
          </a:p>
        </p:txBody>
      </p:sp>
      <p:pic>
        <p:nvPicPr>
          <p:cNvPr id="13" name="Kuva 12">
            <a:extLst>
              <a:ext uri="{FF2B5EF4-FFF2-40B4-BE49-F238E27FC236}">
                <a16:creationId xmlns:a16="http://schemas.microsoft.com/office/drawing/2014/main" id="{4F3EC2CF-DC6E-4955-C381-EB49338531C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45154" y="1540365"/>
            <a:ext cx="2317809" cy="462056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4" name="Kuva 3">
            <a:extLst>
              <a:ext uri="{FF2B5EF4-FFF2-40B4-BE49-F238E27FC236}">
                <a16:creationId xmlns:a16="http://schemas.microsoft.com/office/drawing/2014/main" id="{AED89491-C749-A5AF-7CBE-2C79E686E30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997677" y="0"/>
            <a:ext cx="1203512" cy="1203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5648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xt 3 palstaa otsikoi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30A8C0B7-7F58-218C-5669-B059D574E78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24330" y="1550529"/>
            <a:ext cx="3709520" cy="681597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fi-FI" dirty="0"/>
              <a:t>Tässä ensimmäinen alaotsikko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4688B898-2F5B-310E-3F72-24FF73839F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4330" y="2279650"/>
            <a:ext cx="3709520" cy="3897314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2F1FE4AA-F8EE-379C-485E-7F9258709EBA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8058145" y="1550529"/>
            <a:ext cx="3709525" cy="681597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fi-FI" dirty="0"/>
              <a:t>Tässä kolmas alaotsikko niinikään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13FA5A28-5ADF-3A9D-FAB9-149BD1C248F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058145" y="2279649"/>
            <a:ext cx="3709525" cy="3897315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0" name="Otsikko 1">
            <a:extLst>
              <a:ext uri="{FF2B5EF4-FFF2-40B4-BE49-F238E27FC236}">
                <a16:creationId xmlns:a16="http://schemas.microsoft.com/office/drawing/2014/main" id="{662288D8-0E3D-8188-D95B-AD7A5487F57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546185"/>
            <a:ext cx="10573347" cy="882300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r>
              <a:rPr lang="fi-FI" dirty="0"/>
              <a:t>Tässä kolme palstaa erillisillä pääotsikoilla</a:t>
            </a:r>
          </a:p>
        </p:txBody>
      </p:sp>
      <p:sp>
        <p:nvSpPr>
          <p:cNvPr id="12" name="Tekstin paikkamerkki 2">
            <a:extLst>
              <a:ext uri="{FF2B5EF4-FFF2-40B4-BE49-F238E27FC236}">
                <a16:creationId xmlns:a16="http://schemas.microsoft.com/office/drawing/2014/main" id="{42ED12F2-F667-E188-16F5-55CD2AA59A1E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4241238" y="1550529"/>
            <a:ext cx="3709519" cy="681597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fi-FI" dirty="0"/>
              <a:t>Tässä toinen alaotsikko myös</a:t>
            </a:r>
          </a:p>
        </p:txBody>
      </p:sp>
      <p:sp>
        <p:nvSpPr>
          <p:cNvPr id="13" name="Sisällön paikkamerkki 3">
            <a:extLst>
              <a:ext uri="{FF2B5EF4-FFF2-40B4-BE49-F238E27FC236}">
                <a16:creationId xmlns:a16="http://schemas.microsoft.com/office/drawing/2014/main" id="{738002B0-8DAA-991F-A6A7-FB65895C6F8A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4241238" y="2279650"/>
            <a:ext cx="3709519" cy="389731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2" name="Alatunnisteen paikkamerkki 4">
            <a:extLst>
              <a:ext uri="{FF2B5EF4-FFF2-40B4-BE49-F238E27FC236}">
                <a16:creationId xmlns:a16="http://schemas.microsoft.com/office/drawing/2014/main" id="{F2537A08-DCBA-129B-69A5-C8299D0635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11" name="Dian numeron paikkamerkki 5">
            <a:extLst>
              <a:ext uri="{FF2B5EF4-FFF2-40B4-BE49-F238E27FC236}">
                <a16:creationId xmlns:a16="http://schemas.microsoft.com/office/drawing/2014/main" id="{373AA8B2-2F3E-3E48-6CC8-DCBD2753C3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14" name="Päivämäärän paikkamerkki 3">
            <a:extLst>
              <a:ext uri="{FF2B5EF4-FFF2-40B4-BE49-F238E27FC236}">
                <a16:creationId xmlns:a16="http://schemas.microsoft.com/office/drawing/2014/main" id="{D56DDF6C-C48B-8803-3910-6D7231371A6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D2D1D020-0755-4444-A729-79BF89D4D7B8}" type="datetime1">
              <a:rPr lang="fi-FI" smtClean="0"/>
              <a:t>7.5.2025</a:t>
            </a:fld>
            <a:endParaRPr lang="fi-FI" dirty="0"/>
          </a:p>
        </p:txBody>
      </p:sp>
      <p:sp>
        <p:nvSpPr>
          <p:cNvPr id="15" name="Sisällön paikkamerkki 11">
            <a:extLst>
              <a:ext uri="{FF2B5EF4-FFF2-40B4-BE49-F238E27FC236}">
                <a16:creationId xmlns:a16="http://schemas.microsoft.com/office/drawing/2014/main" id="{3A016877-3A3D-44A6-363B-0EAAF98AFE26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3863" y="268373"/>
            <a:ext cx="10573347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 dirty="0"/>
              <a:t>kategoria- tai aiheotsikko</a:t>
            </a:r>
          </a:p>
        </p:txBody>
      </p:sp>
    </p:spTree>
    <p:extLst>
      <p:ext uri="{BB962C8B-B14F-4D97-AF65-F5344CB8AC3E}">
        <p14:creationId xmlns:p14="http://schemas.microsoft.com/office/powerpoint/2010/main" val="258627839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helin läppäri tabletti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latunnisteen paikkamerkki 4">
            <a:extLst>
              <a:ext uri="{FF2B5EF4-FFF2-40B4-BE49-F238E27FC236}">
                <a16:creationId xmlns:a16="http://schemas.microsoft.com/office/drawing/2014/main" id="{7C4965CB-1EDC-9A74-32F3-2D4750E09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60F6F76A-07A4-614E-ABBA-CA88CAA00509}" type="datetime1">
              <a:rPr lang="fi-FI" smtClean="0"/>
              <a:t>7.5.2025</a:t>
            </a:fld>
            <a:endParaRPr lang="fi-FI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B0E43B5D-305C-EC82-C725-A412B19658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469403" y="1671527"/>
            <a:ext cx="6166768" cy="357066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70A6B91E-7994-FF47-AA66-07CB44FF787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014002" y="1901946"/>
            <a:ext cx="2557846" cy="334024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3" name="Kuva 12">
            <a:extLst>
              <a:ext uri="{FF2B5EF4-FFF2-40B4-BE49-F238E27FC236}">
                <a16:creationId xmlns:a16="http://schemas.microsoft.com/office/drawing/2014/main" id="{4F3EC2CF-DC6E-4955-C381-EB49338531C6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94227" y="2217504"/>
            <a:ext cx="1517270" cy="302468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7" name="Kuvan paikkamerkki 15">
            <a:extLst>
              <a:ext uri="{FF2B5EF4-FFF2-40B4-BE49-F238E27FC236}">
                <a16:creationId xmlns:a16="http://schemas.microsoft.com/office/drawing/2014/main" id="{6334BDF4-D4F0-7C6D-F7FF-4066195606C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57137" y="2265374"/>
            <a:ext cx="1391427" cy="2927442"/>
          </a:xfrm>
          <a:prstGeom prst="roundRect">
            <a:avLst>
              <a:gd name="adj" fmla="val 14439"/>
            </a:avLst>
          </a:prstGeom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28" name="Kuvan paikkamerkki 43">
            <a:extLst>
              <a:ext uri="{FF2B5EF4-FFF2-40B4-BE49-F238E27FC236}">
                <a16:creationId xmlns:a16="http://schemas.microsoft.com/office/drawing/2014/main" id="{0F595C8B-6F4A-C27F-7D77-ECEE49F847CC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171488" y="1782978"/>
            <a:ext cx="4747580" cy="3071737"/>
          </a:xfrm>
          <a:prstGeom prst="roundRect">
            <a:avLst>
              <a:gd name="adj" fmla="val 1515"/>
            </a:avLst>
          </a:prstGeom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29" name="Kuvan paikkamerkki 45">
            <a:extLst>
              <a:ext uri="{FF2B5EF4-FFF2-40B4-BE49-F238E27FC236}">
                <a16:creationId xmlns:a16="http://schemas.microsoft.com/office/drawing/2014/main" id="{3FD5BDB4-8FDD-4CB6-717E-42249E07EB65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9105900" y="2003603"/>
            <a:ext cx="2371725" cy="3149422"/>
          </a:xfrm>
          <a:prstGeom prst="roundRect">
            <a:avLst>
              <a:gd name="adj" fmla="val 3342"/>
            </a:avLst>
          </a:prstGeom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</p:spTree>
    <p:extLst>
      <p:ext uri="{BB962C8B-B14F-4D97-AF65-F5344CB8AC3E}">
        <p14:creationId xmlns:p14="http://schemas.microsoft.com/office/powerpoint/2010/main" val="1127214848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helin läppäri tabletti magent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Kuvan paikkamerkki 15">
            <a:extLst>
              <a:ext uri="{FF2B5EF4-FFF2-40B4-BE49-F238E27FC236}">
                <a16:creationId xmlns:a16="http://schemas.microsoft.com/office/drawing/2014/main" id="{C3C8AFBE-AC97-CC73-11A3-6A23F3A4381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57137" y="2265374"/>
            <a:ext cx="1391427" cy="2927442"/>
          </a:xfrm>
          <a:prstGeom prst="roundRect">
            <a:avLst>
              <a:gd name="adj" fmla="val 14439"/>
            </a:avLst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kuva napsauttamalla kuvaketta</a:t>
            </a:r>
          </a:p>
        </p:txBody>
      </p:sp>
      <p:sp>
        <p:nvSpPr>
          <p:cNvPr id="7" name="Alatunnisteen paikkamerkki 4">
            <a:extLst>
              <a:ext uri="{FF2B5EF4-FFF2-40B4-BE49-F238E27FC236}">
                <a16:creationId xmlns:a16="http://schemas.microsoft.com/office/drawing/2014/main" id="{7C4965CB-1EDC-9A74-32F3-2D4750E09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870A464-F060-4E12-BC80-B2AE5F264B4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B85F70C-2B40-6841-91AF-30A5267B6FCB}" type="datetime1">
              <a:rPr lang="fi-FI" smtClean="0"/>
              <a:t>7.5.2025</a:t>
            </a:fld>
            <a:endParaRPr lang="fi-FI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B0E43B5D-305C-EC82-C725-A412B19658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469403" y="1671527"/>
            <a:ext cx="6166768" cy="357066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70A6B91E-7994-FF47-AA66-07CB44FF787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014002" y="1901946"/>
            <a:ext cx="2557846" cy="334024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3" name="Kuva 12">
            <a:extLst>
              <a:ext uri="{FF2B5EF4-FFF2-40B4-BE49-F238E27FC236}">
                <a16:creationId xmlns:a16="http://schemas.microsoft.com/office/drawing/2014/main" id="{4F3EC2CF-DC6E-4955-C381-EB49338531C6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94227" y="2217504"/>
            <a:ext cx="1517270" cy="302468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44" name="Kuvan paikkamerkki 43">
            <a:extLst>
              <a:ext uri="{FF2B5EF4-FFF2-40B4-BE49-F238E27FC236}">
                <a16:creationId xmlns:a16="http://schemas.microsoft.com/office/drawing/2014/main" id="{FB61736A-10D1-B6E6-5768-3E3B8E31C51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171488" y="1782978"/>
            <a:ext cx="4747580" cy="3071737"/>
          </a:xfrm>
          <a:prstGeom prst="roundRect">
            <a:avLst>
              <a:gd name="adj" fmla="val 1515"/>
            </a:avLst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46" name="Kuvan paikkamerkki 45">
            <a:extLst>
              <a:ext uri="{FF2B5EF4-FFF2-40B4-BE49-F238E27FC236}">
                <a16:creationId xmlns:a16="http://schemas.microsoft.com/office/drawing/2014/main" id="{E9F6191E-DF1B-8E39-0C58-10F1CE9415BD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9105900" y="2003603"/>
            <a:ext cx="2371725" cy="3149422"/>
          </a:xfrm>
          <a:prstGeom prst="roundRect">
            <a:avLst>
              <a:gd name="adj" fmla="val 3342"/>
            </a:avLst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pic>
        <p:nvPicPr>
          <p:cNvPr id="2" name="Kuva 1">
            <a:extLst>
              <a:ext uri="{FF2B5EF4-FFF2-40B4-BE49-F238E27FC236}">
                <a16:creationId xmlns:a16="http://schemas.microsoft.com/office/drawing/2014/main" id="{D1C023A2-C4FA-EC8F-EE5B-BF43A1AFB916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0997677" y="0"/>
            <a:ext cx="1203512" cy="1203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053366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helin läppäri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latunnisteen paikkamerkki 4">
            <a:extLst>
              <a:ext uri="{FF2B5EF4-FFF2-40B4-BE49-F238E27FC236}">
                <a16:creationId xmlns:a16="http://schemas.microsoft.com/office/drawing/2014/main" id="{7C4965CB-1EDC-9A74-32F3-2D4750E09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39167423-C298-BF4F-8127-7B8F9A930EF4}" type="datetime1">
              <a:rPr lang="fi-FI" smtClean="0"/>
              <a:t>7.5.2025</a:t>
            </a:fld>
            <a:endParaRPr lang="fi-FI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B0E43B5D-305C-EC82-C725-A412B19658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58262" y="1210235"/>
            <a:ext cx="7999957" cy="463211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3" name="Kuva 12">
            <a:extLst>
              <a:ext uri="{FF2B5EF4-FFF2-40B4-BE49-F238E27FC236}">
                <a16:creationId xmlns:a16="http://schemas.microsoft.com/office/drawing/2014/main" id="{4F3EC2CF-DC6E-4955-C381-EB49338531C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14211" y="1832915"/>
            <a:ext cx="1968308" cy="392383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7" name="Kuvan paikkamerkki 15">
            <a:extLst>
              <a:ext uri="{FF2B5EF4-FFF2-40B4-BE49-F238E27FC236}">
                <a16:creationId xmlns:a16="http://schemas.microsoft.com/office/drawing/2014/main" id="{6334BDF4-D4F0-7C6D-F7FF-4066195606C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190127" y="1894447"/>
            <a:ext cx="1805055" cy="3797680"/>
          </a:xfrm>
          <a:prstGeom prst="roundRect">
            <a:avLst>
              <a:gd name="adj" fmla="val 14439"/>
            </a:avLst>
          </a:prstGeom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28" name="Kuvan paikkamerkki 43">
            <a:extLst>
              <a:ext uri="{FF2B5EF4-FFF2-40B4-BE49-F238E27FC236}">
                <a16:creationId xmlns:a16="http://schemas.microsoft.com/office/drawing/2014/main" id="{0F595C8B-6F4A-C27F-7D77-ECEE49F847CC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282849" y="1351436"/>
            <a:ext cx="6158889" cy="3984870"/>
          </a:xfrm>
          <a:prstGeom prst="roundRect">
            <a:avLst>
              <a:gd name="adj" fmla="val 1515"/>
            </a:avLst>
          </a:prstGeom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</p:spTree>
    <p:extLst>
      <p:ext uri="{BB962C8B-B14F-4D97-AF65-F5344CB8AC3E}">
        <p14:creationId xmlns:p14="http://schemas.microsoft.com/office/powerpoint/2010/main" val="353161565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helin läppäri magent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latunnisteen paikkamerkki 4">
            <a:extLst>
              <a:ext uri="{FF2B5EF4-FFF2-40B4-BE49-F238E27FC236}">
                <a16:creationId xmlns:a16="http://schemas.microsoft.com/office/drawing/2014/main" id="{7C4965CB-1EDC-9A74-32F3-2D4750E09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870A464-F060-4E12-BC80-B2AE5F264B4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860DBEB-C04E-5049-90E7-48C0299B3E00}" type="datetime1">
              <a:rPr lang="fi-FI" smtClean="0"/>
              <a:t>7.5.2025</a:t>
            </a:fld>
            <a:endParaRPr lang="fi-FI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B0E43B5D-305C-EC82-C725-A412B19658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58262" y="1210235"/>
            <a:ext cx="7999957" cy="463211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3" name="Kuva 12">
            <a:extLst>
              <a:ext uri="{FF2B5EF4-FFF2-40B4-BE49-F238E27FC236}">
                <a16:creationId xmlns:a16="http://schemas.microsoft.com/office/drawing/2014/main" id="{4F3EC2CF-DC6E-4955-C381-EB49338531C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14211" y="1832915"/>
            <a:ext cx="1968308" cy="392383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7" name="Kuvan paikkamerkki 15">
            <a:extLst>
              <a:ext uri="{FF2B5EF4-FFF2-40B4-BE49-F238E27FC236}">
                <a16:creationId xmlns:a16="http://schemas.microsoft.com/office/drawing/2014/main" id="{6334BDF4-D4F0-7C6D-F7FF-4066195606C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190127" y="1894447"/>
            <a:ext cx="1805055" cy="3797680"/>
          </a:xfrm>
          <a:prstGeom prst="roundRect">
            <a:avLst>
              <a:gd name="adj" fmla="val 14439"/>
            </a:avLst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28" name="Kuvan paikkamerkki 43">
            <a:extLst>
              <a:ext uri="{FF2B5EF4-FFF2-40B4-BE49-F238E27FC236}">
                <a16:creationId xmlns:a16="http://schemas.microsoft.com/office/drawing/2014/main" id="{0F595C8B-6F4A-C27F-7D77-ECEE49F847CC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282849" y="1351436"/>
            <a:ext cx="6158889" cy="3984870"/>
          </a:xfrm>
          <a:prstGeom prst="roundRect">
            <a:avLst>
              <a:gd name="adj" fmla="val 1515"/>
            </a:avLst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pic>
        <p:nvPicPr>
          <p:cNvPr id="2" name="Kuva 1">
            <a:extLst>
              <a:ext uri="{FF2B5EF4-FFF2-40B4-BE49-F238E27FC236}">
                <a16:creationId xmlns:a16="http://schemas.microsoft.com/office/drawing/2014/main" id="{C372E99A-48CE-6027-5DDA-73D91CA51601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0997677" y="0"/>
            <a:ext cx="1203512" cy="1203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781662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äppäri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latunnisteen paikkamerkki 4">
            <a:extLst>
              <a:ext uri="{FF2B5EF4-FFF2-40B4-BE49-F238E27FC236}">
                <a16:creationId xmlns:a16="http://schemas.microsoft.com/office/drawing/2014/main" id="{7C4965CB-1EDC-9A74-32F3-2D4750E09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D74792ED-EAE1-D44B-B550-1657A9574920}" type="datetime1">
              <a:rPr lang="fi-FI" smtClean="0"/>
              <a:t>7.5.2025</a:t>
            </a:fld>
            <a:endParaRPr lang="fi-FI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B0E43B5D-305C-EC82-C725-A412B19658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096021" y="1210235"/>
            <a:ext cx="7999957" cy="463211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8" name="Kuvan paikkamerkki 43">
            <a:extLst>
              <a:ext uri="{FF2B5EF4-FFF2-40B4-BE49-F238E27FC236}">
                <a16:creationId xmlns:a16="http://schemas.microsoft.com/office/drawing/2014/main" id="{0F595C8B-6F4A-C27F-7D77-ECEE49F847CC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020608" y="1351436"/>
            <a:ext cx="6158889" cy="3984870"/>
          </a:xfrm>
          <a:prstGeom prst="roundRect">
            <a:avLst>
              <a:gd name="adj" fmla="val 1515"/>
            </a:avLst>
          </a:prstGeom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</p:spTree>
    <p:extLst>
      <p:ext uri="{BB962C8B-B14F-4D97-AF65-F5344CB8AC3E}">
        <p14:creationId xmlns:p14="http://schemas.microsoft.com/office/powerpoint/2010/main" val="365231631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äppäri magent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latunnisteen paikkamerkki 4">
            <a:extLst>
              <a:ext uri="{FF2B5EF4-FFF2-40B4-BE49-F238E27FC236}">
                <a16:creationId xmlns:a16="http://schemas.microsoft.com/office/drawing/2014/main" id="{7C4965CB-1EDC-9A74-32F3-2D4750E09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870A464-F060-4E12-BC80-B2AE5F264B4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A9D4ED5-48FD-8C4C-B716-179AF78DEF82}" type="datetime1">
              <a:rPr lang="fi-FI" smtClean="0"/>
              <a:t>7.5.2025</a:t>
            </a:fld>
            <a:endParaRPr lang="fi-FI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B0E43B5D-305C-EC82-C725-A412B19658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096021" y="1210235"/>
            <a:ext cx="7999957" cy="463211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8" name="Kuvan paikkamerkki 43">
            <a:extLst>
              <a:ext uri="{FF2B5EF4-FFF2-40B4-BE49-F238E27FC236}">
                <a16:creationId xmlns:a16="http://schemas.microsoft.com/office/drawing/2014/main" id="{0F595C8B-6F4A-C27F-7D77-ECEE49F847CC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020608" y="1351436"/>
            <a:ext cx="6158889" cy="3984870"/>
          </a:xfrm>
          <a:prstGeom prst="roundRect">
            <a:avLst>
              <a:gd name="adj" fmla="val 1515"/>
            </a:avLst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pic>
        <p:nvPicPr>
          <p:cNvPr id="2" name="Kuva 1">
            <a:extLst>
              <a:ext uri="{FF2B5EF4-FFF2-40B4-BE49-F238E27FC236}">
                <a16:creationId xmlns:a16="http://schemas.microsoft.com/office/drawing/2014/main" id="{6DC52214-FA3B-6206-CBE7-C951D24322E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997677" y="0"/>
            <a:ext cx="1203512" cy="1203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28876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äppäri txt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orakulmio 5">
            <a:extLst>
              <a:ext uri="{FF2B5EF4-FFF2-40B4-BE49-F238E27FC236}">
                <a16:creationId xmlns:a16="http://schemas.microsoft.com/office/drawing/2014/main" id="{379A1C22-8A06-36DC-E0E1-93A247AD7AA4}"/>
              </a:ext>
            </a:extLst>
          </p:cNvPr>
          <p:cNvSpPr/>
          <p:nvPr userDrawn="1"/>
        </p:nvSpPr>
        <p:spPr>
          <a:xfrm>
            <a:off x="3018971" y="1349829"/>
            <a:ext cx="6161315" cy="4013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7" name="Alatunnisteen paikkamerkki 4">
            <a:extLst>
              <a:ext uri="{FF2B5EF4-FFF2-40B4-BE49-F238E27FC236}">
                <a16:creationId xmlns:a16="http://schemas.microsoft.com/office/drawing/2014/main" id="{7C4965CB-1EDC-9A74-32F3-2D4750E09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FC20D770-10D7-C348-8794-1F4D172F011D}" type="datetime1">
              <a:rPr lang="fi-FI" smtClean="0"/>
              <a:t>7.5.2025</a:t>
            </a:fld>
            <a:endParaRPr lang="fi-FI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B0E43B5D-305C-EC82-C725-A412B19658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096021" y="1210235"/>
            <a:ext cx="7999957" cy="463211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CFC2F645-412F-0BFD-A979-23B1E5F8A63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298300" y="2750456"/>
            <a:ext cx="5555414" cy="2264229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Otsikko 1">
            <a:extLst>
              <a:ext uri="{FF2B5EF4-FFF2-40B4-BE49-F238E27FC236}">
                <a16:creationId xmlns:a16="http://schemas.microsoft.com/office/drawing/2014/main" id="{5D22DD3A-77C3-857A-7FD1-3EDE74C783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98300" y="1669213"/>
            <a:ext cx="5555414" cy="882300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r>
              <a:rPr lang="fi-FI" dirty="0"/>
              <a:t>Tähän voi laittaa maksimissaan kaksi riviä</a:t>
            </a:r>
          </a:p>
        </p:txBody>
      </p:sp>
    </p:spTree>
    <p:extLst>
      <p:ext uri="{BB962C8B-B14F-4D97-AF65-F5344CB8AC3E}">
        <p14:creationId xmlns:p14="http://schemas.microsoft.com/office/powerpoint/2010/main" val="2704557844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äppäri txt magent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orakulmio 9">
            <a:extLst>
              <a:ext uri="{FF2B5EF4-FFF2-40B4-BE49-F238E27FC236}">
                <a16:creationId xmlns:a16="http://schemas.microsoft.com/office/drawing/2014/main" id="{16308FC7-4630-0318-43AC-6C6FDD67122B}"/>
              </a:ext>
            </a:extLst>
          </p:cNvPr>
          <p:cNvSpPr/>
          <p:nvPr userDrawn="1"/>
        </p:nvSpPr>
        <p:spPr>
          <a:xfrm>
            <a:off x="3018971" y="1349829"/>
            <a:ext cx="6161315" cy="4013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7" name="Alatunnisteen paikkamerkki 4">
            <a:extLst>
              <a:ext uri="{FF2B5EF4-FFF2-40B4-BE49-F238E27FC236}">
                <a16:creationId xmlns:a16="http://schemas.microsoft.com/office/drawing/2014/main" id="{7C4965CB-1EDC-9A74-32F3-2D4750E09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870A464-F060-4E12-BC80-B2AE5F264B4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89BC01E-38F4-694A-9D50-890F9E2C78A4}" type="datetime1">
              <a:rPr lang="fi-FI" smtClean="0"/>
              <a:t>7.5.2025</a:t>
            </a:fld>
            <a:endParaRPr lang="fi-FI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B0E43B5D-305C-EC82-C725-A412B19658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096021" y="1210235"/>
            <a:ext cx="7999957" cy="463211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2" name="Kuva 1">
            <a:extLst>
              <a:ext uri="{FF2B5EF4-FFF2-40B4-BE49-F238E27FC236}">
                <a16:creationId xmlns:a16="http://schemas.microsoft.com/office/drawing/2014/main" id="{7B9972B9-1093-9A34-EDF0-0F337FE9B0D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997677" y="0"/>
            <a:ext cx="1203512" cy="1203512"/>
          </a:xfrm>
          <a:prstGeom prst="rect">
            <a:avLst/>
          </a:prstGeom>
        </p:spPr>
      </p:pic>
      <p:sp>
        <p:nvSpPr>
          <p:cNvPr id="4" name="Tekstin paikkamerkki 2">
            <a:extLst>
              <a:ext uri="{FF2B5EF4-FFF2-40B4-BE49-F238E27FC236}">
                <a16:creationId xmlns:a16="http://schemas.microsoft.com/office/drawing/2014/main" id="{AB108A9D-1D62-BCE3-E793-FBB05B5FB21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298300" y="2750456"/>
            <a:ext cx="5555414" cy="226422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6" name="Otsikko 1">
            <a:extLst>
              <a:ext uri="{FF2B5EF4-FFF2-40B4-BE49-F238E27FC236}">
                <a16:creationId xmlns:a16="http://schemas.microsoft.com/office/drawing/2014/main" id="{EA8BCE3B-A9D4-A8A7-EC90-1517695333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98300" y="1669213"/>
            <a:ext cx="5555414" cy="8823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i-FI" dirty="0"/>
              <a:t>Tähän voi laittaa maksimissaan kaksi riviä</a:t>
            </a:r>
          </a:p>
        </p:txBody>
      </p:sp>
    </p:spTree>
    <p:extLst>
      <p:ext uri="{BB962C8B-B14F-4D97-AF65-F5344CB8AC3E}">
        <p14:creationId xmlns:p14="http://schemas.microsoft.com/office/powerpoint/2010/main" val="2811828212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xt + juliste kuvalla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Kuvan paikkamerkki 9">
            <a:extLst>
              <a:ext uri="{FF2B5EF4-FFF2-40B4-BE49-F238E27FC236}">
                <a16:creationId xmlns:a16="http://schemas.microsoft.com/office/drawing/2014/main" id="{95816F79-F8C9-01E4-7CCA-96297B70032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475914" y="546184"/>
            <a:ext cx="4211060" cy="5614747"/>
          </a:xfrm>
          <a:solidFill>
            <a:schemeClr val="bg1"/>
          </a:solidFill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12" name="Sisällön paikkamerkki 11">
            <a:extLst>
              <a:ext uri="{FF2B5EF4-FFF2-40B4-BE49-F238E27FC236}">
                <a16:creationId xmlns:a16="http://schemas.microsoft.com/office/drawing/2014/main" id="{6DC25421-23DE-854C-936D-56D4C739B0F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3865" y="268373"/>
            <a:ext cx="5671744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 dirty="0"/>
              <a:t>kategoria- tai aiheotsikko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4CA0AA1-1CA7-D550-A11D-2613C726F9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3863" y="1540365"/>
            <a:ext cx="5672137" cy="4620567"/>
          </a:xfrm>
        </p:spPr>
        <p:txBody>
          <a:bodyPr spcCol="360000"/>
          <a:lstStyle>
            <a:lvl1pPr>
              <a:lnSpc>
                <a:spcPct val="120000"/>
              </a:lnSpc>
              <a:defRPr/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C502BD84-2D0A-7B92-FE26-1BD451C54A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546185"/>
            <a:ext cx="5671743" cy="882300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r>
              <a:rPr lang="fi-FI" dirty="0"/>
              <a:t>Tässä voi esitellä julistetyyppistä kuvaa</a:t>
            </a:r>
          </a:p>
        </p:txBody>
      </p:sp>
      <p:sp>
        <p:nvSpPr>
          <p:cNvPr id="7" name="Alatunnisteen paikkamerkki 4">
            <a:extLst>
              <a:ext uri="{FF2B5EF4-FFF2-40B4-BE49-F238E27FC236}">
                <a16:creationId xmlns:a16="http://schemas.microsoft.com/office/drawing/2014/main" id="{7C4965CB-1EDC-9A74-32F3-2D4750E09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13C71020-A992-B040-9215-2DC4C5A5C9C2}" type="datetime1">
              <a:rPr lang="fi-FI" smtClean="0"/>
              <a:t>7.5.2025</a:t>
            </a:fld>
            <a:endParaRPr lang="fi-FI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441C1174-962C-8CF8-2CE3-D5126DE1A65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3921" y="-986972"/>
            <a:ext cx="3395191" cy="1630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729064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xt + juliste tekstillä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orakulmio 10">
            <a:extLst>
              <a:ext uri="{FF2B5EF4-FFF2-40B4-BE49-F238E27FC236}">
                <a16:creationId xmlns:a16="http://schemas.microsoft.com/office/drawing/2014/main" id="{FD4B2A6A-00E0-E7D1-BEE0-68A70AF696A8}"/>
              </a:ext>
            </a:extLst>
          </p:cNvPr>
          <p:cNvSpPr/>
          <p:nvPr userDrawn="1"/>
        </p:nvSpPr>
        <p:spPr>
          <a:xfrm>
            <a:off x="6472630" y="546183"/>
            <a:ext cx="4211060" cy="561474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2" name="Sisällön paikkamerkki 11">
            <a:extLst>
              <a:ext uri="{FF2B5EF4-FFF2-40B4-BE49-F238E27FC236}">
                <a16:creationId xmlns:a16="http://schemas.microsoft.com/office/drawing/2014/main" id="{6DC25421-23DE-854C-936D-56D4C739B0F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3865" y="268373"/>
            <a:ext cx="5671744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 dirty="0"/>
              <a:t>kategoria- tai aiheotsikko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4CA0AA1-1CA7-D550-A11D-2613C726F9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3863" y="1540365"/>
            <a:ext cx="5672137" cy="4620567"/>
          </a:xfrm>
        </p:spPr>
        <p:txBody>
          <a:bodyPr spcCol="360000"/>
          <a:lstStyle>
            <a:lvl1pPr>
              <a:lnSpc>
                <a:spcPct val="120000"/>
              </a:lnSpc>
              <a:defRPr/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C502BD84-2D0A-7B92-FE26-1BD451C54A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546185"/>
            <a:ext cx="5671743" cy="882300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r>
              <a:rPr lang="fi-FI" dirty="0"/>
              <a:t>Tässä voi kirjoittaa julisteeseen itse tekstin</a:t>
            </a:r>
          </a:p>
        </p:txBody>
      </p:sp>
      <p:sp>
        <p:nvSpPr>
          <p:cNvPr id="7" name="Alatunnisteen paikkamerkki 4">
            <a:extLst>
              <a:ext uri="{FF2B5EF4-FFF2-40B4-BE49-F238E27FC236}">
                <a16:creationId xmlns:a16="http://schemas.microsoft.com/office/drawing/2014/main" id="{7C4965CB-1EDC-9A74-32F3-2D4750E09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13C71020-A992-B040-9215-2DC4C5A5C9C2}" type="datetime1">
              <a:rPr lang="fi-FI" smtClean="0"/>
              <a:t>7.5.2025</a:t>
            </a:fld>
            <a:endParaRPr lang="fi-FI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441C1174-962C-8CF8-2CE3-D5126DE1A65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3921" y="-986972"/>
            <a:ext cx="3395191" cy="1630886"/>
          </a:xfrm>
          <a:prstGeom prst="rect">
            <a:avLst/>
          </a:prstGeom>
        </p:spPr>
      </p:pic>
      <p:sp>
        <p:nvSpPr>
          <p:cNvPr id="4" name="Tekstin paikkamerkki 2">
            <a:extLst>
              <a:ext uri="{FF2B5EF4-FFF2-40B4-BE49-F238E27FC236}">
                <a16:creationId xmlns:a16="http://schemas.microsoft.com/office/drawing/2014/main" id="{4EBB00A7-7C46-DB5C-F665-74BFDB1D352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883921" y="2177070"/>
            <a:ext cx="3405228" cy="364554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4" name="Tekstin paikkamerkki 13">
            <a:extLst>
              <a:ext uri="{FF2B5EF4-FFF2-40B4-BE49-F238E27FC236}">
                <a16:creationId xmlns:a16="http://schemas.microsoft.com/office/drawing/2014/main" id="{5B65D64C-56BA-141B-7E0E-35FE47DF0AE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873926" y="1013076"/>
            <a:ext cx="3405229" cy="1059790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24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 dirty="0"/>
              <a:t>Tähän voi laittaa maksimissaan kolme riviä tekstiä</a:t>
            </a:r>
          </a:p>
        </p:txBody>
      </p:sp>
    </p:spTree>
    <p:extLst>
      <p:ext uri="{BB962C8B-B14F-4D97-AF65-F5344CB8AC3E}">
        <p14:creationId xmlns:p14="http://schemas.microsoft.com/office/powerpoint/2010/main" val="2440437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xt 4 palstaa otsikoi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30A8C0B7-7F58-218C-5669-B059D574E78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24330" y="1550529"/>
            <a:ext cx="2757724" cy="681597"/>
          </a:xfrm>
        </p:spPr>
        <p:txBody>
          <a:bodyPr anchor="ctr">
            <a:noAutofit/>
          </a:bodyPr>
          <a:lstStyle>
            <a:lvl1pPr marL="0" indent="0">
              <a:buNone/>
              <a:defRPr sz="18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fi-FI" dirty="0"/>
              <a:t>Tässä ensimmäinen alaotsikko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4688B898-2F5B-310E-3F72-24FF73839F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4330" y="2279651"/>
            <a:ext cx="2757724" cy="389731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2F1FE4AA-F8EE-379C-485E-7F9258709EBA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64633" y="1550528"/>
            <a:ext cx="2757724" cy="681597"/>
          </a:xfrm>
        </p:spPr>
        <p:txBody>
          <a:bodyPr anchor="ctr">
            <a:noAutofit/>
          </a:bodyPr>
          <a:lstStyle>
            <a:lvl1pPr marL="0" indent="0">
              <a:buNone/>
              <a:defRPr sz="18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fi-FI" dirty="0"/>
              <a:t>Tässä kolmas alaotsikko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13FA5A28-5ADF-3A9D-FAB9-149BD1C248F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64891" y="2277859"/>
            <a:ext cx="2757723" cy="390926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0" name="Otsikko 1">
            <a:extLst>
              <a:ext uri="{FF2B5EF4-FFF2-40B4-BE49-F238E27FC236}">
                <a16:creationId xmlns:a16="http://schemas.microsoft.com/office/drawing/2014/main" id="{662288D8-0E3D-8188-D95B-AD7A5487F57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546185"/>
            <a:ext cx="10573347" cy="882300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r>
              <a:rPr lang="fi-FI" dirty="0"/>
              <a:t>Tässä neljä palstaa erillisillä pääotsikoilla</a:t>
            </a:r>
          </a:p>
        </p:txBody>
      </p:sp>
      <p:sp>
        <p:nvSpPr>
          <p:cNvPr id="12" name="Tekstin paikkamerkki 2">
            <a:extLst>
              <a:ext uri="{FF2B5EF4-FFF2-40B4-BE49-F238E27FC236}">
                <a16:creationId xmlns:a16="http://schemas.microsoft.com/office/drawing/2014/main" id="{42ED12F2-F667-E188-16F5-55CD2AA59A1E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3307486" y="1550529"/>
            <a:ext cx="2757724" cy="681597"/>
          </a:xfrm>
        </p:spPr>
        <p:txBody>
          <a:bodyPr anchor="ctr">
            <a:noAutofit/>
          </a:bodyPr>
          <a:lstStyle>
            <a:lvl1pPr marL="0" indent="0">
              <a:buNone/>
              <a:defRPr sz="18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fi-FI" dirty="0"/>
              <a:t>Tässä toinen alaotsikko</a:t>
            </a:r>
          </a:p>
        </p:txBody>
      </p:sp>
      <p:sp>
        <p:nvSpPr>
          <p:cNvPr id="13" name="Sisällön paikkamerkki 3">
            <a:extLst>
              <a:ext uri="{FF2B5EF4-FFF2-40B4-BE49-F238E27FC236}">
                <a16:creationId xmlns:a16="http://schemas.microsoft.com/office/drawing/2014/main" id="{738002B0-8DAA-991F-A6A7-FB65895C6F8A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3307486" y="2279651"/>
            <a:ext cx="2757724" cy="389731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2" name="Tekstin paikkamerkki 4">
            <a:extLst>
              <a:ext uri="{FF2B5EF4-FFF2-40B4-BE49-F238E27FC236}">
                <a16:creationId xmlns:a16="http://schemas.microsoft.com/office/drawing/2014/main" id="{15F954DE-EC41-1B14-6499-0892BF2D1E0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009946" y="1550528"/>
            <a:ext cx="2757724" cy="681597"/>
          </a:xfrm>
        </p:spPr>
        <p:txBody>
          <a:bodyPr anchor="ctr">
            <a:noAutofit/>
          </a:bodyPr>
          <a:lstStyle>
            <a:lvl1pPr marL="0" indent="0">
              <a:buNone/>
              <a:defRPr sz="18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fi-FI" dirty="0"/>
              <a:t>Tässä neljäs alaotsikko</a:t>
            </a:r>
          </a:p>
        </p:txBody>
      </p:sp>
      <p:sp>
        <p:nvSpPr>
          <p:cNvPr id="11" name="Sisällön paikkamerkki 5">
            <a:extLst>
              <a:ext uri="{FF2B5EF4-FFF2-40B4-BE49-F238E27FC236}">
                <a16:creationId xmlns:a16="http://schemas.microsoft.com/office/drawing/2014/main" id="{E3FAFAA3-1F03-CDE7-84C1-691A2CB038C9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9009946" y="2277859"/>
            <a:ext cx="2757723" cy="390926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4" name="Alatunnisteen paikkamerkki 4">
            <a:extLst>
              <a:ext uri="{FF2B5EF4-FFF2-40B4-BE49-F238E27FC236}">
                <a16:creationId xmlns:a16="http://schemas.microsoft.com/office/drawing/2014/main" id="{0CBD305F-5E13-E058-EA6C-8E8208EA39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15" name="Dian numeron paikkamerkki 5">
            <a:extLst>
              <a:ext uri="{FF2B5EF4-FFF2-40B4-BE49-F238E27FC236}">
                <a16:creationId xmlns:a16="http://schemas.microsoft.com/office/drawing/2014/main" id="{646B18A0-8971-D899-0944-20C833F68D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16" name="Päivämäärän paikkamerkki 3">
            <a:extLst>
              <a:ext uri="{FF2B5EF4-FFF2-40B4-BE49-F238E27FC236}">
                <a16:creationId xmlns:a16="http://schemas.microsoft.com/office/drawing/2014/main" id="{E18B2B36-7A3A-AEB4-F0FD-0015E704A8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C0D5409E-63B4-3842-A384-557CD197EF15}" type="datetime1">
              <a:rPr lang="fi-FI" smtClean="0"/>
              <a:t>7.5.2025</a:t>
            </a:fld>
            <a:endParaRPr lang="fi-FI" dirty="0"/>
          </a:p>
        </p:txBody>
      </p:sp>
      <p:sp>
        <p:nvSpPr>
          <p:cNvPr id="18" name="Sisällön paikkamerkki 11">
            <a:extLst>
              <a:ext uri="{FF2B5EF4-FFF2-40B4-BE49-F238E27FC236}">
                <a16:creationId xmlns:a16="http://schemas.microsoft.com/office/drawing/2014/main" id="{F5E2C835-EB36-D064-C2EA-3649FF8136F9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3863" y="268373"/>
            <a:ext cx="10573347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 dirty="0"/>
              <a:t>kategoria- tai aiheotsikko</a:t>
            </a:r>
          </a:p>
        </p:txBody>
      </p:sp>
    </p:spTree>
    <p:extLst>
      <p:ext uri="{BB962C8B-B14F-4D97-AF65-F5344CB8AC3E}">
        <p14:creationId xmlns:p14="http://schemas.microsoft.com/office/powerpoint/2010/main" val="1687401274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xt + juliste kuvalla magent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Kuvan paikkamerkki 9">
            <a:extLst>
              <a:ext uri="{FF2B5EF4-FFF2-40B4-BE49-F238E27FC236}">
                <a16:creationId xmlns:a16="http://schemas.microsoft.com/office/drawing/2014/main" id="{95816F79-F8C9-01E4-7CCA-96297B70032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475914" y="546184"/>
            <a:ext cx="4211060" cy="5614747"/>
          </a:xfrm>
          <a:solidFill>
            <a:schemeClr val="bg1"/>
          </a:solidFill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12" name="Sisällön paikkamerkki 11">
            <a:extLst>
              <a:ext uri="{FF2B5EF4-FFF2-40B4-BE49-F238E27FC236}">
                <a16:creationId xmlns:a16="http://schemas.microsoft.com/office/drawing/2014/main" id="{6DC25421-23DE-854C-936D-56D4C739B0F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3865" y="268373"/>
            <a:ext cx="5671744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bg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 dirty="0"/>
              <a:t>kategoria- tai aiheotsikko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4CA0AA1-1CA7-D550-A11D-2613C726F9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3863" y="1540365"/>
            <a:ext cx="5672137" cy="4620567"/>
          </a:xfrm>
        </p:spPr>
        <p:txBody>
          <a:bodyPr spcCol="360000"/>
          <a:lstStyle>
            <a:lvl1pPr>
              <a:lnSpc>
                <a:spcPct val="120000"/>
              </a:lnSpc>
              <a:defRPr>
                <a:solidFill>
                  <a:schemeClr val="bg1"/>
                </a:solidFill>
              </a:defRPr>
            </a:lvl1pPr>
            <a:lvl2pPr>
              <a:lnSpc>
                <a:spcPct val="120000"/>
              </a:lnSpc>
              <a:defRPr>
                <a:solidFill>
                  <a:schemeClr val="bg1"/>
                </a:solidFill>
              </a:defRPr>
            </a:lvl2pPr>
            <a:lvl3pPr>
              <a:lnSpc>
                <a:spcPct val="120000"/>
              </a:lnSpc>
              <a:defRPr>
                <a:solidFill>
                  <a:schemeClr val="bg1"/>
                </a:solidFill>
              </a:defRPr>
            </a:lvl3pPr>
            <a:lvl4pPr>
              <a:lnSpc>
                <a:spcPct val="120000"/>
              </a:lnSpc>
              <a:defRPr>
                <a:solidFill>
                  <a:schemeClr val="bg1"/>
                </a:solidFill>
              </a:defRPr>
            </a:lvl4pPr>
            <a:lvl5pPr>
              <a:lnSpc>
                <a:spcPct val="120000"/>
              </a:lnSpc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C502BD84-2D0A-7B92-FE26-1BD451C54A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546185"/>
            <a:ext cx="5671743" cy="8823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Tässä voi esitellä julistetyyppistä kuvaa</a:t>
            </a:r>
          </a:p>
        </p:txBody>
      </p:sp>
      <p:sp>
        <p:nvSpPr>
          <p:cNvPr id="7" name="Alatunnisteen paikkamerkki 4">
            <a:extLst>
              <a:ext uri="{FF2B5EF4-FFF2-40B4-BE49-F238E27FC236}">
                <a16:creationId xmlns:a16="http://schemas.microsoft.com/office/drawing/2014/main" id="{7C4965CB-1EDC-9A74-32F3-2D4750E09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870A464-F060-4E12-BC80-B2AE5F264B4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8D68634-8CE1-1A49-858A-E4E0D88A52F2}" type="datetime1">
              <a:rPr lang="fi-FI" smtClean="0"/>
              <a:t>7.5.2025</a:t>
            </a:fld>
            <a:endParaRPr lang="fi-FI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441C1174-962C-8CF8-2CE3-D5126DE1A65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3921" y="-986972"/>
            <a:ext cx="3395191" cy="1630886"/>
          </a:xfrm>
          <a:prstGeom prst="rect">
            <a:avLst/>
          </a:prstGeom>
        </p:spPr>
      </p:pic>
      <p:pic>
        <p:nvPicPr>
          <p:cNvPr id="4" name="Kuva 3">
            <a:extLst>
              <a:ext uri="{FF2B5EF4-FFF2-40B4-BE49-F238E27FC236}">
                <a16:creationId xmlns:a16="http://schemas.microsoft.com/office/drawing/2014/main" id="{28CAB79A-A4AD-994F-C98B-58AD315FF9A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97677" y="0"/>
            <a:ext cx="1203512" cy="1203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965143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xt + juliste tekstillä magent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orakulmio 10">
            <a:extLst>
              <a:ext uri="{FF2B5EF4-FFF2-40B4-BE49-F238E27FC236}">
                <a16:creationId xmlns:a16="http://schemas.microsoft.com/office/drawing/2014/main" id="{FD4B2A6A-00E0-E7D1-BEE0-68A70AF696A8}"/>
              </a:ext>
            </a:extLst>
          </p:cNvPr>
          <p:cNvSpPr/>
          <p:nvPr userDrawn="1"/>
        </p:nvSpPr>
        <p:spPr>
          <a:xfrm>
            <a:off x="6472630" y="546183"/>
            <a:ext cx="4211060" cy="561474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2" name="Sisällön paikkamerkki 11">
            <a:extLst>
              <a:ext uri="{FF2B5EF4-FFF2-40B4-BE49-F238E27FC236}">
                <a16:creationId xmlns:a16="http://schemas.microsoft.com/office/drawing/2014/main" id="{6DC25421-23DE-854C-936D-56D4C739B0F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3865" y="268373"/>
            <a:ext cx="5671744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bg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 dirty="0"/>
              <a:t>kategoria- tai aiheotsikko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4CA0AA1-1CA7-D550-A11D-2613C726F9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3863" y="1540365"/>
            <a:ext cx="5672137" cy="4620567"/>
          </a:xfrm>
        </p:spPr>
        <p:txBody>
          <a:bodyPr spcCol="360000"/>
          <a:lstStyle>
            <a:lvl1pPr>
              <a:lnSpc>
                <a:spcPct val="120000"/>
              </a:lnSpc>
              <a:defRPr>
                <a:solidFill>
                  <a:schemeClr val="bg1"/>
                </a:solidFill>
              </a:defRPr>
            </a:lvl1pPr>
            <a:lvl2pPr>
              <a:lnSpc>
                <a:spcPct val="120000"/>
              </a:lnSpc>
              <a:defRPr>
                <a:solidFill>
                  <a:schemeClr val="bg1"/>
                </a:solidFill>
              </a:defRPr>
            </a:lvl2pPr>
            <a:lvl3pPr>
              <a:lnSpc>
                <a:spcPct val="120000"/>
              </a:lnSpc>
              <a:defRPr>
                <a:solidFill>
                  <a:schemeClr val="bg1"/>
                </a:solidFill>
              </a:defRPr>
            </a:lvl3pPr>
            <a:lvl4pPr>
              <a:lnSpc>
                <a:spcPct val="120000"/>
              </a:lnSpc>
              <a:defRPr>
                <a:solidFill>
                  <a:schemeClr val="bg1"/>
                </a:solidFill>
              </a:defRPr>
            </a:lvl4pPr>
            <a:lvl5pPr>
              <a:lnSpc>
                <a:spcPct val="120000"/>
              </a:lnSpc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C502BD84-2D0A-7B92-FE26-1BD451C54A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546185"/>
            <a:ext cx="5671743" cy="8823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Tässä voi kirjoittaa julisteeseen itse tekstin</a:t>
            </a:r>
          </a:p>
        </p:txBody>
      </p:sp>
      <p:sp>
        <p:nvSpPr>
          <p:cNvPr id="7" name="Alatunnisteen paikkamerkki 4">
            <a:extLst>
              <a:ext uri="{FF2B5EF4-FFF2-40B4-BE49-F238E27FC236}">
                <a16:creationId xmlns:a16="http://schemas.microsoft.com/office/drawing/2014/main" id="{7C4965CB-1EDC-9A74-32F3-2D4750E09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870A464-F060-4E12-BC80-B2AE5F264B4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3C71020-A992-B040-9215-2DC4C5A5C9C2}" type="datetime1">
              <a:rPr lang="fi-FI" smtClean="0"/>
              <a:pPr/>
              <a:t>7.5.2025</a:t>
            </a:fld>
            <a:endParaRPr lang="fi-FI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441C1174-962C-8CF8-2CE3-D5126DE1A65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3921" y="-986972"/>
            <a:ext cx="3395191" cy="1630886"/>
          </a:xfrm>
          <a:prstGeom prst="rect">
            <a:avLst/>
          </a:prstGeom>
        </p:spPr>
      </p:pic>
      <p:sp>
        <p:nvSpPr>
          <p:cNvPr id="4" name="Tekstin paikkamerkki 2">
            <a:extLst>
              <a:ext uri="{FF2B5EF4-FFF2-40B4-BE49-F238E27FC236}">
                <a16:creationId xmlns:a16="http://schemas.microsoft.com/office/drawing/2014/main" id="{4EBB00A7-7C46-DB5C-F665-74BFDB1D352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883921" y="2177070"/>
            <a:ext cx="3405228" cy="364554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4" name="Tekstin paikkamerkki 13">
            <a:extLst>
              <a:ext uri="{FF2B5EF4-FFF2-40B4-BE49-F238E27FC236}">
                <a16:creationId xmlns:a16="http://schemas.microsoft.com/office/drawing/2014/main" id="{5B65D64C-56BA-141B-7E0E-35FE47DF0AE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873926" y="1013076"/>
            <a:ext cx="3405229" cy="1059790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24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 dirty="0"/>
              <a:t>Tähän voi laittaa maksimissaan kolme riviä tekstiä</a:t>
            </a:r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E39C9692-FE32-4AEF-543B-C2C76CDCECB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97677" y="0"/>
            <a:ext cx="1203512" cy="1203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116576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julistetta kuvalla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Kuvan paikkamerkki 9">
            <a:extLst>
              <a:ext uri="{FF2B5EF4-FFF2-40B4-BE49-F238E27FC236}">
                <a16:creationId xmlns:a16="http://schemas.microsoft.com/office/drawing/2014/main" id="{95816F79-F8C9-01E4-7CCA-96297B70032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475914" y="546184"/>
            <a:ext cx="4211060" cy="5614747"/>
          </a:xfrm>
          <a:solidFill>
            <a:schemeClr val="bg1"/>
          </a:solidFill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i-FI" dirty="0"/>
              <a:t>Lisää kuva napsauttamalla kuvaketta tai  raahaamalla kuva tähän päälle.</a:t>
            </a:r>
          </a:p>
        </p:txBody>
      </p:sp>
      <p:sp>
        <p:nvSpPr>
          <p:cNvPr id="7" name="Alatunnisteen paikkamerkki 4">
            <a:extLst>
              <a:ext uri="{FF2B5EF4-FFF2-40B4-BE49-F238E27FC236}">
                <a16:creationId xmlns:a16="http://schemas.microsoft.com/office/drawing/2014/main" id="{7C4965CB-1EDC-9A74-32F3-2D4750E09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8352B812-ED21-A044-B156-4E64B11A2364}" type="datetime1">
              <a:rPr lang="fi-FI" smtClean="0"/>
              <a:t>7.5.2025</a:t>
            </a:fld>
            <a:endParaRPr lang="fi-FI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441C1174-962C-8CF8-2CE3-D5126DE1A65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3921" y="-986972"/>
            <a:ext cx="3395191" cy="1630886"/>
          </a:xfrm>
          <a:prstGeom prst="rect">
            <a:avLst/>
          </a:prstGeom>
        </p:spPr>
      </p:pic>
      <p:sp>
        <p:nvSpPr>
          <p:cNvPr id="6" name="Kuvan paikkamerkki 9">
            <a:extLst>
              <a:ext uri="{FF2B5EF4-FFF2-40B4-BE49-F238E27FC236}">
                <a16:creationId xmlns:a16="http://schemas.microsoft.com/office/drawing/2014/main" id="{A3A40185-7239-0054-A083-7DAFF97BE9E4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505881" y="546184"/>
            <a:ext cx="4211060" cy="5614747"/>
          </a:xfrm>
          <a:solidFill>
            <a:schemeClr val="bg1"/>
          </a:solidFill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i-FI" dirty="0"/>
              <a:t>Lisää kuva napsauttamalla kuvaketta tai  raahaamalla kuva tähän päälle.</a:t>
            </a:r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459A9695-2B49-0346-DC64-7D89C70D9E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888" y="-986972"/>
            <a:ext cx="3395191" cy="1630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034790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julistetta tekstillä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orakulmio 1">
            <a:extLst>
              <a:ext uri="{FF2B5EF4-FFF2-40B4-BE49-F238E27FC236}">
                <a16:creationId xmlns:a16="http://schemas.microsoft.com/office/drawing/2014/main" id="{2AA0456F-4907-F1D3-F3B0-F24940BBA542}"/>
              </a:ext>
            </a:extLst>
          </p:cNvPr>
          <p:cNvSpPr/>
          <p:nvPr userDrawn="1"/>
        </p:nvSpPr>
        <p:spPr>
          <a:xfrm>
            <a:off x="6472630" y="546183"/>
            <a:ext cx="4211060" cy="561474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5" name="Suorakulmio 14">
            <a:extLst>
              <a:ext uri="{FF2B5EF4-FFF2-40B4-BE49-F238E27FC236}">
                <a16:creationId xmlns:a16="http://schemas.microsoft.com/office/drawing/2014/main" id="{BB7A2B26-EC9D-A70C-E88D-10B4DD79C47D}"/>
              </a:ext>
            </a:extLst>
          </p:cNvPr>
          <p:cNvSpPr/>
          <p:nvPr userDrawn="1"/>
        </p:nvSpPr>
        <p:spPr>
          <a:xfrm>
            <a:off x="1501384" y="546183"/>
            <a:ext cx="4211060" cy="561474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" name="Alatunnisteen paikkamerkki 4">
            <a:extLst>
              <a:ext uri="{FF2B5EF4-FFF2-40B4-BE49-F238E27FC236}">
                <a16:creationId xmlns:a16="http://schemas.microsoft.com/office/drawing/2014/main" id="{7C4965CB-1EDC-9A74-32F3-2D4750E09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8352B812-ED21-A044-B156-4E64B11A2364}" type="datetime1">
              <a:rPr lang="fi-FI" smtClean="0"/>
              <a:t>7.5.2025</a:t>
            </a:fld>
            <a:endParaRPr lang="fi-FI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441C1174-962C-8CF8-2CE3-D5126DE1A65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3921" y="-986972"/>
            <a:ext cx="3395191" cy="1630886"/>
          </a:xfrm>
          <a:prstGeom prst="rect">
            <a:avLst/>
          </a:prstGeom>
        </p:spPr>
      </p:pic>
      <p:pic>
        <p:nvPicPr>
          <p:cNvPr id="11" name="Kuva 10">
            <a:extLst>
              <a:ext uri="{FF2B5EF4-FFF2-40B4-BE49-F238E27FC236}">
                <a16:creationId xmlns:a16="http://schemas.microsoft.com/office/drawing/2014/main" id="{459A9695-2B49-0346-DC64-7D89C70D9E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888" y="-986972"/>
            <a:ext cx="3395191" cy="1630886"/>
          </a:xfrm>
          <a:prstGeom prst="rect">
            <a:avLst/>
          </a:prstGeom>
        </p:spPr>
      </p:pic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D8F23123-510F-FB97-DED9-B72C53D58FA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883921" y="2177070"/>
            <a:ext cx="3405228" cy="364554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Tekstin paikkamerkki 13">
            <a:extLst>
              <a:ext uri="{FF2B5EF4-FFF2-40B4-BE49-F238E27FC236}">
                <a16:creationId xmlns:a16="http://schemas.microsoft.com/office/drawing/2014/main" id="{EB17D3AB-AE32-12F1-B612-FAAD0FDD469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873926" y="1013076"/>
            <a:ext cx="3405229" cy="1059790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24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 dirty="0"/>
              <a:t>Tähän voi laittaa maksimissaan kolme riviä tekstiä</a:t>
            </a:r>
          </a:p>
        </p:txBody>
      </p:sp>
      <p:sp>
        <p:nvSpPr>
          <p:cNvPr id="16" name="Tekstin paikkamerkki 2">
            <a:extLst>
              <a:ext uri="{FF2B5EF4-FFF2-40B4-BE49-F238E27FC236}">
                <a16:creationId xmlns:a16="http://schemas.microsoft.com/office/drawing/2014/main" id="{3288E0B6-A91F-1525-4458-BB466C24577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912675" y="2177070"/>
            <a:ext cx="3405228" cy="364554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7" name="Tekstin paikkamerkki 13">
            <a:extLst>
              <a:ext uri="{FF2B5EF4-FFF2-40B4-BE49-F238E27FC236}">
                <a16:creationId xmlns:a16="http://schemas.microsoft.com/office/drawing/2014/main" id="{87A2B277-7AE7-B8C4-92B9-59213E638F7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902680" y="1013076"/>
            <a:ext cx="3405229" cy="1059790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24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 dirty="0"/>
              <a:t>Tähän voi laittaa maksimissaan kolme riviä tekstiä</a:t>
            </a:r>
          </a:p>
        </p:txBody>
      </p:sp>
    </p:spTree>
    <p:extLst>
      <p:ext uri="{BB962C8B-B14F-4D97-AF65-F5344CB8AC3E}">
        <p14:creationId xmlns:p14="http://schemas.microsoft.com/office/powerpoint/2010/main" val="1992915512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julistetta kuvalla magent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Kuvan paikkamerkki 9">
            <a:extLst>
              <a:ext uri="{FF2B5EF4-FFF2-40B4-BE49-F238E27FC236}">
                <a16:creationId xmlns:a16="http://schemas.microsoft.com/office/drawing/2014/main" id="{95816F79-F8C9-01E4-7CCA-96297B70032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475914" y="546184"/>
            <a:ext cx="4211060" cy="5614747"/>
          </a:xfrm>
          <a:solidFill>
            <a:schemeClr val="bg1"/>
          </a:solidFill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i-FI" dirty="0"/>
              <a:t>Lisää kuva napsauttamalla kuvaketta tai  raahaamalla kuva tähän päälle.</a:t>
            </a:r>
          </a:p>
        </p:txBody>
      </p:sp>
      <p:sp>
        <p:nvSpPr>
          <p:cNvPr id="7" name="Alatunnisteen paikkamerkki 4">
            <a:extLst>
              <a:ext uri="{FF2B5EF4-FFF2-40B4-BE49-F238E27FC236}">
                <a16:creationId xmlns:a16="http://schemas.microsoft.com/office/drawing/2014/main" id="{7C4965CB-1EDC-9A74-32F3-2D4750E09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870A464-F060-4E12-BC80-B2AE5F264B4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1A2DBC3-C548-DF48-8CBD-1E0CAB1271F7}" type="datetime1">
              <a:rPr lang="fi-FI" smtClean="0"/>
              <a:t>7.5.2025</a:t>
            </a:fld>
            <a:endParaRPr lang="fi-FI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441C1174-962C-8CF8-2CE3-D5126DE1A65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3921" y="-986972"/>
            <a:ext cx="3395191" cy="1630886"/>
          </a:xfrm>
          <a:prstGeom prst="rect">
            <a:avLst/>
          </a:prstGeom>
        </p:spPr>
      </p:pic>
      <p:sp>
        <p:nvSpPr>
          <p:cNvPr id="6" name="Kuvan paikkamerkki 9">
            <a:extLst>
              <a:ext uri="{FF2B5EF4-FFF2-40B4-BE49-F238E27FC236}">
                <a16:creationId xmlns:a16="http://schemas.microsoft.com/office/drawing/2014/main" id="{A3A40185-7239-0054-A083-7DAFF97BE9E4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505881" y="546184"/>
            <a:ext cx="4211060" cy="5614747"/>
          </a:xfrm>
          <a:solidFill>
            <a:schemeClr val="bg1"/>
          </a:solidFill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i-FI" dirty="0"/>
              <a:t>Lisää kuva napsauttamalla kuvaketta tai  raahaamalla kuva tähän päälle.</a:t>
            </a:r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459A9695-2B49-0346-DC64-7D89C70D9E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888" y="-986972"/>
            <a:ext cx="3395191" cy="1630886"/>
          </a:xfrm>
          <a:prstGeom prst="rect">
            <a:avLst/>
          </a:prstGeom>
        </p:spPr>
      </p:pic>
      <p:pic>
        <p:nvPicPr>
          <p:cNvPr id="2" name="Kuva 1">
            <a:extLst>
              <a:ext uri="{FF2B5EF4-FFF2-40B4-BE49-F238E27FC236}">
                <a16:creationId xmlns:a16="http://schemas.microsoft.com/office/drawing/2014/main" id="{FE4F6B4A-C3AE-07D4-D976-ED8397CFF44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97677" y="0"/>
            <a:ext cx="1203512" cy="1203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087121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julistetta tekstillä magent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orakulmio 1">
            <a:extLst>
              <a:ext uri="{FF2B5EF4-FFF2-40B4-BE49-F238E27FC236}">
                <a16:creationId xmlns:a16="http://schemas.microsoft.com/office/drawing/2014/main" id="{2AA0456F-4907-F1D3-F3B0-F24940BBA542}"/>
              </a:ext>
            </a:extLst>
          </p:cNvPr>
          <p:cNvSpPr/>
          <p:nvPr userDrawn="1"/>
        </p:nvSpPr>
        <p:spPr>
          <a:xfrm>
            <a:off x="6472630" y="546183"/>
            <a:ext cx="4211060" cy="561474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5" name="Suorakulmio 14">
            <a:extLst>
              <a:ext uri="{FF2B5EF4-FFF2-40B4-BE49-F238E27FC236}">
                <a16:creationId xmlns:a16="http://schemas.microsoft.com/office/drawing/2014/main" id="{BB7A2B26-EC9D-A70C-E88D-10B4DD79C47D}"/>
              </a:ext>
            </a:extLst>
          </p:cNvPr>
          <p:cNvSpPr/>
          <p:nvPr userDrawn="1"/>
        </p:nvSpPr>
        <p:spPr>
          <a:xfrm>
            <a:off x="1501384" y="546183"/>
            <a:ext cx="4211060" cy="561474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" name="Alatunnisteen paikkamerkki 4">
            <a:extLst>
              <a:ext uri="{FF2B5EF4-FFF2-40B4-BE49-F238E27FC236}">
                <a16:creationId xmlns:a16="http://schemas.microsoft.com/office/drawing/2014/main" id="{7C4965CB-1EDC-9A74-32F3-2D4750E09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870A464-F060-4E12-BC80-B2AE5F264B4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352B812-ED21-A044-B156-4E64B11A2364}" type="datetime1">
              <a:rPr lang="fi-FI" smtClean="0"/>
              <a:pPr/>
              <a:t>7.5.2025</a:t>
            </a:fld>
            <a:endParaRPr lang="fi-FI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441C1174-962C-8CF8-2CE3-D5126DE1A65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3921" y="-986972"/>
            <a:ext cx="3395191" cy="1630886"/>
          </a:xfrm>
          <a:prstGeom prst="rect">
            <a:avLst/>
          </a:prstGeom>
        </p:spPr>
      </p:pic>
      <p:pic>
        <p:nvPicPr>
          <p:cNvPr id="11" name="Kuva 10">
            <a:extLst>
              <a:ext uri="{FF2B5EF4-FFF2-40B4-BE49-F238E27FC236}">
                <a16:creationId xmlns:a16="http://schemas.microsoft.com/office/drawing/2014/main" id="{459A9695-2B49-0346-DC64-7D89C70D9E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888" y="-986972"/>
            <a:ext cx="3395191" cy="1630886"/>
          </a:xfrm>
          <a:prstGeom prst="rect">
            <a:avLst/>
          </a:prstGeom>
        </p:spPr>
      </p:pic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D8F23123-510F-FB97-DED9-B72C53D58FA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883921" y="2177070"/>
            <a:ext cx="3405228" cy="364554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Tekstin paikkamerkki 13">
            <a:extLst>
              <a:ext uri="{FF2B5EF4-FFF2-40B4-BE49-F238E27FC236}">
                <a16:creationId xmlns:a16="http://schemas.microsoft.com/office/drawing/2014/main" id="{EB17D3AB-AE32-12F1-B612-FAAD0FDD469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873926" y="1013076"/>
            <a:ext cx="3405229" cy="1059790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24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 dirty="0"/>
              <a:t>Tähän voi laittaa maksimissaan kolme riviä tekstiä</a:t>
            </a:r>
          </a:p>
        </p:txBody>
      </p:sp>
      <p:sp>
        <p:nvSpPr>
          <p:cNvPr id="16" name="Tekstin paikkamerkki 2">
            <a:extLst>
              <a:ext uri="{FF2B5EF4-FFF2-40B4-BE49-F238E27FC236}">
                <a16:creationId xmlns:a16="http://schemas.microsoft.com/office/drawing/2014/main" id="{3288E0B6-A91F-1525-4458-BB466C24577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912675" y="2177070"/>
            <a:ext cx="3405228" cy="364554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7" name="Tekstin paikkamerkki 13">
            <a:extLst>
              <a:ext uri="{FF2B5EF4-FFF2-40B4-BE49-F238E27FC236}">
                <a16:creationId xmlns:a16="http://schemas.microsoft.com/office/drawing/2014/main" id="{87A2B277-7AE7-B8C4-92B9-59213E638F7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902680" y="1013076"/>
            <a:ext cx="3405229" cy="1059790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24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 dirty="0"/>
              <a:t>Tähän voi laittaa maksimissaan kolme riviä tekstiä</a:t>
            </a:r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88041236-1809-2F02-4C72-9492D7168FF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97677" y="0"/>
            <a:ext cx="1203512" cy="1203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628370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julistetta kuvalla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Kuvan paikkamerkki 9">
            <a:extLst>
              <a:ext uri="{FF2B5EF4-FFF2-40B4-BE49-F238E27FC236}">
                <a16:creationId xmlns:a16="http://schemas.microsoft.com/office/drawing/2014/main" id="{95816F79-F8C9-01E4-7CCA-96297B70032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294400" y="1356670"/>
            <a:ext cx="3603196" cy="4804262"/>
          </a:xfrm>
          <a:solidFill>
            <a:schemeClr val="bg1"/>
          </a:solidFill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i-FI" dirty="0"/>
              <a:t>Lisää kuva napsauttamalla kuvaketta tai  raahaamalla kuva tähän päälle.</a:t>
            </a:r>
          </a:p>
        </p:txBody>
      </p:sp>
      <p:sp>
        <p:nvSpPr>
          <p:cNvPr id="7" name="Alatunnisteen paikkamerkki 4">
            <a:extLst>
              <a:ext uri="{FF2B5EF4-FFF2-40B4-BE49-F238E27FC236}">
                <a16:creationId xmlns:a16="http://schemas.microsoft.com/office/drawing/2014/main" id="{7C4965CB-1EDC-9A74-32F3-2D4750E09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76BB828F-9B10-644F-98DB-23D57E0BCA48}" type="datetime1">
              <a:rPr lang="fi-FI" smtClean="0"/>
              <a:t>7.5.2025</a:t>
            </a:fld>
            <a:endParaRPr lang="fi-FI" dirty="0"/>
          </a:p>
        </p:txBody>
      </p:sp>
      <p:sp>
        <p:nvSpPr>
          <p:cNvPr id="6" name="Kuvan paikkamerkki 9">
            <a:extLst>
              <a:ext uri="{FF2B5EF4-FFF2-40B4-BE49-F238E27FC236}">
                <a16:creationId xmlns:a16="http://schemas.microsoft.com/office/drawing/2014/main" id="{A3A40185-7239-0054-A083-7DAFF97BE9E4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24794" y="1356670"/>
            <a:ext cx="3603196" cy="4804262"/>
          </a:xfrm>
          <a:solidFill>
            <a:schemeClr val="bg1"/>
          </a:solidFill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i-FI" dirty="0"/>
              <a:t>Lisää kuva napsauttamalla kuvaketta tai  raahaamalla kuva tähän päälle.</a:t>
            </a:r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459A9695-2B49-0346-DC64-7D89C70D9E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722" y="1"/>
            <a:ext cx="3051339" cy="1465716"/>
          </a:xfrm>
          <a:prstGeom prst="rect">
            <a:avLst/>
          </a:prstGeom>
        </p:spPr>
      </p:pic>
      <p:sp>
        <p:nvSpPr>
          <p:cNvPr id="2" name="Kuvan paikkamerkki 9">
            <a:extLst>
              <a:ext uri="{FF2B5EF4-FFF2-40B4-BE49-F238E27FC236}">
                <a16:creationId xmlns:a16="http://schemas.microsoft.com/office/drawing/2014/main" id="{41B527D9-4EEE-834E-0C8A-682C94197D0D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8164010" y="1356670"/>
            <a:ext cx="3603196" cy="4804262"/>
          </a:xfrm>
          <a:solidFill>
            <a:schemeClr val="bg1"/>
          </a:solidFill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i-FI" dirty="0"/>
              <a:t>Lisää kuva napsauttamalla kuvaketta tai  raahaamalla kuva tähän päälle.</a:t>
            </a: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A1866DA1-B943-DE48-7816-0A1650969CF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6667" y="1"/>
            <a:ext cx="3051339" cy="1465716"/>
          </a:xfrm>
          <a:prstGeom prst="rect">
            <a:avLst/>
          </a:prstGeom>
        </p:spPr>
      </p:pic>
      <p:pic>
        <p:nvPicPr>
          <p:cNvPr id="12" name="Kuva 11">
            <a:extLst>
              <a:ext uri="{FF2B5EF4-FFF2-40B4-BE49-F238E27FC236}">
                <a16:creationId xmlns:a16="http://schemas.microsoft.com/office/drawing/2014/main" id="{5ADACE52-DEF8-FA0F-AE86-0565305A7AF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4186" y="1"/>
            <a:ext cx="3051339" cy="1465716"/>
          </a:xfrm>
          <a:prstGeom prst="rect">
            <a:avLst/>
          </a:prstGeom>
        </p:spPr>
      </p:pic>
      <p:pic>
        <p:nvPicPr>
          <p:cNvPr id="13" name="Kuva 12">
            <a:extLst>
              <a:ext uri="{FF2B5EF4-FFF2-40B4-BE49-F238E27FC236}">
                <a16:creationId xmlns:a16="http://schemas.microsoft.com/office/drawing/2014/main" id="{1563B1B3-330F-A296-19CD-C638FF01DF4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997677" y="0"/>
            <a:ext cx="1203512" cy="1203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233071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julistetta tekstillä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uorakulmio 17">
            <a:extLst>
              <a:ext uri="{FF2B5EF4-FFF2-40B4-BE49-F238E27FC236}">
                <a16:creationId xmlns:a16="http://schemas.microsoft.com/office/drawing/2014/main" id="{CA2FC87B-17D3-1C04-8B14-B069FB79FDC9}"/>
              </a:ext>
            </a:extLst>
          </p:cNvPr>
          <p:cNvSpPr/>
          <p:nvPr userDrawn="1"/>
        </p:nvSpPr>
        <p:spPr>
          <a:xfrm>
            <a:off x="8164066" y="1356668"/>
            <a:ext cx="3603196" cy="480426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5" name="Suorakulmio 14">
            <a:extLst>
              <a:ext uri="{FF2B5EF4-FFF2-40B4-BE49-F238E27FC236}">
                <a16:creationId xmlns:a16="http://schemas.microsoft.com/office/drawing/2014/main" id="{E216E55A-FCBD-18AE-91DF-B5F86910C7CA}"/>
              </a:ext>
            </a:extLst>
          </p:cNvPr>
          <p:cNvSpPr/>
          <p:nvPr userDrawn="1"/>
        </p:nvSpPr>
        <p:spPr>
          <a:xfrm>
            <a:off x="4300404" y="1356668"/>
            <a:ext cx="3603196" cy="480426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" name="Suorakulmio 2">
            <a:extLst>
              <a:ext uri="{FF2B5EF4-FFF2-40B4-BE49-F238E27FC236}">
                <a16:creationId xmlns:a16="http://schemas.microsoft.com/office/drawing/2014/main" id="{1D438D36-60FA-68E4-4D20-68E7A88B05C6}"/>
              </a:ext>
            </a:extLst>
          </p:cNvPr>
          <p:cNvSpPr/>
          <p:nvPr userDrawn="1"/>
        </p:nvSpPr>
        <p:spPr>
          <a:xfrm>
            <a:off x="423863" y="1356668"/>
            <a:ext cx="3603196" cy="480426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" name="Alatunnisteen paikkamerkki 4">
            <a:extLst>
              <a:ext uri="{FF2B5EF4-FFF2-40B4-BE49-F238E27FC236}">
                <a16:creationId xmlns:a16="http://schemas.microsoft.com/office/drawing/2014/main" id="{7C4965CB-1EDC-9A74-32F3-2D4750E09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76BB828F-9B10-644F-98DB-23D57E0BCA48}" type="datetime1">
              <a:rPr lang="fi-FI" smtClean="0"/>
              <a:t>7.5.2025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459A9695-2B49-0346-DC64-7D89C70D9E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722" y="1"/>
            <a:ext cx="3051339" cy="1465716"/>
          </a:xfrm>
          <a:prstGeom prst="rect">
            <a:avLst/>
          </a:prstGeom>
        </p:spPr>
      </p:pic>
      <p:pic>
        <p:nvPicPr>
          <p:cNvPr id="4" name="Kuva 3">
            <a:extLst>
              <a:ext uri="{FF2B5EF4-FFF2-40B4-BE49-F238E27FC236}">
                <a16:creationId xmlns:a16="http://schemas.microsoft.com/office/drawing/2014/main" id="{A1866DA1-B943-DE48-7816-0A1650969CF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6667" y="1"/>
            <a:ext cx="3051339" cy="1465716"/>
          </a:xfrm>
          <a:prstGeom prst="rect">
            <a:avLst/>
          </a:prstGeom>
        </p:spPr>
      </p:pic>
      <p:pic>
        <p:nvPicPr>
          <p:cNvPr id="12" name="Kuva 11">
            <a:extLst>
              <a:ext uri="{FF2B5EF4-FFF2-40B4-BE49-F238E27FC236}">
                <a16:creationId xmlns:a16="http://schemas.microsoft.com/office/drawing/2014/main" id="{5ADACE52-DEF8-FA0F-AE86-0565305A7AF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4186" y="1"/>
            <a:ext cx="3051339" cy="1465716"/>
          </a:xfrm>
          <a:prstGeom prst="rect">
            <a:avLst/>
          </a:prstGeom>
        </p:spPr>
      </p:pic>
      <p:pic>
        <p:nvPicPr>
          <p:cNvPr id="13" name="Kuva 12">
            <a:extLst>
              <a:ext uri="{FF2B5EF4-FFF2-40B4-BE49-F238E27FC236}">
                <a16:creationId xmlns:a16="http://schemas.microsoft.com/office/drawing/2014/main" id="{1563B1B3-330F-A296-19CD-C638FF01DF4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997677" y="0"/>
            <a:ext cx="1203512" cy="1203512"/>
          </a:xfrm>
          <a:prstGeom prst="rect">
            <a:avLst/>
          </a:prstGeom>
        </p:spPr>
      </p:pic>
      <p:sp>
        <p:nvSpPr>
          <p:cNvPr id="5" name="Tekstin paikkamerkki 2">
            <a:extLst>
              <a:ext uri="{FF2B5EF4-FFF2-40B4-BE49-F238E27FC236}">
                <a16:creationId xmlns:a16="http://schemas.microsoft.com/office/drawing/2014/main" id="{5303FBD9-B249-F8E6-F1B4-0CF76C1DD8F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68618" y="2703300"/>
            <a:ext cx="2913686" cy="311930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4" name="Tekstin paikkamerkki 13">
            <a:extLst>
              <a:ext uri="{FF2B5EF4-FFF2-40B4-BE49-F238E27FC236}">
                <a16:creationId xmlns:a16="http://schemas.microsoft.com/office/drawing/2014/main" id="{5B99FAC8-DB93-FDA2-A6A1-8030C49DBE3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68618" y="1698780"/>
            <a:ext cx="2913686" cy="906810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20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 dirty="0"/>
              <a:t>Tähän voi laittaa maksimissaan kolme riviä tekstiä</a:t>
            </a:r>
          </a:p>
        </p:txBody>
      </p:sp>
      <p:sp>
        <p:nvSpPr>
          <p:cNvPr id="16" name="Tekstin paikkamerkki 2">
            <a:extLst>
              <a:ext uri="{FF2B5EF4-FFF2-40B4-BE49-F238E27FC236}">
                <a16:creationId xmlns:a16="http://schemas.microsoft.com/office/drawing/2014/main" id="{4CCE956D-A217-EE13-BEC3-649A7B9959B0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645159" y="2703300"/>
            <a:ext cx="2913686" cy="311930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7" name="Tekstin paikkamerkki 13">
            <a:extLst>
              <a:ext uri="{FF2B5EF4-FFF2-40B4-BE49-F238E27FC236}">
                <a16:creationId xmlns:a16="http://schemas.microsoft.com/office/drawing/2014/main" id="{CFCFD267-6FEA-842A-A5EB-66F19C74709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645159" y="1698780"/>
            <a:ext cx="2913686" cy="906810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20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 dirty="0"/>
              <a:t>Tähän voi laittaa maksimissaan kolme riviä tekstiä</a:t>
            </a:r>
          </a:p>
        </p:txBody>
      </p:sp>
      <p:sp>
        <p:nvSpPr>
          <p:cNvPr id="19" name="Tekstin paikkamerkki 2">
            <a:extLst>
              <a:ext uri="{FF2B5EF4-FFF2-40B4-BE49-F238E27FC236}">
                <a16:creationId xmlns:a16="http://schemas.microsoft.com/office/drawing/2014/main" id="{54E191DF-D51E-5419-02B9-91DCB3429DAB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8509696" y="2703300"/>
            <a:ext cx="2913686" cy="311930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20" name="Tekstin paikkamerkki 13">
            <a:extLst>
              <a:ext uri="{FF2B5EF4-FFF2-40B4-BE49-F238E27FC236}">
                <a16:creationId xmlns:a16="http://schemas.microsoft.com/office/drawing/2014/main" id="{04C3301B-C28B-107C-B1EE-CABD518A34A9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509696" y="1698780"/>
            <a:ext cx="2913686" cy="906810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20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 dirty="0"/>
              <a:t>Tähän voi laittaa maksimissaan kolme riviä tekstiä</a:t>
            </a:r>
          </a:p>
        </p:txBody>
      </p:sp>
    </p:spTree>
    <p:extLst>
      <p:ext uri="{BB962C8B-B14F-4D97-AF65-F5344CB8AC3E}">
        <p14:creationId xmlns:p14="http://schemas.microsoft.com/office/powerpoint/2010/main" val="3701652761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julistetta kuvalla magent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Kuvan paikkamerkki 9">
            <a:extLst>
              <a:ext uri="{FF2B5EF4-FFF2-40B4-BE49-F238E27FC236}">
                <a16:creationId xmlns:a16="http://schemas.microsoft.com/office/drawing/2014/main" id="{95816F79-F8C9-01E4-7CCA-96297B70032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294400" y="1356670"/>
            <a:ext cx="3603196" cy="4804262"/>
          </a:xfrm>
          <a:solidFill>
            <a:schemeClr val="bg1"/>
          </a:solidFill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i-FI" dirty="0"/>
              <a:t>Lisää kuva napsauttamalla kuvaketta tai  raahaamalla kuva tähän päälle.</a:t>
            </a:r>
          </a:p>
        </p:txBody>
      </p:sp>
      <p:sp>
        <p:nvSpPr>
          <p:cNvPr id="7" name="Alatunnisteen paikkamerkki 4">
            <a:extLst>
              <a:ext uri="{FF2B5EF4-FFF2-40B4-BE49-F238E27FC236}">
                <a16:creationId xmlns:a16="http://schemas.microsoft.com/office/drawing/2014/main" id="{7C4965CB-1EDC-9A74-32F3-2D4750E09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870A464-F060-4E12-BC80-B2AE5F264B4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04E2B09-0871-704C-8C0B-BEF75F4C8E3C}" type="datetime1">
              <a:rPr lang="fi-FI" smtClean="0"/>
              <a:t>7.5.2025</a:t>
            </a:fld>
            <a:endParaRPr lang="fi-FI" dirty="0"/>
          </a:p>
        </p:txBody>
      </p:sp>
      <p:sp>
        <p:nvSpPr>
          <p:cNvPr id="6" name="Kuvan paikkamerkki 9">
            <a:extLst>
              <a:ext uri="{FF2B5EF4-FFF2-40B4-BE49-F238E27FC236}">
                <a16:creationId xmlns:a16="http://schemas.microsoft.com/office/drawing/2014/main" id="{A3A40185-7239-0054-A083-7DAFF97BE9E4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24794" y="1356670"/>
            <a:ext cx="3603196" cy="4804262"/>
          </a:xfrm>
          <a:solidFill>
            <a:schemeClr val="bg1"/>
          </a:solidFill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i-FI" dirty="0"/>
              <a:t>Lisää kuva napsauttamalla kuvaketta tai  raahaamalla kuva tähän päälle.</a:t>
            </a:r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459A9695-2B49-0346-DC64-7D89C70D9E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722" y="1"/>
            <a:ext cx="3051339" cy="1465716"/>
          </a:xfrm>
          <a:prstGeom prst="rect">
            <a:avLst/>
          </a:prstGeom>
        </p:spPr>
      </p:pic>
      <p:sp>
        <p:nvSpPr>
          <p:cNvPr id="2" name="Kuvan paikkamerkki 9">
            <a:extLst>
              <a:ext uri="{FF2B5EF4-FFF2-40B4-BE49-F238E27FC236}">
                <a16:creationId xmlns:a16="http://schemas.microsoft.com/office/drawing/2014/main" id="{41B527D9-4EEE-834E-0C8A-682C94197D0D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8164010" y="1356670"/>
            <a:ext cx="3603196" cy="4804262"/>
          </a:xfrm>
          <a:solidFill>
            <a:schemeClr val="bg1"/>
          </a:solidFill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i-FI" dirty="0"/>
              <a:t>Lisää kuva napsauttamalla kuvaketta tai  raahaamalla kuva tähän päälle.</a:t>
            </a: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A1866DA1-B943-DE48-7816-0A1650969CF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6667" y="1"/>
            <a:ext cx="3051339" cy="1465716"/>
          </a:xfrm>
          <a:prstGeom prst="rect">
            <a:avLst/>
          </a:prstGeom>
        </p:spPr>
      </p:pic>
      <p:pic>
        <p:nvPicPr>
          <p:cNvPr id="12" name="Kuva 11">
            <a:extLst>
              <a:ext uri="{FF2B5EF4-FFF2-40B4-BE49-F238E27FC236}">
                <a16:creationId xmlns:a16="http://schemas.microsoft.com/office/drawing/2014/main" id="{5ADACE52-DEF8-FA0F-AE86-0565305A7AF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4186" y="1"/>
            <a:ext cx="3051339" cy="1465716"/>
          </a:xfrm>
          <a:prstGeom prst="rect">
            <a:avLst/>
          </a:prstGeo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7726E32E-E752-229A-4236-E8655A57343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97677" y="0"/>
            <a:ext cx="1203512" cy="1203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244033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julistetta tekstillä magent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uorakulmio 17">
            <a:extLst>
              <a:ext uri="{FF2B5EF4-FFF2-40B4-BE49-F238E27FC236}">
                <a16:creationId xmlns:a16="http://schemas.microsoft.com/office/drawing/2014/main" id="{CA2FC87B-17D3-1C04-8B14-B069FB79FDC9}"/>
              </a:ext>
            </a:extLst>
          </p:cNvPr>
          <p:cNvSpPr/>
          <p:nvPr userDrawn="1"/>
        </p:nvSpPr>
        <p:spPr>
          <a:xfrm>
            <a:off x="8164066" y="1356668"/>
            <a:ext cx="3603196" cy="480426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5" name="Suorakulmio 14">
            <a:extLst>
              <a:ext uri="{FF2B5EF4-FFF2-40B4-BE49-F238E27FC236}">
                <a16:creationId xmlns:a16="http://schemas.microsoft.com/office/drawing/2014/main" id="{E216E55A-FCBD-18AE-91DF-B5F86910C7CA}"/>
              </a:ext>
            </a:extLst>
          </p:cNvPr>
          <p:cNvSpPr/>
          <p:nvPr userDrawn="1"/>
        </p:nvSpPr>
        <p:spPr>
          <a:xfrm>
            <a:off x="4300404" y="1356668"/>
            <a:ext cx="3603196" cy="480426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" name="Suorakulmio 2">
            <a:extLst>
              <a:ext uri="{FF2B5EF4-FFF2-40B4-BE49-F238E27FC236}">
                <a16:creationId xmlns:a16="http://schemas.microsoft.com/office/drawing/2014/main" id="{1D438D36-60FA-68E4-4D20-68E7A88B05C6}"/>
              </a:ext>
            </a:extLst>
          </p:cNvPr>
          <p:cNvSpPr/>
          <p:nvPr userDrawn="1"/>
        </p:nvSpPr>
        <p:spPr>
          <a:xfrm>
            <a:off x="423863" y="1356668"/>
            <a:ext cx="3603196" cy="480426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" name="Alatunnisteen paikkamerkki 4">
            <a:extLst>
              <a:ext uri="{FF2B5EF4-FFF2-40B4-BE49-F238E27FC236}">
                <a16:creationId xmlns:a16="http://schemas.microsoft.com/office/drawing/2014/main" id="{7C4965CB-1EDC-9A74-32F3-2D4750E09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870A464-F060-4E12-BC80-B2AE5F264B4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6BB828F-9B10-644F-98DB-23D57E0BCA48}" type="datetime1">
              <a:rPr lang="fi-FI" smtClean="0"/>
              <a:pPr/>
              <a:t>7.5.2025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459A9695-2B49-0346-DC64-7D89C70D9E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722" y="1"/>
            <a:ext cx="3051339" cy="1465716"/>
          </a:xfrm>
          <a:prstGeom prst="rect">
            <a:avLst/>
          </a:prstGeom>
        </p:spPr>
      </p:pic>
      <p:pic>
        <p:nvPicPr>
          <p:cNvPr id="4" name="Kuva 3">
            <a:extLst>
              <a:ext uri="{FF2B5EF4-FFF2-40B4-BE49-F238E27FC236}">
                <a16:creationId xmlns:a16="http://schemas.microsoft.com/office/drawing/2014/main" id="{A1866DA1-B943-DE48-7816-0A1650969CF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6667" y="1"/>
            <a:ext cx="3051339" cy="1465716"/>
          </a:xfrm>
          <a:prstGeom prst="rect">
            <a:avLst/>
          </a:prstGeom>
        </p:spPr>
      </p:pic>
      <p:pic>
        <p:nvPicPr>
          <p:cNvPr id="12" name="Kuva 11">
            <a:extLst>
              <a:ext uri="{FF2B5EF4-FFF2-40B4-BE49-F238E27FC236}">
                <a16:creationId xmlns:a16="http://schemas.microsoft.com/office/drawing/2014/main" id="{5ADACE52-DEF8-FA0F-AE86-0565305A7AF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4186" y="1"/>
            <a:ext cx="3051339" cy="1465716"/>
          </a:xfrm>
          <a:prstGeom prst="rect">
            <a:avLst/>
          </a:prstGeom>
        </p:spPr>
      </p:pic>
      <p:sp>
        <p:nvSpPr>
          <p:cNvPr id="5" name="Tekstin paikkamerkki 2">
            <a:extLst>
              <a:ext uri="{FF2B5EF4-FFF2-40B4-BE49-F238E27FC236}">
                <a16:creationId xmlns:a16="http://schemas.microsoft.com/office/drawing/2014/main" id="{5303FBD9-B249-F8E6-F1B4-0CF76C1DD8F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68618" y="2703300"/>
            <a:ext cx="2913686" cy="311930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4" name="Tekstin paikkamerkki 13">
            <a:extLst>
              <a:ext uri="{FF2B5EF4-FFF2-40B4-BE49-F238E27FC236}">
                <a16:creationId xmlns:a16="http://schemas.microsoft.com/office/drawing/2014/main" id="{5B99FAC8-DB93-FDA2-A6A1-8030C49DBE3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68618" y="1698780"/>
            <a:ext cx="2913686" cy="906810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20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 dirty="0"/>
              <a:t>Tähän voi laittaa maksimissaan kolme riviä tekstiä</a:t>
            </a:r>
          </a:p>
        </p:txBody>
      </p:sp>
      <p:sp>
        <p:nvSpPr>
          <p:cNvPr id="16" name="Tekstin paikkamerkki 2">
            <a:extLst>
              <a:ext uri="{FF2B5EF4-FFF2-40B4-BE49-F238E27FC236}">
                <a16:creationId xmlns:a16="http://schemas.microsoft.com/office/drawing/2014/main" id="{4CCE956D-A217-EE13-BEC3-649A7B9959B0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645159" y="2703300"/>
            <a:ext cx="2913686" cy="311930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7" name="Tekstin paikkamerkki 13">
            <a:extLst>
              <a:ext uri="{FF2B5EF4-FFF2-40B4-BE49-F238E27FC236}">
                <a16:creationId xmlns:a16="http://schemas.microsoft.com/office/drawing/2014/main" id="{CFCFD267-6FEA-842A-A5EB-66F19C74709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645159" y="1698780"/>
            <a:ext cx="2913686" cy="906810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20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 dirty="0"/>
              <a:t>Tähän voi laittaa maksimissaan kolme riviä tekstiä</a:t>
            </a:r>
          </a:p>
        </p:txBody>
      </p:sp>
      <p:sp>
        <p:nvSpPr>
          <p:cNvPr id="19" name="Tekstin paikkamerkki 2">
            <a:extLst>
              <a:ext uri="{FF2B5EF4-FFF2-40B4-BE49-F238E27FC236}">
                <a16:creationId xmlns:a16="http://schemas.microsoft.com/office/drawing/2014/main" id="{54E191DF-D51E-5419-02B9-91DCB3429DAB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8509696" y="2703300"/>
            <a:ext cx="2913686" cy="311930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C1F8AFD4-DECC-A6C6-F013-16D8077D221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97677" y="0"/>
            <a:ext cx="1203512" cy="1203512"/>
          </a:xfrm>
          <a:prstGeom prst="rect">
            <a:avLst/>
          </a:prstGeom>
        </p:spPr>
      </p:pic>
      <p:sp>
        <p:nvSpPr>
          <p:cNvPr id="22" name="Tekstin paikkamerkki 13">
            <a:extLst>
              <a:ext uri="{FF2B5EF4-FFF2-40B4-BE49-F238E27FC236}">
                <a16:creationId xmlns:a16="http://schemas.microsoft.com/office/drawing/2014/main" id="{50E3199B-C289-7C57-5663-1228F85E744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509696" y="1700706"/>
            <a:ext cx="2913686" cy="906810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20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 dirty="0"/>
              <a:t>Tähän voi laittaa maksimissaan kolme riviä tekstiä</a:t>
            </a:r>
          </a:p>
        </p:txBody>
      </p:sp>
    </p:spTree>
    <p:extLst>
      <p:ext uri="{BB962C8B-B14F-4D97-AF65-F5344CB8AC3E}">
        <p14:creationId xmlns:p14="http://schemas.microsoft.com/office/powerpoint/2010/main" val="20111765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image" Target="../media/image2.svg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74.xml"/><Relationship Id="rId18" Type="http://schemas.openxmlformats.org/officeDocument/2006/relationships/slideLayout" Target="../slideLayouts/slideLayout79.xml"/><Relationship Id="rId26" Type="http://schemas.openxmlformats.org/officeDocument/2006/relationships/slideLayout" Target="../slideLayouts/slideLayout87.xml"/><Relationship Id="rId39" Type="http://schemas.openxmlformats.org/officeDocument/2006/relationships/theme" Target="../theme/theme2.xml"/><Relationship Id="rId21" Type="http://schemas.openxmlformats.org/officeDocument/2006/relationships/slideLayout" Target="../slideLayouts/slideLayout82.xml"/><Relationship Id="rId34" Type="http://schemas.openxmlformats.org/officeDocument/2006/relationships/slideLayout" Target="../slideLayouts/slideLayout95.xml"/><Relationship Id="rId7" Type="http://schemas.openxmlformats.org/officeDocument/2006/relationships/slideLayout" Target="../slideLayouts/slideLayout68.xml"/><Relationship Id="rId2" Type="http://schemas.openxmlformats.org/officeDocument/2006/relationships/slideLayout" Target="../slideLayouts/slideLayout63.xml"/><Relationship Id="rId16" Type="http://schemas.openxmlformats.org/officeDocument/2006/relationships/slideLayout" Target="../slideLayouts/slideLayout77.xml"/><Relationship Id="rId20" Type="http://schemas.openxmlformats.org/officeDocument/2006/relationships/slideLayout" Target="../slideLayouts/slideLayout81.xml"/><Relationship Id="rId29" Type="http://schemas.openxmlformats.org/officeDocument/2006/relationships/slideLayout" Target="../slideLayouts/slideLayout90.xml"/><Relationship Id="rId41" Type="http://schemas.openxmlformats.org/officeDocument/2006/relationships/image" Target="../media/image2.svg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11" Type="http://schemas.openxmlformats.org/officeDocument/2006/relationships/slideLayout" Target="../slideLayouts/slideLayout72.xml"/><Relationship Id="rId24" Type="http://schemas.openxmlformats.org/officeDocument/2006/relationships/slideLayout" Target="../slideLayouts/slideLayout85.xml"/><Relationship Id="rId32" Type="http://schemas.openxmlformats.org/officeDocument/2006/relationships/slideLayout" Target="../slideLayouts/slideLayout93.xml"/><Relationship Id="rId37" Type="http://schemas.openxmlformats.org/officeDocument/2006/relationships/slideLayout" Target="../slideLayouts/slideLayout98.xml"/><Relationship Id="rId40" Type="http://schemas.openxmlformats.org/officeDocument/2006/relationships/image" Target="../media/image1.png"/><Relationship Id="rId5" Type="http://schemas.openxmlformats.org/officeDocument/2006/relationships/slideLayout" Target="../slideLayouts/slideLayout66.xml"/><Relationship Id="rId15" Type="http://schemas.openxmlformats.org/officeDocument/2006/relationships/slideLayout" Target="../slideLayouts/slideLayout76.xml"/><Relationship Id="rId23" Type="http://schemas.openxmlformats.org/officeDocument/2006/relationships/slideLayout" Target="../slideLayouts/slideLayout84.xml"/><Relationship Id="rId28" Type="http://schemas.openxmlformats.org/officeDocument/2006/relationships/slideLayout" Target="../slideLayouts/slideLayout89.xml"/><Relationship Id="rId36" Type="http://schemas.openxmlformats.org/officeDocument/2006/relationships/slideLayout" Target="../slideLayouts/slideLayout97.xml"/><Relationship Id="rId10" Type="http://schemas.openxmlformats.org/officeDocument/2006/relationships/slideLayout" Target="../slideLayouts/slideLayout71.xml"/><Relationship Id="rId19" Type="http://schemas.openxmlformats.org/officeDocument/2006/relationships/slideLayout" Target="../slideLayouts/slideLayout80.xml"/><Relationship Id="rId31" Type="http://schemas.openxmlformats.org/officeDocument/2006/relationships/slideLayout" Target="../slideLayouts/slideLayout92.xml"/><Relationship Id="rId4" Type="http://schemas.openxmlformats.org/officeDocument/2006/relationships/slideLayout" Target="../slideLayouts/slideLayout65.xml"/><Relationship Id="rId9" Type="http://schemas.openxmlformats.org/officeDocument/2006/relationships/slideLayout" Target="../slideLayouts/slideLayout70.xml"/><Relationship Id="rId14" Type="http://schemas.openxmlformats.org/officeDocument/2006/relationships/slideLayout" Target="../slideLayouts/slideLayout75.xml"/><Relationship Id="rId22" Type="http://schemas.openxmlformats.org/officeDocument/2006/relationships/slideLayout" Target="../slideLayouts/slideLayout83.xml"/><Relationship Id="rId27" Type="http://schemas.openxmlformats.org/officeDocument/2006/relationships/slideLayout" Target="../slideLayouts/slideLayout88.xml"/><Relationship Id="rId30" Type="http://schemas.openxmlformats.org/officeDocument/2006/relationships/slideLayout" Target="../slideLayouts/slideLayout91.xml"/><Relationship Id="rId35" Type="http://schemas.openxmlformats.org/officeDocument/2006/relationships/slideLayout" Target="../slideLayouts/slideLayout96.xml"/><Relationship Id="rId8" Type="http://schemas.openxmlformats.org/officeDocument/2006/relationships/slideLayout" Target="../slideLayouts/slideLayout69.xml"/><Relationship Id="rId3" Type="http://schemas.openxmlformats.org/officeDocument/2006/relationships/slideLayout" Target="../slideLayouts/slideLayout64.xml"/><Relationship Id="rId12" Type="http://schemas.openxmlformats.org/officeDocument/2006/relationships/slideLayout" Target="../slideLayouts/slideLayout73.xml"/><Relationship Id="rId17" Type="http://schemas.openxmlformats.org/officeDocument/2006/relationships/slideLayout" Target="../slideLayouts/slideLayout78.xml"/><Relationship Id="rId25" Type="http://schemas.openxmlformats.org/officeDocument/2006/relationships/slideLayout" Target="../slideLayouts/slideLayout86.xml"/><Relationship Id="rId33" Type="http://schemas.openxmlformats.org/officeDocument/2006/relationships/slideLayout" Target="../slideLayouts/slideLayout94.xml"/><Relationship Id="rId38" Type="http://schemas.openxmlformats.org/officeDocument/2006/relationships/slideLayout" Target="../slideLayouts/slideLayout9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88EDF3AE-4FE1-7A87-730F-9098DC6373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4330" y="1825625"/>
            <a:ext cx="10573347" cy="4351338"/>
          </a:xfrm>
          <a:prstGeom prst="rect">
            <a:avLst/>
          </a:prstGeom>
        </p:spPr>
        <p:txBody>
          <a:bodyPr vert="horz" lIns="91440" tIns="45720" rIns="91440" bIns="45720" spcCol="360000" rtlCol="0">
            <a:normAutofit/>
          </a:bodyPr>
          <a:lstStyle/>
          <a:p>
            <a:pPr lvl="0"/>
            <a:r>
              <a:rPr lang="fi-FI" noProof="0" dirty="0"/>
              <a:t>Muokkaa tekstin perustyylejä napsauttamalla</a:t>
            </a:r>
          </a:p>
          <a:p>
            <a:pPr lvl="1"/>
            <a:r>
              <a:rPr lang="fi-FI" noProof="0" dirty="0"/>
              <a:t>toinen taso</a:t>
            </a:r>
          </a:p>
          <a:p>
            <a:pPr lvl="2"/>
            <a:r>
              <a:rPr lang="fi-FI" noProof="0" dirty="0"/>
              <a:t>kolmas taso</a:t>
            </a:r>
          </a:p>
          <a:p>
            <a:pPr lvl="3"/>
            <a:r>
              <a:rPr lang="fi-FI" noProof="0" dirty="0"/>
              <a:t>neljäs taso</a:t>
            </a:r>
          </a:p>
          <a:p>
            <a:pPr lvl="4"/>
            <a:r>
              <a:rPr lang="fi-FI" noProof="0" dirty="0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C072D13-C5C1-6544-8AF6-F770B7290CD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243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cap="none" baseline="0">
                <a:solidFill>
                  <a:schemeClr val="tx2"/>
                </a:solidFill>
              </a:defRPr>
            </a:lvl1pPr>
          </a:lstStyle>
          <a:p>
            <a:fld id="{BB1A0DF6-0964-4040-A481-B20DF7F20380}" type="datetime1">
              <a:rPr lang="fi-FI" smtClean="0"/>
              <a:t>7.5.2025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21DE8F1-D683-51C8-6493-284FEE4470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4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cap="none" baseline="0">
                <a:solidFill>
                  <a:schemeClr val="tx2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9443CDBC-3E3C-EB9F-E2C3-1846845F76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3870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cap="none" baseline="0">
                <a:solidFill>
                  <a:schemeClr val="tx2"/>
                </a:solidFill>
              </a:defRPr>
            </a:lvl1pPr>
          </a:lstStyle>
          <a:p>
            <a:fld id="{3870A464-F060-4E12-BC80-B2AE5F264B44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7C632EC9-4FB7-DCDF-C6C7-C0E490206E1D}"/>
              </a:ext>
            </a:extLst>
          </p:cNvPr>
          <p:cNvPicPr>
            <a:picLocks noChangeAspect="1"/>
          </p:cNvPicPr>
          <p:nvPr userDrawn="1"/>
        </p:nvPicPr>
        <p:blipFill>
          <a:blip r:embed="rId63">
            <a:extLst>
              <a:ext uri="{96DAC541-7B7A-43D3-8B79-37D633B846F1}">
                <asvg:svgBlip xmlns:asvg="http://schemas.microsoft.com/office/drawing/2016/SVG/main" r:embed="rId64"/>
              </a:ext>
            </a:extLst>
          </a:blip>
          <a:stretch>
            <a:fillRect/>
          </a:stretch>
        </p:blipFill>
        <p:spPr>
          <a:xfrm>
            <a:off x="10997677" y="0"/>
            <a:ext cx="1203512" cy="1203512"/>
          </a:xfrm>
          <a:prstGeom prst="rect">
            <a:avLst/>
          </a:prstGeom>
        </p:spPr>
      </p:pic>
      <p:sp>
        <p:nvSpPr>
          <p:cNvPr id="10" name="Otsikon paikkamerkki 9">
            <a:extLst>
              <a:ext uri="{FF2B5EF4-FFF2-40B4-BE49-F238E27FC236}">
                <a16:creationId xmlns:a16="http://schemas.microsoft.com/office/drawing/2014/main" id="{286A32FF-883C-AABC-D38C-037623424C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noProof="0" dirty="0"/>
              <a:t>Muokkaa </a:t>
            </a:r>
            <a:r>
              <a:rPr lang="fi-FI" noProof="0" dirty="0" err="1"/>
              <a:t>ots</a:t>
            </a:r>
            <a:r>
              <a:rPr lang="fi-FI" noProof="0" dirty="0"/>
              <a:t>. </a:t>
            </a:r>
            <a:r>
              <a:rPr lang="fi-FI" noProof="0" dirty="0" err="1"/>
              <a:t>perustyyl</a:t>
            </a:r>
            <a:r>
              <a:rPr lang="fi-FI" noProof="0" dirty="0"/>
              <a:t>. </a:t>
            </a:r>
            <a:r>
              <a:rPr lang="fi-FI" noProof="0" dirty="0" err="1"/>
              <a:t>napsautt</a:t>
            </a:r>
            <a:r>
              <a:rPr lang="fi-FI" noProof="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25503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1" r:id="rId3"/>
    <p:sldLayoutId id="2147483666" r:id="rId4"/>
    <p:sldLayoutId id="2147483667" r:id="rId5"/>
    <p:sldLayoutId id="2147483652" r:id="rId6"/>
    <p:sldLayoutId id="2147483653" r:id="rId7"/>
    <p:sldLayoutId id="2147483721" r:id="rId8"/>
    <p:sldLayoutId id="2147483722" r:id="rId9"/>
    <p:sldLayoutId id="2147483763" r:id="rId10"/>
    <p:sldLayoutId id="2147483764" r:id="rId11"/>
    <p:sldLayoutId id="2147483727" r:id="rId12"/>
    <p:sldLayoutId id="2147483651" r:id="rId13"/>
    <p:sldLayoutId id="2147483670" r:id="rId14"/>
    <p:sldLayoutId id="2147483734" r:id="rId15"/>
    <p:sldLayoutId id="2147483735" r:id="rId16"/>
    <p:sldLayoutId id="2147483655" r:id="rId17"/>
    <p:sldLayoutId id="2147483797" r:id="rId18"/>
    <p:sldLayoutId id="2147483746" r:id="rId19"/>
    <p:sldLayoutId id="2147483668" r:id="rId20"/>
    <p:sldLayoutId id="2147483697" r:id="rId21"/>
    <p:sldLayoutId id="2147483747" r:id="rId22"/>
    <p:sldLayoutId id="2147483744" r:id="rId23"/>
    <p:sldLayoutId id="2147483745" r:id="rId24"/>
    <p:sldLayoutId id="2147483654" r:id="rId25"/>
    <p:sldLayoutId id="2147483725" r:id="rId26"/>
    <p:sldLayoutId id="2147483656" r:id="rId27"/>
    <p:sldLayoutId id="2147483657" r:id="rId28"/>
    <p:sldLayoutId id="2147483731" r:id="rId29"/>
    <p:sldLayoutId id="2147483755" r:id="rId30"/>
    <p:sldLayoutId id="2147483754" r:id="rId31"/>
    <p:sldLayoutId id="2147483756" r:id="rId32"/>
    <p:sldLayoutId id="2147483757" r:id="rId33"/>
    <p:sldLayoutId id="2147483758" r:id="rId34"/>
    <p:sldLayoutId id="2147483761" r:id="rId35"/>
    <p:sldLayoutId id="2147483759" r:id="rId36"/>
    <p:sldLayoutId id="2147483762" r:id="rId37"/>
    <p:sldLayoutId id="2147483760" r:id="rId38"/>
    <p:sldLayoutId id="2147483672" r:id="rId39"/>
    <p:sldLayoutId id="2147483767" r:id="rId40"/>
    <p:sldLayoutId id="2147483768" r:id="rId41"/>
    <p:sldLayoutId id="2147483770" r:id="rId42"/>
    <p:sldLayoutId id="2147483771" r:id="rId43"/>
    <p:sldLayoutId id="2147483772" r:id="rId44"/>
    <p:sldLayoutId id="2147483748" r:id="rId45"/>
    <p:sldLayoutId id="2147483749" r:id="rId46"/>
    <p:sldLayoutId id="2147483750" r:id="rId47"/>
    <p:sldLayoutId id="2147483751" r:id="rId48"/>
    <p:sldLayoutId id="2147483752" r:id="rId49"/>
    <p:sldLayoutId id="2147483753" r:id="rId50"/>
    <p:sldLayoutId id="2147483661" r:id="rId51"/>
    <p:sldLayoutId id="2147483808" r:id="rId52"/>
    <p:sldLayoutId id="2147483809" r:id="rId53"/>
    <p:sldLayoutId id="2147483810" r:id="rId54"/>
    <p:sldLayoutId id="2147483811" r:id="rId55"/>
    <p:sldLayoutId id="2147483812" r:id="rId56"/>
    <p:sldLayoutId id="2147483896" r:id="rId57"/>
    <p:sldLayoutId id="2147483897" r:id="rId58"/>
    <p:sldLayoutId id="2147483898" r:id="rId59"/>
    <p:sldLayoutId id="2147483899" r:id="rId60"/>
    <p:sldLayoutId id="2147483900" r:id="rId6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None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88EDF3AE-4FE1-7A87-730F-9098DC6373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4330" y="1825625"/>
            <a:ext cx="10573347" cy="4351338"/>
          </a:xfrm>
          <a:prstGeom prst="rect">
            <a:avLst/>
          </a:prstGeom>
        </p:spPr>
        <p:txBody>
          <a:bodyPr vert="horz" lIns="91440" tIns="45720" rIns="91440" bIns="45720" spcCol="360000" rtlCol="0">
            <a:normAutofit/>
          </a:bodyPr>
          <a:lstStyle/>
          <a:p>
            <a:pPr lvl="0"/>
            <a:r>
              <a:rPr lang="fi-FI" noProof="0" dirty="0"/>
              <a:t>Muokkaa tekstin perustyylejä napsauttamalla</a:t>
            </a:r>
          </a:p>
          <a:p>
            <a:pPr lvl="1"/>
            <a:r>
              <a:rPr lang="fi-FI" noProof="0" dirty="0"/>
              <a:t>toinen taso</a:t>
            </a:r>
          </a:p>
          <a:p>
            <a:pPr lvl="2"/>
            <a:r>
              <a:rPr lang="fi-FI" noProof="0" dirty="0"/>
              <a:t>kolmas taso</a:t>
            </a:r>
          </a:p>
          <a:p>
            <a:pPr lvl="3"/>
            <a:r>
              <a:rPr lang="fi-FI" noProof="0" dirty="0"/>
              <a:t>neljäs taso</a:t>
            </a:r>
          </a:p>
          <a:p>
            <a:pPr lvl="4"/>
            <a:r>
              <a:rPr lang="fi-FI" noProof="0" dirty="0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C072D13-C5C1-6544-8AF6-F770B7290CD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243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cap="none" baseline="0">
                <a:solidFill>
                  <a:schemeClr val="tx2"/>
                </a:solidFill>
              </a:defRPr>
            </a:lvl1pPr>
          </a:lstStyle>
          <a:p>
            <a:fld id="{7EB98999-163F-3648-8125-FD7A6871F569}" type="datetime1">
              <a:rPr lang="fi-FI" smtClean="0"/>
              <a:t>7.5.2025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21DE8F1-D683-51C8-6493-284FEE4470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4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cap="none" baseline="0">
                <a:solidFill>
                  <a:schemeClr val="tx2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9443CDBC-3E3C-EB9F-E2C3-1846845F76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3870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cap="none" baseline="0">
                <a:solidFill>
                  <a:schemeClr val="tx2"/>
                </a:solidFill>
              </a:defRPr>
            </a:lvl1pPr>
          </a:lstStyle>
          <a:p>
            <a:fld id="{3870A464-F060-4E12-BC80-B2AE5F264B44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7C632EC9-4FB7-DCDF-C6C7-C0E490206E1D}"/>
              </a:ext>
            </a:extLst>
          </p:cNvPr>
          <p:cNvPicPr>
            <a:picLocks noChangeAspect="1"/>
          </p:cNvPicPr>
          <p:nvPr userDrawn="1"/>
        </p:nvPicPr>
        <p:blipFill>
          <a:blip r:embed="rId40">
            <a:extLst>
              <a:ext uri="{96DAC541-7B7A-43D3-8B79-37D633B846F1}">
                <asvg:svgBlip xmlns:asvg="http://schemas.microsoft.com/office/drawing/2016/SVG/main" r:embed="rId41"/>
              </a:ext>
            </a:extLst>
          </a:blip>
          <a:stretch>
            <a:fillRect/>
          </a:stretch>
        </p:blipFill>
        <p:spPr>
          <a:xfrm>
            <a:off x="10997677" y="0"/>
            <a:ext cx="1203512" cy="1203512"/>
          </a:xfrm>
          <a:prstGeom prst="rect">
            <a:avLst/>
          </a:prstGeom>
        </p:spPr>
      </p:pic>
      <p:sp>
        <p:nvSpPr>
          <p:cNvPr id="10" name="Otsikon paikkamerkki 9">
            <a:extLst>
              <a:ext uri="{FF2B5EF4-FFF2-40B4-BE49-F238E27FC236}">
                <a16:creationId xmlns:a16="http://schemas.microsoft.com/office/drawing/2014/main" id="{286A32FF-883C-AABC-D38C-037623424C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noProof="0" dirty="0"/>
              <a:t>Muokkaa </a:t>
            </a:r>
            <a:r>
              <a:rPr lang="fi-FI" noProof="0" dirty="0" err="1"/>
              <a:t>ots</a:t>
            </a:r>
            <a:r>
              <a:rPr lang="fi-FI" noProof="0" dirty="0"/>
              <a:t>. </a:t>
            </a:r>
            <a:r>
              <a:rPr lang="fi-FI" noProof="0" dirty="0" err="1"/>
              <a:t>perustyyl</a:t>
            </a:r>
            <a:r>
              <a:rPr lang="fi-FI" noProof="0" dirty="0"/>
              <a:t>. </a:t>
            </a:r>
            <a:r>
              <a:rPr lang="fi-FI" noProof="0" dirty="0" err="1"/>
              <a:t>napsautt</a:t>
            </a:r>
            <a:r>
              <a:rPr lang="fi-FI" noProof="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46314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8" r:id="rId1"/>
    <p:sldLayoutId id="2147483859" r:id="rId2"/>
    <p:sldLayoutId id="2147483860" r:id="rId3"/>
    <p:sldLayoutId id="2147483861" r:id="rId4"/>
    <p:sldLayoutId id="2147483862" r:id="rId5"/>
    <p:sldLayoutId id="2147483863" r:id="rId6"/>
    <p:sldLayoutId id="2147483864" r:id="rId7"/>
    <p:sldLayoutId id="2147483865" r:id="rId8"/>
    <p:sldLayoutId id="2147483866" r:id="rId9"/>
    <p:sldLayoutId id="2147483867" r:id="rId10"/>
    <p:sldLayoutId id="2147483868" r:id="rId11"/>
    <p:sldLayoutId id="2147483869" r:id="rId12"/>
    <p:sldLayoutId id="2147483870" r:id="rId13"/>
    <p:sldLayoutId id="2147483871" r:id="rId14"/>
    <p:sldLayoutId id="2147483872" r:id="rId15"/>
    <p:sldLayoutId id="2147483873" r:id="rId16"/>
    <p:sldLayoutId id="2147483874" r:id="rId17"/>
    <p:sldLayoutId id="2147483875" r:id="rId18"/>
    <p:sldLayoutId id="2147483876" r:id="rId19"/>
    <p:sldLayoutId id="2147483877" r:id="rId20"/>
    <p:sldLayoutId id="2147483878" r:id="rId21"/>
    <p:sldLayoutId id="2147483879" r:id="rId22"/>
    <p:sldLayoutId id="2147483880" r:id="rId23"/>
    <p:sldLayoutId id="2147483881" r:id="rId24"/>
    <p:sldLayoutId id="2147483882" r:id="rId25"/>
    <p:sldLayoutId id="2147483883" r:id="rId26"/>
    <p:sldLayoutId id="2147483884" r:id="rId27"/>
    <p:sldLayoutId id="2147483890" r:id="rId28"/>
    <p:sldLayoutId id="2147483885" r:id="rId29"/>
    <p:sldLayoutId id="2147483891" r:id="rId30"/>
    <p:sldLayoutId id="2147483886" r:id="rId31"/>
    <p:sldLayoutId id="2147483892" r:id="rId32"/>
    <p:sldLayoutId id="2147483887" r:id="rId33"/>
    <p:sldLayoutId id="2147483893" r:id="rId34"/>
    <p:sldLayoutId id="2147483888" r:id="rId35"/>
    <p:sldLayoutId id="2147483894" r:id="rId36"/>
    <p:sldLayoutId id="2147483889" r:id="rId37"/>
    <p:sldLayoutId id="2147483895" r:id="rId38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None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5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5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5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5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5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5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5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5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5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5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5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5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5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5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5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5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n paikkamerkki 6" descr="Kuva, joka sisältää kohteen Neon, lamppu, valo, yö&#10;&#10;Tekoälyn generoima sisältö voi olla virheellistä.">
            <a:extLst>
              <a:ext uri="{FF2B5EF4-FFF2-40B4-BE49-F238E27FC236}">
                <a16:creationId xmlns:a16="http://schemas.microsoft.com/office/drawing/2014/main" id="{AA676116-0452-5A36-1723-890A4BF0807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46CD8968-F806-4A36-CDAD-E6A6EBD8575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b="1" noProof="0" dirty="0"/>
              <a:t>FINNISH INSURANCE </a:t>
            </a:r>
            <a:br>
              <a:rPr lang="en-GB" b="1" noProof="0" dirty="0"/>
            </a:br>
            <a:r>
              <a:rPr lang="en-GB" b="1" noProof="0" dirty="0"/>
              <a:t>IN 2024</a:t>
            </a:r>
            <a:endParaRPr lang="en-GB" b="1" noProof="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576183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EADCBA-5E99-FACF-6F7D-B6C9F4715B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036594B-4C08-5215-0377-F71617A29C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Autofit/>
          </a:bodyPr>
          <a:lstStyle/>
          <a:p>
            <a:r>
              <a:rPr lang="en-GB" noProof="0" dirty="0"/>
              <a:t>Non-life insurance ratios</a:t>
            </a:r>
          </a:p>
        </p:txBody>
      </p:sp>
      <p:graphicFrame>
        <p:nvGraphicFramePr>
          <p:cNvPr id="10" name="Sisällön paikkamerkki 9">
            <a:extLst>
              <a:ext uri="{FF2B5EF4-FFF2-40B4-BE49-F238E27FC236}">
                <a16:creationId xmlns:a16="http://schemas.microsoft.com/office/drawing/2014/main" id="{537364CA-3F34-E880-6544-1697DC45DFE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42765214"/>
              </p:ext>
            </p:extLst>
          </p:nvPr>
        </p:nvGraphicFramePr>
        <p:xfrm>
          <a:off x="423863" y="1282148"/>
          <a:ext cx="10574337" cy="48948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7A42464-CD9C-B311-A94A-57BEC4BEE7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09A0E-DE64-D243-B112-B8BE32795679}" type="datetime1">
              <a:rPr lang="en-GB" noProof="0" smtClean="0"/>
              <a:t>07/05/2025</a:t>
            </a:fld>
            <a:endParaRPr lang="en-GB" noProof="0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8AF709DE-2C64-0DCB-5BC9-9DCEFDF481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0A464-F060-4E12-BC80-B2AE5F264B44}" type="slidenum">
              <a:rPr lang="en-GB" noProof="0" smtClean="0"/>
              <a:t>10</a:t>
            </a:fld>
            <a:endParaRPr lang="en-GB" noProof="0" dirty="0"/>
          </a:p>
        </p:txBody>
      </p:sp>
      <p:sp>
        <p:nvSpPr>
          <p:cNvPr id="7" name="Sisällön paikkamerkki 6">
            <a:extLst>
              <a:ext uri="{FF2B5EF4-FFF2-40B4-BE49-F238E27FC236}">
                <a16:creationId xmlns:a16="http://schemas.microsoft.com/office/drawing/2014/main" id="{CC0EE4F0-A176-85CD-00A0-2631562A7407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GB" noProof="0" dirty="0"/>
              <a:t>FINNISH INSURANCE IN 2024</a:t>
            </a:r>
          </a:p>
        </p:txBody>
      </p:sp>
    </p:spTree>
    <p:extLst>
      <p:ext uri="{BB962C8B-B14F-4D97-AF65-F5344CB8AC3E}">
        <p14:creationId xmlns:p14="http://schemas.microsoft.com/office/powerpoint/2010/main" val="7004974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AC07A9-8EB9-980A-11EA-6CF0D048B6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5D4A248-9234-87BF-3FB9-EF1D3C04A8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Autofit/>
          </a:bodyPr>
          <a:lstStyle/>
          <a:p>
            <a:r>
              <a:rPr lang="en-GB" sz="3200" noProof="0" dirty="0"/>
              <a:t>Loss ratio, net of reinsurance</a:t>
            </a:r>
          </a:p>
        </p:txBody>
      </p:sp>
      <p:graphicFrame>
        <p:nvGraphicFramePr>
          <p:cNvPr id="10" name="Sisällön paikkamerkki 9">
            <a:extLst>
              <a:ext uri="{FF2B5EF4-FFF2-40B4-BE49-F238E27FC236}">
                <a16:creationId xmlns:a16="http://schemas.microsoft.com/office/drawing/2014/main" id="{2456D845-1127-DD8B-04FD-EA29E16923A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6903968"/>
              </p:ext>
            </p:extLst>
          </p:nvPr>
        </p:nvGraphicFramePr>
        <p:xfrm>
          <a:off x="423863" y="1282148"/>
          <a:ext cx="10574337" cy="48948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9EDA275E-5886-3C51-88AA-675BDF91CF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09A0E-DE64-D243-B112-B8BE32795679}" type="datetime1">
              <a:rPr lang="en-GB" noProof="0" smtClean="0"/>
              <a:t>07/05/2025</a:t>
            </a:fld>
            <a:endParaRPr lang="en-GB" noProof="0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D5C86DF7-6050-8423-83BE-02D3F28883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0A464-F060-4E12-BC80-B2AE5F264B44}" type="slidenum">
              <a:rPr lang="en-GB" noProof="0" smtClean="0"/>
              <a:t>11</a:t>
            </a:fld>
            <a:endParaRPr lang="en-GB" noProof="0" dirty="0"/>
          </a:p>
        </p:txBody>
      </p:sp>
      <p:sp>
        <p:nvSpPr>
          <p:cNvPr id="7" name="Sisällön paikkamerkki 6">
            <a:extLst>
              <a:ext uri="{FF2B5EF4-FFF2-40B4-BE49-F238E27FC236}">
                <a16:creationId xmlns:a16="http://schemas.microsoft.com/office/drawing/2014/main" id="{5589A81D-0FEE-EC0F-4087-824F3A1F0187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GB" noProof="0" dirty="0"/>
              <a:t>FINNISH INSURANCE IN 2024</a:t>
            </a:r>
          </a:p>
        </p:txBody>
      </p:sp>
    </p:spTree>
    <p:extLst>
      <p:ext uri="{BB962C8B-B14F-4D97-AF65-F5344CB8AC3E}">
        <p14:creationId xmlns:p14="http://schemas.microsoft.com/office/powerpoint/2010/main" val="29877507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6">
            <a:extLst>
              <a:ext uri="{FF2B5EF4-FFF2-40B4-BE49-F238E27FC236}">
                <a16:creationId xmlns:a16="http://schemas.microsoft.com/office/drawing/2014/main" id="{2B450B47-A73E-8B54-A261-5DC2945EB171}"/>
              </a:ext>
            </a:extLst>
          </p:cNvPr>
          <p:cNvSpPr txBox="1">
            <a:spLocks/>
          </p:cNvSpPr>
          <p:nvPr/>
        </p:nvSpPr>
        <p:spPr>
          <a:xfrm>
            <a:off x="423863" y="298836"/>
            <a:ext cx="10573347" cy="196850"/>
          </a:xfrm>
          <a:custGeom>
            <a:avLst/>
            <a:gdLst>
              <a:gd name="connsiteX0" fmla="*/ 0 w 12191999"/>
              <a:gd name="connsiteY0" fmla="*/ 0 h 6857999"/>
              <a:gd name="connsiteX1" fmla="*/ 10997677 w 12191999"/>
              <a:gd name="connsiteY1" fmla="*/ 0 h 6857999"/>
              <a:gd name="connsiteX2" fmla="*/ 10997677 w 12191999"/>
              <a:gd name="connsiteY2" fmla="*/ 603036 h 6857999"/>
              <a:gd name="connsiteX3" fmla="*/ 11599433 w 12191999"/>
              <a:gd name="connsiteY3" fmla="*/ 1204792 h 6857999"/>
              <a:gd name="connsiteX4" fmla="*/ 12191999 w 12191999"/>
              <a:gd name="connsiteY4" fmla="*/ 1204792 h 6857999"/>
              <a:gd name="connsiteX5" fmla="*/ 12191999 w 12191999"/>
              <a:gd name="connsiteY5" fmla="*/ 6857999 h 6857999"/>
              <a:gd name="connsiteX6" fmla="*/ 0 w 12191999"/>
              <a:gd name="connsiteY6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1999" h="6857999">
                <a:moveTo>
                  <a:pt x="0" y="0"/>
                </a:moveTo>
                <a:lnTo>
                  <a:pt x="10997677" y="0"/>
                </a:lnTo>
                <a:lnTo>
                  <a:pt x="10997677" y="603036"/>
                </a:lnTo>
                <a:cubicBezTo>
                  <a:pt x="10997677" y="935154"/>
                  <a:pt x="11267315" y="1204792"/>
                  <a:pt x="11599433" y="1204792"/>
                </a:cubicBezTo>
                <a:lnTo>
                  <a:pt x="12191999" y="1204792"/>
                </a:lnTo>
                <a:lnTo>
                  <a:pt x="12191999" y="6857999"/>
                </a:lnTo>
                <a:lnTo>
                  <a:pt x="0" y="6857999"/>
                </a:lnTo>
                <a:close/>
              </a:path>
            </a:pathLst>
          </a:custGeom>
        </p:spPr>
        <p:txBody>
          <a:bodyPr vert="horz" wrap="square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200" noProof="0" dirty="0">
                <a:solidFill>
                  <a:schemeClr val="accent1"/>
                </a:solidFill>
                <a:latin typeface="Merriweather Sans bold" pitchFamily="2" charset="0"/>
              </a:rPr>
              <a:t>FINNISH INSURANCE IN 2024</a:t>
            </a:r>
          </a:p>
        </p:txBody>
      </p:sp>
      <p:pic>
        <p:nvPicPr>
          <p:cNvPr id="9" name="Kuvan paikkamerkki 8" descr="Syvä päällä pallo paita">
            <a:extLst>
              <a:ext uri="{FF2B5EF4-FFF2-40B4-BE49-F238E27FC236}">
                <a16:creationId xmlns:a16="http://schemas.microsoft.com/office/drawing/2014/main" id="{D8156193-77C5-4018-AA47-A4DB7B9EE325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prstGeom prst="rect">
            <a:avLst/>
          </a:prstGeom>
        </p:spPr>
      </p:pic>
      <p:sp>
        <p:nvSpPr>
          <p:cNvPr id="3" name="Otsikko 2">
            <a:extLst>
              <a:ext uri="{FF2B5EF4-FFF2-40B4-BE49-F238E27FC236}">
                <a16:creationId xmlns:a16="http://schemas.microsoft.com/office/drawing/2014/main" id="{6655065C-EC70-0534-BCD5-855AA22D30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3863" y="2987850"/>
            <a:ext cx="5479380" cy="882300"/>
          </a:xfrm>
        </p:spPr>
        <p:txBody>
          <a:bodyPr/>
          <a:lstStyle/>
          <a:p>
            <a:r>
              <a:rPr lang="en-GB" sz="3600" noProof="0" dirty="0"/>
              <a:t>LIFE INSURANCE</a:t>
            </a:r>
          </a:p>
        </p:txBody>
      </p:sp>
    </p:spTree>
    <p:extLst>
      <p:ext uri="{BB962C8B-B14F-4D97-AF65-F5344CB8AC3E}">
        <p14:creationId xmlns:p14="http://schemas.microsoft.com/office/powerpoint/2010/main" val="26049348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AF421C-E876-BC24-EDE7-428E9C42E9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4630A5B-19C6-CD8B-ACDE-BB53CD5E15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Autofit/>
          </a:bodyPr>
          <a:lstStyle/>
          <a:p>
            <a:r>
              <a:rPr lang="en-GB" sz="3200" noProof="0" dirty="0"/>
              <a:t>Life insurance premiums written</a:t>
            </a:r>
          </a:p>
        </p:txBody>
      </p:sp>
      <p:graphicFrame>
        <p:nvGraphicFramePr>
          <p:cNvPr id="10" name="Sisällön paikkamerkki 9">
            <a:extLst>
              <a:ext uri="{FF2B5EF4-FFF2-40B4-BE49-F238E27FC236}">
                <a16:creationId xmlns:a16="http://schemas.microsoft.com/office/drawing/2014/main" id="{3F2B59AA-6CFB-D093-FF98-B41472CFACA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56141657"/>
              </p:ext>
            </p:extLst>
          </p:nvPr>
        </p:nvGraphicFramePr>
        <p:xfrm>
          <a:off x="423863" y="1282148"/>
          <a:ext cx="10574337" cy="48948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35FF8A84-CC2F-E243-28D7-782BB5196B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09A0E-DE64-D243-B112-B8BE32795679}" type="datetime1">
              <a:rPr lang="en-GB" noProof="0" smtClean="0"/>
              <a:t>07/05/2025</a:t>
            </a:fld>
            <a:endParaRPr lang="en-GB" noProof="0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DD6583C8-5118-9C22-C6AD-E589A7BF99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0A464-F060-4E12-BC80-B2AE5F264B44}" type="slidenum">
              <a:rPr lang="en-GB" noProof="0" smtClean="0"/>
              <a:t>13</a:t>
            </a:fld>
            <a:endParaRPr lang="en-GB" noProof="0" dirty="0"/>
          </a:p>
        </p:txBody>
      </p:sp>
      <p:sp>
        <p:nvSpPr>
          <p:cNvPr id="7" name="Sisällön paikkamerkki 6">
            <a:extLst>
              <a:ext uri="{FF2B5EF4-FFF2-40B4-BE49-F238E27FC236}">
                <a16:creationId xmlns:a16="http://schemas.microsoft.com/office/drawing/2014/main" id="{88655B50-8780-2CD8-2AAB-B55F4C90B804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GB" noProof="0" dirty="0"/>
              <a:t>FINNISH INSURANCE IN 2024</a:t>
            </a:r>
          </a:p>
        </p:txBody>
      </p:sp>
    </p:spTree>
    <p:extLst>
      <p:ext uri="{BB962C8B-B14F-4D97-AF65-F5344CB8AC3E}">
        <p14:creationId xmlns:p14="http://schemas.microsoft.com/office/powerpoint/2010/main" val="24137710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FE00C1-159B-E4A9-7C97-E109A6FF6D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6C669D4-5621-4403-7EE3-795293FFD3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GB" sz="3200" noProof="0" dirty="0"/>
              <a:t>Life insurers’ market shares in 2024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B48CD8A6-B155-8FDB-72E5-207E03E94B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09A0E-DE64-D243-B112-B8BE32795679}" type="datetime1">
              <a:rPr lang="en-GB" noProof="0" smtClean="0"/>
              <a:t>07/05/2025</a:t>
            </a:fld>
            <a:endParaRPr lang="en-GB" noProof="0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81D93D4D-A202-6134-85E3-62A793181E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0A464-F060-4E12-BC80-B2AE5F264B44}" type="slidenum">
              <a:rPr lang="en-GB" noProof="0" smtClean="0"/>
              <a:t>14</a:t>
            </a:fld>
            <a:endParaRPr lang="en-GB" noProof="0" dirty="0"/>
          </a:p>
        </p:txBody>
      </p:sp>
      <p:graphicFrame>
        <p:nvGraphicFramePr>
          <p:cNvPr id="11" name="Sisällön paikkamerkki 10">
            <a:extLst>
              <a:ext uri="{FF2B5EF4-FFF2-40B4-BE49-F238E27FC236}">
                <a16:creationId xmlns:a16="http://schemas.microsoft.com/office/drawing/2014/main" id="{0BEE77DB-C330-19D9-A23C-0A9116B270F9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23863" y="1539875"/>
          <a:ext cx="10574337" cy="46370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Sisällön paikkamerkki 6">
            <a:extLst>
              <a:ext uri="{FF2B5EF4-FFF2-40B4-BE49-F238E27FC236}">
                <a16:creationId xmlns:a16="http://schemas.microsoft.com/office/drawing/2014/main" id="{82CB593F-C00B-0981-7EAC-2EC005F6C00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23863" y="298450"/>
            <a:ext cx="10572750" cy="196850"/>
          </a:xfrm>
        </p:spPr>
        <p:txBody>
          <a:bodyPr/>
          <a:lstStyle/>
          <a:p>
            <a:r>
              <a:rPr lang="en-GB" noProof="0" dirty="0"/>
              <a:t>FINNISH INSURANCE IN 2024</a:t>
            </a:r>
          </a:p>
        </p:txBody>
      </p:sp>
    </p:spTree>
    <p:extLst>
      <p:ext uri="{BB962C8B-B14F-4D97-AF65-F5344CB8AC3E}">
        <p14:creationId xmlns:p14="http://schemas.microsoft.com/office/powerpoint/2010/main" val="18712693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D85619-36BD-E5FD-79A4-D433E9D2F6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9D4D0C0-E6BD-3526-38D3-983C4C55DC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GB" sz="3200" noProof="0" dirty="0"/>
              <a:t>Life insurance premiums written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1462ADA-ED96-07B4-96D4-83E45AB6E3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09A0E-DE64-D243-B112-B8BE32795679}" type="datetime1">
              <a:rPr lang="en-GB" noProof="0" smtClean="0"/>
              <a:t>07/05/2025</a:t>
            </a:fld>
            <a:endParaRPr lang="en-GB" noProof="0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8C7D29C6-389D-0DB7-0C32-72E5030B37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0A464-F060-4E12-BC80-B2AE5F264B44}" type="slidenum">
              <a:rPr lang="en-GB" noProof="0" smtClean="0"/>
              <a:t>15</a:t>
            </a:fld>
            <a:endParaRPr lang="en-GB" noProof="0" dirty="0"/>
          </a:p>
        </p:txBody>
      </p:sp>
      <p:sp>
        <p:nvSpPr>
          <p:cNvPr id="7" name="Sisällön paikkamerkki 6">
            <a:extLst>
              <a:ext uri="{FF2B5EF4-FFF2-40B4-BE49-F238E27FC236}">
                <a16:creationId xmlns:a16="http://schemas.microsoft.com/office/drawing/2014/main" id="{023726CD-EBC8-3B2F-99B4-EEEFDCBA4B09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GB" noProof="0" dirty="0"/>
              <a:t>FINNISH INSURANCE IN 2024</a:t>
            </a:r>
          </a:p>
        </p:txBody>
      </p:sp>
      <p:graphicFrame>
        <p:nvGraphicFramePr>
          <p:cNvPr id="11" name="Sisällön paikkamerkki 10">
            <a:extLst>
              <a:ext uri="{FF2B5EF4-FFF2-40B4-BE49-F238E27FC236}">
                <a16:creationId xmlns:a16="http://schemas.microsoft.com/office/drawing/2014/main" id="{239F8823-2F3F-6B17-1FB2-5344119CFEE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82747355"/>
              </p:ext>
            </p:extLst>
          </p:nvPr>
        </p:nvGraphicFramePr>
        <p:xfrm>
          <a:off x="423863" y="1539875"/>
          <a:ext cx="10574337" cy="46370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569771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E108D3-A135-8E45-9D6C-0D1F0DA96F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783C143-D187-131C-D0FA-E2D762F9F2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GB" sz="3200" noProof="0" dirty="0"/>
              <a:t>Breakdown of life business in 2024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41C2D6CD-2424-24F7-20A8-2B6894383B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09A0E-DE64-D243-B112-B8BE32795679}" type="datetime1">
              <a:rPr lang="en-GB" noProof="0" smtClean="0"/>
              <a:t>07/05/2025</a:t>
            </a:fld>
            <a:endParaRPr lang="en-GB" noProof="0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D1FEDCA0-98CB-D318-BAFE-E150147711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0A464-F060-4E12-BC80-B2AE5F264B44}" type="slidenum">
              <a:rPr lang="en-GB" noProof="0" smtClean="0"/>
              <a:t>16</a:t>
            </a:fld>
            <a:endParaRPr lang="en-GB" noProof="0" dirty="0"/>
          </a:p>
        </p:txBody>
      </p:sp>
      <p:sp>
        <p:nvSpPr>
          <p:cNvPr id="7" name="Sisällön paikkamerkki 6">
            <a:extLst>
              <a:ext uri="{FF2B5EF4-FFF2-40B4-BE49-F238E27FC236}">
                <a16:creationId xmlns:a16="http://schemas.microsoft.com/office/drawing/2014/main" id="{BE9CD39D-E272-3698-2614-13EA536BBAA9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GB" noProof="0" dirty="0"/>
              <a:t>FINNISH INSURANCE IN 2024</a:t>
            </a:r>
          </a:p>
        </p:txBody>
      </p:sp>
      <p:graphicFrame>
        <p:nvGraphicFramePr>
          <p:cNvPr id="11" name="Sisällön paikkamerkki 10">
            <a:extLst>
              <a:ext uri="{FF2B5EF4-FFF2-40B4-BE49-F238E27FC236}">
                <a16:creationId xmlns:a16="http://schemas.microsoft.com/office/drawing/2014/main" id="{287071F0-3DC5-8DCB-4AFA-F17430BE2BB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74351160"/>
              </p:ext>
            </p:extLst>
          </p:nvPr>
        </p:nvGraphicFramePr>
        <p:xfrm>
          <a:off x="423863" y="1539875"/>
          <a:ext cx="10574337" cy="46370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338805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n paikkamerkki 3" descr="Isoisä opettamassa lapselle kalaa">
            <a:extLst>
              <a:ext uri="{FF2B5EF4-FFF2-40B4-BE49-F238E27FC236}">
                <a16:creationId xmlns:a16="http://schemas.microsoft.com/office/drawing/2014/main" id="{07216FBF-E62B-EE9A-B227-DC875D422278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96000" y="0"/>
            <a:ext cx="6096000" cy="6858000"/>
          </a:xfrm>
        </p:spPr>
      </p:pic>
      <p:sp>
        <p:nvSpPr>
          <p:cNvPr id="5" name="Sisällön paikkamerkki 6">
            <a:extLst>
              <a:ext uri="{FF2B5EF4-FFF2-40B4-BE49-F238E27FC236}">
                <a16:creationId xmlns:a16="http://schemas.microsoft.com/office/drawing/2014/main" id="{49B776B0-A98E-073E-197A-2CF5F689A56D}"/>
              </a:ext>
            </a:extLst>
          </p:cNvPr>
          <p:cNvSpPr txBox="1">
            <a:spLocks/>
          </p:cNvSpPr>
          <p:nvPr/>
        </p:nvSpPr>
        <p:spPr>
          <a:xfrm>
            <a:off x="423863" y="298836"/>
            <a:ext cx="10573347" cy="196850"/>
          </a:xfrm>
          <a:custGeom>
            <a:avLst/>
            <a:gdLst>
              <a:gd name="connsiteX0" fmla="*/ 0 w 12191999"/>
              <a:gd name="connsiteY0" fmla="*/ 0 h 6857999"/>
              <a:gd name="connsiteX1" fmla="*/ 10997677 w 12191999"/>
              <a:gd name="connsiteY1" fmla="*/ 0 h 6857999"/>
              <a:gd name="connsiteX2" fmla="*/ 10997677 w 12191999"/>
              <a:gd name="connsiteY2" fmla="*/ 603036 h 6857999"/>
              <a:gd name="connsiteX3" fmla="*/ 11599433 w 12191999"/>
              <a:gd name="connsiteY3" fmla="*/ 1204792 h 6857999"/>
              <a:gd name="connsiteX4" fmla="*/ 12191999 w 12191999"/>
              <a:gd name="connsiteY4" fmla="*/ 1204792 h 6857999"/>
              <a:gd name="connsiteX5" fmla="*/ 12191999 w 12191999"/>
              <a:gd name="connsiteY5" fmla="*/ 6857999 h 6857999"/>
              <a:gd name="connsiteX6" fmla="*/ 0 w 12191999"/>
              <a:gd name="connsiteY6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1999" h="6857999">
                <a:moveTo>
                  <a:pt x="0" y="0"/>
                </a:moveTo>
                <a:lnTo>
                  <a:pt x="10997677" y="0"/>
                </a:lnTo>
                <a:lnTo>
                  <a:pt x="10997677" y="603036"/>
                </a:lnTo>
                <a:cubicBezTo>
                  <a:pt x="10997677" y="935154"/>
                  <a:pt x="11267315" y="1204792"/>
                  <a:pt x="11599433" y="1204792"/>
                </a:cubicBezTo>
                <a:lnTo>
                  <a:pt x="12191999" y="1204792"/>
                </a:lnTo>
                <a:lnTo>
                  <a:pt x="12191999" y="6857999"/>
                </a:lnTo>
                <a:lnTo>
                  <a:pt x="0" y="6857999"/>
                </a:lnTo>
                <a:close/>
              </a:path>
            </a:pathLst>
          </a:custGeom>
        </p:spPr>
        <p:txBody>
          <a:bodyPr vert="horz" wrap="square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200" noProof="0" dirty="0">
                <a:solidFill>
                  <a:schemeClr val="accent1"/>
                </a:solidFill>
                <a:latin typeface="Merriweather Sans bold" pitchFamily="2" charset="0"/>
              </a:rPr>
              <a:t>FINNISH INSURANCE IN 2024</a:t>
            </a:r>
          </a:p>
        </p:txBody>
      </p:sp>
      <p:sp>
        <p:nvSpPr>
          <p:cNvPr id="6" name="Otsikko 1">
            <a:extLst>
              <a:ext uri="{FF2B5EF4-FFF2-40B4-BE49-F238E27FC236}">
                <a16:creationId xmlns:a16="http://schemas.microsoft.com/office/drawing/2014/main" id="{B7408B9B-4F68-F2FB-F89A-939BF2F438EA}"/>
              </a:ext>
            </a:extLst>
          </p:cNvPr>
          <p:cNvSpPr txBox="1">
            <a:spLocks/>
          </p:cNvSpPr>
          <p:nvPr/>
        </p:nvSpPr>
        <p:spPr>
          <a:xfrm>
            <a:off x="423863" y="2987850"/>
            <a:ext cx="5671670" cy="882300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noProof="0" dirty="0"/>
              <a:t>STATUTORY EMPLOYEE</a:t>
            </a:r>
            <a:br>
              <a:rPr lang="en-GB" sz="3200" noProof="0" dirty="0"/>
            </a:br>
            <a:r>
              <a:rPr lang="en-GB" sz="3200" noProof="0" dirty="0"/>
              <a:t>PENSION INSURANCE</a:t>
            </a:r>
          </a:p>
        </p:txBody>
      </p:sp>
    </p:spTree>
    <p:extLst>
      <p:ext uri="{BB962C8B-B14F-4D97-AF65-F5344CB8AC3E}">
        <p14:creationId xmlns:p14="http://schemas.microsoft.com/office/powerpoint/2010/main" val="22319477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CF1985-C76A-92C9-A6F2-782D89C946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4551908-09E1-C86D-9345-912BBD5CBB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4330" y="626873"/>
            <a:ext cx="10573347" cy="882300"/>
          </a:xfrm>
        </p:spPr>
        <p:txBody>
          <a:bodyPr>
            <a:normAutofit fontScale="90000"/>
          </a:bodyPr>
          <a:lstStyle/>
          <a:p>
            <a:r>
              <a:rPr lang="en-GB" sz="3200" noProof="0" dirty="0"/>
              <a:t>Employee pension insurers’ market shares in 2024</a:t>
            </a:r>
            <a:br>
              <a:rPr lang="en-GB" sz="3200" noProof="0" dirty="0"/>
            </a:br>
            <a:r>
              <a:rPr lang="en-GB" sz="2700" noProof="0" dirty="0"/>
              <a:t>premiums written total €18,765 million</a:t>
            </a:r>
            <a:endParaRPr lang="en-GB" sz="3200" noProof="0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58E1427-04AA-04E8-305A-D856E444B3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09A0E-DE64-D243-B112-B8BE32795679}" type="datetime1">
              <a:rPr lang="en-GB" noProof="0" smtClean="0"/>
              <a:t>07/05/2025</a:t>
            </a:fld>
            <a:endParaRPr lang="en-GB" noProof="0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5707A81-E2BE-534F-C428-86A2A2E255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0A464-F060-4E12-BC80-B2AE5F264B44}" type="slidenum">
              <a:rPr lang="en-GB" noProof="0" smtClean="0"/>
              <a:t>18</a:t>
            </a:fld>
            <a:endParaRPr lang="en-GB" noProof="0" dirty="0"/>
          </a:p>
        </p:txBody>
      </p:sp>
      <p:sp>
        <p:nvSpPr>
          <p:cNvPr id="7" name="Sisällön paikkamerkki 6">
            <a:extLst>
              <a:ext uri="{FF2B5EF4-FFF2-40B4-BE49-F238E27FC236}">
                <a16:creationId xmlns:a16="http://schemas.microsoft.com/office/drawing/2014/main" id="{31861C1A-67D3-CCC2-FB66-7C61AC663162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GB" noProof="0" dirty="0"/>
              <a:t>FINNISH INSURANCE IN 2024</a:t>
            </a:r>
          </a:p>
        </p:txBody>
      </p:sp>
      <p:graphicFrame>
        <p:nvGraphicFramePr>
          <p:cNvPr id="10" name="Sisällön paikkamerkki 9">
            <a:extLst>
              <a:ext uri="{FF2B5EF4-FFF2-40B4-BE49-F238E27FC236}">
                <a16:creationId xmlns:a16="http://schemas.microsoft.com/office/drawing/2014/main" id="{667AAA66-E5BD-F756-59C1-4798F515B494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23863" y="1539875"/>
          <a:ext cx="10574337" cy="46370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244127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A8C533-D206-1075-5025-17EEA28A3E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D04B714-5CE9-51BA-038C-1AD6A0F856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GB" sz="2800" noProof="0" dirty="0"/>
              <a:t>Employee pension insurance premiums written</a:t>
            </a:r>
            <a:br>
              <a:rPr lang="en-GB" sz="2800" noProof="0" dirty="0"/>
            </a:br>
            <a:r>
              <a:rPr lang="en-GB" sz="2800" noProof="0" dirty="0"/>
              <a:t>and pensions paid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8CEAD79-18DC-FCDA-3E89-2BFB22D6B3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09A0E-DE64-D243-B112-B8BE32795679}" type="datetime1">
              <a:rPr lang="en-GB" noProof="0" smtClean="0"/>
              <a:t>07/05/2025</a:t>
            </a:fld>
            <a:endParaRPr lang="en-GB" noProof="0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1BC4AE66-6A2B-D819-FBC2-26C2FB6094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0A464-F060-4E12-BC80-B2AE5F264B44}" type="slidenum">
              <a:rPr lang="en-GB" noProof="0" smtClean="0"/>
              <a:t>19</a:t>
            </a:fld>
            <a:endParaRPr lang="en-GB" noProof="0" dirty="0"/>
          </a:p>
        </p:txBody>
      </p:sp>
      <p:sp>
        <p:nvSpPr>
          <p:cNvPr id="7" name="Sisällön paikkamerkki 6">
            <a:extLst>
              <a:ext uri="{FF2B5EF4-FFF2-40B4-BE49-F238E27FC236}">
                <a16:creationId xmlns:a16="http://schemas.microsoft.com/office/drawing/2014/main" id="{3BFF89FB-3C34-E7AB-6E2D-4D85417FCC32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GB" noProof="0" dirty="0"/>
              <a:t>FINNISH INSURANCE IN 2024</a:t>
            </a:r>
          </a:p>
        </p:txBody>
      </p:sp>
      <p:graphicFrame>
        <p:nvGraphicFramePr>
          <p:cNvPr id="11" name="Sisällön paikkamerkki 10">
            <a:extLst>
              <a:ext uri="{FF2B5EF4-FFF2-40B4-BE49-F238E27FC236}">
                <a16:creationId xmlns:a16="http://schemas.microsoft.com/office/drawing/2014/main" id="{21834A52-B4C0-D70A-84BB-74EFCE334EA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89899797"/>
              </p:ext>
            </p:extLst>
          </p:nvPr>
        </p:nvGraphicFramePr>
        <p:xfrm>
          <a:off x="423863" y="1539875"/>
          <a:ext cx="10574337" cy="46370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324251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50436BF-25C3-6BF9-106C-308EF6BC4B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GB" sz="3200" noProof="0" dirty="0"/>
              <a:t>Gross premiums written in Finland</a:t>
            </a:r>
          </a:p>
        </p:txBody>
      </p:sp>
      <p:graphicFrame>
        <p:nvGraphicFramePr>
          <p:cNvPr id="10" name="Sisällön paikkamerkki 9">
            <a:extLst>
              <a:ext uri="{FF2B5EF4-FFF2-40B4-BE49-F238E27FC236}">
                <a16:creationId xmlns:a16="http://schemas.microsoft.com/office/drawing/2014/main" id="{4A3FE823-F19D-681B-0ADF-4DC11B21AC5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4476744"/>
              </p:ext>
            </p:extLst>
          </p:nvPr>
        </p:nvGraphicFramePr>
        <p:xfrm>
          <a:off x="423863" y="1539875"/>
          <a:ext cx="10574337" cy="46370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9B7FA02F-6415-ECF3-8D47-B0D05FB7AD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09A0E-DE64-D243-B112-B8BE32795679}" type="datetime1">
              <a:rPr lang="en-GB" noProof="0" smtClean="0"/>
              <a:t>07/05/2025</a:t>
            </a:fld>
            <a:endParaRPr lang="en-GB" noProof="0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7DCF205A-B3B0-ECDA-C200-8CBB0E9BF3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0A464-F060-4E12-BC80-B2AE5F264B44}" type="slidenum">
              <a:rPr lang="en-GB" noProof="0" smtClean="0"/>
              <a:t>2</a:t>
            </a:fld>
            <a:endParaRPr lang="en-GB" noProof="0" dirty="0"/>
          </a:p>
        </p:txBody>
      </p:sp>
      <p:sp>
        <p:nvSpPr>
          <p:cNvPr id="7" name="Sisällön paikkamerkki 6">
            <a:extLst>
              <a:ext uri="{FF2B5EF4-FFF2-40B4-BE49-F238E27FC236}">
                <a16:creationId xmlns:a16="http://schemas.microsoft.com/office/drawing/2014/main" id="{5489474B-498D-7438-7B91-44CB497A84DC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GB" noProof="0" dirty="0"/>
              <a:t>FINNISH INSURANCE IN 2024</a:t>
            </a:r>
          </a:p>
        </p:txBody>
      </p:sp>
    </p:spTree>
    <p:extLst>
      <p:ext uri="{BB962C8B-B14F-4D97-AF65-F5344CB8AC3E}">
        <p14:creationId xmlns:p14="http://schemas.microsoft.com/office/powerpoint/2010/main" val="6186403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Kuvan paikkamerkki 13" descr="Kolmiulotteiset ongelman ratkaisu-osissa">
            <a:extLst>
              <a:ext uri="{FF2B5EF4-FFF2-40B4-BE49-F238E27FC236}">
                <a16:creationId xmlns:a16="http://schemas.microsoft.com/office/drawing/2014/main" id="{F4F5218F-79AB-0A41-026E-438FC4537656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/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612E5777-57DF-BF34-5A68-FFC90464A0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3863" y="2982413"/>
            <a:ext cx="5479380" cy="882300"/>
          </a:xfrm>
        </p:spPr>
        <p:txBody>
          <a:bodyPr/>
          <a:lstStyle/>
          <a:p>
            <a:r>
              <a:rPr lang="en-GB" noProof="0" dirty="0"/>
              <a:t>INVESTMENTS</a:t>
            </a:r>
          </a:p>
        </p:txBody>
      </p:sp>
      <p:sp>
        <p:nvSpPr>
          <p:cNvPr id="6" name="Sisällön paikkamerkki 6">
            <a:extLst>
              <a:ext uri="{FF2B5EF4-FFF2-40B4-BE49-F238E27FC236}">
                <a16:creationId xmlns:a16="http://schemas.microsoft.com/office/drawing/2014/main" id="{596B2145-DCA5-5382-ACE4-1B84BA0EB348}"/>
              </a:ext>
            </a:extLst>
          </p:cNvPr>
          <p:cNvSpPr txBox="1">
            <a:spLocks/>
          </p:cNvSpPr>
          <p:nvPr/>
        </p:nvSpPr>
        <p:spPr>
          <a:xfrm>
            <a:off x="423863" y="298836"/>
            <a:ext cx="10573347" cy="196850"/>
          </a:xfrm>
          <a:custGeom>
            <a:avLst/>
            <a:gdLst>
              <a:gd name="connsiteX0" fmla="*/ 0 w 12191999"/>
              <a:gd name="connsiteY0" fmla="*/ 0 h 6857999"/>
              <a:gd name="connsiteX1" fmla="*/ 10997677 w 12191999"/>
              <a:gd name="connsiteY1" fmla="*/ 0 h 6857999"/>
              <a:gd name="connsiteX2" fmla="*/ 10997677 w 12191999"/>
              <a:gd name="connsiteY2" fmla="*/ 603036 h 6857999"/>
              <a:gd name="connsiteX3" fmla="*/ 11599433 w 12191999"/>
              <a:gd name="connsiteY3" fmla="*/ 1204792 h 6857999"/>
              <a:gd name="connsiteX4" fmla="*/ 12191999 w 12191999"/>
              <a:gd name="connsiteY4" fmla="*/ 1204792 h 6857999"/>
              <a:gd name="connsiteX5" fmla="*/ 12191999 w 12191999"/>
              <a:gd name="connsiteY5" fmla="*/ 6857999 h 6857999"/>
              <a:gd name="connsiteX6" fmla="*/ 0 w 12191999"/>
              <a:gd name="connsiteY6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1999" h="6857999">
                <a:moveTo>
                  <a:pt x="0" y="0"/>
                </a:moveTo>
                <a:lnTo>
                  <a:pt x="10997677" y="0"/>
                </a:lnTo>
                <a:lnTo>
                  <a:pt x="10997677" y="603036"/>
                </a:lnTo>
                <a:cubicBezTo>
                  <a:pt x="10997677" y="935154"/>
                  <a:pt x="11267315" y="1204792"/>
                  <a:pt x="11599433" y="1204792"/>
                </a:cubicBezTo>
                <a:lnTo>
                  <a:pt x="12191999" y="1204792"/>
                </a:lnTo>
                <a:lnTo>
                  <a:pt x="12191999" y="6857999"/>
                </a:lnTo>
                <a:lnTo>
                  <a:pt x="0" y="6857999"/>
                </a:lnTo>
                <a:close/>
              </a:path>
            </a:pathLst>
          </a:custGeom>
        </p:spPr>
        <p:txBody>
          <a:bodyPr vert="horz" wrap="square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200" noProof="0" dirty="0">
                <a:solidFill>
                  <a:schemeClr val="accent1"/>
                </a:solidFill>
                <a:latin typeface="Merriweather Sans bold" pitchFamily="2" charset="0"/>
              </a:rPr>
              <a:t>FINNISH INSURANCE IN 2024</a:t>
            </a:r>
          </a:p>
        </p:txBody>
      </p:sp>
      <p:sp>
        <p:nvSpPr>
          <p:cNvPr id="7" name="Otsikko 1">
            <a:extLst>
              <a:ext uri="{FF2B5EF4-FFF2-40B4-BE49-F238E27FC236}">
                <a16:creationId xmlns:a16="http://schemas.microsoft.com/office/drawing/2014/main" id="{8F6CF608-1740-BBDA-1122-5D59CAAAFB8E}"/>
              </a:ext>
            </a:extLst>
          </p:cNvPr>
          <p:cNvSpPr txBox="1">
            <a:spLocks/>
          </p:cNvSpPr>
          <p:nvPr/>
        </p:nvSpPr>
        <p:spPr>
          <a:xfrm>
            <a:off x="424330" y="546185"/>
            <a:ext cx="10573347" cy="882300"/>
          </a:xfrm>
          <a:prstGeom prst="rect">
            <a:avLst/>
          </a:prstGeom>
        </p:spPr>
        <p:txBody>
          <a:bodyPr lIns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sz="4000" noProof="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78609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4B8E4C-BE29-BC99-76C0-C66048E1BF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CA55192-32E9-8F9A-53A2-14CF1236AD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Autofit/>
          </a:bodyPr>
          <a:lstStyle/>
          <a:p>
            <a:r>
              <a:rPr lang="en-GB" sz="2800" noProof="0" dirty="0"/>
              <a:t>Finnish insurers’ investments at current values</a:t>
            </a:r>
          </a:p>
        </p:txBody>
      </p:sp>
      <p:graphicFrame>
        <p:nvGraphicFramePr>
          <p:cNvPr id="10" name="Sisällön paikkamerkki 9">
            <a:extLst>
              <a:ext uri="{FF2B5EF4-FFF2-40B4-BE49-F238E27FC236}">
                <a16:creationId xmlns:a16="http://schemas.microsoft.com/office/drawing/2014/main" id="{85D91816-F69C-C7A5-5AEF-49C2AB247AD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35827736"/>
              </p:ext>
            </p:extLst>
          </p:nvPr>
        </p:nvGraphicFramePr>
        <p:xfrm>
          <a:off x="423863" y="1282148"/>
          <a:ext cx="10574337" cy="48948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5A4E2194-37D7-1A50-FD8F-2A54D86FD7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09A0E-DE64-D243-B112-B8BE32795679}" type="datetime1">
              <a:rPr lang="en-GB" noProof="0" smtClean="0"/>
              <a:t>07/05/2025</a:t>
            </a:fld>
            <a:endParaRPr lang="en-GB" noProof="0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14EE4BC2-D521-A36A-CFC8-6CAB6BD9C9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0A464-F060-4E12-BC80-B2AE5F264B44}" type="slidenum">
              <a:rPr lang="en-GB" noProof="0" smtClean="0"/>
              <a:t>21</a:t>
            </a:fld>
            <a:endParaRPr lang="en-GB" noProof="0" dirty="0"/>
          </a:p>
        </p:txBody>
      </p:sp>
      <p:sp>
        <p:nvSpPr>
          <p:cNvPr id="7" name="Sisällön paikkamerkki 6">
            <a:extLst>
              <a:ext uri="{FF2B5EF4-FFF2-40B4-BE49-F238E27FC236}">
                <a16:creationId xmlns:a16="http://schemas.microsoft.com/office/drawing/2014/main" id="{DD69A5AD-D1E3-2F42-FC9F-350E4E0E3634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GB" noProof="0" dirty="0"/>
              <a:t>FINNISH INSURANCE IN 2024</a:t>
            </a:r>
          </a:p>
        </p:txBody>
      </p:sp>
    </p:spTree>
    <p:extLst>
      <p:ext uri="{BB962C8B-B14F-4D97-AF65-F5344CB8AC3E}">
        <p14:creationId xmlns:p14="http://schemas.microsoft.com/office/powerpoint/2010/main" val="37217894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6A7741-35E4-EA65-F7AC-A2290E9108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FDBB0BF-F61B-FAC0-2A23-10FF41F9E5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4330" y="606701"/>
            <a:ext cx="10573347" cy="882300"/>
          </a:xfrm>
        </p:spPr>
        <p:txBody>
          <a:bodyPr anchor="ctr">
            <a:noAutofit/>
          </a:bodyPr>
          <a:lstStyle/>
          <a:p>
            <a:r>
              <a:rPr lang="en-GB" sz="2800" noProof="0" dirty="0"/>
              <a:t>Net income on investments at current value</a:t>
            </a:r>
            <a:br>
              <a:rPr lang="en-GB" sz="2800" noProof="0" dirty="0"/>
            </a:br>
            <a:r>
              <a:rPr lang="en-GB" sz="2400" noProof="0" dirty="0"/>
              <a:t>% of capital employed</a:t>
            </a:r>
            <a:endParaRPr lang="en-GB" sz="2800" noProof="0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99ABF67D-F826-F5A6-7E13-3AB6254351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09A0E-DE64-D243-B112-B8BE32795679}" type="datetime1">
              <a:rPr lang="en-GB" noProof="0" smtClean="0"/>
              <a:t>07/05/2025</a:t>
            </a:fld>
            <a:endParaRPr lang="en-GB" noProof="0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1B055811-4433-3F90-67A3-CACCB1E176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0A464-F060-4E12-BC80-B2AE5F264B44}" type="slidenum">
              <a:rPr lang="en-GB" noProof="0" smtClean="0"/>
              <a:t>22</a:t>
            </a:fld>
            <a:endParaRPr lang="en-GB" noProof="0" dirty="0"/>
          </a:p>
        </p:txBody>
      </p:sp>
      <p:sp>
        <p:nvSpPr>
          <p:cNvPr id="7" name="Sisällön paikkamerkki 6">
            <a:extLst>
              <a:ext uri="{FF2B5EF4-FFF2-40B4-BE49-F238E27FC236}">
                <a16:creationId xmlns:a16="http://schemas.microsoft.com/office/drawing/2014/main" id="{1D6A3B22-9B9E-5B1D-D7F2-EDACBA8E2F40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GB" noProof="0" dirty="0"/>
              <a:t>FINNISH INSURANCE IN 2024</a:t>
            </a:r>
          </a:p>
        </p:txBody>
      </p:sp>
      <p:graphicFrame>
        <p:nvGraphicFramePr>
          <p:cNvPr id="8" name="Sisällön paikkamerkki 9">
            <a:extLst>
              <a:ext uri="{FF2B5EF4-FFF2-40B4-BE49-F238E27FC236}">
                <a16:creationId xmlns:a16="http://schemas.microsoft.com/office/drawing/2014/main" id="{3B9F04B8-CE79-6128-4FFC-2276F413A5FC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23863" y="1539875"/>
          <a:ext cx="10574337" cy="46370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47304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10730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4EA008-2464-EFB2-A659-F54D11E415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59CFEFF-7655-2E55-9FB3-20F175C059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4330" y="606701"/>
            <a:ext cx="10573347" cy="882300"/>
          </a:xfrm>
        </p:spPr>
        <p:txBody>
          <a:bodyPr anchor="ctr">
            <a:normAutofit fontScale="90000"/>
          </a:bodyPr>
          <a:lstStyle/>
          <a:p>
            <a:r>
              <a:rPr lang="en-GB" noProof="0" dirty="0"/>
              <a:t>Breakdown of gross premiums written</a:t>
            </a:r>
            <a:br>
              <a:rPr lang="en-GB" noProof="0" dirty="0"/>
            </a:br>
            <a:r>
              <a:rPr lang="en-GB" sz="2700" noProof="0" dirty="0"/>
              <a:t>by Finnish insurers</a:t>
            </a:r>
            <a:endParaRPr lang="en-GB" noProof="0" dirty="0"/>
          </a:p>
        </p:txBody>
      </p:sp>
      <p:graphicFrame>
        <p:nvGraphicFramePr>
          <p:cNvPr id="10" name="Sisällön paikkamerkki 9">
            <a:extLst>
              <a:ext uri="{FF2B5EF4-FFF2-40B4-BE49-F238E27FC236}">
                <a16:creationId xmlns:a16="http://schemas.microsoft.com/office/drawing/2014/main" id="{AF8B8764-927D-FF58-3DA1-8DC6D98826B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89933956"/>
              </p:ext>
            </p:extLst>
          </p:nvPr>
        </p:nvGraphicFramePr>
        <p:xfrm>
          <a:off x="423863" y="1539875"/>
          <a:ext cx="10574337" cy="46370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802DF4F-52EA-B57B-A061-627EEA71D0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09A0E-DE64-D243-B112-B8BE32795679}" type="datetime1">
              <a:rPr lang="en-GB" noProof="0" smtClean="0"/>
              <a:t>07/05/2025</a:t>
            </a:fld>
            <a:endParaRPr lang="en-GB" noProof="0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9E9EDF3C-0D99-9E8C-06A3-73B551D8AE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0A464-F060-4E12-BC80-B2AE5F264B44}" type="slidenum">
              <a:rPr lang="en-GB" noProof="0" smtClean="0"/>
              <a:t>3</a:t>
            </a:fld>
            <a:endParaRPr lang="en-GB" noProof="0" dirty="0"/>
          </a:p>
        </p:txBody>
      </p:sp>
      <p:sp>
        <p:nvSpPr>
          <p:cNvPr id="7" name="Sisällön paikkamerkki 6">
            <a:extLst>
              <a:ext uri="{FF2B5EF4-FFF2-40B4-BE49-F238E27FC236}">
                <a16:creationId xmlns:a16="http://schemas.microsoft.com/office/drawing/2014/main" id="{2586EE6F-1812-617B-975A-1F1CEF79EBB1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GB" noProof="0" dirty="0"/>
              <a:t>FINNISH INSURANCE IN 2024</a:t>
            </a:r>
          </a:p>
        </p:txBody>
      </p:sp>
    </p:spTree>
    <p:extLst>
      <p:ext uri="{BB962C8B-B14F-4D97-AF65-F5344CB8AC3E}">
        <p14:creationId xmlns:p14="http://schemas.microsoft.com/office/powerpoint/2010/main" val="29415679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3E04B6-E10D-D9F2-3D9A-FCE3CBACD5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590E55B-D767-4A31-CA94-5582C78638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GB" sz="3200" noProof="0" dirty="0"/>
              <a:t>Claims paid by Finnish insurers</a:t>
            </a:r>
          </a:p>
        </p:txBody>
      </p:sp>
      <p:graphicFrame>
        <p:nvGraphicFramePr>
          <p:cNvPr id="10" name="Sisällön paikkamerkki 9">
            <a:extLst>
              <a:ext uri="{FF2B5EF4-FFF2-40B4-BE49-F238E27FC236}">
                <a16:creationId xmlns:a16="http://schemas.microsoft.com/office/drawing/2014/main" id="{7CD9B81A-5058-9906-1854-5A8604C7AB8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18363636"/>
              </p:ext>
            </p:extLst>
          </p:nvPr>
        </p:nvGraphicFramePr>
        <p:xfrm>
          <a:off x="423863" y="1539875"/>
          <a:ext cx="10574337" cy="46370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9DBE7EC-65C6-3F60-EDB4-E8AF6CEBE9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09A0E-DE64-D243-B112-B8BE32795679}" type="datetime1">
              <a:rPr lang="en-GB" noProof="0" smtClean="0"/>
              <a:t>07/05/2025</a:t>
            </a:fld>
            <a:endParaRPr lang="en-GB" noProof="0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82B307BB-5411-FC96-4E08-03D48366B5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0A464-F060-4E12-BC80-B2AE5F264B44}" type="slidenum">
              <a:rPr lang="en-GB" noProof="0" smtClean="0"/>
              <a:t>4</a:t>
            </a:fld>
            <a:endParaRPr lang="en-GB" noProof="0" dirty="0"/>
          </a:p>
        </p:txBody>
      </p:sp>
      <p:sp>
        <p:nvSpPr>
          <p:cNvPr id="7" name="Sisällön paikkamerkki 6">
            <a:extLst>
              <a:ext uri="{FF2B5EF4-FFF2-40B4-BE49-F238E27FC236}">
                <a16:creationId xmlns:a16="http://schemas.microsoft.com/office/drawing/2014/main" id="{2F909296-7ECF-026F-8138-27EEA0B11908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GB" noProof="0" dirty="0"/>
              <a:t>FINNISH INSURANCE IN 2024</a:t>
            </a:r>
          </a:p>
        </p:txBody>
      </p:sp>
    </p:spTree>
    <p:extLst>
      <p:ext uri="{BB962C8B-B14F-4D97-AF65-F5344CB8AC3E}">
        <p14:creationId xmlns:p14="http://schemas.microsoft.com/office/powerpoint/2010/main" val="42545295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C781E3D-4F06-4077-1992-E3129979AE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GB" sz="3200" noProof="0" dirty="0"/>
              <a:t>Number of insurers operating in Finland</a:t>
            </a:r>
          </a:p>
        </p:txBody>
      </p:sp>
      <p:graphicFrame>
        <p:nvGraphicFramePr>
          <p:cNvPr id="10" name="Sisällön paikkamerkki 9">
            <a:extLst>
              <a:ext uri="{FF2B5EF4-FFF2-40B4-BE49-F238E27FC236}">
                <a16:creationId xmlns:a16="http://schemas.microsoft.com/office/drawing/2014/main" id="{298F9369-524A-CC8E-2EB3-82C33AA9AF16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23863" y="1539875"/>
          <a:ext cx="10574337" cy="46370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DF25631-6915-0E51-7D9F-FC6917D768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09A0E-DE64-D243-B112-B8BE32795679}" type="datetime1">
              <a:rPr lang="en-GB" noProof="0" smtClean="0"/>
              <a:t>07/05/2025</a:t>
            </a:fld>
            <a:endParaRPr lang="en-GB" noProof="0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ACC1821F-E3E6-7AD0-A59C-280E045F64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0A464-F060-4E12-BC80-B2AE5F264B44}" type="slidenum">
              <a:rPr lang="en-GB" noProof="0" smtClean="0"/>
              <a:t>5</a:t>
            </a:fld>
            <a:endParaRPr lang="en-GB" noProof="0" dirty="0"/>
          </a:p>
        </p:txBody>
      </p:sp>
      <p:sp>
        <p:nvSpPr>
          <p:cNvPr id="7" name="Sisällön paikkamerkki 6">
            <a:extLst>
              <a:ext uri="{FF2B5EF4-FFF2-40B4-BE49-F238E27FC236}">
                <a16:creationId xmlns:a16="http://schemas.microsoft.com/office/drawing/2014/main" id="{36B0B258-CB44-ACE9-159E-B1C421F67F4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23863" y="300412"/>
            <a:ext cx="10573347" cy="196850"/>
          </a:xfrm>
        </p:spPr>
        <p:txBody>
          <a:bodyPr/>
          <a:lstStyle/>
          <a:p>
            <a:r>
              <a:rPr lang="en-GB" noProof="0" dirty="0"/>
              <a:t>FINNISH INSURANCE IN 2024</a:t>
            </a:r>
          </a:p>
        </p:txBody>
      </p:sp>
    </p:spTree>
    <p:extLst>
      <p:ext uri="{BB962C8B-B14F-4D97-AF65-F5344CB8AC3E}">
        <p14:creationId xmlns:p14="http://schemas.microsoft.com/office/powerpoint/2010/main" val="37612267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n paikkamerkki 7" descr="Rakennustyömaan siluetti">
            <a:extLst>
              <a:ext uri="{FF2B5EF4-FFF2-40B4-BE49-F238E27FC236}">
                <a16:creationId xmlns:a16="http://schemas.microsoft.com/office/drawing/2014/main" id="{40E6577A-D7C2-4D4C-AB64-BB7BAC2CDAAC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96000" y="0"/>
            <a:ext cx="6096000" cy="6858000"/>
          </a:xfrm>
          <a:noFill/>
        </p:spPr>
      </p:pic>
      <p:sp>
        <p:nvSpPr>
          <p:cNvPr id="3" name="Otsikko 2">
            <a:extLst>
              <a:ext uri="{FF2B5EF4-FFF2-40B4-BE49-F238E27FC236}">
                <a16:creationId xmlns:a16="http://schemas.microsoft.com/office/drawing/2014/main" id="{AD169750-8C2B-7575-747C-C0C8DB875B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3863" y="2987850"/>
            <a:ext cx="5479380" cy="882300"/>
          </a:xfrm>
        </p:spPr>
        <p:txBody>
          <a:bodyPr>
            <a:noAutofit/>
          </a:bodyPr>
          <a:lstStyle/>
          <a:p>
            <a:r>
              <a:rPr lang="en-GB" sz="3600" noProof="0" dirty="0"/>
              <a:t>NON-LIFE INSURANCE</a:t>
            </a:r>
          </a:p>
        </p:txBody>
      </p:sp>
      <p:sp>
        <p:nvSpPr>
          <p:cNvPr id="20" name="Sisällön paikkamerkki 19">
            <a:extLst>
              <a:ext uri="{FF2B5EF4-FFF2-40B4-BE49-F238E27FC236}">
                <a16:creationId xmlns:a16="http://schemas.microsoft.com/office/drawing/2014/main" id="{8A1DFC24-6414-48F2-276C-2A51C5DDF582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en-GB" noProof="0" dirty="0"/>
              <a:t>Finnish insurance in 2024</a:t>
            </a:r>
          </a:p>
        </p:txBody>
      </p:sp>
    </p:spTree>
    <p:extLst>
      <p:ext uri="{BB962C8B-B14F-4D97-AF65-F5344CB8AC3E}">
        <p14:creationId xmlns:p14="http://schemas.microsoft.com/office/powerpoint/2010/main" val="7680425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3FC3261-AD24-CE0C-4A97-EE4900E89A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Autofit/>
          </a:bodyPr>
          <a:lstStyle/>
          <a:p>
            <a:r>
              <a:rPr lang="en-GB" sz="3200" noProof="0" dirty="0"/>
              <a:t>Breakdown of non-life business</a:t>
            </a:r>
          </a:p>
        </p:txBody>
      </p:sp>
      <p:graphicFrame>
        <p:nvGraphicFramePr>
          <p:cNvPr id="10" name="Sisällön paikkamerkki 9">
            <a:extLst>
              <a:ext uri="{FF2B5EF4-FFF2-40B4-BE49-F238E27FC236}">
                <a16:creationId xmlns:a16="http://schemas.microsoft.com/office/drawing/2014/main" id="{EA20D970-34E6-00C1-04CD-63E93672378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65351838"/>
              </p:ext>
            </p:extLst>
          </p:nvPr>
        </p:nvGraphicFramePr>
        <p:xfrm>
          <a:off x="423863" y="1282148"/>
          <a:ext cx="10574337" cy="48948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7D1BE20-59C6-9E57-EFD0-C2CE7FD706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09A0E-DE64-D243-B112-B8BE32795679}" type="datetime1">
              <a:rPr lang="en-GB" noProof="0" smtClean="0"/>
              <a:t>07/05/2025</a:t>
            </a:fld>
            <a:endParaRPr lang="en-GB" noProof="0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A0FB708-0343-CF2D-85AF-151A414FC1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0A464-F060-4E12-BC80-B2AE5F264B44}" type="slidenum">
              <a:rPr lang="en-GB" noProof="0" smtClean="0"/>
              <a:t>7</a:t>
            </a:fld>
            <a:endParaRPr lang="en-GB" noProof="0" dirty="0"/>
          </a:p>
        </p:txBody>
      </p:sp>
      <p:sp>
        <p:nvSpPr>
          <p:cNvPr id="7" name="Sisällön paikkamerkki 6">
            <a:extLst>
              <a:ext uri="{FF2B5EF4-FFF2-40B4-BE49-F238E27FC236}">
                <a16:creationId xmlns:a16="http://schemas.microsoft.com/office/drawing/2014/main" id="{B6ABA2CA-620B-3EDA-B6D7-895853CC4AAC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GB" noProof="0" dirty="0"/>
              <a:t>FINNISH INSURANCE IN 2024</a:t>
            </a:r>
          </a:p>
        </p:txBody>
      </p:sp>
    </p:spTree>
    <p:extLst>
      <p:ext uri="{BB962C8B-B14F-4D97-AF65-F5344CB8AC3E}">
        <p14:creationId xmlns:p14="http://schemas.microsoft.com/office/powerpoint/2010/main" val="27835025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5DC41A-EC8D-4322-727A-9214E9A890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926715D-EFB6-F7EE-6429-6504F49585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4330" y="586529"/>
            <a:ext cx="10573347" cy="882300"/>
          </a:xfrm>
        </p:spPr>
        <p:txBody>
          <a:bodyPr>
            <a:normAutofit/>
          </a:bodyPr>
          <a:lstStyle/>
          <a:p>
            <a:r>
              <a:rPr lang="en-GB" sz="3200" noProof="0" dirty="0"/>
              <a:t>Non-life insurers’ market shares in 2024</a:t>
            </a:r>
            <a:br>
              <a:rPr lang="en-GB" sz="3200" noProof="0" dirty="0"/>
            </a:br>
            <a:r>
              <a:rPr lang="en-GB" sz="2000" noProof="0" dirty="0"/>
              <a:t>gross direct premiums written in Finland total €5,315 million</a:t>
            </a:r>
            <a:endParaRPr lang="en-GB" sz="3200" noProof="0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D35175D-09D8-3A80-8784-DD59FD174E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09A0E-DE64-D243-B112-B8BE32795679}" type="datetime1">
              <a:rPr lang="en-GB" noProof="0" smtClean="0"/>
              <a:t>07/05/2025</a:t>
            </a:fld>
            <a:endParaRPr lang="en-GB" noProof="0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53F8DA8-794D-0162-2A4D-3E1F7DA16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0A464-F060-4E12-BC80-B2AE5F264B44}" type="slidenum">
              <a:rPr lang="en-GB" noProof="0" smtClean="0"/>
              <a:t>8</a:t>
            </a:fld>
            <a:endParaRPr lang="en-GB" noProof="0" dirty="0"/>
          </a:p>
        </p:txBody>
      </p:sp>
      <p:sp>
        <p:nvSpPr>
          <p:cNvPr id="7" name="Sisällön paikkamerkki 6">
            <a:extLst>
              <a:ext uri="{FF2B5EF4-FFF2-40B4-BE49-F238E27FC236}">
                <a16:creationId xmlns:a16="http://schemas.microsoft.com/office/drawing/2014/main" id="{DFB04EA6-44F8-480E-2AD9-7B3E1CFD462E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GB" noProof="0" dirty="0"/>
              <a:t>FINNISH INSURANCE IN 2024</a:t>
            </a:r>
          </a:p>
        </p:txBody>
      </p:sp>
      <p:graphicFrame>
        <p:nvGraphicFramePr>
          <p:cNvPr id="11" name="Sisällön paikkamerkki 10">
            <a:extLst>
              <a:ext uri="{FF2B5EF4-FFF2-40B4-BE49-F238E27FC236}">
                <a16:creationId xmlns:a16="http://schemas.microsoft.com/office/drawing/2014/main" id="{AD130C41-1B32-5F9D-FA8B-6E648E3BCA34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23863" y="1539875"/>
          <a:ext cx="10574337" cy="46370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161017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045AA9-AF4E-DD57-2AFD-23058F1D5B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16204E3-CAC8-1BB3-23A3-B7EA33FAEC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GB" sz="3200" noProof="0" dirty="0"/>
              <a:t>Non-life insurers’ technical provisions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335470DB-0D62-6A3A-C9DA-3CD0F094C9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09A0E-DE64-D243-B112-B8BE32795679}" type="datetime1">
              <a:rPr lang="en-GB" noProof="0" smtClean="0"/>
              <a:t>07/05/2025</a:t>
            </a:fld>
            <a:endParaRPr lang="en-GB" noProof="0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78F08813-62EB-E42D-C6AA-65F677DC70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0A464-F060-4E12-BC80-B2AE5F264B44}" type="slidenum">
              <a:rPr lang="en-GB" noProof="0" smtClean="0"/>
              <a:t>9</a:t>
            </a:fld>
            <a:endParaRPr lang="en-GB" noProof="0" dirty="0"/>
          </a:p>
        </p:txBody>
      </p:sp>
      <p:sp>
        <p:nvSpPr>
          <p:cNvPr id="7" name="Sisällön paikkamerkki 6">
            <a:extLst>
              <a:ext uri="{FF2B5EF4-FFF2-40B4-BE49-F238E27FC236}">
                <a16:creationId xmlns:a16="http://schemas.microsoft.com/office/drawing/2014/main" id="{445ED499-A32E-2338-9974-0DB483C3BCEE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GB" noProof="0" dirty="0"/>
              <a:t>FINNISH INSURANCE IN 2024</a:t>
            </a:r>
          </a:p>
        </p:txBody>
      </p:sp>
      <p:graphicFrame>
        <p:nvGraphicFramePr>
          <p:cNvPr id="11" name="Sisällön paikkamerkki 10">
            <a:extLst>
              <a:ext uri="{FF2B5EF4-FFF2-40B4-BE49-F238E27FC236}">
                <a16:creationId xmlns:a16="http://schemas.microsoft.com/office/drawing/2014/main" id="{C3294F87-C514-C96B-3C38-46DFA194545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6092907"/>
              </p:ext>
            </p:extLst>
          </p:nvPr>
        </p:nvGraphicFramePr>
        <p:xfrm>
          <a:off x="423863" y="1539875"/>
          <a:ext cx="10574337" cy="46370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04832577"/>
      </p:ext>
    </p:extLst>
  </p:cSld>
  <p:clrMapOvr>
    <a:masterClrMapping/>
  </p:clrMapOvr>
</p:sld>
</file>

<file path=ppt/theme/theme1.xml><?xml version="1.0" encoding="utf-8"?>
<a:theme xmlns:a="http://schemas.openxmlformats.org/drawingml/2006/main" name="FA2025 perusdiat">
  <a:themeElements>
    <a:clrScheme name="FA2025">
      <a:dk1>
        <a:srgbClr val="575757"/>
      </a:dk1>
      <a:lt1>
        <a:srgbClr val="FFFFFF"/>
      </a:lt1>
      <a:dk2>
        <a:srgbClr val="164280"/>
      </a:dk2>
      <a:lt2>
        <a:srgbClr val="FFFFFF"/>
      </a:lt2>
      <a:accent1>
        <a:srgbClr val="E5007D"/>
      </a:accent1>
      <a:accent2>
        <a:srgbClr val="164280"/>
      </a:accent2>
      <a:accent3>
        <a:srgbClr val="000000"/>
      </a:accent3>
      <a:accent4>
        <a:srgbClr val="80539D"/>
      </a:accent4>
      <a:accent5>
        <a:srgbClr val="FFD600"/>
      </a:accent5>
      <a:accent6>
        <a:srgbClr val="F5B4D2"/>
      </a:accent6>
      <a:hlink>
        <a:srgbClr val="164280"/>
      </a:hlink>
      <a:folHlink>
        <a:srgbClr val="E5007D"/>
      </a:folHlink>
    </a:clrScheme>
    <a:fontScheme name="FA2024">
      <a:majorFont>
        <a:latin typeface="Merriweather Bold"/>
        <a:ea typeface=""/>
        <a:cs typeface=""/>
      </a:majorFont>
      <a:minorFont>
        <a:latin typeface="Merriweather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FA2025_EN.pptx" id="{4D93E85D-6627-CA4C-AA9F-8F39F2F6466D}" vid="{B2939964-6480-3748-A754-6FE497384B03}"/>
    </a:ext>
  </a:extLst>
</a:theme>
</file>

<file path=ppt/theme/theme2.xml><?xml version="1.0" encoding="utf-8"?>
<a:theme xmlns:a="http://schemas.openxmlformats.org/drawingml/2006/main" name="FA2025 kuvapohjadiat">
  <a:themeElements>
    <a:clrScheme name="FA2025värit">
      <a:dk1>
        <a:srgbClr val="575757"/>
      </a:dk1>
      <a:lt1>
        <a:srgbClr val="FFFFFF"/>
      </a:lt1>
      <a:dk2>
        <a:srgbClr val="164280"/>
      </a:dk2>
      <a:lt2>
        <a:srgbClr val="FFFFFF"/>
      </a:lt2>
      <a:accent1>
        <a:srgbClr val="E5007D"/>
      </a:accent1>
      <a:accent2>
        <a:srgbClr val="164280"/>
      </a:accent2>
      <a:accent3>
        <a:srgbClr val="000000"/>
      </a:accent3>
      <a:accent4>
        <a:srgbClr val="80539D"/>
      </a:accent4>
      <a:accent5>
        <a:srgbClr val="FFD600"/>
      </a:accent5>
      <a:accent6>
        <a:srgbClr val="F5B4D2"/>
      </a:accent6>
      <a:hlink>
        <a:srgbClr val="164280"/>
      </a:hlink>
      <a:folHlink>
        <a:srgbClr val="E5007D"/>
      </a:folHlink>
    </a:clrScheme>
    <a:fontScheme name="FA2024">
      <a:majorFont>
        <a:latin typeface="Merriweather Bold"/>
        <a:ea typeface=""/>
        <a:cs typeface=""/>
      </a:majorFont>
      <a:minorFont>
        <a:latin typeface="Merriweather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FA2025_EN.pptx" id="{4D93E85D-6627-CA4C-AA9F-8F39F2F6466D}" vid="{BB19BBED-4937-EF49-B7E2-DAB333E07C1C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4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54552D725C83844BB254F942E2A7155B" ma:contentTypeVersion="4" ma:contentTypeDescription="Luo uusi asiakirja." ma:contentTypeScope="" ma:versionID="2fa3ecc575327c4ad61ef40123c59015">
  <xsd:schema xmlns:xsd="http://www.w3.org/2001/XMLSchema" xmlns:xs="http://www.w3.org/2001/XMLSchema" xmlns:p="http://schemas.microsoft.com/office/2006/metadata/properties" xmlns:ns2="9e1e8a82-4627-4a8d-95f5-4c5ca8629072" targetNamespace="http://schemas.microsoft.com/office/2006/metadata/properties" ma:root="true" ma:fieldsID="5cef7c9a8d4d91a690a64c522a5afdf4" ns2:_="">
    <xsd:import namespace="9e1e8a82-4627-4a8d-95f5-4c5ca862907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1e8a82-4627-4a8d-95f5-4c5ca862907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D6FB6D1-114B-406B-8BB1-84D1A713817E}">
  <ds:schemaRefs>
    <ds:schemaRef ds:uri="http://schemas.microsoft.com/office/2006/metadata/properties"/>
    <ds:schemaRef ds:uri="http://www.w3.org/XML/1998/namespace"/>
    <ds:schemaRef ds:uri="http://purl.org/dc/dcmitype/"/>
    <ds:schemaRef ds:uri="http://purl.org/dc/terms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9e1e8a82-4627-4a8d-95f5-4c5ca8629072"/>
  </ds:schemaRefs>
</ds:datastoreItem>
</file>

<file path=customXml/itemProps2.xml><?xml version="1.0" encoding="utf-8"?>
<ds:datastoreItem xmlns:ds="http://schemas.openxmlformats.org/officeDocument/2006/customXml" ds:itemID="{84790D10-43F3-4E3A-B4C9-4E9DA8E1EB6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2886BCB-2470-44EF-8DA7-796C65630FF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e1e8a82-4627-4a8d-95f5-4c5ca862907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FA2025_EN</Template>
  <TotalTime>23</TotalTime>
  <Words>283</Words>
  <Application>Microsoft Office PowerPoint</Application>
  <PresentationFormat>Laajakuva</PresentationFormat>
  <Paragraphs>92</Paragraphs>
  <Slides>23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7</vt:i4>
      </vt:variant>
      <vt:variant>
        <vt:lpstr>Teema</vt:lpstr>
      </vt:variant>
      <vt:variant>
        <vt:i4>2</vt:i4>
      </vt:variant>
      <vt:variant>
        <vt:lpstr>Dian otsikot</vt:lpstr>
      </vt:variant>
      <vt:variant>
        <vt:i4>23</vt:i4>
      </vt:variant>
    </vt:vector>
  </HeadingPairs>
  <TitlesOfParts>
    <vt:vector size="32" baseType="lpstr">
      <vt:lpstr>Arial</vt:lpstr>
      <vt:lpstr>Merriweather</vt:lpstr>
      <vt:lpstr>Merriweather Black</vt:lpstr>
      <vt:lpstr>Merriweather Bold</vt:lpstr>
      <vt:lpstr>Merriweather Sans</vt:lpstr>
      <vt:lpstr>Merriweather Sans bold</vt:lpstr>
      <vt:lpstr>Merriweather Sans Light</vt:lpstr>
      <vt:lpstr>FA2025 perusdiat</vt:lpstr>
      <vt:lpstr>FA2025 kuvapohjadiat</vt:lpstr>
      <vt:lpstr>FINNISH INSURANCE  IN 2024</vt:lpstr>
      <vt:lpstr>Gross premiums written in Finland</vt:lpstr>
      <vt:lpstr>Breakdown of gross premiums written by Finnish insurers</vt:lpstr>
      <vt:lpstr>Claims paid by Finnish insurers</vt:lpstr>
      <vt:lpstr>Number of insurers operating in Finland</vt:lpstr>
      <vt:lpstr>NON-LIFE INSURANCE</vt:lpstr>
      <vt:lpstr>Breakdown of non-life business</vt:lpstr>
      <vt:lpstr>Non-life insurers’ market shares in 2024 gross direct premiums written in Finland total €5,315 million</vt:lpstr>
      <vt:lpstr>Non-life insurers’ technical provisions</vt:lpstr>
      <vt:lpstr>Non-life insurance ratios</vt:lpstr>
      <vt:lpstr>Loss ratio, net of reinsurance</vt:lpstr>
      <vt:lpstr>LIFE INSURANCE</vt:lpstr>
      <vt:lpstr>Life insurance premiums written</vt:lpstr>
      <vt:lpstr>Life insurers’ market shares in 2024</vt:lpstr>
      <vt:lpstr>Life insurance premiums written</vt:lpstr>
      <vt:lpstr>Breakdown of life business in 2024</vt:lpstr>
      <vt:lpstr>PowerPoint-esitys</vt:lpstr>
      <vt:lpstr>Employee pension insurers’ market shares in 2024 premiums written total €18,765 million</vt:lpstr>
      <vt:lpstr>Employee pension insurance premiums written and pensions paid</vt:lpstr>
      <vt:lpstr>INVESTMENTS</vt:lpstr>
      <vt:lpstr>Finnish insurers’ investments at current values</vt:lpstr>
      <vt:lpstr>Net income on investments at current value % of capital employed</vt:lpstr>
      <vt:lpstr>PowerPoint-esitys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FINANCE FINLAND</dc:creator>
  <cp:lastModifiedBy>Alahuhta Anu</cp:lastModifiedBy>
  <cp:revision>3</cp:revision>
  <dcterms:created xsi:type="dcterms:W3CDTF">2025-05-07T09:42:24Z</dcterms:created>
  <dcterms:modified xsi:type="dcterms:W3CDTF">2025-05-07T10:06:15Z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0x01010054552D725C83844BB254F942E2A7155B</vt:lpwstr>
  </property>
</Properties>
</file>