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13" r:id="rId5"/>
  </p:sldMasterIdLst>
  <p:notesMasterIdLst>
    <p:notesMasterId r:id="rId32"/>
  </p:notesMasterIdLst>
  <p:handoutMasterIdLst>
    <p:handoutMasterId r:id="rId33"/>
  </p:handoutMasterIdLst>
  <p:sldIdLst>
    <p:sldId id="328" r:id="rId6"/>
    <p:sldId id="323" r:id="rId7"/>
    <p:sldId id="297" r:id="rId8"/>
    <p:sldId id="281" r:id="rId9"/>
    <p:sldId id="284" r:id="rId10"/>
    <p:sldId id="285" r:id="rId11"/>
    <p:sldId id="286" r:id="rId12"/>
    <p:sldId id="287" r:id="rId13"/>
    <p:sldId id="288" r:id="rId14"/>
    <p:sldId id="325" r:id="rId15"/>
    <p:sldId id="326" r:id="rId16"/>
    <p:sldId id="298" r:id="rId17"/>
    <p:sldId id="299" r:id="rId18"/>
    <p:sldId id="300" r:id="rId19"/>
    <p:sldId id="301" r:id="rId20"/>
    <p:sldId id="315" r:id="rId21"/>
    <p:sldId id="313" r:id="rId22"/>
    <p:sldId id="314" r:id="rId23"/>
    <p:sldId id="304" r:id="rId24"/>
    <p:sldId id="303" r:id="rId25"/>
    <p:sldId id="302" r:id="rId26"/>
    <p:sldId id="305" r:id="rId27"/>
    <p:sldId id="306" r:id="rId28"/>
    <p:sldId id="322" r:id="rId29"/>
    <p:sldId id="307" r:id="rId30"/>
    <p:sldId id="327"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656968-88B9-4920-8B3B-FDD814A02D4D}" v="119" dt="2025-05-08T13:29:30.429"/>
    <p1510:client id="{A45636C4-BFF8-4132-B70B-E46FEA922CD9}" v="10" dt="2025-05-08T15:10:31.382"/>
  </p1510:revLst>
</p1510:revInfo>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94438"/>
  </p:normalViewPr>
  <p:slideViewPr>
    <p:cSldViewPr snapToGrid="0">
      <p:cViewPr varScale="1">
        <p:scale>
          <a:sx n="103" d="100"/>
          <a:sy n="103" d="100"/>
        </p:scale>
        <p:origin x="126" y="162"/>
      </p:cViewPr>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87656968-88B9-4920-8B3B-FDD814A02D4D}"/>
    <pc:docChg chg="undo custSel addSld delSld modSld sldOrd">
      <pc:chgData name="Somerla Mariia" userId="ecb6f1e8-f312-43c2-a458-3535e1887020" providerId="ADAL" clId="{87656968-88B9-4920-8B3B-FDD814A02D4D}" dt="2025-05-08T13:31:17.996" v="307" actId="1076"/>
      <pc:docMkLst>
        <pc:docMk/>
      </pc:docMkLst>
      <pc:sldChg chg="new del ord">
        <pc:chgData name="Somerla Mariia" userId="ecb6f1e8-f312-43c2-a458-3535e1887020" providerId="ADAL" clId="{87656968-88B9-4920-8B3B-FDD814A02D4D}" dt="2025-05-08T13:15:01.864" v="123" actId="47"/>
        <pc:sldMkLst>
          <pc:docMk/>
          <pc:sldMk cId="1420577037" sldId="256"/>
        </pc:sldMkLst>
      </pc:sldChg>
      <pc:sldChg chg="modSp del mod">
        <pc:chgData name="Somerla Mariia" userId="ecb6f1e8-f312-43c2-a458-3535e1887020" providerId="ADAL" clId="{87656968-88B9-4920-8B3B-FDD814A02D4D}" dt="2025-05-08T13:12:11.680" v="106" actId="47"/>
        <pc:sldMkLst>
          <pc:docMk/>
          <pc:sldMk cId="1829489406" sldId="258"/>
        </pc:sldMkLst>
        <pc:spChg chg="mod">
          <ac:chgData name="Somerla Mariia" userId="ecb6f1e8-f312-43c2-a458-3535e1887020" providerId="ADAL" clId="{87656968-88B9-4920-8B3B-FDD814A02D4D}" dt="2025-05-08T13:03:24.213" v="90" actId="20577"/>
          <ac:spMkLst>
            <pc:docMk/>
            <pc:sldMk cId="1829489406" sldId="258"/>
            <ac:spMk id="2" creationId="{4DDFDAB2-93A3-CBCF-FF86-0AC44793DB6A}"/>
          </ac:spMkLst>
        </pc:spChg>
        <pc:spChg chg="mod">
          <ac:chgData name="Somerla Mariia" userId="ecb6f1e8-f312-43c2-a458-3535e1887020" providerId="ADAL" clId="{87656968-88B9-4920-8B3B-FDD814A02D4D}" dt="2025-05-08T13:03:03.868" v="77" actId="14100"/>
          <ac:spMkLst>
            <pc:docMk/>
            <pc:sldMk cId="1829489406" sldId="258"/>
            <ac:spMk id="3" creationId="{09EF9ADD-8BBE-75D8-8184-C310D7CFA389}"/>
          </ac:spMkLst>
        </pc:spChg>
      </pc:sldChg>
      <pc:sldChg chg="del">
        <pc:chgData name="Somerla Mariia" userId="ecb6f1e8-f312-43c2-a458-3535e1887020" providerId="ADAL" clId="{87656968-88B9-4920-8B3B-FDD814A02D4D}" dt="2025-05-08T13:12:10.288" v="104" actId="47"/>
        <pc:sldMkLst>
          <pc:docMk/>
          <pc:sldMk cId="1590638982" sldId="259"/>
        </pc:sldMkLst>
      </pc:sldChg>
      <pc:sldChg chg="addSp delSp modSp new del mod modClrScheme chgLayout">
        <pc:chgData name="Somerla Mariia" userId="ecb6f1e8-f312-43c2-a458-3535e1887020" providerId="ADAL" clId="{87656968-88B9-4920-8B3B-FDD814A02D4D}" dt="2025-05-08T13:12:11.664" v="105" actId="47"/>
        <pc:sldMkLst>
          <pc:docMk/>
          <pc:sldMk cId="3404041205" sldId="260"/>
        </pc:sldMkLst>
        <pc:spChg chg="del">
          <ac:chgData name="Somerla Mariia" userId="ecb6f1e8-f312-43c2-a458-3535e1887020" providerId="ADAL" clId="{87656968-88B9-4920-8B3B-FDD814A02D4D}" dt="2025-05-08T13:05:09.809" v="95" actId="26606"/>
          <ac:spMkLst>
            <pc:docMk/>
            <pc:sldMk cId="3404041205" sldId="260"/>
            <ac:spMk id="2" creationId="{BD6321CD-B729-63A5-1065-EB4AD5489919}"/>
          </ac:spMkLst>
        </pc:spChg>
        <pc:spChg chg="del">
          <ac:chgData name="Somerla Mariia" userId="ecb6f1e8-f312-43c2-a458-3535e1887020" providerId="ADAL" clId="{87656968-88B9-4920-8B3B-FDD814A02D4D}" dt="2025-05-08T13:04:29.312" v="92"/>
          <ac:spMkLst>
            <pc:docMk/>
            <pc:sldMk cId="3404041205" sldId="260"/>
            <ac:spMk id="3" creationId="{6304314D-449B-69BF-E061-A134324DD7C4}"/>
          </ac:spMkLst>
        </pc:spChg>
        <pc:spChg chg="mod">
          <ac:chgData name="Somerla Mariia" userId="ecb6f1e8-f312-43c2-a458-3535e1887020" providerId="ADAL" clId="{87656968-88B9-4920-8B3B-FDD814A02D4D}" dt="2025-05-08T13:06:10.806" v="103" actId="26606"/>
          <ac:spMkLst>
            <pc:docMk/>
            <pc:sldMk cId="3404041205" sldId="260"/>
            <ac:spMk id="4" creationId="{C16611C9-3E3F-B752-615A-B2078A64B4EC}"/>
          </ac:spMkLst>
        </pc:spChg>
        <pc:spChg chg="del">
          <ac:chgData name="Somerla Mariia" userId="ecb6f1e8-f312-43c2-a458-3535e1887020" providerId="ADAL" clId="{87656968-88B9-4920-8B3B-FDD814A02D4D}" dt="2025-05-08T13:05:09.809" v="95" actId="26606"/>
          <ac:spMkLst>
            <pc:docMk/>
            <pc:sldMk cId="3404041205" sldId="260"/>
            <ac:spMk id="5" creationId="{6477F128-316F-0D90-CBF8-727B0E5A1662}"/>
          </ac:spMkLst>
        </pc:spChg>
        <pc:spChg chg="mod ord">
          <ac:chgData name="Somerla Mariia" userId="ecb6f1e8-f312-43c2-a458-3535e1887020" providerId="ADAL" clId="{87656968-88B9-4920-8B3B-FDD814A02D4D}" dt="2025-05-08T13:06:10.806" v="103" actId="26606"/>
          <ac:spMkLst>
            <pc:docMk/>
            <pc:sldMk cId="3404041205" sldId="260"/>
            <ac:spMk id="6" creationId="{F98367DE-9E52-142B-13C7-035D770C9AA0}"/>
          </ac:spMkLst>
        </pc:spChg>
        <pc:spChg chg="mod ord">
          <ac:chgData name="Somerla Mariia" userId="ecb6f1e8-f312-43c2-a458-3535e1887020" providerId="ADAL" clId="{87656968-88B9-4920-8B3B-FDD814A02D4D}" dt="2025-05-08T13:06:10.806" v="103" actId="26606"/>
          <ac:spMkLst>
            <pc:docMk/>
            <pc:sldMk cId="3404041205" sldId="260"/>
            <ac:spMk id="7" creationId="{B9418839-6127-BA33-420F-A0BA009463B2}"/>
          </ac:spMkLst>
        </pc:spChg>
        <pc:spChg chg="add del mod">
          <ac:chgData name="Somerla Mariia" userId="ecb6f1e8-f312-43c2-a458-3535e1887020" providerId="ADAL" clId="{87656968-88B9-4920-8B3B-FDD814A02D4D}" dt="2025-05-08T13:05:09.809" v="95" actId="26606"/>
          <ac:spMkLst>
            <pc:docMk/>
            <pc:sldMk cId="3404041205" sldId="260"/>
            <ac:spMk id="10" creationId="{79E696D5-E98C-1833-A86B-23940BEC64A4}"/>
          </ac:spMkLst>
        </pc:spChg>
        <pc:spChg chg="add del mod">
          <ac:chgData name="Somerla Mariia" userId="ecb6f1e8-f312-43c2-a458-3535e1887020" providerId="ADAL" clId="{87656968-88B9-4920-8B3B-FDD814A02D4D}" dt="2025-05-08T13:05:09.809" v="95" actId="26606"/>
          <ac:spMkLst>
            <pc:docMk/>
            <pc:sldMk cId="3404041205" sldId="260"/>
            <ac:spMk id="11" creationId="{4C41BE34-9882-1CCE-D2DF-B8240BA6CE09}"/>
          </ac:spMkLst>
        </pc:spChg>
        <pc:spChg chg="add mod ord">
          <ac:chgData name="Somerla Mariia" userId="ecb6f1e8-f312-43c2-a458-3535e1887020" providerId="ADAL" clId="{87656968-88B9-4920-8B3B-FDD814A02D4D}" dt="2025-05-08T13:06:10.806" v="103" actId="26606"/>
          <ac:spMkLst>
            <pc:docMk/>
            <pc:sldMk cId="3404041205" sldId="260"/>
            <ac:spMk id="13" creationId="{65238A30-4337-BE94-B94B-CE8D177FF95A}"/>
          </ac:spMkLst>
        </pc:spChg>
        <pc:spChg chg="add del mod">
          <ac:chgData name="Somerla Mariia" userId="ecb6f1e8-f312-43c2-a458-3535e1887020" providerId="ADAL" clId="{87656968-88B9-4920-8B3B-FDD814A02D4D}" dt="2025-05-08T13:05:36.518" v="99" actId="26606"/>
          <ac:spMkLst>
            <pc:docMk/>
            <pc:sldMk cId="3404041205" sldId="260"/>
            <ac:spMk id="19" creationId="{D13185AF-6558-34AE-CC37-4C980C21EE04}"/>
          </ac:spMkLst>
        </pc:spChg>
        <pc:spChg chg="add del">
          <ac:chgData name="Somerla Mariia" userId="ecb6f1e8-f312-43c2-a458-3535e1887020" providerId="ADAL" clId="{87656968-88B9-4920-8B3B-FDD814A02D4D}" dt="2025-05-08T13:05:56.589" v="101" actId="26606"/>
          <ac:spMkLst>
            <pc:docMk/>
            <pc:sldMk cId="3404041205" sldId="260"/>
            <ac:spMk id="24" creationId="{9C399C5B-A989-263B-8653-C0F08B5EA147}"/>
          </ac:spMkLst>
        </pc:spChg>
        <pc:spChg chg="add del mod">
          <ac:chgData name="Somerla Mariia" userId="ecb6f1e8-f312-43c2-a458-3535e1887020" providerId="ADAL" clId="{87656968-88B9-4920-8B3B-FDD814A02D4D}" dt="2025-05-08T13:06:10.806" v="103" actId="26606"/>
          <ac:spMkLst>
            <pc:docMk/>
            <pc:sldMk cId="3404041205" sldId="260"/>
            <ac:spMk id="29" creationId="{28F95B6E-CB71-1F20-864B-0AE91CB7B8C9}"/>
          </ac:spMkLst>
        </pc:spChg>
        <pc:spChg chg="add mod">
          <ac:chgData name="Somerla Mariia" userId="ecb6f1e8-f312-43c2-a458-3535e1887020" providerId="ADAL" clId="{87656968-88B9-4920-8B3B-FDD814A02D4D}" dt="2025-05-08T13:06:10.806" v="103" actId="26606"/>
          <ac:spMkLst>
            <pc:docMk/>
            <pc:sldMk cId="3404041205" sldId="260"/>
            <ac:spMk id="34" creationId="{6179DDA7-25AF-7D68-31E4-A01B9912E4F5}"/>
          </ac:spMkLst>
        </pc:spChg>
        <pc:picChg chg="add del mod">
          <ac:chgData name="Somerla Mariia" userId="ecb6f1e8-f312-43c2-a458-3535e1887020" providerId="ADAL" clId="{87656968-88B9-4920-8B3B-FDD814A02D4D}" dt="2025-05-08T13:04:47.500" v="93" actId="478"/>
          <ac:picMkLst>
            <pc:docMk/>
            <pc:sldMk cId="3404041205" sldId="260"/>
            <ac:picMk id="8" creationId="{563B61FC-89FC-4FD6-9D08-FC6FF1DC7F4F}"/>
          </ac:picMkLst>
        </pc:picChg>
        <pc:picChg chg="add mod">
          <ac:chgData name="Somerla Mariia" userId="ecb6f1e8-f312-43c2-a458-3535e1887020" providerId="ADAL" clId="{87656968-88B9-4920-8B3B-FDD814A02D4D}" dt="2025-05-08T13:06:10.806" v="103" actId="26606"/>
          <ac:picMkLst>
            <pc:docMk/>
            <pc:sldMk cId="3404041205" sldId="260"/>
            <ac:picMk id="12" creationId="{D490743B-F376-2653-9B50-1F42039654D6}"/>
          </ac:picMkLst>
        </pc:picChg>
        <pc:picChg chg="add mod ord">
          <ac:chgData name="Somerla Mariia" userId="ecb6f1e8-f312-43c2-a458-3535e1887020" providerId="ADAL" clId="{87656968-88B9-4920-8B3B-FDD814A02D4D}" dt="2025-05-08T13:06:10.806" v="103" actId="26606"/>
          <ac:picMkLst>
            <pc:docMk/>
            <pc:sldMk cId="3404041205" sldId="260"/>
            <ac:picMk id="14" creationId="{8E4DBC03-07FC-9105-0F0A-8F439DFAA24D}"/>
          </ac:picMkLst>
        </pc:picChg>
      </pc:sldChg>
      <pc:sldChg chg="modSp add del mod setBg">
        <pc:chgData name="Somerla Mariia" userId="ecb6f1e8-f312-43c2-a458-3535e1887020" providerId="ADAL" clId="{87656968-88B9-4920-8B3B-FDD814A02D4D}" dt="2025-05-08T13:15:25.090" v="129" actId="47"/>
        <pc:sldMkLst>
          <pc:docMk/>
          <pc:sldMk cId="1006896230" sldId="276"/>
        </pc:sldMkLst>
        <pc:spChg chg="mod">
          <ac:chgData name="Somerla Mariia" userId="ecb6f1e8-f312-43c2-a458-3535e1887020" providerId="ADAL" clId="{87656968-88B9-4920-8B3B-FDD814A02D4D}" dt="2025-05-08T13:15:18.606" v="128" actId="27636"/>
          <ac:spMkLst>
            <pc:docMk/>
            <pc:sldMk cId="1006896230" sldId="276"/>
            <ac:spMk id="13" creationId="{F81ABAEB-4270-4523-9B1B-82066550B7D5}"/>
          </ac:spMkLst>
        </pc:spChg>
      </pc:sldChg>
      <pc:sldChg chg="add del setBg">
        <pc:chgData name="Somerla Mariia" userId="ecb6f1e8-f312-43c2-a458-3535e1887020" providerId="ADAL" clId="{87656968-88B9-4920-8B3B-FDD814A02D4D}" dt="2025-05-08T13:14:28.590" v="118" actId="47"/>
        <pc:sldMkLst>
          <pc:docMk/>
          <pc:sldMk cId="82420687" sldId="279"/>
        </pc:sldMkLst>
      </pc:sldChg>
      <pc:sldChg chg="add">
        <pc:chgData name="Somerla Mariia" userId="ecb6f1e8-f312-43c2-a458-3535e1887020" providerId="ADAL" clId="{87656968-88B9-4920-8B3B-FDD814A02D4D}" dt="2025-05-08T13:12:26.358" v="108"/>
        <pc:sldMkLst>
          <pc:docMk/>
          <pc:sldMk cId="3563362002" sldId="281"/>
        </pc:sldMkLst>
      </pc:sldChg>
      <pc:sldChg chg="add">
        <pc:chgData name="Somerla Mariia" userId="ecb6f1e8-f312-43c2-a458-3535e1887020" providerId="ADAL" clId="{87656968-88B9-4920-8B3B-FDD814A02D4D}" dt="2025-05-08T13:12:26.358" v="108"/>
        <pc:sldMkLst>
          <pc:docMk/>
          <pc:sldMk cId="4254306355" sldId="284"/>
        </pc:sldMkLst>
      </pc:sldChg>
      <pc:sldChg chg="add">
        <pc:chgData name="Somerla Mariia" userId="ecb6f1e8-f312-43c2-a458-3535e1887020" providerId="ADAL" clId="{87656968-88B9-4920-8B3B-FDD814A02D4D}" dt="2025-05-08T13:12:26.358" v="108"/>
        <pc:sldMkLst>
          <pc:docMk/>
          <pc:sldMk cId="2326893385" sldId="285"/>
        </pc:sldMkLst>
      </pc:sldChg>
      <pc:sldChg chg="add">
        <pc:chgData name="Somerla Mariia" userId="ecb6f1e8-f312-43c2-a458-3535e1887020" providerId="ADAL" clId="{87656968-88B9-4920-8B3B-FDD814A02D4D}" dt="2025-05-08T13:12:26.358" v="108"/>
        <pc:sldMkLst>
          <pc:docMk/>
          <pc:sldMk cId="935968902" sldId="286"/>
        </pc:sldMkLst>
      </pc:sldChg>
      <pc:sldChg chg="add">
        <pc:chgData name="Somerla Mariia" userId="ecb6f1e8-f312-43c2-a458-3535e1887020" providerId="ADAL" clId="{87656968-88B9-4920-8B3B-FDD814A02D4D}" dt="2025-05-08T13:12:26.358" v="108"/>
        <pc:sldMkLst>
          <pc:docMk/>
          <pc:sldMk cId="1624384522" sldId="287"/>
        </pc:sldMkLst>
      </pc:sldChg>
      <pc:sldChg chg="add">
        <pc:chgData name="Somerla Mariia" userId="ecb6f1e8-f312-43c2-a458-3535e1887020" providerId="ADAL" clId="{87656968-88B9-4920-8B3B-FDD814A02D4D}" dt="2025-05-08T13:12:26.358" v="108"/>
        <pc:sldMkLst>
          <pc:docMk/>
          <pc:sldMk cId="2752022726" sldId="288"/>
        </pc:sldMkLst>
      </pc:sldChg>
      <pc:sldChg chg="add">
        <pc:chgData name="Somerla Mariia" userId="ecb6f1e8-f312-43c2-a458-3535e1887020" providerId="ADAL" clId="{87656968-88B9-4920-8B3B-FDD814A02D4D}" dt="2025-05-08T13:12:26.358" v="108"/>
        <pc:sldMkLst>
          <pc:docMk/>
          <pc:sldMk cId="331206331" sldId="297"/>
        </pc:sldMkLst>
      </pc:sldChg>
      <pc:sldChg chg="add">
        <pc:chgData name="Somerla Mariia" userId="ecb6f1e8-f312-43c2-a458-3535e1887020" providerId="ADAL" clId="{87656968-88B9-4920-8B3B-FDD814A02D4D}" dt="2025-05-08T13:12:26.358" v="108"/>
        <pc:sldMkLst>
          <pc:docMk/>
          <pc:sldMk cId="2957343151" sldId="298"/>
        </pc:sldMkLst>
      </pc:sldChg>
      <pc:sldChg chg="add">
        <pc:chgData name="Somerla Mariia" userId="ecb6f1e8-f312-43c2-a458-3535e1887020" providerId="ADAL" clId="{87656968-88B9-4920-8B3B-FDD814A02D4D}" dt="2025-05-08T13:12:26.358" v="108"/>
        <pc:sldMkLst>
          <pc:docMk/>
          <pc:sldMk cId="4073107065" sldId="299"/>
        </pc:sldMkLst>
      </pc:sldChg>
      <pc:sldChg chg="modSp add">
        <pc:chgData name="Somerla Mariia" userId="ecb6f1e8-f312-43c2-a458-3535e1887020" providerId="ADAL" clId="{87656968-88B9-4920-8B3B-FDD814A02D4D}" dt="2025-05-08T13:17:54.776" v="191"/>
        <pc:sldMkLst>
          <pc:docMk/>
          <pc:sldMk cId="1088007808" sldId="300"/>
        </pc:sldMkLst>
        <pc:graphicFrameChg chg="mod">
          <ac:chgData name="Somerla Mariia" userId="ecb6f1e8-f312-43c2-a458-3535e1887020" providerId="ADAL" clId="{87656968-88B9-4920-8B3B-FDD814A02D4D}" dt="2025-05-08T13:17:54.776" v="191"/>
          <ac:graphicFrameMkLst>
            <pc:docMk/>
            <pc:sldMk cId="1088007808" sldId="300"/>
            <ac:graphicFrameMk id="6" creationId="{00000000-0000-0000-0000-000000000000}"/>
          </ac:graphicFrameMkLst>
        </pc:graphicFrameChg>
      </pc:sldChg>
      <pc:sldChg chg="add">
        <pc:chgData name="Somerla Mariia" userId="ecb6f1e8-f312-43c2-a458-3535e1887020" providerId="ADAL" clId="{87656968-88B9-4920-8B3B-FDD814A02D4D}" dt="2025-05-08T13:12:26.358" v="108"/>
        <pc:sldMkLst>
          <pc:docMk/>
          <pc:sldMk cId="900218820" sldId="301"/>
        </pc:sldMkLst>
      </pc:sldChg>
      <pc:sldChg chg="modSp add mod">
        <pc:chgData name="Somerla Mariia" userId="ecb6f1e8-f312-43c2-a458-3535e1887020" providerId="ADAL" clId="{87656968-88B9-4920-8B3B-FDD814A02D4D}" dt="2025-05-08T13:30:22.237" v="303" actId="1076"/>
        <pc:sldMkLst>
          <pc:docMk/>
          <pc:sldMk cId="3532058582" sldId="302"/>
        </pc:sldMkLst>
        <pc:graphicFrameChg chg="mod">
          <ac:chgData name="Somerla Mariia" userId="ecb6f1e8-f312-43c2-a458-3535e1887020" providerId="ADAL" clId="{87656968-88B9-4920-8B3B-FDD814A02D4D}" dt="2025-05-08T13:30:22.237" v="303" actId="1076"/>
          <ac:graphicFrameMkLst>
            <pc:docMk/>
            <pc:sldMk cId="3532058582" sldId="302"/>
            <ac:graphicFrameMk id="4" creationId="{00000000-0000-0000-0000-000000000000}"/>
          </ac:graphicFrameMkLst>
        </pc:graphicFrameChg>
      </pc:sldChg>
      <pc:sldChg chg="modSp add mod">
        <pc:chgData name="Somerla Mariia" userId="ecb6f1e8-f312-43c2-a458-3535e1887020" providerId="ADAL" clId="{87656968-88B9-4920-8B3B-FDD814A02D4D}" dt="2025-05-08T13:30:39.490" v="306" actId="1036"/>
        <pc:sldMkLst>
          <pc:docMk/>
          <pc:sldMk cId="918949612" sldId="303"/>
        </pc:sldMkLst>
        <pc:graphicFrameChg chg="mod">
          <ac:chgData name="Somerla Mariia" userId="ecb6f1e8-f312-43c2-a458-3535e1887020" providerId="ADAL" clId="{87656968-88B9-4920-8B3B-FDD814A02D4D}" dt="2025-05-08T13:30:39.490" v="306" actId="1036"/>
          <ac:graphicFrameMkLst>
            <pc:docMk/>
            <pc:sldMk cId="918949612" sldId="303"/>
            <ac:graphicFrameMk id="3" creationId="{00000000-0000-0000-0000-000000000000}"/>
          </ac:graphicFrameMkLst>
        </pc:graphicFrameChg>
      </pc:sldChg>
      <pc:sldChg chg="modSp add mod">
        <pc:chgData name="Somerla Mariia" userId="ecb6f1e8-f312-43c2-a458-3535e1887020" providerId="ADAL" clId="{87656968-88B9-4920-8B3B-FDD814A02D4D}" dt="2025-05-08T13:26:13.427" v="254" actId="1076"/>
        <pc:sldMkLst>
          <pc:docMk/>
          <pc:sldMk cId="2561941577" sldId="304"/>
        </pc:sldMkLst>
        <pc:spChg chg="mod">
          <ac:chgData name="Somerla Mariia" userId="ecb6f1e8-f312-43c2-a458-3535e1887020" providerId="ADAL" clId="{87656968-88B9-4920-8B3B-FDD814A02D4D}" dt="2025-05-08T13:26:13.427" v="254" actId="1076"/>
          <ac:spMkLst>
            <pc:docMk/>
            <pc:sldMk cId="2561941577" sldId="304"/>
            <ac:spMk id="5" creationId="{00000000-0000-0000-0000-000000000000}"/>
          </ac:spMkLst>
        </pc:spChg>
        <pc:graphicFrameChg chg="mod">
          <ac:chgData name="Somerla Mariia" userId="ecb6f1e8-f312-43c2-a458-3535e1887020" providerId="ADAL" clId="{87656968-88B9-4920-8B3B-FDD814A02D4D}" dt="2025-05-08T13:25:27.433" v="251"/>
          <ac:graphicFrameMkLst>
            <pc:docMk/>
            <pc:sldMk cId="2561941577" sldId="304"/>
            <ac:graphicFrameMk id="3" creationId="{00000000-0000-0000-0000-000000000000}"/>
          </ac:graphicFrameMkLst>
        </pc:graphicFrameChg>
      </pc:sldChg>
      <pc:sldChg chg="modSp add">
        <pc:chgData name="Somerla Mariia" userId="ecb6f1e8-f312-43c2-a458-3535e1887020" providerId="ADAL" clId="{87656968-88B9-4920-8B3B-FDD814A02D4D}" dt="2025-05-08T13:28:36.276" v="281"/>
        <pc:sldMkLst>
          <pc:docMk/>
          <pc:sldMk cId="376128352" sldId="305"/>
        </pc:sldMkLst>
        <pc:graphicFrameChg chg="mod">
          <ac:chgData name="Somerla Mariia" userId="ecb6f1e8-f312-43c2-a458-3535e1887020" providerId="ADAL" clId="{87656968-88B9-4920-8B3B-FDD814A02D4D}" dt="2025-05-08T13:28:36.276" v="281"/>
          <ac:graphicFrameMkLst>
            <pc:docMk/>
            <pc:sldMk cId="376128352" sldId="305"/>
            <ac:graphicFrameMk id="3" creationId="{00000000-0000-0000-0000-000000000000}"/>
          </ac:graphicFrameMkLst>
        </pc:graphicFrameChg>
      </pc:sldChg>
      <pc:sldChg chg="modSp add mod">
        <pc:chgData name="Somerla Mariia" userId="ecb6f1e8-f312-43c2-a458-3535e1887020" providerId="ADAL" clId="{87656968-88B9-4920-8B3B-FDD814A02D4D}" dt="2025-05-08T13:30:13.964" v="302" actId="1076"/>
        <pc:sldMkLst>
          <pc:docMk/>
          <pc:sldMk cId="808715149" sldId="306"/>
        </pc:sldMkLst>
        <pc:graphicFrameChg chg="mod">
          <ac:chgData name="Somerla Mariia" userId="ecb6f1e8-f312-43c2-a458-3535e1887020" providerId="ADAL" clId="{87656968-88B9-4920-8B3B-FDD814A02D4D}" dt="2025-05-08T13:30:13.964" v="302" actId="1076"/>
          <ac:graphicFrameMkLst>
            <pc:docMk/>
            <pc:sldMk cId="808715149" sldId="306"/>
            <ac:graphicFrameMk id="3" creationId="{DE2C637E-96C9-4C85-8D68-BBAAE998A30A}"/>
          </ac:graphicFrameMkLst>
        </pc:graphicFrameChg>
      </pc:sldChg>
      <pc:sldChg chg="modSp add mod">
        <pc:chgData name="Somerla Mariia" userId="ecb6f1e8-f312-43c2-a458-3535e1887020" providerId="ADAL" clId="{87656968-88B9-4920-8B3B-FDD814A02D4D}" dt="2025-05-08T13:29:45.417" v="300" actId="1076"/>
        <pc:sldMkLst>
          <pc:docMk/>
          <pc:sldMk cId="3588353102" sldId="307"/>
        </pc:sldMkLst>
        <pc:graphicFrameChg chg="mod">
          <ac:chgData name="Somerla Mariia" userId="ecb6f1e8-f312-43c2-a458-3535e1887020" providerId="ADAL" clId="{87656968-88B9-4920-8B3B-FDD814A02D4D}" dt="2025-05-08T13:29:45.417" v="300" actId="1076"/>
          <ac:graphicFrameMkLst>
            <pc:docMk/>
            <pc:sldMk cId="3588353102" sldId="307"/>
            <ac:graphicFrameMk id="3" creationId="{00000000-0000-0000-0000-000000000000}"/>
          </ac:graphicFrameMkLst>
        </pc:graphicFrameChg>
      </pc:sldChg>
      <pc:sldChg chg="modSp add mod">
        <pc:chgData name="Somerla Mariia" userId="ecb6f1e8-f312-43c2-a458-3535e1887020" providerId="ADAL" clId="{87656968-88B9-4920-8B3B-FDD814A02D4D}" dt="2025-05-08T13:13:41.770" v="116" actId="1076"/>
        <pc:sldMkLst>
          <pc:docMk/>
          <pc:sldMk cId="1156148500" sldId="313"/>
        </pc:sldMkLst>
        <pc:graphicFrameChg chg="mod">
          <ac:chgData name="Somerla Mariia" userId="ecb6f1e8-f312-43c2-a458-3535e1887020" providerId="ADAL" clId="{87656968-88B9-4920-8B3B-FDD814A02D4D}" dt="2025-05-08T13:13:41.770" v="116" actId="1076"/>
          <ac:graphicFrameMkLst>
            <pc:docMk/>
            <pc:sldMk cId="1156148500" sldId="313"/>
            <ac:graphicFrameMk id="4" creationId="{4FC796B7-2CEF-4F8F-AD6A-030D433BB067}"/>
          </ac:graphicFrameMkLst>
        </pc:graphicFrameChg>
      </pc:sldChg>
      <pc:sldChg chg="modSp add mod">
        <pc:chgData name="Somerla Mariia" userId="ecb6f1e8-f312-43c2-a458-3535e1887020" providerId="ADAL" clId="{87656968-88B9-4920-8B3B-FDD814A02D4D}" dt="2025-05-08T13:19:58.425" v="204"/>
        <pc:sldMkLst>
          <pc:docMk/>
          <pc:sldMk cId="2242156198" sldId="314"/>
        </pc:sldMkLst>
        <pc:spChg chg="mod">
          <ac:chgData name="Somerla Mariia" userId="ecb6f1e8-f312-43c2-a458-3535e1887020" providerId="ADAL" clId="{87656968-88B9-4920-8B3B-FDD814A02D4D}" dt="2025-05-08T13:13:26.124" v="114" actId="1076"/>
          <ac:spMkLst>
            <pc:docMk/>
            <pc:sldMk cId="2242156198" sldId="314"/>
            <ac:spMk id="5" creationId="{96EC5909-F004-4DC0-A1F3-D374DF866D7F}"/>
          </ac:spMkLst>
        </pc:spChg>
        <pc:graphicFrameChg chg="mod">
          <ac:chgData name="Somerla Mariia" userId="ecb6f1e8-f312-43c2-a458-3535e1887020" providerId="ADAL" clId="{87656968-88B9-4920-8B3B-FDD814A02D4D}" dt="2025-05-08T13:19:58.425" v="204"/>
          <ac:graphicFrameMkLst>
            <pc:docMk/>
            <pc:sldMk cId="2242156198" sldId="314"/>
            <ac:graphicFrameMk id="4" creationId="{00000000-0000-0000-0000-000000000000}"/>
          </ac:graphicFrameMkLst>
        </pc:graphicFrameChg>
      </pc:sldChg>
      <pc:sldChg chg="modSp add mod">
        <pc:chgData name="Somerla Mariia" userId="ecb6f1e8-f312-43c2-a458-3535e1887020" providerId="ADAL" clId="{87656968-88B9-4920-8B3B-FDD814A02D4D}" dt="2025-05-08T13:18:34.023" v="192" actId="1076"/>
        <pc:sldMkLst>
          <pc:docMk/>
          <pc:sldMk cId="3672107203" sldId="315"/>
        </pc:sldMkLst>
        <pc:graphicFrameChg chg="mod">
          <ac:chgData name="Somerla Mariia" userId="ecb6f1e8-f312-43c2-a458-3535e1887020" providerId="ADAL" clId="{87656968-88B9-4920-8B3B-FDD814A02D4D}" dt="2025-05-08T13:18:34.023" v="192" actId="1076"/>
          <ac:graphicFrameMkLst>
            <pc:docMk/>
            <pc:sldMk cId="3672107203" sldId="315"/>
            <ac:graphicFrameMk id="4" creationId="{F2D20D02-81BD-458F-ADB1-B891DC400F1F}"/>
          </ac:graphicFrameMkLst>
        </pc:graphicFrameChg>
      </pc:sldChg>
      <pc:sldChg chg="modSp add mod">
        <pc:chgData name="Somerla Mariia" userId="ecb6f1e8-f312-43c2-a458-3535e1887020" providerId="ADAL" clId="{87656968-88B9-4920-8B3B-FDD814A02D4D}" dt="2025-05-08T13:30:07.923" v="301" actId="1076"/>
        <pc:sldMkLst>
          <pc:docMk/>
          <pc:sldMk cId="3564380115" sldId="322"/>
        </pc:sldMkLst>
        <pc:graphicFrameChg chg="mod">
          <ac:chgData name="Somerla Mariia" userId="ecb6f1e8-f312-43c2-a458-3535e1887020" providerId="ADAL" clId="{87656968-88B9-4920-8B3B-FDD814A02D4D}" dt="2025-05-08T13:30:07.923" v="301" actId="1076"/>
          <ac:graphicFrameMkLst>
            <pc:docMk/>
            <pc:sldMk cId="3564380115" sldId="322"/>
            <ac:graphicFrameMk id="4" creationId="{0EA20AD9-4742-4CB9-9B53-3A5FC4435138}"/>
          </ac:graphicFrameMkLst>
        </pc:graphicFrameChg>
      </pc:sldChg>
      <pc:sldChg chg="modSp add mod">
        <pc:chgData name="Somerla Mariia" userId="ecb6f1e8-f312-43c2-a458-3535e1887020" providerId="ADAL" clId="{87656968-88B9-4920-8B3B-FDD814A02D4D}" dt="2025-05-08T13:16:36.469" v="181" actId="14100"/>
        <pc:sldMkLst>
          <pc:docMk/>
          <pc:sldMk cId="3374992844" sldId="323"/>
        </pc:sldMkLst>
        <pc:picChg chg="mod">
          <ac:chgData name="Somerla Mariia" userId="ecb6f1e8-f312-43c2-a458-3535e1887020" providerId="ADAL" clId="{87656968-88B9-4920-8B3B-FDD814A02D4D}" dt="2025-05-08T13:16:36.469" v="181" actId="14100"/>
          <ac:picMkLst>
            <pc:docMk/>
            <pc:sldMk cId="3374992844" sldId="323"/>
            <ac:picMk id="9" creationId="{F4712359-E073-44BA-8E8B-AD1B3CF4444E}"/>
          </ac:picMkLst>
        </pc:picChg>
        <pc:picChg chg="mod">
          <ac:chgData name="Somerla Mariia" userId="ecb6f1e8-f312-43c2-a458-3535e1887020" providerId="ADAL" clId="{87656968-88B9-4920-8B3B-FDD814A02D4D}" dt="2025-05-08T13:16:30.402" v="180" actId="14100"/>
          <ac:picMkLst>
            <pc:docMk/>
            <pc:sldMk cId="3374992844" sldId="323"/>
            <ac:picMk id="11" creationId="{BA261B6B-BD82-07A8-F30A-ED8A7C54784D}"/>
          </ac:picMkLst>
        </pc:picChg>
      </pc:sldChg>
      <pc:sldChg chg="add">
        <pc:chgData name="Somerla Mariia" userId="ecb6f1e8-f312-43c2-a458-3535e1887020" providerId="ADAL" clId="{87656968-88B9-4920-8B3B-FDD814A02D4D}" dt="2025-05-08T13:12:26.358" v="108"/>
        <pc:sldMkLst>
          <pc:docMk/>
          <pc:sldMk cId="1215155755" sldId="325"/>
        </pc:sldMkLst>
      </pc:sldChg>
      <pc:sldChg chg="add">
        <pc:chgData name="Somerla Mariia" userId="ecb6f1e8-f312-43c2-a458-3535e1887020" providerId="ADAL" clId="{87656968-88B9-4920-8B3B-FDD814A02D4D}" dt="2025-05-08T13:12:26.358" v="108"/>
        <pc:sldMkLst>
          <pc:docMk/>
          <pc:sldMk cId="2197778988" sldId="326"/>
        </pc:sldMkLst>
      </pc:sldChg>
      <pc:sldChg chg="new">
        <pc:chgData name="Somerla Mariia" userId="ecb6f1e8-f312-43c2-a458-3535e1887020" providerId="ADAL" clId="{87656968-88B9-4920-8B3B-FDD814A02D4D}" dt="2025-05-08T13:14:25.864" v="117" actId="680"/>
        <pc:sldMkLst>
          <pc:docMk/>
          <pc:sldMk cId="3858570885" sldId="327"/>
        </pc:sldMkLst>
      </pc:sldChg>
      <pc:sldChg chg="modSp add del mod setBg">
        <pc:chgData name="Somerla Mariia" userId="ecb6f1e8-f312-43c2-a458-3535e1887020" providerId="ADAL" clId="{87656968-88B9-4920-8B3B-FDD814A02D4D}" dt="2025-05-08T13:14:55.574" v="121" actId="47"/>
        <pc:sldMkLst>
          <pc:docMk/>
          <pc:sldMk cId="1407753510" sldId="328"/>
        </pc:sldMkLst>
        <pc:spChg chg="mod">
          <ac:chgData name="Somerla Mariia" userId="ecb6f1e8-f312-43c2-a458-3535e1887020" providerId="ADAL" clId="{87656968-88B9-4920-8B3B-FDD814A02D4D}" dt="2025-05-08T13:14:52.425" v="120" actId="27636"/>
          <ac:spMkLst>
            <pc:docMk/>
            <pc:sldMk cId="1407753510" sldId="328"/>
            <ac:spMk id="13" creationId="{F81ABAEB-4270-4523-9B1B-82066550B7D5}"/>
          </ac:spMkLst>
        </pc:spChg>
      </pc:sldChg>
      <pc:sldChg chg="modSp new mod">
        <pc:chgData name="Somerla Mariia" userId="ecb6f1e8-f312-43c2-a458-3535e1887020" providerId="ADAL" clId="{87656968-88B9-4920-8B3B-FDD814A02D4D}" dt="2025-05-08T13:31:17.996" v="307" actId="1076"/>
        <pc:sldMkLst>
          <pc:docMk/>
          <pc:sldMk cId="3214681736" sldId="328"/>
        </pc:sldMkLst>
        <pc:spChg chg="mod">
          <ac:chgData name="Somerla Mariia" userId="ecb6f1e8-f312-43c2-a458-3535e1887020" providerId="ADAL" clId="{87656968-88B9-4920-8B3B-FDD814A02D4D}" dt="2025-05-08T13:16:15.469" v="179" actId="20577"/>
          <ac:spMkLst>
            <pc:docMk/>
            <pc:sldMk cId="3214681736" sldId="328"/>
            <ac:spMk id="2" creationId="{5C096626-ADF8-A2A6-43C3-E82DA9BA37AC}"/>
          </ac:spMkLst>
        </pc:spChg>
        <pc:spChg chg="mod">
          <ac:chgData name="Somerla Mariia" userId="ecb6f1e8-f312-43c2-a458-3535e1887020" providerId="ADAL" clId="{87656968-88B9-4920-8B3B-FDD814A02D4D}" dt="2025-05-08T13:31:17.996" v="307" actId="1076"/>
          <ac:spMkLst>
            <pc:docMk/>
            <pc:sldMk cId="3214681736" sldId="328"/>
            <ac:spMk id="3" creationId="{53174AC5-85F7-992B-35E6-291BE5A86544}"/>
          </ac:spMkLst>
        </pc:spChg>
      </pc:sldChg>
      <pc:sldMasterChg chg="delSldLayout">
        <pc:chgData name="Somerla Mariia" userId="ecb6f1e8-f312-43c2-a458-3535e1887020" providerId="ADAL" clId="{87656968-88B9-4920-8B3B-FDD814A02D4D}" dt="2025-05-08T13:15:25.090" v="129" actId="47"/>
        <pc:sldMasterMkLst>
          <pc:docMk/>
          <pc:sldMasterMk cId="3925503997" sldId="2147483648"/>
        </pc:sldMasterMkLst>
        <pc:sldLayoutChg chg="del">
          <pc:chgData name="Somerla Mariia" userId="ecb6f1e8-f312-43c2-a458-3535e1887020" providerId="ADAL" clId="{87656968-88B9-4920-8B3B-FDD814A02D4D}" dt="2025-05-08T13:14:58.595" v="122" actId="47"/>
          <pc:sldLayoutMkLst>
            <pc:docMk/>
            <pc:sldMasterMk cId="3925503997" sldId="2147483648"/>
            <pc:sldLayoutMk cId="4023626165" sldId="2147483896"/>
          </pc:sldLayoutMkLst>
        </pc:sldLayoutChg>
        <pc:sldLayoutChg chg="del">
          <pc:chgData name="Somerla Mariia" userId="ecb6f1e8-f312-43c2-a458-3535e1887020" providerId="ADAL" clId="{87656968-88B9-4920-8B3B-FDD814A02D4D}" dt="2025-05-08T13:15:25.090" v="129" actId="47"/>
          <pc:sldLayoutMkLst>
            <pc:docMk/>
            <pc:sldMasterMk cId="3925503997" sldId="2147483648"/>
            <pc:sldLayoutMk cId="83675502" sldId="2147483899"/>
          </pc:sldLayoutMkLst>
        </pc:sldLayoutChg>
        <pc:sldLayoutChg chg="del">
          <pc:chgData name="Somerla Mariia" userId="ecb6f1e8-f312-43c2-a458-3535e1887020" providerId="ADAL" clId="{87656968-88B9-4920-8B3B-FDD814A02D4D}" dt="2025-05-08T13:15:14.025" v="126" actId="47"/>
          <pc:sldLayoutMkLst>
            <pc:docMk/>
            <pc:sldMasterMk cId="3925503997" sldId="2147483648"/>
            <pc:sldLayoutMk cId="624586818" sldId="2147483899"/>
          </pc:sldLayoutMkLst>
        </pc:sldLayoutChg>
      </pc:sldMasterChg>
    </pc:docChg>
  </pc:docChgLst>
  <pc:docChgLst>
    <pc:chgData name="Rasmus Inkovaara" userId="7a960077-0d35-43ac-8f3f-750fafb16379" providerId="ADAL" clId="{A45636C4-BFF8-4132-B70B-E46FEA922CD9}"/>
    <pc:docChg chg="undo custSel modSld">
      <pc:chgData name="Rasmus Inkovaara" userId="7a960077-0d35-43ac-8f3f-750fafb16379" providerId="ADAL" clId="{A45636C4-BFF8-4132-B70B-E46FEA922CD9}" dt="2025-05-08T15:10:35.341" v="55" actId="27918"/>
      <pc:docMkLst>
        <pc:docMk/>
      </pc:docMkLst>
      <pc:sldChg chg="addSp delSp modSp mod">
        <pc:chgData name="Rasmus Inkovaara" userId="7a960077-0d35-43ac-8f3f-750fafb16379" providerId="ADAL" clId="{A45636C4-BFF8-4132-B70B-E46FEA922CD9}" dt="2025-05-08T15:07:59.292" v="35" actId="27918"/>
        <pc:sldMkLst>
          <pc:docMk/>
          <pc:sldMk cId="3563362002" sldId="281"/>
        </pc:sldMkLst>
        <pc:spChg chg="mod">
          <ac:chgData name="Rasmus Inkovaara" userId="7a960077-0d35-43ac-8f3f-750fafb16379" providerId="ADAL" clId="{A45636C4-BFF8-4132-B70B-E46FEA922CD9}" dt="2025-05-08T15:06:31.001" v="8" actId="26606"/>
          <ac:spMkLst>
            <pc:docMk/>
            <pc:sldMk cId="3563362002" sldId="281"/>
            <ac:spMk id="2" creationId="{00000000-0000-0000-0000-000000000000}"/>
          </ac:spMkLst>
        </pc:spChg>
        <pc:spChg chg="add mod">
          <ac:chgData name="Rasmus Inkovaara" userId="7a960077-0d35-43ac-8f3f-750fafb16379" providerId="ADAL" clId="{A45636C4-BFF8-4132-B70B-E46FEA922CD9}" dt="2025-05-08T15:07:59.281" v="34" actId="26606"/>
          <ac:spMkLst>
            <pc:docMk/>
            <pc:sldMk cId="3563362002" sldId="281"/>
            <ac:spMk id="8" creationId="{43C6A4B6-051B-AD8D-32E0-93FD5D7B99ED}"/>
          </ac:spMkLst>
        </pc:spChg>
        <pc:spChg chg="add del">
          <ac:chgData name="Rasmus Inkovaara" userId="7a960077-0d35-43ac-8f3f-750fafb16379" providerId="ADAL" clId="{A45636C4-BFF8-4132-B70B-E46FEA922CD9}" dt="2025-05-08T15:07:59.281" v="34" actId="26606"/>
          <ac:spMkLst>
            <pc:docMk/>
            <pc:sldMk cId="3563362002" sldId="281"/>
            <ac:spMk id="10" creationId="{D870F36C-B421-7580-DACB-EF6A81104198}"/>
          </ac:spMkLst>
        </pc:spChg>
        <pc:spChg chg="add mod">
          <ac:chgData name="Rasmus Inkovaara" userId="7a960077-0d35-43ac-8f3f-750fafb16379" providerId="ADAL" clId="{A45636C4-BFF8-4132-B70B-E46FEA922CD9}" dt="2025-05-08T15:07:59.281" v="34" actId="26606"/>
          <ac:spMkLst>
            <pc:docMk/>
            <pc:sldMk cId="3563362002" sldId="281"/>
            <ac:spMk id="12" creationId="{146E14BB-3989-9387-82A1-73668D5B41F7}"/>
          </ac:spMkLst>
        </pc:spChg>
        <pc:spChg chg="add">
          <ac:chgData name="Rasmus Inkovaara" userId="7a960077-0d35-43ac-8f3f-750fafb16379" providerId="ADAL" clId="{A45636C4-BFF8-4132-B70B-E46FEA922CD9}" dt="2025-05-08T15:07:59.281" v="34" actId="26606"/>
          <ac:spMkLst>
            <pc:docMk/>
            <pc:sldMk cId="3563362002" sldId="281"/>
            <ac:spMk id="17" creationId="{1818ED6F-E27D-2B93-426C-05751A0B6287}"/>
          </ac:spMkLst>
        </pc:spChg>
        <pc:graphicFrameChg chg="add del mod">
          <ac:chgData name="Rasmus Inkovaara" userId="7a960077-0d35-43ac-8f3f-750fafb16379" providerId="ADAL" clId="{A45636C4-BFF8-4132-B70B-E46FEA922CD9}" dt="2025-05-08T15:07:51.496" v="31" actId="478"/>
          <ac:graphicFrameMkLst>
            <pc:docMk/>
            <pc:sldMk cId="3563362002" sldId="281"/>
            <ac:graphicFrameMk id="3" creationId="{00000000-0008-0000-0400-000002000000}"/>
          </ac:graphicFrameMkLst>
        </pc:graphicFrameChg>
        <pc:graphicFrameChg chg="add del mod">
          <ac:chgData name="Rasmus Inkovaara" userId="7a960077-0d35-43ac-8f3f-750fafb16379" providerId="ADAL" clId="{A45636C4-BFF8-4132-B70B-E46FEA922CD9}" dt="2025-05-08T15:07:59.281" v="34" actId="26606"/>
          <ac:graphicFrameMkLst>
            <pc:docMk/>
            <pc:sldMk cId="3563362002" sldId="281"/>
            <ac:graphicFrameMk id="4" creationId="{00000000-0008-0000-0400-000002000000}"/>
          </ac:graphicFrameMkLst>
        </pc:graphicFrameChg>
      </pc:sldChg>
      <pc:sldChg chg="addSp delSp modSp mod">
        <pc:chgData name="Rasmus Inkovaara" userId="7a960077-0d35-43ac-8f3f-750fafb16379" providerId="ADAL" clId="{A45636C4-BFF8-4132-B70B-E46FEA922CD9}" dt="2025-05-08T15:08:21.418" v="40" actId="27918"/>
        <pc:sldMkLst>
          <pc:docMk/>
          <pc:sldMk cId="4254306355" sldId="284"/>
        </pc:sldMkLst>
        <pc:spChg chg="mod">
          <ac:chgData name="Rasmus Inkovaara" userId="7a960077-0d35-43ac-8f3f-750fafb16379" providerId="ADAL" clId="{A45636C4-BFF8-4132-B70B-E46FEA922CD9}" dt="2025-05-08T15:06:55.833" v="13" actId="26606"/>
          <ac:spMkLst>
            <pc:docMk/>
            <pc:sldMk cId="4254306355" sldId="284"/>
            <ac:spMk id="2" creationId="{00000000-0000-0000-0000-000000000000}"/>
          </ac:spMkLst>
        </pc:spChg>
        <pc:spChg chg="add mod">
          <ac:chgData name="Rasmus Inkovaara" userId="7a960077-0d35-43ac-8f3f-750fafb16379" providerId="ADAL" clId="{A45636C4-BFF8-4132-B70B-E46FEA922CD9}" dt="2025-05-08T15:08:21.401" v="39" actId="26606"/>
          <ac:spMkLst>
            <pc:docMk/>
            <pc:sldMk cId="4254306355" sldId="284"/>
            <ac:spMk id="8" creationId="{9E7A2E5C-C12F-004C-6B99-8D9569D847C9}"/>
          </ac:spMkLst>
        </pc:spChg>
        <pc:spChg chg="add del">
          <ac:chgData name="Rasmus Inkovaara" userId="7a960077-0d35-43ac-8f3f-750fafb16379" providerId="ADAL" clId="{A45636C4-BFF8-4132-B70B-E46FEA922CD9}" dt="2025-05-08T15:08:21.401" v="39" actId="26606"/>
          <ac:spMkLst>
            <pc:docMk/>
            <pc:sldMk cId="4254306355" sldId="284"/>
            <ac:spMk id="10" creationId="{124B77BD-AC46-36D8-FEF1-5062D15FC54E}"/>
          </ac:spMkLst>
        </pc:spChg>
        <pc:spChg chg="add mod">
          <ac:chgData name="Rasmus Inkovaara" userId="7a960077-0d35-43ac-8f3f-750fafb16379" providerId="ADAL" clId="{A45636C4-BFF8-4132-B70B-E46FEA922CD9}" dt="2025-05-08T15:08:21.401" v="39" actId="26606"/>
          <ac:spMkLst>
            <pc:docMk/>
            <pc:sldMk cId="4254306355" sldId="284"/>
            <ac:spMk id="12" creationId="{758CC84F-825F-4DA9-28EC-CA8D87FBD1B9}"/>
          </ac:spMkLst>
        </pc:spChg>
        <pc:spChg chg="add">
          <ac:chgData name="Rasmus Inkovaara" userId="7a960077-0d35-43ac-8f3f-750fafb16379" providerId="ADAL" clId="{A45636C4-BFF8-4132-B70B-E46FEA922CD9}" dt="2025-05-08T15:08:21.401" v="39" actId="26606"/>
          <ac:spMkLst>
            <pc:docMk/>
            <pc:sldMk cId="4254306355" sldId="284"/>
            <ac:spMk id="17" creationId="{EA524663-A40C-3FB4-C23C-E70A7BAA8B77}"/>
          </ac:spMkLst>
        </pc:spChg>
        <pc:graphicFrameChg chg="add del mod">
          <ac:chgData name="Rasmus Inkovaara" userId="7a960077-0d35-43ac-8f3f-750fafb16379" providerId="ADAL" clId="{A45636C4-BFF8-4132-B70B-E46FEA922CD9}" dt="2025-05-08T15:08:12.116" v="36" actId="478"/>
          <ac:graphicFrameMkLst>
            <pc:docMk/>
            <pc:sldMk cId="4254306355" sldId="284"/>
            <ac:graphicFrameMk id="3" creationId="{00000000-0008-0000-0500-000002000000}"/>
          </ac:graphicFrameMkLst>
        </pc:graphicFrameChg>
        <pc:graphicFrameChg chg="add del mod">
          <ac:chgData name="Rasmus Inkovaara" userId="7a960077-0d35-43ac-8f3f-750fafb16379" providerId="ADAL" clId="{A45636C4-BFF8-4132-B70B-E46FEA922CD9}" dt="2025-05-08T15:08:21.401" v="39" actId="26606"/>
          <ac:graphicFrameMkLst>
            <pc:docMk/>
            <pc:sldMk cId="4254306355" sldId="284"/>
            <ac:graphicFrameMk id="4" creationId="{00000000-0008-0000-0500-000002000000}"/>
          </ac:graphicFrameMkLst>
        </pc:graphicFrameChg>
      </pc:sldChg>
      <pc:sldChg chg="addSp delSp modSp mod modClrScheme chgLayout">
        <pc:chgData name="Rasmus Inkovaara" userId="7a960077-0d35-43ac-8f3f-750fafb16379" providerId="ADAL" clId="{A45636C4-BFF8-4132-B70B-E46FEA922CD9}" dt="2025-05-08T15:08:38.933" v="45" actId="27918"/>
        <pc:sldMkLst>
          <pc:docMk/>
          <pc:sldMk cId="2326893385" sldId="285"/>
        </pc:sldMkLst>
        <pc:spChg chg="mod">
          <ac:chgData name="Rasmus Inkovaara" userId="7a960077-0d35-43ac-8f3f-750fafb16379" providerId="ADAL" clId="{A45636C4-BFF8-4132-B70B-E46FEA922CD9}" dt="2025-05-08T15:07:16.122" v="24" actId="26606"/>
          <ac:spMkLst>
            <pc:docMk/>
            <pc:sldMk cId="2326893385" sldId="285"/>
            <ac:spMk id="2" creationId="{00000000-0000-0000-0000-000000000000}"/>
          </ac:spMkLst>
        </pc:spChg>
        <pc:spChg chg="add mod">
          <ac:chgData name="Rasmus Inkovaara" userId="7a960077-0d35-43ac-8f3f-750fafb16379" providerId="ADAL" clId="{A45636C4-BFF8-4132-B70B-E46FEA922CD9}" dt="2025-05-08T15:08:38.916" v="44" actId="26606"/>
          <ac:spMkLst>
            <pc:docMk/>
            <pc:sldMk cId="2326893385" sldId="285"/>
            <ac:spMk id="5" creationId="{AE5FCED7-7A45-AE61-4BFE-3656FC028A80}"/>
          </ac:spMkLst>
        </pc:spChg>
        <pc:spChg chg="add del">
          <ac:chgData name="Rasmus Inkovaara" userId="7a960077-0d35-43ac-8f3f-750fafb16379" providerId="ADAL" clId="{A45636C4-BFF8-4132-B70B-E46FEA922CD9}" dt="2025-05-08T15:08:38.916" v="44" actId="26606"/>
          <ac:spMkLst>
            <pc:docMk/>
            <pc:sldMk cId="2326893385" sldId="285"/>
            <ac:spMk id="6" creationId="{778FC7FB-CE6C-BA33-17E0-FBA880756AA2}"/>
          </ac:spMkLst>
        </pc:spChg>
        <pc:spChg chg="add mod">
          <ac:chgData name="Rasmus Inkovaara" userId="7a960077-0d35-43ac-8f3f-750fafb16379" providerId="ADAL" clId="{A45636C4-BFF8-4132-B70B-E46FEA922CD9}" dt="2025-05-08T15:08:38.916" v="44" actId="26606"/>
          <ac:spMkLst>
            <pc:docMk/>
            <pc:sldMk cId="2326893385" sldId="285"/>
            <ac:spMk id="7" creationId="{3FC555A7-E77A-B341-9BEA-D23CA3D55584}"/>
          </ac:spMkLst>
        </pc:spChg>
        <pc:spChg chg="add del">
          <ac:chgData name="Rasmus Inkovaara" userId="7a960077-0d35-43ac-8f3f-750fafb16379" providerId="ADAL" clId="{A45636C4-BFF8-4132-B70B-E46FEA922CD9}" dt="2025-05-08T15:07:15.142" v="20" actId="26606"/>
          <ac:spMkLst>
            <pc:docMk/>
            <pc:sldMk cId="2326893385" sldId="285"/>
            <ac:spMk id="8" creationId="{AE5FCED7-7A45-AE61-4BFE-3656FC028A80}"/>
          </ac:spMkLst>
        </pc:spChg>
        <pc:spChg chg="add">
          <ac:chgData name="Rasmus Inkovaara" userId="7a960077-0d35-43ac-8f3f-750fafb16379" providerId="ADAL" clId="{A45636C4-BFF8-4132-B70B-E46FEA922CD9}" dt="2025-05-08T15:08:38.916" v="44" actId="26606"/>
          <ac:spMkLst>
            <pc:docMk/>
            <pc:sldMk cId="2326893385" sldId="285"/>
            <ac:spMk id="9" creationId="{1735AAB9-B28F-F139-BE70-FDA4E5149EFA}"/>
          </ac:spMkLst>
        </pc:spChg>
        <pc:spChg chg="add del">
          <ac:chgData name="Rasmus Inkovaara" userId="7a960077-0d35-43ac-8f3f-750fafb16379" providerId="ADAL" clId="{A45636C4-BFF8-4132-B70B-E46FEA922CD9}" dt="2025-05-08T15:07:15.142" v="20" actId="26606"/>
          <ac:spMkLst>
            <pc:docMk/>
            <pc:sldMk cId="2326893385" sldId="285"/>
            <ac:spMk id="10" creationId="{778FC7FB-CE6C-BA33-17E0-FBA880756AA2}"/>
          </ac:spMkLst>
        </pc:spChg>
        <pc:spChg chg="add del">
          <ac:chgData name="Rasmus Inkovaara" userId="7a960077-0d35-43ac-8f3f-750fafb16379" providerId="ADAL" clId="{A45636C4-BFF8-4132-B70B-E46FEA922CD9}" dt="2025-05-08T15:07:15.142" v="20" actId="26606"/>
          <ac:spMkLst>
            <pc:docMk/>
            <pc:sldMk cId="2326893385" sldId="285"/>
            <ac:spMk id="12" creationId="{3FC555A7-E77A-B341-9BEA-D23CA3D55584}"/>
          </ac:spMkLst>
        </pc:spChg>
        <pc:graphicFrameChg chg="add del mod">
          <ac:chgData name="Rasmus Inkovaara" userId="7a960077-0d35-43ac-8f3f-750fafb16379" providerId="ADAL" clId="{A45636C4-BFF8-4132-B70B-E46FEA922CD9}" dt="2025-05-08T15:08:34.570" v="41" actId="478"/>
          <ac:graphicFrameMkLst>
            <pc:docMk/>
            <pc:sldMk cId="2326893385" sldId="285"/>
            <ac:graphicFrameMk id="3" creationId="{00000000-0008-0000-0600-000002000000}"/>
          </ac:graphicFrameMkLst>
        </pc:graphicFrameChg>
        <pc:graphicFrameChg chg="add del mod">
          <ac:chgData name="Rasmus Inkovaara" userId="7a960077-0d35-43ac-8f3f-750fafb16379" providerId="ADAL" clId="{A45636C4-BFF8-4132-B70B-E46FEA922CD9}" dt="2025-05-08T15:08:38.916" v="44" actId="26606"/>
          <ac:graphicFrameMkLst>
            <pc:docMk/>
            <pc:sldMk cId="2326893385" sldId="285"/>
            <ac:graphicFrameMk id="4" creationId="{00000000-0008-0000-0600-000002000000}"/>
          </ac:graphicFrameMkLst>
        </pc:graphicFrameChg>
      </pc:sldChg>
      <pc:sldChg chg="addSp delSp modSp mod">
        <pc:chgData name="Rasmus Inkovaara" userId="7a960077-0d35-43ac-8f3f-750fafb16379" providerId="ADAL" clId="{A45636C4-BFF8-4132-B70B-E46FEA922CD9}" dt="2025-05-08T15:08:55.736" v="50" actId="27918"/>
        <pc:sldMkLst>
          <pc:docMk/>
          <pc:sldMk cId="935968902" sldId="286"/>
        </pc:sldMkLst>
        <pc:spChg chg="mod">
          <ac:chgData name="Rasmus Inkovaara" userId="7a960077-0d35-43ac-8f3f-750fafb16379" providerId="ADAL" clId="{A45636C4-BFF8-4132-B70B-E46FEA922CD9}" dt="2025-05-08T15:08:55.722" v="49" actId="26606"/>
          <ac:spMkLst>
            <pc:docMk/>
            <pc:sldMk cId="935968902" sldId="286"/>
            <ac:spMk id="2" creationId="{00000000-0000-0000-0000-000000000000}"/>
          </ac:spMkLst>
        </pc:spChg>
        <pc:spChg chg="add">
          <ac:chgData name="Rasmus Inkovaara" userId="7a960077-0d35-43ac-8f3f-750fafb16379" providerId="ADAL" clId="{A45636C4-BFF8-4132-B70B-E46FEA922CD9}" dt="2025-05-08T15:08:55.722" v="49" actId="26606"/>
          <ac:spMkLst>
            <pc:docMk/>
            <pc:sldMk cId="935968902" sldId="286"/>
            <ac:spMk id="8" creationId="{771B5576-570D-2BB8-8933-A9BA676FC2A5}"/>
          </ac:spMkLst>
        </pc:spChg>
        <pc:spChg chg="add">
          <ac:chgData name="Rasmus Inkovaara" userId="7a960077-0d35-43ac-8f3f-750fafb16379" providerId="ADAL" clId="{A45636C4-BFF8-4132-B70B-E46FEA922CD9}" dt="2025-05-08T15:08:55.722" v="49" actId="26606"/>
          <ac:spMkLst>
            <pc:docMk/>
            <pc:sldMk cId="935968902" sldId="286"/>
            <ac:spMk id="10" creationId="{961246A9-26EB-A0C2-DDC8-0C74C5634F06}"/>
          </ac:spMkLst>
        </pc:spChg>
        <pc:spChg chg="add">
          <ac:chgData name="Rasmus Inkovaara" userId="7a960077-0d35-43ac-8f3f-750fafb16379" providerId="ADAL" clId="{A45636C4-BFF8-4132-B70B-E46FEA922CD9}" dt="2025-05-08T15:08:55.722" v="49" actId="26606"/>
          <ac:spMkLst>
            <pc:docMk/>
            <pc:sldMk cId="935968902" sldId="286"/>
            <ac:spMk id="12" creationId="{018B91A4-50E7-339F-5BB2-DDA636E948D8}"/>
          </ac:spMkLst>
        </pc:spChg>
        <pc:graphicFrameChg chg="add mod">
          <ac:chgData name="Rasmus Inkovaara" userId="7a960077-0d35-43ac-8f3f-750fafb16379" providerId="ADAL" clId="{A45636C4-BFF8-4132-B70B-E46FEA922CD9}" dt="2025-05-08T15:08:55.722" v="49" actId="26606"/>
          <ac:graphicFrameMkLst>
            <pc:docMk/>
            <pc:sldMk cId="935968902" sldId="286"/>
            <ac:graphicFrameMk id="3" creationId="{00000000-0008-0000-0700-000002000000}"/>
          </ac:graphicFrameMkLst>
        </pc:graphicFrameChg>
        <pc:graphicFrameChg chg="del">
          <ac:chgData name="Rasmus Inkovaara" userId="7a960077-0d35-43ac-8f3f-750fafb16379" providerId="ADAL" clId="{A45636C4-BFF8-4132-B70B-E46FEA922CD9}" dt="2025-05-08T15:08:47.672" v="46" actId="478"/>
          <ac:graphicFrameMkLst>
            <pc:docMk/>
            <pc:sldMk cId="935968902" sldId="286"/>
            <ac:graphicFrameMk id="4" creationId="{00000000-0008-0000-0700-000002000000}"/>
          </ac:graphicFrameMkLst>
        </pc:graphicFrameChg>
      </pc:sldChg>
      <pc:sldChg chg="addSp delSp modSp mod">
        <pc:chgData name="Rasmus Inkovaara" userId="7a960077-0d35-43ac-8f3f-750fafb16379" providerId="ADAL" clId="{A45636C4-BFF8-4132-B70B-E46FEA922CD9}" dt="2025-05-08T15:10:35.341" v="55" actId="27918"/>
        <pc:sldMkLst>
          <pc:docMk/>
          <pc:sldMk cId="2752022726" sldId="288"/>
        </pc:sldMkLst>
        <pc:spChg chg="mod">
          <ac:chgData name="Rasmus Inkovaara" userId="7a960077-0d35-43ac-8f3f-750fafb16379" providerId="ADAL" clId="{A45636C4-BFF8-4132-B70B-E46FEA922CD9}" dt="2025-05-08T15:10:35.326" v="54" actId="26606"/>
          <ac:spMkLst>
            <pc:docMk/>
            <pc:sldMk cId="2752022726" sldId="288"/>
            <ac:spMk id="2" creationId="{00000000-0000-0000-0000-000000000000}"/>
          </ac:spMkLst>
        </pc:spChg>
        <pc:spChg chg="add">
          <ac:chgData name="Rasmus Inkovaara" userId="7a960077-0d35-43ac-8f3f-750fafb16379" providerId="ADAL" clId="{A45636C4-BFF8-4132-B70B-E46FEA922CD9}" dt="2025-05-08T15:10:35.326" v="54" actId="26606"/>
          <ac:spMkLst>
            <pc:docMk/>
            <pc:sldMk cId="2752022726" sldId="288"/>
            <ac:spMk id="9" creationId="{30881E3C-5133-2C47-DC53-255F689A3EB6}"/>
          </ac:spMkLst>
        </pc:spChg>
        <pc:spChg chg="add">
          <ac:chgData name="Rasmus Inkovaara" userId="7a960077-0d35-43ac-8f3f-750fafb16379" providerId="ADAL" clId="{A45636C4-BFF8-4132-B70B-E46FEA922CD9}" dt="2025-05-08T15:10:35.326" v="54" actId="26606"/>
          <ac:spMkLst>
            <pc:docMk/>
            <pc:sldMk cId="2752022726" sldId="288"/>
            <ac:spMk id="11" creationId="{787AFCB2-2167-DB78-D151-2259D14F36E0}"/>
          </ac:spMkLst>
        </pc:spChg>
        <pc:spChg chg="add">
          <ac:chgData name="Rasmus Inkovaara" userId="7a960077-0d35-43ac-8f3f-750fafb16379" providerId="ADAL" clId="{A45636C4-BFF8-4132-B70B-E46FEA922CD9}" dt="2025-05-08T15:10:35.326" v="54" actId="26606"/>
          <ac:spMkLst>
            <pc:docMk/>
            <pc:sldMk cId="2752022726" sldId="288"/>
            <ac:spMk id="13" creationId="{0776C6A9-FB94-A88D-3E2A-55DCD8DD2E95}"/>
          </ac:spMkLst>
        </pc:spChg>
        <pc:graphicFrameChg chg="del">
          <ac:chgData name="Rasmus Inkovaara" userId="7a960077-0d35-43ac-8f3f-750fafb16379" providerId="ADAL" clId="{A45636C4-BFF8-4132-B70B-E46FEA922CD9}" dt="2025-05-08T15:10:28.306" v="51" actId="478"/>
          <ac:graphicFrameMkLst>
            <pc:docMk/>
            <pc:sldMk cId="2752022726" sldId="288"/>
            <ac:graphicFrameMk id="3" creationId="{00000000-0008-0000-0900-000002000000}"/>
          </ac:graphicFrameMkLst>
        </pc:graphicFrameChg>
        <pc:graphicFrameChg chg="add mod">
          <ac:chgData name="Rasmus Inkovaara" userId="7a960077-0d35-43ac-8f3f-750fafb16379" providerId="ADAL" clId="{A45636C4-BFF8-4132-B70B-E46FEA922CD9}" dt="2025-05-08T15:10:35.326" v="54" actId="26606"/>
          <ac:graphicFrameMkLst>
            <pc:docMk/>
            <pc:sldMk cId="2752022726" sldId="288"/>
            <ac:graphicFrameMk id="4" creationId="{00000000-0008-0000-0900-000002000000}"/>
          </ac:graphicFrameMkLst>
        </pc:graphicFrameChg>
      </pc:sldChg>
      <pc:sldChg chg="addSp delSp modSp mod">
        <pc:chgData name="Rasmus Inkovaara" userId="7a960077-0d35-43ac-8f3f-750fafb16379" providerId="ADAL" clId="{A45636C4-BFF8-4132-B70B-E46FEA922CD9}" dt="2025-05-08T15:07:43.779" v="30" actId="27918"/>
        <pc:sldMkLst>
          <pc:docMk/>
          <pc:sldMk cId="331206331" sldId="297"/>
        </pc:sldMkLst>
        <pc:spChg chg="mod">
          <ac:chgData name="Rasmus Inkovaara" userId="7a960077-0d35-43ac-8f3f-750fafb16379" providerId="ADAL" clId="{A45636C4-BFF8-4132-B70B-E46FEA922CD9}" dt="2025-05-08T15:06:09.360" v="3" actId="26606"/>
          <ac:spMkLst>
            <pc:docMk/>
            <pc:sldMk cId="331206331" sldId="297"/>
            <ac:spMk id="8" creationId="{2297EFAD-D7AA-45D0-A83E-E5CF846AB237}"/>
          </ac:spMkLst>
        </pc:spChg>
        <pc:spChg chg="add mod">
          <ac:chgData name="Rasmus Inkovaara" userId="7a960077-0d35-43ac-8f3f-750fafb16379" providerId="ADAL" clId="{A45636C4-BFF8-4132-B70B-E46FEA922CD9}" dt="2025-05-08T15:07:43.764" v="29" actId="26606"/>
          <ac:spMkLst>
            <pc:docMk/>
            <pc:sldMk cId="331206331" sldId="297"/>
            <ac:spMk id="13" creationId="{CB8D9DC2-29DA-3984-2660-C99AC887F6B0}"/>
          </ac:spMkLst>
        </pc:spChg>
        <pc:spChg chg="add del">
          <ac:chgData name="Rasmus Inkovaara" userId="7a960077-0d35-43ac-8f3f-750fafb16379" providerId="ADAL" clId="{A45636C4-BFF8-4132-B70B-E46FEA922CD9}" dt="2025-05-08T15:07:43.764" v="29" actId="26606"/>
          <ac:spMkLst>
            <pc:docMk/>
            <pc:sldMk cId="331206331" sldId="297"/>
            <ac:spMk id="15" creationId="{2A4513F4-0852-B1EB-8D66-23D3CAB2E45C}"/>
          </ac:spMkLst>
        </pc:spChg>
        <pc:spChg chg="add mod">
          <ac:chgData name="Rasmus Inkovaara" userId="7a960077-0d35-43ac-8f3f-750fafb16379" providerId="ADAL" clId="{A45636C4-BFF8-4132-B70B-E46FEA922CD9}" dt="2025-05-08T15:07:43.764" v="29" actId="26606"/>
          <ac:spMkLst>
            <pc:docMk/>
            <pc:sldMk cId="331206331" sldId="297"/>
            <ac:spMk id="17" creationId="{DC5B595C-2E1B-F5F9-C305-74843E3C5F2F}"/>
          </ac:spMkLst>
        </pc:spChg>
        <pc:spChg chg="add">
          <ac:chgData name="Rasmus Inkovaara" userId="7a960077-0d35-43ac-8f3f-750fafb16379" providerId="ADAL" clId="{A45636C4-BFF8-4132-B70B-E46FEA922CD9}" dt="2025-05-08T15:07:43.764" v="29" actId="26606"/>
          <ac:spMkLst>
            <pc:docMk/>
            <pc:sldMk cId="331206331" sldId="297"/>
            <ac:spMk id="22" creationId="{5A9184D9-EDD1-14DD-A0C1-868F08A821D9}"/>
          </ac:spMkLst>
        </pc:spChg>
        <pc:graphicFrameChg chg="add del mod">
          <ac:chgData name="Rasmus Inkovaara" userId="7a960077-0d35-43ac-8f3f-750fafb16379" providerId="ADAL" clId="{A45636C4-BFF8-4132-B70B-E46FEA922CD9}" dt="2025-05-08T15:07:35.559" v="26" actId="478"/>
          <ac:graphicFrameMkLst>
            <pc:docMk/>
            <pc:sldMk cId="331206331" sldId="297"/>
            <ac:graphicFrameMk id="2" creationId="{00000000-0008-0000-0300-000002000000}"/>
          </ac:graphicFrameMkLst>
        </pc:graphicFrameChg>
        <pc:graphicFrameChg chg="add del mod">
          <ac:chgData name="Rasmus Inkovaara" userId="7a960077-0d35-43ac-8f3f-750fafb16379" providerId="ADAL" clId="{A45636C4-BFF8-4132-B70B-E46FEA922CD9}" dt="2025-05-08T15:07:43.764" v="29" actId="26606"/>
          <ac:graphicFrameMkLst>
            <pc:docMk/>
            <pc:sldMk cId="331206331" sldId="297"/>
            <ac:graphicFrameMk id="3" creationId="{00000000-0008-0000-0300-00000200000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5/202504/FK_slides_202503.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sijoitustutkimus.sharepoint.com/RR/Press/2025/202504/FK_slides_202503.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5/202504/FK_slides_202503.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5/202504/FK_slides_202503.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5/202504/FK_slides_202503.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3/202310/FK_slides_202310.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5/202504/FK_slides_202503.xlsb"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1D50-4885-9ED9-E81C844F35CC}"/>
                </c:ext>
              </c:extLst>
            </c:dLbl>
            <c:dLbl>
              <c:idx val="30"/>
              <c:layout>
                <c:manualLayout>
                  <c:x val="-1.6649323621227889E-2"/>
                  <c:y val="2.08008320332813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50-4885-9ED9-E81C844F35CC}"/>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DATA_UUSI!$J$18:$AO$18</c:f>
              <c:strCache>
                <c:ptCount val="3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4/2025</c:v>
                </c:pt>
              </c:strCache>
            </c:strRef>
          </c:cat>
          <c:val>
            <c:numRef>
              <c:f>DATA_UUSI!$J$20:$AO$20</c:f>
              <c:numCache>
                <c:formatCode>#\ ##0.0</c:formatCode>
                <c:ptCount val="32"/>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183.5393114474557</c:v>
                </c:pt>
                <c:pt idx="31" formatCode="0.0">
                  <c:v>178.15393054081548</c:v>
                </c:pt>
              </c:numCache>
            </c:numRef>
          </c:val>
          <c:extLst>
            <c:ext xmlns:c16="http://schemas.microsoft.com/office/drawing/2014/chart" uri="{C3380CC4-5D6E-409C-BE32-E72D297353CC}">
              <c16:uniqueId val="{00000002-1D50-4885-9ED9-E81C844F35CC}"/>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43190</c:v>
                </c:pt>
                <c:pt idx="1">
                  <c:v>43220</c:v>
                </c:pt>
                <c:pt idx="2">
                  <c:v>43251</c:v>
                </c:pt>
                <c:pt idx="3">
                  <c:v>43281</c:v>
                </c:pt>
                <c:pt idx="4">
                  <c:v>43312</c:v>
                </c:pt>
                <c:pt idx="5">
                  <c:v>43343</c:v>
                </c:pt>
                <c:pt idx="6">
                  <c:v>43373</c:v>
                </c:pt>
                <c:pt idx="7">
                  <c:v>43404</c:v>
                </c:pt>
                <c:pt idx="8">
                  <c:v>43434</c:v>
                </c:pt>
                <c:pt idx="9">
                  <c:v>43465</c:v>
                </c:pt>
                <c:pt idx="10">
                  <c:v>43496</c:v>
                </c:pt>
                <c:pt idx="11">
                  <c:v>43524</c:v>
                </c:pt>
                <c:pt idx="12">
                  <c:v>43555</c:v>
                </c:pt>
                <c:pt idx="13">
                  <c:v>43585</c:v>
                </c:pt>
                <c:pt idx="14">
                  <c:v>43616</c:v>
                </c:pt>
                <c:pt idx="15">
                  <c:v>43646</c:v>
                </c:pt>
                <c:pt idx="16">
                  <c:v>43677</c:v>
                </c:pt>
                <c:pt idx="17">
                  <c:v>43708</c:v>
                </c:pt>
                <c:pt idx="18">
                  <c:v>43738</c:v>
                </c:pt>
                <c:pt idx="19">
                  <c:v>43769</c:v>
                </c:pt>
                <c:pt idx="20">
                  <c:v>43799</c:v>
                </c:pt>
                <c:pt idx="21">
                  <c:v>43830</c:v>
                </c:pt>
                <c:pt idx="22">
                  <c:v>43861</c:v>
                </c:pt>
                <c:pt idx="23">
                  <c:v>43890</c:v>
                </c:pt>
                <c:pt idx="24">
                  <c:v>43921</c:v>
                </c:pt>
                <c:pt idx="25">
                  <c:v>43951</c:v>
                </c:pt>
                <c:pt idx="26">
                  <c:v>43982</c:v>
                </c:pt>
                <c:pt idx="27">
                  <c:v>44012</c:v>
                </c:pt>
                <c:pt idx="28">
                  <c:v>44043</c:v>
                </c:pt>
                <c:pt idx="29">
                  <c:v>44074</c:v>
                </c:pt>
                <c:pt idx="30">
                  <c:v>44104</c:v>
                </c:pt>
                <c:pt idx="31">
                  <c:v>44135</c:v>
                </c:pt>
                <c:pt idx="32">
                  <c:v>44165</c:v>
                </c:pt>
                <c:pt idx="33">
                  <c:v>44196</c:v>
                </c:pt>
                <c:pt idx="34">
                  <c:v>44227</c:v>
                </c:pt>
                <c:pt idx="35">
                  <c:v>44255</c:v>
                </c:pt>
                <c:pt idx="36">
                  <c:v>44286</c:v>
                </c:pt>
                <c:pt idx="37">
                  <c:v>44316</c:v>
                </c:pt>
                <c:pt idx="38">
                  <c:v>44347</c:v>
                </c:pt>
                <c:pt idx="39">
                  <c:v>44377</c:v>
                </c:pt>
                <c:pt idx="40">
                  <c:v>44408</c:v>
                </c:pt>
                <c:pt idx="41">
                  <c:v>44439</c:v>
                </c:pt>
                <c:pt idx="42">
                  <c:v>44469</c:v>
                </c:pt>
                <c:pt idx="43">
                  <c:v>44500</c:v>
                </c:pt>
                <c:pt idx="44">
                  <c:v>44530</c:v>
                </c:pt>
                <c:pt idx="45">
                  <c:v>44561</c:v>
                </c:pt>
                <c:pt idx="46">
                  <c:v>44592</c:v>
                </c:pt>
                <c:pt idx="47">
                  <c:v>44620</c:v>
                </c:pt>
                <c:pt idx="48">
                  <c:v>44651</c:v>
                </c:pt>
                <c:pt idx="49">
                  <c:v>44681</c:v>
                </c:pt>
                <c:pt idx="50">
                  <c:v>44712</c:v>
                </c:pt>
                <c:pt idx="51">
                  <c:v>44742</c:v>
                </c:pt>
                <c:pt idx="52">
                  <c:v>44773</c:v>
                </c:pt>
                <c:pt idx="53">
                  <c:v>44804</c:v>
                </c:pt>
                <c:pt idx="54">
                  <c:v>44834</c:v>
                </c:pt>
                <c:pt idx="55">
                  <c:v>44865</c:v>
                </c:pt>
                <c:pt idx="56">
                  <c:v>44895</c:v>
                </c:pt>
                <c:pt idx="57">
                  <c:v>44926</c:v>
                </c:pt>
                <c:pt idx="58">
                  <c:v>44957</c:v>
                </c:pt>
                <c:pt idx="59">
                  <c:v>44985</c:v>
                </c:pt>
                <c:pt idx="60">
                  <c:v>45016</c:v>
                </c:pt>
                <c:pt idx="61">
                  <c:v>45046</c:v>
                </c:pt>
                <c:pt idx="62">
                  <c:v>45077</c:v>
                </c:pt>
                <c:pt idx="63">
                  <c:v>45107</c:v>
                </c:pt>
                <c:pt idx="64">
                  <c:v>45138</c:v>
                </c:pt>
                <c:pt idx="65">
                  <c:v>45169</c:v>
                </c:pt>
                <c:pt idx="66">
                  <c:v>45199</c:v>
                </c:pt>
                <c:pt idx="67">
                  <c:v>45230</c:v>
                </c:pt>
                <c:pt idx="68">
                  <c:v>45260</c:v>
                </c:pt>
                <c:pt idx="69">
                  <c:v>45291</c:v>
                </c:pt>
                <c:pt idx="70">
                  <c:v>45322</c:v>
                </c:pt>
                <c:pt idx="71">
                  <c:v>45351</c:v>
                </c:pt>
                <c:pt idx="72">
                  <c:v>45382</c:v>
                </c:pt>
                <c:pt idx="73">
                  <c:v>45412</c:v>
                </c:pt>
                <c:pt idx="74">
                  <c:v>45443</c:v>
                </c:pt>
                <c:pt idx="75">
                  <c:v>45473</c:v>
                </c:pt>
                <c:pt idx="76">
                  <c:v>45504</c:v>
                </c:pt>
                <c:pt idx="77">
                  <c:v>45535</c:v>
                </c:pt>
                <c:pt idx="78">
                  <c:v>45565</c:v>
                </c:pt>
                <c:pt idx="79">
                  <c:v>45596</c:v>
                </c:pt>
                <c:pt idx="80">
                  <c:v>45626</c:v>
                </c:pt>
                <c:pt idx="81">
                  <c:v>45657</c:v>
                </c:pt>
                <c:pt idx="82">
                  <c:v>45688</c:v>
                </c:pt>
                <c:pt idx="83">
                  <c:v>45716</c:v>
                </c:pt>
                <c:pt idx="84">
                  <c:v>45747</c:v>
                </c:pt>
                <c:pt idx="85">
                  <c:v>45777</c:v>
                </c:pt>
              </c:numCache>
            </c:numRef>
          </c:cat>
          <c:val>
            <c:numRef>
              <c:f>'DATA-LOOKUP'!$C$44:$CJ$44</c:f>
              <c:numCache>
                <c:formatCode>#\ ##0.0</c:formatCode>
                <c:ptCount val="86"/>
                <c:pt idx="0">
                  <c:v>-256.89919640250002</c:v>
                </c:pt>
                <c:pt idx="1">
                  <c:v>95.26370645999998</c:v>
                </c:pt>
                <c:pt idx="2">
                  <c:v>-537.18379324999989</c:v>
                </c:pt>
                <c:pt idx="3">
                  <c:v>-74.508868069999977</c:v>
                </c:pt>
                <c:pt idx="4">
                  <c:v>10.307953574300015</c:v>
                </c:pt>
                <c:pt idx="5">
                  <c:v>-491.99074659800004</c:v>
                </c:pt>
                <c:pt idx="6">
                  <c:v>-1051.8652915004002</c:v>
                </c:pt>
                <c:pt idx="7">
                  <c:v>-535.83425378209995</c:v>
                </c:pt>
                <c:pt idx="8">
                  <c:v>-820.74979768000003</c:v>
                </c:pt>
                <c:pt idx="9">
                  <c:v>-1061.5708801214</c:v>
                </c:pt>
                <c:pt idx="10">
                  <c:v>-637.03081038110008</c:v>
                </c:pt>
                <c:pt idx="11">
                  <c:v>-324.14440683999999</c:v>
                </c:pt>
                <c:pt idx="12">
                  <c:v>86.592039619999923</c:v>
                </c:pt>
                <c:pt idx="13">
                  <c:v>498.09267384999993</c:v>
                </c:pt>
                <c:pt idx="14">
                  <c:v>-1420.1515238300003</c:v>
                </c:pt>
                <c:pt idx="15">
                  <c:v>597.49301396420003</c:v>
                </c:pt>
                <c:pt idx="16">
                  <c:v>697.08536804410005</c:v>
                </c:pt>
                <c:pt idx="17">
                  <c:v>117.56006011839999</c:v>
                </c:pt>
                <c:pt idx="18">
                  <c:v>349.735746576</c:v>
                </c:pt>
                <c:pt idx="19">
                  <c:v>1.3094866399999567</c:v>
                </c:pt>
                <c:pt idx="20">
                  <c:v>1.3094866399999567</c:v>
                </c:pt>
                <c:pt idx="21">
                  <c:v>52.478280056799946</c:v>
                </c:pt>
                <c:pt idx="22">
                  <c:v>1554.13520255</c:v>
                </c:pt>
                <c:pt idx="23">
                  <c:v>107.47047379719999</c:v>
                </c:pt>
                <c:pt idx="24">
                  <c:v>-4456.4101956599998</c:v>
                </c:pt>
                <c:pt idx="25">
                  <c:v>-408.24972070000013</c:v>
                </c:pt>
                <c:pt idx="26">
                  <c:v>480.310487464</c:v>
                </c:pt>
                <c:pt idx="27">
                  <c:v>536.32023722999986</c:v>
                </c:pt>
                <c:pt idx="28">
                  <c:v>426.55111482550001</c:v>
                </c:pt>
                <c:pt idx="29">
                  <c:v>343.29570800039994</c:v>
                </c:pt>
                <c:pt idx="30">
                  <c:v>524.01490288090008</c:v>
                </c:pt>
                <c:pt idx="31">
                  <c:v>273.88172034713006</c:v>
                </c:pt>
                <c:pt idx="32">
                  <c:v>750.80508988814188</c:v>
                </c:pt>
                <c:pt idx="33">
                  <c:v>919.10497440428742</c:v>
                </c:pt>
                <c:pt idx="34">
                  <c:v>1070.0806098803448</c:v>
                </c:pt>
                <c:pt idx="35">
                  <c:v>450.57652610571597</c:v>
                </c:pt>
                <c:pt idx="36">
                  <c:v>1098.5822888914151</c:v>
                </c:pt>
                <c:pt idx="37">
                  <c:v>1195.5989506599999</c:v>
                </c:pt>
                <c:pt idx="38">
                  <c:v>1167.4488111616361</c:v>
                </c:pt>
                <c:pt idx="39">
                  <c:v>1746.5295500193799</c:v>
                </c:pt>
                <c:pt idx="40">
                  <c:v>1285.9486613401502</c:v>
                </c:pt>
                <c:pt idx="41">
                  <c:v>440.24215541198924</c:v>
                </c:pt>
                <c:pt idx="42">
                  <c:v>-186.62315058928874</c:v>
                </c:pt>
                <c:pt idx="43">
                  <c:v>195.97539466078828</c:v>
                </c:pt>
                <c:pt idx="44">
                  <c:v>73.597147620260941</c:v>
                </c:pt>
                <c:pt idx="45">
                  <c:v>494.25084233624307</c:v>
                </c:pt>
                <c:pt idx="46">
                  <c:v>-226.22001958902871</c:v>
                </c:pt>
                <c:pt idx="47">
                  <c:v>-849.02815478647733</c:v>
                </c:pt>
                <c:pt idx="48">
                  <c:v>11.173284558067619</c:v>
                </c:pt>
                <c:pt idx="49">
                  <c:v>-113.28644521016831</c:v>
                </c:pt>
                <c:pt idx="50">
                  <c:v>-1247.0950878749059</c:v>
                </c:pt>
                <c:pt idx="51">
                  <c:v>-1567.4725940221008</c:v>
                </c:pt>
                <c:pt idx="52">
                  <c:v>112.71723756523615</c:v>
                </c:pt>
                <c:pt idx="53">
                  <c:v>-491.99225913278292</c:v>
                </c:pt>
                <c:pt idx="54">
                  <c:v>-301.23938710028801</c:v>
                </c:pt>
                <c:pt idx="55">
                  <c:v>-873.91419710015612</c:v>
                </c:pt>
                <c:pt idx="56">
                  <c:v>364.06043801138026</c:v>
                </c:pt>
                <c:pt idx="57">
                  <c:v>322.40399314961985</c:v>
                </c:pt>
                <c:pt idx="58">
                  <c:v>272.59461047349026</c:v>
                </c:pt>
                <c:pt idx="59">
                  <c:v>335.91132015146502</c:v>
                </c:pt>
                <c:pt idx="60">
                  <c:v>-18.52315035332358</c:v>
                </c:pt>
                <c:pt idx="61">
                  <c:v>708.72925567211144</c:v>
                </c:pt>
                <c:pt idx="62">
                  <c:v>460.82625131047462</c:v>
                </c:pt>
                <c:pt idx="63">
                  <c:v>184.34834285433359</c:v>
                </c:pt>
                <c:pt idx="64">
                  <c:v>167.43864689995698</c:v>
                </c:pt>
                <c:pt idx="65">
                  <c:v>378.20564918393097</c:v>
                </c:pt>
                <c:pt idx="66">
                  <c:v>408.22110256278131</c:v>
                </c:pt>
                <c:pt idx="67">
                  <c:v>-144.31956476940738</c:v>
                </c:pt>
                <c:pt idx="68">
                  <c:v>570.91443281900069</c:v>
                </c:pt>
                <c:pt idx="69">
                  <c:v>27.647824199060437</c:v>
                </c:pt>
                <c:pt idx="70">
                  <c:v>525.41974213009053</c:v>
                </c:pt>
                <c:pt idx="71">
                  <c:v>982.04772569968407</c:v>
                </c:pt>
                <c:pt idx="72">
                  <c:v>1033.0490956479421</c:v>
                </c:pt>
                <c:pt idx="73">
                  <c:v>1058.5556809117481</c:v>
                </c:pt>
                <c:pt idx="74">
                  <c:v>4.9069073872540656</c:v>
                </c:pt>
                <c:pt idx="75">
                  <c:v>4.9069073872540656</c:v>
                </c:pt>
                <c:pt idx="76">
                  <c:v>604.84935549944089</c:v>
                </c:pt>
                <c:pt idx="77">
                  <c:v>147.57109899769671</c:v>
                </c:pt>
                <c:pt idx="78">
                  <c:v>28.633319584350847</c:v>
                </c:pt>
                <c:pt idx="79">
                  <c:v>1587.8284277796247</c:v>
                </c:pt>
                <c:pt idx="80">
                  <c:v>1303.2455807822964</c:v>
                </c:pt>
                <c:pt idx="81">
                  <c:v>1370.2337358377031</c:v>
                </c:pt>
                <c:pt idx="82">
                  <c:v>772.0450533247855</c:v>
                </c:pt>
                <c:pt idx="83">
                  <c:v>-440.92423032345403</c:v>
                </c:pt>
                <c:pt idx="84">
                  <c:v>246.95978979877691</c:v>
                </c:pt>
                <c:pt idx="85">
                  <c:v>-438.56562022177809</c:v>
                </c:pt>
              </c:numCache>
            </c:numRef>
          </c:val>
          <c:extLst>
            <c:ext xmlns:c16="http://schemas.microsoft.com/office/drawing/2014/chart" uri="{C3380CC4-5D6E-409C-BE32-E72D297353CC}">
              <c16:uniqueId val="{00000000-EA61-4745-A088-73B52ED5C12D}"/>
            </c:ext>
          </c:extLst>
        </c:ser>
        <c:dLbls>
          <c:showLegendKey val="0"/>
          <c:showVal val="0"/>
          <c:showCatName val="0"/>
          <c:showSerName val="0"/>
          <c:showPercent val="0"/>
          <c:showBubbleSize val="0"/>
        </c:dLbls>
        <c:gapWidth val="61"/>
        <c:axId val="1034902399"/>
        <c:axId val="1"/>
      </c:barChart>
      <c:dateAx>
        <c:axId val="1034902399"/>
        <c:scaling>
          <c:orientation val="minMax"/>
          <c:min val="43070"/>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-278.51655759245324</c:v>
                </c:pt>
                <c:pt idx="1">
                  <c:v>-133.42676148962417</c:v>
                </c:pt>
                <c:pt idx="2">
                  <c:v>-542.86384041637746</c:v>
                </c:pt>
                <c:pt idx="3">
                  <c:v>555.32166990959684</c:v>
                </c:pt>
                <c:pt idx="4">
                  <c:v>-39.08013063292001</c:v>
                </c:pt>
              </c:numCache>
            </c:numRef>
          </c:val>
          <c:extLst>
            <c:ext xmlns:c16="http://schemas.microsoft.com/office/drawing/2014/chart" uri="{C3380CC4-5D6E-409C-BE32-E72D297353CC}">
              <c16:uniqueId val="{00000000-C0EB-4EE8-9908-6574FC2025A5}"/>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448.01046324417263</c:v>
                </c:pt>
                <c:pt idx="1">
                  <c:v>1511.4607148712023</c:v>
                </c:pt>
                <c:pt idx="2">
                  <c:v>2347.0436108830122</c:v>
                </c:pt>
                <c:pt idx="3">
                  <c:v>864.90037262590397</c:v>
                </c:pt>
                <c:pt idx="4">
                  <c:v>20.275164209660367</c:v>
                </c:pt>
              </c:numCache>
            </c:numRef>
          </c:val>
          <c:extLst>
            <c:ext xmlns:c16="http://schemas.microsoft.com/office/drawing/2014/chart" uri="{C3380CC4-5D6E-409C-BE32-E72D297353CC}">
              <c16:uniqueId val="{00000001-C0EB-4EE8-9908-6574FC2025A5}"/>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-29.551046235811469</c:v>
                </c:pt>
                <c:pt idx="1">
                  <c:v>-56.239587833573708</c:v>
                </c:pt>
                <c:pt idx="2">
                  <c:v>-121.37163307519126</c:v>
                </c:pt>
                <c:pt idx="3">
                  <c:v>-65.421396728233006</c:v>
                </c:pt>
                <c:pt idx="4">
                  <c:v>221.61990962888476</c:v>
                </c:pt>
                <c:pt idx="5">
                  <c:v>-4.7925760600000009</c:v>
                </c:pt>
                <c:pt idx="6">
                  <c:v>-275.62595100364973</c:v>
                </c:pt>
                <c:pt idx="7">
                  <c:v>26.265902029999999</c:v>
                </c:pt>
                <c:pt idx="8">
                  <c:v>26.599821685121167</c:v>
                </c:pt>
              </c:numCache>
            </c:numRef>
          </c:val>
          <c:extLst>
            <c:ext xmlns:c16="http://schemas.microsoft.com/office/drawing/2014/chart" uri="{C3380CC4-5D6E-409C-BE32-E72D297353CC}">
              <c16:uniqueId val="{00000000-F7F5-43F8-9B8B-3C4D86BAF825}"/>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-180.0441762165074</c:v>
                </c:pt>
                <c:pt idx="1">
                  <c:v>-184.34786960383883</c:v>
                </c:pt>
                <c:pt idx="2">
                  <c:v>-275.77644922332229</c:v>
                </c:pt>
                <c:pt idx="3">
                  <c:v>-337.64186135843016</c:v>
                </c:pt>
                <c:pt idx="4">
                  <c:v>2955.8688362444645</c:v>
                </c:pt>
                <c:pt idx="5">
                  <c:v>-194.518883103711</c:v>
                </c:pt>
                <c:pt idx="6">
                  <c:v>-951.9640869315715</c:v>
                </c:pt>
                <c:pt idx="7">
                  <c:v>-374.61165245000001</c:v>
                </c:pt>
                <c:pt idx="8">
                  <c:v>-8.953394112910555</c:v>
                </c:pt>
              </c:numCache>
            </c:numRef>
          </c:val>
          <c:extLst>
            <c:ext xmlns:c16="http://schemas.microsoft.com/office/drawing/2014/chart" uri="{C3380CC4-5D6E-409C-BE32-E72D297353CC}">
              <c16:uniqueId val="{00000001-F7F5-43F8-9B8B-3C4D86BAF825}"/>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-412.96667495092242</c:v>
                </c:pt>
                <c:pt idx="1">
                  <c:v>-78.209579455332843</c:v>
                </c:pt>
                <c:pt idx="2">
                  <c:v>-76.581445907309018</c:v>
                </c:pt>
                <c:pt idx="3">
                  <c:v>7.1702512201701252</c:v>
                </c:pt>
                <c:pt idx="4">
                  <c:v>-5.3912710991640003</c:v>
                </c:pt>
                <c:pt idx="5">
                  <c:v>3.8985917178409397</c:v>
                </c:pt>
                <c:pt idx="6">
                  <c:v>19.216288058339785</c:v>
                </c:pt>
                <c:pt idx="7">
                  <c:v>9.0935590000000008</c:v>
                </c:pt>
                <c:pt idx="8">
                  <c:v>546.22811090959681</c:v>
                </c:pt>
                <c:pt idx="9">
                  <c:v>0</c:v>
                </c:pt>
              </c:numCache>
            </c:numRef>
          </c:val>
          <c:extLst>
            <c:ext xmlns:c16="http://schemas.microsoft.com/office/drawing/2014/chart" uri="{C3380CC4-5D6E-409C-BE32-E72D297353CC}">
              <c16:uniqueId val="{00000000-49E0-4FF8-AF54-6FFF1428B9DE}"/>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727.25166010466069</c:v>
                </c:pt>
                <c:pt idx="1">
                  <c:v>1221.061494225195</c:v>
                </c:pt>
                <c:pt idx="2">
                  <c:v>128.24593126955298</c:v>
                </c:pt>
                <c:pt idx="3">
                  <c:v>112.92540806690712</c:v>
                </c:pt>
                <c:pt idx="4">
                  <c:v>10.743140497490995</c:v>
                </c:pt>
                <c:pt idx="5">
                  <c:v>127.31580275008461</c:v>
                </c:pt>
                <c:pt idx="6">
                  <c:v>19.500173969120233</c:v>
                </c:pt>
                <c:pt idx="7">
                  <c:v>4.1163470000000002</c:v>
                </c:pt>
                <c:pt idx="8">
                  <c:v>860.78402562590395</c:v>
                </c:pt>
                <c:pt idx="9">
                  <c:v>0</c:v>
                </c:pt>
              </c:numCache>
            </c:numRef>
          </c:val>
          <c:extLst>
            <c:ext xmlns:c16="http://schemas.microsoft.com/office/drawing/2014/chart" uri="{C3380CC4-5D6E-409C-BE32-E72D297353CC}">
              <c16:uniqueId val="{00000001-49E0-4FF8-AF54-6FFF1428B9DE}"/>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'DATA-LOOKUP'!$N$30:$DR$30</c:f>
              <c:numCache>
                <c:formatCode>m/d/yyyy</c:formatCode>
                <c:ptCount val="109"/>
                <c:pt idx="0">
                  <c:v>41943</c:v>
                </c:pt>
                <c:pt idx="1">
                  <c:v>41973</c:v>
                </c:pt>
                <c:pt idx="2">
                  <c:v>42004</c:v>
                </c:pt>
                <c:pt idx="3">
                  <c:v>42035</c:v>
                </c:pt>
                <c:pt idx="4">
                  <c:v>42063</c:v>
                </c:pt>
                <c:pt idx="5">
                  <c:v>42094</c:v>
                </c:pt>
                <c:pt idx="6">
                  <c:v>42124</c:v>
                </c:pt>
                <c:pt idx="7">
                  <c:v>42155</c:v>
                </c:pt>
                <c:pt idx="8">
                  <c:v>42185</c:v>
                </c:pt>
                <c:pt idx="9">
                  <c:v>42216</c:v>
                </c:pt>
                <c:pt idx="10">
                  <c:v>42247</c:v>
                </c:pt>
                <c:pt idx="11">
                  <c:v>42277</c:v>
                </c:pt>
                <c:pt idx="12">
                  <c:v>42308</c:v>
                </c:pt>
                <c:pt idx="13">
                  <c:v>42338</c:v>
                </c:pt>
                <c:pt idx="14">
                  <c:v>42369</c:v>
                </c:pt>
                <c:pt idx="15">
                  <c:v>42400</c:v>
                </c:pt>
                <c:pt idx="16">
                  <c:v>42429</c:v>
                </c:pt>
                <c:pt idx="17">
                  <c:v>42460</c:v>
                </c:pt>
                <c:pt idx="18">
                  <c:v>42490</c:v>
                </c:pt>
                <c:pt idx="19">
                  <c:v>42521</c:v>
                </c:pt>
                <c:pt idx="20">
                  <c:v>42551</c:v>
                </c:pt>
                <c:pt idx="21">
                  <c:v>42582</c:v>
                </c:pt>
                <c:pt idx="22">
                  <c:v>42613</c:v>
                </c:pt>
                <c:pt idx="23">
                  <c:v>42643</c:v>
                </c:pt>
                <c:pt idx="24">
                  <c:v>42674</c:v>
                </c:pt>
                <c:pt idx="25">
                  <c:v>42704</c:v>
                </c:pt>
                <c:pt idx="26">
                  <c:v>42735</c:v>
                </c:pt>
                <c:pt idx="27">
                  <c:v>42766</c:v>
                </c:pt>
                <c:pt idx="28">
                  <c:v>42794</c:v>
                </c:pt>
                <c:pt idx="29">
                  <c:v>42825</c:v>
                </c:pt>
                <c:pt idx="30">
                  <c:v>42855</c:v>
                </c:pt>
                <c:pt idx="31">
                  <c:v>42886</c:v>
                </c:pt>
                <c:pt idx="32">
                  <c:v>42916</c:v>
                </c:pt>
                <c:pt idx="33">
                  <c:v>42947</c:v>
                </c:pt>
                <c:pt idx="34">
                  <c:v>42978</c:v>
                </c:pt>
                <c:pt idx="35">
                  <c:v>43008</c:v>
                </c:pt>
                <c:pt idx="36">
                  <c:v>43039</c:v>
                </c:pt>
                <c:pt idx="37">
                  <c:v>43069</c:v>
                </c:pt>
                <c:pt idx="38">
                  <c:v>43100</c:v>
                </c:pt>
                <c:pt idx="39">
                  <c:v>43131</c:v>
                </c:pt>
                <c:pt idx="40">
                  <c:v>43159</c:v>
                </c:pt>
                <c:pt idx="41">
                  <c:v>43190</c:v>
                </c:pt>
                <c:pt idx="42">
                  <c:v>43220</c:v>
                </c:pt>
                <c:pt idx="43">
                  <c:v>43251</c:v>
                </c:pt>
                <c:pt idx="44">
                  <c:v>43281</c:v>
                </c:pt>
                <c:pt idx="45">
                  <c:v>43312</c:v>
                </c:pt>
                <c:pt idx="46">
                  <c:v>43343</c:v>
                </c:pt>
                <c:pt idx="47">
                  <c:v>43373</c:v>
                </c:pt>
                <c:pt idx="48">
                  <c:v>43404</c:v>
                </c:pt>
                <c:pt idx="49">
                  <c:v>43434</c:v>
                </c:pt>
                <c:pt idx="50">
                  <c:v>43465</c:v>
                </c:pt>
                <c:pt idx="51">
                  <c:v>43496</c:v>
                </c:pt>
                <c:pt idx="52">
                  <c:v>43524</c:v>
                </c:pt>
                <c:pt idx="53">
                  <c:v>43555</c:v>
                </c:pt>
                <c:pt idx="54">
                  <c:v>43585</c:v>
                </c:pt>
                <c:pt idx="55">
                  <c:v>43616</c:v>
                </c:pt>
                <c:pt idx="56">
                  <c:v>43646</c:v>
                </c:pt>
                <c:pt idx="57">
                  <c:v>43677</c:v>
                </c:pt>
                <c:pt idx="58">
                  <c:v>43708</c:v>
                </c:pt>
                <c:pt idx="59">
                  <c:v>43738</c:v>
                </c:pt>
                <c:pt idx="60">
                  <c:v>43769</c:v>
                </c:pt>
                <c:pt idx="61">
                  <c:v>43799</c:v>
                </c:pt>
                <c:pt idx="62">
                  <c:v>43830</c:v>
                </c:pt>
                <c:pt idx="63">
                  <c:v>43861</c:v>
                </c:pt>
                <c:pt idx="64">
                  <c:v>43890</c:v>
                </c:pt>
                <c:pt idx="65">
                  <c:v>43921</c:v>
                </c:pt>
                <c:pt idx="66">
                  <c:v>43951</c:v>
                </c:pt>
                <c:pt idx="67">
                  <c:v>43982</c:v>
                </c:pt>
                <c:pt idx="68">
                  <c:v>44012</c:v>
                </c:pt>
                <c:pt idx="69">
                  <c:v>44043</c:v>
                </c:pt>
                <c:pt idx="70">
                  <c:v>44074</c:v>
                </c:pt>
                <c:pt idx="71">
                  <c:v>44104</c:v>
                </c:pt>
                <c:pt idx="72">
                  <c:v>44135</c:v>
                </c:pt>
                <c:pt idx="73">
                  <c:v>44165</c:v>
                </c:pt>
                <c:pt idx="74">
                  <c:v>44196</c:v>
                </c:pt>
                <c:pt idx="75">
                  <c:v>44227</c:v>
                </c:pt>
                <c:pt idx="76">
                  <c:v>44255</c:v>
                </c:pt>
                <c:pt idx="77">
                  <c:v>44286</c:v>
                </c:pt>
                <c:pt idx="78">
                  <c:v>44316</c:v>
                </c:pt>
                <c:pt idx="79">
                  <c:v>44347</c:v>
                </c:pt>
                <c:pt idx="80">
                  <c:v>44377</c:v>
                </c:pt>
                <c:pt idx="81">
                  <c:v>44408</c:v>
                </c:pt>
                <c:pt idx="82">
                  <c:v>44439</c:v>
                </c:pt>
                <c:pt idx="83">
                  <c:v>44469</c:v>
                </c:pt>
                <c:pt idx="84">
                  <c:v>44500</c:v>
                </c:pt>
                <c:pt idx="85">
                  <c:v>44530</c:v>
                </c:pt>
                <c:pt idx="86">
                  <c:v>44561</c:v>
                </c:pt>
                <c:pt idx="87">
                  <c:v>44592</c:v>
                </c:pt>
                <c:pt idx="88">
                  <c:v>44620</c:v>
                </c:pt>
                <c:pt idx="89">
                  <c:v>44651</c:v>
                </c:pt>
                <c:pt idx="90">
                  <c:v>44681</c:v>
                </c:pt>
                <c:pt idx="91">
                  <c:v>44712</c:v>
                </c:pt>
                <c:pt idx="92">
                  <c:v>44742</c:v>
                </c:pt>
                <c:pt idx="93">
                  <c:v>44773</c:v>
                </c:pt>
                <c:pt idx="94">
                  <c:v>44804</c:v>
                </c:pt>
                <c:pt idx="95">
                  <c:v>44834</c:v>
                </c:pt>
                <c:pt idx="96">
                  <c:v>44865</c:v>
                </c:pt>
                <c:pt idx="97">
                  <c:v>44895</c:v>
                </c:pt>
                <c:pt idx="98">
                  <c:v>44926</c:v>
                </c:pt>
                <c:pt idx="99">
                  <c:v>44957</c:v>
                </c:pt>
                <c:pt idx="100">
                  <c:v>44985</c:v>
                </c:pt>
                <c:pt idx="101">
                  <c:v>45016</c:v>
                </c:pt>
                <c:pt idx="102">
                  <c:v>45046</c:v>
                </c:pt>
                <c:pt idx="103">
                  <c:v>45077</c:v>
                </c:pt>
                <c:pt idx="104">
                  <c:v>45107</c:v>
                </c:pt>
                <c:pt idx="105">
                  <c:v>45138</c:v>
                </c:pt>
                <c:pt idx="106">
                  <c:v>45169</c:v>
                </c:pt>
                <c:pt idx="107">
                  <c:v>45199</c:v>
                </c:pt>
                <c:pt idx="108">
                  <c:v>45230</c:v>
                </c:pt>
              </c:numCache>
              <c:extLst/>
            </c:numRef>
          </c:cat>
          <c:val>
            <c:numRef>
              <c:f>('DATA-LOOKUP'!$H$31:$DL$31,'DATA-LOOKUP'!$DN$31:$DR$31)</c:f>
              <c:numCache>
                <c:formatCode>#\ ##0.0</c:formatCode>
                <c:ptCount val="114"/>
                <c:pt idx="0">
                  <c:v>28738.626868194002</c:v>
                </c:pt>
                <c:pt idx="1">
                  <c:v>30559.758171540008</c:v>
                </c:pt>
                <c:pt idx="2">
                  <c:v>31070.94476486</c:v>
                </c:pt>
                <c:pt idx="3">
                  <c:v>31188.294210240001</c:v>
                </c:pt>
                <c:pt idx="4">
                  <c:v>31583.661155559999</c:v>
                </c:pt>
                <c:pt idx="5">
                  <c:v>31987.031581079995</c:v>
                </c:pt>
                <c:pt idx="6">
                  <c:v>31247.171425260003</c:v>
                </c:pt>
                <c:pt idx="7">
                  <c:v>31611.979129560001</c:v>
                </c:pt>
                <c:pt idx="8">
                  <c:v>31663.789192720003</c:v>
                </c:pt>
                <c:pt idx="9">
                  <c:v>33815.333973299996</c:v>
                </c:pt>
                <c:pt idx="10">
                  <c:v>35886.369123199998</c:v>
                </c:pt>
                <c:pt idx="11">
                  <c:v>36657.275204360005</c:v>
                </c:pt>
                <c:pt idx="12">
                  <c:v>36403.608741620003</c:v>
                </c:pt>
                <c:pt idx="13">
                  <c:v>37360.912940000002</c:v>
                </c:pt>
                <c:pt idx="14">
                  <c:v>35569.142455970003</c:v>
                </c:pt>
                <c:pt idx="15">
                  <c:v>36317.552936552005</c:v>
                </c:pt>
                <c:pt idx="16">
                  <c:v>33438.098803953995</c:v>
                </c:pt>
                <c:pt idx="17">
                  <c:v>32580.016940293001</c:v>
                </c:pt>
                <c:pt idx="18">
                  <c:v>35677.405545499998</c:v>
                </c:pt>
                <c:pt idx="19">
                  <c:v>37316.028751010002</c:v>
                </c:pt>
                <c:pt idx="20">
                  <c:v>36076.084797924006</c:v>
                </c:pt>
                <c:pt idx="21">
                  <c:v>33891.840914542998</c:v>
                </c:pt>
                <c:pt idx="22">
                  <c:v>33843.224855706001</c:v>
                </c:pt>
                <c:pt idx="23">
                  <c:v>34581.757324620005</c:v>
                </c:pt>
                <c:pt idx="24">
                  <c:v>34503.756824990996</c:v>
                </c:pt>
                <c:pt idx="25">
                  <c:v>35161.295130879997</c:v>
                </c:pt>
                <c:pt idx="26">
                  <c:v>33840.865596333701</c:v>
                </c:pt>
                <c:pt idx="27">
                  <c:v>35336.6265499453</c:v>
                </c:pt>
                <c:pt idx="28">
                  <c:v>35954.722642583394</c:v>
                </c:pt>
                <c:pt idx="29">
                  <c:v>36825.001656199995</c:v>
                </c:pt>
                <c:pt idx="30">
                  <c:v>36849.306230082497</c:v>
                </c:pt>
                <c:pt idx="31">
                  <c:v>37951.43700921</c:v>
                </c:pt>
                <c:pt idx="32">
                  <c:v>39764.002980667603</c:v>
                </c:pt>
                <c:pt idx="33">
                  <c:v>40083.886602124003</c:v>
                </c:pt>
                <c:pt idx="34">
                  <c:v>41573.0184570239</c:v>
                </c:pt>
                <c:pt idx="35">
                  <c:v>41505.052977249601</c:v>
                </c:pt>
                <c:pt idx="36">
                  <c:v>41989.388163821095</c:v>
                </c:pt>
                <c:pt idx="37">
                  <c:v>41748.912827815002</c:v>
                </c:pt>
                <c:pt idx="38">
                  <c:v>41218.763030995106</c:v>
                </c:pt>
                <c:pt idx="39">
                  <c:v>41540.455282880204</c:v>
                </c:pt>
                <c:pt idx="40">
                  <c:v>42536.982141653702</c:v>
                </c:pt>
                <c:pt idx="41">
                  <c:v>43469.463046465797</c:v>
                </c:pt>
                <c:pt idx="42">
                  <c:v>44500.476877540605</c:v>
                </c:pt>
                <c:pt idx="43">
                  <c:v>43453.630371499603</c:v>
                </c:pt>
                <c:pt idx="44">
                  <c:v>43976.392436581198</c:v>
                </c:pt>
                <c:pt idx="45">
                  <c:v>45232.6322730393</c:v>
                </c:pt>
                <c:pt idx="46">
                  <c:v>44731.741707121299</c:v>
                </c:pt>
                <c:pt idx="47">
                  <c:v>42890.709138339698</c:v>
                </c:pt>
                <c:pt idx="48">
                  <c:v>44431.665966027394</c:v>
                </c:pt>
                <c:pt idx="49">
                  <c:v>44472.219076378598</c:v>
                </c:pt>
                <c:pt idx="50">
                  <c:v>43557.060703648502</c:v>
                </c:pt>
                <c:pt idx="51">
                  <c:v>44606.930155043003</c:v>
                </c:pt>
                <c:pt idx="52">
                  <c:v>44275.010358575106</c:v>
                </c:pt>
                <c:pt idx="53">
                  <c:v>43811.934710147798</c:v>
                </c:pt>
                <c:pt idx="54">
                  <c:v>41118.880670300001</c:v>
                </c:pt>
                <c:pt idx="55">
                  <c:v>41223.382569550005</c:v>
                </c:pt>
                <c:pt idx="56">
                  <c:v>39910.81981881</c:v>
                </c:pt>
                <c:pt idx="57">
                  <c:v>41773.137848763297</c:v>
                </c:pt>
                <c:pt idx="58">
                  <c:v>42607.534971259105</c:v>
                </c:pt>
                <c:pt idx="59">
                  <c:v>43169.183543109997</c:v>
                </c:pt>
                <c:pt idx="60">
                  <c:v>44744.602866491798</c:v>
                </c:pt>
                <c:pt idx="61">
                  <c:v>40309.8629729366</c:v>
                </c:pt>
                <c:pt idx="62">
                  <c:v>41904.844097238602</c:v>
                </c:pt>
                <c:pt idx="63">
                  <c:v>42435.004027220799</c:v>
                </c:pt>
                <c:pt idx="64">
                  <c:v>41623.570510499398</c:v>
                </c:pt>
                <c:pt idx="65">
                  <c:v>42706.237439073404</c:v>
                </c:pt>
                <c:pt idx="66">
                  <c:v>42944.2713375483</c:v>
                </c:pt>
                <c:pt idx="67">
                  <c:v>42944.2713375483</c:v>
                </c:pt>
                <c:pt idx="68">
                  <c:v>45484.866586176904</c:v>
                </c:pt>
                <c:pt idx="69">
                  <c:v>45719.765833160003</c:v>
                </c:pt>
                <c:pt idx="70">
                  <c:v>42211.696095137297</c:v>
                </c:pt>
                <c:pt idx="71">
                  <c:v>35547.236254720396</c:v>
                </c:pt>
                <c:pt idx="72">
                  <c:v>39565.939490804201</c:v>
                </c:pt>
                <c:pt idx="73">
                  <c:v>40439.844698923698</c:v>
                </c:pt>
                <c:pt idx="74">
                  <c:v>41230.351782730104</c:v>
                </c:pt>
                <c:pt idx="75">
                  <c:v>41951.404424358101</c:v>
                </c:pt>
                <c:pt idx="76">
                  <c:v>44492.504187054605</c:v>
                </c:pt>
                <c:pt idx="77">
                  <c:v>44506.007941868404</c:v>
                </c:pt>
                <c:pt idx="78">
                  <c:v>43826.863013176691</c:v>
                </c:pt>
                <c:pt idx="79">
                  <c:v>48760.729123117264</c:v>
                </c:pt>
                <c:pt idx="80">
                  <c:v>50289.895634530534</c:v>
                </c:pt>
                <c:pt idx="81">
                  <c:v>51374.798338284883</c:v>
                </c:pt>
                <c:pt idx="82">
                  <c:v>52599.784351689246</c:v>
                </c:pt>
                <c:pt idx="83">
                  <c:v>55742.542531042796</c:v>
                </c:pt>
                <c:pt idx="84">
                  <c:v>57423.095478718809</c:v>
                </c:pt>
                <c:pt idx="85">
                  <c:v>58249.691706049918</c:v>
                </c:pt>
                <c:pt idx="86">
                  <c:v>59969.802462357176</c:v>
                </c:pt>
                <c:pt idx="87">
                  <c:v>61301.563225918078</c:v>
                </c:pt>
                <c:pt idx="88">
                  <c:v>62700.579037775176</c:v>
                </c:pt>
                <c:pt idx="89">
                  <c:v>60690.631401442442</c:v>
                </c:pt>
                <c:pt idx="90">
                  <c:v>62911.908823185375</c:v>
                </c:pt>
                <c:pt idx="91">
                  <c:v>62281.733572479017</c:v>
                </c:pt>
                <c:pt idx="92">
                  <c:v>63953.66037141312</c:v>
                </c:pt>
                <c:pt idx="93">
                  <c:v>60048.317414852507</c:v>
                </c:pt>
                <c:pt idx="94">
                  <c:v>57658.591994342103</c:v>
                </c:pt>
                <c:pt idx="95">
                  <c:v>57658.591994342103</c:v>
                </c:pt>
                <c:pt idx="96">
                  <c:v>57658.591994342103</c:v>
                </c:pt>
                <c:pt idx="97">
                  <c:v>56634.809241773517</c:v>
                </c:pt>
                <c:pt idx="98">
                  <c:v>52249.79251722421</c:v>
                </c:pt>
                <c:pt idx="99">
                  <c:v>56826.384325854291</c:v>
                </c:pt>
                <c:pt idx="100">
                  <c:v>53392.993336563617</c:v>
                </c:pt>
                <c:pt idx="101">
                  <c:v>48662.594682747738</c:v>
                </c:pt>
                <c:pt idx="102">
                  <c:v>50704.986026739331</c:v>
                </c:pt>
                <c:pt idx="103">
                  <c:v>53875.882495284684</c:v>
                </c:pt>
                <c:pt idx="104">
                  <c:v>51847.967392946586</c:v>
                </c:pt>
                <c:pt idx="105">
                  <c:v>54128.496617280856</c:v>
                </c:pt>
                <c:pt idx="106">
                  <c:v>54061.354243083522</c:v>
                </c:pt>
                <c:pt idx="107">
                  <c:v>53387.538029892989</c:v>
                </c:pt>
                <c:pt idx="108">
                  <c:v>53727.035803616614</c:v>
                </c:pt>
                <c:pt idx="109">
                  <c:v>56142.484535319571</c:v>
                </c:pt>
                <c:pt idx="110">
                  <c:v>57161.661608991235</c:v>
                </c:pt>
                <c:pt idx="111">
                  <c:v>56332.47887010363</c:v>
                </c:pt>
                <c:pt idx="112">
                  <c:v>55585.184943393964</c:v>
                </c:pt>
                <c:pt idx="113">
                  <c:v>53736.849431750852</c:v>
                </c:pt>
              </c:numCache>
              <c:extLst/>
            </c:numRef>
          </c:val>
          <c:extLst>
            <c:ext xmlns:c16="http://schemas.microsoft.com/office/drawing/2014/chart" uri="{C3380CC4-5D6E-409C-BE32-E72D297353CC}">
              <c16:uniqueId val="{00000000-DA4F-4FD1-BA1A-BC1EEA335780}"/>
            </c:ext>
          </c:extLst>
        </c:ser>
        <c:ser>
          <c:idx val="4"/>
          <c:order val="1"/>
          <c:tx>
            <c:strRef>
              <c:f>DATA_UUSI!$A$72</c:f>
              <c:strCache>
                <c:ptCount val="1"/>
                <c:pt idx="0">
                  <c:v>Yhdistelmärahastot</c:v>
                </c:pt>
              </c:strCache>
            </c:strRef>
          </c:tx>
          <c:spPr>
            <a:solidFill>
              <a:srgbClr val="EE2C90"/>
            </a:solidFill>
            <a:ln w="25400">
              <a:noFill/>
            </a:ln>
          </c:spPr>
          <c:cat>
            <c:numRef>
              <c:f>'DATA-LOOKUP'!$N$30:$DR$30</c:f>
              <c:numCache>
                <c:formatCode>m/d/yyyy</c:formatCode>
                <c:ptCount val="109"/>
                <c:pt idx="0">
                  <c:v>41943</c:v>
                </c:pt>
                <c:pt idx="1">
                  <c:v>41973</c:v>
                </c:pt>
                <c:pt idx="2">
                  <c:v>42004</c:v>
                </c:pt>
                <c:pt idx="3">
                  <c:v>42035</c:v>
                </c:pt>
                <c:pt idx="4">
                  <c:v>42063</c:v>
                </c:pt>
                <c:pt idx="5">
                  <c:v>42094</c:v>
                </c:pt>
                <c:pt idx="6">
                  <c:v>42124</c:v>
                </c:pt>
                <c:pt idx="7">
                  <c:v>42155</c:v>
                </c:pt>
                <c:pt idx="8">
                  <c:v>42185</c:v>
                </c:pt>
                <c:pt idx="9">
                  <c:v>42216</c:v>
                </c:pt>
                <c:pt idx="10">
                  <c:v>42247</c:v>
                </c:pt>
                <c:pt idx="11">
                  <c:v>42277</c:v>
                </c:pt>
                <c:pt idx="12">
                  <c:v>42308</c:v>
                </c:pt>
                <c:pt idx="13">
                  <c:v>42338</c:v>
                </c:pt>
                <c:pt idx="14">
                  <c:v>42369</c:v>
                </c:pt>
                <c:pt idx="15">
                  <c:v>42400</c:v>
                </c:pt>
                <c:pt idx="16">
                  <c:v>42429</c:v>
                </c:pt>
                <c:pt idx="17">
                  <c:v>42460</c:v>
                </c:pt>
                <c:pt idx="18">
                  <c:v>42490</c:v>
                </c:pt>
                <c:pt idx="19">
                  <c:v>42521</c:v>
                </c:pt>
                <c:pt idx="20">
                  <c:v>42551</c:v>
                </c:pt>
                <c:pt idx="21">
                  <c:v>42582</c:v>
                </c:pt>
                <c:pt idx="22">
                  <c:v>42613</c:v>
                </c:pt>
                <c:pt idx="23">
                  <c:v>42643</c:v>
                </c:pt>
                <c:pt idx="24">
                  <c:v>42674</c:v>
                </c:pt>
                <c:pt idx="25">
                  <c:v>42704</c:v>
                </c:pt>
                <c:pt idx="26">
                  <c:v>42735</c:v>
                </c:pt>
                <c:pt idx="27">
                  <c:v>42766</c:v>
                </c:pt>
                <c:pt idx="28">
                  <c:v>42794</c:v>
                </c:pt>
                <c:pt idx="29">
                  <c:v>42825</c:v>
                </c:pt>
                <c:pt idx="30">
                  <c:v>42855</c:v>
                </c:pt>
                <c:pt idx="31">
                  <c:v>42886</c:v>
                </c:pt>
                <c:pt idx="32">
                  <c:v>42916</c:v>
                </c:pt>
                <c:pt idx="33">
                  <c:v>42947</c:v>
                </c:pt>
                <c:pt idx="34">
                  <c:v>42978</c:v>
                </c:pt>
                <c:pt idx="35">
                  <c:v>43008</c:v>
                </c:pt>
                <c:pt idx="36">
                  <c:v>43039</c:v>
                </c:pt>
                <c:pt idx="37">
                  <c:v>43069</c:v>
                </c:pt>
                <c:pt idx="38">
                  <c:v>43100</c:v>
                </c:pt>
                <c:pt idx="39">
                  <c:v>43131</c:v>
                </c:pt>
                <c:pt idx="40">
                  <c:v>43159</c:v>
                </c:pt>
                <c:pt idx="41">
                  <c:v>43190</c:v>
                </c:pt>
                <c:pt idx="42">
                  <c:v>43220</c:v>
                </c:pt>
                <c:pt idx="43">
                  <c:v>43251</c:v>
                </c:pt>
                <c:pt idx="44">
                  <c:v>43281</c:v>
                </c:pt>
                <c:pt idx="45">
                  <c:v>43312</c:v>
                </c:pt>
                <c:pt idx="46">
                  <c:v>43343</c:v>
                </c:pt>
                <c:pt idx="47">
                  <c:v>43373</c:v>
                </c:pt>
                <c:pt idx="48">
                  <c:v>43404</c:v>
                </c:pt>
                <c:pt idx="49">
                  <c:v>43434</c:v>
                </c:pt>
                <c:pt idx="50">
                  <c:v>43465</c:v>
                </c:pt>
                <c:pt idx="51">
                  <c:v>43496</c:v>
                </c:pt>
                <c:pt idx="52">
                  <c:v>43524</c:v>
                </c:pt>
                <c:pt idx="53">
                  <c:v>43555</c:v>
                </c:pt>
                <c:pt idx="54">
                  <c:v>43585</c:v>
                </c:pt>
                <c:pt idx="55">
                  <c:v>43616</c:v>
                </c:pt>
                <c:pt idx="56">
                  <c:v>43646</c:v>
                </c:pt>
                <c:pt idx="57">
                  <c:v>43677</c:v>
                </c:pt>
                <c:pt idx="58">
                  <c:v>43708</c:v>
                </c:pt>
                <c:pt idx="59">
                  <c:v>43738</c:v>
                </c:pt>
                <c:pt idx="60">
                  <c:v>43769</c:v>
                </c:pt>
                <c:pt idx="61">
                  <c:v>43799</c:v>
                </c:pt>
                <c:pt idx="62">
                  <c:v>43830</c:v>
                </c:pt>
                <c:pt idx="63">
                  <c:v>43861</c:v>
                </c:pt>
                <c:pt idx="64">
                  <c:v>43890</c:v>
                </c:pt>
                <c:pt idx="65">
                  <c:v>43921</c:v>
                </c:pt>
                <c:pt idx="66">
                  <c:v>43951</c:v>
                </c:pt>
                <c:pt idx="67">
                  <c:v>43982</c:v>
                </c:pt>
                <c:pt idx="68">
                  <c:v>44012</c:v>
                </c:pt>
                <c:pt idx="69">
                  <c:v>44043</c:v>
                </c:pt>
                <c:pt idx="70">
                  <c:v>44074</c:v>
                </c:pt>
                <c:pt idx="71">
                  <c:v>44104</c:v>
                </c:pt>
                <c:pt idx="72">
                  <c:v>44135</c:v>
                </c:pt>
                <c:pt idx="73">
                  <c:v>44165</c:v>
                </c:pt>
                <c:pt idx="74">
                  <c:v>44196</c:v>
                </c:pt>
                <c:pt idx="75">
                  <c:v>44227</c:v>
                </c:pt>
                <c:pt idx="76">
                  <c:v>44255</c:v>
                </c:pt>
                <c:pt idx="77">
                  <c:v>44286</c:v>
                </c:pt>
                <c:pt idx="78">
                  <c:v>44316</c:v>
                </c:pt>
                <c:pt idx="79">
                  <c:v>44347</c:v>
                </c:pt>
                <c:pt idx="80">
                  <c:v>44377</c:v>
                </c:pt>
                <c:pt idx="81">
                  <c:v>44408</c:v>
                </c:pt>
                <c:pt idx="82">
                  <c:v>44439</c:v>
                </c:pt>
                <c:pt idx="83">
                  <c:v>44469</c:v>
                </c:pt>
                <c:pt idx="84">
                  <c:v>44500</c:v>
                </c:pt>
                <c:pt idx="85">
                  <c:v>44530</c:v>
                </c:pt>
                <c:pt idx="86">
                  <c:v>44561</c:v>
                </c:pt>
                <c:pt idx="87">
                  <c:v>44592</c:v>
                </c:pt>
                <c:pt idx="88">
                  <c:v>44620</c:v>
                </c:pt>
                <c:pt idx="89">
                  <c:v>44651</c:v>
                </c:pt>
                <c:pt idx="90">
                  <c:v>44681</c:v>
                </c:pt>
                <c:pt idx="91">
                  <c:v>44712</c:v>
                </c:pt>
                <c:pt idx="92">
                  <c:v>44742</c:v>
                </c:pt>
                <c:pt idx="93">
                  <c:v>44773</c:v>
                </c:pt>
                <c:pt idx="94">
                  <c:v>44804</c:v>
                </c:pt>
                <c:pt idx="95">
                  <c:v>44834</c:v>
                </c:pt>
                <c:pt idx="96">
                  <c:v>44865</c:v>
                </c:pt>
                <c:pt idx="97">
                  <c:v>44895</c:v>
                </c:pt>
                <c:pt idx="98">
                  <c:v>44926</c:v>
                </c:pt>
                <c:pt idx="99">
                  <c:v>44957</c:v>
                </c:pt>
                <c:pt idx="100">
                  <c:v>44985</c:v>
                </c:pt>
                <c:pt idx="101">
                  <c:v>45016</c:v>
                </c:pt>
                <c:pt idx="102">
                  <c:v>45046</c:v>
                </c:pt>
                <c:pt idx="103">
                  <c:v>45077</c:v>
                </c:pt>
                <c:pt idx="104">
                  <c:v>45107</c:v>
                </c:pt>
                <c:pt idx="105">
                  <c:v>45138</c:v>
                </c:pt>
                <c:pt idx="106">
                  <c:v>45169</c:v>
                </c:pt>
                <c:pt idx="107">
                  <c:v>45199</c:v>
                </c:pt>
                <c:pt idx="108">
                  <c:v>45230</c:v>
                </c:pt>
              </c:numCache>
              <c:extLst/>
            </c:numRef>
          </c:cat>
          <c:val>
            <c:numRef>
              <c:f>('DATA-LOOKUP'!$H$32:$DL$32,'DATA-LOOKUP'!$DN$32:$DR$32)</c:f>
              <c:numCache>
                <c:formatCode>#\ ##0.0</c:formatCode>
                <c:ptCount val="114"/>
                <c:pt idx="0">
                  <c:v>11818.8778793661</c:v>
                </c:pt>
                <c:pt idx="1">
                  <c:v>12215.177790010001</c:v>
                </c:pt>
                <c:pt idx="2">
                  <c:v>12547.500995479999</c:v>
                </c:pt>
                <c:pt idx="3">
                  <c:v>12793.553211100001</c:v>
                </c:pt>
                <c:pt idx="4">
                  <c:v>13128.230015000001</c:v>
                </c:pt>
                <c:pt idx="5">
                  <c:v>11893.397347310001</c:v>
                </c:pt>
                <c:pt idx="6">
                  <c:v>12176.341172029999</c:v>
                </c:pt>
                <c:pt idx="7">
                  <c:v>12580.617896510001</c:v>
                </c:pt>
                <c:pt idx="8">
                  <c:v>12789.951321580002</c:v>
                </c:pt>
                <c:pt idx="9">
                  <c:v>13470.056724950002</c:v>
                </c:pt>
                <c:pt idx="10">
                  <c:v>14174.367640210001</c:v>
                </c:pt>
                <c:pt idx="11">
                  <c:v>14682.0442398</c:v>
                </c:pt>
                <c:pt idx="12">
                  <c:v>14804.43250533</c:v>
                </c:pt>
                <c:pt idx="13">
                  <c:v>18069.616060060001</c:v>
                </c:pt>
                <c:pt idx="14">
                  <c:v>17704.378599619999</c:v>
                </c:pt>
                <c:pt idx="15">
                  <c:v>18083.061492180001</c:v>
                </c:pt>
                <c:pt idx="16">
                  <c:v>17398.507142450002</c:v>
                </c:pt>
                <c:pt idx="17">
                  <c:v>17162.98114285</c:v>
                </c:pt>
                <c:pt idx="18">
                  <c:v>18028.763985540001</c:v>
                </c:pt>
                <c:pt idx="19">
                  <c:v>18601.058500709998</c:v>
                </c:pt>
                <c:pt idx="20">
                  <c:v>18309.549456410001</c:v>
                </c:pt>
                <c:pt idx="21">
                  <c:v>17822.101252110002</c:v>
                </c:pt>
                <c:pt idx="22">
                  <c:v>17739.365365766997</c:v>
                </c:pt>
                <c:pt idx="23">
                  <c:v>18159.172251520999</c:v>
                </c:pt>
                <c:pt idx="24">
                  <c:v>18277.229344949999</c:v>
                </c:pt>
                <c:pt idx="25">
                  <c:v>18567.971065263002</c:v>
                </c:pt>
                <c:pt idx="26">
                  <c:v>18507.346850261001</c:v>
                </c:pt>
                <c:pt idx="27">
                  <c:v>19048.049567551498</c:v>
                </c:pt>
                <c:pt idx="28">
                  <c:v>19112.190113642399</c:v>
                </c:pt>
                <c:pt idx="29">
                  <c:v>19268.039606578001</c:v>
                </c:pt>
                <c:pt idx="30">
                  <c:v>19313.566635232699</c:v>
                </c:pt>
                <c:pt idx="31">
                  <c:v>19548.095593097001</c:v>
                </c:pt>
                <c:pt idx="32">
                  <c:v>20002.676201450002</c:v>
                </c:pt>
                <c:pt idx="33">
                  <c:v>20095.562464578001</c:v>
                </c:pt>
                <c:pt idx="34">
                  <c:v>20720.640861414002</c:v>
                </c:pt>
                <c:pt idx="35">
                  <c:v>20887.142823408198</c:v>
                </c:pt>
                <c:pt idx="36">
                  <c:v>21098.850831765598</c:v>
                </c:pt>
                <c:pt idx="37">
                  <c:v>21200.884486758001</c:v>
                </c:pt>
                <c:pt idx="38">
                  <c:v>21961.126750655301</c:v>
                </c:pt>
                <c:pt idx="39">
                  <c:v>22278.095054756301</c:v>
                </c:pt>
                <c:pt idx="40">
                  <c:v>21448.886453534902</c:v>
                </c:pt>
                <c:pt idx="41">
                  <c:v>21706.837293881101</c:v>
                </c:pt>
                <c:pt idx="42">
                  <c:v>22191.252384999298</c:v>
                </c:pt>
                <c:pt idx="43">
                  <c:v>22321.294391431598</c:v>
                </c:pt>
                <c:pt idx="44">
                  <c:v>22519.930640456903</c:v>
                </c:pt>
                <c:pt idx="45">
                  <c:v>22761.655807591</c:v>
                </c:pt>
                <c:pt idx="46">
                  <c:v>22615.872896500801</c:v>
                </c:pt>
                <c:pt idx="47">
                  <c:v>22331.520226001001</c:v>
                </c:pt>
                <c:pt idx="48">
                  <c:v>22574.382627632702</c:v>
                </c:pt>
                <c:pt idx="49">
                  <c:v>22761.330984338401</c:v>
                </c:pt>
                <c:pt idx="50">
                  <c:v>22618.171928817403</c:v>
                </c:pt>
                <c:pt idx="51">
                  <c:v>22926.709608416899</c:v>
                </c:pt>
                <c:pt idx="52">
                  <c:v>22990.335828022598</c:v>
                </c:pt>
                <c:pt idx="53">
                  <c:v>22983.1107694067</c:v>
                </c:pt>
                <c:pt idx="54">
                  <c:v>22166.3895849</c:v>
                </c:pt>
                <c:pt idx="55">
                  <c:v>22149.967711090001</c:v>
                </c:pt>
                <c:pt idx="56">
                  <c:v>21937.846119620001</c:v>
                </c:pt>
                <c:pt idx="57">
                  <c:v>22678.270907490001</c:v>
                </c:pt>
                <c:pt idx="58">
                  <c:v>23022.6403469406</c:v>
                </c:pt>
                <c:pt idx="59">
                  <c:v>23335.441297040001</c:v>
                </c:pt>
                <c:pt idx="60">
                  <c:v>23764.765336204498</c:v>
                </c:pt>
                <c:pt idx="61">
                  <c:v>23215.361620662603</c:v>
                </c:pt>
                <c:pt idx="62">
                  <c:v>23821.433018696702</c:v>
                </c:pt>
                <c:pt idx="63">
                  <c:v>24188.6867497641</c:v>
                </c:pt>
                <c:pt idx="64">
                  <c:v>24157.406556558602</c:v>
                </c:pt>
                <c:pt idx="65">
                  <c:v>24544.566053767299</c:v>
                </c:pt>
                <c:pt idx="66">
                  <c:v>24693.340162456901</c:v>
                </c:pt>
                <c:pt idx="67">
                  <c:v>24693.340162456901</c:v>
                </c:pt>
                <c:pt idx="68">
                  <c:v>25582.0635250675</c:v>
                </c:pt>
                <c:pt idx="69">
                  <c:v>26403.574400289999</c:v>
                </c:pt>
                <c:pt idx="70">
                  <c:v>25653.899324980099</c:v>
                </c:pt>
                <c:pt idx="71">
                  <c:v>22550.1467485059</c:v>
                </c:pt>
                <c:pt idx="72">
                  <c:v>23906.6712549568</c:v>
                </c:pt>
                <c:pt idx="73">
                  <c:v>24484.180264447103</c:v>
                </c:pt>
                <c:pt idx="74">
                  <c:v>24834.567538919498</c:v>
                </c:pt>
                <c:pt idx="75">
                  <c:v>25192.569880696203</c:v>
                </c:pt>
                <c:pt idx="76">
                  <c:v>25676.523926344202</c:v>
                </c:pt>
                <c:pt idx="77">
                  <c:v>25617.647607866198</c:v>
                </c:pt>
                <c:pt idx="78">
                  <c:v>25454.864455219242</c:v>
                </c:pt>
                <c:pt idx="79">
                  <c:v>27104.340616523197</c:v>
                </c:pt>
                <c:pt idx="80">
                  <c:v>27700.013540976041</c:v>
                </c:pt>
                <c:pt idx="81">
                  <c:v>28017.148778040486</c:v>
                </c:pt>
                <c:pt idx="82">
                  <c:v>28371.855919985897</c:v>
                </c:pt>
                <c:pt idx="83">
                  <c:v>29391.834028176178</c:v>
                </c:pt>
                <c:pt idx="84">
                  <c:v>29950.269751768945</c:v>
                </c:pt>
                <c:pt idx="85">
                  <c:v>30294.257681876068</c:v>
                </c:pt>
                <c:pt idx="86">
                  <c:v>31074.676794360286</c:v>
                </c:pt>
                <c:pt idx="87">
                  <c:v>31556.13927119771</c:v>
                </c:pt>
                <c:pt idx="88">
                  <c:v>32066.312046859945</c:v>
                </c:pt>
                <c:pt idx="89">
                  <c:v>31731.769225441982</c:v>
                </c:pt>
                <c:pt idx="90">
                  <c:v>32557.844653528013</c:v>
                </c:pt>
                <c:pt idx="91">
                  <c:v>32766.78146138263</c:v>
                </c:pt>
                <c:pt idx="92">
                  <c:v>33460.091285101516</c:v>
                </c:pt>
                <c:pt idx="93">
                  <c:v>32367.350755672898</c:v>
                </c:pt>
                <c:pt idx="94">
                  <c:v>30984.144473268872</c:v>
                </c:pt>
                <c:pt idx="95">
                  <c:v>30984.144473268872</c:v>
                </c:pt>
                <c:pt idx="96">
                  <c:v>30984.144473268901</c:v>
                </c:pt>
                <c:pt idx="97">
                  <c:v>30543.735984948307</c:v>
                </c:pt>
                <c:pt idx="98">
                  <c:v>28875.72510625732</c:v>
                </c:pt>
                <c:pt idx="99">
                  <c:v>30659.269684238505</c:v>
                </c:pt>
                <c:pt idx="100">
                  <c:v>29940.834287325197</c:v>
                </c:pt>
                <c:pt idx="101">
                  <c:v>28185.605706103328</c:v>
                </c:pt>
                <c:pt idx="102">
                  <c:v>28727.621848369534</c:v>
                </c:pt>
                <c:pt idx="103">
                  <c:v>29592.362516299745</c:v>
                </c:pt>
                <c:pt idx="104">
                  <c:v>28681.305103418199</c:v>
                </c:pt>
                <c:pt idx="105">
                  <c:v>29632.169988792921</c:v>
                </c:pt>
                <c:pt idx="106">
                  <c:v>29561.317373914146</c:v>
                </c:pt>
                <c:pt idx="107">
                  <c:v>29565.439403822144</c:v>
                </c:pt>
                <c:pt idx="108">
                  <c:v>29658.775083083536</c:v>
                </c:pt>
                <c:pt idx="109">
                  <c:v>30186.303273558959</c:v>
                </c:pt>
                <c:pt idx="110">
                  <c:v>30658.897557248551</c:v>
                </c:pt>
                <c:pt idx="111">
                  <c:v>30405.522695104359</c:v>
                </c:pt>
                <c:pt idx="112">
                  <c:v>29968.218560539284</c:v>
                </c:pt>
                <c:pt idx="113">
                  <c:v>29387.72784262307</c:v>
                </c:pt>
              </c:numCache>
              <c:extLst/>
            </c:numRef>
          </c:val>
          <c:extLst>
            <c:ext xmlns:c16="http://schemas.microsoft.com/office/drawing/2014/chart" uri="{C3380CC4-5D6E-409C-BE32-E72D297353CC}">
              <c16:uniqueId val="{00000001-DA4F-4FD1-BA1A-BC1EEA335780}"/>
            </c:ext>
          </c:extLst>
        </c:ser>
        <c:ser>
          <c:idx val="1"/>
          <c:order val="2"/>
          <c:tx>
            <c:strRef>
              <c:f>DATA_UUSI!$A$73</c:f>
              <c:strCache>
                <c:ptCount val="1"/>
                <c:pt idx="0">
                  <c:v>Pitkän koron rahastot</c:v>
                </c:pt>
              </c:strCache>
            </c:strRef>
          </c:tx>
          <c:spPr>
            <a:solidFill>
              <a:srgbClr val="7F539C"/>
            </a:solidFill>
            <a:ln w="25400">
              <a:noFill/>
            </a:ln>
          </c:spPr>
          <c:cat>
            <c:numRef>
              <c:f>'DATA-LOOKUP'!$N$30:$DR$30</c:f>
              <c:numCache>
                <c:formatCode>m/d/yyyy</c:formatCode>
                <c:ptCount val="109"/>
                <c:pt idx="0">
                  <c:v>41943</c:v>
                </c:pt>
                <c:pt idx="1">
                  <c:v>41973</c:v>
                </c:pt>
                <c:pt idx="2">
                  <c:v>42004</c:v>
                </c:pt>
                <c:pt idx="3">
                  <c:v>42035</c:v>
                </c:pt>
                <c:pt idx="4">
                  <c:v>42063</c:v>
                </c:pt>
                <c:pt idx="5">
                  <c:v>42094</c:v>
                </c:pt>
                <c:pt idx="6">
                  <c:v>42124</c:v>
                </c:pt>
                <c:pt idx="7">
                  <c:v>42155</c:v>
                </c:pt>
                <c:pt idx="8">
                  <c:v>42185</c:v>
                </c:pt>
                <c:pt idx="9">
                  <c:v>42216</c:v>
                </c:pt>
                <c:pt idx="10">
                  <c:v>42247</c:v>
                </c:pt>
                <c:pt idx="11">
                  <c:v>42277</c:v>
                </c:pt>
                <c:pt idx="12">
                  <c:v>42308</c:v>
                </c:pt>
                <c:pt idx="13">
                  <c:v>42338</c:v>
                </c:pt>
                <c:pt idx="14">
                  <c:v>42369</c:v>
                </c:pt>
                <c:pt idx="15">
                  <c:v>42400</c:v>
                </c:pt>
                <c:pt idx="16">
                  <c:v>42429</c:v>
                </c:pt>
                <c:pt idx="17">
                  <c:v>42460</c:v>
                </c:pt>
                <c:pt idx="18">
                  <c:v>42490</c:v>
                </c:pt>
                <c:pt idx="19">
                  <c:v>42521</c:v>
                </c:pt>
                <c:pt idx="20">
                  <c:v>42551</c:v>
                </c:pt>
                <c:pt idx="21">
                  <c:v>42582</c:v>
                </c:pt>
                <c:pt idx="22">
                  <c:v>42613</c:v>
                </c:pt>
                <c:pt idx="23">
                  <c:v>42643</c:v>
                </c:pt>
                <c:pt idx="24">
                  <c:v>42674</c:v>
                </c:pt>
                <c:pt idx="25">
                  <c:v>42704</c:v>
                </c:pt>
                <c:pt idx="26">
                  <c:v>42735</c:v>
                </c:pt>
                <c:pt idx="27">
                  <c:v>42766</c:v>
                </c:pt>
                <c:pt idx="28">
                  <c:v>42794</c:v>
                </c:pt>
                <c:pt idx="29">
                  <c:v>42825</c:v>
                </c:pt>
                <c:pt idx="30">
                  <c:v>42855</c:v>
                </c:pt>
                <c:pt idx="31">
                  <c:v>42886</c:v>
                </c:pt>
                <c:pt idx="32">
                  <c:v>42916</c:v>
                </c:pt>
                <c:pt idx="33">
                  <c:v>42947</c:v>
                </c:pt>
                <c:pt idx="34">
                  <c:v>42978</c:v>
                </c:pt>
                <c:pt idx="35">
                  <c:v>43008</c:v>
                </c:pt>
                <c:pt idx="36">
                  <c:v>43039</c:v>
                </c:pt>
                <c:pt idx="37">
                  <c:v>43069</c:v>
                </c:pt>
                <c:pt idx="38">
                  <c:v>43100</c:v>
                </c:pt>
                <c:pt idx="39">
                  <c:v>43131</c:v>
                </c:pt>
                <c:pt idx="40">
                  <c:v>43159</c:v>
                </c:pt>
                <c:pt idx="41">
                  <c:v>43190</c:v>
                </c:pt>
                <c:pt idx="42">
                  <c:v>43220</c:v>
                </c:pt>
                <c:pt idx="43">
                  <c:v>43251</c:v>
                </c:pt>
                <c:pt idx="44">
                  <c:v>43281</c:v>
                </c:pt>
                <c:pt idx="45">
                  <c:v>43312</c:v>
                </c:pt>
                <c:pt idx="46">
                  <c:v>43343</c:v>
                </c:pt>
                <c:pt idx="47">
                  <c:v>43373</c:v>
                </c:pt>
                <c:pt idx="48">
                  <c:v>43404</c:v>
                </c:pt>
                <c:pt idx="49">
                  <c:v>43434</c:v>
                </c:pt>
                <c:pt idx="50">
                  <c:v>43465</c:v>
                </c:pt>
                <c:pt idx="51">
                  <c:v>43496</c:v>
                </c:pt>
                <c:pt idx="52">
                  <c:v>43524</c:v>
                </c:pt>
                <c:pt idx="53">
                  <c:v>43555</c:v>
                </c:pt>
                <c:pt idx="54">
                  <c:v>43585</c:v>
                </c:pt>
                <c:pt idx="55">
                  <c:v>43616</c:v>
                </c:pt>
                <c:pt idx="56">
                  <c:v>43646</c:v>
                </c:pt>
                <c:pt idx="57">
                  <c:v>43677</c:v>
                </c:pt>
                <c:pt idx="58">
                  <c:v>43708</c:v>
                </c:pt>
                <c:pt idx="59">
                  <c:v>43738</c:v>
                </c:pt>
                <c:pt idx="60">
                  <c:v>43769</c:v>
                </c:pt>
                <c:pt idx="61">
                  <c:v>43799</c:v>
                </c:pt>
                <c:pt idx="62">
                  <c:v>43830</c:v>
                </c:pt>
                <c:pt idx="63">
                  <c:v>43861</c:v>
                </c:pt>
                <c:pt idx="64">
                  <c:v>43890</c:v>
                </c:pt>
                <c:pt idx="65">
                  <c:v>43921</c:v>
                </c:pt>
                <c:pt idx="66">
                  <c:v>43951</c:v>
                </c:pt>
                <c:pt idx="67">
                  <c:v>43982</c:v>
                </c:pt>
                <c:pt idx="68">
                  <c:v>44012</c:v>
                </c:pt>
                <c:pt idx="69">
                  <c:v>44043</c:v>
                </c:pt>
                <c:pt idx="70">
                  <c:v>44074</c:v>
                </c:pt>
                <c:pt idx="71">
                  <c:v>44104</c:v>
                </c:pt>
                <c:pt idx="72">
                  <c:v>44135</c:v>
                </c:pt>
                <c:pt idx="73">
                  <c:v>44165</c:v>
                </c:pt>
                <c:pt idx="74">
                  <c:v>44196</c:v>
                </c:pt>
                <c:pt idx="75">
                  <c:v>44227</c:v>
                </c:pt>
                <c:pt idx="76">
                  <c:v>44255</c:v>
                </c:pt>
                <c:pt idx="77">
                  <c:v>44286</c:v>
                </c:pt>
                <c:pt idx="78">
                  <c:v>44316</c:v>
                </c:pt>
                <c:pt idx="79">
                  <c:v>44347</c:v>
                </c:pt>
                <c:pt idx="80">
                  <c:v>44377</c:v>
                </c:pt>
                <c:pt idx="81">
                  <c:v>44408</c:v>
                </c:pt>
                <c:pt idx="82">
                  <c:v>44439</c:v>
                </c:pt>
                <c:pt idx="83">
                  <c:v>44469</c:v>
                </c:pt>
                <c:pt idx="84">
                  <c:v>44500</c:v>
                </c:pt>
                <c:pt idx="85">
                  <c:v>44530</c:v>
                </c:pt>
                <c:pt idx="86">
                  <c:v>44561</c:v>
                </c:pt>
                <c:pt idx="87">
                  <c:v>44592</c:v>
                </c:pt>
                <c:pt idx="88">
                  <c:v>44620</c:v>
                </c:pt>
                <c:pt idx="89">
                  <c:v>44651</c:v>
                </c:pt>
                <c:pt idx="90">
                  <c:v>44681</c:v>
                </c:pt>
                <c:pt idx="91">
                  <c:v>44712</c:v>
                </c:pt>
                <c:pt idx="92">
                  <c:v>44742</c:v>
                </c:pt>
                <c:pt idx="93">
                  <c:v>44773</c:v>
                </c:pt>
                <c:pt idx="94">
                  <c:v>44804</c:v>
                </c:pt>
                <c:pt idx="95">
                  <c:v>44834</c:v>
                </c:pt>
                <c:pt idx="96">
                  <c:v>44865</c:v>
                </c:pt>
                <c:pt idx="97">
                  <c:v>44895</c:v>
                </c:pt>
                <c:pt idx="98">
                  <c:v>44926</c:v>
                </c:pt>
                <c:pt idx="99">
                  <c:v>44957</c:v>
                </c:pt>
                <c:pt idx="100">
                  <c:v>44985</c:v>
                </c:pt>
                <c:pt idx="101">
                  <c:v>45016</c:v>
                </c:pt>
                <c:pt idx="102">
                  <c:v>45046</c:v>
                </c:pt>
                <c:pt idx="103">
                  <c:v>45077</c:v>
                </c:pt>
                <c:pt idx="104">
                  <c:v>45107</c:v>
                </c:pt>
                <c:pt idx="105">
                  <c:v>45138</c:v>
                </c:pt>
                <c:pt idx="106">
                  <c:v>45169</c:v>
                </c:pt>
                <c:pt idx="107">
                  <c:v>45199</c:v>
                </c:pt>
                <c:pt idx="108">
                  <c:v>45230</c:v>
                </c:pt>
              </c:numCache>
              <c:extLst/>
            </c:numRef>
          </c:cat>
          <c:val>
            <c:numRef>
              <c:f>('DATA-LOOKUP'!$H$33:$DL$33,'DATA-LOOKUP'!$DN$33:$DR$33)</c:f>
              <c:numCache>
                <c:formatCode>#\ ##0.0</c:formatCode>
                <c:ptCount val="114"/>
                <c:pt idx="0">
                  <c:v>24485.126829060002</c:v>
                </c:pt>
                <c:pt idx="1">
                  <c:v>25224.211275019999</c:v>
                </c:pt>
                <c:pt idx="2">
                  <c:v>25617.312161759997</c:v>
                </c:pt>
                <c:pt idx="3">
                  <c:v>26016.201097650002</c:v>
                </c:pt>
                <c:pt idx="4">
                  <c:v>26802.617279530001</c:v>
                </c:pt>
                <c:pt idx="5">
                  <c:v>26358.731019839997</c:v>
                </c:pt>
                <c:pt idx="6">
                  <c:v>25572.196179040006</c:v>
                </c:pt>
                <c:pt idx="7">
                  <c:v>26202.237772020002</c:v>
                </c:pt>
                <c:pt idx="8">
                  <c:v>26432.63005783</c:v>
                </c:pt>
                <c:pt idx="9">
                  <c:v>27286.421901369999</c:v>
                </c:pt>
                <c:pt idx="10">
                  <c:v>28155.545293219202</c:v>
                </c:pt>
                <c:pt idx="11">
                  <c:v>28987.348435670003</c:v>
                </c:pt>
                <c:pt idx="12">
                  <c:v>29324.84812463</c:v>
                </c:pt>
                <c:pt idx="13">
                  <c:v>29133.994707860002</c:v>
                </c:pt>
                <c:pt idx="14">
                  <c:v>28565.046769550001</c:v>
                </c:pt>
                <c:pt idx="15">
                  <c:v>28725.022420000001</c:v>
                </c:pt>
                <c:pt idx="16">
                  <c:v>27984.824110819998</c:v>
                </c:pt>
                <c:pt idx="17">
                  <c:v>27686.48069308</c:v>
                </c:pt>
                <c:pt idx="18">
                  <c:v>28397.11714966</c:v>
                </c:pt>
                <c:pt idx="19">
                  <c:v>28684.27995263</c:v>
                </c:pt>
                <c:pt idx="20">
                  <c:v>28166.485977299999</c:v>
                </c:pt>
                <c:pt idx="21">
                  <c:v>27942.25932497</c:v>
                </c:pt>
                <c:pt idx="22">
                  <c:v>27431.61136952</c:v>
                </c:pt>
                <c:pt idx="23">
                  <c:v>28068.657808830001</c:v>
                </c:pt>
                <c:pt idx="24">
                  <c:v>28622.464952639999</c:v>
                </c:pt>
                <c:pt idx="25">
                  <c:v>28915.060374820001</c:v>
                </c:pt>
                <c:pt idx="26">
                  <c:v>29071.740100790001</c:v>
                </c:pt>
                <c:pt idx="27">
                  <c:v>29736.231041682098</c:v>
                </c:pt>
                <c:pt idx="28">
                  <c:v>30204.2761480232</c:v>
                </c:pt>
                <c:pt idx="29">
                  <c:v>30489.058836006301</c:v>
                </c:pt>
                <c:pt idx="30">
                  <c:v>30082.466487555801</c:v>
                </c:pt>
                <c:pt idx="31">
                  <c:v>29712.7317988</c:v>
                </c:pt>
                <c:pt idx="32">
                  <c:v>30022.9575566684</c:v>
                </c:pt>
                <c:pt idx="33">
                  <c:v>29926.819816259998</c:v>
                </c:pt>
                <c:pt idx="34">
                  <c:v>30155.274445336301</c:v>
                </c:pt>
                <c:pt idx="35">
                  <c:v>30453.213588366798</c:v>
                </c:pt>
                <c:pt idx="36">
                  <c:v>30608.757164431499</c:v>
                </c:pt>
                <c:pt idx="37">
                  <c:v>30837.016794470001</c:v>
                </c:pt>
                <c:pt idx="38">
                  <c:v>31056.794995692599</c:v>
                </c:pt>
                <c:pt idx="39">
                  <c:v>31017.209675948201</c:v>
                </c:pt>
                <c:pt idx="40">
                  <c:v>31372.701088465499</c:v>
                </c:pt>
                <c:pt idx="41">
                  <c:v>31351.276249018101</c:v>
                </c:pt>
                <c:pt idx="42">
                  <c:v>31541.5781214751</c:v>
                </c:pt>
                <c:pt idx="43">
                  <c:v>31523.703295757303</c:v>
                </c:pt>
                <c:pt idx="44">
                  <c:v>31600.410940334899</c:v>
                </c:pt>
                <c:pt idx="45">
                  <c:v>31550.041304171198</c:v>
                </c:pt>
                <c:pt idx="46">
                  <c:v>31073.832345404</c:v>
                </c:pt>
                <c:pt idx="47">
                  <c:v>31056.054766843299</c:v>
                </c:pt>
                <c:pt idx="48">
                  <c:v>30747.920653039801</c:v>
                </c:pt>
                <c:pt idx="49">
                  <c:v>30798.116471336103</c:v>
                </c:pt>
                <c:pt idx="50">
                  <c:v>30272.761040489699</c:v>
                </c:pt>
                <c:pt idx="51">
                  <c:v>30422.760734236199</c:v>
                </c:pt>
                <c:pt idx="52">
                  <c:v>30155.598983177199</c:v>
                </c:pt>
                <c:pt idx="53">
                  <c:v>30152.217667084402</c:v>
                </c:pt>
                <c:pt idx="54">
                  <c:v>29337.252965449999</c:v>
                </c:pt>
                <c:pt idx="55">
                  <c:v>28972.641409619999</c:v>
                </c:pt>
                <c:pt idx="56">
                  <c:v>29273.27107187</c:v>
                </c:pt>
                <c:pt idx="57">
                  <c:v>29713.677393116101</c:v>
                </c:pt>
                <c:pt idx="58">
                  <c:v>30089.313108517399</c:v>
                </c:pt>
                <c:pt idx="59">
                  <c:v>29445.398325080001</c:v>
                </c:pt>
                <c:pt idx="60">
                  <c:v>29764.196473002103</c:v>
                </c:pt>
                <c:pt idx="61">
                  <c:v>30175.4055013457</c:v>
                </c:pt>
                <c:pt idx="62">
                  <c:v>30989.4649846641</c:v>
                </c:pt>
                <c:pt idx="63">
                  <c:v>31694.026501570399</c:v>
                </c:pt>
                <c:pt idx="64">
                  <c:v>31744.2556347516</c:v>
                </c:pt>
                <c:pt idx="65">
                  <c:v>32228.339507520101</c:v>
                </c:pt>
                <c:pt idx="66">
                  <c:v>32383.446461523799</c:v>
                </c:pt>
                <c:pt idx="67">
                  <c:v>32383.446461523799</c:v>
                </c:pt>
                <c:pt idx="68">
                  <c:v>31969.978764811698</c:v>
                </c:pt>
                <c:pt idx="69">
                  <c:v>32680.233260650002</c:v>
                </c:pt>
                <c:pt idx="70">
                  <c:v>32882.354175913104</c:v>
                </c:pt>
                <c:pt idx="71">
                  <c:v>28266.118312021899</c:v>
                </c:pt>
                <c:pt idx="72">
                  <c:v>29351.991667279399</c:v>
                </c:pt>
                <c:pt idx="73">
                  <c:v>30318.453315985298</c:v>
                </c:pt>
                <c:pt idx="74">
                  <c:v>30865.043617978601</c:v>
                </c:pt>
                <c:pt idx="75">
                  <c:v>31286.504952890598</c:v>
                </c:pt>
                <c:pt idx="76">
                  <c:v>31288.893378856999</c:v>
                </c:pt>
                <c:pt idx="77">
                  <c:v>31097.185818324902</c:v>
                </c:pt>
                <c:pt idx="78">
                  <c:v>30836.598315980365</c:v>
                </c:pt>
                <c:pt idx="79">
                  <c:v>31514.601062595029</c:v>
                </c:pt>
                <c:pt idx="80">
                  <c:v>31622.10465714175</c:v>
                </c:pt>
                <c:pt idx="81">
                  <c:v>31742.883324315972</c:v>
                </c:pt>
                <c:pt idx="82">
                  <c:v>31275.735812285588</c:v>
                </c:pt>
                <c:pt idx="83">
                  <c:v>31263.886245727688</c:v>
                </c:pt>
                <c:pt idx="84">
                  <c:v>31779.936913955567</c:v>
                </c:pt>
                <c:pt idx="85">
                  <c:v>31982.624305217603</c:v>
                </c:pt>
                <c:pt idx="86">
                  <c:v>32726.918826463181</c:v>
                </c:pt>
                <c:pt idx="87">
                  <c:v>33380.047730404302</c:v>
                </c:pt>
                <c:pt idx="88">
                  <c:v>33527.035040989991</c:v>
                </c:pt>
                <c:pt idx="89">
                  <c:v>32820.423834274785</c:v>
                </c:pt>
                <c:pt idx="90">
                  <c:v>32782.697596584134</c:v>
                </c:pt>
                <c:pt idx="91">
                  <c:v>32739.84491722603</c:v>
                </c:pt>
                <c:pt idx="92">
                  <c:v>32685.177115243114</c:v>
                </c:pt>
                <c:pt idx="93">
                  <c:v>32233.571146343886</c:v>
                </c:pt>
                <c:pt idx="94">
                  <c:v>29406.876149336174</c:v>
                </c:pt>
                <c:pt idx="95">
                  <c:v>29406.876149336174</c:v>
                </c:pt>
                <c:pt idx="96">
                  <c:v>29406.876149336174</c:v>
                </c:pt>
                <c:pt idx="97">
                  <c:v>28659.641102144564</c:v>
                </c:pt>
                <c:pt idx="98">
                  <c:v>27341.446452983117</c:v>
                </c:pt>
                <c:pt idx="99">
                  <c:v>28557.006099411312</c:v>
                </c:pt>
                <c:pt idx="100">
                  <c:v>28337.887489483233</c:v>
                </c:pt>
                <c:pt idx="101">
                  <c:v>27163.423958665051</c:v>
                </c:pt>
                <c:pt idx="102">
                  <c:v>27113.169948863255</c:v>
                </c:pt>
                <c:pt idx="103">
                  <c:v>27870.946172795833</c:v>
                </c:pt>
                <c:pt idx="104">
                  <c:v>27454.455407082834</c:v>
                </c:pt>
                <c:pt idx="105">
                  <c:v>28388.206984955956</c:v>
                </c:pt>
                <c:pt idx="106">
                  <c:v>28413.279255227604</c:v>
                </c:pt>
                <c:pt idx="107">
                  <c:v>28408.715704688446</c:v>
                </c:pt>
                <c:pt idx="108">
                  <c:v>28469.821917120044</c:v>
                </c:pt>
                <c:pt idx="109">
                  <c:v>28732.502281730889</c:v>
                </c:pt>
                <c:pt idx="110">
                  <c:v>29062.632282292292</c:v>
                </c:pt>
                <c:pt idx="111">
                  <c:v>29058.286002190682</c:v>
                </c:pt>
                <c:pt idx="112">
                  <c:v>28748.001138487412</c:v>
                </c:pt>
                <c:pt idx="113">
                  <c:v>28066.171122158597</c:v>
                </c:pt>
              </c:numCache>
              <c:extLst/>
            </c:numRef>
          </c:val>
          <c:extLst>
            <c:ext xmlns:c16="http://schemas.microsoft.com/office/drawing/2014/chart" uri="{C3380CC4-5D6E-409C-BE32-E72D297353CC}">
              <c16:uniqueId val="{00000002-DA4F-4FD1-BA1A-BC1EEA335780}"/>
            </c:ext>
          </c:extLst>
        </c:ser>
        <c:ser>
          <c:idx val="2"/>
          <c:order val="3"/>
          <c:tx>
            <c:strRef>
              <c:f>DATA_UUSI!$A$74</c:f>
              <c:strCache>
                <c:ptCount val="1"/>
                <c:pt idx="0">
                  <c:v>Lyhyen koron rahastot</c:v>
                </c:pt>
              </c:strCache>
            </c:strRef>
          </c:tx>
          <c:spPr>
            <a:solidFill>
              <a:srgbClr val="FFD600"/>
            </a:solidFill>
            <a:ln w="25400">
              <a:noFill/>
            </a:ln>
          </c:spPr>
          <c:cat>
            <c:numRef>
              <c:f>'DATA-LOOKUP'!$N$30:$DR$30</c:f>
              <c:numCache>
                <c:formatCode>m/d/yyyy</c:formatCode>
                <c:ptCount val="109"/>
                <c:pt idx="0">
                  <c:v>41943</c:v>
                </c:pt>
                <c:pt idx="1">
                  <c:v>41973</c:v>
                </c:pt>
                <c:pt idx="2">
                  <c:v>42004</c:v>
                </c:pt>
                <c:pt idx="3">
                  <c:v>42035</c:v>
                </c:pt>
                <c:pt idx="4">
                  <c:v>42063</c:v>
                </c:pt>
                <c:pt idx="5">
                  <c:v>42094</c:v>
                </c:pt>
                <c:pt idx="6">
                  <c:v>42124</c:v>
                </c:pt>
                <c:pt idx="7">
                  <c:v>42155</c:v>
                </c:pt>
                <c:pt idx="8">
                  <c:v>42185</c:v>
                </c:pt>
                <c:pt idx="9">
                  <c:v>42216</c:v>
                </c:pt>
                <c:pt idx="10">
                  <c:v>42247</c:v>
                </c:pt>
                <c:pt idx="11">
                  <c:v>42277</c:v>
                </c:pt>
                <c:pt idx="12">
                  <c:v>42308</c:v>
                </c:pt>
                <c:pt idx="13">
                  <c:v>42338</c:v>
                </c:pt>
                <c:pt idx="14">
                  <c:v>42369</c:v>
                </c:pt>
                <c:pt idx="15">
                  <c:v>42400</c:v>
                </c:pt>
                <c:pt idx="16">
                  <c:v>42429</c:v>
                </c:pt>
                <c:pt idx="17">
                  <c:v>42460</c:v>
                </c:pt>
                <c:pt idx="18">
                  <c:v>42490</c:v>
                </c:pt>
                <c:pt idx="19">
                  <c:v>42521</c:v>
                </c:pt>
                <c:pt idx="20">
                  <c:v>42551</c:v>
                </c:pt>
                <c:pt idx="21">
                  <c:v>42582</c:v>
                </c:pt>
                <c:pt idx="22">
                  <c:v>42613</c:v>
                </c:pt>
                <c:pt idx="23">
                  <c:v>42643</c:v>
                </c:pt>
                <c:pt idx="24">
                  <c:v>42674</c:v>
                </c:pt>
                <c:pt idx="25">
                  <c:v>42704</c:v>
                </c:pt>
                <c:pt idx="26">
                  <c:v>42735</c:v>
                </c:pt>
                <c:pt idx="27">
                  <c:v>42766</c:v>
                </c:pt>
                <c:pt idx="28">
                  <c:v>42794</c:v>
                </c:pt>
                <c:pt idx="29">
                  <c:v>42825</c:v>
                </c:pt>
                <c:pt idx="30">
                  <c:v>42855</c:v>
                </c:pt>
                <c:pt idx="31">
                  <c:v>42886</c:v>
                </c:pt>
                <c:pt idx="32">
                  <c:v>42916</c:v>
                </c:pt>
                <c:pt idx="33">
                  <c:v>42947</c:v>
                </c:pt>
                <c:pt idx="34">
                  <c:v>42978</c:v>
                </c:pt>
                <c:pt idx="35">
                  <c:v>43008</c:v>
                </c:pt>
                <c:pt idx="36">
                  <c:v>43039</c:v>
                </c:pt>
                <c:pt idx="37">
                  <c:v>43069</c:v>
                </c:pt>
                <c:pt idx="38">
                  <c:v>43100</c:v>
                </c:pt>
                <c:pt idx="39">
                  <c:v>43131</c:v>
                </c:pt>
                <c:pt idx="40">
                  <c:v>43159</c:v>
                </c:pt>
                <c:pt idx="41">
                  <c:v>43190</c:v>
                </c:pt>
                <c:pt idx="42">
                  <c:v>43220</c:v>
                </c:pt>
                <c:pt idx="43">
                  <c:v>43251</c:v>
                </c:pt>
                <c:pt idx="44">
                  <c:v>43281</c:v>
                </c:pt>
                <c:pt idx="45">
                  <c:v>43312</c:v>
                </c:pt>
                <c:pt idx="46">
                  <c:v>43343</c:v>
                </c:pt>
                <c:pt idx="47">
                  <c:v>43373</c:v>
                </c:pt>
                <c:pt idx="48">
                  <c:v>43404</c:v>
                </c:pt>
                <c:pt idx="49">
                  <c:v>43434</c:v>
                </c:pt>
                <c:pt idx="50">
                  <c:v>43465</c:v>
                </c:pt>
                <c:pt idx="51">
                  <c:v>43496</c:v>
                </c:pt>
                <c:pt idx="52">
                  <c:v>43524</c:v>
                </c:pt>
                <c:pt idx="53">
                  <c:v>43555</c:v>
                </c:pt>
                <c:pt idx="54">
                  <c:v>43585</c:v>
                </c:pt>
                <c:pt idx="55">
                  <c:v>43616</c:v>
                </c:pt>
                <c:pt idx="56">
                  <c:v>43646</c:v>
                </c:pt>
                <c:pt idx="57">
                  <c:v>43677</c:v>
                </c:pt>
                <c:pt idx="58">
                  <c:v>43708</c:v>
                </c:pt>
                <c:pt idx="59">
                  <c:v>43738</c:v>
                </c:pt>
                <c:pt idx="60">
                  <c:v>43769</c:v>
                </c:pt>
                <c:pt idx="61">
                  <c:v>43799</c:v>
                </c:pt>
                <c:pt idx="62">
                  <c:v>43830</c:v>
                </c:pt>
                <c:pt idx="63">
                  <c:v>43861</c:v>
                </c:pt>
                <c:pt idx="64">
                  <c:v>43890</c:v>
                </c:pt>
                <c:pt idx="65">
                  <c:v>43921</c:v>
                </c:pt>
                <c:pt idx="66">
                  <c:v>43951</c:v>
                </c:pt>
                <c:pt idx="67">
                  <c:v>43982</c:v>
                </c:pt>
                <c:pt idx="68">
                  <c:v>44012</c:v>
                </c:pt>
                <c:pt idx="69">
                  <c:v>44043</c:v>
                </c:pt>
                <c:pt idx="70">
                  <c:v>44074</c:v>
                </c:pt>
                <c:pt idx="71">
                  <c:v>44104</c:v>
                </c:pt>
                <c:pt idx="72">
                  <c:v>44135</c:v>
                </c:pt>
                <c:pt idx="73">
                  <c:v>44165</c:v>
                </c:pt>
                <c:pt idx="74">
                  <c:v>44196</c:v>
                </c:pt>
                <c:pt idx="75">
                  <c:v>44227</c:v>
                </c:pt>
                <c:pt idx="76">
                  <c:v>44255</c:v>
                </c:pt>
                <c:pt idx="77">
                  <c:v>44286</c:v>
                </c:pt>
                <c:pt idx="78">
                  <c:v>44316</c:v>
                </c:pt>
                <c:pt idx="79">
                  <c:v>44347</c:v>
                </c:pt>
                <c:pt idx="80">
                  <c:v>44377</c:v>
                </c:pt>
                <c:pt idx="81">
                  <c:v>44408</c:v>
                </c:pt>
                <c:pt idx="82">
                  <c:v>44439</c:v>
                </c:pt>
                <c:pt idx="83">
                  <c:v>44469</c:v>
                </c:pt>
                <c:pt idx="84">
                  <c:v>44500</c:v>
                </c:pt>
                <c:pt idx="85">
                  <c:v>44530</c:v>
                </c:pt>
                <c:pt idx="86">
                  <c:v>44561</c:v>
                </c:pt>
                <c:pt idx="87">
                  <c:v>44592</c:v>
                </c:pt>
                <c:pt idx="88">
                  <c:v>44620</c:v>
                </c:pt>
                <c:pt idx="89">
                  <c:v>44651</c:v>
                </c:pt>
                <c:pt idx="90">
                  <c:v>44681</c:v>
                </c:pt>
                <c:pt idx="91">
                  <c:v>44712</c:v>
                </c:pt>
                <c:pt idx="92">
                  <c:v>44742</c:v>
                </c:pt>
                <c:pt idx="93">
                  <c:v>44773</c:v>
                </c:pt>
                <c:pt idx="94">
                  <c:v>44804</c:v>
                </c:pt>
                <c:pt idx="95">
                  <c:v>44834</c:v>
                </c:pt>
                <c:pt idx="96">
                  <c:v>44865</c:v>
                </c:pt>
                <c:pt idx="97">
                  <c:v>44895</c:v>
                </c:pt>
                <c:pt idx="98">
                  <c:v>44926</c:v>
                </c:pt>
                <c:pt idx="99">
                  <c:v>44957</c:v>
                </c:pt>
                <c:pt idx="100">
                  <c:v>44985</c:v>
                </c:pt>
                <c:pt idx="101">
                  <c:v>45016</c:v>
                </c:pt>
                <c:pt idx="102">
                  <c:v>45046</c:v>
                </c:pt>
                <c:pt idx="103">
                  <c:v>45077</c:v>
                </c:pt>
                <c:pt idx="104">
                  <c:v>45107</c:v>
                </c:pt>
                <c:pt idx="105">
                  <c:v>45138</c:v>
                </c:pt>
                <c:pt idx="106">
                  <c:v>45169</c:v>
                </c:pt>
                <c:pt idx="107">
                  <c:v>45199</c:v>
                </c:pt>
                <c:pt idx="108">
                  <c:v>45230</c:v>
                </c:pt>
              </c:numCache>
              <c:extLst/>
            </c:numRef>
          </c:cat>
          <c:val>
            <c:numRef>
              <c:f>('DATA-LOOKUP'!$H$34:$DL$34,'DATA-LOOKUP'!$DN$34:$DR$34)</c:f>
              <c:numCache>
                <c:formatCode>#\ ##0.0</c:formatCode>
                <c:ptCount val="114"/>
                <c:pt idx="0">
                  <c:v>11476.92695739</c:v>
                </c:pt>
                <c:pt idx="1">
                  <c:v>11115.42649613</c:v>
                </c:pt>
                <c:pt idx="2">
                  <c:v>11062.21571636</c:v>
                </c:pt>
                <c:pt idx="3">
                  <c:v>11248.800373290002</c:v>
                </c:pt>
                <c:pt idx="4">
                  <c:v>11723.79092967</c:v>
                </c:pt>
                <c:pt idx="5">
                  <c:v>11483.732357069999</c:v>
                </c:pt>
                <c:pt idx="6">
                  <c:v>11845.143943859999</c:v>
                </c:pt>
                <c:pt idx="7">
                  <c:v>12061.998961139998</c:v>
                </c:pt>
                <c:pt idx="8">
                  <c:v>12440.24630812</c:v>
                </c:pt>
                <c:pt idx="9">
                  <c:v>12275.631589429999</c:v>
                </c:pt>
                <c:pt idx="10">
                  <c:v>12563.950295559998</c:v>
                </c:pt>
                <c:pt idx="11">
                  <c:v>13360.43693672</c:v>
                </c:pt>
                <c:pt idx="12">
                  <c:v>13768.033031090001</c:v>
                </c:pt>
                <c:pt idx="13">
                  <c:v>14164.651833510001</c:v>
                </c:pt>
                <c:pt idx="14">
                  <c:v>13855.998085680001</c:v>
                </c:pt>
                <c:pt idx="15">
                  <c:v>13833.492478870001</c:v>
                </c:pt>
                <c:pt idx="16">
                  <c:v>13629.05190629</c:v>
                </c:pt>
                <c:pt idx="17">
                  <c:v>13411.2858741</c:v>
                </c:pt>
                <c:pt idx="18">
                  <c:v>12985.492181600001</c:v>
                </c:pt>
                <c:pt idx="19">
                  <c:v>12849.236980809999</c:v>
                </c:pt>
                <c:pt idx="20">
                  <c:v>12781.79214066</c:v>
                </c:pt>
                <c:pt idx="21">
                  <c:v>12699.962398719999</c:v>
                </c:pt>
                <c:pt idx="22">
                  <c:v>12661.601461370001</c:v>
                </c:pt>
                <c:pt idx="23">
                  <c:v>12598.1934248</c:v>
                </c:pt>
                <c:pt idx="24">
                  <c:v>12813.55414109</c:v>
                </c:pt>
                <c:pt idx="25">
                  <c:v>13071.8270285</c:v>
                </c:pt>
                <c:pt idx="26">
                  <c:v>13416.400179729999</c:v>
                </c:pt>
                <c:pt idx="27">
                  <c:v>13483.4471795101</c:v>
                </c:pt>
                <c:pt idx="28">
                  <c:v>13346.555229957899</c:v>
                </c:pt>
                <c:pt idx="29">
                  <c:v>13316.4197834604</c:v>
                </c:pt>
                <c:pt idx="30">
                  <c:v>13408.0325832326</c:v>
                </c:pt>
                <c:pt idx="31">
                  <c:v>13652.97064001</c:v>
                </c:pt>
                <c:pt idx="32">
                  <c:v>13770.043219884399</c:v>
                </c:pt>
                <c:pt idx="33">
                  <c:v>13612.985270680001</c:v>
                </c:pt>
                <c:pt idx="34">
                  <c:v>14028.330942101102</c:v>
                </c:pt>
                <c:pt idx="35">
                  <c:v>14348.183657035101</c:v>
                </c:pt>
                <c:pt idx="36">
                  <c:v>14480.4862835406</c:v>
                </c:pt>
                <c:pt idx="37">
                  <c:v>14639.892433479999</c:v>
                </c:pt>
                <c:pt idx="38">
                  <c:v>14818.142775013201</c:v>
                </c:pt>
                <c:pt idx="39">
                  <c:v>15127.202051960699</c:v>
                </c:pt>
                <c:pt idx="40">
                  <c:v>15113.293245593</c:v>
                </c:pt>
                <c:pt idx="41">
                  <c:v>14515.221490247201</c:v>
                </c:pt>
                <c:pt idx="42">
                  <c:v>14403.303727065599</c:v>
                </c:pt>
                <c:pt idx="43">
                  <c:v>14308.779008580001</c:v>
                </c:pt>
                <c:pt idx="44">
                  <c:v>14173.808327463101</c:v>
                </c:pt>
                <c:pt idx="45">
                  <c:v>13911.1270527708</c:v>
                </c:pt>
                <c:pt idx="46">
                  <c:v>14142.3055715018</c:v>
                </c:pt>
                <c:pt idx="47">
                  <c:v>13949.0153924676</c:v>
                </c:pt>
                <c:pt idx="48">
                  <c:v>13852.7392663184</c:v>
                </c:pt>
                <c:pt idx="49">
                  <c:v>14290.001850275299</c:v>
                </c:pt>
                <c:pt idx="50">
                  <c:v>14355.1730944929</c:v>
                </c:pt>
                <c:pt idx="51">
                  <c:v>14472.603523191201</c:v>
                </c:pt>
                <c:pt idx="52">
                  <c:v>14311.4770248481</c:v>
                </c:pt>
                <c:pt idx="53">
                  <c:v>13938.3410396749</c:v>
                </c:pt>
                <c:pt idx="54">
                  <c:v>13936.656269159999</c:v>
                </c:pt>
                <c:pt idx="55">
                  <c:v>13693.544283629999</c:v>
                </c:pt>
                <c:pt idx="56">
                  <c:v>13952.08395097</c:v>
                </c:pt>
                <c:pt idx="57">
                  <c:v>13842.594406510001</c:v>
                </c:pt>
                <c:pt idx="58">
                  <c:v>13828.5263299085</c:v>
                </c:pt>
                <c:pt idx="59">
                  <c:v>13776.68753189</c:v>
                </c:pt>
                <c:pt idx="60">
                  <c:v>14195.0324416534</c:v>
                </c:pt>
                <c:pt idx="61">
                  <c:v>14594.5669215574</c:v>
                </c:pt>
                <c:pt idx="62">
                  <c:v>14834.381448043101</c:v>
                </c:pt>
                <c:pt idx="63">
                  <c:v>15114.193462041299</c:v>
                </c:pt>
                <c:pt idx="64">
                  <c:v>15419.423441106701</c:v>
                </c:pt>
                <c:pt idx="65">
                  <c:v>15216.2819545859</c:v>
                </c:pt>
                <c:pt idx="66">
                  <c:v>15086.7034946434</c:v>
                </c:pt>
                <c:pt idx="67">
                  <c:v>15086.7034946434</c:v>
                </c:pt>
                <c:pt idx="68">
                  <c:v>15057.6273451425</c:v>
                </c:pt>
                <c:pt idx="69">
                  <c:v>15129.608889719999</c:v>
                </c:pt>
                <c:pt idx="70">
                  <c:v>15308.001338219601</c:v>
                </c:pt>
                <c:pt idx="71">
                  <c:v>13325.315858335</c:v>
                </c:pt>
                <c:pt idx="72">
                  <c:v>12729.665357674401</c:v>
                </c:pt>
                <c:pt idx="73">
                  <c:v>13347.778724179099</c:v>
                </c:pt>
                <c:pt idx="74">
                  <c:v>13428.336996656601</c:v>
                </c:pt>
                <c:pt idx="75">
                  <c:v>13854.258800271</c:v>
                </c:pt>
                <c:pt idx="76">
                  <c:v>13937.2836472156</c:v>
                </c:pt>
                <c:pt idx="77">
                  <c:v>13988.4432507124</c:v>
                </c:pt>
                <c:pt idx="78">
                  <c:v>14175.116168549033</c:v>
                </c:pt>
                <c:pt idx="79">
                  <c:v>14404.411927842353</c:v>
                </c:pt>
                <c:pt idx="80">
                  <c:v>15077.076385731851</c:v>
                </c:pt>
                <c:pt idx="81">
                  <c:v>15335.85309307518</c:v>
                </c:pt>
                <c:pt idx="82">
                  <c:v>15602.212120934057</c:v>
                </c:pt>
                <c:pt idx="83">
                  <c:v>16049.934170675624</c:v>
                </c:pt>
                <c:pt idx="84">
                  <c:v>16277.278186648713</c:v>
                </c:pt>
                <c:pt idx="85">
                  <c:v>16957.481209405483</c:v>
                </c:pt>
                <c:pt idx="86">
                  <c:v>17496.203781689863</c:v>
                </c:pt>
                <c:pt idx="87">
                  <c:v>17999.512989026425</c:v>
                </c:pt>
                <c:pt idx="88">
                  <c:v>18338.134019950288</c:v>
                </c:pt>
                <c:pt idx="89">
                  <c:v>18280.938484359631</c:v>
                </c:pt>
                <c:pt idx="90">
                  <c:v>18620.890545821465</c:v>
                </c:pt>
                <c:pt idx="91">
                  <c:v>18467.618357600717</c:v>
                </c:pt>
                <c:pt idx="92">
                  <c:v>18700.018415123024</c:v>
                </c:pt>
                <c:pt idx="93">
                  <c:v>18459.650420620259</c:v>
                </c:pt>
                <c:pt idx="94">
                  <c:v>17926.103331810413</c:v>
                </c:pt>
                <c:pt idx="95">
                  <c:v>17926.103331810413</c:v>
                </c:pt>
                <c:pt idx="96">
                  <c:v>17926.103331810413</c:v>
                </c:pt>
                <c:pt idx="97">
                  <c:v>16654.595337705989</c:v>
                </c:pt>
                <c:pt idx="98">
                  <c:v>15476.412401216017</c:v>
                </c:pt>
                <c:pt idx="99">
                  <c:v>15679.845444845147</c:v>
                </c:pt>
                <c:pt idx="100">
                  <c:v>15734.278805343669</c:v>
                </c:pt>
                <c:pt idx="101">
                  <c:v>15052.266248074406</c:v>
                </c:pt>
                <c:pt idx="102">
                  <c:v>14359.357745238825</c:v>
                </c:pt>
                <c:pt idx="103">
                  <c:v>14161.114299760591</c:v>
                </c:pt>
                <c:pt idx="104">
                  <c:v>14205.596933499968</c:v>
                </c:pt>
                <c:pt idx="105">
                  <c:v>14105.334646885669</c:v>
                </c:pt>
                <c:pt idx="106">
                  <c:v>14568.205351917695</c:v>
                </c:pt>
                <c:pt idx="107">
                  <c:v>14661.540032878145</c:v>
                </c:pt>
                <c:pt idx="108">
                  <c:v>15173.846227155405</c:v>
                </c:pt>
                <c:pt idx="109">
                  <c:v>15369.189504426999</c:v>
                </c:pt>
                <c:pt idx="110">
                  <c:v>15673.218987665627</c:v>
                </c:pt>
                <c:pt idx="111">
                  <c:v>15887.615117496913</c:v>
                </c:pt>
                <c:pt idx="112">
                  <c:v>16401.512638822587</c:v>
                </c:pt>
                <c:pt idx="113">
                  <c:v>16360.020656409884</c:v>
                </c:pt>
              </c:numCache>
              <c:extLst/>
            </c:numRef>
          </c:val>
          <c:extLst>
            <c:ext xmlns:c16="http://schemas.microsoft.com/office/drawing/2014/chart" uri="{C3380CC4-5D6E-409C-BE32-E72D297353CC}">
              <c16:uniqueId val="{00000003-DA4F-4FD1-BA1A-BC1EEA335780}"/>
            </c:ext>
          </c:extLst>
        </c:ser>
        <c:ser>
          <c:idx val="3"/>
          <c:order val="4"/>
          <c:tx>
            <c:strRef>
              <c:f>DATA_UUSI!$A$75</c:f>
              <c:strCache>
                <c:ptCount val="1"/>
                <c:pt idx="0">
                  <c:v>Muut rahastot</c:v>
                </c:pt>
              </c:strCache>
            </c:strRef>
          </c:tx>
          <c:spPr>
            <a:solidFill>
              <a:srgbClr val="F4B5D3"/>
            </a:solidFill>
            <a:ln w="25400">
              <a:noFill/>
            </a:ln>
          </c:spPr>
          <c:cat>
            <c:numRef>
              <c:f>'DATA-LOOKUP'!$N$30:$DR$30</c:f>
              <c:numCache>
                <c:formatCode>m/d/yyyy</c:formatCode>
                <c:ptCount val="109"/>
                <c:pt idx="0">
                  <c:v>41943</c:v>
                </c:pt>
                <c:pt idx="1">
                  <c:v>41973</c:v>
                </c:pt>
                <c:pt idx="2">
                  <c:v>42004</c:v>
                </c:pt>
                <c:pt idx="3">
                  <c:v>42035</c:v>
                </c:pt>
                <c:pt idx="4">
                  <c:v>42063</c:v>
                </c:pt>
                <c:pt idx="5">
                  <c:v>42094</c:v>
                </c:pt>
                <c:pt idx="6">
                  <c:v>42124</c:v>
                </c:pt>
                <c:pt idx="7">
                  <c:v>42155</c:v>
                </c:pt>
                <c:pt idx="8">
                  <c:v>42185</c:v>
                </c:pt>
                <c:pt idx="9">
                  <c:v>42216</c:v>
                </c:pt>
                <c:pt idx="10">
                  <c:v>42247</c:v>
                </c:pt>
                <c:pt idx="11">
                  <c:v>42277</c:v>
                </c:pt>
                <c:pt idx="12">
                  <c:v>42308</c:v>
                </c:pt>
                <c:pt idx="13">
                  <c:v>42338</c:v>
                </c:pt>
                <c:pt idx="14">
                  <c:v>42369</c:v>
                </c:pt>
                <c:pt idx="15">
                  <c:v>42400</c:v>
                </c:pt>
                <c:pt idx="16">
                  <c:v>42429</c:v>
                </c:pt>
                <c:pt idx="17">
                  <c:v>42460</c:v>
                </c:pt>
                <c:pt idx="18">
                  <c:v>42490</c:v>
                </c:pt>
                <c:pt idx="19">
                  <c:v>42521</c:v>
                </c:pt>
                <c:pt idx="20">
                  <c:v>42551</c:v>
                </c:pt>
                <c:pt idx="21">
                  <c:v>42582</c:v>
                </c:pt>
                <c:pt idx="22">
                  <c:v>42613</c:v>
                </c:pt>
                <c:pt idx="23">
                  <c:v>42643</c:v>
                </c:pt>
                <c:pt idx="24">
                  <c:v>42674</c:v>
                </c:pt>
                <c:pt idx="25">
                  <c:v>42704</c:v>
                </c:pt>
                <c:pt idx="26">
                  <c:v>42735</c:v>
                </c:pt>
                <c:pt idx="27">
                  <c:v>42766</c:v>
                </c:pt>
                <c:pt idx="28">
                  <c:v>42794</c:v>
                </c:pt>
                <c:pt idx="29">
                  <c:v>42825</c:v>
                </c:pt>
                <c:pt idx="30">
                  <c:v>42855</c:v>
                </c:pt>
                <c:pt idx="31">
                  <c:v>42886</c:v>
                </c:pt>
                <c:pt idx="32">
                  <c:v>42916</c:v>
                </c:pt>
                <c:pt idx="33">
                  <c:v>42947</c:v>
                </c:pt>
                <c:pt idx="34">
                  <c:v>42978</c:v>
                </c:pt>
                <c:pt idx="35">
                  <c:v>43008</c:v>
                </c:pt>
                <c:pt idx="36">
                  <c:v>43039</c:v>
                </c:pt>
                <c:pt idx="37">
                  <c:v>43069</c:v>
                </c:pt>
                <c:pt idx="38">
                  <c:v>43100</c:v>
                </c:pt>
                <c:pt idx="39">
                  <c:v>43131</c:v>
                </c:pt>
                <c:pt idx="40">
                  <c:v>43159</c:v>
                </c:pt>
                <c:pt idx="41">
                  <c:v>43190</c:v>
                </c:pt>
                <c:pt idx="42">
                  <c:v>43220</c:v>
                </c:pt>
                <c:pt idx="43">
                  <c:v>43251</c:v>
                </c:pt>
                <c:pt idx="44">
                  <c:v>43281</c:v>
                </c:pt>
                <c:pt idx="45">
                  <c:v>43312</c:v>
                </c:pt>
                <c:pt idx="46">
                  <c:v>43343</c:v>
                </c:pt>
                <c:pt idx="47">
                  <c:v>43373</c:v>
                </c:pt>
                <c:pt idx="48">
                  <c:v>43404</c:v>
                </c:pt>
                <c:pt idx="49">
                  <c:v>43434</c:v>
                </c:pt>
                <c:pt idx="50">
                  <c:v>43465</c:v>
                </c:pt>
                <c:pt idx="51">
                  <c:v>43496</c:v>
                </c:pt>
                <c:pt idx="52">
                  <c:v>43524</c:v>
                </c:pt>
                <c:pt idx="53">
                  <c:v>43555</c:v>
                </c:pt>
                <c:pt idx="54">
                  <c:v>43585</c:v>
                </c:pt>
                <c:pt idx="55">
                  <c:v>43616</c:v>
                </c:pt>
                <c:pt idx="56">
                  <c:v>43646</c:v>
                </c:pt>
                <c:pt idx="57">
                  <c:v>43677</c:v>
                </c:pt>
                <c:pt idx="58">
                  <c:v>43708</c:v>
                </c:pt>
                <c:pt idx="59">
                  <c:v>43738</c:v>
                </c:pt>
                <c:pt idx="60">
                  <c:v>43769</c:v>
                </c:pt>
                <c:pt idx="61">
                  <c:v>43799</c:v>
                </c:pt>
                <c:pt idx="62">
                  <c:v>43830</c:v>
                </c:pt>
                <c:pt idx="63">
                  <c:v>43861</c:v>
                </c:pt>
                <c:pt idx="64">
                  <c:v>43890</c:v>
                </c:pt>
                <c:pt idx="65">
                  <c:v>43921</c:v>
                </c:pt>
                <c:pt idx="66">
                  <c:v>43951</c:v>
                </c:pt>
                <c:pt idx="67">
                  <c:v>43982</c:v>
                </c:pt>
                <c:pt idx="68">
                  <c:v>44012</c:v>
                </c:pt>
                <c:pt idx="69">
                  <c:v>44043</c:v>
                </c:pt>
                <c:pt idx="70">
                  <c:v>44074</c:v>
                </c:pt>
                <c:pt idx="71">
                  <c:v>44104</c:v>
                </c:pt>
                <c:pt idx="72">
                  <c:v>44135</c:v>
                </c:pt>
                <c:pt idx="73">
                  <c:v>44165</c:v>
                </c:pt>
                <c:pt idx="74">
                  <c:v>44196</c:v>
                </c:pt>
                <c:pt idx="75">
                  <c:v>44227</c:v>
                </c:pt>
                <c:pt idx="76">
                  <c:v>44255</c:v>
                </c:pt>
                <c:pt idx="77">
                  <c:v>44286</c:v>
                </c:pt>
                <c:pt idx="78">
                  <c:v>44316</c:v>
                </c:pt>
                <c:pt idx="79">
                  <c:v>44347</c:v>
                </c:pt>
                <c:pt idx="80">
                  <c:v>44377</c:v>
                </c:pt>
                <c:pt idx="81">
                  <c:v>44408</c:v>
                </c:pt>
                <c:pt idx="82">
                  <c:v>44439</c:v>
                </c:pt>
                <c:pt idx="83">
                  <c:v>44469</c:v>
                </c:pt>
                <c:pt idx="84">
                  <c:v>44500</c:v>
                </c:pt>
                <c:pt idx="85">
                  <c:v>44530</c:v>
                </c:pt>
                <c:pt idx="86">
                  <c:v>44561</c:v>
                </c:pt>
                <c:pt idx="87">
                  <c:v>44592</c:v>
                </c:pt>
                <c:pt idx="88">
                  <c:v>44620</c:v>
                </c:pt>
                <c:pt idx="89">
                  <c:v>44651</c:v>
                </c:pt>
                <c:pt idx="90">
                  <c:v>44681</c:v>
                </c:pt>
                <c:pt idx="91">
                  <c:v>44712</c:v>
                </c:pt>
                <c:pt idx="92">
                  <c:v>44742</c:v>
                </c:pt>
                <c:pt idx="93">
                  <c:v>44773</c:v>
                </c:pt>
                <c:pt idx="94">
                  <c:v>44804</c:v>
                </c:pt>
                <c:pt idx="95">
                  <c:v>44834</c:v>
                </c:pt>
                <c:pt idx="96">
                  <c:v>44865</c:v>
                </c:pt>
                <c:pt idx="97">
                  <c:v>44895</c:v>
                </c:pt>
                <c:pt idx="98">
                  <c:v>44926</c:v>
                </c:pt>
                <c:pt idx="99">
                  <c:v>44957</c:v>
                </c:pt>
                <c:pt idx="100">
                  <c:v>44985</c:v>
                </c:pt>
                <c:pt idx="101">
                  <c:v>45016</c:v>
                </c:pt>
                <c:pt idx="102">
                  <c:v>45046</c:v>
                </c:pt>
                <c:pt idx="103">
                  <c:v>45077</c:v>
                </c:pt>
                <c:pt idx="104">
                  <c:v>45107</c:v>
                </c:pt>
                <c:pt idx="105">
                  <c:v>45138</c:v>
                </c:pt>
                <c:pt idx="106">
                  <c:v>45169</c:v>
                </c:pt>
                <c:pt idx="107">
                  <c:v>45199</c:v>
                </c:pt>
                <c:pt idx="108">
                  <c:v>45230</c:v>
                </c:pt>
              </c:numCache>
              <c:extLst/>
            </c:numRef>
          </c:cat>
          <c:val>
            <c:numRef>
              <c:f>('DATA-LOOKUP'!$H$35:$DL$35,'DATA-LOOKUP'!$DN$35:$DR$35)</c:f>
              <c:numCache>
                <c:formatCode>#\ ##0.0</c:formatCode>
                <c:ptCount val="114"/>
                <c:pt idx="0">
                  <c:v>1510.883474921</c:v>
                </c:pt>
                <c:pt idx="1">
                  <c:v>1639.4662947500001</c:v>
                </c:pt>
                <c:pt idx="2">
                  <c:v>1686.7224703299999</c:v>
                </c:pt>
                <c:pt idx="3">
                  <c:v>1741.4818045649999</c:v>
                </c:pt>
                <c:pt idx="4">
                  <c:v>1713.9269848540002</c:v>
                </c:pt>
                <c:pt idx="5">
                  <c:v>1717.1310670309999</c:v>
                </c:pt>
                <c:pt idx="6">
                  <c:v>1708.4577189189999</c:v>
                </c:pt>
                <c:pt idx="7">
                  <c:v>1733.9794294550002</c:v>
                </c:pt>
                <c:pt idx="8">
                  <c:v>1732.885046631</c:v>
                </c:pt>
                <c:pt idx="9">
                  <c:v>1758.7889685189998</c:v>
                </c:pt>
                <c:pt idx="10">
                  <c:v>1736.0322054024</c:v>
                </c:pt>
                <c:pt idx="11">
                  <c:v>1781.3272248399999</c:v>
                </c:pt>
                <c:pt idx="12">
                  <c:v>1764.435133512</c:v>
                </c:pt>
                <c:pt idx="13">
                  <c:v>1512.5462313570001</c:v>
                </c:pt>
                <c:pt idx="14">
                  <c:v>1678.8918434719999</c:v>
                </c:pt>
                <c:pt idx="15">
                  <c:v>1747.1306820139998</c:v>
                </c:pt>
                <c:pt idx="16">
                  <c:v>1721.982680822</c:v>
                </c:pt>
                <c:pt idx="17">
                  <c:v>1779.5457285590001</c:v>
                </c:pt>
                <c:pt idx="18">
                  <c:v>1600.749266042</c:v>
                </c:pt>
                <c:pt idx="19">
                  <c:v>1873.3276640629999</c:v>
                </c:pt>
                <c:pt idx="20">
                  <c:v>1944.899687203</c:v>
                </c:pt>
                <c:pt idx="21">
                  <c:v>2093.2453493859998</c:v>
                </c:pt>
                <c:pt idx="22">
                  <c:v>2143.1766207659998</c:v>
                </c:pt>
                <c:pt idx="23">
                  <c:v>2218.0622332090002</c:v>
                </c:pt>
                <c:pt idx="24">
                  <c:v>2375.9905393270001</c:v>
                </c:pt>
                <c:pt idx="25">
                  <c:v>2370.431060032</c:v>
                </c:pt>
                <c:pt idx="26">
                  <c:v>2442.8115747849997</c:v>
                </c:pt>
                <c:pt idx="27">
                  <c:v>2586.4737621362001</c:v>
                </c:pt>
                <c:pt idx="28">
                  <c:v>2609.3425111118004</c:v>
                </c:pt>
                <c:pt idx="29">
                  <c:v>2710.6210861109998</c:v>
                </c:pt>
                <c:pt idx="30">
                  <c:v>2805.4175806379999</c:v>
                </c:pt>
                <c:pt idx="31">
                  <c:v>2795.3753116539997</c:v>
                </c:pt>
                <c:pt idx="32">
                  <c:v>2924.8050502660999</c:v>
                </c:pt>
                <c:pt idx="33">
                  <c:v>3133.4416391499999</c:v>
                </c:pt>
                <c:pt idx="34">
                  <c:v>3189.6412936090996</c:v>
                </c:pt>
                <c:pt idx="35">
                  <c:v>3271.9160509081003</c:v>
                </c:pt>
                <c:pt idx="36">
                  <c:v>3339.7418506838999</c:v>
                </c:pt>
                <c:pt idx="37">
                  <c:v>3338.8652086729999</c:v>
                </c:pt>
                <c:pt idx="38">
                  <c:v>3421.4787444549997</c:v>
                </c:pt>
                <c:pt idx="39">
                  <c:v>3509.9820539289999</c:v>
                </c:pt>
                <c:pt idx="40">
                  <c:v>3596.9657338500001</c:v>
                </c:pt>
                <c:pt idx="41">
                  <c:v>3310.4060123200002</c:v>
                </c:pt>
                <c:pt idx="42">
                  <c:v>3831.3133028299999</c:v>
                </c:pt>
                <c:pt idx="43">
                  <c:v>3810.4201539400001</c:v>
                </c:pt>
                <c:pt idx="44">
                  <c:v>3955.07093123</c:v>
                </c:pt>
                <c:pt idx="45">
                  <c:v>4097.2408084199997</c:v>
                </c:pt>
                <c:pt idx="46">
                  <c:v>4086.43042754</c:v>
                </c:pt>
                <c:pt idx="47">
                  <c:v>4148.3817955499999</c:v>
                </c:pt>
                <c:pt idx="48">
                  <c:v>4225.0842171300001</c:v>
                </c:pt>
                <c:pt idx="49">
                  <c:v>4468.0226116700005</c:v>
                </c:pt>
                <c:pt idx="50">
                  <c:v>4477.1572090600002</c:v>
                </c:pt>
                <c:pt idx="51">
                  <c:v>4738.1113153100005</c:v>
                </c:pt>
                <c:pt idx="52">
                  <c:v>4798.1982337052004</c:v>
                </c:pt>
                <c:pt idx="53">
                  <c:v>4882.8164628900004</c:v>
                </c:pt>
                <c:pt idx="54">
                  <c:v>4963.4374191300003</c:v>
                </c:pt>
                <c:pt idx="55">
                  <c:v>4930.1454502899996</c:v>
                </c:pt>
                <c:pt idx="56">
                  <c:v>4984.5397129200001</c:v>
                </c:pt>
                <c:pt idx="57">
                  <c:v>5214.7073103000002</c:v>
                </c:pt>
                <c:pt idx="58">
                  <c:v>5247.4624241681004</c:v>
                </c:pt>
                <c:pt idx="59">
                  <c:v>5354.1177292499997</c:v>
                </c:pt>
                <c:pt idx="60">
                  <c:v>5506.0556293169002</c:v>
                </c:pt>
                <c:pt idx="61">
                  <c:v>5497.5738715844</c:v>
                </c:pt>
                <c:pt idx="62">
                  <c:v>5611.9180188156006</c:v>
                </c:pt>
                <c:pt idx="63">
                  <c:v>5754.6822577804005</c:v>
                </c:pt>
                <c:pt idx="64">
                  <c:v>5806.4292839079999</c:v>
                </c:pt>
                <c:pt idx="65">
                  <c:v>6119.1619405480005</c:v>
                </c:pt>
                <c:pt idx="66">
                  <c:v>6296.9969523858008</c:v>
                </c:pt>
                <c:pt idx="67">
                  <c:v>6296.9969523858008</c:v>
                </c:pt>
                <c:pt idx="68">
                  <c:v>6574.6227634287006</c:v>
                </c:pt>
                <c:pt idx="69">
                  <c:v>6807.6577284799996</c:v>
                </c:pt>
                <c:pt idx="70">
                  <c:v>6856.7289360006998</c:v>
                </c:pt>
                <c:pt idx="71">
                  <c:v>6785.9605888983006</c:v>
                </c:pt>
                <c:pt idx="72">
                  <c:v>6847.5931019970994</c:v>
                </c:pt>
                <c:pt idx="73">
                  <c:v>6851.5531723860995</c:v>
                </c:pt>
                <c:pt idx="74">
                  <c:v>6854.1241406690997</c:v>
                </c:pt>
                <c:pt idx="75">
                  <c:v>6859.5718155386003</c:v>
                </c:pt>
                <c:pt idx="76">
                  <c:v>6974.2324516221997</c:v>
                </c:pt>
                <c:pt idx="77">
                  <c:v>7064.7925522576998</c:v>
                </c:pt>
                <c:pt idx="78">
                  <c:v>7295.1200503433256</c:v>
                </c:pt>
                <c:pt idx="79">
                  <c:v>7341.8892052704223</c:v>
                </c:pt>
                <c:pt idx="80">
                  <c:v>7523.3723172890395</c:v>
                </c:pt>
                <c:pt idx="81">
                  <c:v>7805.4044833636299</c:v>
                </c:pt>
                <c:pt idx="82">
                  <c:v>7841.821612220001</c:v>
                </c:pt>
                <c:pt idx="83">
                  <c:v>7975.1056301259468</c:v>
                </c:pt>
                <c:pt idx="84">
                  <c:v>8112.864953033546</c:v>
                </c:pt>
                <c:pt idx="85">
                  <c:v>8540.109237294686</c:v>
                </c:pt>
                <c:pt idx="86">
                  <c:v>8707.8359582219855</c:v>
                </c:pt>
                <c:pt idx="87">
                  <c:v>9326.1330745084942</c:v>
                </c:pt>
                <c:pt idx="88">
                  <c:v>9458.4212310335988</c:v>
                </c:pt>
                <c:pt idx="89">
                  <c:v>9387.7437176522144</c:v>
                </c:pt>
                <c:pt idx="90">
                  <c:v>9802.5221090017894</c:v>
                </c:pt>
                <c:pt idx="91">
                  <c:v>9874.7394809167272</c:v>
                </c:pt>
                <c:pt idx="92">
                  <c:v>10052.693164396684</c:v>
                </c:pt>
                <c:pt idx="93">
                  <c:v>10398.261986067162</c:v>
                </c:pt>
                <c:pt idx="94">
                  <c:v>10550.420572936522</c:v>
                </c:pt>
                <c:pt idx="95">
                  <c:v>10550.420572936522</c:v>
                </c:pt>
                <c:pt idx="96">
                  <c:v>10543.930390366522</c:v>
                </c:pt>
                <c:pt idx="97">
                  <c:v>10670.496973529071</c:v>
                </c:pt>
                <c:pt idx="98">
                  <c:v>10887.296899684017</c:v>
                </c:pt>
                <c:pt idx="99">
                  <c:v>10848.132418451858</c:v>
                </c:pt>
                <c:pt idx="100">
                  <c:v>11041.81914988789</c:v>
                </c:pt>
                <c:pt idx="101">
                  <c:v>11189.984637005278</c:v>
                </c:pt>
                <c:pt idx="102">
                  <c:v>11344.380113432728</c:v>
                </c:pt>
                <c:pt idx="103">
                  <c:v>11251.077447483409</c:v>
                </c:pt>
                <c:pt idx="104">
                  <c:v>11394.426975295573</c:v>
                </c:pt>
                <c:pt idx="105">
                  <c:v>11573.914272734099</c:v>
                </c:pt>
                <c:pt idx="106">
                  <c:v>11518.135858659502</c:v>
                </c:pt>
                <c:pt idx="107">
                  <c:v>11401.895173583811</c:v>
                </c:pt>
                <c:pt idx="108">
                  <c:v>11326.297880000477</c:v>
                </c:pt>
                <c:pt idx="109">
                  <c:v>11185.673204471314</c:v>
                </c:pt>
                <c:pt idx="110">
                  <c:v>11060.78322923375</c:v>
                </c:pt>
                <c:pt idx="111">
                  <c:v>10051.377734741061</c:v>
                </c:pt>
                <c:pt idx="112">
                  <c:v>10830.265484275835</c:v>
                </c:pt>
                <c:pt idx="113">
                  <c:v>10930.928761629086</c:v>
                </c:pt>
              </c:numCache>
              <c:extLst/>
            </c:numRef>
          </c:val>
          <c:extLst>
            <c:ext xmlns:c16="http://schemas.microsoft.com/office/drawing/2014/chart" uri="{C3380CC4-5D6E-409C-BE32-E72D297353CC}">
              <c16:uniqueId val="{00000004-DA4F-4FD1-BA1A-BC1EEA335780}"/>
            </c:ext>
          </c:extLst>
        </c:ser>
        <c:dLbls>
          <c:showLegendKey val="0"/>
          <c:showVal val="0"/>
          <c:showCatName val="0"/>
          <c:showSerName val="0"/>
          <c:showPercent val="0"/>
          <c:showBubbleSize val="0"/>
        </c:dLbls>
        <c:axId val="1034907647"/>
        <c:axId val="1"/>
      </c:areaChart>
      <c:dateAx>
        <c:axId val="1034907647"/>
        <c:scaling>
          <c:orientation val="minMax"/>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12"/>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42308</c:v>
                </c:pt>
                <c:pt idx="1">
                  <c:v>42338</c:v>
                </c:pt>
                <c:pt idx="2">
                  <c:v>42369</c:v>
                </c:pt>
                <c:pt idx="3">
                  <c:v>42400</c:v>
                </c:pt>
                <c:pt idx="4">
                  <c:v>42429</c:v>
                </c:pt>
                <c:pt idx="5">
                  <c:v>42460</c:v>
                </c:pt>
                <c:pt idx="6">
                  <c:v>42490</c:v>
                </c:pt>
                <c:pt idx="7">
                  <c:v>42521</c:v>
                </c:pt>
                <c:pt idx="8">
                  <c:v>42551</c:v>
                </c:pt>
                <c:pt idx="9">
                  <c:v>42582</c:v>
                </c:pt>
                <c:pt idx="10">
                  <c:v>42613</c:v>
                </c:pt>
                <c:pt idx="11">
                  <c:v>42643</c:v>
                </c:pt>
                <c:pt idx="12">
                  <c:v>42674</c:v>
                </c:pt>
                <c:pt idx="13">
                  <c:v>42704</c:v>
                </c:pt>
                <c:pt idx="14">
                  <c:v>42735</c:v>
                </c:pt>
                <c:pt idx="15">
                  <c:v>42766</c:v>
                </c:pt>
                <c:pt idx="16">
                  <c:v>42794</c:v>
                </c:pt>
                <c:pt idx="17">
                  <c:v>42825</c:v>
                </c:pt>
                <c:pt idx="18">
                  <c:v>42855</c:v>
                </c:pt>
                <c:pt idx="19">
                  <c:v>42886</c:v>
                </c:pt>
                <c:pt idx="20">
                  <c:v>42916</c:v>
                </c:pt>
                <c:pt idx="21">
                  <c:v>42947</c:v>
                </c:pt>
                <c:pt idx="22">
                  <c:v>42978</c:v>
                </c:pt>
                <c:pt idx="23">
                  <c:v>43008</c:v>
                </c:pt>
                <c:pt idx="24">
                  <c:v>43039</c:v>
                </c:pt>
                <c:pt idx="25">
                  <c:v>43069</c:v>
                </c:pt>
                <c:pt idx="26">
                  <c:v>43100</c:v>
                </c:pt>
                <c:pt idx="27">
                  <c:v>43131</c:v>
                </c:pt>
                <c:pt idx="28">
                  <c:v>43159</c:v>
                </c:pt>
                <c:pt idx="29">
                  <c:v>43190</c:v>
                </c:pt>
                <c:pt idx="30">
                  <c:v>43220</c:v>
                </c:pt>
                <c:pt idx="31">
                  <c:v>43251</c:v>
                </c:pt>
                <c:pt idx="32">
                  <c:v>43281</c:v>
                </c:pt>
                <c:pt idx="33">
                  <c:v>43312</c:v>
                </c:pt>
                <c:pt idx="34">
                  <c:v>43343</c:v>
                </c:pt>
                <c:pt idx="35">
                  <c:v>43373</c:v>
                </c:pt>
                <c:pt idx="36">
                  <c:v>43404</c:v>
                </c:pt>
                <c:pt idx="37">
                  <c:v>43434</c:v>
                </c:pt>
                <c:pt idx="38">
                  <c:v>43465</c:v>
                </c:pt>
                <c:pt idx="39">
                  <c:v>43496</c:v>
                </c:pt>
                <c:pt idx="40">
                  <c:v>43524</c:v>
                </c:pt>
                <c:pt idx="41">
                  <c:v>43555</c:v>
                </c:pt>
                <c:pt idx="42">
                  <c:v>43585</c:v>
                </c:pt>
                <c:pt idx="43">
                  <c:v>43616</c:v>
                </c:pt>
                <c:pt idx="44">
                  <c:v>43646</c:v>
                </c:pt>
                <c:pt idx="45">
                  <c:v>43677</c:v>
                </c:pt>
                <c:pt idx="46">
                  <c:v>43708</c:v>
                </c:pt>
                <c:pt idx="47">
                  <c:v>43738</c:v>
                </c:pt>
                <c:pt idx="48">
                  <c:v>43769</c:v>
                </c:pt>
                <c:pt idx="49">
                  <c:v>43799</c:v>
                </c:pt>
                <c:pt idx="50">
                  <c:v>43830</c:v>
                </c:pt>
                <c:pt idx="51">
                  <c:v>43861</c:v>
                </c:pt>
                <c:pt idx="52">
                  <c:v>43890</c:v>
                </c:pt>
                <c:pt idx="53">
                  <c:v>43921</c:v>
                </c:pt>
                <c:pt idx="54">
                  <c:v>43951</c:v>
                </c:pt>
                <c:pt idx="55">
                  <c:v>43982</c:v>
                </c:pt>
                <c:pt idx="56">
                  <c:v>44012</c:v>
                </c:pt>
                <c:pt idx="57">
                  <c:v>44043</c:v>
                </c:pt>
                <c:pt idx="58">
                  <c:v>44074</c:v>
                </c:pt>
                <c:pt idx="59">
                  <c:v>44104</c:v>
                </c:pt>
                <c:pt idx="60">
                  <c:v>44135</c:v>
                </c:pt>
                <c:pt idx="61">
                  <c:v>44165</c:v>
                </c:pt>
                <c:pt idx="62">
                  <c:v>44196</c:v>
                </c:pt>
                <c:pt idx="63">
                  <c:v>44227</c:v>
                </c:pt>
                <c:pt idx="64">
                  <c:v>44255</c:v>
                </c:pt>
                <c:pt idx="65">
                  <c:v>44286</c:v>
                </c:pt>
                <c:pt idx="66">
                  <c:v>44316</c:v>
                </c:pt>
                <c:pt idx="67">
                  <c:v>44347</c:v>
                </c:pt>
                <c:pt idx="68">
                  <c:v>44377</c:v>
                </c:pt>
                <c:pt idx="69">
                  <c:v>44408</c:v>
                </c:pt>
                <c:pt idx="70">
                  <c:v>44439</c:v>
                </c:pt>
                <c:pt idx="71">
                  <c:v>44469</c:v>
                </c:pt>
                <c:pt idx="72">
                  <c:v>44500</c:v>
                </c:pt>
                <c:pt idx="73">
                  <c:v>44530</c:v>
                </c:pt>
                <c:pt idx="74">
                  <c:v>44561</c:v>
                </c:pt>
                <c:pt idx="75">
                  <c:v>44592</c:v>
                </c:pt>
                <c:pt idx="76">
                  <c:v>44620</c:v>
                </c:pt>
                <c:pt idx="77">
                  <c:v>44651</c:v>
                </c:pt>
                <c:pt idx="78">
                  <c:v>44681</c:v>
                </c:pt>
                <c:pt idx="79">
                  <c:v>44712</c:v>
                </c:pt>
                <c:pt idx="80">
                  <c:v>44742</c:v>
                </c:pt>
                <c:pt idx="81">
                  <c:v>44773</c:v>
                </c:pt>
                <c:pt idx="82">
                  <c:v>44804</c:v>
                </c:pt>
                <c:pt idx="83">
                  <c:v>44834</c:v>
                </c:pt>
                <c:pt idx="84">
                  <c:v>44865</c:v>
                </c:pt>
                <c:pt idx="85">
                  <c:v>44895</c:v>
                </c:pt>
                <c:pt idx="86">
                  <c:v>44926</c:v>
                </c:pt>
                <c:pt idx="87">
                  <c:v>44957</c:v>
                </c:pt>
                <c:pt idx="88">
                  <c:v>44985</c:v>
                </c:pt>
                <c:pt idx="89">
                  <c:v>45016</c:v>
                </c:pt>
                <c:pt idx="90">
                  <c:v>45046</c:v>
                </c:pt>
                <c:pt idx="91">
                  <c:v>45077</c:v>
                </c:pt>
                <c:pt idx="92">
                  <c:v>45107</c:v>
                </c:pt>
                <c:pt idx="93">
                  <c:v>45138</c:v>
                </c:pt>
                <c:pt idx="94">
                  <c:v>45169</c:v>
                </c:pt>
                <c:pt idx="95">
                  <c:v>45199</c:v>
                </c:pt>
                <c:pt idx="96">
                  <c:v>45230</c:v>
                </c:pt>
                <c:pt idx="97">
                  <c:v>45260</c:v>
                </c:pt>
                <c:pt idx="98">
                  <c:v>45291</c:v>
                </c:pt>
                <c:pt idx="99">
                  <c:v>45322</c:v>
                </c:pt>
                <c:pt idx="100">
                  <c:v>45351</c:v>
                </c:pt>
                <c:pt idx="101">
                  <c:v>45382</c:v>
                </c:pt>
                <c:pt idx="102">
                  <c:v>45412</c:v>
                </c:pt>
                <c:pt idx="103">
                  <c:v>45443</c:v>
                </c:pt>
                <c:pt idx="104">
                  <c:v>45473</c:v>
                </c:pt>
                <c:pt idx="105">
                  <c:v>45504</c:v>
                </c:pt>
                <c:pt idx="106">
                  <c:v>45535</c:v>
                </c:pt>
                <c:pt idx="107">
                  <c:v>45565</c:v>
                </c:pt>
                <c:pt idx="108">
                  <c:v>45596</c:v>
                </c:pt>
                <c:pt idx="109">
                  <c:v>45626</c:v>
                </c:pt>
                <c:pt idx="110">
                  <c:v>45657</c:v>
                </c:pt>
                <c:pt idx="111">
                  <c:v>45688</c:v>
                </c:pt>
                <c:pt idx="112">
                  <c:v>45716</c:v>
                </c:pt>
                <c:pt idx="113">
                  <c:v>45747</c:v>
                </c:pt>
                <c:pt idx="114">
                  <c:v>45777</c:v>
                </c:pt>
              </c:numCache>
              <c:extLst/>
            </c:numRef>
          </c:cat>
          <c:val>
            <c:numRef>
              <c:f>'DATA-LOOKUP'!$H$36:$DR$36</c:f>
              <c:numCache>
                <c:formatCode>#\ ##0.0</c:formatCode>
                <c:ptCount val="115"/>
                <c:pt idx="0">
                  <c:v>96689.52812834199</c:v>
                </c:pt>
                <c:pt idx="1">
                  <c:v>99323.931849223023</c:v>
                </c:pt>
                <c:pt idx="2">
                  <c:v>97278.812059496995</c:v>
                </c:pt>
                <c:pt idx="3">
                  <c:v>94449.409239728993</c:v>
                </c:pt>
                <c:pt idx="4">
                  <c:v>93818.979673128997</c:v>
                </c:pt>
                <c:pt idx="5">
                  <c:v>95625.843042980006</c:v>
                </c:pt>
                <c:pt idx="6">
                  <c:v>96592.995802998004</c:v>
                </c:pt>
                <c:pt idx="7">
                  <c:v>98086.584659494998</c:v>
                </c:pt>
                <c:pt idx="8">
                  <c:v>97279.164301899698</c:v>
                </c:pt>
                <c:pt idx="9">
                  <c:v>100190.82810082519</c:v>
                </c:pt>
                <c:pt idx="10">
                  <c:v>101227.08664531869</c:v>
                </c:pt>
                <c:pt idx="11">
                  <c:v>102609.1409683557</c:v>
                </c:pt>
                <c:pt idx="12">
                  <c:v>102458.7895167416</c:v>
                </c:pt>
                <c:pt idx="13">
                  <c:v>103660.61035277101</c:v>
                </c:pt>
                <c:pt idx="14">
                  <c:v>106484.48500893651</c:v>
                </c:pt>
                <c:pt idx="15">
                  <c:v>106852.695792792</c:v>
                </c:pt>
                <c:pt idx="16">
                  <c:v>109666.9059994844</c:v>
                </c:pt>
                <c:pt idx="17">
                  <c:v>110465.5090969678</c:v>
                </c:pt>
                <c:pt idx="18">
                  <c:v>111517.2242942427</c:v>
                </c:pt>
                <c:pt idx="19">
                  <c:v>111765.57175119601</c:v>
                </c:pt>
                <c:pt idx="20">
                  <c:v>112476.30629681121</c:v>
                </c:pt>
                <c:pt idx="21">
                  <c:v>113472.94411947441</c:v>
                </c:pt>
                <c:pt idx="22">
                  <c:v>114068.8286630971</c:v>
                </c:pt>
                <c:pt idx="23">
                  <c:v>114353.2040919322</c:v>
                </c:pt>
                <c:pt idx="24">
                  <c:v>116467.9244139106</c:v>
                </c:pt>
                <c:pt idx="25">
                  <c:v>115417.8272212085</c:v>
                </c:pt>
                <c:pt idx="26">
                  <c:v>116225.61327606611</c:v>
                </c:pt>
                <c:pt idx="27">
                  <c:v>117552.6972459923</c:v>
                </c:pt>
                <c:pt idx="28">
                  <c:v>116650.18294806792</c:v>
                </c:pt>
                <c:pt idx="29">
                  <c:v>114375.6813192016</c:v>
                </c:pt>
                <c:pt idx="30">
                  <c:v>115831.79273014829</c:v>
                </c:pt>
                <c:pt idx="31">
                  <c:v>116789.6909939984</c:v>
                </c:pt>
                <c:pt idx="32">
                  <c:v>115280.3239765085</c:v>
                </c:pt>
                <c:pt idx="33">
                  <c:v>117167.1153361973</c:v>
                </c:pt>
                <c:pt idx="34">
                  <c:v>116530.62042832821</c:v>
                </c:pt>
                <c:pt idx="35">
                  <c:v>115768.42064920379</c:v>
                </c:pt>
                <c:pt idx="36">
                  <c:v>111522.61690893999</c:v>
                </c:pt>
                <c:pt idx="37">
                  <c:v>110969.68142418002</c:v>
                </c:pt>
                <c:pt idx="38">
                  <c:v>110058.56067419</c:v>
                </c:pt>
                <c:pt idx="39">
                  <c:v>113222.3878661794</c:v>
                </c:pt>
                <c:pt idx="40">
                  <c:v>114795.47718079371</c:v>
                </c:pt>
                <c:pt idx="41">
                  <c:v>115080.82842636999</c:v>
                </c:pt>
                <c:pt idx="42">
                  <c:v>117974.6527466687</c:v>
                </c:pt>
                <c:pt idx="43">
                  <c:v>113792.77088808671</c:v>
                </c:pt>
                <c:pt idx="44">
                  <c:v>117162.0415674581</c:v>
                </c:pt>
                <c:pt idx="45">
                  <c:v>119186.59299837699</c:v>
                </c:pt>
                <c:pt idx="46">
                  <c:v>118751.08542682431</c:v>
                </c:pt>
                <c:pt idx="47">
                  <c:v>120814.58689549469</c:v>
                </c:pt>
                <c:pt idx="48">
                  <c:v>121404.75840855821</c:v>
                </c:pt>
                <c:pt idx="49">
                  <c:v>121404.75840855821</c:v>
                </c:pt>
                <c:pt idx="50">
                  <c:v>124669.15898462733</c:v>
                </c:pt>
                <c:pt idx="51">
                  <c:v>126740.84011229999</c:v>
                </c:pt>
                <c:pt idx="52">
                  <c:v>122912.67987025081</c:v>
                </c:pt>
                <c:pt idx="53">
                  <c:v>106474.77776248151</c:v>
                </c:pt>
                <c:pt idx="54">
                  <c:v>112401.86087271191</c:v>
                </c:pt>
                <c:pt idx="55">
                  <c:v>115441.8101759213</c:v>
                </c:pt>
                <c:pt idx="56">
                  <c:v>117212.4240769539</c:v>
                </c:pt>
                <c:pt idx="57">
                  <c:v>119144.30987375449</c:v>
                </c:pt>
                <c:pt idx="58">
                  <c:v>122369.43759109361</c:v>
                </c:pt>
                <c:pt idx="59">
                  <c:v>122274.0771710296</c:v>
                </c:pt>
                <c:pt idx="60">
                  <c:v>121588.56200326866</c:v>
                </c:pt>
                <c:pt idx="61">
                  <c:v>129125.97193534827</c:v>
                </c:pt>
                <c:pt idx="62">
                  <c:v>132212.46253566921</c:v>
                </c:pt>
                <c:pt idx="63">
                  <c:v>134276.08801708018</c:v>
                </c:pt>
                <c:pt idx="64">
                  <c:v>135691.40981711479</c:v>
                </c:pt>
                <c:pt idx="65">
                  <c:v>140423.30260574821</c:v>
                </c:pt>
                <c:pt idx="66">
                  <c:v>143543.44528412557</c:v>
                </c:pt>
                <c:pt idx="67">
                  <c:v>146024.16413984375</c:v>
                </c:pt>
                <c:pt idx="68">
                  <c:v>149975.43782309248</c:v>
                </c:pt>
                <c:pt idx="69">
                  <c:v>153563.39629105502</c:v>
                </c:pt>
                <c:pt idx="70">
                  <c:v>156090.48137660901</c:v>
                </c:pt>
                <c:pt idx="71">
                  <c:v>152911.50666317105</c:v>
                </c:pt>
                <c:pt idx="72">
                  <c:v>156675.86372812078</c:v>
                </c:pt>
                <c:pt idx="73">
                  <c:v>156130.71778960511</c:v>
                </c:pt>
                <c:pt idx="74">
                  <c:v>158851.64035127746</c:v>
                </c:pt>
                <c:pt idx="75">
                  <c:v>153507.15172355672</c:v>
                </c:pt>
                <c:pt idx="76">
                  <c:v>146526.1365216941</c:v>
                </c:pt>
                <c:pt idx="77">
                  <c:v>146526.1365216941</c:v>
                </c:pt>
                <c:pt idx="78">
                  <c:v>146519.64633912413</c:v>
                </c:pt>
                <c:pt idx="79">
                  <c:v>143163.27864010146</c:v>
                </c:pt>
                <c:pt idx="80">
                  <c:v>134830.67337736467</c:v>
                </c:pt>
                <c:pt idx="81">
                  <c:v>142570.63797280111</c:v>
                </c:pt>
                <c:pt idx="82">
                  <c:v>138447.8130686036</c:v>
                </c:pt>
                <c:pt idx="83">
                  <c:v>130253.8752325958</c:v>
                </c:pt>
                <c:pt idx="84">
                  <c:v>132249.51568264369</c:v>
                </c:pt>
                <c:pt idx="85">
                  <c:v>136751.38293162428</c:v>
                </c:pt>
                <c:pt idx="86">
                  <c:v>133583.75181224314</c:v>
                </c:pt>
                <c:pt idx="87">
                  <c:v>137828.1225106495</c:v>
                </c:pt>
                <c:pt idx="88">
                  <c:v>138122.29208280248</c:v>
                </c:pt>
                <c:pt idx="89">
                  <c:v>137425.12834486554</c:v>
                </c:pt>
                <c:pt idx="90">
                  <c:v>138355.77691097607</c:v>
                </c:pt>
                <c:pt idx="91">
                  <c:v>139449.38865525555</c:v>
                </c:pt>
                <c:pt idx="92">
                  <c:v>141616.15279950772</c:v>
                </c:pt>
                <c:pt idx="93">
                  <c:v>143617.19366543146</c:v>
                </c:pt>
                <c:pt idx="94">
                  <c:v>141735.28041963663</c:v>
                </c:pt>
                <c:pt idx="95">
                  <c:v>141533.18276551907</c:v>
                </c:pt>
                <c:pt idx="96">
                  <c:v>138481.6978145715</c:v>
                </c:pt>
                <c:pt idx="97">
                  <c:v>144706.86576152395</c:v>
                </c:pt>
                <c:pt idx="98">
                  <c:v>149030.00296681959</c:v>
                </c:pt>
                <c:pt idx="99">
                  <c:v>152744.56398740518</c:v>
                </c:pt>
                <c:pt idx="100">
                  <c:v>155401.55179542227</c:v>
                </c:pt>
                <c:pt idx="101">
                  <c:v>159011.29799634716</c:v>
                </c:pt>
                <c:pt idx="102">
                  <c:v>158263.45219170116</c:v>
                </c:pt>
                <c:pt idx="103">
                  <c:v>166516.44818031223</c:v>
                </c:pt>
                <c:pt idx="104">
                  <c:v>166516.44818031223</c:v>
                </c:pt>
                <c:pt idx="105">
                  <c:v>167849.00851666651</c:v>
                </c:pt>
                <c:pt idx="106">
                  <c:v>168976.81611412196</c:v>
                </c:pt>
                <c:pt idx="107">
                  <c:v>176917.28395547584</c:v>
                </c:pt>
                <c:pt idx="108">
                  <c:v>177800.78828820464</c:v>
                </c:pt>
                <c:pt idx="109">
                  <c:v>183434.33109456647</c:v>
                </c:pt>
                <c:pt idx="110">
                  <c:v>183539.31144745569</c:v>
                </c:pt>
                <c:pt idx="111">
                  <c:v>188057.46624754588</c:v>
                </c:pt>
                <c:pt idx="112">
                  <c:v>188043.5646061853</c:v>
                </c:pt>
                <c:pt idx="113">
                  <c:v>182049.76244073809</c:v>
                </c:pt>
                <c:pt idx="114">
                  <c:v>178153.93054081549</c:v>
                </c:pt>
              </c:numCache>
              <c:extLst/>
            </c:numRef>
          </c:val>
          <c:extLst>
            <c:ext xmlns:c16="http://schemas.microsoft.com/office/drawing/2014/chart" uri="{C3380CC4-5D6E-409C-BE32-E72D297353CC}">
              <c16:uniqueId val="{00000000-ACF1-4097-8769-8087487D12FA}"/>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31.10.2015</c:v>
              </c:pt>
              <c:pt idx="1">
                <c:v>30.11.2015</c:v>
              </c:pt>
              <c:pt idx="2">
                <c:v>31.12.2015</c:v>
              </c:pt>
              <c:pt idx="3">
                <c:v>31.1.2016</c:v>
              </c:pt>
              <c:pt idx="4">
                <c:v>29.2.2016</c:v>
              </c:pt>
              <c:pt idx="5">
                <c:v>31.3.2016</c:v>
              </c:pt>
              <c:pt idx="6">
                <c:v>30.4.2016</c:v>
              </c:pt>
              <c:pt idx="7">
                <c:v>31.5.2016</c:v>
              </c:pt>
              <c:pt idx="8">
                <c:v>30.6.2016</c:v>
              </c:pt>
              <c:pt idx="9">
                <c:v>31.7.2016</c:v>
              </c:pt>
              <c:pt idx="10">
                <c:v>31.8.2016</c:v>
              </c:pt>
              <c:pt idx="11">
                <c:v>30.9.2016</c:v>
              </c:pt>
              <c:pt idx="12">
                <c:v>31.10.2016</c:v>
              </c:pt>
              <c:pt idx="13">
                <c:v>30.11.2016</c:v>
              </c:pt>
              <c:pt idx="14">
                <c:v>31.12.2016</c:v>
              </c:pt>
              <c:pt idx="15">
                <c:v>31.1.2017</c:v>
              </c:pt>
              <c:pt idx="16">
                <c:v>28.2.2017</c:v>
              </c:pt>
              <c:pt idx="17">
                <c:v>31.3.2017</c:v>
              </c:pt>
              <c:pt idx="18">
                <c:v>30.4.2017</c:v>
              </c:pt>
              <c:pt idx="19">
                <c:v>31.5.2017</c:v>
              </c:pt>
              <c:pt idx="20">
                <c:v>30.6.2017</c:v>
              </c:pt>
              <c:pt idx="21">
                <c:v>31.7.2017</c:v>
              </c:pt>
              <c:pt idx="22">
                <c:v>31.8.2017</c:v>
              </c:pt>
              <c:pt idx="23">
                <c:v>30.9.2017</c:v>
              </c:pt>
              <c:pt idx="24">
                <c:v>31.10.2017</c:v>
              </c:pt>
              <c:pt idx="25">
                <c:v>30.11.2017</c:v>
              </c:pt>
              <c:pt idx="26">
                <c:v>31.12.2017</c:v>
              </c:pt>
              <c:pt idx="27">
                <c:v>31.1.2018</c:v>
              </c:pt>
              <c:pt idx="28">
                <c:v>28.2.2018</c:v>
              </c:pt>
              <c:pt idx="29">
                <c:v>31.3.2018</c:v>
              </c:pt>
              <c:pt idx="30">
                <c:v>30.4.2018</c:v>
              </c:pt>
              <c:pt idx="31">
                <c:v>31.5.2018</c:v>
              </c:pt>
              <c:pt idx="32">
                <c:v>30.6.2018</c:v>
              </c:pt>
              <c:pt idx="33">
                <c:v>31.7.2018</c:v>
              </c:pt>
              <c:pt idx="34">
                <c:v>31.8.2018</c:v>
              </c:pt>
              <c:pt idx="35">
                <c:v>30.9.2018</c:v>
              </c:pt>
              <c:pt idx="36">
                <c:v>31.10.2018</c:v>
              </c:pt>
              <c:pt idx="37">
                <c:v>30.11.2018</c:v>
              </c:pt>
              <c:pt idx="38">
                <c:v>31.12.2018</c:v>
              </c:pt>
              <c:pt idx="39">
                <c:v>31.1.2019</c:v>
              </c:pt>
              <c:pt idx="40">
                <c:v>28.2.2019</c:v>
              </c:pt>
              <c:pt idx="41">
                <c:v>31.3.2019</c:v>
              </c:pt>
              <c:pt idx="42">
                <c:v>30.4.2019</c:v>
              </c:pt>
              <c:pt idx="43">
                <c:v>31.5.2019</c:v>
              </c:pt>
              <c:pt idx="44">
                <c:v>30.6.2019</c:v>
              </c:pt>
              <c:pt idx="45">
                <c:v>31.7.2019</c:v>
              </c:pt>
              <c:pt idx="46">
                <c:v>31.8.2019</c:v>
              </c:pt>
              <c:pt idx="47">
                <c:v>30.9.2019</c:v>
              </c:pt>
              <c:pt idx="48">
                <c:v>31.10.2019</c:v>
              </c:pt>
              <c:pt idx="49">
                <c:v>30.11.2019</c:v>
              </c:pt>
              <c:pt idx="50">
                <c:v>31.12.2019</c:v>
              </c:pt>
              <c:pt idx="51">
                <c:v>31.1.2020</c:v>
              </c:pt>
              <c:pt idx="52">
                <c:v>29.2.2020</c:v>
              </c:pt>
              <c:pt idx="53">
                <c:v>31.3.2020</c:v>
              </c:pt>
              <c:pt idx="54">
                <c:v>30.4.2020</c:v>
              </c:pt>
              <c:pt idx="55">
                <c:v>31.5.2020</c:v>
              </c:pt>
              <c:pt idx="56">
                <c:v>30.6.2020</c:v>
              </c:pt>
              <c:pt idx="57">
                <c:v>31.7.2020</c:v>
              </c:pt>
              <c:pt idx="58">
                <c:v>31.8.2020</c:v>
              </c:pt>
              <c:pt idx="59">
                <c:v>30.9.2020</c:v>
              </c:pt>
              <c:pt idx="60">
                <c:v>31.10.2020</c:v>
              </c:pt>
              <c:pt idx="61">
                <c:v>30.11.2020</c:v>
              </c:pt>
              <c:pt idx="62">
                <c:v>31.12.2020</c:v>
              </c:pt>
              <c:pt idx="63">
                <c:v>31.1.2021</c:v>
              </c:pt>
              <c:pt idx="64">
                <c:v>28.2.2021</c:v>
              </c:pt>
              <c:pt idx="65">
                <c:v>31.3.2021</c:v>
              </c:pt>
              <c:pt idx="66">
                <c:v>30.4.2021</c:v>
              </c:pt>
              <c:pt idx="67">
                <c:v>31.5.2021</c:v>
              </c:pt>
              <c:pt idx="68">
                <c:v>30.6.2021</c:v>
              </c:pt>
              <c:pt idx="69">
                <c:v>31.7.2021</c:v>
              </c:pt>
              <c:pt idx="70">
                <c:v>31.8.2021</c:v>
              </c:pt>
              <c:pt idx="71">
                <c:v>30.9.2021</c:v>
              </c:pt>
              <c:pt idx="72">
                <c:v>31.10.2021</c:v>
              </c:pt>
              <c:pt idx="73">
                <c:v>30.11.2021</c:v>
              </c:pt>
              <c:pt idx="74">
                <c:v>31.12.2021</c:v>
              </c:pt>
              <c:pt idx="75">
                <c:v>31.1.2022</c:v>
              </c:pt>
              <c:pt idx="76">
                <c:v>28.2.2022</c:v>
              </c:pt>
              <c:pt idx="77">
                <c:v>31.3.2022</c:v>
              </c:pt>
              <c:pt idx="78">
                <c:v>30.4.2022</c:v>
              </c:pt>
              <c:pt idx="79">
                <c:v>31.5.2022</c:v>
              </c:pt>
              <c:pt idx="80">
                <c:v>30.6.2022</c:v>
              </c:pt>
              <c:pt idx="81">
                <c:v>31.7.2022</c:v>
              </c:pt>
              <c:pt idx="82">
                <c:v>31.8.2022</c:v>
              </c:pt>
              <c:pt idx="83">
                <c:v>30.9.2022</c:v>
              </c:pt>
              <c:pt idx="84">
                <c:v>31.10.2022</c:v>
              </c:pt>
              <c:pt idx="85">
                <c:v>30.11.2022</c:v>
              </c:pt>
              <c:pt idx="86">
                <c:v>31.12.2022</c:v>
              </c:pt>
              <c:pt idx="87">
                <c:v>31.1.2023</c:v>
              </c:pt>
              <c:pt idx="88">
                <c:v>28.2.2023</c:v>
              </c:pt>
              <c:pt idx="89">
                <c:v>31.3.2023</c:v>
              </c:pt>
              <c:pt idx="90">
                <c:v>30.4.2023</c:v>
              </c:pt>
              <c:pt idx="91">
                <c:v>31.5.2023</c:v>
              </c:pt>
              <c:pt idx="92">
                <c:v>30.6.2023</c:v>
              </c:pt>
              <c:pt idx="93">
                <c:v>31.7.2023</c:v>
              </c:pt>
              <c:pt idx="94">
                <c:v>31.8.2023</c:v>
              </c:pt>
              <c:pt idx="95">
                <c:v>30.9.2023</c:v>
              </c:pt>
              <c:pt idx="96">
                <c:v>31.10.2023</c:v>
              </c:pt>
              <c:pt idx="97">
                <c:v>30.11.2023</c:v>
              </c:pt>
              <c:pt idx="98">
                <c:v>31.12.2023</c:v>
              </c:pt>
              <c:pt idx="99">
                <c:v>31.1.2024</c:v>
              </c:pt>
              <c:pt idx="100">
                <c:v>29.2.2024</c:v>
              </c:pt>
              <c:pt idx="101">
                <c:v>31.3.2024</c:v>
              </c:pt>
              <c:pt idx="102">
                <c:v>30.4.2024</c:v>
              </c:pt>
              <c:pt idx="103">
                <c:v>31.5.2024</c:v>
              </c:pt>
              <c:pt idx="104">
                <c:v>30.6.2024</c:v>
              </c:pt>
              <c:pt idx="105">
                <c:v>31.7.2024</c:v>
              </c:pt>
              <c:pt idx="106">
                <c:v>31.8.2024</c:v>
              </c:pt>
              <c:pt idx="107">
                <c:v>30.9.2024</c:v>
              </c:pt>
              <c:pt idx="108">
                <c:v>31.10.2024</c:v>
              </c:pt>
              <c:pt idx="109">
                <c:v>30.11.2024</c:v>
              </c:pt>
              <c:pt idx="110">
                <c:v>31.12.2024</c:v>
              </c:pt>
              <c:pt idx="111">
                <c:v>31.1.2025</c:v>
              </c:pt>
              <c:pt idx="112">
                <c:v>28.2.2025</c:v>
              </c:pt>
              <c:pt idx="113">
                <c:v>31.3.2025</c:v>
              </c:pt>
              <c:pt idx="114">
                <c:v>30.4.2025</c:v>
              </c:pt>
              <c:extLst>
                <c:ext xmlns:c15="http://schemas.microsoft.com/office/drawing/2012/chart" uri="{02D57815-91ED-43cb-92C2-25804820EDAC}">
                  <c15:autoCat val="1"/>
                </c:ext>
              </c:extLst>
            </c:strLit>
          </c:cat>
          <c:val>
            <c:numRef>
              <c:f>'DATA-LOOKUP'!$H$26:$DR$26</c:f>
              <c:numCache>
                <c:formatCode>#\ ##0.0</c:formatCode>
                <c:ptCount val="115"/>
                <c:pt idx="0">
                  <c:v>61680.059160753728</c:v>
                </c:pt>
                <c:pt idx="1">
                  <c:v>61968.350642185833</c:v>
                </c:pt>
                <c:pt idx="2">
                  <c:v>62082.961570725827</c:v>
                </c:pt>
                <c:pt idx="3">
                  <c:v>61985.423143085827</c:v>
                </c:pt>
                <c:pt idx="4">
                  <c:v>61692.64222675583</c:v>
                </c:pt>
                <c:pt idx="5">
                  <c:v>61710.083378345829</c:v>
                </c:pt>
                <c:pt idx="6">
                  <c:v>62020.697767145837</c:v>
                </c:pt>
                <c:pt idx="7">
                  <c:v>62460.071435625832</c:v>
                </c:pt>
                <c:pt idx="8">
                  <c:v>62214.378487165843</c:v>
                </c:pt>
                <c:pt idx="9">
                  <c:v>62748.769925945831</c:v>
                </c:pt>
                <c:pt idx="10">
                  <c:v>63027.357183085835</c:v>
                </c:pt>
                <c:pt idx="11">
                  <c:v>63978.205127018031</c:v>
                </c:pt>
                <c:pt idx="12">
                  <c:v>64389.698147348034</c:v>
                </c:pt>
                <c:pt idx="13">
                  <c:v>65099.232798558034</c:v>
                </c:pt>
                <c:pt idx="14">
                  <c:v>65693.520291988025</c:v>
                </c:pt>
                <c:pt idx="15">
                  <c:v>65845.611651448024</c:v>
                </c:pt>
                <c:pt idx="16">
                  <c:v>66625.282120008036</c:v>
                </c:pt>
                <c:pt idx="17">
                  <c:v>66934.699160738033</c:v>
                </c:pt>
                <c:pt idx="18">
                  <c:v>67188.358818058041</c:v>
                </c:pt>
                <c:pt idx="19">
                  <c:v>67460.578817118047</c:v>
                </c:pt>
                <c:pt idx="20">
                  <c:v>68801.60801838804</c:v>
                </c:pt>
                <c:pt idx="21">
                  <c:v>69871.525372648044</c:v>
                </c:pt>
                <c:pt idx="22">
                  <c:v>70266.017283588022</c:v>
                </c:pt>
                <c:pt idx="23">
                  <c:v>69907.292485958038</c:v>
                </c:pt>
                <c:pt idx="24">
                  <c:v>69994.487877638036</c:v>
                </c:pt>
                <c:pt idx="25">
                  <c:v>69822.435255178032</c:v>
                </c:pt>
                <c:pt idx="26">
                  <c:v>70200.052219255929</c:v>
                </c:pt>
                <c:pt idx="27">
                  <c:v>70450.704999465946</c:v>
                </c:pt>
                <c:pt idx="28">
                  <c:v>70891.197007448427</c:v>
                </c:pt>
                <c:pt idx="29">
                  <c:v>70634.297811045937</c:v>
                </c:pt>
                <c:pt idx="30">
                  <c:v>70729.561517505936</c:v>
                </c:pt>
                <c:pt idx="31">
                  <c:v>70192.37772425593</c:v>
                </c:pt>
                <c:pt idx="32">
                  <c:v>70117.868856185945</c:v>
                </c:pt>
                <c:pt idx="33">
                  <c:v>70128.176809760233</c:v>
                </c:pt>
                <c:pt idx="34">
                  <c:v>69636.18606316224</c:v>
                </c:pt>
                <c:pt idx="35">
                  <c:v>68584.320771661849</c:v>
                </c:pt>
                <c:pt idx="36">
                  <c:v>68048.486517879748</c:v>
                </c:pt>
                <c:pt idx="37">
                  <c:v>67227.73672019974</c:v>
                </c:pt>
                <c:pt idx="38">
                  <c:v>66166.165840078349</c:v>
                </c:pt>
                <c:pt idx="39">
                  <c:v>65529.135029697245</c:v>
                </c:pt>
                <c:pt idx="40">
                  <c:v>65204.990622857244</c:v>
                </c:pt>
                <c:pt idx="41">
                  <c:v>65291.582662477245</c:v>
                </c:pt>
                <c:pt idx="42">
                  <c:v>65789.675336327244</c:v>
                </c:pt>
                <c:pt idx="43">
                  <c:v>64369.523812497238</c:v>
                </c:pt>
                <c:pt idx="44">
                  <c:v>64967.016826461433</c:v>
                </c:pt>
                <c:pt idx="45">
                  <c:v>65664.10219450554</c:v>
                </c:pt>
                <c:pt idx="46">
                  <c:v>65781.662254623938</c:v>
                </c:pt>
                <c:pt idx="47">
                  <c:v>66131.398001199937</c:v>
                </c:pt>
                <c:pt idx="48">
                  <c:v>66132.707487839943</c:v>
                </c:pt>
                <c:pt idx="49">
                  <c:v>66134.016974479935</c:v>
                </c:pt>
                <c:pt idx="50">
                  <c:v>66186.495254536741</c:v>
                </c:pt>
                <c:pt idx="51">
                  <c:v>67740.630457086736</c:v>
                </c:pt>
                <c:pt idx="52">
                  <c:v>67848.100930883942</c:v>
                </c:pt>
                <c:pt idx="53">
                  <c:v>63391.690735223936</c:v>
                </c:pt>
                <c:pt idx="54">
                  <c:v>62983.441014523931</c:v>
                </c:pt>
                <c:pt idx="55">
                  <c:v>63463.751501987943</c:v>
                </c:pt>
                <c:pt idx="56">
                  <c:v>64000.071739217943</c:v>
                </c:pt>
                <c:pt idx="57">
                  <c:v>64426.622854043453</c:v>
                </c:pt>
                <c:pt idx="58">
                  <c:v>64769.918562043844</c:v>
                </c:pt>
                <c:pt idx="59">
                  <c:v>65293.933464924747</c:v>
                </c:pt>
                <c:pt idx="60">
                  <c:v>65567.815185271873</c:v>
                </c:pt>
                <c:pt idx="61">
                  <c:v>66318.620275160007</c:v>
                </c:pt>
                <c:pt idx="62">
                  <c:v>67237.725249564304</c:v>
                </c:pt>
                <c:pt idx="63">
                  <c:v>68307.805859444648</c:v>
                </c:pt>
                <c:pt idx="64">
                  <c:v>68758.382385550358</c:v>
                </c:pt>
                <c:pt idx="65">
                  <c:v>69856.964674441784</c:v>
                </c:pt>
                <c:pt idx="66">
                  <c:v>71052.563625101786</c:v>
                </c:pt>
                <c:pt idx="67">
                  <c:v>72220.012436263423</c:v>
                </c:pt>
                <c:pt idx="68">
                  <c:v>73966.541986282784</c:v>
                </c:pt>
                <c:pt idx="69">
                  <c:v>75252.490647622937</c:v>
                </c:pt>
                <c:pt idx="70">
                  <c:v>75692.732803034916</c:v>
                </c:pt>
                <c:pt idx="71">
                  <c:v>75506.109652445637</c:v>
                </c:pt>
                <c:pt idx="72">
                  <c:v>75702.085047106433</c:v>
                </c:pt>
                <c:pt idx="73">
                  <c:v>75775.682194726687</c:v>
                </c:pt>
                <c:pt idx="74">
                  <c:v>76269.933037062932</c:v>
                </c:pt>
                <c:pt idx="75">
                  <c:v>76043.624096169558</c:v>
                </c:pt>
                <c:pt idx="76">
                  <c:v>75196.36712546309</c:v>
                </c:pt>
                <c:pt idx="77">
                  <c:v>75223.466356721154</c:v>
                </c:pt>
                <c:pt idx="78">
                  <c:v>75110.17991151099</c:v>
                </c:pt>
                <c:pt idx="79">
                  <c:v>73863.084823636076</c:v>
                </c:pt>
                <c:pt idx="80">
                  <c:v>72295.61222961398</c:v>
                </c:pt>
                <c:pt idx="81">
                  <c:v>72408.32946717921</c:v>
                </c:pt>
                <c:pt idx="82">
                  <c:v>71916.337208046418</c:v>
                </c:pt>
                <c:pt idx="83">
                  <c:v>71615.097820946132</c:v>
                </c:pt>
                <c:pt idx="84">
                  <c:v>70741.183623845995</c:v>
                </c:pt>
                <c:pt idx="85">
                  <c:v>71105.244061857375</c:v>
                </c:pt>
                <c:pt idx="86">
                  <c:v>71427.648055006997</c:v>
                </c:pt>
                <c:pt idx="87">
                  <c:v>71700.242665480473</c:v>
                </c:pt>
                <c:pt idx="88">
                  <c:v>72036.153985631929</c:v>
                </c:pt>
                <c:pt idx="89">
                  <c:v>72017.630835278615</c:v>
                </c:pt>
                <c:pt idx="90">
                  <c:v>72726.360090950722</c:v>
                </c:pt>
                <c:pt idx="91">
                  <c:v>73187.186342261193</c:v>
                </c:pt>
                <c:pt idx="92">
                  <c:v>73371.534685115534</c:v>
                </c:pt>
                <c:pt idx="93">
                  <c:v>73538.973332015477</c:v>
                </c:pt>
                <c:pt idx="94">
                  <c:v>73917.178981199409</c:v>
                </c:pt>
                <c:pt idx="95">
                  <c:v>74325.400083762201</c:v>
                </c:pt>
                <c:pt idx="96">
                  <c:v>74181.080518992792</c:v>
                </c:pt>
                <c:pt idx="97">
                  <c:v>74751.994951811794</c:v>
                </c:pt>
                <c:pt idx="98">
                  <c:v>74779.642776010849</c:v>
                </c:pt>
                <c:pt idx="99">
                  <c:v>75305.062518140941</c:v>
                </c:pt>
                <c:pt idx="100">
                  <c:v>76287.110243840623</c:v>
                </c:pt>
                <c:pt idx="101">
                  <c:v>77320.159339488571</c:v>
                </c:pt>
                <c:pt idx="102">
                  <c:v>78378.715020400326</c:v>
                </c:pt>
                <c:pt idx="103">
                  <c:v>78383.621927787564</c:v>
                </c:pt>
                <c:pt idx="104">
                  <c:v>78388.528835174831</c:v>
                </c:pt>
                <c:pt idx="105">
                  <c:v>78993.378190674266</c:v>
                </c:pt>
                <c:pt idx="106">
                  <c:v>79140.94928967196</c:v>
                </c:pt>
                <c:pt idx="107">
                  <c:v>79169.582609256322</c:v>
                </c:pt>
                <c:pt idx="108">
                  <c:v>80757.411037035941</c:v>
                </c:pt>
                <c:pt idx="109">
                  <c:v>82060.656617818226</c:v>
                </c:pt>
                <c:pt idx="110">
                  <c:v>83430.890353655937</c:v>
                </c:pt>
                <c:pt idx="111">
                  <c:v>84202.93540698073</c:v>
                </c:pt>
                <c:pt idx="112">
                  <c:v>83762.011176657252</c:v>
                </c:pt>
                <c:pt idx="113">
                  <c:v>84008.970966456036</c:v>
                </c:pt>
                <c:pt idx="114">
                  <c:v>83570.405346234271</c:v>
                </c:pt>
              </c:numCache>
              <c:extLst/>
            </c:numRef>
          </c:val>
          <c:smooth val="0"/>
          <c:extLst>
            <c:ext xmlns:c16="http://schemas.microsoft.com/office/drawing/2014/chart" uri="{C3380CC4-5D6E-409C-BE32-E72D297353CC}">
              <c16:uniqueId val="{00000001-ACF1-4097-8769-8087487D12FA}"/>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0.01588</cdr:x>
      <cdr:y>0.90158</cdr:y>
    </cdr:from>
    <cdr:to>
      <cdr:x>0.14281</cdr:x>
      <cdr:y>1</cdr:y>
    </cdr:to>
    <cdr:sp macro="" textlink="">
      <cdr:nvSpPr>
        <cdr:cNvPr id="15" name="Text Box 9"/>
        <cdr:cNvSpPr txBox="1">
          <a:spLocks xmlns:a="http://schemas.openxmlformats.org/drawingml/2006/main" noChangeArrowheads="1" noTextEdit="1"/>
        </cdr:cNvSpPr>
      </cdr:nvSpPr>
      <cdr:spPr bwMode="auto">
        <a:xfrm xmlns:a="http://schemas.openxmlformats.org/drawingml/2006/main">
          <a:off x="219371" y="7594404"/>
          <a:ext cx="1753664" cy="829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0.09852</cdr:x>
      <cdr:y>0.93083</cdr:y>
    </cdr:from>
    <cdr:to>
      <cdr:x>0.39606</cdr:x>
      <cdr:y>1</cdr:y>
    </cdr:to>
    <cdr:sp macro="" textlink="">
      <cdr:nvSpPr>
        <cdr:cNvPr id="11" name="Text Box 9">
          <a:extLst xmlns:a="http://schemas.openxmlformats.org/drawingml/2006/main">
            <a:ext uri="{FF2B5EF4-FFF2-40B4-BE49-F238E27FC236}">
              <a16:creationId xmlns:a16="http://schemas.microsoft.com/office/drawing/2014/main" id="{80839E71-5D6B-BA2C-5B6B-374F7699092D}"/>
            </a:ext>
          </a:extLst>
        </cdr:cNvPr>
        <cdr:cNvSpPr txBox="1">
          <a:spLocks xmlns:a="http://schemas.openxmlformats.org/drawingml/2006/main" noChangeArrowheads="1" noTextEdit="1"/>
        </cdr:cNvSpPr>
      </cdr:nvSpPr>
      <cdr:spPr bwMode="auto">
        <a:xfrm xmlns:a="http://schemas.openxmlformats.org/drawingml/2006/main">
          <a:off x="1360715" y="7837714"/>
          <a:ext cx="4109357" cy="582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fld id="{C1036FB0-8664-4884-9E3A-2BE5EECFD5B7}" type="TxLink">
            <a:rPr lang="fi-FI" sz="1400" b="0" i="0" u="none" strike="noStrike" baseline="0">
              <a:solidFill>
                <a:srgbClr val="EE2C90"/>
              </a:solidFill>
              <a:latin typeface="Merriweather Sans"/>
              <a:cs typeface="Arial"/>
            </a:rPr>
            <a:pPr algn="ctr" rtl="0">
              <a:defRPr sz="1000"/>
            </a:pPr>
            <a:t>milj. euroa</a:t>
          </a:fld>
          <a:endParaRPr lang="fi-FI" sz="1400" b="0" i="0" u="none" strike="noStrike" baseline="0">
            <a:solidFill>
              <a:srgbClr val="EE2C90"/>
            </a:solidFill>
            <a:latin typeface="Merriweather Sans"/>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546B4DC-365F-69C3-4063-96ADCB61B0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Merriweather Sans Light" pitchFamily="2" charset="77"/>
            </a:endParaRPr>
          </a:p>
        </p:txBody>
      </p:sp>
      <p:sp>
        <p:nvSpPr>
          <p:cNvPr id="3" name="Päivämäärän paikkamerkki 2">
            <a:extLst>
              <a:ext uri="{FF2B5EF4-FFF2-40B4-BE49-F238E27FC236}">
                <a16:creationId xmlns:a16="http://schemas.microsoft.com/office/drawing/2014/main" id="{CAA51487-F717-7D83-F3B2-78FD988D7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E61A2-DE62-5542-97B1-AD37656F7EA3}" type="datetime1">
              <a:rPr lang="fi-FI" smtClean="0">
                <a:latin typeface="Merriweather Sans Light" pitchFamily="2" charset="77"/>
              </a:rPr>
              <a:t>8.5.2025</a:t>
            </a:fld>
            <a:endParaRPr lang="fi-FI" dirty="0">
              <a:latin typeface="Merriweather Sans Light" pitchFamily="2" charset="77"/>
            </a:endParaRPr>
          </a:p>
        </p:txBody>
      </p:sp>
      <p:sp>
        <p:nvSpPr>
          <p:cNvPr id="4" name="Alatunnisteen paikkamerkki 3">
            <a:extLst>
              <a:ext uri="{FF2B5EF4-FFF2-40B4-BE49-F238E27FC236}">
                <a16:creationId xmlns:a16="http://schemas.microsoft.com/office/drawing/2014/main" id="{84DC04D3-7111-1750-4CF3-EFF625DAC3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Merriweather Sans Light" pitchFamily="2" charset="77"/>
            </a:endParaRPr>
          </a:p>
        </p:txBody>
      </p:sp>
      <p:sp>
        <p:nvSpPr>
          <p:cNvPr id="5" name="Dian numeron paikkamerkki 4">
            <a:extLst>
              <a:ext uri="{FF2B5EF4-FFF2-40B4-BE49-F238E27FC236}">
                <a16:creationId xmlns:a16="http://schemas.microsoft.com/office/drawing/2014/main" id="{F69D5AFE-4895-4E10-1EBC-48FE21CAAA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F0BF7B-A537-4862-BC57-5AD7D7158A0B}" type="slidenum">
              <a:rPr lang="fi-FI" smtClean="0">
                <a:latin typeface="Merriweather Sans Light" pitchFamily="2" charset="77"/>
              </a:rPr>
              <a:t>‹#›</a:t>
            </a:fld>
            <a:endParaRPr lang="fi-FI" dirty="0">
              <a:latin typeface="Merriweather Sans Light" pitchFamily="2" charset="77"/>
            </a:endParaRPr>
          </a:p>
        </p:txBody>
      </p:sp>
    </p:spTree>
    <p:extLst>
      <p:ext uri="{BB962C8B-B14F-4D97-AF65-F5344CB8AC3E}">
        <p14:creationId xmlns:p14="http://schemas.microsoft.com/office/powerpoint/2010/main" val="6972942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erriweather Sans Light" pitchFamily="2" charset="77"/>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erriweather Sans Light" pitchFamily="2" charset="77"/>
              </a:defRPr>
            </a:lvl1pPr>
          </a:lstStyle>
          <a:p>
            <a:fld id="{35CC8571-A185-594B-91B0-5A9350D92FFE}" type="datetime1">
              <a:rPr lang="fi-FI" smtClean="0"/>
              <a:t>8.5.2025</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erriweather Sans Light" pitchFamily="2" charset="77"/>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erriweather Sans Light" pitchFamily="2" charset="77"/>
              </a:defRPr>
            </a:lvl1pPr>
          </a:lstStyle>
          <a:p>
            <a:fld id="{6FE57B53-4CF3-0847-A30C-DCF67E8245CD}" type="slidenum">
              <a:rPr lang="fi-FI" smtClean="0"/>
              <a:pPr/>
              <a:t>‹#›</a:t>
            </a:fld>
            <a:endParaRPr lang="fi-FI" dirty="0"/>
          </a:p>
        </p:txBody>
      </p:sp>
    </p:spTree>
    <p:extLst>
      <p:ext uri="{BB962C8B-B14F-4D97-AF65-F5344CB8AC3E}">
        <p14:creationId xmlns:p14="http://schemas.microsoft.com/office/powerpoint/2010/main" val="10125568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Merriweather Sans Light" pitchFamily="2" charset="77"/>
        <a:ea typeface="+mn-ea"/>
        <a:cs typeface="+mn-cs"/>
      </a:defRPr>
    </a:lvl1pPr>
    <a:lvl2pPr marL="457200" algn="l" defTabSz="914400" rtl="0" eaLnBrk="1" latinLnBrk="0" hangingPunct="1">
      <a:defRPr sz="1200" b="0" i="0" kern="1200">
        <a:solidFill>
          <a:schemeClr val="tx1"/>
        </a:solidFill>
        <a:latin typeface="Merriweather Sans Light" pitchFamily="2" charset="77"/>
        <a:ea typeface="+mn-ea"/>
        <a:cs typeface="+mn-cs"/>
      </a:defRPr>
    </a:lvl2pPr>
    <a:lvl3pPr marL="914400" algn="l" defTabSz="914400" rtl="0" eaLnBrk="1" latinLnBrk="0" hangingPunct="1">
      <a:defRPr sz="1200" b="0" i="0" kern="1200">
        <a:solidFill>
          <a:schemeClr val="tx1"/>
        </a:solidFill>
        <a:latin typeface="Merriweather Sans Light" pitchFamily="2" charset="77"/>
        <a:ea typeface="+mn-ea"/>
        <a:cs typeface="+mn-cs"/>
      </a:defRPr>
    </a:lvl3pPr>
    <a:lvl4pPr marL="1371600" algn="l" defTabSz="914400" rtl="0" eaLnBrk="1" latinLnBrk="0" hangingPunct="1">
      <a:defRPr sz="1200" b="0" i="0" kern="1200">
        <a:solidFill>
          <a:schemeClr val="tx1"/>
        </a:solidFill>
        <a:latin typeface="Merriweather Sans Light" pitchFamily="2" charset="77"/>
        <a:ea typeface="+mn-ea"/>
        <a:cs typeface="+mn-cs"/>
      </a:defRPr>
    </a:lvl4pPr>
    <a:lvl5pPr marL="1828800" algn="l" defTabSz="914400" rtl="0" eaLnBrk="1" latinLnBrk="0" hangingPunct="1">
      <a:defRPr sz="1200" b="0" i="0" kern="1200">
        <a:solidFill>
          <a:schemeClr val="tx1"/>
        </a:solidFill>
        <a:latin typeface="Merriweather Sans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valkoinen">
    <p:spTree>
      <p:nvGrpSpPr>
        <p:cNvPr id="1" name=""/>
        <p:cNvGrpSpPr/>
        <p:nvPr/>
      </p:nvGrpSpPr>
      <p:grpSpPr>
        <a:xfrm>
          <a:off x="0" y="0"/>
          <a:ext cx="0" cy="0"/>
          <a:chOff x="0" y="0"/>
          <a:chExt cx="0" cy="0"/>
        </a:xfrm>
      </p:grpSpPr>
      <p:grpSp>
        <p:nvGrpSpPr>
          <p:cNvPr id="83" name="Ryhmä 82">
            <a:extLst>
              <a:ext uri="{FF2B5EF4-FFF2-40B4-BE49-F238E27FC236}">
                <a16:creationId xmlns:a16="http://schemas.microsoft.com/office/drawing/2014/main" id="{4DAFECF7-9B11-5D52-5755-332DA472C844}"/>
              </a:ext>
            </a:extLst>
          </p:cNvPr>
          <p:cNvGrpSpPr/>
          <p:nvPr userDrawn="1"/>
        </p:nvGrpSpPr>
        <p:grpSpPr>
          <a:xfrm>
            <a:off x="7277846" y="-4344022"/>
            <a:ext cx="15544507" cy="15545031"/>
            <a:chOff x="7277846" y="-4344022"/>
            <a:chExt cx="15544507" cy="15545031"/>
          </a:xfrm>
        </p:grpSpPr>
        <p:sp>
          <p:nvSpPr>
            <p:cNvPr id="16" name="Puolivapaa piirto 15">
              <a:extLst>
                <a:ext uri="{FF2B5EF4-FFF2-40B4-BE49-F238E27FC236}">
                  <a16:creationId xmlns:a16="http://schemas.microsoft.com/office/drawing/2014/main" id="{C91A0F95-3299-7533-166B-392857D3CF2A}"/>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82" name="Ryhmä 81">
              <a:extLst>
                <a:ext uri="{FF2B5EF4-FFF2-40B4-BE49-F238E27FC236}">
                  <a16:creationId xmlns:a16="http://schemas.microsoft.com/office/drawing/2014/main" id="{CF8E69D8-EA7F-D90E-63AA-07B679762F90}"/>
                </a:ext>
              </a:extLst>
            </p:cNvPr>
            <p:cNvGrpSpPr/>
            <p:nvPr userDrawn="1"/>
          </p:nvGrpSpPr>
          <p:grpSpPr>
            <a:xfrm>
              <a:off x="8420304" y="1254738"/>
              <a:ext cx="4347426" cy="4347573"/>
              <a:chOff x="8420304" y="1254738"/>
              <a:chExt cx="4347426" cy="4347573"/>
            </a:xfrm>
          </p:grpSpPr>
          <p:sp>
            <p:nvSpPr>
              <p:cNvPr id="19" name="Puolivapaa piirto 18">
                <a:extLst>
                  <a:ext uri="{FF2B5EF4-FFF2-40B4-BE49-F238E27FC236}">
                    <a16:creationId xmlns:a16="http://schemas.microsoft.com/office/drawing/2014/main" id="{F3B35A06-963F-41AC-E981-0588920C6073}"/>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81" name="Ryhmä 80">
                <a:extLst>
                  <a:ext uri="{FF2B5EF4-FFF2-40B4-BE49-F238E27FC236}">
                    <a16:creationId xmlns:a16="http://schemas.microsoft.com/office/drawing/2014/main" id="{3D0A5BD7-5703-A1F1-B0EB-C6796756833F}"/>
                  </a:ext>
                </a:extLst>
              </p:cNvPr>
              <p:cNvGrpSpPr/>
              <p:nvPr userDrawn="1"/>
            </p:nvGrpSpPr>
            <p:grpSpPr>
              <a:xfrm>
                <a:off x="9364552" y="2509938"/>
                <a:ext cx="2695237" cy="1917341"/>
                <a:chOff x="9364552" y="2509938"/>
                <a:chExt cx="2695237" cy="1917341"/>
              </a:xfrm>
            </p:grpSpPr>
            <p:sp>
              <p:nvSpPr>
                <p:cNvPr id="21" name="Puolivapaa piirto 20">
                  <a:extLst>
                    <a:ext uri="{FF2B5EF4-FFF2-40B4-BE49-F238E27FC236}">
                      <a16:creationId xmlns:a16="http://schemas.microsoft.com/office/drawing/2014/main" id="{D3E0B5BE-3E4E-C2C2-3583-2D15A369A7E3}"/>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A433F273-795F-85B7-995A-7DCA58088198}"/>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23" name="Puolivapaa piirto 22">
            <a:extLst>
              <a:ext uri="{FF2B5EF4-FFF2-40B4-BE49-F238E27FC236}">
                <a16:creationId xmlns:a16="http://schemas.microsoft.com/office/drawing/2014/main" id="{4DE3C5E3-CED4-0F93-0D4F-6DF4BD61D0E7}"/>
              </a:ext>
            </a:extLst>
          </p:cNvPr>
          <p:cNvSpPr/>
          <p:nvPr userDrawn="1"/>
        </p:nvSpPr>
        <p:spPr>
          <a:xfrm>
            <a:off x="6502964" y="-662666"/>
            <a:ext cx="8182043" cy="8182319"/>
          </a:xfrm>
          <a:custGeom>
            <a:avLst/>
            <a:gdLst>
              <a:gd name="connsiteX0" fmla="*/ 0 w 8182043"/>
              <a:gd name="connsiteY0" fmla="*/ 0 h 8182319"/>
              <a:gd name="connsiteX1" fmla="*/ 8182044 w 8182043"/>
              <a:gd name="connsiteY1" fmla="*/ 0 h 8182319"/>
              <a:gd name="connsiteX2" fmla="*/ 8182044 w 8182043"/>
              <a:gd name="connsiteY2" fmla="*/ 8182320 h 8182319"/>
              <a:gd name="connsiteX3" fmla="*/ 0 w 8182043"/>
              <a:gd name="connsiteY3" fmla="*/ 8182320 h 8182319"/>
            </a:gdLst>
            <a:ahLst/>
            <a:cxnLst>
              <a:cxn ang="0">
                <a:pos x="connsiteX0" y="connsiteY0"/>
              </a:cxn>
              <a:cxn ang="0">
                <a:pos x="connsiteX1" y="connsiteY1"/>
              </a:cxn>
              <a:cxn ang="0">
                <a:pos x="connsiteX2" y="connsiteY2"/>
              </a:cxn>
              <a:cxn ang="0">
                <a:pos x="connsiteX3" y="connsiteY3"/>
              </a:cxn>
            </a:cxnLst>
            <a:rect l="l" t="t" r="r" b="b"/>
            <a:pathLst>
              <a:path w="8182043" h="8182319">
                <a:moveTo>
                  <a:pt x="0" y="0"/>
                </a:moveTo>
                <a:lnTo>
                  <a:pt x="8182044" y="0"/>
                </a:lnTo>
                <a:lnTo>
                  <a:pt x="8182044" y="8182320"/>
                </a:lnTo>
                <a:lnTo>
                  <a:pt x="0" y="8182320"/>
                </a:lnTo>
                <a:close/>
              </a:path>
            </a:pathLst>
          </a:custGeom>
          <a:noFill/>
          <a:ln w="1374" cap="flat">
            <a:noFill/>
            <a:prstDash val="solid"/>
            <a:miter/>
          </a:ln>
        </p:spPr>
        <p:txBody>
          <a:bodyPr rtlCol="0" anchor="ctr"/>
          <a:lstStyle/>
          <a:p>
            <a:endParaRPr lang="fi-FI"/>
          </a:p>
        </p:txBody>
      </p:sp>
      <p:sp>
        <p:nvSpPr>
          <p:cNvPr id="3" name="Alaotsikko 2">
            <a:extLst>
              <a:ext uri="{FF2B5EF4-FFF2-40B4-BE49-F238E27FC236}">
                <a16:creationId xmlns:a16="http://schemas.microsoft.com/office/drawing/2014/main" id="{9B61B68E-22CA-E9AF-FEF5-902C57D4DD25}"/>
              </a:ext>
            </a:extLst>
          </p:cNvPr>
          <p:cNvSpPr>
            <a:spLocks noGrp="1"/>
          </p:cNvSpPr>
          <p:nvPr userDrawn="1">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2" name="Otsikko 1">
            <a:extLst>
              <a:ext uri="{FF2B5EF4-FFF2-40B4-BE49-F238E27FC236}">
                <a16:creationId xmlns:a16="http://schemas.microsoft.com/office/drawing/2014/main" id="{608A02F0-8B97-2BF3-D66A-E9BDFC541BF9}"/>
              </a:ext>
            </a:extLst>
          </p:cNvPr>
          <p:cNvSpPr>
            <a:spLocks noGrp="1"/>
          </p:cNvSpPr>
          <p:nvPr userDrawn="1">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Tämä on perusaloitusdia – mahtuu kaksi riviä </a:t>
            </a:r>
            <a:endParaRPr lang="fi-FI" noProof="0" dirty="0"/>
          </a:p>
        </p:txBody>
      </p:sp>
    </p:spTree>
    <p:extLst>
      <p:ext uri="{BB962C8B-B14F-4D97-AF65-F5344CB8AC3E}">
        <p14:creationId xmlns:p14="http://schemas.microsoft.com/office/powerpoint/2010/main" val="34319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1494864"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1494864"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7542809"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7542810"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DF917858-DFF0-8247-8514-981F7D64423F}" type="datetime1">
              <a:rPr lang="fi-FI" smtClean="0"/>
              <a:t>8.5.2025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8" name="Kuvan paikkamerkki 7">
            <a:extLst>
              <a:ext uri="{FF2B5EF4-FFF2-40B4-BE49-F238E27FC236}">
                <a16:creationId xmlns:a16="http://schemas.microsoft.com/office/drawing/2014/main" id="{B9A70E57-60D2-8CE4-966E-1551B61D8AEB}"/>
              </a:ext>
            </a:extLst>
          </p:cNvPr>
          <p:cNvSpPr>
            <a:spLocks noGrp="1"/>
          </p:cNvSpPr>
          <p:nvPr>
            <p:ph type="pic" sz="quarter" idx="14" hasCustomPrompt="1"/>
          </p:nvPr>
        </p:nvSpPr>
        <p:spPr>
          <a:xfrm>
            <a:off x="1494865"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4" name="Kuvan paikkamerkki 7">
            <a:extLst>
              <a:ext uri="{FF2B5EF4-FFF2-40B4-BE49-F238E27FC236}">
                <a16:creationId xmlns:a16="http://schemas.microsoft.com/office/drawing/2014/main" id="{EBC21943-95D7-61DC-57AF-44B1561A9163}"/>
              </a:ext>
            </a:extLst>
          </p:cNvPr>
          <p:cNvSpPr>
            <a:spLocks noGrp="1"/>
          </p:cNvSpPr>
          <p:nvPr>
            <p:ph type="pic" sz="quarter" idx="15" hasCustomPrompt="1"/>
          </p:nvPr>
        </p:nvSpPr>
        <p:spPr>
          <a:xfrm>
            <a:off x="754281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364863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386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3863"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31038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310384"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B413328D-D817-7941-AD18-56E3826A457C}" type="datetime1">
              <a:rPr lang="fi-FI" smtClean="0"/>
              <a:t>8.5.2025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7" name="Tekstin paikkamerkki 4">
            <a:extLst>
              <a:ext uri="{FF2B5EF4-FFF2-40B4-BE49-F238E27FC236}">
                <a16:creationId xmlns:a16="http://schemas.microsoft.com/office/drawing/2014/main" id="{1B787B8B-43B7-8831-97E6-1D017BAB9745}"/>
              </a:ext>
            </a:extLst>
          </p:cNvPr>
          <p:cNvSpPr>
            <a:spLocks noGrp="1"/>
          </p:cNvSpPr>
          <p:nvPr>
            <p:ph type="body" sz="quarter" idx="16" hasCustomPrompt="1"/>
          </p:nvPr>
        </p:nvSpPr>
        <p:spPr>
          <a:xfrm>
            <a:off x="4368797"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4" name="Sisällön paikkamerkki 5">
            <a:extLst>
              <a:ext uri="{FF2B5EF4-FFF2-40B4-BE49-F238E27FC236}">
                <a16:creationId xmlns:a16="http://schemas.microsoft.com/office/drawing/2014/main" id="{C201DAF5-65BC-723F-ED6F-7E0D61EEC75F}"/>
              </a:ext>
            </a:extLst>
          </p:cNvPr>
          <p:cNvSpPr>
            <a:spLocks noGrp="1"/>
          </p:cNvSpPr>
          <p:nvPr>
            <p:ph sz="quarter" idx="17"/>
          </p:nvPr>
        </p:nvSpPr>
        <p:spPr>
          <a:xfrm>
            <a:off x="4368798"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Kuvan paikkamerkki 7">
            <a:extLst>
              <a:ext uri="{FF2B5EF4-FFF2-40B4-BE49-F238E27FC236}">
                <a16:creationId xmlns:a16="http://schemas.microsoft.com/office/drawing/2014/main" id="{E1ABE823-A7CA-A6E8-742F-04D435354A90}"/>
              </a:ext>
            </a:extLst>
          </p:cNvPr>
          <p:cNvSpPr>
            <a:spLocks noGrp="1"/>
          </p:cNvSpPr>
          <p:nvPr>
            <p:ph type="pic" sz="quarter" idx="14" hasCustomPrompt="1"/>
          </p:nvPr>
        </p:nvSpPr>
        <p:spPr>
          <a:xfrm>
            <a:off x="423864"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7" name="Kuvan paikkamerkki 7">
            <a:extLst>
              <a:ext uri="{FF2B5EF4-FFF2-40B4-BE49-F238E27FC236}">
                <a16:creationId xmlns:a16="http://schemas.microsoft.com/office/drawing/2014/main" id="{59D3C0D7-F837-2D0E-B0CA-8EAEF5267D9C}"/>
              </a:ext>
            </a:extLst>
          </p:cNvPr>
          <p:cNvSpPr>
            <a:spLocks noGrp="1"/>
          </p:cNvSpPr>
          <p:nvPr>
            <p:ph type="pic" sz="quarter" idx="18" hasCustomPrompt="1"/>
          </p:nvPr>
        </p:nvSpPr>
        <p:spPr>
          <a:xfrm>
            <a:off x="4374891"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8" name="Kuvan paikkamerkki 7">
            <a:extLst>
              <a:ext uri="{FF2B5EF4-FFF2-40B4-BE49-F238E27FC236}">
                <a16:creationId xmlns:a16="http://schemas.microsoft.com/office/drawing/2014/main" id="{D78890F0-009A-65C4-6D03-3185A22AD850}"/>
              </a:ext>
            </a:extLst>
          </p:cNvPr>
          <p:cNvSpPr>
            <a:spLocks noGrp="1"/>
          </p:cNvSpPr>
          <p:nvPr>
            <p:ph type="pic" sz="quarter" idx="19" hasCustomPrompt="1"/>
          </p:nvPr>
        </p:nvSpPr>
        <p:spPr>
          <a:xfrm>
            <a:off x="831227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446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7" name="Pyöristetty suorakulmio 6">
            <a:extLst>
              <a:ext uri="{FF2B5EF4-FFF2-40B4-BE49-F238E27FC236}">
                <a16:creationId xmlns:a16="http://schemas.microsoft.com/office/drawing/2014/main" id="{5687F076-B05E-D508-CF06-A3A9200DF0B0}"/>
              </a:ext>
            </a:extLst>
          </p:cNvPr>
          <p:cNvSpPr/>
          <p:nvPr userDrawn="1"/>
        </p:nvSpPr>
        <p:spPr>
          <a:xfrm>
            <a:off x="1194323" y="1194323"/>
            <a:ext cx="9803354" cy="4469354"/>
          </a:xfrm>
          <a:prstGeom prst="roundRect">
            <a:avLst>
              <a:gd name="adj" fmla="val 8428"/>
            </a:avLst>
          </a:prstGeom>
          <a:noFill/>
          <a:ln w="38100">
            <a:solidFill>
              <a:schemeClr val="accent1"/>
            </a:solidFill>
            <a:prstDash val="solid"/>
            <a:extLst>
              <a:ext uri="{C807C97D-BFC1-408E-A445-0C87EB9F89A2}">
                <ask:lineSketchStyleProps xmlns:ask="http://schemas.microsoft.com/office/drawing/2018/sketchyshapes" sd="1219033472">
                  <a:custGeom>
                    <a:avLst/>
                    <a:gdLst>
                      <a:gd name="connsiteX0" fmla="*/ 0 w 9803354"/>
                      <a:gd name="connsiteY0" fmla="*/ 744907 h 4469354"/>
                      <a:gd name="connsiteX1" fmla="*/ 744907 w 9803354"/>
                      <a:gd name="connsiteY1" fmla="*/ 0 h 4469354"/>
                      <a:gd name="connsiteX2" fmla="*/ 1505002 w 9803354"/>
                      <a:gd name="connsiteY2" fmla="*/ 0 h 4469354"/>
                      <a:gd name="connsiteX3" fmla="*/ 2015691 w 9803354"/>
                      <a:gd name="connsiteY3" fmla="*/ 0 h 4469354"/>
                      <a:gd name="connsiteX4" fmla="*/ 2443244 w 9803354"/>
                      <a:gd name="connsiteY4" fmla="*/ 0 h 4469354"/>
                      <a:gd name="connsiteX5" fmla="*/ 3120204 w 9803354"/>
                      <a:gd name="connsiteY5" fmla="*/ 0 h 4469354"/>
                      <a:gd name="connsiteX6" fmla="*/ 3630893 w 9803354"/>
                      <a:gd name="connsiteY6" fmla="*/ 0 h 4469354"/>
                      <a:gd name="connsiteX7" fmla="*/ 4390988 w 9803354"/>
                      <a:gd name="connsiteY7" fmla="*/ 0 h 4469354"/>
                      <a:gd name="connsiteX8" fmla="*/ 4818542 w 9803354"/>
                      <a:gd name="connsiteY8" fmla="*/ 0 h 4469354"/>
                      <a:gd name="connsiteX9" fmla="*/ 5578637 w 9803354"/>
                      <a:gd name="connsiteY9" fmla="*/ 0 h 4469354"/>
                      <a:gd name="connsiteX10" fmla="*/ 5923055 w 9803354"/>
                      <a:gd name="connsiteY10" fmla="*/ 0 h 4469354"/>
                      <a:gd name="connsiteX11" fmla="*/ 6516879 w 9803354"/>
                      <a:gd name="connsiteY11" fmla="*/ 0 h 4469354"/>
                      <a:gd name="connsiteX12" fmla="*/ 7110703 w 9803354"/>
                      <a:gd name="connsiteY12" fmla="*/ 0 h 4469354"/>
                      <a:gd name="connsiteX13" fmla="*/ 7621392 w 9803354"/>
                      <a:gd name="connsiteY13" fmla="*/ 0 h 4469354"/>
                      <a:gd name="connsiteX14" fmla="*/ 8381487 w 9803354"/>
                      <a:gd name="connsiteY14" fmla="*/ 0 h 4469354"/>
                      <a:gd name="connsiteX15" fmla="*/ 9058447 w 9803354"/>
                      <a:gd name="connsiteY15" fmla="*/ 0 h 4469354"/>
                      <a:gd name="connsiteX16" fmla="*/ 9803354 w 9803354"/>
                      <a:gd name="connsiteY16" fmla="*/ 744907 h 4469354"/>
                      <a:gd name="connsiteX17" fmla="*/ 9803354 w 9803354"/>
                      <a:gd name="connsiteY17" fmla="*/ 1370610 h 4469354"/>
                      <a:gd name="connsiteX18" fmla="*/ 9803354 w 9803354"/>
                      <a:gd name="connsiteY18" fmla="*/ 1966518 h 4469354"/>
                      <a:gd name="connsiteX19" fmla="*/ 9803354 w 9803354"/>
                      <a:gd name="connsiteY19" fmla="*/ 2473040 h 4469354"/>
                      <a:gd name="connsiteX20" fmla="*/ 9803354 w 9803354"/>
                      <a:gd name="connsiteY20" fmla="*/ 3009357 h 4469354"/>
                      <a:gd name="connsiteX21" fmla="*/ 9803354 w 9803354"/>
                      <a:gd name="connsiteY21" fmla="*/ 3724447 h 4469354"/>
                      <a:gd name="connsiteX22" fmla="*/ 9058447 w 9803354"/>
                      <a:gd name="connsiteY22" fmla="*/ 4469354 h 4469354"/>
                      <a:gd name="connsiteX23" fmla="*/ 8630894 w 9803354"/>
                      <a:gd name="connsiteY23" fmla="*/ 4469354 h 4469354"/>
                      <a:gd name="connsiteX24" fmla="*/ 8286475 w 9803354"/>
                      <a:gd name="connsiteY24" fmla="*/ 4469354 h 4469354"/>
                      <a:gd name="connsiteX25" fmla="*/ 7942057 w 9803354"/>
                      <a:gd name="connsiteY25" fmla="*/ 4469354 h 4469354"/>
                      <a:gd name="connsiteX26" fmla="*/ 7348233 w 9803354"/>
                      <a:gd name="connsiteY26" fmla="*/ 4469354 h 4469354"/>
                      <a:gd name="connsiteX27" fmla="*/ 6920680 w 9803354"/>
                      <a:gd name="connsiteY27" fmla="*/ 4469354 h 4469354"/>
                      <a:gd name="connsiteX28" fmla="*/ 6243720 w 9803354"/>
                      <a:gd name="connsiteY28" fmla="*/ 4469354 h 4469354"/>
                      <a:gd name="connsiteX29" fmla="*/ 5816166 w 9803354"/>
                      <a:gd name="connsiteY29" fmla="*/ 4469354 h 4469354"/>
                      <a:gd name="connsiteX30" fmla="*/ 5139207 w 9803354"/>
                      <a:gd name="connsiteY30" fmla="*/ 4469354 h 4469354"/>
                      <a:gd name="connsiteX31" fmla="*/ 4794789 w 9803354"/>
                      <a:gd name="connsiteY31" fmla="*/ 4469354 h 4469354"/>
                      <a:gd name="connsiteX32" fmla="*/ 4117829 w 9803354"/>
                      <a:gd name="connsiteY32" fmla="*/ 4469354 h 4469354"/>
                      <a:gd name="connsiteX33" fmla="*/ 3690275 w 9803354"/>
                      <a:gd name="connsiteY33" fmla="*/ 4469354 h 4469354"/>
                      <a:gd name="connsiteX34" fmla="*/ 3345857 w 9803354"/>
                      <a:gd name="connsiteY34" fmla="*/ 4469354 h 4469354"/>
                      <a:gd name="connsiteX35" fmla="*/ 2918304 w 9803354"/>
                      <a:gd name="connsiteY35" fmla="*/ 4469354 h 4469354"/>
                      <a:gd name="connsiteX36" fmla="*/ 2241344 w 9803354"/>
                      <a:gd name="connsiteY36" fmla="*/ 4469354 h 4469354"/>
                      <a:gd name="connsiteX37" fmla="*/ 1813791 w 9803354"/>
                      <a:gd name="connsiteY37" fmla="*/ 4469354 h 4469354"/>
                      <a:gd name="connsiteX38" fmla="*/ 1469373 w 9803354"/>
                      <a:gd name="connsiteY38" fmla="*/ 4469354 h 4469354"/>
                      <a:gd name="connsiteX39" fmla="*/ 744907 w 9803354"/>
                      <a:gd name="connsiteY39" fmla="*/ 4469354 h 4469354"/>
                      <a:gd name="connsiteX40" fmla="*/ 0 w 9803354"/>
                      <a:gd name="connsiteY40" fmla="*/ 3724447 h 4469354"/>
                      <a:gd name="connsiteX41" fmla="*/ 0 w 9803354"/>
                      <a:gd name="connsiteY41" fmla="*/ 3217925 h 4469354"/>
                      <a:gd name="connsiteX42" fmla="*/ 0 w 9803354"/>
                      <a:gd name="connsiteY42" fmla="*/ 2562426 h 4469354"/>
                      <a:gd name="connsiteX43" fmla="*/ 0 w 9803354"/>
                      <a:gd name="connsiteY43" fmla="*/ 1966518 h 4469354"/>
                      <a:gd name="connsiteX44" fmla="*/ 0 w 9803354"/>
                      <a:gd name="connsiteY44" fmla="*/ 1311020 h 4469354"/>
                      <a:gd name="connsiteX45" fmla="*/ 0 w 9803354"/>
                      <a:gd name="connsiteY45" fmla="*/ 744907 h 44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03354" h="4469354" extrusionOk="0">
                        <a:moveTo>
                          <a:pt x="0" y="744907"/>
                        </a:moveTo>
                        <a:cubicBezTo>
                          <a:pt x="-27771" y="316376"/>
                          <a:pt x="306356" y="10190"/>
                          <a:pt x="744907" y="0"/>
                        </a:cubicBezTo>
                        <a:cubicBezTo>
                          <a:pt x="953750" y="-18117"/>
                          <a:pt x="1182056" y="72212"/>
                          <a:pt x="1505002" y="0"/>
                        </a:cubicBezTo>
                        <a:cubicBezTo>
                          <a:pt x="1827949" y="-72212"/>
                          <a:pt x="1791343" y="23695"/>
                          <a:pt x="2015691" y="0"/>
                        </a:cubicBezTo>
                        <a:cubicBezTo>
                          <a:pt x="2240039" y="-23695"/>
                          <a:pt x="2273128" y="15824"/>
                          <a:pt x="2443244" y="0"/>
                        </a:cubicBezTo>
                        <a:cubicBezTo>
                          <a:pt x="2613360" y="-15824"/>
                          <a:pt x="2890356" y="26502"/>
                          <a:pt x="3120204" y="0"/>
                        </a:cubicBezTo>
                        <a:cubicBezTo>
                          <a:pt x="3350052" y="-26502"/>
                          <a:pt x="3438008" y="576"/>
                          <a:pt x="3630893" y="0"/>
                        </a:cubicBezTo>
                        <a:cubicBezTo>
                          <a:pt x="3823778" y="-576"/>
                          <a:pt x="4131896" y="32701"/>
                          <a:pt x="4390988" y="0"/>
                        </a:cubicBezTo>
                        <a:cubicBezTo>
                          <a:pt x="4650081" y="-32701"/>
                          <a:pt x="4685508" y="26855"/>
                          <a:pt x="4818542" y="0"/>
                        </a:cubicBezTo>
                        <a:cubicBezTo>
                          <a:pt x="4951576" y="-26855"/>
                          <a:pt x="5330308" y="50107"/>
                          <a:pt x="5578637" y="0"/>
                        </a:cubicBezTo>
                        <a:cubicBezTo>
                          <a:pt x="5826967" y="-50107"/>
                          <a:pt x="5845377" y="9086"/>
                          <a:pt x="5923055" y="0"/>
                        </a:cubicBezTo>
                        <a:cubicBezTo>
                          <a:pt x="6000733" y="-9086"/>
                          <a:pt x="6314676" y="21587"/>
                          <a:pt x="6516879" y="0"/>
                        </a:cubicBezTo>
                        <a:cubicBezTo>
                          <a:pt x="6719082" y="-21587"/>
                          <a:pt x="6833840" y="65576"/>
                          <a:pt x="7110703" y="0"/>
                        </a:cubicBezTo>
                        <a:cubicBezTo>
                          <a:pt x="7387566" y="-65576"/>
                          <a:pt x="7498240" y="27193"/>
                          <a:pt x="7621392" y="0"/>
                        </a:cubicBezTo>
                        <a:cubicBezTo>
                          <a:pt x="7744544" y="-27193"/>
                          <a:pt x="8079133" y="45883"/>
                          <a:pt x="8381487" y="0"/>
                        </a:cubicBezTo>
                        <a:cubicBezTo>
                          <a:pt x="8683841" y="-45883"/>
                          <a:pt x="8895481" y="8499"/>
                          <a:pt x="9058447" y="0"/>
                        </a:cubicBezTo>
                        <a:cubicBezTo>
                          <a:pt x="9414459" y="9096"/>
                          <a:pt x="9764529" y="306718"/>
                          <a:pt x="9803354" y="744907"/>
                        </a:cubicBezTo>
                        <a:cubicBezTo>
                          <a:pt x="9819842" y="902926"/>
                          <a:pt x="9747749" y="1120278"/>
                          <a:pt x="9803354" y="1370610"/>
                        </a:cubicBezTo>
                        <a:cubicBezTo>
                          <a:pt x="9858959" y="1620942"/>
                          <a:pt x="9743567" y="1808481"/>
                          <a:pt x="9803354" y="1966518"/>
                        </a:cubicBezTo>
                        <a:cubicBezTo>
                          <a:pt x="9863141" y="2124555"/>
                          <a:pt x="9794242" y="2321325"/>
                          <a:pt x="9803354" y="2473040"/>
                        </a:cubicBezTo>
                        <a:cubicBezTo>
                          <a:pt x="9812466" y="2624755"/>
                          <a:pt x="9797453" y="2846558"/>
                          <a:pt x="9803354" y="3009357"/>
                        </a:cubicBezTo>
                        <a:cubicBezTo>
                          <a:pt x="9809255" y="3172156"/>
                          <a:pt x="9780185" y="3571092"/>
                          <a:pt x="9803354" y="3724447"/>
                        </a:cubicBezTo>
                        <a:cubicBezTo>
                          <a:pt x="9813171" y="4133771"/>
                          <a:pt x="9481347" y="4578544"/>
                          <a:pt x="9058447" y="4469354"/>
                        </a:cubicBezTo>
                        <a:cubicBezTo>
                          <a:pt x="8949437" y="4482349"/>
                          <a:pt x="8721343" y="4456001"/>
                          <a:pt x="8630894" y="4469354"/>
                        </a:cubicBezTo>
                        <a:cubicBezTo>
                          <a:pt x="8540445" y="4482707"/>
                          <a:pt x="8381204" y="4447810"/>
                          <a:pt x="8286475" y="4469354"/>
                        </a:cubicBezTo>
                        <a:cubicBezTo>
                          <a:pt x="8191746" y="4490898"/>
                          <a:pt x="8034758" y="4435476"/>
                          <a:pt x="7942057" y="4469354"/>
                        </a:cubicBezTo>
                        <a:cubicBezTo>
                          <a:pt x="7849356" y="4503232"/>
                          <a:pt x="7566267" y="4433374"/>
                          <a:pt x="7348233" y="4469354"/>
                        </a:cubicBezTo>
                        <a:cubicBezTo>
                          <a:pt x="7130199" y="4505334"/>
                          <a:pt x="7036061" y="4435677"/>
                          <a:pt x="6920680" y="4469354"/>
                        </a:cubicBezTo>
                        <a:cubicBezTo>
                          <a:pt x="6805299" y="4503031"/>
                          <a:pt x="6432452" y="4425974"/>
                          <a:pt x="6243720" y="4469354"/>
                        </a:cubicBezTo>
                        <a:cubicBezTo>
                          <a:pt x="6054988" y="4512734"/>
                          <a:pt x="5918771" y="4464970"/>
                          <a:pt x="5816166" y="4469354"/>
                        </a:cubicBezTo>
                        <a:cubicBezTo>
                          <a:pt x="5713561" y="4473738"/>
                          <a:pt x="5281438" y="4467345"/>
                          <a:pt x="5139207" y="4469354"/>
                        </a:cubicBezTo>
                        <a:cubicBezTo>
                          <a:pt x="4996976" y="4471363"/>
                          <a:pt x="4930278" y="4435944"/>
                          <a:pt x="4794789" y="4469354"/>
                        </a:cubicBezTo>
                        <a:cubicBezTo>
                          <a:pt x="4659300" y="4502764"/>
                          <a:pt x="4257110" y="4400240"/>
                          <a:pt x="4117829" y="4469354"/>
                        </a:cubicBezTo>
                        <a:cubicBezTo>
                          <a:pt x="3978548" y="4538468"/>
                          <a:pt x="3814263" y="4434751"/>
                          <a:pt x="3690275" y="4469354"/>
                        </a:cubicBezTo>
                        <a:cubicBezTo>
                          <a:pt x="3566287" y="4503957"/>
                          <a:pt x="3512971" y="4433886"/>
                          <a:pt x="3345857" y="4469354"/>
                        </a:cubicBezTo>
                        <a:cubicBezTo>
                          <a:pt x="3178743" y="4504822"/>
                          <a:pt x="3042542" y="4452188"/>
                          <a:pt x="2918304" y="4469354"/>
                        </a:cubicBezTo>
                        <a:cubicBezTo>
                          <a:pt x="2794066" y="4486520"/>
                          <a:pt x="2447010" y="4414526"/>
                          <a:pt x="2241344" y="4469354"/>
                        </a:cubicBezTo>
                        <a:cubicBezTo>
                          <a:pt x="2035678" y="4524182"/>
                          <a:pt x="1951299" y="4425538"/>
                          <a:pt x="1813791" y="4469354"/>
                        </a:cubicBezTo>
                        <a:cubicBezTo>
                          <a:pt x="1676283" y="4513170"/>
                          <a:pt x="1587444" y="4448738"/>
                          <a:pt x="1469373" y="4469354"/>
                        </a:cubicBezTo>
                        <a:cubicBezTo>
                          <a:pt x="1351302" y="4489970"/>
                          <a:pt x="901685" y="4458817"/>
                          <a:pt x="744907" y="4469354"/>
                        </a:cubicBezTo>
                        <a:cubicBezTo>
                          <a:pt x="350681" y="4511333"/>
                          <a:pt x="26602" y="4162164"/>
                          <a:pt x="0" y="3724447"/>
                        </a:cubicBezTo>
                        <a:cubicBezTo>
                          <a:pt x="-13607" y="3597447"/>
                          <a:pt x="20854" y="3413549"/>
                          <a:pt x="0" y="3217925"/>
                        </a:cubicBezTo>
                        <a:cubicBezTo>
                          <a:pt x="-20854" y="3022301"/>
                          <a:pt x="77936" y="2793930"/>
                          <a:pt x="0" y="2562426"/>
                        </a:cubicBezTo>
                        <a:cubicBezTo>
                          <a:pt x="-77936" y="2330922"/>
                          <a:pt x="53786" y="2193232"/>
                          <a:pt x="0" y="1966518"/>
                        </a:cubicBezTo>
                        <a:cubicBezTo>
                          <a:pt x="-53786" y="1739804"/>
                          <a:pt x="49934" y="1523811"/>
                          <a:pt x="0" y="1311020"/>
                        </a:cubicBezTo>
                        <a:cubicBezTo>
                          <a:pt x="-49934" y="1098229"/>
                          <a:pt x="26077" y="935649"/>
                          <a:pt x="0" y="744907"/>
                        </a:cubicBezTo>
                        <a:close/>
                      </a:path>
                    </a:pathLst>
                  </a:custGeom>
                  <ask:type>
                    <ask:lineSketchNone/>
                  </ask:type>
                </ask:lineSketchStyleProps>
              </a:ext>
            </a:extLst>
          </a:ln>
          <a:effectLst>
            <a:glow>
              <a:schemeClr val="tx2">
                <a:alpha val="20221"/>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406FE5D-A1BA-8CC7-7B27-5F43C6650165}"/>
              </a:ext>
            </a:extLst>
          </p:cNvPr>
          <p:cNvSpPr/>
          <p:nvPr userDrawn="1"/>
        </p:nvSpPr>
        <p:spPr>
          <a:xfrm>
            <a:off x="1964771" y="825500"/>
            <a:ext cx="8261371" cy="736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1466722" y="1937660"/>
            <a:ext cx="9248328" cy="3499645"/>
          </a:xfrm>
        </p:spPr>
        <p:txBody>
          <a:bodyPr/>
          <a:lstStyle>
            <a:lvl1pPr>
              <a:lnSpc>
                <a:spcPct val="120000"/>
              </a:lnSpc>
              <a:defRPr b="0" i="0">
                <a:latin typeface="+mn-lt"/>
              </a:defRPr>
            </a:lvl1pPr>
            <a:lvl2pPr>
              <a:lnSpc>
                <a:spcPct val="120000"/>
              </a:lnSpc>
              <a:defRPr b="0" i="0">
                <a:latin typeface="+mn-lt"/>
              </a:defRPr>
            </a:lvl2pPr>
            <a:lvl3pPr>
              <a:lnSpc>
                <a:spcPct val="120000"/>
              </a:lnSpc>
              <a:defRPr b="0" i="0">
                <a:latin typeface="+mn-lt"/>
              </a:defRPr>
            </a:lvl3pPr>
            <a:lvl4pPr>
              <a:lnSpc>
                <a:spcPct val="120000"/>
              </a:lnSpc>
              <a:defRPr b="0" i="0">
                <a:latin typeface="+mn-lt"/>
              </a:defRPr>
            </a:lvl4pPr>
            <a:lvl5pPr>
              <a:lnSpc>
                <a:spcPct val="120000"/>
              </a:lnSpc>
              <a:defRPr b="0" i="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1964771" y="942174"/>
            <a:ext cx="8261371" cy="562776"/>
          </a:xfrm>
          <a:prstGeom prst="rect">
            <a:avLst/>
          </a:prstGeom>
        </p:spPr>
        <p:txBody>
          <a:bodyPr anchor="ctr"/>
          <a:lstStyle>
            <a:lvl1pPr algn="ctr">
              <a:defRPr/>
            </a:lvl1pPr>
          </a:lstStyle>
          <a:p>
            <a:r>
              <a:rPr lang="fi-FI" dirty="0"/>
              <a:t>Tässä on korostus tai sisällysluettelo - kaksi riviä</a:t>
            </a:r>
          </a:p>
        </p:txBody>
      </p:sp>
      <p:sp>
        <p:nvSpPr>
          <p:cNvPr id="12" name="Alatunnisteen paikkamerkki 4">
            <a:extLst>
              <a:ext uri="{FF2B5EF4-FFF2-40B4-BE49-F238E27FC236}">
                <a16:creationId xmlns:a16="http://schemas.microsoft.com/office/drawing/2014/main" id="{E9A96F27-3818-A795-7B94-863B6D70B6AD}"/>
              </a:ext>
            </a:extLst>
          </p:cNvPr>
          <p:cNvSpPr>
            <a:spLocks noGrp="1"/>
          </p:cNvSpPr>
          <p:nvPr>
            <p:ph type="ftr" sz="quarter" idx="11"/>
          </p:nvPr>
        </p:nvSpPr>
        <p:spPr>
          <a:xfrm>
            <a:off x="1729034" y="6356350"/>
            <a:ext cx="8733929" cy="365125"/>
          </a:xfrm>
        </p:spPr>
        <p:txBody>
          <a:bodyPr/>
          <a:lstStyle/>
          <a:p>
            <a:endParaRPr lang="fi-FI" dirty="0"/>
          </a:p>
        </p:txBody>
      </p:sp>
      <p:sp>
        <p:nvSpPr>
          <p:cNvPr id="13" name="Dian numeron paikkamerkki 5">
            <a:extLst>
              <a:ext uri="{FF2B5EF4-FFF2-40B4-BE49-F238E27FC236}">
                <a16:creationId xmlns:a16="http://schemas.microsoft.com/office/drawing/2014/main" id="{A4EDE03D-58A3-8A4F-30C3-01676AFA6DD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73BD3C2-E0EC-5A4C-6E2A-FB2375CDC9BA}"/>
              </a:ext>
            </a:extLst>
          </p:cNvPr>
          <p:cNvSpPr>
            <a:spLocks noGrp="1"/>
          </p:cNvSpPr>
          <p:nvPr>
            <p:ph type="dt" sz="half" idx="10"/>
          </p:nvPr>
        </p:nvSpPr>
        <p:spPr>
          <a:xfrm>
            <a:off x="423863" y="6356350"/>
            <a:ext cx="1081087" cy="365125"/>
          </a:xfrm>
        </p:spPr>
        <p:txBody>
          <a:bodyPr/>
          <a:lstStyle>
            <a:lvl1pPr>
              <a:defRPr/>
            </a:lvl1pPr>
          </a:lstStyle>
          <a:p>
            <a:fld id="{88F453C2-F73D-5045-B6B1-92B5F2596B10}" type="datetime1">
              <a:rPr lang="fi-FI" smtClean="0"/>
              <a:t>8.5.2025</a:t>
            </a:fld>
            <a:endParaRPr lang="fi-FI" dirty="0"/>
          </a:p>
        </p:txBody>
      </p:sp>
    </p:spTree>
    <p:extLst>
      <p:ext uri="{BB962C8B-B14F-4D97-AF65-F5344CB8AC3E}">
        <p14:creationId xmlns:p14="http://schemas.microsoft.com/office/powerpoint/2010/main" val="34852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 valkoinen">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 joka voi olla kahdella rivillä</a:t>
            </a:r>
          </a:p>
        </p:txBody>
      </p:sp>
      <p:sp>
        <p:nvSpPr>
          <p:cNvPr id="4" name="Alatunnisteen paikkamerkki 4">
            <a:extLst>
              <a:ext uri="{FF2B5EF4-FFF2-40B4-BE49-F238E27FC236}">
                <a16:creationId xmlns:a16="http://schemas.microsoft.com/office/drawing/2014/main" id="{B4A1A55A-921F-E27F-922F-7499D00A0AA5}"/>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93EE91B1-A3CC-2FC7-433B-3DEBDB02F0D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5569FBCA-200D-1636-6A95-45B7CFF190F5}"/>
              </a:ext>
            </a:extLst>
          </p:cNvPr>
          <p:cNvSpPr>
            <a:spLocks noGrp="1"/>
          </p:cNvSpPr>
          <p:nvPr>
            <p:ph type="dt" sz="half" idx="10"/>
          </p:nvPr>
        </p:nvSpPr>
        <p:spPr>
          <a:xfrm>
            <a:off x="423863" y="6356350"/>
            <a:ext cx="1081087" cy="365125"/>
          </a:xfrm>
        </p:spPr>
        <p:txBody>
          <a:bodyPr/>
          <a:lstStyle>
            <a:lvl1pPr>
              <a:defRPr/>
            </a:lvl1pPr>
          </a:lstStyle>
          <a:p>
            <a:fld id="{49E41B86-4BED-C045-ACBE-D08A099E2FD7}" type="datetime1">
              <a:rPr lang="fi-FI" smtClean="0"/>
              <a:t>8.5.2025</a:t>
            </a:fld>
            <a:endParaRPr lang="fi-FI" dirty="0"/>
          </a:p>
        </p:txBody>
      </p:sp>
    </p:spTree>
    <p:extLst>
      <p:ext uri="{BB962C8B-B14F-4D97-AF65-F5344CB8AC3E}">
        <p14:creationId xmlns:p14="http://schemas.microsoft.com/office/powerpoint/2010/main" val="55264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Väliotsikko magen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latin typeface="Merriweather Black" panose="00000A00000000000000" pitchFamily="2" charset="0"/>
              </a:defRPr>
            </a:lvl1pPr>
          </a:lstStyle>
          <a:p>
            <a:r>
              <a:rPr lang="fi-FI" dirty="0"/>
              <a:t>Tässä on väliotsikko joka voi olla kahdella rivillä</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pic>
        <p:nvPicPr>
          <p:cNvPr id="7" name="Kuva 6">
            <a:extLst>
              <a:ext uri="{FF2B5EF4-FFF2-40B4-BE49-F238E27FC236}">
                <a16:creationId xmlns:a16="http://schemas.microsoft.com/office/drawing/2014/main" id="{B7DF84D9-ADCD-ED8D-116F-E3EB02BAF94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139F75C3-CEFE-6E10-F0A1-4B4306D4B859}"/>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AE1B192-5742-E920-A153-BBB48913898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2BE7106F-F892-473F-DC92-8FE211C0B2A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21403C9B-796D-2142-9CC9-C44D0B9A2844}" type="datetime1">
              <a:rPr lang="fi-FI" smtClean="0"/>
              <a:t>8.5.2025</a:t>
            </a:fld>
            <a:endParaRPr lang="fi-FI" dirty="0"/>
          </a:p>
        </p:txBody>
      </p:sp>
    </p:spTree>
    <p:extLst>
      <p:ext uri="{BB962C8B-B14F-4D97-AF65-F5344CB8AC3E}">
        <p14:creationId xmlns:p14="http://schemas.microsoft.com/office/powerpoint/2010/main" val="10502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valla vaalea">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BBBE0E3A-D6A7-E600-67CA-D969C41C73E4}"/>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väliotsikkodia, jossa voi olla vaalea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tumma</a:t>
            </a:r>
          </a:p>
        </p:txBody>
      </p:sp>
      <p:sp>
        <p:nvSpPr>
          <p:cNvPr id="4" name="Alatunnisteen paikkamerkki 4">
            <a:extLst>
              <a:ext uri="{FF2B5EF4-FFF2-40B4-BE49-F238E27FC236}">
                <a16:creationId xmlns:a16="http://schemas.microsoft.com/office/drawing/2014/main" id="{244CDAC0-71BC-58D7-7A73-AFBC9EF74993}"/>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88561062-6480-1743-855C-25D9FFB1A525}"/>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35524F5-E8A8-72DB-2E52-EFF99105D057}"/>
              </a:ext>
            </a:extLst>
          </p:cNvPr>
          <p:cNvSpPr>
            <a:spLocks noGrp="1"/>
          </p:cNvSpPr>
          <p:nvPr>
            <p:ph type="dt" sz="half" idx="10"/>
          </p:nvPr>
        </p:nvSpPr>
        <p:spPr>
          <a:xfrm>
            <a:off x="423863" y="6356350"/>
            <a:ext cx="1081087" cy="365125"/>
          </a:xfrm>
        </p:spPr>
        <p:txBody>
          <a:bodyPr/>
          <a:lstStyle>
            <a:lvl1pPr>
              <a:defRPr/>
            </a:lvl1pPr>
          </a:lstStyle>
          <a:p>
            <a:fld id="{93CF5FEC-1024-5D4A-942F-E2C9062CEB32}" type="datetime1">
              <a:rPr lang="fi-FI" smtClean="0"/>
              <a:t>8.5.2025</a:t>
            </a:fld>
            <a:endParaRPr lang="fi-FI" dirty="0"/>
          </a:p>
        </p:txBody>
      </p:sp>
    </p:spTree>
    <p:extLst>
      <p:ext uri="{BB962C8B-B14F-4D97-AF65-F5344CB8AC3E}">
        <p14:creationId xmlns:p14="http://schemas.microsoft.com/office/powerpoint/2010/main" val="37535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kuvalla tumma">
    <p:bg>
      <p:bgPr>
        <a:solidFill>
          <a:schemeClr val="accent3"/>
        </a:solidFill>
        <a:effectLst/>
      </p:bgPr>
    </p:bg>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0BF467CA-AE30-32D6-75A3-5D78CE72871A}"/>
              </a:ext>
            </a:extLst>
          </p:cNvPr>
          <p:cNvSpPr>
            <a:spLocks noGrp="1"/>
          </p:cNvSpPr>
          <p:nvPr>
            <p:ph type="pic" sz="quarter" idx="13"/>
          </p:nvPr>
        </p:nvSpPr>
        <p:spPr>
          <a:xfrm>
            <a:off x="1"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Tässä on väliotsikkodia, jossa voi olla tumma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effectLst>
                  <a:outerShdw blurRad="533400" dir="5400000" sx="105000" sy="105000" algn="ctr" rotWithShape="0">
                    <a:srgbClr val="000000"/>
                  </a:outerShdw>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vaalea</a:t>
            </a:r>
          </a:p>
        </p:txBody>
      </p:sp>
      <p:sp>
        <p:nvSpPr>
          <p:cNvPr id="4" name="Alatunnisteen paikkamerkki 4">
            <a:extLst>
              <a:ext uri="{FF2B5EF4-FFF2-40B4-BE49-F238E27FC236}">
                <a16:creationId xmlns:a16="http://schemas.microsoft.com/office/drawing/2014/main" id="{8B5FF5B9-7599-B560-9B05-DECEE668C77E}"/>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3ABFEDE5-4625-990E-69F8-BCF40346C13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5FDF17D5-33BF-9DB4-66F7-252927B0D94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BB4DFBB9-9ADC-8440-9E39-884FB62F7C8D}" type="datetime1">
              <a:rPr lang="fi-FI" smtClean="0"/>
              <a:t>8.5.2025</a:t>
            </a:fld>
            <a:endParaRPr lang="fi-FI" dirty="0"/>
          </a:p>
        </p:txBody>
      </p:sp>
    </p:spTree>
    <p:extLst>
      <p:ext uri="{BB962C8B-B14F-4D97-AF65-F5344CB8AC3E}">
        <p14:creationId xmlns:p14="http://schemas.microsoft.com/office/powerpoint/2010/main" val="6704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valkoinen">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lvl1pPr>
          </a:lstStyle>
          <a:p>
            <a:fld id="{3CBB220E-634C-9E4A-99C6-C372FAA19DDC}" type="datetime1">
              <a:rPr lang="fi-FI" smtClean="0"/>
              <a:t>8.5.2025</a:t>
            </a:fld>
            <a:endParaRPr lang="fi-FI" dirty="0"/>
          </a:p>
        </p:txBody>
      </p:sp>
    </p:spTree>
    <p:extLst>
      <p:ext uri="{BB962C8B-B14F-4D97-AF65-F5344CB8AC3E}">
        <p14:creationId xmlns:p14="http://schemas.microsoft.com/office/powerpoint/2010/main" val="341076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magenta">
    <p:bg>
      <p:bgPr>
        <a:solidFill>
          <a:schemeClr val="accent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46A9A02-CC5E-D846-8DC4-2F8489F6E84A}" type="datetime1">
              <a:rPr lang="fi-FI" smtClean="0"/>
              <a:t>8.5.2025</a:t>
            </a:fld>
            <a:endParaRPr lang="fi-FI" dirty="0"/>
          </a:p>
        </p:txBody>
      </p:sp>
      <p:pic>
        <p:nvPicPr>
          <p:cNvPr id="3" name="Kuva 2">
            <a:extLst>
              <a:ext uri="{FF2B5EF4-FFF2-40B4-BE49-F238E27FC236}">
                <a16:creationId xmlns:a16="http://schemas.microsoft.com/office/drawing/2014/main" id="{2BFE5BFB-A0CD-6796-4070-83F4F3EEA980}"/>
              </a:ext>
            </a:extLst>
          </p:cNvPr>
          <p:cNvPicPr>
            <a:picLocks noChangeAspect="1"/>
          </p:cNvPicPr>
          <p:nvPr userDrawn="1"/>
        </p:nvPicPr>
        <p:blipFill>
          <a:blip r:embed="rId2"/>
          <a:stretch>
            <a:fillRect/>
          </a:stretch>
        </p:blipFill>
        <p:spPr>
          <a:xfrm>
            <a:off x="10997677" y="0"/>
            <a:ext cx="1203512" cy="1203512"/>
          </a:xfrm>
          <a:prstGeom prst="rect">
            <a:avLst/>
          </a:prstGeom>
        </p:spPr>
      </p:pic>
    </p:spTree>
    <p:extLst>
      <p:ext uri="{BB962C8B-B14F-4D97-AF65-F5344CB8AC3E}">
        <p14:creationId xmlns:p14="http://schemas.microsoft.com/office/powerpoint/2010/main" val="133855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 magenta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Tässä </a:t>
            </a:r>
            <a:r>
              <a:rPr lang="fi-FI" dirty="0" err="1"/>
              <a:t>magenta</a:t>
            </a:r>
            <a:r>
              <a:rPr lang="fi-FI" dirty="0"/>
              <a:t>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46A15F9E-F95E-E24B-A338-CD138A102F50}" type="datetime1">
              <a:rPr lang="fi-FI" smtClean="0"/>
              <a:t>8.5.2025</a:t>
            </a:fld>
            <a:endParaRPr lang="fi-FI" dirty="0"/>
          </a:p>
        </p:txBody>
      </p:sp>
      <p:sp>
        <p:nvSpPr>
          <p:cNvPr id="6" name="Kuva 13">
            <a:extLst>
              <a:ext uri="{FF2B5EF4-FFF2-40B4-BE49-F238E27FC236}">
                <a16:creationId xmlns:a16="http://schemas.microsoft.com/office/drawing/2014/main" id="{B1038C4D-25F4-41ED-C2E6-7D28CA0137F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76141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xt 1 palst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1343806" cy="4636598"/>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Tämä on perusdia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8FBA2EF-FB92-B94B-8AD4-E8AA9FF45CB2}" type="datetime1">
              <a:rPr lang="fi-FI" smtClean="0"/>
              <a:t>8.5.2025</a:t>
            </a:fld>
            <a:endParaRPr lang="fi-FI" dirty="0"/>
          </a:p>
        </p:txBody>
      </p:sp>
    </p:spTree>
    <p:extLst>
      <p:ext uri="{BB962C8B-B14F-4D97-AF65-F5344CB8AC3E}">
        <p14:creationId xmlns:p14="http://schemas.microsoft.com/office/powerpoint/2010/main" val="197497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inaus sininen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Tässä sininen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F9A287DA-C996-4C4E-A211-E63AFE0BB520}" type="datetime1">
              <a:rPr lang="fi-FI" smtClean="0"/>
              <a:t>8.5.2025</a:t>
            </a:fld>
            <a:endParaRPr lang="fi-FI" dirty="0"/>
          </a:p>
        </p:txBody>
      </p:sp>
      <p:sp>
        <p:nvSpPr>
          <p:cNvPr id="6" name="Kuva 13">
            <a:extLst>
              <a:ext uri="{FF2B5EF4-FFF2-40B4-BE49-F238E27FC236}">
                <a16:creationId xmlns:a16="http://schemas.microsoft.com/office/drawing/2014/main" id="{1856CB6B-4350-C9AC-FFF0-10EB4AD696D9}"/>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184549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 valkoinen txt magenta taus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40" cy="2852737"/>
          </a:xfrm>
          <a:prstGeom prst="rect">
            <a:avLst/>
          </a:prstGeom>
        </p:spPr>
        <p:txBody>
          <a:bodyPr anchor="ctr"/>
          <a:lstStyle>
            <a:lvl1pPr algn="ctr">
              <a:defRPr sz="6000" b="1" i="1">
                <a:solidFill>
                  <a:schemeClr val="bg1"/>
                </a:solidFill>
                <a:latin typeface="Merriweather" pitchFamily="2" charset="77"/>
              </a:defRPr>
            </a:lvl1pPr>
          </a:lstStyle>
          <a:p>
            <a:r>
              <a:rPr lang="fi-FI" dirty="0"/>
              <a:t>Tässä lainaus </a:t>
            </a:r>
            <a:r>
              <a:rPr lang="fi-FI" dirty="0" err="1"/>
              <a:t>magentalla</a:t>
            </a:r>
            <a:r>
              <a:rPr lang="fi-FI" dirty="0"/>
              <a:t> taustalla kahdella rivillä.”</a:t>
            </a:r>
          </a:p>
        </p:txBody>
      </p:sp>
      <p:pic>
        <p:nvPicPr>
          <p:cNvPr id="3" name="Kuva 2">
            <a:extLst>
              <a:ext uri="{FF2B5EF4-FFF2-40B4-BE49-F238E27FC236}">
                <a16:creationId xmlns:a16="http://schemas.microsoft.com/office/drawing/2014/main" id="{41C864E0-63A7-775E-18AB-1D18A8E6D951}"/>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668216AD-9D0B-5E49-1D03-20DAF67FC0E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8BA3888-9F22-5298-7E58-821621B21E87}"/>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CFB37B88-B722-A80B-6493-CD82399115E7}"/>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ACFE880-65C7-9249-9B07-A108CACB5D0B}" type="datetime1">
              <a:rPr lang="fi-FI" smtClean="0"/>
              <a:t>8.5.2025</a:t>
            </a:fld>
            <a:endParaRPr lang="fi-FI" dirty="0"/>
          </a:p>
        </p:txBody>
      </p:sp>
      <p:sp>
        <p:nvSpPr>
          <p:cNvPr id="7" name="Kuva 13">
            <a:extLst>
              <a:ext uri="{FF2B5EF4-FFF2-40B4-BE49-F238E27FC236}">
                <a16:creationId xmlns:a16="http://schemas.microsoft.com/office/drawing/2014/main" id="{BF717FA4-D2B2-CD51-07B0-3D17BFE08C35}"/>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424969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kuvalla vaalea magenta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47F8EE10-AF40-B646-A8DC-E64C838490F6}" type="datetime1">
              <a:rPr lang="fi-FI" smtClean="0"/>
              <a:t>8.5.2025</a:t>
            </a:fld>
            <a:endParaRPr lang="fi-FI" dirty="0"/>
          </a:p>
        </p:txBody>
      </p:sp>
      <p:sp>
        <p:nvSpPr>
          <p:cNvPr id="7" name="Kuva 13">
            <a:extLst>
              <a:ext uri="{FF2B5EF4-FFF2-40B4-BE49-F238E27FC236}">
                <a16:creationId xmlns:a16="http://schemas.microsoft.com/office/drawing/2014/main" id="{0CD0E3EA-200B-8616-EC46-7DA77B2E3BE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55767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inaus kuvalla vaalea sininen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6C2A2D9A-E814-4448-B348-92587812CAF2}" type="datetime1">
              <a:rPr lang="fi-FI" smtClean="0"/>
              <a:t>8.5.2025</a:t>
            </a:fld>
            <a:endParaRPr lang="fi-FI" dirty="0"/>
          </a:p>
        </p:txBody>
      </p:sp>
      <p:sp>
        <p:nvSpPr>
          <p:cNvPr id="7" name="Kuva 13">
            <a:extLst>
              <a:ext uri="{FF2B5EF4-FFF2-40B4-BE49-F238E27FC236}">
                <a16:creationId xmlns:a16="http://schemas.microsoft.com/office/drawing/2014/main" id="{46EC01B0-C3FB-575C-AEFF-79A430B8866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52160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kuvalla tumma">
    <p:bg>
      <p:bgPr>
        <a:solidFill>
          <a:schemeClr val="accent3"/>
        </a:solidFill>
        <a:effectLst/>
      </p:bgPr>
    </p:bg>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0A02D69F-602C-1755-A95C-077D0D5A5CEB}"/>
              </a:ext>
            </a:extLst>
          </p:cNvPr>
          <p:cNvSpPr>
            <a:spLocks noGrp="1"/>
          </p:cNvSpPr>
          <p:nvPr>
            <p:ph type="pic" sz="quarter" idx="13"/>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bg1"/>
                </a:solidFill>
                <a:effectLst>
                  <a:outerShdw blurRad="533400" dir="5400000" sx="105000" sy="105000" algn="ctr" rotWithShape="0">
                    <a:srgbClr val="000000"/>
                  </a:outerShdw>
                </a:effectLst>
                <a:latin typeface="Merriweather" pitchFamily="2" charset="77"/>
              </a:defRPr>
            </a:lvl1pPr>
          </a:lstStyle>
          <a:p>
            <a:r>
              <a:rPr lang="fi-FI" dirty="0"/>
              <a:t>Tämän lainauksen taakse voi laittaa tumman kuvan.”</a:t>
            </a:r>
          </a:p>
        </p:txBody>
      </p:sp>
      <p:sp>
        <p:nvSpPr>
          <p:cNvPr id="4" name="Alatunnisteen paikkamerkki 4">
            <a:extLst>
              <a:ext uri="{FF2B5EF4-FFF2-40B4-BE49-F238E27FC236}">
                <a16:creationId xmlns:a16="http://schemas.microsoft.com/office/drawing/2014/main" id="{AD226A78-B586-5D5E-EFF8-AA46F7A6613D}"/>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9EEA29E-4F23-A5B5-4F7D-FD45A44BB766}"/>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4354C152-019B-8A3F-A734-5E743564E2B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376F858-85C4-B041-8B71-56C73AA11FF1}" type="datetime1">
              <a:rPr lang="fi-FI" smtClean="0"/>
              <a:t>8.5.2025</a:t>
            </a:fld>
            <a:endParaRPr lang="fi-FI" dirty="0"/>
          </a:p>
        </p:txBody>
      </p:sp>
      <p:sp>
        <p:nvSpPr>
          <p:cNvPr id="7" name="Kuva 13">
            <a:extLst>
              <a:ext uri="{FF2B5EF4-FFF2-40B4-BE49-F238E27FC236}">
                <a16:creationId xmlns:a16="http://schemas.microsoft.com/office/drawing/2014/main" id="{6FE54DA4-739B-8BEE-3851-D5736F58691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0756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lä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7E99A1DB-FE1E-2B03-E777-F7CF6AC0297D}"/>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dia, jossa pelkkä otsikko</a:t>
            </a:r>
          </a:p>
        </p:txBody>
      </p:sp>
      <p:sp>
        <p:nvSpPr>
          <p:cNvPr id="2" name="Alatunnisteen paikkamerkki 4">
            <a:extLst>
              <a:ext uri="{FF2B5EF4-FFF2-40B4-BE49-F238E27FC236}">
                <a16:creationId xmlns:a16="http://schemas.microsoft.com/office/drawing/2014/main" id="{FDD72270-62B2-93DC-58CF-1BAC0B2F6380}"/>
              </a:ext>
            </a:extLst>
          </p:cNvPr>
          <p:cNvSpPr>
            <a:spLocks noGrp="1"/>
          </p:cNvSpPr>
          <p:nvPr>
            <p:ph type="ftr" sz="quarter" idx="11"/>
          </p:nvPr>
        </p:nvSpPr>
        <p:spPr>
          <a:xfrm>
            <a:off x="1729034" y="6356350"/>
            <a:ext cx="8733929" cy="365125"/>
          </a:xfrm>
        </p:spPr>
        <p:txBody>
          <a:bodyPr/>
          <a:lstStyle/>
          <a:p>
            <a:endParaRPr lang="fi-FI" dirty="0"/>
          </a:p>
        </p:txBody>
      </p:sp>
      <p:sp>
        <p:nvSpPr>
          <p:cNvPr id="7" name="Dian numeron paikkamerkki 5">
            <a:extLst>
              <a:ext uri="{FF2B5EF4-FFF2-40B4-BE49-F238E27FC236}">
                <a16:creationId xmlns:a16="http://schemas.microsoft.com/office/drawing/2014/main" id="{8125CCA9-AF25-EF58-74DC-D8AD670FE0B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8" name="Päivämäärän paikkamerkki 3">
            <a:extLst>
              <a:ext uri="{FF2B5EF4-FFF2-40B4-BE49-F238E27FC236}">
                <a16:creationId xmlns:a16="http://schemas.microsoft.com/office/drawing/2014/main" id="{376D2C2C-A00B-534D-98CD-A83AA14DE46C}"/>
              </a:ext>
            </a:extLst>
          </p:cNvPr>
          <p:cNvSpPr>
            <a:spLocks noGrp="1"/>
          </p:cNvSpPr>
          <p:nvPr>
            <p:ph type="dt" sz="half" idx="10"/>
          </p:nvPr>
        </p:nvSpPr>
        <p:spPr>
          <a:xfrm>
            <a:off x="423863" y="6356350"/>
            <a:ext cx="1081087" cy="365125"/>
          </a:xfrm>
        </p:spPr>
        <p:txBody>
          <a:bodyPr/>
          <a:lstStyle>
            <a:lvl1pPr>
              <a:defRPr/>
            </a:lvl1pPr>
          </a:lstStyle>
          <a:p>
            <a:fld id="{4F68C14D-59D3-0F46-B2BD-49ED17C3D7D0}" type="datetime1">
              <a:rPr lang="fi-FI" smtClean="0"/>
              <a:t>8.5.2025</a:t>
            </a:fld>
            <a:endParaRPr lang="fi-FI" dirty="0"/>
          </a:p>
        </p:txBody>
      </p:sp>
      <p:sp>
        <p:nvSpPr>
          <p:cNvPr id="9" name="Sisällön paikkamerkki 11">
            <a:extLst>
              <a:ext uri="{FF2B5EF4-FFF2-40B4-BE49-F238E27FC236}">
                <a16:creationId xmlns:a16="http://schemas.microsoft.com/office/drawing/2014/main" id="{75554579-C480-65C7-386B-CA7470422B9D}"/>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05577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kuv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501E3082-B84D-8D77-CC31-7FFA588B352F}"/>
              </a:ext>
            </a:extLst>
          </p:cNvPr>
          <p:cNvSpPr>
            <a:spLocks noGrp="1"/>
          </p:cNvSpPr>
          <p:nvPr>
            <p:ph type="pic" sz="quarter" idx="13" hasCustomPrompt="1"/>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dirty="0"/>
              <a:t>Lisää kuva napsauttamalla kuvaketta tai raahaamalla kuva tähän päälle.</a:t>
            </a:r>
          </a:p>
        </p:txBody>
      </p:sp>
    </p:spTree>
    <p:extLst>
      <p:ext uri="{BB962C8B-B14F-4D97-AF65-F5344CB8AC3E}">
        <p14:creationId xmlns:p14="http://schemas.microsoft.com/office/powerpoint/2010/main" val="281836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 +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776FC-C887-71E1-1579-A9D2B28B1847}"/>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tilaa kaaviolle tai kuvalle</a:t>
            </a:r>
          </a:p>
        </p:txBody>
      </p:sp>
      <p:sp>
        <p:nvSpPr>
          <p:cNvPr id="3" name="Sisällön paikkamerkki 2">
            <a:extLst>
              <a:ext uri="{FF2B5EF4-FFF2-40B4-BE49-F238E27FC236}">
                <a16:creationId xmlns:a16="http://schemas.microsoft.com/office/drawing/2014/main" id="{ED1F9D5D-5D0C-AF3C-4A71-FB027CB8AB42}"/>
              </a:ext>
            </a:extLst>
          </p:cNvPr>
          <p:cNvSpPr>
            <a:spLocks noGrp="1"/>
          </p:cNvSpPr>
          <p:nvPr>
            <p:ph idx="1" hasCustomPrompt="1"/>
          </p:nvPr>
        </p:nvSpPr>
        <p:spPr>
          <a:xfrm>
            <a:off x="5183188" y="1212850"/>
            <a:ext cx="6584482" cy="4964112"/>
          </a:xfrm>
        </p:spPr>
        <p:txBody>
          <a:bodyPr>
            <a:normAutofit/>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dirty="0"/>
              <a:t>Lisää kaavio tai taulukko tähän.</a:t>
            </a:r>
          </a:p>
        </p:txBody>
      </p:sp>
      <p:sp>
        <p:nvSpPr>
          <p:cNvPr id="4" name="Tekstin paikkamerkki 3">
            <a:extLst>
              <a:ext uri="{FF2B5EF4-FFF2-40B4-BE49-F238E27FC236}">
                <a16:creationId xmlns:a16="http://schemas.microsoft.com/office/drawing/2014/main" id="{3BC5D65D-DA2E-3719-22B2-3137D657ABAF}"/>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Alatunnisteen paikkamerkki 4">
            <a:extLst>
              <a:ext uri="{FF2B5EF4-FFF2-40B4-BE49-F238E27FC236}">
                <a16:creationId xmlns:a16="http://schemas.microsoft.com/office/drawing/2014/main" id="{B306B6BF-DEDF-1758-F118-59642F99CF84}"/>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11033FD-5A60-1726-889D-CDC11C916B1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1" name="Päivämäärän paikkamerkki 3">
            <a:extLst>
              <a:ext uri="{FF2B5EF4-FFF2-40B4-BE49-F238E27FC236}">
                <a16:creationId xmlns:a16="http://schemas.microsoft.com/office/drawing/2014/main" id="{8351DD0C-FFB0-8C44-B60F-CA0CC13A75FE}"/>
              </a:ext>
            </a:extLst>
          </p:cNvPr>
          <p:cNvSpPr>
            <a:spLocks noGrp="1"/>
          </p:cNvSpPr>
          <p:nvPr>
            <p:ph type="dt" sz="half" idx="10"/>
          </p:nvPr>
        </p:nvSpPr>
        <p:spPr>
          <a:xfrm>
            <a:off x="423863" y="6356350"/>
            <a:ext cx="1081087" cy="365125"/>
          </a:xfrm>
        </p:spPr>
        <p:txBody>
          <a:bodyPr/>
          <a:lstStyle>
            <a:lvl1pPr>
              <a:defRPr/>
            </a:lvl1pPr>
          </a:lstStyle>
          <a:p>
            <a:fld id="{D38720C7-5791-FF48-9B65-6549569F301F}" type="datetime1">
              <a:rPr lang="fi-FI" smtClean="0"/>
              <a:t>8.5.2025</a:t>
            </a:fld>
            <a:endParaRPr lang="fi-FI" dirty="0"/>
          </a:p>
        </p:txBody>
      </p:sp>
      <p:sp>
        <p:nvSpPr>
          <p:cNvPr id="12" name="Sisällön paikkamerkki 11">
            <a:extLst>
              <a:ext uri="{FF2B5EF4-FFF2-40B4-BE49-F238E27FC236}">
                <a16:creationId xmlns:a16="http://schemas.microsoft.com/office/drawing/2014/main" id="{97B5F9B9-3122-C7DD-C7F7-7C1835C82AF3}"/>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093208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xt + pyöristetty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F09A2A98-E190-DBA5-7F10-C405ED6E02E3}"/>
              </a:ext>
            </a:extLst>
          </p:cNvPr>
          <p:cNvSpPr>
            <a:spLocks noGrp="1"/>
          </p:cNvSpPr>
          <p:nvPr>
            <p:ph type="pic" idx="1"/>
          </p:nvPr>
        </p:nvSpPr>
        <p:spPr>
          <a:xfrm>
            <a:off x="5183187" y="268940"/>
            <a:ext cx="6745847" cy="5913343"/>
          </a:xfrm>
          <a:custGeom>
            <a:avLst/>
            <a:gdLst>
              <a:gd name="connsiteX0" fmla="*/ 366213 w 6745847"/>
              <a:gd name="connsiteY0" fmla="*/ 0 h 5913343"/>
              <a:gd name="connsiteX1" fmla="*/ 5804021 w 6745847"/>
              <a:gd name="connsiteY1" fmla="*/ 0 h 5913343"/>
              <a:gd name="connsiteX2" fmla="*/ 5804021 w 6745847"/>
              <a:gd name="connsiteY2" fmla="*/ 334096 h 5913343"/>
              <a:gd name="connsiteX3" fmla="*/ 6405777 w 6745847"/>
              <a:gd name="connsiteY3" fmla="*/ 935852 h 5913343"/>
              <a:gd name="connsiteX4" fmla="*/ 6745847 w 6745847"/>
              <a:gd name="connsiteY4" fmla="*/ 935852 h 5913343"/>
              <a:gd name="connsiteX5" fmla="*/ 6745847 w 6745847"/>
              <a:gd name="connsiteY5" fmla="*/ 5547130 h 5913343"/>
              <a:gd name="connsiteX6" fmla="*/ 6379634 w 6745847"/>
              <a:gd name="connsiteY6" fmla="*/ 5913343 h 5913343"/>
              <a:gd name="connsiteX7" fmla="*/ 366213 w 6745847"/>
              <a:gd name="connsiteY7" fmla="*/ 5913343 h 5913343"/>
              <a:gd name="connsiteX8" fmla="*/ 0 w 6745847"/>
              <a:gd name="connsiteY8" fmla="*/ 5547130 h 5913343"/>
              <a:gd name="connsiteX9" fmla="*/ 0 w 6745847"/>
              <a:gd name="connsiteY9" fmla="*/ 366213 h 5913343"/>
              <a:gd name="connsiteX10" fmla="*/ 366213 w 6745847"/>
              <a:gd name="connsiteY10" fmla="*/ 0 h 591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847" h="5913343">
                <a:moveTo>
                  <a:pt x="366213" y="0"/>
                </a:moveTo>
                <a:lnTo>
                  <a:pt x="5804021" y="0"/>
                </a:lnTo>
                <a:lnTo>
                  <a:pt x="5804021" y="334096"/>
                </a:lnTo>
                <a:cubicBezTo>
                  <a:pt x="5804021" y="666214"/>
                  <a:pt x="6073659" y="935852"/>
                  <a:pt x="6405777" y="935852"/>
                </a:cubicBezTo>
                <a:lnTo>
                  <a:pt x="6745847" y="935852"/>
                </a:lnTo>
                <a:lnTo>
                  <a:pt x="6745847" y="5547130"/>
                </a:lnTo>
                <a:cubicBezTo>
                  <a:pt x="6745847" y="5749384"/>
                  <a:pt x="6581888" y="5913343"/>
                  <a:pt x="6379634" y="5913343"/>
                </a:cubicBezTo>
                <a:lnTo>
                  <a:pt x="366213" y="5913343"/>
                </a:lnTo>
                <a:cubicBezTo>
                  <a:pt x="163959" y="5913343"/>
                  <a:pt x="0" y="5749384"/>
                  <a:pt x="0" y="5547130"/>
                </a:cubicBezTo>
                <a:lnTo>
                  <a:pt x="0" y="366213"/>
                </a:lnTo>
                <a:cubicBezTo>
                  <a:pt x="0" y="163959"/>
                  <a:pt x="163959" y="0"/>
                  <a:pt x="366213" y="0"/>
                </a:cubicBez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Alatunnisteen paikkamerkki 4">
            <a:extLst>
              <a:ext uri="{FF2B5EF4-FFF2-40B4-BE49-F238E27FC236}">
                <a16:creationId xmlns:a16="http://schemas.microsoft.com/office/drawing/2014/main" id="{E3728E02-43EE-1B58-E1DE-1137FAAE73AB}"/>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970C61ED-AA39-3F83-BFEC-0BEB5C6804F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2A881501-36D2-7B4B-4688-E578C138CDB1}"/>
              </a:ext>
            </a:extLst>
          </p:cNvPr>
          <p:cNvSpPr>
            <a:spLocks noGrp="1"/>
          </p:cNvSpPr>
          <p:nvPr>
            <p:ph type="dt" sz="half" idx="10"/>
          </p:nvPr>
        </p:nvSpPr>
        <p:spPr>
          <a:xfrm>
            <a:off x="423863" y="6356350"/>
            <a:ext cx="1081087" cy="365125"/>
          </a:xfrm>
        </p:spPr>
        <p:txBody>
          <a:bodyPr/>
          <a:lstStyle>
            <a:lvl1pPr>
              <a:defRPr/>
            </a:lvl1pPr>
          </a:lstStyle>
          <a:p>
            <a:fld id="{898439B1-E753-FA44-9CF7-0B6C4F183480}" type="datetime1">
              <a:rPr lang="fi-FI" smtClean="0"/>
              <a:t>8.5.2025</a:t>
            </a:fld>
            <a:endParaRPr lang="fi-FI" dirty="0"/>
          </a:p>
        </p:txBody>
      </p:sp>
      <p:sp>
        <p:nvSpPr>
          <p:cNvPr id="10" name="Otsikko 1">
            <a:extLst>
              <a:ext uri="{FF2B5EF4-FFF2-40B4-BE49-F238E27FC236}">
                <a16:creationId xmlns:a16="http://schemas.microsoft.com/office/drawing/2014/main" id="{391C7ADA-7811-6548-19E5-527D2E5A2514}"/>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pyöristetty kuvapaikka mukana</a:t>
            </a:r>
          </a:p>
        </p:txBody>
      </p:sp>
      <p:sp>
        <p:nvSpPr>
          <p:cNvPr id="12" name="Sisällön paikkamerkki 11">
            <a:extLst>
              <a:ext uri="{FF2B5EF4-FFF2-40B4-BE49-F238E27FC236}">
                <a16:creationId xmlns:a16="http://schemas.microsoft.com/office/drawing/2014/main" id="{10A8A6CC-47E4-34DE-5FB8-FA17693500D8}"/>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801400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xt vasen + kuva oikea valkoinen">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p>
            <a:fld id="{FD55ABD8-183C-F047-A200-BF9304AA7656}" type="datetime1">
              <a:rPr lang="fi-FI" smtClean="0"/>
              <a:t>8.5.2025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p>
            <a:fld id="{3870A464-F060-4E12-BC80-B2AE5F264B44}" type="slidenum">
              <a:rPr lang="fi-FI" smtClean="0"/>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927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 magenta">
    <p:bg>
      <p:bgPr>
        <a:solidFill>
          <a:schemeClr val="accent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F4EEFEB2-F3E3-E8BE-393D-00E61297D96E}"/>
              </a:ext>
            </a:extLst>
          </p:cNvPr>
          <p:cNvGrpSpPr/>
          <p:nvPr userDrawn="1"/>
        </p:nvGrpSpPr>
        <p:grpSpPr>
          <a:xfrm>
            <a:off x="7277846" y="-4344022"/>
            <a:ext cx="15544507" cy="15545031"/>
            <a:chOff x="7277846" y="-4344022"/>
            <a:chExt cx="15544507" cy="15545031"/>
          </a:xfrm>
        </p:grpSpPr>
        <p:sp>
          <p:nvSpPr>
            <p:cNvPr id="6" name="Puolivapaa piirto 5">
              <a:extLst>
                <a:ext uri="{FF2B5EF4-FFF2-40B4-BE49-F238E27FC236}">
                  <a16:creationId xmlns:a16="http://schemas.microsoft.com/office/drawing/2014/main" id="{48B41766-D29F-CC17-3C83-4488F988D6F0}"/>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chemeClr val="bg1"/>
            </a:solidFill>
            <a:ln w="1374" cap="flat">
              <a:noFill/>
              <a:prstDash val="solid"/>
              <a:miter/>
            </a:ln>
          </p:spPr>
          <p:txBody>
            <a:bodyPr rtlCol="0" anchor="ctr"/>
            <a:lstStyle/>
            <a:p>
              <a:endParaRPr lang="fi-FI" dirty="0"/>
            </a:p>
          </p:txBody>
        </p:sp>
        <p:grpSp>
          <p:nvGrpSpPr>
            <p:cNvPr id="7" name="Ryhmä 6">
              <a:extLst>
                <a:ext uri="{FF2B5EF4-FFF2-40B4-BE49-F238E27FC236}">
                  <a16:creationId xmlns:a16="http://schemas.microsoft.com/office/drawing/2014/main" id="{A8DAC8F2-3675-BB47-8A9D-2DC68D1A979B}"/>
                </a:ext>
              </a:extLst>
            </p:cNvPr>
            <p:cNvGrpSpPr/>
            <p:nvPr userDrawn="1"/>
          </p:nvGrpSpPr>
          <p:grpSpPr>
            <a:xfrm>
              <a:off x="8420304" y="1254738"/>
              <a:ext cx="4347426" cy="4347573"/>
              <a:chOff x="8420304" y="1254738"/>
              <a:chExt cx="4347426" cy="4347573"/>
            </a:xfrm>
          </p:grpSpPr>
          <p:sp>
            <p:nvSpPr>
              <p:cNvPr id="8" name="Puolivapaa piirto 7">
                <a:extLst>
                  <a:ext uri="{FF2B5EF4-FFF2-40B4-BE49-F238E27FC236}">
                    <a16:creationId xmlns:a16="http://schemas.microsoft.com/office/drawing/2014/main" id="{4C01CFE5-437B-1CF7-C0A1-C0B5C2A7C2AA}"/>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chemeClr val="accent1"/>
              </a:solidFill>
              <a:ln w="1374" cap="flat">
                <a:noFill/>
                <a:prstDash val="solid"/>
                <a:miter/>
              </a:ln>
            </p:spPr>
            <p:txBody>
              <a:bodyPr rtlCol="0" anchor="ctr"/>
              <a:lstStyle/>
              <a:p>
                <a:endParaRPr lang="fi-FI" dirty="0"/>
              </a:p>
            </p:txBody>
          </p:sp>
          <p:grpSp>
            <p:nvGrpSpPr>
              <p:cNvPr id="9" name="Ryhmä 8">
                <a:extLst>
                  <a:ext uri="{FF2B5EF4-FFF2-40B4-BE49-F238E27FC236}">
                    <a16:creationId xmlns:a16="http://schemas.microsoft.com/office/drawing/2014/main" id="{C416665E-C115-4720-4528-5C4B2C02D6E3}"/>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895F4018-609B-DEE0-6C77-9338377C9AE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chemeClr val="accent1"/>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3F74574-E869-F390-E92E-9D4FA43E16A2}"/>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chemeClr val="accent1"/>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61682862-7845-3004-F6D1-093F75F5B8A4}"/>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12" name="Otsikko 1">
            <a:extLst>
              <a:ext uri="{FF2B5EF4-FFF2-40B4-BE49-F238E27FC236}">
                <a16:creationId xmlns:a16="http://schemas.microsoft.com/office/drawing/2014/main" id="{0406352F-6256-622A-4B9F-E79B99878E83}"/>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latin typeface="Merriweather Black" panose="00000A00000000000000" pitchFamily="2" charset="0"/>
              </a:defRPr>
            </a:lvl1pPr>
          </a:lstStyle>
          <a:p>
            <a:r>
              <a:rPr lang="fi-FI" dirty="0"/>
              <a:t>Tämä on perusaloitusdia </a:t>
            </a:r>
            <a:r>
              <a:rPr lang="fi-FI" dirty="0" err="1"/>
              <a:t>magentana</a:t>
            </a:r>
            <a:r>
              <a:rPr lang="fi-FI" dirty="0"/>
              <a:t> –kaksi riviä </a:t>
            </a:r>
            <a:endParaRPr lang="fi-FI" noProof="0" dirty="0"/>
          </a:p>
        </p:txBody>
      </p:sp>
    </p:spTree>
    <p:extLst>
      <p:ext uri="{BB962C8B-B14F-4D97-AF65-F5344CB8AC3E}">
        <p14:creationId xmlns:p14="http://schemas.microsoft.com/office/powerpoint/2010/main" val="26018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xt vasen + kuva oikea magenta">
    <p:bg>
      <p:bgPr>
        <a:solidFill>
          <a:schemeClr val="accent1"/>
        </a:solidFill>
        <a:effectLst/>
      </p:bgPr>
    </p:bg>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lvl1pPr>
              <a:defRPr>
                <a:solidFill>
                  <a:schemeClr val="bg1"/>
                </a:solidFill>
              </a:defRPr>
            </a:lvl1pPr>
          </a:lstStyle>
          <a:p>
            <a:fld id="{A0A02DCF-1A06-F14B-8267-1AAD1644965E}" type="datetime1">
              <a:rPr lang="fi-FI" smtClean="0"/>
              <a:t>8.5.2025</a:t>
            </a:fld>
            <a:endParaRPr lang="fi-FI" dirty="0"/>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6635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xt oikea + kuva vasen valkoinen">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p>
            <a:fld id="{DDD78BE0-1D4A-4144-BC3D-2DED3B677662}" type="datetime1">
              <a:rPr lang="fi-FI" smtClean="0"/>
              <a:t>8.5.2025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p>
            <a:fld id="{3870A464-F060-4E12-BC80-B2AE5F264B44}" type="slidenum">
              <a:rPr lang="fi-FI" smtClean="0"/>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3" name="Otsikko 1">
            <a:extLst>
              <a:ext uri="{FF2B5EF4-FFF2-40B4-BE49-F238E27FC236}">
                <a16:creationId xmlns:a16="http://schemas.microsoft.com/office/drawing/2014/main" id="{16D64EF7-5C2B-84D4-0521-421C6979E465}"/>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lvl1pPr>
          </a:lstStyle>
          <a:p>
            <a:r>
              <a:rPr lang="fi-FI" dirty="0"/>
              <a:t>Tässä iso kuvapaikka tekstin mukana</a:t>
            </a:r>
          </a:p>
        </p:txBody>
      </p:sp>
    </p:spTree>
    <p:extLst>
      <p:ext uri="{BB962C8B-B14F-4D97-AF65-F5344CB8AC3E}">
        <p14:creationId xmlns:p14="http://schemas.microsoft.com/office/powerpoint/2010/main" val="326010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xt oikea + kuva vasen magenta">
    <p:bg>
      <p:bgPr>
        <a:solidFill>
          <a:schemeClr val="accent1"/>
        </a:solid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lvl1pPr>
              <a:defRPr>
                <a:solidFill>
                  <a:schemeClr val="bg1"/>
                </a:solidFill>
              </a:defRPr>
            </a:lvl1pPr>
          </a:lstStyle>
          <a:p>
            <a:fld id="{E1C9B137-CF63-BC48-BC31-87A34A4D7BC8}" type="datetime1">
              <a:rPr lang="fi-FI" smtClean="0"/>
              <a:t>8.5.2025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2" name="Kuva 1">
            <a:extLst>
              <a:ext uri="{FF2B5EF4-FFF2-40B4-BE49-F238E27FC236}">
                <a16:creationId xmlns:a16="http://schemas.microsoft.com/office/drawing/2014/main" id="{91B15317-37C6-488A-61D0-F5F04C62B9B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Otsikko 1">
            <a:extLst>
              <a:ext uri="{FF2B5EF4-FFF2-40B4-BE49-F238E27FC236}">
                <a16:creationId xmlns:a16="http://schemas.microsoft.com/office/drawing/2014/main" id="{FF9A913A-56BD-34A6-2BF2-2DF8D53134B0}"/>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Tree>
    <p:extLst>
      <p:ext uri="{BB962C8B-B14F-4D97-AF65-F5344CB8AC3E}">
        <p14:creationId xmlns:p14="http://schemas.microsoft.com/office/powerpoint/2010/main" val="362056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xt vasen + lainaus oik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24733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1" y="546185"/>
            <a:ext cx="5247337" cy="882300"/>
          </a:xfrm>
          <a:prstGeom prst="rect">
            <a:avLst/>
          </a:prstGeom>
        </p:spPr>
        <p:txBody>
          <a:bodyPr anchor="ctr"/>
          <a:lstStyle>
            <a:lvl1pPr>
              <a:defRPr/>
            </a:lvl1pPr>
          </a:lstStyle>
          <a:p>
            <a:r>
              <a:rPr lang="fi-FI" dirty="0"/>
              <a:t>Tällä dialla on teksti ja lainauspaikka</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4" y="268373"/>
            <a:ext cx="524733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424330" y="6356350"/>
            <a:ext cx="950338" cy="365125"/>
          </a:xfrm>
        </p:spPr>
        <p:txBody>
          <a:bodyPr/>
          <a:lstStyle/>
          <a:p>
            <a:fld id="{AF767EAD-4C69-A449-9F38-2E77FD62B31A}" type="datetime1">
              <a:rPr lang="fi-FI" smtClean="0"/>
              <a:t>8.5.2025</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1504055"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4959319"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60188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xt oikea + lainaus vas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6519863" y="1540363"/>
            <a:ext cx="524780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6472943" y="546185"/>
            <a:ext cx="4512735" cy="882300"/>
          </a:xfrm>
          <a:prstGeom prst="rect">
            <a:avLst/>
          </a:prstGeom>
        </p:spPr>
        <p:txBody>
          <a:bodyPr anchor="ctr"/>
          <a:lstStyle>
            <a:lvl1pPr>
              <a:defRPr/>
            </a:lvl1pPr>
          </a:lstStyle>
          <a:p>
            <a:r>
              <a:rPr lang="fi-FI" dirty="0"/>
              <a:t>Tällä dialla on teksti ja lainaus</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6472476" y="268373"/>
            <a:ext cx="451273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6520799" y="6356350"/>
            <a:ext cx="950338" cy="365125"/>
          </a:xfrm>
        </p:spPr>
        <p:txBody>
          <a:bodyPr/>
          <a:lstStyle/>
          <a:p>
            <a:fld id="{FE09CAFD-A3B7-E049-88F4-3515127F7BD9}" type="datetime1">
              <a:rPr lang="fi-FI" smtClean="0"/>
              <a:t>8.5.2025</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7600524"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11055788"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59727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inaus oikea + kuva vasen valkoinen">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tx2"/>
                </a:solidFill>
              </a:defRPr>
            </a:lvl1pPr>
          </a:lstStyle>
          <a:p>
            <a:fld id="{F4ADA1BE-7FEE-D84C-BBA3-BFCF9E7E84A2}" type="datetime1">
              <a:rPr lang="fi-FI" smtClean="0"/>
              <a:t>8.5.2025</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tx2"/>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884348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inaus oikea + kuva vasen magenta">
    <p:bg>
      <p:bgPr>
        <a:solidFill>
          <a:schemeClr val="accent1"/>
        </a:solidFill>
        <a:effectLst/>
      </p:bgPr>
    </p:bg>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bg1"/>
                </a:solidFill>
              </a:defRPr>
            </a:lvl1pPr>
          </a:lstStyle>
          <a:p>
            <a:fld id="{FA07F7FE-B769-7A42-AE50-0488BC64BEAD}" type="datetime1">
              <a:rPr lang="fi-FI" smtClean="0"/>
              <a:t>8.5.2025</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bg1"/>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21076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inaus vasen + kuva oikea valkoinen">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tx2"/>
                </a:solidFill>
              </a:defRPr>
            </a:lvl1pPr>
          </a:lstStyle>
          <a:p>
            <a:fld id="{9CA3657D-76D1-EB41-ACAB-DA6D8A90DC83}" type="datetime1">
              <a:rPr lang="fi-FI" smtClean="0"/>
              <a:t>8.5.2025</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tx2"/>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92221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 vasen + kuva oikea magenta">
    <p:bg>
      <p:bgPr>
        <a:solidFill>
          <a:schemeClr val="accent1"/>
        </a:solidFill>
        <a:effectLst/>
      </p:bgPr>
    </p:bg>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bg1"/>
                </a:solidFill>
              </a:defRPr>
            </a:lvl1pPr>
          </a:lstStyle>
          <a:p>
            <a:fld id="{C4A0C4F6-5BF0-1448-8C43-B5761F02CA08}" type="datetime1">
              <a:rPr lang="fi-FI" smtClean="0"/>
              <a:t>8.5.2025</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4091046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henkilö">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6096001" y="1312236"/>
            <a:ext cx="5671670"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 yhdellä rivillä</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6096468" y="268940"/>
            <a:ext cx="4901732" cy="967655"/>
          </a:xfrm>
          <a:prstGeom prst="rect">
            <a:avLst/>
          </a:prstGeom>
        </p:spPr>
        <p:txBody>
          <a:bodyPr anchor="b">
            <a:noAutofit/>
          </a:bodyPr>
          <a:lstStyle>
            <a:lvl1pPr>
              <a:defRPr sz="32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6096000" y="1753001"/>
            <a:ext cx="5671670" cy="4423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a:t>
            </a:r>
          </a:p>
          <a:p>
            <a:r>
              <a:rPr lang="fi-FI" dirty="0"/>
              <a:t>Esimerkiksi vastuualueiden kuvaukset</a:t>
            </a:r>
          </a:p>
          <a:p>
            <a:r>
              <a:rPr lang="fi-FI" dirty="0"/>
              <a:t>Jäsenyydet erilaisissa instansseissa</a:t>
            </a:r>
          </a:p>
          <a:p>
            <a:r>
              <a:rPr lang="fi-FI" dirty="0"/>
              <a:t>Yhteystiedot</a:t>
            </a:r>
          </a:p>
          <a:p>
            <a:r>
              <a:rPr lang="fi-FI" dirty="0"/>
              <a:t>Relevanttien some-kanavien </a:t>
            </a:r>
            <a:r>
              <a:rPr lang="fi-FI" dirty="0" err="1"/>
              <a:t>handlet</a:t>
            </a:r>
            <a:endParaRPr lang="fi-FI" dirty="0"/>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2" y="355600"/>
            <a:ext cx="5412341" cy="5821362"/>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E9AE48A2-A31E-7A49-898E-E9495F2E0044}" type="datetime1">
              <a:rPr lang="fi-FI" smtClean="0"/>
              <a:t>8.5.2025</a:t>
            </a:fld>
            <a:endParaRPr lang="fi-FI" dirty="0"/>
          </a:p>
        </p:txBody>
      </p:sp>
    </p:spTree>
    <p:extLst>
      <p:ext uri="{BB962C8B-B14F-4D97-AF65-F5344CB8AC3E}">
        <p14:creationId xmlns:p14="http://schemas.microsoft.com/office/powerpoint/2010/main" val="343062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kuvalla vaale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p>
            <a:r>
              <a:rPr lang="fi-FI" dirty="0"/>
              <a:t>Lisää kuva napsauttamalla kuvaketta tai raahaamalla kuva tähän päälle.</a:t>
            </a:r>
          </a:p>
        </p:txBody>
      </p:sp>
      <p:grpSp>
        <p:nvGrpSpPr>
          <p:cNvPr id="12" name="Ryhmä 11">
            <a:extLst>
              <a:ext uri="{FF2B5EF4-FFF2-40B4-BE49-F238E27FC236}">
                <a16:creationId xmlns:a16="http://schemas.microsoft.com/office/drawing/2014/main" id="{571AECF1-9BBB-F7CF-A4F7-96D696B2B00A}"/>
              </a:ext>
            </a:extLst>
          </p:cNvPr>
          <p:cNvGrpSpPr/>
          <p:nvPr userDrawn="1"/>
        </p:nvGrpSpPr>
        <p:grpSpPr>
          <a:xfrm>
            <a:off x="7277846" y="-4344022"/>
            <a:ext cx="15544507" cy="15545031"/>
            <a:chOff x="7277846" y="-4344022"/>
            <a:chExt cx="15544507" cy="15545031"/>
          </a:xfrm>
        </p:grpSpPr>
        <p:sp>
          <p:nvSpPr>
            <p:cNvPr id="13" name="Puolivapaa piirto 12">
              <a:extLst>
                <a:ext uri="{FF2B5EF4-FFF2-40B4-BE49-F238E27FC236}">
                  <a16:creationId xmlns:a16="http://schemas.microsoft.com/office/drawing/2014/main" id="{C10F5207-72AA-E050-7110-BF8C11938ABF}"/>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14" name="Ryhmä 13">
              <a:extLst>
                <a:ext uri="{FF2B5EF4-FFF2-40B4-BE49-F238E27FC236}">
                  <a16:creationId xmlns:a16="http://schemas.microsoft.com/office/drawing/2014/main" id="{3D1E327F-0B48-E534-4CFD-0912F3278C29}"/>
                </a:ext>
              </a:extLst>
            </p:cNvPr>
            <p:cNvGrpSpPr/>
            <p:nvPr userDrawn="1"/>
          </p:nvGrpSpPr>
          <p:grpSpPr>
            <a:xfrm>
              <a:off x="8420304" y="1254738"/>
              <a:ext cx="4347426" cy="4347573"/>
              <a:chOff x="8420304" y="1254738"/>
              <a:chExt cx="4347426" cy="4347573"/>
            </a:xfrm>
          </p:grpSpPr>
          <p:sp>
            <p:nvSpPr>
              <p:cNvPr id="16" name="Puolivapaa piirto 15">
                <a:extLst>
                  <a:ext uri="{FF2B5EF4-FFF2-40B4-BE49-F238E27FC236}">
                    <a16:creationId xmlns:a16="http://schemas.microsoft.com/office/drawing/2014/main" id="{056F76DD-74FE-AB4C-3BBE-49EBD9C35E3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17" name="Ryhmä 16">
                <a:extLst>
                  <a:ext uri="{FF2B5EF4-FFF2-40B4-BE49-F238E27FC236}">
                    <a16:creationId xmlns:a16="http://schemas.microsoft.com/office/drawing/2014/main" id="{12E20F1D-217F-BF3F-B35F-666FAB14E5E5}"/>
                  </a:ext>
                </a:extLst>
              </p:cNvPr>
              <p:cNvGrpSpPr/>
              <p:nvPr userDrawn="1"/>
            </p:nvGrpSpPr>
            <p:grpSpPr>
              <a:xfrm>
                <a:off x="9364552" y="2509938"/>
                <a:ext cx="2695237" cy="1917341"/>
                <a:chOff x="9364552" y="2509938"/>
                <a:chExt cx="2695237" cy="1917341"/>
              </a:xfrm>
            </p:grpSpPr>
            <p:sp>
              <p:nvSpPr>
                <p:cNvPr id="18" name="Puolivapaa piirto 17">
                  <a:extLst>
                    <a:ext uri="{FF2B5EF4-FFF2-40B4-BE49-F238E27FC236}">
                      <a16:creationId xmlns:a16="http://schemas.microsoft.com/office/drawing/2014/main" id="{9041B30B-E10E-8C0E-91C9-2B445E2CB4C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823DF2C3-73F3-FC0A-7ED5-C97BB7DDE570}"/>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148D2C0D-FF3C-C22F-4D4B-D9BE0027EED3}"/>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tummaa kuvaa, jotta tekstin luettavuus ei kärsi.</a:t>
            </a:r>
          </a:p>
        </p:txBody>
      </p:sp>
      <p:sp>
        <p:nvSpPr>
          <p:cNvPr id="5" name="Otsikko 1">
            <a:extLst>
              <a:ext uri="{FF2B5EF4-FFF2-40B4-BE49-F238E27FC236}">
                <a16:creationId xmlns:a16="http://schemas.microsoft.com/office/drawing/2014/main" id="{3F2F7D75-39FB-7726-0090-9320CAE1EC6E}"/>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Otsikkodia, jossa tekstin taustalla vaalea kuva</a:t>
            </a:r>
            <a:endParaRPr lang="fi-FI" noProof="0" dirty="0"/>
          </a:p>
        </p:txBody>
      </p:sp>
    </p:spTree>
    <p:extLst>
      <p:ext uri="{BB962C8B-B14F-4D97-AF65-F5344CB8AC3E}">
        <p14:creationId xmlns:p14="http://schemas.microsoft.com/office/powerpoint/2010/main" val="1086788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enkilöä">
    <p:spTree>
      <p:nvGrpSpPr>
        <p:cNvPr id="1" name=""/>
        <p:cNvGrpSpPr/>
        <p:nvPr/>
      </p:nvGrpSpPr>
      <p:grpSpPr>
        <a:xfrm>
          <a:off x="0" y="0"/>
          <a:ext cx="0" cy="0"/>
          <a:chOff x="0" y="0"/>
          <a:chExt cx="0" cy="0"/>
        </a:xfrm>
      </p:grpSpPr>
      <p:sp>
        <p:nvSpPr>
          <p:cNvPr id="22" name="Tekstin paikkamerkki 20">
            <a:extLst>
              <a:ext uri="{FF2B5EF4-FFF2-40B4-BE49-F238E27FC236}">
                <a16:creationId xmlns:a16="http://schemas.microsoft.com/office/drawing/2014/main" id="{E1CF24D5-E1F2-AB2D-757C-15670F767DCE}"/>
              </a:ext>
            </a:extLst>
          </p:cNvPr>
          <p:cNvSpPr>
            <a:spLocks noGrp="1"/>
          </p:cNvSpPr>
          <p:nvPr>
            <p:ph type="body" sz="quarter" idx="24"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914052"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914519" y="4267200"/>
            <a:ext cx="2939634" cy="655206"/>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914052"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2059759" y="1492805"/>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855B7430-3EF4-3842-ADE6-43F61C5DF689}" type="datetime1">
              <a:rPr lang="fi-FI" smtClean="0"/>
              <a:t>8.5.2025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7306530" y="1491447"/>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7160615"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7160615"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30" name="Tekstin paikkamerkki 29">
            <a:extLst>
              <a:ext uri="{FF2B5EF4-FFF2-40B4-BE49-F238E27FC236}">
                <a16:creationId xmlns:a16="http://schemas.microsoft.com/office/drawing/2014/main" id="{81DBBC41-3DFC-8E2F-F87A-47FC798B2B29}"/>
              </a:ext>
            </a:extLst>
          </p:cNvPr>
          <p:cNvSpPr>
            <a:spLocks noGrp="1"/>
          </p:cNvSpPr>
          <p:nvPr>
            <p:ph type="body" sz="quarter" idx="22" hasCustomPrompt="1"/>
          </p:nvPr>
        </p:nvSpPr>
        <p:spPr>
          <a:xfrm>
            <a:off x="7160614" y="4267200"/>
            <a:ext cx="2939634" cy="655206"/>
          </a:xfrm>
        </p:spPr>
        <p:txBody>
          <a:bodyPr anchor="b">
            <a:noAutofit/>
          </a:bodyPr>
          <a:lstStyle>
            <a:lvl1pPr>
              <a:lnSpc>
                <a:spcPct val="90000"/>
              </a:lnSpc>
              <a:defRPr sz="2000">
                <a:solidFill>
                  <a:schemeClr val="tx2"/>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fi-FI" dirty="0"/>
              <a:t>Etunimi Sukunimi mahtuu tähän näin</a:t>
            </a:r>
          </a:p>
        </p:txBody>
      </p:sp>
      <p:sp>
        <p:nvSpPr>
          <p:cNvPr id="15" name="Sisällön paikkamerkki 11">
            <a:extLst>
              <a:ext uri="{FF2B5EF4-FFF2-40B4-BE49-F238E27FC236}">
                <a16:creationId xmlns:a16="http://schemas.microsoft.com/office/drawing/2014/main" id="{1063E6C5-0DBD-88F3-6A14-ACEFB7F2FEDE}"/>
              </a:ext>
            </a:extLst>
          </p:cNvPr>
          <p:cNvSpPr>
            <a:spLocks noGrp="1"/>
          </p:cNvSpPr>
          <p:nvPr>
            <p:ph sz="quarter" idx="2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007248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278184"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278651"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278184"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1278651"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90C54D13-F7E7-5C48-969D-AB78B318BF27}" type="datetime1">
              <a:rPr lang="fi-FI" smtClean="0"/>
              <a:t>8.5.2025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4745655"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4745188"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4745188"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4745187"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8212190"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8211723"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8211723"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8211722"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2" name="Sisällön paikkamerkki 11">
            <a:extLst>
              <a:ext uri="{FF2B5EF4-FFF2-40B4-BE49-F238E27FC236}">
                <a16:creationId xmlns:a16="http://schemas.microsoft.com/office/drawing/2014/main" id="{59EE8C4F-4A5F-7446-0DCB-13B5FE22BEB8}"/>
              </a:ext>
            </a:extLst>
          </p:cNvPr>
          <p:cNvSpPr>
            <a:spLocks noGrp="1"/>
          </p:cNvSpPr>
          <p:nvPr>
            <p:ph sz="quarter" idx="26"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6" name="Tekstin paikkamerkki 20">
            <a:extLst>
              <a:ext uri="{FF2B5EF4-FFF2-40B4-BE49-F238E27FC236}">
                <a16:creationId xmlns:a16="http://schemas.microsoft.com/office/drawing/2014/main" id="{F9F8DD26-9215-78C9-095A-D9659E5A3079}"/>
              </a:ext>
            </a:extLst>
          </p:cNvPr>
          <p:cNvSpPr>
            <a:spLocks noGrp="1"/>
          </p:cNvSpPr>
          <p:nvPr>
            <p:ph type="body" sz="quarter" idx="27"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146568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6"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3"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6"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7B492D0E-9DB9-EC41-8DC4-0435640F5F0B}" type="datetime1">
              <a:rPr lang="fi-FI" smtClean="0"/>
              <a:t>8.5.2025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3324948"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3324481"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3324481"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3324480"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6165426"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6164959"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6164959"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6164958"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9066512"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9066045"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9066045"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9066044"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20" name="Sisällön paikkamerkki 11">
            <a:extLst>
              <a:ext uri="{FF2B5EF4-FFF2-40B4-BE49-F238E27FC236}">
                <a16:creationId xmlns:a16="http://schemas.microsoft.com/office/drawing/2014/main" id="{8E87AEFB-7227-6CA6-DF08-D250ED2E1B06}"/>
              </a:ext>
            </a:extLst>
          </p:cNvPr>
          <p:cNvSpPr>
            <a:spLocks noGrp="1"/>
          </p:cNvSpPr>
          <p:nvPr>
            <p:ph sz="quarter" idx="30"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2" name="Tekstin paikkamerkki 20">
            <a:extLst>
              <a:ext uri="{FF2B5EF4-FFF2-40B4-BE49-F238E27FC236}">
                <a16:creationId xmlns:a16="http://schemas.microsoft.com/office/drawing/2014/main" id="{A1343308-442B-B067-A12F-59E7254B57F4}"/>
              </a:ext>
            </a:extLst>
          </p:cNvPr>
          <p:cNvSpPr>
            <a:spLocks noGrp="1"/>
          </p:cNvSpPr>
          <p:nvPr>
            <p:ph type="body" sz="quarter" idx="31"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824045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7" y="4922406"/>
            <a:ext cx="2236004"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4" y="4267200"/>
            <a:ext cx="2236004" cy="649698"/>
          </a:xfrm>
          <a:prstGeom prst="rect">
            <a:avLst/>
          </a:prstGeom>
        </p:spPr>
        <p:txBody>
          <a:bodyPr anchor="b">
            <a:noAutofit/>
          </a:bodyPr>
          <a:lstStyle>
            <a:lvl1pPr>
              <a:defRPr sz="20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7" y="5415063"/>
            <a:ext cx="2236004"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A4A977B3-AA4A-964F-B0DA-AC30EAB9EF3D}" type="datetime1">
              <a:rPr lang="fi-FI" smtClean="0"/>
              <a:t>8.5.2025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2700929"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270092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270092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270092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4977996"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4966231" y="4922406"/>
            <a:ext cx="2247301"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4966231" y="5415063"/>
            <a:ext cx="2247301"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4966230" y="4261692"/>
            <a:ext cx="2247301"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7255068"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725506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725506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725506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0" name="Kuvan paikkamerkki 3">
            <a:extLst>
              <a:ext uri="{FF2B5EF4-FFF2-40B4-BE49-F238E27FC236}">
                <a16:creationId xmlns:a16="http://schemas.microsoft.com/office/drawing/2014/main" id="{B1A6BDB5-E371-18F3-1DB2-8B3C065C5594}"/>
              </a:ext>
            </a:extLst>
          </p:cNvPr>
          <p:cNvSpPr>
            <a:spLocks noGrp="1"/>
          </p:cNvSpPr>
          <p:nvPr>
            <p:ph type="pic" sz="quarter" idx="30" hasCustomPrompt="1"/>
          </p:nvPr>
        </p:nvSpPr>
        <p:spPr>
          <a:xfrm>
            <a:off x="9531667"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1" name="Sisällön paikkamerkki 11">
            <a:extLst>
              <a:ext uri="{FF2B5EF4-FFF2-40B4-BE49-F238E27FC236}">
                <a16:creationId xmlns:a16="http://schemas.microsoft.com/office/drawing/2014/main" id="{46D629F9-D0B8-3035-6E5D-A7C8DBA3B8C6}"/>
              </a:ext>
            </a:extLst>
          </p:cNvPr>
          <p:cNvSpPr>
            <a:spLocks noGrp="1"/>
          </p:cNvSpPr>
          <p:nvPr>
            <p:ph sz="quarter" idx="31" hasCustomPrompt="1"/>
          </p:nvPr>
        </p:nvSpPr>
        <p:spPr>
          <a:xfrm>
            <a:off x="9531666"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22" name="Tekstin paikkamerkki 3">
            <a:extLst>
              <a:ext uri="{FF2B5EF4-FFF2-40B4-BE49-F238E27FC236}">
                <a16:creationId xmlns:a16="http://schemas.microsoft.com/office/drawing/2014/main" id="{1AF2CF68-E2C6-DFE7-AF59-257B7791B7D4}"/>
              </a:ext>
            </a:extLst>
          </p:cNvPr>
          <p:cNvSpPr>
            <a:spLocks noGrp="1"/>
          </p:cNvSpPr>
          <p:nvPr>
            <p:ph type="body" sz="half" idx="32" hasCustomPrompt="1"/>
          </p:nvPr>
        </p:nvSpPr>
        <p:spPr>
          <a:xfrm>
            <a:off x="9531666"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3" name="Tekstin paikkamerkki 23">
            <a:extLst>
              <a:ext uri="{FF2B5EF4-FFF2-40B4-BE49-F238E27FC236}">
                <a16:creationId xmlns:a16="http://schemas.microsoft.com/office/drawing/2014/main" id="{34E331C9-636E-DBE4-CEAE-29ABA1E22434}"/>
              </a:ext>
            </a:extLst>
          </p:cNvPr>
          <p:cNvSpPr>
            <a:spLocks noGrp="1"/>
          </p:cNvSpPr>
          <p:nvPr>
            <p:ph type="body" sz="quarter" idx="33" hasCustomPrompt="1"/>
          </p:nvPr>
        </p:nvSpPr>
        <p:spPr>
          <a:xfrm>
            <a:off x="9531665"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7" name="Sisällön paikkamerkki 11">
            <a:extLst>
              <a:ext uri="{FF2B5EF4-FFF2-40B4-BE49-F238E27FC236}">
                <a16:creationId xmlns:a16="http://schemas.microsoft.com/office/drawing/2014/main" id="{47D93E7A-D484-C777-C66E-C8D65736F511}"/>
              </a:ext>
            </a:extLst>
          </p:cNvPr>
          <p:cNvSpPr>
            <a:spLocks noGrp="1"/>
          </p:cNvSpPr>
          <p:nvPr>
            <p:ph sz="quarter" idx="34"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5" name="Tekstin paikkamerkki 20">
            <a:extLst>
              <a:ext uri="{FF2B5EF4-FFF2-40B4-BE49-F238E27FC236}">
                <a16:creationId xmlns:a16="http://schemas.microsoft.com/office/drawing/2014/main" id="{DF118065-5781-DB3D-EB95-BBD44F96D4EE}"/>
              </a:ext>
            </a:extLst>
          </p:cNvPr>
          <p:cNvSpPr>
            <a:spLocks noGrp="1"/>
          </p:cNvSpPr>
          <p:nvPr>
            <p:ph type="body" sz="quarter" idx="35"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410032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elikentt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D16F307-5EE2-7120-2B6B-1A24A0E60A54}"/>
              </a:ext>
            </a:extLst>
          </p:cNvPr>
          <p:cNvSpPr/>
          <p:nvPr userDrawn="1"/>
        </p:nvSpPr>
        <p:spPr>
          <a:xfrm>
            <a:off x="0" y="81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F3711F58-D9D7-2E82-3C88-83B4E1594D7C}"/>
              </a:ext>
            </a:extLst>
          </p:cNvPr>
          <p:cNvSpPr/>
          <p:nvPr userDrawn="1"/>
        </p:nvSpPr>
        <p:spPr>
          <a:xfrm>
            <a:off x="6096000" y="343062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19688" y="1219199"/>
            <a:ext cx="5256623"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19688" y="402077"/>
            <a:ext cx="5256623" cy="771727"/>
          </a:xfrm>
          <a:prstGeom prst="rect">
            <a:avLst/>
          </a:prstGeom>
        </p:spPr>
        <p:txBody>
          <a:bodyPr anchor="b">
            <a:normAutofit/>
          </a:bodyPr>
          <a:lstStyle>
            <a:lvl1pPr>
              <a:defRPr sz="2400">
                <a:solidFill>
                  <a:schemeClr val="bg1"/>
                </a:solidFill>
              </a:defRPr>
            </a:lvl1pPr>
          </a:lstStyle>
          <a:p>
            <a:r>
              <a:rPr lang="fi-FI" dirty="0"/>
              <a:t>Tässä nelikentän otsikko</a:t>
            </a:r>
            <a:endParaRPr lang="fi-FI" dirty="0">
              <a:solidFill>
                <a:schemeClr val="tx2"/>
              </a:solidFill>
            </a:endParaRP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4366963" cy="365125"/>
          </a:xfrm>
        </p:spPr>
        <p:txBody>
          <a:bodyPr/>
          <a:lstStyle>
            <a:lvl1pPr algn="ctr">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2"/>
                </a:solidFill>
              </a:defRPr>
            </a:lvl1pPr>
          </a:lstStyle>
          <a:p>
            <a:fld id="{3870A464-F060-4E12-BC80-B2AE5F264B44}" type="slidenum">
              <a:rPr lang="fi-FI" smtClean="0"/>
              <a:pPr/>
              <a:t>‹#›</a:t>
            </a:fld>
            <a:endParaRPr lang="fi-FI" dirty="0"/>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7B837FE-EE28-1149-A3CA-B4E8A329F44E}" type="datetime1">
              <a:rPr lang="fi-FI" smtClean="0"/>
              <a:t>8.5.2025</a:t>
            </a:fld>
            <a:endParaRPr lang="fi-FI" dirty="0"/>
          </a:p>
        </p:txBody>
      </p:sp>
      <p:sp>
        <p:nvSpPr>
          <p:cNvPr id="6" name="Sisällön paikkamerkki 2">
            <a:extLst>
              <a:ext uri="{FF2B5EF4-FFF2-40B4-BE49-F238E27FC236}">
                <a16:creationId xmlns:a16="http://schemas.microsoft.com/office/drawing/2014/main" id="{39574549-485C-1A6C-3EE9-ED82C9499694}"/>
              </a:ext>
            </a:extLst>
          </p:cNvPr>
          <p:cNvSpPr>
            <a:spLocks noGrp="1"/>
          </p:cNvSpPr>
          <p:nvPr>
            <p:ph idx="13" hasCustomPrompt="1"/>
          </p:nvPr>
        </p:nvSpPr>
        <p:spPr>
          <a:xfrm>
            <a:off x="6519863" y="1219199"/>
            <a:ext cx="5252448" cy="1841771"/>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1" name="Sisällön paikkamerkki 2">
            <a:extLst>
              <a:ext uri="{FF2B5EF4-FFF2-40B4-BE49-F238E27FC236}">
                <a16:creationId xmlns:a16="http://schemas.microsoft.com/office/drawing/2014/main" id="{C964FAFB-15ED-D4C1-CC8E-4386F119163D}"/>
              </a:ext>
            </a:extLst>
          </p:cNvPr>
          <p:cNvSpPr>
            <a:spLocks noGrp="1"/>
          </p:cNvSpPr>
          <p:nvPr>
            <p:ph idx="14" hasCustomPrompt="1"/>
          </p:nvPr>
        </p:nvSpPr>
        <p:spPr>
          <a:xfrm>
            <a:off x="419688" y="4377446"/>
            <a:ext cx="5256623" cy="1841772"/>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5" name="Sisällön paikkamerkki 2">
            <a:extLst>
              <a:ext uri="{FF2B5EF4-FFF2-40B4-BE49-F238E27FC236}">
                <a16:creationId xmlns:a16="http://schemas.microsoft.com/office/drawing/2014/main" id="{1EBCC16A-DCBA-CB03-35B6-8AE895744FF7}"/>
              </a:ext>
            </a:extLst>
          </p:cNvPr>
          <p:cNvSpPr>
            <a:spLocks noGrp="1"/>
          </p:cNvSpPr>
          <p:nvPr>
            <p:ph idx="15" hasCustomPrompt="1"/>
          </p:nvPr>
        </p:nvSpPr>
        <p:spPr>
          <a:xfrm>
            <a:off x="6515222" y="4377446"/>
            <a:ext cx="5252448"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9" name="Tekstin paikkamerkki 18">
            <a:extLst>
              <a:ext uri="{FF2B5EF4-FFF2-40B4-BE49-F238E27FC236}">
                <a16:creationId xmlns:a16="http://schemas.microsoft.com/office/drawing/2014/main" id="{A393D07B-61A1-C431-BF71-4AF57E3D1E3E}"/>
              </a:ext>
            </a:extLst>
          </p:cNvPr>
          <p:cNvSpPr>
            <a:spLocks noGrp="1"/>
          </p:cNvSpPr>
          <p:nvPr>
            <p:ph type="body" sz="quarter" idx="16" hasCustomPrompt="1"/>
          </p:nvPr>
        </p:nvSpPr>
        <p:spPr>
          <a:xfrm>
            <a:off x="6515688" y="402078"/>
            <a:ext cx="5251982"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sp>
        <p:nvSpPr>
          <p:cNvPr id="20" name="Tekstin paikkamerkki 18">
            <a:extLst>
              <a:ext uri="{FF2B5EF4-FFF2-40B4-BE49-F238E27FC236}">
                <a16:creationId xmlns:a16="http://schemas.microsoft.com/office/drawing/2014/main" id="{81CB10CC-F3C1-8552-95B9-A9BA55C3598A}"/>
              </a:ext>
            </a:extLst>
          </p:cNvPr>
          <p:cNvSpPr>
            <a:spLocks noGrp="1"/>
          </p:cNvSpPr>
          <p:nvPr>
            <p:ph type="body" sz="quarter" idx="17" hasCustomPrompt="1"/>
          </p:nvPr>
        </p:nvSpPr>
        <p:spPr>
          <a:xfrm>
            <a:off x="6515688" y="3560325"/>
            <a:ext cx="5251982" cy="771726"/>
          </a:xfrm>
        </p:spPr>
        <p:txBody>
          <a:bodyPr anchor="b">
            <a:noAutofit/>
          </a:bodyPr>
          <a:lstStyle>
            <a:lvl1pPr>
              <a:lnSpc>
                <a:spcPct val="90000"/>
              </a:lnSpc>
              <a:defRPr sz="2400">
                <a:solidFill>
                  <a:schemeClr val="bg1"/>
                </a:solidFill>
                <a:latin typeface="+mj-lt"/>
              </a:defRPr>
            </a:lvl1pPr>
          </a:lstStyle>
          <a:p>
            <a:r>
              <a:rPr lang="fi-FI" dirty="0"/>
              <a:t>Tässä nelikentän otsikko</a:t>
            </a:r>
            <a:endParaRPr lang="fi-FI" dirty="0">
              <a:solidFill>
                <a:schemeClr val="tx2"/>
              </a:solidFill>
            </a:endParaRPr>
          </a:p>
        </p:txBody>
      </p:sp>
      <p:sp>
        <p:nvSpPr>
          <p:cNvPr id="21" name="Tekstin paikkamerkki 18">
            <a:extLst>
              <a:ext uri="{FF2B5EF4-FFF2-40B4-BE49-F238E27FC236}">
                <a16:creationId xmlns:a16="http://schemas.microsoft.com/office/drawing/2014/main" id="{A821158A-0CD2-B053-39EE-BD5DF694A0D2}"/>
              </a:ext>
            </a:extLst>
          </p:cNvPr>
          <p:cNvSpPr>
            <a:spLocks noGrp="1"/>
          </p:cNvSpPr>
          <p:nvPr>
            <p:ph type="body" sz="quarter" idx="18" hasCustomPrompt="1"/>
          </p:nvPr>
        </p:nvSpPr>
        <p:spPr>
          <a:xfrm>
            <a:off x="423862" y="3560325"/>
            <a:ext cx="5247807"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pic>
        <p:nvPicPr>
          <p:cNvPr id="26" name="Kuva 25">
            <a:extLst>
              <a:ext uri="{FF2B5EF4-FFF2-40B4-BE49-F238E27FC236}">
                <a16:creationId xmlns:a16="http://schemas.microsoft.com/office/drawing/2014/main" id="{E05A9672-9365-F901-96B3-9D24CAD9D6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69580" y="3008440"/>
            <a:ext cx="843553" cy="843553"/>
          </a:xfrm>
          <a:prstGeom prst="rect">
            <a:avLst/>
          </a:prstGeom>
        </p:spPr>
      </p:pic>
    </p:spTree>
    <p:extLst>
      <p:ext uri="{BB962C8B-B14F-4D97-AF65-F5344CB8AC3E}">
        <p14:creationId xmlns:p14="http://schemas.microsoft.com/office/powerpoint/2010/main" val="3122568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ikajana pysty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91609"/>
            <a:ext cx="4319586" cy="9681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pysty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ED629462-FE21-DD4E-8BE4-9A1BDC607D6E}" type="datetime1">
              <a:rPr lang="fi-FI" smtClean="0"/>
              <a:t>8.5.2025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2603500"/>
            <a:ext cx="0" cy="434594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1971410"/>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7057" y="2070099"/>
            <a:ext cx="437885" cy="437885"/>
          </a:xfrm>
          <a:prstGeom prst="rect">
            <a:avLst/>
          </a:prstGeom>
        </p:spPr>
      </p:pic>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3301609"/>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32566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417971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505782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413471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50092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3391609"/>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426971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5144209"/>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89227"/>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4274027"/>
            <a:ext cx="4319586" cy="963800"/>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368469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5144209"/>
            <a:ext cx="4319586" cy="951791"/>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4497493"/>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Tree>
    <p:extLst>
      <p:ext uri="{BB962C8B-B14F-4D97-AF65-F5344CB8AC3E}">
        <p14:creationId xmlns:p14="http://schemas.microsoft.com/office/powerpoint/2010/main" val="410462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kajana pysty välios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906198"/>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9A74F7B-B8F1-764A-A506-2727B1287448}" type="datetime1">
              <a:rPr lang="fi-FI" smtClean="0"/>
              <a:t>8.5.2025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67733"/>
            <a:ext cx="0" cy="70239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830923"/>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901696"/>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91332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4" name="Ellipsi 13">
            <a:extLst>
              <a:ext uri="{FF2B5EF4-FFF2-40B4-BE49-F238E27FC236}">
                <a16:creationId xmlns:a16="http://schemas.microsoft.com/office/drawing/2014/main" id="{6AEF9B7E-6553-BB61-F29E-2E645F068750}"/>
              </a:ext>
            </a:extLst>
          </p:cNvPr>
          <p:cNvSpPr>
            <a:spLocks noChangeAspect="1"/>
          </p:cNvSpPr>
          <p:nvPr userDrawn="1"/>
        </p:nvSpPr>
        <p:spPr>
          <a:xfrm>
            <a:off x="6005999" y="5024301"/>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852C6B8D-FD25-4306-F124-828018F64FDE}"/>
              </a:ext>
            </a:extLst>
          </p:cNvPr>
          <p:cNvSpPr>
            <a:spLocks noChangeAspect="1"/>
          </p:cNvSpPr>
          <p:nvPr userDrawn="1"/>
        </p:nvSpPr>
        <p:spPr>
          <a:xfrm>
            <a:off x="6986111" y="4979301"/>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uora yhdysviiva 15">
            <a:extLst>
              <a:ext uri="{FF2B5EF4-FFF2-40B4-BE49-F238E27FC236}">
                <a16:creationId xmlns:a16="http://schemas.microsoft.com/office/drawing/2014/main" id="{01C3D734-4821-D659-6132-738F99E8F340}"/>
              </a:ext>
            </a:extLst>
          </p:cNvPr>
          <p:cNvCxnSpPr>
            <a:cxnSpLocks/>
            <a:stCxn id="14" idx="6"/>
            <a:endCxn id="15" idx="2"/>
          </p:cNvCxnSpPr>
          <p:nvPr userDrawn="1"/>
        </p:nvCxnSpPr>
        <p:spPr>
          <a:xfrm>
            <a:off x="6185999" y="5114301"/>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7" name="Sisällön paikkamerkki 2">
            <a:extLst>
              <a:ext uri="{FF2B5EF4-FFF2-40B4-BE49-F238E27FC236}">
                <a16:creationId xmlns:a16="http://schemas.microsoft.com/office/drawing/2014/main" id="{83904761-B707-0255-C309-842DAC15B4CC}"/>
              </a:ext>
            </a:extLst>
          </p:cNvPr>
          <p:cNvSpPr>
            <a:spLocks noGrp="1"/>
          </p:cNvSpPr>
          <p:nvPr>
            <p:ph idx="20" hasCustomPrompt="1"/>
          </p:nvPr>
        </p:nvSpPr>
        <p:spPr>
          <a:xfrm>
            <a:off x="7448551" y="5118610"/>
            <a:ext cx="4319586" cy="820177"/>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8" name="Sisällön paikkamerkki 2">
            <a:extLst>
              <a:ext uri="{FF2B5EF4-FFF2-40B4-BE49-F238E27FC236}">
                <a16:creationId xmlns:a16="http://schemas.microsoft.com/office/drawing/2014/main" id="{42174587-724A-7B35-46BE-F414141C048F}"/>
              </a:ext>
            </a:extLst>
          </p:cNvPr>
          <p:cNvSpPr>
            <a:spLocks noGrp="1"/>
          </p:cNvSpPr>
          <p:nvPr>
            <p:ph idx="21" hasCustomPrompt="1"/>
          </p:nvPr>
        </p:nvSpPr>
        <p:spPr>
          <a:xfrm>
            <a:off x="7448551" y="4529276"/>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0" name="Kuva 19" descr="Yksi hammaspyörä tasaisella täytöllä">
            <a:extLst>
              <a:ext uri="{FF2B5EF4-FFF2-40B4-BE49-F238E27FC236}">
                <a16:creationId xmlns:a16="http://schemas.microsoft.com/office/drawing/2014/main" id="{464ABDD3-1C95-FDAD-D911-282B360645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400" y="925648"/>
            <a:ext cx="439200" cy="439200"/>
          </a:xfrm>
          <a:prstGeom prst="rect">
            <a:avLst/>
          </a:prstGeom>
        </p:spPr>
      </p:pic>
    </p:spTree>
    <p:extLst>
      <p:ext uri="{BB962C8B-B14F-4D97-AF65-F5344CB8AC3E}">
        <p14:creationId xmlns:p14="http://schemas.microsoft.com/office/powerpoint/2010/main" val="402315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ikajana pysty lope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8944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F2799B3-597B-934A-9C9D-FD46A1A5197E}" type="datetime1">
              <a:rPr lang="fi-FI" smtClean="0"/>
              <a:t>8.5.2025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endCxn id="13" idx="0"/>
          </p:cNvCxnSpPr>
          <p:nvPr userDrawn="1"/>
        </p:nvCxnSpPr>
        <p:spPr>
          <a:xfrm>
            <a:off x="6096000" y="-54187"/>
            <a:ext cx="0" cy="475697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4702789"/>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882300"/>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89440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1" name="Kuva 20" descr="Valintamerkki tasaisella täytöllä">
            <a:extLst>
              <a:ext uri="{FF2B5EF4-FFF2-40B4-BE49-F238E27FC236}">
                <a16:creationId xmlns:a16="http://schemas.microsoft.com/office/drawing/2014/main" id="{5BF7C604-41BF-8138-C124-A03773F19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399" y="4797514"/>
            <a:ext cx="439200" cy="439200"/>
          </a:xfrm>
          <a:prstGeom prst="rect">
            <a:avLst/>
          </a:prstGeom>
        </p:spPr>
      </p:pic>
      <p:sp>
        <p:nvSpPr>
          <p:cNvPr id="22" name="Otsikko 1">
            <a:extLst>
              <a:ext uri="{FF2B5EF4-FFF2-40B4-BE49-F238E27FC236}">
                <a16:creationId xmlns:a16="http://schemas.microsoft.com/office/drawing/2014/main" id="{3CCC5872-8811-4FF6-2F52-1792D3523EA8}"/>
              </a:ext>
            </a:extLst>
          </p:cNvPr>
          <p:cNvSpPr>
            <a:spLocks noGrp="1"/>
          </p:cNvSpPr>
          <p:nvPr>
            <p:ph type="title" hasCustomPrompt="1"/>
          </p:nvPr>
        </p:nvSpPr>
        <p:spPr>
          <a:xfrm>
            <a:off x="424330" y="5382655"/>
            <a:ext cx="10573347" cy="882300"/>
          </a:xfrm>
          <a:prstGeom prst="rect">
            <a:avLst/>
          </a:prstGeom>
        </p:spPr>
        <p:txBody>
          <a:bodyPr anchor="ctr"/>
          <a:lstStyle>
            <a:lvl1pPr algn="ctr">
              <a:defRPr/>
            </a:lvl1pPr>
          </a:lstStyle>
          <a:p>
            <a:r>
              <a:rPr lang="fi-FI" dirty="0"/>
              <a:t>Lopussa joku viisas yhteenveto!</a:t>
            </a:r>
          </a:p>
        </p:txBody>
      </p:sp>
      <p:sp>
        <p:nvSpPr>
          <p:cNvPr id="2" name="Alatunnisteen paikkamerkki 4">
            <a:extLst>
              <a:ext uri="{FF2B5EF4-FFF2-40B4-BE49-F238E27FC236}">
                <a16:creationId xmlns:a16="http://schemas.microsoft.com/office/drawing/2014/main" id="{C42764E1-998E-1740-AB6A-CF962CAB7D0C}"/>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65308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kajana vaaka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97D1C08-B2BA-0245-9391-8CA6E42ECA0D}" type="datetime1">
              <a:rPr lang="fi-FI" smtClean="0"/>
              <a:t>8.5.2025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stCxn id="13" idx="6"/>
          </p:cNvCxnSpPr>
          <p:nvPr userDrawn="1"/>
        </p:nvCxnSpPr>
        <p:spPr>
          <a:xfrm>
            <a:off x="1054249" y="1961512"/>
            <a:ext cx="1113775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425599" y="1647187"/>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0981" y="1745876"/>
            <a:ext cx="437885" cy="437885"/>
          </a:xfrm>
          <a:prstGeom prst="rect">
            <a:avLst/>
          </a:prstGeom>
        </p:spPr>
      </p:pic>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27344533-2EC4-C76E-E898-1F5418F0F033}"/>
              </a:ext>
            </a:extLst>
          </p:cNvPr>
          <p:cNvCxnSpPr>
            <a:cxnSpLocks/>
            <a:stCxn id="31" idx="0"/>
            <a:endCxn id="29"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6" name="Sisällön paikkamerkki 2">
            <a:extLst>
              <a:ext uri="{FF2B5EF4-FFF2-40B4-BE49-F238E27FC236}">
                <a16:creationId xmlns:a16="http://schemas.microsoft.com/office/drawing/2014/main" id="{4FDB33D2-1614-0556-FF55-2CB6DEA6023F}"/>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32" name="Ellipsi 31">
            <a:extLst>
              <a:ext uri="{FF2B5EF4-FFF2-40B4-BE49-F238E27FC236}">
                <a16:creationId xmlns:a16="http://schemas.microsoft.com/office/drawing/2014/main" id="{7A5C8A0F-B97F-4E53-2D3E-9F644857BD6E}"/>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0F3406E3-30C3-2330-1ABC-7DD10644CCB5}"/>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Suora yhdysviiva 35">
            <a:extLst>
              <a:ext uri="{FF2B5EF4-FFF2-40B4-BE49-F238E27FC236}">
                <a16:creationId xmlns:a16="http://schemas.microsoft.com/office/drawing/2014/main" id="{22692877-7587-94A4-C4B7-53481669F680}"/>
              </a:ext>
            </a:extLst>
          </p:cNvPr>
          <p:cNvCxnSpPr>
            <a:cxnSpLocks/>
            <a:stCxn id="35" idx="0"/>
            <a:endCxn id="32"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8" name="Sisällön paikkamerkki 2">
            <a:extLst>
              <a:ext uri="{FF2B5EF4-FFF2-40B4-BE49-F238E27FC236}">
                <a16:creationId xmlns:a16="http://schemas.microsoft.com/office/drawing/2014/main" id="{E39C69EF-E46C-7FCA-8007-6088CB7709A8}"/>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4" name="Sisällön paikkamerkki 2">
            <a:extLst>
              <a:ext uri="{FF2B5EF4-FFF2-40B4-BE49-F238E27FC236}">
                <a16:creationId xmlns:a16="http://schemas.microsoft.com/office/drawing/2014/main" id="{AEC5E0A0-76C9-427A-9FD1-375F90C94213}"/>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47" name="Sisällön paikkamerkki 2">
            <a:extLst>
              <a:ext uri="{FF2B5EF4-FFF2-40B4-BE49-F238E27FC236}">
                <a16:creationId xmlns:a16="http://schemas.microsoft.com/office/drawing/2014/main" id="{D566B15E-65C1-D422-4673-1293B2A10706}"/>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8" name="Ellipsi 47">
            <a:extLst>
              <a:ext uri="{FF2B5EF4-FFF2-40B4-BE49-F238E27FC236}">
                <a16:creationId xmlns:a16="http://schemas.microsoft.com/office/drawing/2014/main" id="{4D4B6F15-A445-1D9A-C09A-3C1CD187C6A0}"/>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9E09BAA8-54E8-1F8D-F116-D9F5818CD077}"/>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0" name="Suora yhdysviiva 49">
            <a:extLst>
              <a:ext uri="{FF2B5EF4-FFF2-40B4-BE49-F238E27FC236}">
                <a16:creationId xmlns:a16="http://schemas.microsoft.com/office/drawing/2014/main" id="{A3518480-1511-1E62-AA83-EC7FB483F7F5}"/>
              </a:ext>
            </a:extLst>
          </p:cNvPr>
          <p:cNvCxnSpPr>
            <a:cxnSpLocks/>
            <a:stCxn id="49" idx="0"/>
            <a:endCxn id="48"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 name="Alatunnisteen paikkamerkki 4">
            <a:extLst>
              <a:ext uri="{FF2B5EF4-FFF2-40B4-BE49-F238E27FC236}">
                <a16:creationId xmlns:a16="http://schemas.microsoft.com/office/drawing/2014/main" id="{0EBF7063-348C-DA50-32C1-B84DF2CD8157}"/>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3608838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ikajana vaaka välios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väliosa</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565A0D9-2467-5046-99CC-A3E80C1F6BFC}" type="datetime1">
              <a:rPr lang="fi-FI" smtClean="0"/>
              <a:t>8.5.2025</a:t>
            </a:fld>
            <a:endParaRPr lang="fi-FI" dirty="0"/>
          </a:p>
        </p:txBody>
      </p:sp>
      <p:sp>
        <p:nvSpPr>
          <p:cNvPr id="6" name="Sisällön paikkamerkki 2">
            <a:extLst>
              <a:ext uri="{FF2B5EF4-FFF2-40B4-BE49-F238E27FC236}">
                <a16:creationId xmlns:a16="http://schemas.microsoft.com/office/drawing/2014/main" id="{B96858AB-FD79-0D1C-7328-1AC1F5D261C0}"/>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7" name="Suora yhdysviiva 6">
            <a:extLst>
              <a:ext uri="{FF2B5EF4-FFF2-40B4-BE49-F238E27FC236}">
                <a16:creationId xmlns:a16="http://schemas.microsoft.com/office/drawing/2014/main" id="{F2FF07F7-8150-7A69-63B5-B10F68EEE9D9}"/>
              </a:ext>
            </a:extLst>
          </p:cNvPr>
          <p:cNvCxnSpPr>
            <a:cxnSpLocks/>
          </p:cNvCxnSpPr>
          <p:nvPr userDrawn="1"/>
        </p:nvCxnSpPr>
        <p:spPr>
          <a:xfrm>
            <a:off x="0" y="1961512"/>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i 11">
            <a:extLst>
              <a:ext uri="{FF2B5EF4-FFF2-40B4-BE49-F238E27FC236}">
                <a16:creationId xmlns:a16="http://schemas.microsoft.com/office/drawing/2014/main" id="{7E996089-14A2-042E-03EB-8DE3ED223EB5}"/>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4D1B3D9B-BD9C-0916-EB96-BC384BF3CE5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a:extLst>
              <a:ext uri="{FF2B5EF4-FFF2-40B4-BE49-F238E27FC236}">
                <a16:creationId xmlns:a16="http://schemas.microsoft.com/office/drawing/2014/main" id="{7CDD8036-93FD-29FA-F9BA-EC7628C1A527}"/>
              </a:ext>
            </a:extLst>
          </p:cNvPr>
          <p:cNvCxnSpPr>
            <a:cxnSpLocks/>
            <a:stCxn id="13" idx="0"/>
            <a:endCxn id="12"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5" name="Sisällön paikkamerkki 2">
            <a:extLst>
              <a:ext uri="{FF2B5EF4-FFF2-40B4-BE49-F238E27FC236}">
                <a16:creationId xmlns:a16="http://schemas.microsoft.com/office/drawing/2014/main" id="{E8FFAC6A-7643-C4FA-4482-DBA38F249161}"/>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6" name="Sisällön paikkamerkki 2">
            <a:extLst>
              <a:ext uri="{FF2B5EF4-FFF2-40B4-BE49-F238E27FC236}">
                <a16:creationId xmlns:a16="http://schemas.microsoft.com/office/drawing/2014/main" id="{D0B4EA30-4425-8B5D-4591-C813ECE99D99}"/>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7" name="Ellipsi 16">
            <a:extLst>
              <a:ext uri="{FF2B5EF4-FFF2-40B4-BE49-F238E27FC236}">
                <a16:creationId xmlns:a16="http://schemas.microsoft.com/office/drawing/2014/main" id="{A54ABEEF-7D23-26E6-298C-5B473A2BC5DF}"/>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30DFCB62-15E7-2F53-45F6-3D2111676C3C}"/>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2EA4B974-6A45-7537-990C-22E39FF487D4}"/>
              </a:ext>
            </a:extLst>
          </p:cNvPr>
          <p:cNvCxnSpPr>
            <a:cxnSpLocks/>
            <a:stCxn id="18" idx="0"/>
            <a:endCxn id="17"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0" name="Sisällön paikkamerkki 2">
            <a:extLst>
              <a:ext uri="{FF2B5EF4-FFF2-40B4-BE49-F238E27FC236}">
                <a16:creationId xmlns:a16="http://schemas.microsoft.com/office/drawing/2014/main" id="{EC131F07-7519-1918-CD6B-3ED9BA8DF0FE}"/>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1" name="Sisällön paikkamerkki 2">
            <a:extLst>
              <a:ext uri="{FF2B5EF4-FFF2-40B4-BE49-F238E27FC236}">
                <a16:creationId xmlns:a16="http://schemas.microsoft.com/office/drawing/2014/main" id="{8011CA59-891F-0A53-9483-4FAD93D68FE6}"/>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2" name="Sisällön paikkamerkki 2">
            <a:extLst>
              <a:ext uri="{FF2B5EF4-FFF2-40B4-BE49-F238E27FC236}">
                <a16:creationId xmlns:a16="http://schemas.microsoft.com/office/drawing/2014/main" id="{351CC328-FC4B-8EBF-A437-7B740A7FB5F3}"/>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Ellipsi 22">
            <a:extLst>
              <a:ext uri="{FF2B5EF4-FFF2-40B4-BE49-F238E27FC236}">
                <a16:creationId xmlns:a16="http://schemas.microsoft.com/office/drawing/2014/main" id="{6245F2E3-770A-653F-5261-C0B33AF7515C}"/>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C8F2170-86D1-C1A6-89A3-74A739A4CD3C}"/>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Suora yhdysviiva 24">
            <a:extLst>
              <a:ext uri="{FF2B5EF4-FFF2-40B4-BE49-F238E27FC236}">
                <a16:creationId xmlns:a16="http://schemas.microsoft.com/office/drawing/2014/main" id="{E020ABB6-65A4-0272-9404-6888473733B7}"/>
              </a:ext>
            </a:extLst>
          </p:cNvPr>
          <p:cNvCxnSpPr>
            <a:cxnSpLocks/>
            <a:stCxn id="24" idx="0"/>
            <a:endCxn id="23"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7E39C0C5-649A-832C-4EAB-538873B83E33}"/>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82512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 kuvalla tumma">
    <p:bg>
      <p:bgPr>
        <a:solidFill>
          <a:schemeClr val="accent3"/>
        </a:solidFill>
        <a:effectLst/>
      </p:bgPr>
    </p:bg>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raahaamalla kuva tähän päälle.</a:t>
            </a:r>
          </a:p>
        </p:txBody>
      </p:sp>
      <p:grpSp>
        <p:nvGrpSpPr>
          <p:cNvPr id="4" name="Ryhmä 3">
            <a:extLst>
              <a:ext uri="{FF2B5EF4-FFF2-40B4-BE49-F238E27FC236}">
                <a16:creationId xmlns:a16="http://schemas.microsoft.com/office/drawing/2014/main" id="{BE1E1A35-4353-A44C-5D31-6C5EAEADCE75}"/>
              </a:ext>
            </a:extLst>
          </p:cNvPr>
          <p:cNvGrpSpPr/>
          <p:nvPr userDrawn="1"/>
        </p:nvGrpSpPr>
        <p:grpSpPr>
          <a:xfrm>
            <a:off x="7277846" y="-4344022"/>
            <a:ext cx="15544507" cy="15545031"/>
            <a:chOff x="7277846" y="-4344022"/>
            <a:chExt cx="15544507" cy="15545031"/>
          </a:xfrm>
        </p:grpSpPr>
        <p:sp>
          <p:nvSpPr>
            <p:cNvPr id="5" name="Puolivapaa piirto 4">
              <a:extLst>
                <a:ext uri="{FF2B5EF4-FFF2-40B4-BE49-F238E27FC236}">
                  <a16:creationId xmlns:a16="http://schemas.microsoft.com/office/drawing/2014/main" id="{6AA95854-2B62-82D9-647E-3E8D90A2FE36}"/>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6" name="Ryhmä 5">
              <a:extLst>
                <a:ext uri="{FF2B5EF4-FFF2-40B4-BE49-F238E27FC236}">
                  <a16:creationId xmlns:a16="http://schemas.microsoft.com/office/drawing/2014/main" id="{5FE103A1-2ED1-2266-339B-A99EB08234FD}"/>
                </a:ext>
              </a:extLst>
            </p:cNvPr>
            <p:cNvGrpSpPr/>
            <p:nvPr userDrawn="1"/>
          </p:nvGrpSpPr>
          <p:grpSpPr>
            <a:xfrm>
              <a:off x="8420304" y="1254738"/>
              <a:ext cx="4347426" cy="4347573"/>
              <a:chOff x="8420304" y="1254738"/>
              <a:chExt cx="4347426" cy="4347573"/>
            </a:xfrm>
          </p:grpSpPr>
          <p:sp>
            <p:nvSpPr>
              <p:cNvPr id="7" name="Puolivapaa piirto 6">
                <a:extLst>
                  <a:ext uri="{FF2B5EF4-FFF2-40B4-BE49-F238E27FC236}">
                    <a16:creationId xmlns:a16="http://schemas.microsoft.com/office/drawing/2014/main" id="{1A5A8A0B-7E5D-050E-E4C9-E2E0459ACD8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9" name="Ryhmä 8">
                <a:extLst>
                  <a:ext uri="{FF2B5EF4-FFF2-40B4-BE49-F238E27FC236}">
                    <a16:creationId xmlns:a16="http://schemas.microsoft.com/office/drawing/2014/main" id="{28E0152B-5853-C6E4-A097-98E11C0C82AC}"/>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CA600F29-A487-71B2-6E05-AE91E70DBCAF}"/>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2FD9614-DBA5-C3F2-6CF2-4025766177D7}"/>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8" name="Alaotsikko 2">
            <a:extLst>
              <a:ext uri="{FF2B5EF4-FFF2-40B4-BE49-F238E27FC236}">
                <a16:creationId xmlns:a16="http://schemas.microsoft.com/office/drawing/2014/main" id="{5851B0E0-05EF-9FC0-D8E6-911D07C3777B}"/>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effectLst>
                  <a:outerShdw blurRad="533400" dir="5400000" sx="105000" sy="105000" algn="ctr" rotWithShape="0">
                    <a:srgbClr val="000000"/>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vaaleaa kuvaa, jotta tekstin luettavuus ei kärsi.</a:t>
            </a:r>
          </a:p>
        </p:txBody>
      </p:sp>
      <p:sp>
        <p:nvSpPr>
          <p:cNvPr id="12" name="Otsikko 1">
            <a:extLst>
              <a:ext uri="{FF2B5EF4-FFF2-40B4-BE49-F238E27FC236}">
                <a16:creationId xmlns:a16="http://schemas.microsoft.com/office/drawing/2014/main" id="{9BB1719E-AC32-EE82-B6CE-BAB4C042FC91}"/>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Otsikkodia, jossa tekstin taustalla tumma kuva</a:t>
            </a:r>
            <a:endParaRPr lang="fi-FI" noProof="0" dirty="0"/>
          </a:p>
        </p:txBody>
      </p:sp>
    </p:spTree>
    <p:extLst>
      <p:ext uri="{BB962C8B-B14F-4D97-AF65-F5344CB8AC3E}">
        <p14:creationId xmlns:p14="http://schemas.microsoft.com/office/powerpoint/2010/main" val="61556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ikajana vaaka lopetus">
    <p:spTree>
      <p:nvGrpSpPr>
        <p:cNvPr id="1" name=""/>
        <p:cNvGrpSpPr/>
        <p:nvPr/>
      </p:nvGrpSpPr>
      <p:grpSpPr>
        <a:xfrm>
          <a:off x="0" y="0"/>
          <a:ext cx="0" cy="0"/>
          <a:chOff x="0" y="0"/>
          <a:chExt cx="0" cy="0"/>
        </a:xfrm>
      </p:grpSpPr>
      <p:sp>
        <p:nvSpPr>
          <p:cNvPr id="22" name="Sisällön paikkamerkki 2">
            <a:extLst>
              <a:ext uri="{FF2B5EF4-FFF2-40B4-BE49-F238E27FC236}">
                <a16:creationId xmlns:a16="http://schemas.microsoft.com/office/drawing/2014/main" id="{8B3C5A68-7784-C424-882B-C2EC7FD79E6A}"/>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lopetus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C9F407-265F-6246-8D03-A7B86A176F3A}" type="datetime1">
              <a:rPr lang="fi-FI" smtClean="0"/>
              <a:t>8.5.2025</a:t>
            </a:fld>
            <a:endParaRPr lang="fi-FI" dirty="0"/>
          </a:p>
        </p:txBody>
      </p:sp>
      <p:sp>
        <p:nvSpPr>
          <p:cNvPr id="4" name="Ellipsi 3">
            <a:extLst>
              <a:ext uri="{FF2B5EF4-FFF2-40B4-BE49-F238E27FC236}">
                <a16:creationId xmlns:a16="http://schemas.microsoft.com/office/drawing/2014/main" id="{AEE8E3FE-382B-A73F-14BB-A24DCA205C52}"/>
              </a:ext>
            </a:extLst>
          </p:cNvPr>
          <p:cNvSpPr/>
          <p:nvPr userDrawn="1"/>
        </p:nvSpPr>
        <p:spPr>
          <a:xfrm>
            <a:off x="11139020" y="1645902"/>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Valintamerkki tasaisella täytöllä">
            <a:extLst>
              <a:ext uri="{FF2B5EF4-FFF2-40B4-BE49-F238E27FC236}">
                <a16:creationId xmlns:a16="http://schemas.microsoft.com/office/drawing/2014/main" id="{41B5FE6A-C122-AF02-2A77-A295FA83B7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3744" y="1740627"/>
            <a:ext cx="439200" cy="439200"/>
          </a:xfrm>
          <a:prstGeom prst="rect">
            <a:avLst/>
          </a:prstGeom>
        </p:spPr>
      </p:pic>
      <p:sp>
        <p:nvSpPr>
          <p:cNvPr id="7" name="Sisällön paikkamerkki 2">
            <a:extLst>
              <a:ext uri="{FF2B5EF4-FFF2-40B4-BE49-F238E27FC236}">
                <a16:creationId xmlns:a16="http://schemas.microsoft.com/office/drawing/2014/main" id="{132B7767-DF5F-5483-BBB7-35B0626A866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10" name="Suora yhdysviiva 9">
            <a:extLst>
              <a:ext uri="{FF2B5EF4-FFF2-40B4-BE49-F238E27FC236}">
                <a16:creationId xmlns:a16="http://schemas.microsoft.com/office/drawing/2014/main" id="{29AC4624-6DE2-F67A-4EF0-78D5AE8662DB}"/>
              </a:ext>
            </a:extLst>
          </p:cNvPr>
          <p:cNvCxnSpPr>
            <a:cxnSpLocks/>
            <a:endCxn id="4" idx="2"/>
          </p:cNvCxnSpPr>
          <p:nvPr userDrawn="1"/>
        </p:nvCxnSpPr>
        <p:spPr>
          <a:xfrm>
            <a:off x="-50800" y="1960227"/>
            <a:ext cx="1118982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C7EFE9D7-190F-2185-9B9C-3425B482A758}"/>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CB50D677-0C4E-BD02-2CAC-D142C25F341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3DB6DD22-8A91-6044-35D8-877D3F3CF2D6}"/>
              </a:ext>
            </a:extLst>
          </p:cNvPr>
          <p:cNvCxnSpPr>
            <a:cxnSpLocks/>
            <a:stCxn id="14" idx="0"/>
            <a:endCxn id="13"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6" name="Sisällön paikkamerkki 2">
            <a:extLst>
              <a:ext uri="{FF2B5EF4-FFF2-40B4-BE49-F238E27FC236}">
                <a16:creationId xmlns:a16="http://schemas.microsoft.com/office/drawing/2014/main" id="{65A2FF5E-BCDB-B156-AE41-D4DC80F9857A}"/>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7" name="Sisällön paikkamerkki 2">
            <a:extLst>
              <a:ext uri="{FF2B5EF4-FFF2-40B4-BE49-F238E27FC236}">
                <a16:creationId xmlns:a16="http://schemas.microsoft.com/office/drawing/2014/main" id="{493FF7E4-74FB-0118-BFFE-1E0DE7022706}"/>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8" name="Ellipsi 17">
            <a:extLst>
              <a:ext uri="{FF2B5EF4-FFF2-40B4-BE49-F238E27FC236}">
                <a16:creationId xmlns:a16="http://schemas.microsoft.com/office/drawing/2014/main" id="{F8BA4A29-9354-539F-1F6D-90A99045E7E5}"/>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03436C70-24E6-B5B3-D020-5F84F60C4A48}"/>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uora yhdysviiva 19">
            <a:extLst>
              <a:ext uri="{FF2B5EF4-FFF2-40B4-BE49-F238E27FC236}">
                <a16:creationId xmlns:a16="http://schemas.microsoft.com/office/drawing/2014/main" id="{0989BAFF-B57B-55E2-64C8-E665838C8A63}"/>
              </a:ext>
            </a:extLst>
          </p:cNvPr>
          <p:cNvCxnSpPr>
            <a:cxnSpLocks/>
            <a:stCxn id="19" idx="0"/>
            <a:endCxn id="18"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1" name="Sisällön paikkamerkki 2">
            <a:extLst>
              <a:ext uri="{FF2B5EF4-FFF2-40B4-BE49-F238E27FC236}">
                <a16:creationId xmlns:a16="http://schemas.microsoft.com/office/drawing/2014/main" id="{F2E21A44-0588-17D3-6141-59CCAB68FCFA}"/>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Sisällön paikkamerkki 2">
            <a:extLst>
              <a:ext uri="{FF2B5EF4-FFF2-40B4-BE49-F238E27FC236}">
                <a16:creationId xmlns:a16="http://schemas.microsoft.com/office/drawing/2014/main" id="{3C5E67E8-F75C-2EB4-5CF1-E07979713F5D}"/>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4" name="Ellipsi 23">
            <a:extLst>
              <a:ext uri="{FF2B5EF4-FFF2-40B4-BE49-F238E27FC236}">
                <a16:creationId xmlns:a16="http://schemas.microsoft.com/office/drawing/2014/main" id="{AE6A237F-59E5-4BFE-1BDB-487979CC1201}"/>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2DA060E3-974D-34EC-3365-F8F4677877DF}"/>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6FB637FE-AEE1-D112-B0E0-FF6872632C49}"/>
              </a:ext>
            </a:extLst>
          </p:cNvPr>
          <p:cNvCxnSpPr>
            <a:cxnSpLocks/>
            <a:stCxn id="25" idx="0"/>
            <a:endCxn id="24"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D27CF401-C0B6-553D-4423-BEBFC03816AE}"/>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2080983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petus FI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4" name="Tekstiruutu 3">
            <a:extLst>
              <a:ext uri="{FF2B5EF4-FFF2-40B4-BE49-F238E27FC236}">
                <a16:creationId xmlns:a16="http://schemas.microsoft.com/office/drawing/2014/main" id="{F51FC1E7-C0F7-DD9F-44F7-596EBC3232CA}"/>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30" name="Tekstiruutu 29">
            <a:extLst>
              <a:ext uri="{FF2B5EF4-FFF2-40B4-BE49-F238E27FC236}">
                <a16:creationId xmlns:a16="http://schemas.microsoft.com/office/drawing/2014/main" id="{868F2454-4870-214E-47A5-B97713AA0D56}"/>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80257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petus FI valkoinen">
    <p:bg>
      <p:bgPr>
        <a:solidFill>
          <a:schemeClr val="bg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tx2"/>
                </a:solidFill>
              </a:rPr>
              <a:t>Finanssiala ry</a:t>
            </a:r>
          </a:p>
          <a:p>
            <a:r>
              <a:rPr lang="fi-FI" sz="1200" dirty="0">
                <a:solidFill>
                  <a:schemeClr val="tx2"/>
                </a:solidFill>
              </a:rPr>
              <a:t>Itämerenkatu 11-13</a:t>
            </a:r>
          </a:p>
          <a:p>
            <a:r>
              <a:rPr lang="fi-FI" sz="1200" dirty="0">
                <a:solidFill>
                  <a:schemeClr val="tx2"/>
                </a:solidFill>
              </a:rPr>
              <a:t>00180 Helsinki</a:t>
            </a: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6" name="Tekstiruutu 5">
            <a:extLst>
              <a:ext uri="{FF2B5EF4-FFF2-40B4-BE49-F238E27FC236}">
                <a16:creationId xmlns:a16="http://schemas.microsoft.com/office/drawing/2014/main" id="{A27648E5-B0E3-78C1-6510-8CC76E0B67D7}"/>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7" name="Tekstiruutu 6">
            <a:extLst>
              <a:ext uri="{FF2B5EF4-FFF2-40B4-BE49-F238E27FC236}">
                <a16:creationId xmlns:a16="http://schemas.microsoft.com/office/drawing/2014/main" id="{4263CA36-7DC5-C88E-84FF-229710F03A62}"/>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3425440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petus FI magenta">
    <p:bg>
      <p:bgPr>
        <a:solidFill>
          <a:schemeClr val="accent1"/>
        </a:solidFill>
        <a:effectLst/>
      </p:bgPr>
    </p:bg>
    <p:spTree>
      <p:nvGrpSpPr>
        <p:cNvPr id="1" name=""/>
        <p:cNvGrpSpPr/>
        <p:nvPr/>
      </p:nvGrpSpPr>
      <p:grpSpPr>
        <a:xfrm>
          <a:off x="0" y="0"/>
          <a:ext cx="0" cy="0"/>
          <a:chOff x="0" y="0"/>
          <a:chExt cx="0" cy="0"/>
        </a:xfrm>
      </p:grpSpPr>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chemeClr val="bg1"/>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grp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grp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grp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grp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grp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grp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grp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grp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grp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grpFill/>
            <a:ln w="5060"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2B037820-F0F6-D2F8-23DF-67BE0B31CF62}"/>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7" name="Tekstiruutu 6">
            <a:extLst>
              <a:ext uri="{FF2B5EF4-FFF2-40B4-BE49-F238E27FC236}">
                <a16:creationId xmlns:a16="http://schemas.microsoft.com/office/drawing/2014/main" id="{3699A1C7-59ED-C0E4-932A-9A8CD49B7445}"/>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8" name="Tekstiruutu 7">
            <a:extLst>
              <a:ext uri="{FF2B5EF4-FFF2-40B4-BE49-F238E27FC236}">
                <a16:creationId xmlns:a16="http://schemas.microsoft.com/office/drawing/2014/main" id="{EBFE95A7-594D-AF63-C1F5-22FB2AF8213F}"/>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602443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petus EN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41" name="Tekstiruutu 40">
            <a:extLst>
              <a:ext uri="{FF2B5EF4-FFF2-40B4-BE49-F238E27FC236}">
                <a16:creationId xmlns:a16="http://schemas.microsoft.com/office/drawing/2014/main" id="{36F56FBB-1BFA-2CCE-18EC-35E1C56E08ED}"/>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43" name="Tekstiruutu 42">
            <a:extLst>
              <a:ext uri="{FF2B5EF4-FFF2-40B4-BE49-F238E27FC236}">
                <a16:creationId xmlns:a16="http://schemas.microsoft.com/office/drawing/2014/main" id="{117A013E-3CA8-0A5F-4D64-F1B064B7B76C}"/>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44" name="Tekstiruutu 43">
            <a:extLst>
              <a:ext uri="{FF2B5EF4-FFF2-40B4-BE49-F238E27FC236}">
                <a16:creationId xmlns:a16="http://schemas.microsoft.com/office/drawing/2014/main" id="{0075E92B-BC73-2BBC-1925-393930461EEF}"/>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102228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petus EN valkoinen">
    <p:bg>
      <p:bgPr>
        <a:solidFill>
          <a:schemeClr val="bg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1DD98A40-4692-648A-6066-5F4DC4F95BF2}"/>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tx2"/>
                </a:solidFill>
                <a:effectLst/>
                <a:latin typeface="Merriweather Sans" pitchFamily="2" charset="77"/>
              </a:rPr>
              <a:t>Helsinki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Finanssiala ry</a:t>
            </a:r>
            <a:br>
              <a:rPr lang="fi-FI" sz="1200" b="0" dirty="0">
                <a:solidFill>
                  <a:schemeClr val="tx2"/>
                </a:solidFill>
                <a:latin typeface="+mn-lt"/>
              </a:rPr>
            </a:br>
            <a:r>
              <a:rPr lang="fi-FI" sz="1200" b="0" i="0" u="none" strike="noStrike" dirty="0">
                <a:solidFill>
                  <a:schemeClr val="tx2"/>
                </a:solidFill>
                <a:effectLst/>
                <a:latin typeface="+mn-lt"/>
              </a:rPr>
              <a:t>Itämerenkatu 11–13</a:t>
            </a:r>
            <a:br>
              <a:rPr lang="fi-FI" sz="1200" b="0" dirty="0">
                <a:solidFill>
                  <a:schemeClr val="tx2"/>
                </a:solidFill>
                <a:latin typeface="+mn-lt"/>
              </a:rPr>
            </a:br>
            <a:r>
              <a:rPr lang="fi-FI" sz="1200" b="0" i="0" u="none" strike="noStrike" dirty="0">
                <a:solidFill>
                  <a:schemeClr val="tx2"/>
                </a:solidFill>
                <a:effectLst/>
                <a:latin typeface="+mn-lt"/>
              </a:rPr>
              <a:t>00180 Helsinki</a:t>
            </a:r>
            <a:br>
              <a:rPr lang="fi-FI" sz="1200" b="0" dirty="0">
                <a:solidFill>
                  <a:schemeClr val="tx2"/>
                </a:solidFill>
                <a:latin typeface="+mn-lt"/>
              </a:rPr>
            </a:br>
            <a:r>
              <a:rPr lang="fi-FI" sz="1200" b="0" i="0" u="none" strike="noStrike" dirty="0">
                <a:solidFill>
                  <a:schemeClr val="tx2"/>
                </a:solidFill>
                <a:effectLst/>
                <a:latin typeface="+mn-lt"/>
              </a:rPr>
              <a:t>Finland</a:t>
            </a:r>
            <a:endParaRPr lang="fi-FI" sz="1200" b="0" dirty="0">
              <a:solidFill>
                <a:schemeClr val="tx2"/>
              </a:solidFill>
              <a:latin typeface="+mn-lt"/>
            </a:endParaRPr>
          </a:p>
        </p:txBody>
      </p:sp>
      <p:sp>
        <p:nvSpPr>
          <p:cNvPr id="4" name="Tekstiruutu 3">
            <a:extLst>
              <a:ext uri="{FF2B5EF4-FFF2-40B4-BE49-F238E27FC236}">
                <a16:creationId xmlns:a16="http://schemas.microsoft.com/office/drawing/2014/main" id="{FD7E005D-82BF-57BC-DD98-ABA9D716ADCF}"/>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tx2"/>
                </a:solidFill>
                <a:effectLst/>
                <a:latin typeface="Merriweather Sans" pitchFamily="2" charset="77"/>
              </a:rPr>
              <a:t>Brussels</a:t>
            </a:r>
            <a:r>
              <a:rPr lang="fi-FI" sz="1200" b="1" i="0" u="none" strike="noStrike" dirty="0">
                <a:solidFill>
                  <a:schemeClr val="tx2"/>
                </a:solidFill>
                <a:effectLst/>
                <a:latin typeface="Merriweather Sans" pitchFamily="2" charset="77"/>
              </a:rPr>
              <a:t>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Nordic Finance Office</a:t>
            </a:r>
            <a:br>
              <a:rPr lang="fi-FI" sz="1200" b="0" dirty="0">
                <a:solidFill>
                  <a:schemeClr val="tx2"/>
                </a:solidFill>
                <a:latin typeface="+mn-lt"/>
              </a:rPr>
            </a:br>
            <a:r>
              <a:rPr lang="fi-FI" sz="1200" b="0" i="0" u="none" strike="noStrike" dirty="0">
                <a:solidFill>
                  <a:schemeClr val="tx2"/>
                </a:solidFill>
                <a:effectLst/>
                <a:latin typeface="+mn-lt"/>
              </a:rPr>
              <a:t>23 Square de </a:t>
            </a:r>
            <a:r>
              <a:rPr lang="fi-FI" sz="1200" b="0" i="0" u="none" strike="noStrike" dirty="0" err="1">
                <a:solidFill>
                  <a:schemeClr val="tx2"/>
                </a:solidFill>
                <a:effectLst/>
                <a:latin typeface="+mn-lt"/>
              </a:rPr>
              <a:t>Meeûs</a:t>
            </a:r>
            <a:br>
              <a:rPr lang="fi-FI" sz="1200" b="0" dirty="0">
                <a:solidFill>
                  <a:schemeClr val="tx2"/>
                </a:solidFill>
                <a:latin typeface="+mn-lt"/>
              </a:rPr>
            </a:br>
            <a:r>
              <a:rPr lang="fi-FI" sz="1200" b="0" i="0" u="none" strike="noStrike" dirty="0">
                <a:solidFill>
                  <a:schemeClr val="tx2"/>
                </a:solidFill>
                <a:effectLst/>
                <a:latin typeface="+mn-lt"/>
              </a:rPr>
              <a:t>1000 </a:t>
            </a:r>
            <a:r>
              <a:rPr lang="fi-FI" sz="1200" b="0" i="0" u="none" strike="noStrike" dirty="0" err="1">
                <a:solidFill>
                  <a:schemeClr val="tx2"/>
                </a:solidFill>
                <a:effectLst/>
                <a:latin typeface="+mn-lt"/>
              </a:rPr>
              <a:t>Bruxelles</a:t>
            </a:r>
            <a:br>
              <a:rPr lang="fi-FI" sz="1200" b="0" dirty="0">
                <a:solidFill>
                  <a:schemeClr val="tx2"/>
                </a:solidFill>
                <a:latin typeface="+mn-lt"/>
              </a:rPr>
            </a:br>
            <a:r>
              <a:rPr lang="fi-FI" sz="1200" b="0" i="0" u="none" strike="noStrike" dirty="0" err="1">
                <a:solidFill>
                  <a:schemeClr val="tx2"/>
                </a:solidFill>
                <a:effectLst/>
                <a:latin typeface="+mn-lt"/>
              </a:rPr>
              <a:t>Belgique</a:t>
            </a:r>
            <a:endParaRPr lang="fi-FI" sz="1200" b="0" dirty="0">
              <a:solidFill>
                <a:schemeClr val="tx2"/>
              </a:solidFill>
              <a:latin typeface="+mn-lt"/>
            </a:endParaRPr>
          </a:p>
        </p:txBody>
      </p:sp>
      <p:sp>
        <p:nvSpPr>
          <p:cNvPr id="5" name="Tekstiruutu 4">
            <a:extLst>
              <a:ext uri="{FF2B5EF4-FFF2-40B4-BE49-F238E27FC236}">
                <a16:creationId xmlns:a16="http://schemas.microsoft.com/office/drawing/2014/main" id="{AC410827-C0DE-EE19-4280-77BD949D3C09}"/>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6" name="Tekstiruutu 5">
            <a:extLst>
              <a:ext uri="{FF2B5EF4-FFF2-40B4-BE49-F238E27FC236}">
                <a16:creationId xmlns:a16="http://schemas.microsoft.com/office/drawing/2014/main" id="{62A78C64-9F5A-3086-D065-41E15B83E395}"/>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139705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petus EN magenta">
    <p:bg>
      <p:bgPr>
        <a:solidFill>
          <a:schemeClr val="accent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chemeClr val="bg1"/>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grp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grp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grp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grp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grp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grp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grp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D599D8B7-C85E-17CE-469E-A7CC6AB5EB4A}"/>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sp>
        <p:nvSpPr>
          <p:cNvPr id="4" name="Tekstiruutu 3">
            <a:extLst>
              <a:ext uri="{FF2B5EF4-FFF2-40B4-BE49-F238E27FC236}">
                <a16:creationId xmlns:a16="http://schemas.microsoft.com/office/drawing/2014/main" id="{5515A213-F07B-28B6-751D-70189A4D9406}"/>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5" name="Tekstiruutu 4">
            <a:extLst>
              <a:ext uri="{FF2B5EF4-FFF2-40B4-BE49-F238E27FC236}">
                <a16:creationId xmlns:a16="http://schemas.microsoft.com/office/drawing/2014/main" id="{6E349C11-BD07-F6D2-29A1-C1400707D1A6}"/>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6" name="Tekstiruutu 5">
            <a:extLst>
              <a:ext uri="{FF2B5EF4-FFF2-40B4-BE49-F238E27FC236}">
                <a16:creationId xmlns:a16="http://schemas.microsoft.com/office/drawing/2014/main" id="{AC71D824-E3E3-D9DC-4515-F40F4941F216}"/>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05250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584602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3413731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xt + vaaka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noAutofit/>
          </a:bodyPr>
          <a:lstStyle>
            <a:lvl1pPr>
              <a:defRPr sz="3200"/>
            </a:lvl1pPr>
          </a:lstStyle>
          <a:p>
            <a:r>
              <a:rPr lang="fi-FI" dirty="0"/>
              <a:t>Tässä voi esitellä asioita kuvasuhteen 16:9 kuvan kautta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8FCA8C7-E04E-3D4F-9DC1-D73A3A29DC67}" type="datetime1">
              <a:rPr lang="fi-FI" smtClean="0"/>
              <a:t>8.5.2025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07670" y="2252617"/>
            <a:ext cx="5760000" cy="3240000"/>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3455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xt 2 palsta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582769"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p:nvPr>
        </p:nvSpPr>
        <p:spPr>
          <a:xfrm>
            <a:off x="6184898" y="1540363"/>
            <a:ext cx="5582770" cy="4636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Tällä dialla on kaksi palstaa </a:t>
            </a:r>
          </a:p>
        </p:txBody>
      </p:sp>
      <p:sp>
        <p:nvSpPr>
          <p:cNvPr id="2" name="Alatunnisteen paikkamerkki 4">
            <a:extLst>
              <a:ext uri="{FF2B5EF4-FFF2-40B4-BE49-F238E27FC236}">
                <a16:creationId xmlns:a16="http://schemas.microsoft.com/office/drawing/2014/main" id="{4029598A-851C-15B4-ED38-464292648AEA}"/>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F01BC34A-BB4C-281D-6A40-F233A11248A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4A724A88-BCFF-BF8A-00E3-FBAC9FEEB621}"/>
              </a:ext>
            </a:extLst>
          </p:cNvPr>
          <p:cNvSpPr>
            <a:spLocks noGrp="1"/>
          </p:cNvSpPr>
          <p:nvPr>
            <p:ph type="dt" sz="half" idx="10"/>
          </p:nvPr>
        </p:nvSpPr>
        <p:spPr>
          <a:xfrm>
            <a:off x="423863" y="6356350"/>
            <a:ext cx="1081087" cy="365125"/>
          </a:xfrm>
        </p:spPr>
        <p:txBody>
          <a:bodyPr/>
          <a:lstStyle>
            <a:lvl1pPr>
              <a:defRPr/>
            </a:lvl1pPr>
          </a:lstStyle>
          <a:p>
            <a:fld id="{9BBF1A3B-59CB-D94A-89AA-B270FA8CC70E}" type="datetime1">
              <a:rPr lang="fi-FI" smtClean="0"/>
              <a:t>8.5.2025</a:t>
            </a:fld>
            <a:endParaRPr lang="fi-FI" dirty="0"/>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233247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vaakakuva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kuvasuhteen 16:9 kuvalle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D8DF88C-36E0-CA4C-9D7D-307D200852C5}" type="datetime1">
              <a:rPr lang="fi-FI" smtClean="0"/>
              <a:t>8.5.2025</a:t>
            </a:fld>
            <a:endParaRPr lang="fi-FI" dirty="0"/>
          </a:p>
        </p:txBody>
      </p:sp>
      <p:sp>
        <p:nvSpPr>
          <p:cNvPr id="4" name="Kuvan paikkamerkki 5">
            <a:extLst>
              <a:ext uri="{FF2B5EF4-FFF2-40B4-BE49-F238E27FC236}">
                <a16:creationId xmlns:a16="http://schemas.microsoft.com/office/drawing/2014/main" id="{A538801B-C4C3-EF84-8B5C-26A98A7033C7}"/>
              </a:ext>
            </a:extLst>
          </p:cNvPr>
          <p:cNvSpPr>
            <a:spLocks noGrp="1"/>
          </p:cNvSpPr>
          <p:nvPr>
            <p:ph type="pic" sz="quarter" idx="15" hasCustomPrompt="1"/>
          </p:nvPr>
        </p:nvSpPr>
        <p:spPr>
          <a:xfrm>
            <a:off x="195002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5E32032C-AE22-10A5-2974-0407E95187F6}"/>
              </a:ext>
            </a:extLst>
          </p:cNvPr>
          <p:cNvSpPr>
            <a:spLocks noGrp="1"/>
          </p:cNvSpPr>
          <p:nvPr>
            <p:ph type="pic" sz="quarter" idx="16" hasCustomPrompt="1"/>
          </p:nvPr>
        </p:nvSpPr>
        <p:spPr>
          <a:xfrm>
            <a:off x="195002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6853ECC9-2917-8031-C32C-ABC98733D52A}"/>
              </a:ext>
            </a:extLst>
          </p:cNvPr>
          <p:cNvSpPr>
            <a:spLocks noGrp="1"/>
          </p:cNvSpPr>
          <p:nvPr>
            <p:ph type="pic" sz="quarter" idx="17" hasCustomPrompt="1"/>
          </p:nvPr>
        </p:nvSpPr>
        <p:spPr>
          <a:xfrm>
            <a:off x="618547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41FE2FD5-B335-6410-2A29-07943F9BEF80}"/>
              </a:ext>
            </a:extLst>
          </p:cNvPr>
          <p:cNvSpPr>
            <a:spLocks noGrp="1"/>
          </p:cNvSpPr>
          <p:nvPr>
            <p:ph type="pic" sz="quarter" idx="18" hasCustomPrompt="1"/>
          </p:nvPr>
        </p:nvSpPr>
        <p:spPr>
          <a:xfrm>
            <a:off x="618547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B61517-F760-47C0-6D07-86F2A21FDE2E}"/>
              </a:ext>
            </a:extLst>
          </p:cNvPr>
          <p:cNvSpPr>
            <a:spLocks noGrp="1"/>
          </p:cNvSpPr>
          <p:nvPr>
            <p:ph type="body" idx="1" hasCustomPrompt="1"/>
          </p:nvPr>
        </p:nvSpPr>
        <p:spPr>
          <a:xfrm>
            <a:off x="424330" y="1509447"/>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2D2896FB-FD41-365D-3845-0D1995E08489}"/>
              </a:ext>
            </a:extLst>
          </p:cNvPr>
          <p:cNvSpPr>
            <a:spLocks noGrp="1"/>
          </p:cNvSpPr>
          <p:nvPr>
            <p:ph sz="half" idx="2" hasCustomPrompt="1"/>
          </p:nvPr>
        </p:nvSpPr>
        <p:spPr>
          <a:xfrm>
            <a:off x="424330" y="2238568"/>
            <a:ext cx="1436220" cy="1602993"/>
          </a:xfrm>
        </p:spPr>
        <p:txBody>
          <a:bodyPr/>
          <a:lstStyle>
            <a:lvl1pPr algn="r">
              <a:defRPr/>
            </a:lvl1pPr>
          </a:lstStyle>
          <a:p>
            <a:pPr lvl="0"/>
            <a:r>
              <a:rPr lang="fi-FI" dirty="0"/>
              <a:t>Kuvausteksti</a:t>
            </a:r>
          </a:p>
        </p:txBody>
      </p:sp>
      <p:sp>
        <p:nvSpPr>
          <p:cNvPr id="15" name="Tekstin paikkamerkki 2">
            <a:extLst>
              <a:ext uri="{FF2B5EF4-FFF2-40B4-BE49-F238E27FC236}">
                <a16:creationId xmlns:a16="http://schemas.microsoft.com/office/drawing/2014/main" id="{509933A2-4F96-349A-4A5F-635435133B13}"/>
              </a:ext>
            </a:extLst>
          </p:cNvPr>
          <p:cNvSpPr>
            <a:spLocks noGrp="1"/>
          </p:cNvSpPr>
          <p:nvPr>
            <p:ph type="body" idx="19" hasCustomPrompt="1"/>
          </p:nvPr>
        </p:nvSpPr>
        <p:spPr>
          <a:xfrm>
            <a:off x="424330" y="3950829"/>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71CA6A63-78AF-C245-0090-D694582E9CB1}"/>
              </a:ext>
            </a:extLst>
          </p:cNvPr>
          <p:cNvSpPr>
            <a:spLocks noGrp="1"/>
          </p:cNvSpPr>
          <p:nvPr>
            <p:ph sz="half" idx="20" hasCustomPrompt="1"/>
          </p:nvPr>
        </p:nvSpPr>
        <p:spPr>
          <a:xfrm>
            <a:off x="424330" y="4679950"/>
            <a:ext cx="1436220" cy="1561911"/>
          </a:xfrm>
        </p:spPr>
        <p:txBody>
          <a:bodyPr/>
          <a:lstStyle>
            <a:lvl1pPr algn="r">
              <a:defRPr/>
            </a:lvl1pPr>
          </a:lstStyle>
          <a:p>
            <a:pPr lvl="0"/>
            <a:r>
              <a:rPr lang="fi-FI" dirty="0"/>
              <a:t>Kuvausteksti</a:t>
            </a:r>
          </a:p>
        </p:txBody>
      </p:sp>
      <p:sp>
        <p:nvSpPr>
          <p:cNvPr id="17" name="Tekstin paikkamerkki 2">
            <a:extLst>
              <a:ext uri="{FF2B5EF4-FFF2-40B4-BE49-F238E27FC236}">
                <a16:creationId xmlns:a16="http://schemas.microsoft.com/office/drawing/2014/main" id="{CF9E48A1-628C-FCC5-996E-92F1C7D228B1}"/>
              </a:ext>
            </a:extLst>
          </p:cNvPr>
          <p:cNvSpPr>
            <a:spLocks noGrp="1"/>
          </p:cNvSpPr>
          <p:nvPr>
            <p:ph type="body" idx="21" hasCustomPrompt="1"/>
          </p:nvPr>
        </p:nvSpPr>
        <p:spPr>
          <a:xfrm>
            <a:off x="10419230" y="1513144"/>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506E4FBD-E02C-399A-8961-4CFBB23B993A}"/>
              </a:ext>
            </a:extLst>
          </p:cNvPr>
          <p:cNvSpPr>
            <a:spLocks noGrp="1"/>
          </p:cNvSpPr>
          <p:nvPr>
            <p:ph sz="half" idx="22" hasCustomPrompt="1"/>
          </p:nvPr>
        </p:nvSpPr>
        <p:spPr>
          <a:xfrm>
            <a:off x="10419230" y="2242266"/>
            <a:ext cx="1436220" cy="1599296"/>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59CE61-FA3C-E6C6-9FE9-78220216ED63}"/>
              </a:ext>
            </a:extLst>
          </p:cNvPr>
          <p:cNvSpPr>
            <a:spLocks noGrp="1"/>
          </p:cNvSpPr>
          <p:nvPr>
            <p:ph type="body" idx="23" hasCustomPrompt="1"/>
          </p:nvPr>
        </p:nvSpPr>
        <p:spPr>
          <a:xfrm>
            <a:off x="10419230" y="3950829"/>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9D6B6935-A4C7-7056-7D98-966F74520439}"/>
              </a:ext>
            </a:extLst>
          </p:cNvPr>
          <p:cNvSpPr>
            <a:spLocks noGrp="1"/>
          </p:cNvSpPr>
          <p:nvPr>
            <p:ph sz="half" idx="24" hasCustomPrompt="1"/>
          </p:nvPr>
        </p:nvSpPr>
        <p:spPr>
          <a:xfrm>
            <a:off x="10419230" y="4679950"/>
            <a:ext cx="1436220" cy="1561911"/>
          </a:xfrm>
        </p:spPr>
        <p:txBody>
          <a:bodyPr/>
          <a:lstStyle/>
          <a:p>
            <a:pPr lvl="0"/>
            <a:r>
              <a:rPr lang="fi-FI" dirty="0"/>
              <a:t>Kuvausteksti</a:t>
            </a:r>
          </a:p>
        </p:txBody>
      </p:sp>
    </p:spTree>
    <p:extLst>
      <p:ext uri="{BB962C8B-B14F-4D97-AF65-F5344CB8AC3E}">
        <p14:creationId xmlns:p14="http://schemas.microsoft.com/office/powerpoint/2010/main" val="1692475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neliökuvan kautta – mahtuu kaksi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8D6592-F178-CC44-844C-16A3C27975C8}" type="datetime1">
              <a:rPr lang="fi-FI" smtClean="0"/>
              <a:t>8.5.2025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551073" y="1540364"/>
            <a:ext cx="4676285" cy="467628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20982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neliökuvalle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8DE810A-360D-794C-AE27-E184FAE33B76}" type="datetime1">
              <a:rPr lang="fi-FI" smtClean="0"/>
              <a:t>8.5.2025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959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3275F9B3-D19E-6E22-F754-7E369D9BAAF7}"/>
              </a:ext>
            </a:extLst>
          </p:cNvPr>
          <p:cNvSpPr>
            <a:spLocks noGrp="1"/>
          </p:cNvSpPr>
          <p:nvPr>
            <p:ph type="pic" sz="quarter" idx="15" hasCustomPrompt="1"/>
          </p:nvPr>
        </p:nvSpPr>
        <p:spPr>
          <a:xfrm>
            <a:off x="36956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3695698" y="3952310"/>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6095998" y="394701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935E9BCF-E9D5-6D9D-9888-F525D450B185}"/>
              </a:ext>
            </a:extLst>
          </p:cNvPr>
          <p:cNvSpPr>
            <a:spLocks noGrp="1"/>
          </p:cNvSpPr>
          <p:nvPr>
            <p:ph type="body" idx="1" hasCustomPrompt="1"/>
          </p:nvPr>
        </p:nvSpPr>
        <p:spPr>
          <a:xfrm>
            <a:off x="424329" y="1509447"/>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3" name="Sisällön paikkamerkki 3">
            <a:extLst>
              <a:ext uri="{FF2B5EF4-FFF2-40B4-BE49-F238E27FC236}">
                <a16:creationId xmlns:a16="http://schemas.microsoft.com/office/drawing/2014/main" id="{ECEB3BDA-D17D-B96C-C5A0-14304250416C}"/>
              </a:ext>
            </a:extLst>
          </p:cNvPr>
          <p:cNvSpPr>
            <a:spLocks noGrp="1"/>
          </p:cNvSpPr>
          <p:nvPr>
            <p:ph sz="half" idx="2" hasCustomPrompt="1"/>
          </p:nvPr>
        </p:nvSpPr>
        <p:spPr>
          <a:xfrm>
            <a:off x="424329" y="2238568"/>
            <a:ext cx="3194609" cy="1602993"/>
          </a:xfrm>
        </p:spPr>
        <p:txBody>
          <a:bodyPr/>
          <a:lstStyle>
            <a:lvl1pPr algn="r">
              <a:defRPr/>
            </a:lvl1pPr>
          </a:lstStyle>
          <a:p>
            <a:pPr lvl="0"/>
            <a:r>
              <a:rPr lang="fi-FI" dirty="0"/>
              <a:t>Kuvausteksti</a:t>
            </a:r>
          </a:p>
        </p:txBody>
      </p:sp>
      <p:sp>
        <p:nvSpPr>
          <p:cNvPr id="14" name="Tekstin paikkamerkki 2">
            <a:extLst>
              <a:ext uri="{FF2B5EF4-FFF2-40B4-BE49-F238E27FC236}">
                <a16:creationId xmlns:a16="http://schemas.microsoft.com/office/drawing/2014/main" id="{7A0972B1-41A8-A786-ABFB-FFD2FA6848FC}"/>
              </a:ext>
            </a:extLst>
          </p:cNvPr>
          <p:cNvSpPr>
            <a:spLocks noGrp="1"/>
          </p:cNvSpPr>
          <p:nvPr>
            <p:ph type="body" idx="19" hasCustomPrompt="1"/>
          </p:nvPr>
        </p:nvSpPr>
        <p:spPr>
          <a:xfrm>
            <a:off x="424329" y="3950829"/>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5" name="Sisällön paikkamerkki 3">
            <a:extLst>
              <a:ext uri="{FF2B5EF4-FFF2-40B4-BE49-F238E27FC236}">
                <a16:creationId xmlns:a16="http://schemas.microsoft.com/office/drawing/2014/main" id="{FD927EE4-2471-54BF-6A6C-BEF04F9FC5F2}"/>
              </a:ext>
            </a:extLst>
          </p:cNvPr>
          <p:cNvSpPr>
            <a:spLocks noGrp="1"/>
          </p:cNvSpPr>
          <p:nvPr>
            <p:ph sz="half" idx="20" hasCustomPrompt="1"/>
          </p:nvPr>
        </p:nvSpPr>
        <p:spPr>
          <a:xfrm>
            <a:off x="424329" y="4679950"/>
            <a:ext cx="3194609" cy="1561911"/>
          </a:xfrm>
        </p:spPr>
        <p:txBody>
          <a:bodyPr/>
          <a:lstStyle>
            <a:lvl1pPr algn="r">
              <a:defRPr/>
            </a:lvl1pPr>
          </a:lstStyle>
          <a:p>
            <a:pPr lvl="0"/>
            <a:r>
              <a:rPr lang="fi-FI" dirty="0"/>
              <a:t>Kuvausteksti</a:t>
            </a:r>
          </a:p>
        </p:txBody>
      </p:sp>
      <p:sp>
        <p:nvSpPr>
          <p:cNvPr id="16" name="Tekstin paikkamerkki 2">
            <a:extLst>
              <a:ext uri="{FF2B5EF4-FFF2-40B4-BE49-F238E27FC236}">
                <a16:creationId xmlns:a16="http://schemas.microsoft.com/office/drawing/2014/main" id="{DD6A481A-B5BE-EEAB-8F2A-65CA25D08EC7}"/>
              </a:ext>
            </a:extLst>
          </p:cNvPr>
          <p:cNvSpPr>
            <a:spLocks noGrp="1"/>
          </p:cNvSpPr>
          <p:nvPr>
            <p:ph type="body" idx="21" hasCustomPrompt="1"/>
          </p:nvPr>
        </p:nvSpPr>
        <p:spPr>
          <a:xfrm>
            <a:off x="8495179" y="1509447"/>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7" name="Sisällön paikkamerkki 3">
            <a:extLst>
              <a:ext uri="{FF2B5EF4-FFF2-40B4-BE49-F238E27FC236}">
                <a16:creationId xmlns:a16="http://schemas.microsoft.com/office/drawing/2014/main" id="{74D5F616-F326-F5B4-1E4B-88BFA81CE22A}"/>
              </a:ext>
            </a:extLst>
          </p:cNvPr>
          <p:cNvSpPr>
            <a:spLocks noGrp="1"/>
          </p:cNvSpPr>
          <p:nvPr>
            <p:ph sz="half" idx="22" hasCustomPrompt="1"/>
          </p:nvPr>
        </p:nvSpPr>
        <p:spPr>
          <a:xfrm>
            <a:off x="8495179" y="2238568"/>
            <a:ext cx="3194609" cy="1602993"/>
          </a:xfrm>
        </p:spPr>
        <p:txBody>
          <a:bodyPr/>
          <a:lstStyle/>
          <a:p>
            <a:pPr lvl="0"/>
            <a:r>
              <a:rPr lang="fi-FI" dirty="0"/>
              <a:t>Kuvausteksti</a:t>
            </a:r>
          </a:p>
        </p:txBody>
      </p:sp>
      <p:sp>
        <p:nvSpPr>
          <p:cNvPr id="18" name="Tekstin paikkamerkki 2">
            <a:extLst>
              <a:ext uri="{FF2B5EF4-FFF2-40B4-BE49-F238E27FC236}">
                <a16:creationId xmlns:a16="http://schemas.microsoft.com/office/drawing/2014/main" id="{9B90983D-16AB-BE53-4708-3E4ECC1F344F}"/>
              </a:ext>
            </a:extLst>
          </p:cNvPr>
          <p:cNvSpPr>
            <a:spLocks noGrp="1"/>
          </p:cNvSpPr>
          <p:nvPr>
            <p:ph type="body" idx="23" hasCustomPrompt="1"/>
          </p:nvPr>
        </p:nvSpPr>
        <p:spPr>
          <a:xfrm>
            <a:off x="8495179" y="3950829"/>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9" name="Sisällön paikkamerkki 3">
            <a:extLst>
              <a:ext uri="{FF2B5EF4-FFF2-40B4-BE49-F238E27FC236}">
                <a16:creationId xmlns:a16="http://schemas.microsoft.com/office/drawing/2014/main" id="{58B87EBB-D81B-7625-552A-8377A834BBE0}"/>
              </a:ext>
            </a:extLst>
          </p:cNvPr>
          <p:cNvSpPr>
            <a:spLocks noGrp="1"/>
          </p:cNvSpPr>
          <p:nvPr>
            <p:ph sz="half" idx="24" hasCustomPrompt="1"/>
          </p:nvPr>
        </p:nvSpPr>
        <p:spPr>
          <a:xfrm>
            <a:off x="8495179" y="4679950"/>
            <a:ext cx="3194609" cy="1561911"/>
          </a:xfrm>
        </p:spPr>
        <p:txBody>
          <a:bodyPr/>
          <a:lstStyle/>
          <a:p>
            <a:pPr lvl="0"/>
            <a:r>
              <a:rPr lang="fi-FI" dirty="0"/>
              <a:t>Kuvausteksti</a:t>
            </a:r>
          </a:p>
        </p:txBody>
      </p:sp>
    </p:spTree>
    <p:extLst>
      <p:ext uri="{BB962C8B-B14F-4D97-AF65-F5344CB8AC3E}">
        <p14:creationId xmlns:p14="http://schemas.microsoft.com/office/powerpoint/2010/main" val="4216048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liö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neliökuvakarusellille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968980BC-64C4-0743-AE89-DAA489A2F1CD}" type="datetime1">
              <a:rPr lang="fi-FI" smtClean="0"/>
              <a:t>8.5.2025</a:t>
            </a:fld>
            <a:endParaRPr lang="fi-FI" dirty="0"/>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423863" y="2361003"/>
            <a:ext cx="2192337" cy="2196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2711730"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3" name="Kuvan paikkamerkki 5">
            <a:extLst>
              <a:ext uri="{FF2B5EF4-FFF2-40B4-BE49-F238E27FC236}">
                <a16:creationId xmlns:a16="http://schemas.microsoft.com/office/drawing/2014/main" id="{26BCA917-93D8-02B2-9CBC-3295A8A801C3}"/>
              </a:ext>
            </a:extLst>
          </p:cNvPr>
          <p:cNvSpPr>
            <a:spLocks noGrp="1"/>
          </p:cNvSpPr>
          <p:nvPr>
            <p:ph type="pic" sz="quarter" idx="18" hasCustomPrompt="1"/>
          </p:nvPr>
        </p:nvSpPr>
        <p:spPr>
          <a:xfrm>
            <a:off x="4999597" y="2363690"/>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0" name="Kuvan paikkamerkki 5">
            <a:extLst>
              <a:ext uri="{FF2B5EF4-FFF2-40B4-BE49-F238E27FC236}">
                <a16:creationId xmlns:a16="http://schemas.microsoft.com/office/drawing/2014/main" id="{D785A1F2-9F33-A969-A31D-5408F95C84FB}"/>
              </a:ext>
            </a:extLst>
          </p:cNvPr>
          <p:cNvSpPr>
            <a:spLocks noGrp="1"/>
          </p:cNvSpPr>
          <p:nvPr>
            <p:ph type="pic" sz="quarter" idx="19" hasCustomPrompt="1"/>
          </p:nvPr>
        </p:nvSpPr>
        <p:spPr>
          <a:xfrm>
            <a:off x="7287464"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1" name="Kuvan paikkamerkki 5">
            <a:extLst>
              <a:ext uri="{FF2B5EF4-FFF2-40B4-BE49-F238E27FC236}">
                <a16:creationId xmlns:a16="http://schemas.microsoft.com/office/drawing/2014/main" id="{CCFEE9CF-FE9D-28CE-8637-400AF65984A1}"/>
              </a:ext>
            </a:extLst>
          </p:cNvPr>
          <p:cNvSpPr>
            <a:spLocks noGrp="1"/>
          </p:cNvSpPr>
          <p:nvPr>
            <p:ph type="pic" sz="quarter" idx="20" hasCustomPrompt="1"/>
          </p:nvPr>
        </p:nvSpPr>
        <p:spPr>
          <a:xfrm>
            <a:off x="9575333"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2" name="Tekstin paikkamerkki 2">
            <a:extLst>
              <a:ext uri="{FF2B5EF4-FFF2-40B4-BE49-F238E27FC236}">
                <a16:creationId xmlns:a16="http://schemas.microsoft.com/office/drawing/2014/main" id="{A6E7C046-1231-27B7-9245-5E9479559224}"/>
              </a:ext>
            </a:extLst>
          </p:cNvPr>
          <p:cNvSpPr>
            <a:spLocks noGrp="1"/>
          </p:cNvSpPr>
          <p:nvPr>
            <p:ph type="body" idx="21" hasCustomPrompt="1"/>
          </p:nvPr>
        </p:nvSpPr>
        <p:spPr>
          <a:xfrm>
            <a:off x="423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3" name="Sisällön paikkamerkki 3">
            <a:extLst>
              <a:ext uri="{FF2B5EF4-FFF2-40B4-BE49-F238E27FC236}">
                <a16:creationId xmlns:a16="http://schemas.microsoft.com/office/drawing/2014/main" id="{4B2C6E4F-EF5C-D86E-107D-D3EC4029631C}"/>
              </a:ext>
            </a:extLst>
          </p:cNvPr>
          <p:cNvSpPr>
            <a:spLocks noGrp="1"/>
          </p:cNvSpPr>
          <p:nvPr>
            <p:ph sz="half" idx="22" hasCustomPrompt="1"/>
          </p:nvPr>
        </p:nvSpPr>
        <p:spPr>
          <a:xfrm>
            <a:off x="423863" y="4653349"/>
            <a:ext cx="2192337" cy="1602993"/>
          </a:xfrm>
        </p:spPr>
        <p:txBody>
          <a:bodyPr/>
          <a:lstStyle/>
          <a:p>
            <a:pPr lvl="0"/>
            <a:r>
              <a:rPr lang="fi-FI" dirty="0"/>
              <a:t>Kuvausteksti</a:t>
            </a:r>
          </a:p>
        </p:txBody>
      </p:sp>
      <p:sp>
        <p:nvSpPr>
          <p:cNvPr id="24" name="Tekstin paikkamerkki 2">
            <a:extLst>
              <a:ext uri="{FF2B5EF4-FFF2-40B4-BE49-F238E27FC236}">
                <a16:creationId xmlns:a16="http://schemas.microsoft.com/office/drawing/2014/main" id="{3AE7C105-B594-019A-0CB3-352951A55F02}"/>
              </a:ext>
            </a:extLst>
          </p:cNvPr>
          <p:cNvSpPr>
            <a:spLocks noGrp="1"/>
          </p:cNvSpPr>
          <p:nvPr>
            <p:ph type="body" idx="23" hasCustomPrompt="1"/>
          </p:nvPr>
        </p:nvSpPr>
        <p:spPr>
          <a:xfrm>
            <a:off x="2709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5" name="Sisällön paikkamerkki 3">
            <a:extLst>
              <a:ext uri="{FF2B5EF4-FFF2-40B4-BE49-F238E27FC236}">
                <a16:creationId xmlns:a16="http://schemas.microsoft.com/office/drawing/2014/main" id="{7CC495CA-8431-8EBB-6BB3-312E647A0F24}"/>
              </a:ext>
            </a:extLst>
          </p:cNvPr>
          <p:cNvSpPr>
            <a:spLocks noGrp="1"/>
          </p:cNvSpPr>
          <p:nvPr>
            <p:ph sz="half" idx="24" hasCustomPrompt="1"/>
          </p:nvPr>
        </p:nvSpPr>
        <p:spPr>
          <a:xfrm>
            <a:off x="2709863" y="4653349"/>
            <a:ext cx="2192337" cy="1602993"/>
          </a:xfrm>
        </p:spPr>
        <p:txBody>
          <a:bodyPr/>
          <a:lstStyle/>
          <a:p>
            <a:pPr lvl="0"/>
            <a:r>
              <a:rPr lang="fi-FI" dirty="0"/>
              <a:t>Kuvausteksti</a:t>
            </a:r>
          </a:p>
        </p:txBody>
      </p:sp>
      <p:sp>
        <p:nvSpPr>
          <p:cNvPr id="26" name="Tekstin paikkamerkki 2">
            <a:extLst>
              <a:ext uri="{FF2B5EF4-FFF2-40B4-BE49-F238E27FC236}">
                <a16:creationId xmlns:a16="http://schemas.microsoft.com/office/drawing/2014/main" id="{85534148-3A94-ADAF-7F60-C054CB9B5DFA}"/>
              </a:ext>
            </a:extLst>
          </p:cNvPr>
          <p:cNvSpPr>
            <a:spLocks noGrp="1"/>
          </p:cNvSpPr>
          <p:nvPr>
            <p:ph type="body" idx="25" hasCustomPrompt="1"/>
          </p:nvPr>
        </p:nvSpPr>
        <p:spPr>
          <a:xfrm>
            <a:off x="5002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7" name="Sisällön paikkamerkki 3">
            <a:extLst>
              <a:ext uri="{FF2B5EF4-FFF2-40B4-BE49-F238E27FC236}">
                <a16:creationId xmlns:a16="http://schemas.microsoft.com/office/drawing/2014/main" id="{1EEB3714-A24C-272E-7161-D6807CA7E70D}"/>
              </a:ext>
            </a:extLst>
          </p:cNvPr>
          <p:cNvSpPr>
            <a:spLocks noGrp="1"/>
          </p:cNvSpPr>
          <p:nvPr>
            <p:ph sz="half" idx="26" hasCustomPrompt="1"/>
          </p:nvPr>
        </p:nvSpPr>
        <p:spPr>
          <a:xfrm>
            <a:off x="5002213" y="4653349"/>
            <a:ext cx="2192337" cy="1602993"/>
          </a:xfrm>
        </p:spPr>
        <p:txBody>
          <a:bodyPr/>
          <a:lstStyle/>
          <a:p>
            <a:pPr lvl="0"/>
            <a:r>
              <a:rPr lang="fi-FI" dirty="0"/>
              <a:t>Kuvausteksti</a:t>
            </a:r>
          </a:p>
        </p:txBody>
      </p:sp>
      <p:sp>
        <p:nvSpPr>
          <p:cNvPr id="28" name="Tekstin paikkamerkki 2">
            <a:extLst>
              <a:ext uri="{FF2B5EF4-FFF2-40B4-BE49-F238E27FC236}">
                <a16:creationId xmlns:a16="http://schemas.microsoft.com/office/drawing/2014/main" id="{4A89A7CD-8453-5B88-11BA-7602FF9ECA6F}"/>
              </a:ext>
            </a:extLst>
          </p:cNvPr>
          <p:cNvSpPr>
            <a:spLocks noGrp="1"/>
          </p:cNvSpPr>
          <p:nvPr>
            <p:ph type="body" idx="27" hasCustomPrompt="1"/>
          </p:nvPr>
        </p:nvSpPr>
        <p:spPr>
          <a:xfrm>
            <a:off x="7281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9" name="Sisällön paikkamerkki 3">
            <a:extLst>
              <a:ext uri="{FF2B5EF4-FFF2-40B4-BE49-F238E27FC236}">
                <a16:creationId xmlns:a16="http://schemas.microsoft.com/office/drawing/2014/main" id="{1CEC1998-A60A-7CD9-E5C7-CF4409AAE4CB}"/>
              </a:ext>
            </a:extLst>
          </p:cNvPr>
          <p:cNvSpPr>
            <a:spLocks noGrp="1"/>
          </p:cNvSpPr>
          <p:nvPr>
            <p:ph sz="half" idx="28" hasCustomPrompt="1"/>
          </p:nvPr>
        </p:nvSpPr>
        <p:spPr>
          <a:xfrm>
            <a:off x="7281863" y="4653349"/>
            <a:ext cx="2192337" cy="1602993"/>
          </a:xfrm>
        </p:spPr>
        <p:txBody>
          <a:bodyPr/>
          <a:lstStyle/>
          <a:p>
            <a:pPr lvl="0"/>
            <a:r>
              <a:rPr lang="fi-FI" dirty="0"/>
              <a:t>Kuvausteksti</a:t>
            </a:r>
          </a:p>
        </p:txBody>
      </p:sp>
      <p:sp>
        <p:nvSpPr>
          <p:cNvPr id="30" name="Tekstin paikkamerkki 2">
            <a:extLst>
              <a:ext uri="{FF2B5EF4-FFF2-40B4-BE49-F238E27FC236}">
                <a16:creationId xmlns:a16="http://schemas.microsoft.com/office/drawing/2014/main" id="{5D263F31-AC69-E8F0-F264-B21BEFE822F3}"/>
              </a:ext>
            </a:extLst>
          </p:cNvPr>
          <p:cNvSpPr>
            <a:spLocks noGrp="1"/>
          </p:cNvSpPr>
          <p:nvPr>
            <p:ph type="body" idx="29" hasCustomPrompt="1"/>
          </p:nvPr>
        </p:nvSpPr>
        <p:spPr>
          <a:xfrm>
            <a:off x="9574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31" name="Sisällön paikkamerkki 3">
            <a:extLst>
              <a:ext uri="{FF2B5EF4-FFF2-40B4-BE49-F238E27FC236}">
                <a16:creationId xmlns:a16="http://schemas.microsoft.com/office/drawing/2014/main" id="{76464DF4-F471-40D2-A0A0-DE6B3E816A09}"/>
              </a:ext>
            </a:extLst>
          </p:cNvPr>
          <p:cNvSpPr>
            <a:spLocks noGrp="1"/>
          </p:cNvSpPr>
          <p:nvPr>
            <p:ph sz="half" idx="30" hasCustomPrompt="1"/>
          </p:nvPr>
        </p:nvSpPr>
        <p:spPr>
          <a:xfrm>
            <a:off x="9574213" y="4653349"/>
            <a:ext cx="2192337" cy="1602993"/>
          </a:xfrm>
        </p:spPr>
        <p:txBody>
          <a:bodyPr/>
          <a:lstStyle/>
          <a:p>
            <a:pPr lvl="0"/>
            <a:r>
              <a:rPr lang="fi-FI" dirty="0"/>
              <a:t>Kuvausteksti</a:t>
            </a:r>
          </a:p>
        </p:txBody>
      </p:sp>
    </p:spTree>
    <p:extLst>
      <p:ext uri="{BB962C8B-B14F-4D97-AF65-F5344CB8AC3E}">
        <p14:creationId xmlns:p14="http://schemas.microsoft.com/office/powerpoint/2010/main" val="113993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xt + feed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4:5 kuvan kautta – </a:t>
            </a:r>
            <a:r>
              <a:rPr lang="fi-FI" dirty="0" err="1"/>
              <a:t>max</a:t>
            </a:r>
            <a:r>
              <a:rPr lang="fi-FI" dirty="0"/>
              <a:t>. 2 riviä tekstiä tähän mahtuu</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E421459-1202-C94E-847D-774C893403BF}" type="datetime1">
              <a:rPr lang="fi-FI" smtClean="0"/>
              <a:t>8.5.2025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028284" y="1568185"/>
            <a:ext cx="3718772" cy="464846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89620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ed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4:5 kuvakarusellille – mahtuu maksimissaan kaksi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AFD9CDE-32EA-9A4A-B230-E5B348244260}" type="datetime1">
              <a:rPr lang="fi-FI" smtClean="0"/>
              <a:t>8.5.2025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423863"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19DF6F-EF0E-C207-82B1-4DFB4536ECC9}"/>
              </a:ext>
            </a:extLst>
          </p:cNvPr>
          <p:cNvSpPr>
            <a:spLocks noGrp="1" noChangeAspect="1"/>
          </p:cNvSpPr>
          <p:nvPr>
            <p:ph type="pic" sz="quarter" idx="15" hasCustomPrompt="1"/>
          </p:nvPr>
        </p:nvSpPr>
        <p:spPr>
          <a:xfrm>
            <a:off x="2710815"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FC3C3BD8-5E8B-C99E-C97D-17E0B6D192C0}"/>
              </a:ext>
            </a:extLst>
          </p:cNvPr>
          <p:cNvSpPr>
            <a:spLocks noGrp="1" noChangeAspect="1"/>
          </p:cNvSpPr>
          <p:nvPr>
            <p:ph type="pic" sz="quarter" idx="16" hasCustomPrompt="1"/>
          </p:nvPr>
        </p:nvSpPr>
        <p:spPr>
          <a:xfrm>
            <a:off x="4997767"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EDD477F-A607-D3EE-FE62-5D235B101EB3}"/>
              </a:ext>
            </a:extLst>
          </p:cNvPr>
          <p:cNvSpPr>
            <a:spLocks noGrp="1" noChangeAspect="1"/>
          </p:cNvSpPr>
          <p:nvPr>
            <p:ph type="pic" sz="quarter" idx="17" hasCustomPrompt="1"/>
          </p:nvPr>
        </p:nvSpPr>
        <p:spPr>
          <a:xfrm>
            <a:off x="7284719"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1DE35DF9-A646-8E79-6663-665304D0F0BB}"/>
              </a:ext>
            </a:extLst>
          </p:cNvPr>
          <p:cNvSpPr>
            <a:spLocks noGrp="1" noChangeAspect="1"/>
          </p:cNvSpPr>
          <p:nvPr>
            <p:ph type="pic" sz="quarter" idx="18" hasCustomPrompt="1"/>
          </p:nvPr>
        </p:nvSpPr>
        <p:spPr>
          <a:xfrm>
            <a:off x="9571670"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3682772B-8719-0385-4521-F848D489EC5A}"/>
              </a:ext>
            </a:extLst>
          </p:cNvPr>
          <p:cNvSpPr>
            <a:spLocks noGrp="1"/>
          </p:cNvSpPr>
          <p:nvPr>
            <p:ph type="body" idx="29" hasCustomPrompt="1"/>
          </p:nvPr>
        </p:nvSpPr>
        <p:spPr>
          <a:xfrm>
            <a:off x="42752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3E98E7EF-A11D-2632-3272-C79A940AD550}"/>
              </a:ext>
            </a:extLst>
          </p:cNvPr>
          <p:cNvSpPr>
            <a:spLocks noGrp="1"/>
          </p:cNvSpPr>
          <p:nvPr>
            <p:ph sz="half" idx="30" hasCustomPrompt="1"/>
          </p:nvPr>
        </p:nvSpPr>
        <p:spPr>
          <a:xfrm>
            <a:off x="427526" y="4984692"/>
            <a:ext cx="2192337" cy="1271650"/>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B6CF00BC-817A-4F69-2DF8-E313A55E99A1}"/>
              </a:ext>
            </a:extLst>
          </p:cNvPr>
          <p:cNvSpPr>
            <a:spLocks noGrp="1"/>
          </p:cNvSpPr>
          <p:nvPr>
            <p:ph type="body" idx="31" hasCustomPrompt="1"/>
          </p:nvPr>
        </p:nvSpPr>
        <p:spPr>
          <a:xfrm>
            <a:off x="2714478"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CA29190B-A016-5A66-F18C-2CEF44F59A7C}"/>
              </a:ext>
            </a:extLst>
          </p:cNvPr>
          <p:cNvSpPr>
            <a:spLocks noGrp="1"/>
          </p:cNvSpPr>
          <p:nvPr>
            <p:ph sz="half" idx="32" hasCustomPrompt="1"/>
          </p:nvPr>
        </p:nvSpPr>
        <p:spPr>
          <a:xfrm>
            <a:off x="2714478" y="4984692"/>
            <a:ext cx="2192337" cy="1271650"/>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DB6E3A91-47A1-6FFD-F38F-90A77406BF9C}"/>
              </a:ext>
            </a:extLst>
          </p:cNvPr>
          <p:cNvSpPr>
            <a:spLocks noGrp="1"/>
          </p:cNvSpPr>
          <p:nvPr>
            <p:ph type="body" idx="33" hasCustomPrompt="1"/>
          </p:nvPr>
        </p:nvSpPr>
        <p:spPr>
          <a:xfrm>
            <a:off x="499776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03222D3D-60B2-EAD4-9447-6949CE120636}"/>
              </a:ext>
            </a:extLst>
          </p:cNvPr>
          <p:cNvSpPr>
            <a:spLocks noGrp="1"/>
          </p:cNvSpPr>
          <p:nvPr>
            <p:ph sz="half" idx="34" hasCustomPrompt="1"/>
          </p:nvPr>
        </p:nvSpPr>
        <p:spPr>
          <a:xfrm>
            <a:off x="4997766" y="4984692"/>
            <a:ext cx="2192337" cy="1271650"/>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1A53B7CB-C54E-A0D6-FF65-C9716C3C343E}"/>
              </a:ext>
            </a:extLst>
          </p:cNvPr>
          <p:cNvSpPr>
            <a:spLocks noGrp="1"/>
          </p:cNvSpPr>
          <p:nvPr>
            <p:ph type="body" idx="35" hasCustomPrompt="1"/>
          </p:nvPr>
        </p:nvSpPr>
        <p:spPr>
          <a:xfrm>
            <a:off x="7277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CCF26E2C-5166-64EE-1D09-7E6A4C8911E4}"/>
              </a:ext>
            </a:extLst>
          </p:cNvPr>
          <p:cNvSpPr>
            <a:spLocks noGrp="1"/>
          </p:cNvSpPr>
          <p:nvPr>
            <p:ph sz="half" idx="36" hasCustomPrompt="1"/>
          </p:nvPr>
        </p:nvSpPr>
        <p:spPr>
          <a:xfrm>
            <a:off x="7277416" y="4984692"/>
            <a:ext cx="2192337" cy="1271650"/>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6371C44E-ECAE-5E76-A769-6EF7028CA7D3}"/>
              </a:ext>
            </a:extLst>
          </p:cNvPr>
          <p:cNvSpPr>
            <a:spLocks noGrp="1"/>
          </p:cNvSpPr>
          <p:nvPr>
            <p:ph type="body" idx="37" hasCustomPrompt="1"/>
          </p:nvPr>
        </p:nvSpPr>
        <p:spPr>
          <a:xfrm>
            <a:off x="9563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CA7BE041-17FE-FB5D-61BE-4005522F7578}"/>
              </a:ext>
            </a:extLst>
          </p:cNvPr>
          <p:cNvSpPr>
            <a:spLocks noGrp="1"/>
          </p:cNvSpPr>
          <p:nvPr>
            <p:ph sz="half" idx="38" hasCustomPrompt="1"/>
          </p:nvPr>
        </p:nvSpPr>
        <p:spPr>
          <a:xfrm>
            <a:off x="9563416" y="4984692"/>
            <a:ext cx="2192337" cy="1271650"/>
          </a:xfrm>
        </p:spPr>
        <p:txBody>
          <a:bodyPr/>
          <a:lstStyle/>
          <a:p>
            <a:pPr lvl="0"/>
            <a:r>
              <a:rPr lang="fi-FI" dirty="0"/>
              <a:t>Kuvausteksti</a:t>
            </a:r>
          </a:p>
        </p:txBody>
      </p:sp>
    </p:spTree>
    <p:extLst>
      <p:ext uri="{BB962C8B-B14F-4D97-AF65-F5344CB8AC3E}">
        <p14:creationId xmlns:p14="http://schemas.microsoft.com/office/powerpoint/2010/main" val="3470758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xt + pysty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9:16 kuvan kautta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725B754-D1F6-884A-9827-CA89B0C4F177}" type="datetime1">
              <a:rPr lang="fi-FI" smtClean="0"/>
              <a:t>8.5.2025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572464" y="1548937"/>
            <a:ext cx="2630411" cy="4676286"/>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678749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ysty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9:16 kuvakarusellille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268662-4344-4A49-8B20-1CE0A765C4D5}" type="datetime1">
              <a:rPr lang="fi-FI" smtClean="0"/>
              <a:t>8.5.2025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7282756"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B19275-A091-8332-C17B-F66598D5C8F4}"/>
              </a:ext>
            </a:extLst>
          </p:cNvPr>
          <p:cNvSpPr>
            <a:spLocks noGrp="1" noChangeAspect="1"/>
          </p:cNvSpPr>
          <p:nvPr>
            <p:ph type="pic" sz="quarter" idx="15" hasCustomPrompt="1"/>
          </p:nvPr>
        </p:nvSpPr>
        <p:spPr>
          <a:xfrm>
            <a:off x="416014"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8034B1DE-B95F-659C-AC9F-21B611EFDE72}"/>
              </a:ext>
            </a:extLst>
          </p:cNvPr>
          <p:cNvSpPr>
            <a:spLocks noGrp="1" noChangeAspect="1"/>
          </p:cNvSpPr>
          <p:nvPr>
            <p:ph type="pic" sz="quarter" idx="16" hasCustomPrompt="1"/>
          </p:nvPr>
        </p:nvSpPr>
        <p:spPr>
          <a:xfrm>
            <a:off x="2704928"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DBBBB53F-B179-6A76-61C5-9956AA889855}"/>
              </a:ext>
            </a:extLst>
          </p:cNvPr>
          <p:cNvSpPr>
            <a:spLocks noGrp="1" noChangeAspect="1"/>
          </p:cNvSpPr>
          <p:nvPr>
            <p:ph type="pic" sz="quarter" idx="17" hasCustomPrompt="1"/>
          </p:nvPr>
        </p:nvSpPr>
        <p:spPr>
          <a:xfrm>
            <a:off x="4993842"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B604DCDA-4853-C436-FAD1-DCCA4B3C7CB1}"/>
              </a:ext>
            </a:extLst>
          </p:cNvPr>
          <p:cNvSpPr>
            <a:spLocks noGrp="1" noChangeAspect="1"/>
          </p:cNvSpPr>
          <p:nvPr>
            <p:ph type="pic" sz="quarter" idx="18" hasCustomPrompt="1"/>
          </p:nvPr>
        </p:nvSpPr>
        <p:spPr>
          <a:xfrm>
            <a:off x="9571670"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8AA376-D5BA-9319-4F60-8F9518D19098}"/>
              </a:ext>
            </a:extLst>
          </p:cNvPr>
          <p:cNvSpPr>
            <a:spLocks noGrp="1"/>
          </p:cNvSpPr>
          <p:nvPr>
            <p:ph type="body" idx="29" hasCustomPrompt="1"/>
          </p:nvPr>
        </p:nvSpPr>
        <p:spPr>
          <a:xfrm>
            <a:off x="423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C586648B-F78E-0124-75A6-78B21B721E26}"/>
              </a:ext>
            </a:extLst>
          </p:cNvPr>
          <p:cNvSpPr>
            <a:spLocks noGrp="1"/>
          </p:cNvSpPr>
          <p:nvPr>
            <p:ph sz="half" idx="30" hasCustomPrompt="1"/>
          </p:nvPr>
        </p:nvSpPr>
        <p:spPr>
          <a:xfrm>
            <a:off x="423863" y="5891217"/>
            <a:ext cx="2192337" cy="36512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1C87606F-285F-5320-DE03-D54E44A3ABA7}"/>
              </a:ext>
            </a:extLst>
          </p:cNvPr>
          <p:cNvSpPr>
            <a:spLocks noGrp="1"/>
          </p:cNvSpPr>
          <p:nvPr>
            <p:ph type="body" idx="31" hasCustomPrompt="1"/>
          </p:nvPr>
        </p:nvSpPr>
        <p:spPr>
          <a:xfrm>
            <a:off x="2709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0B652FA5-3A31-33C1-CBD4-AB2715755DE8}"/>
              </a:ext>
            </a:extLst>
          </p:cNvPr>
          <p:cNvSpPr>
            <a:spLocks noGrp="1"/>
          </p:cNvSpPr>
          <p:nvPr>
            <p:ph sz="half" idx="32" hasCustomPrompt="1"/>
          </p:nvPr>
        </p:nvSpPr>
        <p:spPr>
          <a:xfrm>
            <a:off x="2709863" y="5891217"/>
            <a:ext cx="2192337" cy="36512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566A09A5-46D0-7C3D-7B18-B4BF1B5D6268}"/>
              </a:ext>
            </a:extLst>
          </p:cNvPr>
          <p:cNvSpPr>
            <a:spLocks noGrp="1"/>
          </p:cNvSpPr>
          <p:nvPr>
            <p:ph type="body" idx="33" hasCustomPrompt="1"/>
          </p:nvPr>
        </p:nvSpPr>
        <p:spPr>
          <a:xfrm>
            <a:off x="5002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1D4DEA63-4EB6-DB2A-59A0-4C665757331A}"/>
              </a:ext>
            </a:extLst>
          </p:cNvPr>
          <p:cNvSpPr>
            <a:spLocks noGrp="1"/>
          </p:cNvSpPr>
          <p:nvPr>
            <p:ph sz="half" idx="34" hasCustomPrompt="1"/>
          </p:nvPr>
        </p:nvSpPr>
        <p:spPr>
          <a:xfrm>
            <a:off x="5002213" y="5891217"/>
            <a:ext cx="2192337" cy="365125"/>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823DB7-1C1B-AC82-C510-BC7F5D6F2DC3}"/>
              </a:ext>
            </a:extLst>
          </p:cNvPr>
          <p:cNvSpPr>
            <a:spLocks noGrp="1"/>
          </p:cNvSpPr>
          <p:nvPr>
            <p:ph type="body" idx="35" hasCustomPrompt="1"/>
          </p:nvPr>
        </p:nvSpPr>
        <p:spPr>
          <a:xfrm>
            <a:off x="7288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3A94A3E1-1C62-4D04-6427-F39505FA5B23}"/>
              </a:ext>
            </a:extLst>
          </p:cNvPr>
          <p:cNvSpPr>
            <a:spLocks noGrp="1"/>
          </p:cNvSpPr>
          <p:nvPr>
            <p:ph sz="half" idx="36" hasCustomPrompt="1"/>
          </p:nvPr>
        </p:nvSpPr>
        <p:spPr>
          <a:xfrm>
            <a:off x="7288213" y="5891217"/>
            <a:ext cx="2192337" cy="365125"/>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0481D3E7-3F57-4647-2031-D7B3B524C625}"/>
              </a:ext>
            </a:extLst>
          </p:cNvPr>
          <p:cNvSpPr>
            <a:spLocks noGrp="1"/>
          </p:cNvSpPr>
          <p:nvPr>
            <p:ph type="body" idx="37" hasCustomPrompt="1"/>
          </p:nvPr>
        </p:nvSpPr>
        <p:spPr>
          <a:xfrm>
            <a:off x="9574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BCCFDFCA-F705-C0D6-5CBA-90E5C2FC39E8}"/>
              </a:ext>
            </a:extLst>
          </p:cNvPr>
          <p:cNvSpPr>
            <a:spLocks noGrp="1"/>
          </p:cNvSpPr>
          <p:nvPr>
            <p:ph sz="half" idx="38" hasCustomPrompt="1"/>
          </p:nvPr>
        </p:nvSpPr>
        <p:spPr>
          <a:xfrm>
            <a:off x="9574213" y="5891217"/>
            <a:ext cx="2192337" cy="365125"/>
          </a:xfrm>
        </p:spPr>
        <p:txBody>
          <a:bodyPr/>
          <a:lstStyle/>
          <a:p>
            <a:pPr lvl="0"/>
            <a:r>
              <a:rPr lang="fi-FI" dirty="0"/>
              <a:t>Kuvausteksti</a:t>
            </a:r>
          </a:p>
        </p:txBody>
      </p:sp>
    </p:spTree>
    <p:extLst>
      <p:ext uri="{BB962C8B-B14F-4D97-AF65-F5344CB8AC3E}">
        <p14:creationId xmlns:p14="http://schemas.microsoft.com/office/powerpoint/2010/main" val="926250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e-kuvakoot">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eri kuvasuhteilla (vaaka, neliö, 4:5 ja pysty)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441BE68B-9FAB-2D48-ACA5-432EE5B19EB3}" type="datetime1">
              <a:rPr lang="fi-FI" smtClean="0"/>
              <a:t>8.5.2025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9438791" y="1847717"/>
            <a:ext cx="2300287" cy="40894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7B65C217-94C1-8666-E6D7-328AE50AF9BB}"/>
              </a:ext>
            </a:extLst>
          </p:cNvPr>
          <p:cNvSpPr>
            <a:spLocks noGrp="1"/>
          </p:cNvSpPr>
          <p:nvPr>
            <p:ph type="pic" sz="quarter" idx="15" hasCustomPrompt="1"/>
          </p:nvPr>
        </p:nvSpPr>
        <p:spPr>
          <a:xfrm>
            <a:off x="423863" y="2742274"/>
            <a:ext cx="4095967" cy="2303982"/>
          </a:xfrm>
          <a:prstGeom prst="roundRect">
            <a:avLst>
              <a:gd name="adj" fmla="val 29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E11E21D1-0E51-2C4B-A8D5-476FFA060D34}"/>
              </a:ext>
            </a:extLst>
          </p:cNvPr>
          <p:cNvSpPr>
            <a:spLocks noGrp="1"/>
          </p:cNvSpPr>
          <p:nvPr>
            <p:ph type="pic" sz="quarter" idx="16" hasCustomPrompt="1"/>
          </p:nvPr>
        </p:nvSpPr>
        <p:spPr>
          <a:xfrm>
            <a:off x="4625959" y="2745969"/>
            <a:ext cx="2300287" cy="230028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F116BA9-F3D8-FCF9-0DFB-B592D0B9FCFF}"/>
              </a:ext>
            </a:extLst>
          </p:cNvPr>
          <p:cNvSpPr>
            <a:spLocks noGrp="1"/>
          </p:cNvSpPr>
          <p:nvPr>
            <p:ph type="pic" sz="quarter" idx="17" hasCustomPrompt="1"/>
          </p:nvPr>
        </p:nvSpPr>
        <p:spPr>
          <a:xfrm>
            <a:off x="7032375" y="2454738"/>
            <a:ext cx="2300287" cy="2875358"/>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B3E0FF61-6CAA-FC4A-A1A1-9A2C5287709A}"/>
              </a:ext>
            </a:extLst>
          </p:cNvPr>
          <p:cNvSpPr>
            <a:spLocks noGrp="1"/>
          </p:cNvSpPr>
          <p:nvPr>
            <p:ph type="body" idx="29" hasCustomPrompt="1"/>
          </p:nvPr>
        </p:nvSpPr>
        <p:spPr>
          <a:xfrm>
            <a:off x="423862" y="2015862"/>
            <a:ext cx="409596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3" name="Sisällön paikkamerkki 3">
            <a:extLst>
              <a:ext uri="{FF2B5EF4-FFF2-40B4-BE49-F238E27FC236}">
                <a16:creationId xmlns:a16="http://schemas.microsoft.com/office/drawing/2014/main" id="{38A07344-F487-7933-7E7B-78E8426D7DAA}"/>
              </a:ext>
            </a:extLst>
          </p:cNvPr>
          <p:cNvSpPr>
            <a:spLocks noGrp="1"/>
          </p:cNvSpPr>
          <p:nvPr>
            <p:ph sz="half" idx="30" hasCustomPrompt="1"/>
          </p:nvPr>
        </p:nvSpPr>
        <p:spPr>
          <a:xfrm>
            <a:off x="423863" y="5135620"/>
            <a:ext cx="4095966" cy="117619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07D6E599-3A5C-DC83-A85B-386F58726435}"/>
              </a:ext>
            </a:extLst>
          </p:cNvPr>
          <p:cNvSpPr>
            <a:spLocks noGrp="1"/>
          </p:cNvSpPr>
          <p:nvPr>
            <p:ph type="body" idx="31" hasCustomPrompt="1"/>
          </p:nvPr>
        </p:nvSpPr>
        <p:spPr>
          <a:xfrm>
            <a:off x="4627563" y="2015862"/>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E0574A77-2D21-707F-D58C-8E384B3D656C}"/>
              </a:ext>
            </a:extLst>
          </p:cNvPr>
          <p:cNvSpPr>
            <a:spLocks noGrp="1"/>
          </p:cNvSpPr>
          <p:nvPr>
            <p:ph sz="half" idx="32" hasCustomPrompt="1"/>
          </p:nvPr>
        </p:nvSpPr>
        <p:spPr>
          <a:xfrm>
            <a:off x="4627563" y="5135620"/>
            <a:ext cx="2298683" cy="117619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3D5260DE-75B8-CC76-F0B0-6948A3CF623C}"/>
              </a:ext>
            </a:extLst>
          </p:cNvPr>
          <p:cNvSpPr>
            <a:spLocks noGrp="1"/>
          </p:cNvSpPr>
          <p:nvPr>
            <p:ph type="body" idx="33" hasCustomPrompt="1"/>
          </p:nvPr>
        </p:nvSpPr>
        <p:spPr>
          <a:xfrm>
            <a:off x="7027863" y="1722380"/>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A6185119-27AC-BC57-B63D-264D62159C88}"/>
              </a:ext>
            </a:extLst>
          </p:cNvPr>
          <p:cNvSpPr>
            <a:spLocks noGrp="1"/>
          </p:cNvSpPr>
          <p:nvPr>
            <p:ph sz="half" idx="34" hasCustomPrompt="1"/>
          </p:nvPr>
        </p:nvSpPr>
        <p:spPr>
          <a:xfrm>
            <a:off x="7027863" y="5374631"/>
            <a:ext cx="2298683" cy="937184"/>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EB51D765-195C-7D87-74CA-2B93A347D465}"/>
              </a:ext>
            </a:extLst>
          </p:cNvPr>
          <p:cNvSpPr>
            <a:spLocks noGrp="1"/>
          </p:cNvSpPr>
          <p:nvPr>
            <p:ph type="body" idx="35" hasCustomPrompt="1"/>
          </p:nvPr>
        </p:nvSpPr>
        <p:spPr>
          <a:xfrm>
            <a:off x="9434513" y="1493007"/>
            <a:ext cx="2298684" cy="310175"/>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4A24747E-CA5E-283B-9CF6-74D8CB2380C9}"/>
              </a:ext>
            </a:extLst>
          </p:cNvPr>
          <p:cNvSpPr>
            <a:spLocks noGrp="1"/>
          </p:cNvSpPr>
          <p:nvPr>
            <p:ph sz="half" idx="36" hasCustomPrompt="1"/>
          </p:nvPr>
        </p:nvSpPr>
        <p:spPr>
          <a:xfrm>
            <a:off x="9434513" y="5981651"/>
            <a:ext cx="2298683" cy="330163"/>
          </a:xfrm>
        </p:spPr>
        <p:txBody>
          <a:bodyPr/>
          <a:lstStyle/>
          <a:p>
            <a:pPr lvl="0"/>
            <a:r>
              <a:rPr lang="fi-FI" dirty="0"/>
              <a:t>Kuvausteksti</a:t>
            </a:r>
          </a:p>
        </p:txBody>
      </p:sp>
    </p:spTree>
    <p:extLst>
      <p:ext uri="{BB962C8B-B14F-4D97-AF65-F5344CB8AC3E}">
        <p14:creationId xmlns:p14="http://schemas.microsoft.com/office/powerpoint/2010/main" val="3746497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xt puhelin läppäri tablett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CF7D6AEF-0545-6048-8064-F42477C907E8}" type="datetime1">
              <a:rPr lang="fi-FI" smtClean="0"/>
              <a:t>8.5.2025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21321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2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40365"/>
            <a:ext cx="5595470"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 Mahtuu myös kahdelle riville tähän näin.</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72201" y="1540365"/>
            <a:ext cx="559547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Mahtuu myös kahdelle riville tähän näin.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72202"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palstaa erillisillä alaotsikoilla</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CF5570BC-D572-2341-AD93-6E1371B199B7}" type="datetime1">
              <a:rPr lang="fi-FI" smtClean="0"/>
              <a:t>8.5.2025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50686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xt 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9351852-5733-0F49-BFDA-52AD15DC45B7}" type="datetime1">
              <a:rPr lang="fi-FI" smtClean="0"/>
              <a:t>8.5.2025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3802D160-7274-BA2A-49B1-58AAFE2020E3}"/>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594222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xt puhelin läppär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p>
            <a:r>
              <a:rPr lang="fi-FI"/>
              <a:t>Lisää kuva napsauttamalla kuvaketta</a:t>
            </a:r>
            <a:endParaRPr lang="fi-FI" dirty="0"/>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CF23981-4355-1843-B69E-157E8B09EB6C}" type="datetime1">
              <a:rPr lang="fi-FI" smtClean="0"/>
              <a:t>8.5.2025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45963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xt puhelin läppär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CC6E838D-BD07-7D44-8600-8DED432E8216}" type="datetime1">
              <a:rPr lang="fi-FI" smtClean="0"/>
              <a:t>8.5.2025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741D0FFC-CFF1-8879-BDD9-66A382BFCA87}"/>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289340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xt läppäri valkoinen">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579C31A-4454-D141-BC30-376EB70FF447}" type="datetime1">
              <a:rPr lang="fi-FI" smtClean="0"/>
              <a:t>8.5.2025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895814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xt läppäri magenta">
    <p:bg>
      <p:bgPr>
        <a:solidFill>
          <a:schemeClr val="accent1"/>
        </a:solidFill>
        <a:effectLst/>
      </p:bgPr>
    </p:bg>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7DB13F2-EDE7-C14F-8FF0-2155FF576262}" type="datetime1">
              <a:rPr lang="fi-FI" smtClean="0"/>
              <a:t>8.5.2025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0222F9D6-6005-C170-967C-F2672ECB7ED9}"/>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2544278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xt puhelin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hasCustomPrompt="1"/>
          </p:nvPr>
        </p:nvSpPr>
        <p:spPr>
          <a:xfrm>
            <a:off x="8233629" y="1611902"/>
            <a:ext cx="2125569" cy="4472012"/>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573535-D29C-B14B-B44B-6491035C439A}" type="datetime1">
              <a:rPr lang="fi-FI" smtClean="0"/>
              <a:t>8.5.2025</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80662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xt puhelin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8233629" y="1611902"/>
            <a:ext cx="2125569" cy="447201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56917F0D-5DF1-4447-AA94-296043D8A1B3}" type="datetime1">
              <a:rPr lang="fi-FI" smtClean="0"/>
              <a:t>8.5.2025</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pic>
        <p:nvPicPr>
          <p:cNvPr id="4" name="Kuva 3">
            <a:extLst>
              <a:ext uri="{FF2B5EF4-FFF2-40B4-BE49-F238E27FC236}">
                <a16:creationId xmlns:a16="http://schemas.microsoft.com/office/drawing/2014/main" id="{AED89491-C749-A5AF-7CBE-2C79E686E30C}"/>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720564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helin läppäri tablett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F6F76A-07A4-614E-ABBA-CA88CAA00509}" type="datetime1">
              <a:rPr lang="fi-FI" smtClean="0"/>
              <a:t>8.5.2025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p:nvPr>
        </p:nvSpPr>
        <p:spPr>
          <a:xfrm>
            <a:off x="657137" y="2265374"/>
            <a:ext cx="1391427" cy="2927442"/>
          </a:xfrm>
          <a:prstGeom prst="roundRect">
            <a:avLst>
              <a:gd name="adj" fmla="val 14439"/>
            </a:avLst>
          </a:prstGeom>
        </p:spPr>
        <p:txBody>
          <a:bodyPr/>
          <a:lstStyle/>
          <a:p>
            <a:r>
              <a:rPr lang="fi-FI"/>
              <a:t>Lisää kuva napsauttamalla kuvaketta</a:t>
            </a:r>
            <a:endParaRPr lang="fi-FI" dirty="0"/>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29" name="Kuvan paikkamerkki 45">
            <a:extLst>
              <a:ext uri="{FF2B5EF4-FFF2-40B4-BE49-F238E27FC236}">
                <a16:creationId xmlns:a16="http://schemas.microsoft.com/office/drawing/2014/main" id="{3FD5BDB4-8FDD-4CB6-717E-42249E07EB65}"/>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127214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657137" y="2265374"/>
            <a:ext cx="1391427" cy="292744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6B85F70C-2B40-6841-91AF-30A5267B6FCB}" type="datetime1">
              <a:rPr lang="fi-FI" smtClean="0"/>
              <a:t>8.5.2025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D1C023A2-C4FA-EC8F-EE5B-BF43A1AFB916}"/>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4240533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helin 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39167423-C298-BF4F-8127-7B8F9A930EF4}" type="datetime1">
              <a:rPr lang="fi-FI" smtClean="0"/>
              <a:t>8.5.2025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53161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3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37095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0"/>
            <a:ext cx="3709520" cy="38973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058145" y="1550529"/>
            <a:ext cx="3709525"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058145" y="2279649"/>
            <a:ext cx="3709525" cy="38973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4241238" y="1550529"/>
            <a:ext cx="370951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4241238" y="2279650"/>
            <a:ext cx="3709519" cy="3897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Alatunnisteen paikkamerkki 4">
            <a:extLst>
              <a:ext uri="{FF2B5EF4-FFF2-40B4-BE49-F238E27FC236}">
                <a16:creationId xmlns:a16="http://schemas.microsoft.com/office/drawing/2014/main" id="{F2537A08-DCBA-129B-69A5-C8299D06354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373AA8B2-2F3E-3E48-6CC8-DCBD2753C314}"/>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56DDF6C-C48B-8803-3910-6D7231371A60}"/>
              </a:ext>
            </a:extLst>
          </p:cNvPr>
          <p:cNvSpPr>
            <a:spLocks noGrp="1"/>
          </p:cNvSpPr>
          <p:nvPr>
            <p:ph type="dt" sz="half" idx="10"/>
          </p:nvPr>
        </p:nvSpPr>
        <p:spPr>
          <a:xfrm>
            <a:off x="423863" y="6356350"/>
            <a:ext cx="1081087" cy="365125"/>
          </a:xfrm>
        </p:spPr>
        <p:txBody>
          <a:bodyPr/>
          <a:lstStyle>
            <a:lvl1pPr>
              <a:defRPr/>
            </a:lvl1pPr>
          </a:lstStyle>
          <a:p>
            <a:fld id="{D2D1D020-0755-4444-A729-79BF89D4D7B8}" type="datetime1">
              <a:rPr lang="fi-FI" smtClean="0"/>
              <a:t>8.5.2025</a:t>
            </a:fld>
            <a:endParaRPr lang="fi-FI" dirty="0"/>
          </a:p>
        </p:txBody>
      </p:sp>
      <p:sp>
        <p:nvSpPr>
          <p:cNvPr id="15" name="Sisällön paikkamerkki 11">
            <a:extLst>
              <a:ext uri="{FF2B5EF4-FFF2-40B4-BE49-F238E27FC236}">
                <a16:creationId xmlns:a16="http://schemas.microsoft.com/office/drawing/2014/main" id="{3A016877-3A3D-44A6-363B-0EAAF98AFE26}"/>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586278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helin 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860DBEB-C04E-5049-90E7-48C0299B3E00}" type="datetime1">
              <a:rPr lang="fi-FI" smtClean="0"/>
              <a:t>8.5.2025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C372E99A-48CE-6027-5DDA-73D91CA51601}"/>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890781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74792ED-EAE1-D44B-B550-1657A9574920}" type="datetime1">
              <a:rPr lang="fi-FI" smtClean="0"/>
              <a:t>8.5.2025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652316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A9D4ED5-48FD-8C4C-B716-179AF78DEF82}" type="datetime1">
              <a:rPr lang="fi-FI" smtClean="0"/>
              <a:t>8.5.2025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6DC52214-FA3B-6206-CBE7-C951D24322EF}"/>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4074288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äppäri txt valko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79A1C22-8A06-36DC-E0E1-93A247AD7AA4}"/>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FC20D770-10D7-C348-8794-1F4D172F011D}" type="datetime1">
              <a:rPr lang="fi-FI" smtClean="0"/>
              <a:t>8.5.2025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3" name="Tekstin paikkamerkki 2">
            <a:extLst>
              <a:ext uri="{FF2B5EF4-FFF2-40B4-BE49-F238E27FC236}">
                <a16:creationId xmlns:a16="http://schemas.microsoft.com/office/drawing/2014/main" id="{CFC2F645-412F-0BFD-A979-23B1E5F8A63B}"/>
              </a:ext>
            </a:extLst>
          </p:cNvPr>
          <p:cNvSpPr>
            <a:spLocks noGrp="1"/>
          </p:cNvSpPr>
          <p:nvPr>
            <p:ph type="body" sz="quarter" idx="13"/>
          </p:nvPr>
        </p:nvSpPr>
        <p:spPr>
          <a:xfrm>
            <a:off x="3298300" y="2750456"/>
            <a:ext cx="5555414" cy="226422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Otsikko 1">
            <a:extLst>
              <a:ext uri="{FF2B5EF4-FFF2-40B4-BE49-F238E27FC236}">
                <a16:creationId xmlns:a16="http://schemas.microsoft.com/office/drawing/2014/main" id="{5D22DD3A-77C3-857A-7FD1-3EDE74C783BC}"/>
              </a:ext>
            </a:extLst>
          </p:cNvPr>
          <p:cNvSpPr>
            <a:spLocks noGrp="1"/>
          </p:cNvSpPr>
          <p:nvPr>
            <p:ph type="title" hasCustomPrompt="1"/>
          </p:nvPr>
        </p:nvSpPr>
        <p:spPr>
          <a:xfrm>
            <a:off x="3298300" y="1669213"/>
            <a:ext cx="5555414" cy="882300"/>
          </a:xfrm>
          <a:prstGeom prst="rect">
            <a:avLst/>
          </a:prstGeom>
        </p:spPr>
        <p:txBody>
          <a:bodyPr anchor="ctr"/>
          <a:lstStyle>
            <a:lvl1pPr>
              <a:defRPr/>
            </a:lvl1pPr>
          </a:lstStyle>
          <a:p>
            <a:r>
              <a:rPr lang="fi-FI" dirty="0"/>
              <a:t>Tähän voi laittaa maksimissaan kaksi riviä</a:t>
            </a:r>
          </a:p>
        </p:txBody>
      </p:sp>
    </p:spTree>
    <p:extLst>
      <p:ext uri="{BB962C8B-B14F-4D97-AF65-F5344CB8AC3E}">
        <p14:creationId xmlns:p14="http://schemas.microsoft.com/office/powerpoint/2010/main" val="2704557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äppäri txt magenta">
    <p:bg>
      <p:bgPr>
        <a:solidFill>
          <a:schemeClr val="accent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6308FC7-4630-0318-43AC-6C6FDD67122B}"/>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89BC01E-38F4-694A-9D50-890F9E2C78A4}" type="datetime1">
              <a:rPr lang="fi-FI" smtClean="0"/>
              <a:t>8.5.2025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pic>
        <p:nvPicPr>
          <p:cNvPr id="2" name="Kuva 1">
            <a:extLst>
              <a:ext uri="{FF2B5EF4-FFF2-40B4-BE49-F238E27FC236}">
                <a16:creationId xmlns:a16="http://schemas.microsoft.com/office/drawing/2014/main" id="{7B9972B9-1093-9A34-EDF0-0F337FE9B0D8}"/>
              </a:ext>
            </a:extLst>
          </p:cNvPr>
          <p:cNvPicPr>
            <a:picLocks noChangeAspect="1"/>
          </p:cNvPicPr>
          <p:nvPr userDrawn="1"/>
        </p:nvPicPr>
        <p:blipFill>
          <a:blip r:embed="rId4"/>
          <a:stretch>
            <a:fillRect/>
          </a:stretch>
        </p:blipFill>
        <p:spPr>
          <a:xfrm>
            <a:off x="10997677" y="0"/>
            <a:ext cx="1203512" cy="1203512"/>
          </a:xfrm>
          <a:prstGeom prst="rect">
            <a:avLst/>
          </a:prstGeom>
        </p:spPr>
      </p:pic>
      <p:sp>
        <p:nvSpPr>
          <p:cNvPr id="4" name="Tekstin paikkamerkki 2">
            <a:extLst>
              <a:ext uri="{FF2B5EF4-FFF2-40B4-BE49-F238E27FC236}">
                <a16:creationId xmlns:a16="http://schemas.microsoft.com/office/drawing/2014/main" id="{AB108A9D-1D62-BCE3-E793-FBB05B5FB214}"/>
              </a:ext>
            </a:extLst>
          </p:cNvPr>
          <p:cNvSpPr>
            <a:spLocks noGrp="1"/>
          </p:cNvSpPr>
          <p:nvPr>
            <p:ph type="body" sz="quarter" idx="13"/>
          </p:nvPr>
        </p:nvSpPr>
        <p:spPr>
          <a:xfrm>
            <a:off x="3298300" y="2750456"/>
            <a:ext cx="5555414" cy="22642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Otsikko 1">
            <a:extLst>
              <a:ext uri="{FF2B5EF4-FFF2-40B4-BE49-F238E27FC236}">
                <a16:creationId xmlns:a16="http://schemas.microsoft.com/office/drawing/2014/main" id="{EA8BCE3B-A9D4-A8A7-EC90-151769533306}"/>
              </a:ext>
            </a:extLst>
          </p:cNvPr>
          <p:cNvSpPr>
            <a:spLocks noGrp="1"/>
          </p:cNvSpPr>
          <p:nvPr>
            <p:ph type="title" hasCustomPrompt="1"/>
          </p:nvPr>
        </p:nvSpPr>
        <p:spPr>
          <a:xfrm>
            <a:off x="3298300" y="1669213"/>
            <a:ext cx="5555414" cy="882300"/>
          </a:xfrm>
          <a:prstGeom prst="rect">
            <a:avLst/>
          </a:prstGeom>
        </p:spPr>
        <p:txBody>
          <a:bodyPr anchor="ctr"/>
          <a:lstStyle>
            <a:lvl1pPr>
              <a:defRPr>
                <a:solidFill>
                  <a:schemeClr val="tx2"/>
                </a:solidFill>
              </a:defRPr>
            </a:lvl1pPr>
          </a:lstStyle>
          <a:p>
            <a:r>
              <a:rPr lang="fi-FI" dirty="0"/>
              <a:t>Tähän voi laittaa maksimissaan kaksi riviä</a:t>
            </a:r>
          </a:p>
        </p:txBody>
      </p:sp>
    </p:spTree>
    <p:extLst>
      <p:ext uri="{BB962C8B-B14F-4D97-AF65-F5344CB8AC3E}">
        <p14:creationId xmlns:p14="http://schemas.microsoft.com/office/powerpoint/2010/main" val="2811828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xt + juliste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8.5.2025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Tree>
    <p:extLst>
      <p:ext uri="{BB962C8B-B14F-4D97-AF65-F5344CB8AC3E}">
        <p14:creationId xmlns:p14="http://schemas.microsoft.com/office/powerpoint/2010/main" val="783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xt + juliste tekstillä valkoinen">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8.5.2025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440437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xt + juliste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98D68634-8CE1-1A49-858A-E4E0D88A52F2}" type="datetime1">
              <a:rPr lang="fi-FI" smtClean="0"/>
              <a:t>8.5.2025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4" name="Kuva 3">
            <a:extLst>
              <a:ext uri="{FF2B5EF4-FFF2-40B4-BE49-F238E27FC236}">
                <a16:creationId xmlns:a16="http://schemas.microsoft.com/office/drawing/2014/main" id="{28CAB79A-A4AD-994F-C98B-58AD315FF9A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999965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xt + juliste tekstillä magenta">
    <p:bg>
      <p:bgPr>
        <a:solidFill>
          <a:schemeClr val="accent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3C71020-A992-B040-9215-2DC4C5A5C9C2}" type="datetime1">
              <a:rPr lang="fi-FI" smtClean="0"/>
              <a:pPr/>
              <a:t>8.5.2025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E39C9692-FE32-4AEF-543B-C2C76CDCECBA}"/>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3281165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8.5.2025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Tree>
    <p:extLst>
      <p:ext uri="{BB962C8B-B14F-4D97-AF65-F5344CB8AC3E}">
        <p14:creationId xmlns:p14="http://schemas.microsoft.com/office/powerpoint/2010/main" val="64803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xt 4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64633"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64891"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neljä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3307486"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3307486"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ekstin paikkamerkki 4">
            <a:extLst>
              <a:ext uri="{FF2B5EF4-FFF2-40B4-BE49-F238E27FC236}">
                <a16:creationId xmlns:a16="http://schemas.microsoft.com/office/drawing/2014/main" id="{15F954DE-EC41-1B14-6499-0892BF2D1E05}"/>
              </a:ext>
            </a:extLst>
          </p:cNvPr>
          <p:cNvSpPr>
            <a:spLocks noGrp="1"/>
          </p:cNvSpPr>
          <p:nvPr>
            <p:ph type="body" sz="quarter" idx="16" hasCustomPrompt="1"/>
          </p:nvPr>
        </p:nvSpPr>
        <p:spPr>
          <a:xfrm>
            <a:off x="9009946"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neljäs alaotsikko</a:t>
            </a:r>
          </a:p>
        </p:txBody>
      </p:sp>
      <p:sp>
        <p:nvSpPr>
          <p:cNvPr id="11" name="Sisällön paikkamerkki 5">
            <a:extLst>
              <a:ext uri="{FF2B5EF4-FFF2-40B4-BE49-F238E27FC236}">
                <a16:creationId xmlns:a16="http://schemas.microsoft.com/office/drawing/2014/main" id="{E3FAFAA3-1F03-CDE7-84C1-691A2CB038C9}"/>
              </a:ext>
            </a:extLst>
          </p:cNvPr>
          <p:cNvSpPr>
            <a:spLocks noGrp="1"/>
          </p:cNvSpPr>
          <p:nvPr>
            <p:ph sz="quarter" idx="17"/>
          </p:nvPr>
        </p:nvSpPr>
        <p:spPr>
          <a:xfrm>
            <a:off x="9009946"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Alatunnisteen paikkamerkki 4">
            <a:extLst>
              <a:ext uri="{FF2B5EF4-FFF2-40B4-BE49-F238E27FC236}">
                <a16:creationId xmlns:a16="http://schemas.microsoft.com/office/drawing/2014/main" id="{0CBD305F-5E13-E058-EA6C-8E8208EA3926}"/>
              </a:ext>
            </a:extLst>
          </p:cNvPr>
          <p:cNvSpPr>
            <a:spLocks noGrp="1"/>
          </p:cNvSpPr>
          <p:nvPr>
            <p:ph type="ftr" sz="quarter" idx="11"/>
          </p:nvPr>
        </p:nvSpPr>
        <p:spPr>
          <a:xfrm>
            <a:off x="1729034" y="6356350"/>
            <a:ext cx="8733929" cy="365125"/>
          </a:xfrm>
        </p:spPr>
        <p:txBody>
          <a:bodyPr/>
          <a:lstStyle/>
          <a:p>
            <a:endParaRPr lang="fi-FI" dirty="0"/>
          </a:p>
        </p:txBody>
      </p:sp>
      <p:sp>
        <p:nvSpPr>
          <p:cNvPr id="15" name="Dian numeron paikkamerkki 5">
            <a:extLst>
              <a:ext uri="{FF2B5EF4-FFF2-40B4-BE49-F238E27FC236}">
                <a16:creationId xmlns:a16="http://schemas.microsoft.com/office/drawing/2014/main" id="{646B18A0-8971-D899-0944-20C833F68D7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6" name="Päivämäärän paikkamerkki 3">
            <a:extLst>
              <a:ext uri="{FF2B5EF4-FFF2-40B4-BE49-F238E27FC236}">
                <a16:creationId xmlns:a16="http://schemas.microsoft.com/office/drawing/2014/main" id="{E18B2B36-7A3A-AEB4-F0FD-0015E704A84A}"/>
              </a:ext>
            </a:extLst>
          </p:cNvPr>
          <p:cNvSpPr>
            <a:spLocks noGrp="1"/>
          </p:cNvSpPr>
          <p:nvPr>
            <p:ph type="dt" sz="half" idx="10"/>
          </p:nvPr>
        </p:nvSpPr>
        <p:spPr>
          <a:xfrm>
            <a:off x="423863" y="6356350"/>
            <a:ext cx="1081087" cy="365125"/>
          </a:xfrm>
        </p:spPr>
        <p:txBody>
          <a:bodyPr/>
          <a:lstStyle>
            <a:lvl1pPr>
              <a:defRPr/>
            </a:lvl1pPr>
          </a:lstStyle>
          <a:p>
            <a:fld id="{C0D5409E-63B4-3842-A384-557CD197EF15}" type="datetime1">
              <a:rPr lang="fi-FI" smtClean="0"/>
              <a:t>8.5.2025</a:t>
            </a:fld>
            <a:endParaRPr lang="fi-FI" dirty="0"/>
          </a:p>
        </p:txBody>
      </p:sp>
      <p:sp>
        <p:nvSpPr>
          <p:cNvPr id="18" name="Sisällön paikkamerkki 11">
            <a:extLst>
              <a:ext uri="{FF2B5EF4-FFF2-40B4-BE49-F238E27FC236}">
                <a16:creationId xmlns:a16="http://schemas.microsoft.com/office/drawing/2014/main" id="{F5E2C835-EB36-D064-C2EA-3649FF8136F9}"/>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687401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julistetta tekstillä valkoinen">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8.5.2025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1992915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1A2DBC3-C548-DF48-8CBD-1E0CAB1271F7}" type="datetime1">
              <a:rPr lang="fi-FI" smtClean="0"/>
              <a:t>8.5.2025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pic>
        <p:nvPicPr>
          <p:cNvPr id="2" name="Kuva 1">
            <a:extLst>
              <a:ext uri="{FF2B5EF4-FFF2-40B4-BE49-F238E27FC236}">
                <a16:creationId xmlns:a16="http://schemas.microsoft.com/office/drawing/2014/main" id="{FE4F6B4A-C3AE-07D4-D976-ED8397CFF448}"/>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997087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julistetta tekstillä magenta">
    <p:bg>
      <p:bgPr>
        <a:solidFill>
          <a:schemeClr val="accent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8352B812-ED21-A044-B156-4E64B11A2364}" type="datetime1">
              <a:rPr lang="fi-FI" smtClean="0"/>
              <a:pPr/>
              <a:t>8.5.2025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88041236-1809-2F02-4C72-9492D7168FF3}"/>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652628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8.5.2025</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Tree>
    <p:extLst>
      <p:ext uri="{BB962C8B-B14F-4D97-AF65-F5344CB8AC3E}">
        <p14:creationId xmlns:p14="http://schemas.microsoft.com/office/powerpoint/2010/main" val="4009233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julistetta tekstillä valkoinen">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8.5.2025</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ekstin paikkamerkki 13">
            <a:extLst>
              <a:ext uri="{FF2B5EF4-FFF2-40B4-BE49-F238E27FC236}">
                <a16:creationId xmlns:a16="http://schemas.microsoft.com/office/drawing/2014/main" id="{04C3301B-C28B-107C-B1EE-CABD518A34A9}"/>
              </a:ext>
            </a:extLst>
          </p:cNvPr>
          <p:cNvSpPr>
            <a:spLocks noGrp="1"/>
          </p:cNvSpPr>
          <p:nvPr>
            <p:ph type="body" sz="quarter" idx="25" hasCustomPrompt="1"/>
          </p:nvPr>
        </p:nvSpPr>
        <p:spPr>
          <a:xfrm>
            <a:off x="8509696"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3701652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04E2B09-0871-704C-8C0B-BEF75F4C8E3C}" type="datetime1">
              <a:rPr lang="fi-FI" smtClean="0"/>
              <a:t>8.5.2025</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5" name="Kuva 4">
            <a:extLst>
              <a:ext uri="{FF2B5EF4-FFF2-40B4-BE49-F238E27FC236}">
                <a16:creationId xmlns:a16="http://schemas.microsoft.com/office/drawing/2014/main" id="{7726E32E-E752-229A-4236-E8655A573436}"/>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31244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julistetta tekstillä magenta">
    <p:bg>
      <p:bgPr>
        <a:solidFill>
          <a:schemeClr val="accent1"/>
        </a:solidFill>
        <a:effectLst/>
      </p:bgPr>
    </p:bg>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6BB828F-9B10-644F-98DB-23D57E0BCA48}" type="datetime1">
              <a:rPr lang="fi-FI" smtClean="0"/>
              <a:pPr/>
              <a:t>8.5.2025</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C1F8AFD4-DECC-A6C6-F013-16D8077D2212}"/>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22" name="Tekstin paikkamerkki 13">
            <a:extLst>
              <a:ext uri="{FF2B5EF4-FFF2-40B4-BE49-F238E27FC236}">
                <a16:creationId xmlns:a16="http://schemas.microsoft.com/office/drawing/2014/main" id="{50E3199B-C289-7C57-5663-1228F85E744A}"/>
              </a:ext>
            </a:extLst>
          </p:cNvPr>
          <p:cNvSpPr>
            <a:spLocks noGrp="1"/>
          </p:cNvSpPr>
          <p:nvPr>
            <p:ph type="body" sz="quarter" idx="25" hasCustomPrompt="1"/>
          </p:nvPr>
        </p:nvSpPr>
        <p:spPr>
          <a:xfrm>
            <a:off x="8509696" y="1700706"/>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0111765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theme" Target="../theme/theme2.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image" Target="../media/image2.sv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image" Target="../media/image1.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BB1A0DF6-0964-4040-A481-B20DF7F20380}" type="datetime1">
              <a:rPr lang="fi-FI" smtClean="0"/>
              <a:t>8.5.2025</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392550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6" r:id="rId4"/>
    <p:sldLayoutId id="2147483667" r:id="rId5"/>
    <p:sldLayoutId id="2147483652" r:id="rId6"/>
    <p:sldLayoutId id="2147483653" r:id="rId7"/>
    <p:sldLayoutId id="2147483721" r:id="rId8"/>
    <p:sldLayoutId id="2147483722" r:id="rId9"/>
    <p:sldLayoutId id="2147483763" r:id="rId10"/>
    <p:sldLayoutId id="2147483764" r:id="rId11"/>
    <p:sldLayoutId id="2147483727" r:id="rId12"/>
    <p:sldLayoutId id="2147483651" r:id="rId13"/>
    <p:sldLayoutId id="2147483670" r:id="rId14"/>
    <p:sldLayoutId id="2147483734" r:id="rId15"/>
    <p:sldLayoutId id="2147483735" r:id="rId16"/>
    <p:sldLayoutId id="2147483655" r:id="rId17"/>
    <p:sldLayoutId id="2147483797" r:id="rId18"/>
    <p:sldLayoutId id="2147483746" r:id="rId19"/>
    <p:sldLayoutId id="2147483668" r:id="rId20"/>
    <p:sldLayoutId id="2147483697" r:id="rId21"/>
    <p:sldLayoutId id="2147483747" r:id="rId22"/>
    <p:sldLayoutId id="2147483744" r:id="rId23"/>
    <p:sldLayoutId id="2147483745" r:id="rId24"/>
    <p:sldLayoutId id="2147483654" r:id="rId25"/>
    <p:sldLayoutId id="2147483725" r:id="rId26"/>
    <p:sldLayoutId id="2147483656" r:id="rId27"/>
    <p:sldLayoutId id="2147483657" r:id="rId28"/>
    <p:sldLayoutId id="2147483731" r:id="rId29"/>
    <p:sldLayoutId id="2147483755" r:id="rId30"/>
    <p:sldLayoutId id="2147483754" r:id="rId31"/>
    <p:sldLayoutId id="2147483756" r:id="rId32"/>
    <p:sldLayoutId id="2147483757" r:id="rId33"/>
    <p:sldLayoutId id="2147483758" r:id="rId34"/>
    <p:sldLayoutId id="2147483761" r:id="rId35"/>
    <p:sldLayoutId id="2147483759" r:id="rId36"/>
    <p:sldLayoutId id="2147483762" r:id="rId37"/>
    <p:sldLayoutId id="2147483760" r:id="rId38"/>
    <p:sldLayoutId id="2147483672" r:id="rId39"/>
    <p:sldLayoutId id="2147483767" r:id="rId40"/>
    <p:sldLayoutId id="2147483768" r:id="rId41"/>
    <p:sldLayoutId id="2147483770" r:id="rId42"/>
    <p:sldLayoutId id="2147483771" r:id="rId43"/>
    <p:sldLayoutId id="2147483772" r:id="rId44"/>
    <p:sldLayoutId id="2147483748" r:id="rId45"/>
    <p:sldLayoutId id="2147483749" r:id="rId46"/>
    <p:sldLayoutId id="2147483750" r:id="rId47"/>
    <p:sldLayoutId id="2147483751" r:id="rId48"/>
    <p:sldLayoutId id="2147483752" r:id="rId49"/>
    <p:sldLayoutId id="2147483753" r:id="rId50"/>
    <p:sldLayoutId id="2147483661" r:id="rId51"/>
    <p:sldLayoutId id="2147483808" r:id="rId52"/>
    <p:sldLayoutId id="2147483809" r:id="rId53"/>
    <p:sldLayoutId id="2147483810" r:id="rId54"/>
    <p:sldLayoutId id="2147483811" r:id="rId55"/>
    <p:sldLayoutId id="2147483812" r:id="rId56"/>
    <p:sldLayoutId id="2147483897" r:id="rId57"/>
    <p:sldLayoutId id="2147483898" r:id="rId5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7EB98999-163F-3648-8125-FD7A6871F569}" type="datetime1">
              <a:rPr lang="fi-FI" smtClean="0"/>
              <a:t>8.5.2025</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26463145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90" r:id="rId28"/>
    <p:sldLayoutId id="2147483885" r:id="rId29"/>
    <p:sldLayoutId id="2147483891" r:id="rId30"/>
    <p:sldLayoutId id="2147483886" r:id="rId31"/>
    <p:sldLayoutId id="2147483892" r:id="rId32"/>
    <p:sldLayoutId id="2147483887" r:id="rId33"/>
    <p:sldLayoutId id="2147483893" r:id="rId34"/>
    <p:sldLayoutId id="2147483888" r:id="rId35"/>
    <p:sldLayoutId id="2147483894" r:id="rId36"/>
    <p:sldLayoutId id="2147483889" r:id="rId37"/>
    <p:sldLayoutId id="2147483895" r:id="rId3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bin"/><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2.bin"/><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3.bin"/><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4.bin"/><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5.bin"/><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6.bin"/><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7.bin"/><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8.bin"/><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9.bin"/><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10.bin"/><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1.bin"/><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12.bin"/><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13.bin"/><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14.bin"/><Relationship Id="rId1" Type="http://schemas.openxmlformats.org/officeDocument/2006/relationships/slideLayout" Target="../slideLayouts/slideLayout57.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5C096626-ADF8-A2A6-43C3-E82DA9BA37AC}"/>
              </a:ext>
            </a:extLst>
          </p:cNvPr>
          <p:cNvSpPr>
            <a:spLocks noGrp="1"/>
          </p:cNvSpPr>
          <p:nvPr>
            <p:ph type="subTitle" idx="1"/>
          </p:nvPr>
        </p:nvSpPr>
        <p:spPr/>
        <p:txBody>
          <a:bodyPr/>
          <a:lstStyle/>
          <a:p>
            <a:r>
              <a:rPr lang="fi-FI" dirty="0"/>
              <a:t>30.4.2025</a:t>
            </a:r>
          </a:p>
        </p:txBody>
      </p:sp>
      <p:sp>
        <p:nvSpPr>
          <p:cNvPr id="3" name="Otsikko 2">
            <a:extLst>
              <a:ext uri="{FF2B5EF4-FFF2-40B4-BE49-F238E27FC236}">
                <a16:creationId xmlns:a16="http://schemas.microsoft.com/office/drawing/2014/main" id="{53174AC5-85F7-992B-35E6-291BE5A86544}"/>
              </a:ext>
            </a:extLst>
          </p:cNvPr>
          <p:cNvSpPr>
            <a:spLocks noGrp="1"/>
          </p:cNvSpPr>
          <p:nvPr>
            <p:ph type="ctrTitle"/>
          </p:nvPr>
        </p:nvSpPr>
        <p:spPr>
          <a:xfrm>
            <a:off x="217500" y="2558324"/>
            <a:ext cx="7315414" cy="1218373"/>
          </a:xfrm>
        </p:spPr>
        <p:txBody>
          <a:bodyPr/>
          <a:lstStyle/>
          <a:p>
            <a:r>
              <a:rPr lang="fi-FI" dirty="0"/>
              <a:t>Sijoitusrahastomarkkinoiden kehitys</a:t>
            </a:r>
          </a:p>
        </p:txBody>
      </p:sp>
    </p:spTree>
    <p:extLst>
      <p:ext uri="{BB962C8B-B14F-4D97-AF65-F5344CB8AC3E}">
        <p14:creationId xmlns:p14="http://schemas.microsoft.com/office/powerpoint/2010/main" val="321468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nvGraphicFramePr>
        <p:xfrm>
          <a:off x="744538" y="1503363"/>
          <a:ext cx="9534525" cy="4357687"/>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5" name="Objekti 4"/>
                      <p:cNvPicPr/>
                      <p:nvPr/>
                    </p:nvPicPr>
                    <p:blipFill>
                      <a:blip r:embed="rId3"/>
                      <a:stretch>
                        <a:fillRect/>
                      </a:stretch>
                    </p:blipFill>
                    <p:spPr>
                      <a:xfrm>
                        <a:off x="744538" y="1503363"/>
                        <a:ext cx="9534525" cy="4357687"/>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nvGraphicFramePr>
        <p:xfrm>
          <a:off x="744538" y="1492250"/>
          <a:ext cx="9534525" cy="4275138"/>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744538" y="1492250"/>
                        <a:ext cx="9534525" cy="427513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3054081503"/>
              </p:ext>
            </p:extLst>
          </p:nvPr>
        </p:nvGraphicFramePr>
        <p:xfrm>
          <a:off x="585788" y="1616075"/>
          <a:ext cx="9534525" cy="4232275"/>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6" name="Objekti 5"/>
                      <p:cNvPicPr/>
                      <p:nvPr/>
                    </p:nvPicPr>
                    <p:blipFill>
                      <a:blip r:embed="rId3"/>
                      <a:stretch>
                        <a:fillRect/>
                      </a:stretch>
                    </p:blipFill>
                    <p:spPr>
                      <a:xfrm>
                        <a:off x="585788" y="1616075"/>
                        <a:ext cx="9534525" cy="4232275"/>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nvGraphicFramePr>
        <p:xfrm>
          <a:off x="819150" y="1595438"/>
          <a:ext cx="9534525" cy="4244975"/>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4" name="Objekti 3"/>
                      <p:cNvPicPr/>
                      <p:nvPr/>
                    </p:nvPicPr>
                    <p:blipFill>
                      <a:blip r:embed="rId3"/>
                      <a:stretch>
                        <a:fillRect/>
                      </a:stretch>
                    </p:blipFill>
                    <p:spPr>
                      <a:xfrm>
                        <a:off x="819150" y="1595438"/>
                        <a:ext cx="9534525" cy="4244975"/>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2936409139"/>
              </p:ext>
            </p:extLst>
          </p:nvPr>
        </p:nvGraphicFramePr>
        <p:xfrm>
          <a:off x="838200" y="1981200"/>
          <a:ext cx="8140700" cy="4511675"/>
        </p:xfrm>
        <a:graphic>
          <a:graphicData uri="http://schemas.openxmlformats.org/presentationml/2006/ole">
            <mc:AlternateContent xmlns:mc="http://schemas.openxmlformats.org/markup-compatibility/2006">
              <mc:Choice xmlns:v="urn:schemas-microsoft-com:vml" Requires="v">
                <p:oleObj name="Macrobond document" r:id="rId2" imgW="7423667" imgH="3723059" progId="Mbnd.mbnd">
                  <p:embed/>
                </p:oleObj>
              </mc:Choice>
              <mc:Fallback>
                <p:oleObj name="Macrobond document" r:id="rId2" imgW="7423667" imgH="3723059"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838200" y="1981200"/>
                        <a:ext cx="8140700" cy="451167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820466339"/>
              </p:ext>
            </p:extLst>
          </p:nvPr>
        </p:nvGraphicFramePr>
        <p:xfrm>
          <a:off x="629731" y="1962150"/>
          <a:ext cx="8042275" cy="4530725"/>
        </p:xfrm>
        <a:graphic>
          <a:graphicData uri="http://schemas.openxmlformats.org/presentationml/2006/ole">
            <mc:AlternateContent xmlns:mc="http://schemas.openxmlformats.org/markup-compatibility/2006">
              <mc:Choice xmlns:v="urn:schemas-microsoft-com:vml" Requires="v">
                <p:oleObj name="Macrobond document" r:id="rId2" imgW="6918449" imgH="3723059" progId="Mbnd.mbnd">
                  <p:embed/>
                </p:oleObj>
              </mc:Choice>
              <mc:Fallback>
                <p:oleObj name="Macrobond document" r:id="rId2" imgW="6918449" imgH="3723059"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29731" y="1962150"/>
                        <a:ext cx="8042275" cy="45307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4239946630"/>
              </p:ext>
            </p:extLst>
          </p:nvPr>
        </p:nvGraphicFramePr>
        <p:xfrm>
          <a:off x="732623" y="1566364"/>
          <a:ext cx="8866187" cy="4657725"/>
        </p:xfrm>
        <a:graphic>
          <a:graphicData uri="http://schemas.openxmlformats.org/presentationml/2006/ole">
            <mc:AlternateContent xmlns:mc="http://schemas.openxmlformats.org/markup-compatibility/2006">
              <mc:Choice xmlns:v="urn:schemas-microsoft-com:vml" Requires="v">
                <p:oleObj name="Macrobond document" r:id="rId2" imgW="12156565" imgH="7276937" progId="Mbnd.mbnd">
                  <p:embed/>
                </p:oleObj>
              </mc:Choice>
              <mc:Fallback>
                <p:oleObj name="Macrobond document" r:id="rId2" imgW="12156565" imgH="7276937" progId="Mbnd.mbnd">
                  <p:embed/>
                  <p:pic>
                    <p:nvPicPr>
                      <p:cNvPr id="4" name="Objekti 3"/>
                      <p:cNvPicPr/>
                      <p:nvPr/>
                    </p:nvPicPr>
                    <p:blipFill>
                      <a:blip r:embed="rId3"/>
                      <a:stretch>
                        <a:fillRect/>
                      </a:stretch>
                    </p:blipFill>
                    <p:spPr>
                      <a:xfrm>
                        <a:off x="732623" y="1566364"/>
                        <a:ext cx="8866187" cy="46577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999423"/>
            <a:ext cx="3537585" cy="338554"/>
          </a:xfrm>
          <a:prstGeom prst="rect">
            <a:avLst/>
          </a:prstGeom>
          <a:noFill/>
        </p:spPr>
        <p:txBody>
          <a:bodyPr wrap="square" rtlCol="0">
            <a:spAutoFit/>
          </a:bodyPr>
          <a:lstStyle/>
          <a:p>
            <a:r>
              <a:rPr lang="fi-FI" sz="1600" dirty="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3203036014"/>
              </p:ext>
            </p:extLst>
          </p:nvPr>
        </p:nvGraphicFramePr>
        <p:xfrm>
          <a:off x="679450" y="1885950"/>
          <a:ext cx="9534525" cy="3963988"/>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679450" y="1885950"/>
                        <a:ext cx="9534525" cy="3963988"/>
                      </a:xfrm>
                      <a:prstGeom prst="rect">
                        <a:avLst/>
                      </a:prstGeom>
                    </p:spPr>
                  </p:pic>
                </p:oleObj>
              </mc:Fallback>
            </mc:AlternateContent>
          </a:graphicData>
        </a:graphic>
      </p:graphicFrame>
      <p:sp>
        <p:nvSpPr>
          <p:cNvPr id="5" name="Tekstiruutu 4"/>
          <p:cNvSpPr txBox="1"/>
          <p:nvPr/>
        </p:nvSpPr>
        <p:spPr>
          <a:xfrm>
            <a:off x="1025098" y="1521411"/>
            <a:ext cx="5070902" cy="338554"/>
          </a:xfrm>
          <a:prstGeom prst="rect">
            <a:avLst/>
          </a:prstGeom>
          <a:noFill/>
        </p:spPr>
        <p:txBody>
          <a:bodyPr wrap="square" rtlCol="0">
            <a:spAutoFit/>
          </a:bodyPr>
          <a:lstStyle/>
          <a:p>
            <a:r>
              <a:rPr lang="fi-FI" sz="1600" dirty="0">
                <a:solidFill>
                  <a:schemeClr val="accent2"/>
                </a:solidFill>
              </a:rPr>
              <a:t>MSCI hintaindeksit, 2019=100,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p:txBody>
          <a:bodyPr/>
          <a:lstStyle/>
          <a:p>
            <a:r>
              <a:rPr lang="fi-FI" dirty="0"/>
              <a:t>Rahastopääoman jakautuminen omistajasektoreittain 31.12.2022</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113070"/>
            <a:ext cx="2725048" cy="2293054"/>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pic>
        <p:nvPicPr>
          <p:cNvPr id="11" name="Sisällön paikkamerkki 10">
            <a:extLst>
              <a:ext uri="{FF2B5EF4-FFF2-40B4-BE49-F238E27FC236}">
                <a16:creationId xmlns:a16="http://schemas.microsoft.com/office/drawing/2014/main" id="{BA261B6B-BD82-07A8-F30A-ED8A7C54784D}"/>
              </a:ext>
            </a:extLst>
          </p:cNvPr>
          <p:cNvPicPr>
            <a:picLocks noGrp="1" noChangeAspect="1"/>
          </p:cNvPicPr>
          <p:nvPr>
            <p:ph idx="1"/>
          </p:nvPr>
        </p:nvPicPr>
        <p:blipFill>
          <a:blip r:embed="rId3"/>
          <a:stretch>
            <a:fillRect/>
          </a:stretch>
        </p:blipFill>
        <p:spPr>
          <a:xfrm>
            <a:off x="878961" y="1567543"/>
            <a:ext cx="7441372" cy="4567151"/>
          </a:xfrm>
          <a:prstGeom prst="rect">
            <a:avLst/>
          </a:prstGeom>
        </p:spPr>
      </p:pic>
    </p:spTree>
    <p:extLst>
      <p:ext uri="{BB962C8B-B14F-4D97-AF65-F5344CB8AC3E}">
        <p14:creationId xmlns:p14="http://schemas.microsoft.com/office/powerpoint/2010/main" val="337499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4759730"/>
              </p:ext>
            </p:extLst>
          </p:nvPr>
        </p:nvGraphicFramePr>
        <p:xfrm>
          <a:off x="685051" y="1903038"/>
          <a:ext cx="9534525" cy="4337050"/>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685051" y="1903038"/>
                        <a:ext cx="9534525" cy="4337050"/>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1211989438"/>
              </p:ext>
            </p:extLst>
          </p:nvPr>
        </p:nvGraphicFramePr>
        <p:xfrm>
          <a:off x="705598" y="1657220"/>
          <a:ext cx="9534525" cy="4294188"/>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4" name="Objekti 3"/>
                      <p:cNvPicPr/>
                      <p:nvPr/>
                    </p:nvPicPr>
                    <p:blipFill>
                      <a:blip r:embed="rId3"/>
                      <a:stretch>
                        <a:fillRect/>
                      </a:stretch>
                    </p:blipFill>
                    <p:spPr>
                      <a:xfrm>
                        <a:off x="705598" y="1657220"/>
                        <a:ext cx="9534525" cy="4294188"/>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85137272"/>
              </p:ext>
            </p:extLst>
          </p:nvPr>
        </p:nvGraphicFramePr>
        <p:xfrm>
          <a:off x="744538" y="1558925"/>
          <a:ext cx="9534525" cy="4259263"/>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744538" y="1558925"/>
                        <a:ext cx="9534525" cy="425926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2141363448"/>
              </p:ext>
            </p:extLst>
          </p:nvPr>
        </p:nvGraphicFramePr>
        <p:xfrm>
          <a:off x="705028" y="1952058"/>
          <a:ext cx="8366125" cy="4135438"/>
        </p:xfrm>
        <a:graphic>
          <a:graphicData uri="http://schemas.openxmlformats.org/presentationml/2006/ole">
            <mc:AlternateContent xmlns:mc="http://schemas.openxmlformats.org/markup-compatibility/2006">
              <mc:Choice xmlns:v="urn:schemas-microsoft-com:vml" Requires="v">
                <p:oleObj name="Macrobond document" r:id="rId2" imgW="7585826" imgH="3732058" progId="Mbnd.mbnd">
                  <p:embed/>
                </p:oleObj>
              </mc:Choice>
              <mc:Fallback>
                <p:oleObj name="Macrobond document" r:id="rId2" imgW="7585826" imgH="3732058"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05028" y="1952058"/>
                        <a:ext cx="8366125" cy="4135438"/>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4238574579"/>
              </p:ext>
            </p:extLst>
          </p:nvPr>
        </p:nvGraphicFramePr>
        <p:xfrm>
          <a:off x="963185" y="1690688"/>
          <a:ext cx="7294562" cy="5043487"/>
        </p:xfrm>
        <a:graphic>
          <a:graphicData uri="http://schemas.openxmlformats.org/presentationml/2006/ole">
            <mc:AlternateContent xmlns:mc="http://schemas.openxmlformats.org/markup-compatibility/2006">
              <mc:Choice xmlns:v="urn:schemas-microsoft-com:vml" Requires="v">
                <p:oleObj name="Macrobond document" r:id="rId2" imgW="10525960" imgH="7276937" progId="Mbnd.mbnd">
                  <p:embed/>
                </p:oleObj>
              </mc:Choice>
              <mc:Fallback>
                <p:oleObj name="Macrobond document" r:id="rId2" imgW="10525960" imgH="7276937"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963185" y="1690688"/>
                        <a:ext cx="7294562" cy="5043487"/>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943776332"/>
              </p:ext>
            </p:extLst>
          </p:nvPr>
        </p:nvGraphicFramePr>
        <p:xfrm>
          <a:off x="653265" y="1773014"/>
          <a:ext cx="9534525" cy="4124325"/>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653265" y="1773014"/>
                        <a:ext cx="9534525" cy="4124325"/>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7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838200" y="365125"/>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sp>
        <p:nvSpPr>
          <p:cNvPr id="13" name="Date Placeholder 3">
            <a:extLst>
              <a:ext uri="{FF2B5EF4-FFF2-40B4-BE49-F238E27FC236}">
                <a16:creationId xmlns:a16="http://schemas.microsoft.com/office/drawing/2014/main" id="{CB8D9DC2-29DA-3984-2660-C99AC887F6B0}"/>
              </a:ext>
            </a:extLst>
          </p:cNvPr>
          <p:cNvSpPr>
            <a:spLocks noGrp="1"/>
          </p:cNvSpPr>
          <p:nvPr>
            <p:ph type="dt" sz="half" idx="10"/>
          </p:nvPr>
        </p:nvSpPr>
        <p:spPr>
          <a:xfrm>
            <a:off x="424330" y="6356350"/>
            <a:ext cx="2743200" cy="365125"/>
          </a:xfrm>
        </p:spPr>
        <p:txBody>
          <a:bodyPr anchor="ctr">
            <a:normAutofit/>
          </a:bodyPr>
          <a:lstStyle/>
          <a:p>
            <a:pPr>
              <a:spcAft>
                <a:spcPts val="600"/>
              </a:spcAft>
            </a:pPr>
            <a:fld id="{FF60CCB1-B961-47C7-BE75-874D02AEACE3}" type="datetime1">
              <a:rPr lang="en-US"/>
              <a:pPr>
                <a:spcAft>
                  <a:spcPts val="600"/>
                </a:spcAft>
              </a:pPr>
              <a:t>5/8/2025</a:t>
            </a:fld>
            <a:endParaRPr lang="en-US"/>
          </a:p>
        </p:txBody>
      </p:sp>
      <p:sp>
        <p:nvSpPr>
          <p:cNvPr id="22" name="Footer Placeholder 4">
            <a:extLst>
              <a:ext uri="{FF2B5EF4-FFF2-40B4-BE49-F238E27FC236}">
                <a16:creationId xmlns:a16="http://schemas.microsoft.com/office/drawing/2014/main" id="{5A9184D9-EDD1-14DD-A0C1-868F08A821D9}"/>
              </a:ext>
            </a:extLst>
          </p:cNvPr>
          <p:cNvSpPr>
            <a:spLocks noGrp="1"/>
          </p:cNvSpPr>
          <p:nvPr>
            <p:ph type="ftr" sz="quarter" idx="11"/>
          </p:nvPr>
        </p:nvSpPr>
        <p:spPr>
          <a:xfrm>
            <a:off x="4038600" y="6356349"/>
            <a:ext cx="4114800" cy="365125"/>
          </a:xfrm>
        </p:spPr>
        <p:txBody>
          <a:bodyPr/>
          <a:lstStyle/>
          <a:p>
            <a:endParaRPr lang="en-US"/>
          </a:p>
        </p:txBody>
      </p:sp>
      <p:sp>
        <p:nvSpPr>
          <p:cNvPr id="17" name="Slide Number Placeholder 5">
            <a:extLst>
              <a:ext uri="{FF2B5EF4-FFF2-40B4-BE49-F238E27FC236}">
                <a16:creationId xmlns:a16="http://schemas.microsoft.com/office/drawing/2014/main" id="{DC5B595C-2E1B-F5F9-C305-74843E3C5F2F}"/>
              </a:ext>
            </a:extLst>
          </p:cNvPr>
          <p:cNvSpPr>
            <a:spLocks noGrp="1"/>
          </p:cNvSpPr>
          <p:nvPr>
            <p:ph type="sldNum" sz="quarter" idx="12"/>
          </p:nvPr>
        </p:nvSpPr>
        <p:spPr>
          <a:xfrm>
            <a:off x="8610600" y="6356350"/>
            <a:ext cx="2387077" cy="365125"/>
          </a:xfrm>
        </p:spPr>
        <p:txBody>
          <a:bodyPr anchor="ctr">
            <a:normAutofit/>
          </a:bodyPr>
          <a:lstStyle/>
          <a:p>
            <a:pPr>
              <a:spcAft>
                <a:spcPts val="600"/>
              </a:spcAft>
            </a:pPr>
            <a:fld id="{FFC254BE-F317-D644-A658-DB860BDC17F5}" type="slidenum">
              <a:rPr lang="en-US" smtClean="0"/>
              <a:pPr>
                <a:spcAft>
                  <a:spcPts val="600"/>
                </a:spcAft>
              </a:pPr>
              <a:t>3</a:t>
            </a:fld>
            <a:endParaRPr lang="en-US"/>
          </a:p>
        </p:txBody>
      </p:sp>
      <p:graphicFrame>
        <p:nvGraphicFramePr>
          <p:cNvPr id="3" name="Chart 2">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2643360659"/>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sp>
        <p:nvSpPr>
          <p:cNvPr id="8" name="Date Placeholder 3">
            <a:extLst>
              <a:ext uri="{FF2B5EF4-FFF2-40B4-BE49-F238E27FC236}">
                <a16:creationId xmlns:a16="http://schemas.microsoft.com/office/drawing/2014/main" id="{43C6A4B6-051B-AD8D-32E0-93FD5D7B99ED}"/>
              </a:ext>
            </a:extLst>
          </p:cNvPr>
          <p:cNvSpPr>
            <a:spLocks noGrp="1"/>
          </p:cNvSpPr>
          <p:nvPr>
            <p:ph type="dt" sz="half" idx="10"/>
          </p:nvPr>
        </p:nvSpPr>
        <p:spPr>
          <a:xfrm>
            <a:off x="424330" y="6356350"/>
            <a:ext cx="2743200" cy="365125"/>
          </a:xfrm>
        </p:spPr>
        <p:txBody>
          <a:bodyPr anchor="ctr">
            <a:normAutofit/>
          </a:bodyPr>
          <a:lstStyle/>
          <a:p>
            <a:pPr>
              <a:spcAft>
                <a:spcPts val="600"/>
              </a:spcAft>
            </a:pPr>
            <a:fld id="{1FC91931-2D75-4029-A6B1-F791EAFA21AF}" type="datetime1">
              <a:rPr lang="en-US"/>
              <a:pPr>
                <a:spcAft>
                  <a:spcPts val="600"/>
                </a:spcAft>
              </a:pPr>
              <a:t>5/8/2025</a:t>
            </a:fld>
            <a:endParaRPr lang="en-US"/>
          </a:p>
        </p:txBody>
      </p:sp>
      <p:sp>
        <p:nvSpPr>
          <p:cNvPr id="17" name="Footer Placeholder 4">
            <a:extLst>
              <a:ext uri="{FF2B5EF4-FFF2-40B4-BE49-F238E27FC236}">
                <a16:creationId xmlns:a16="http://schemas.microsoft.com/office/drawing/2014/main" id="{1818ED6F-E27D-2B93-426C-05751A0B6287}"/>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146E14BB-3989-9387-82A1-73668D5B41F7}"/>
              </a:ext>
            </a:extLst>
          </p:cNvPr>
          <p:cNvSpPr>
            <a:spLocks noGrp="1"/>
          </p:cNvSpPr>
          <p:nvPr>
            <p:ph type="sldNum" sz="quarter" idx="12"/>
          </p:nvPr>
        </p:nvSpPr>
        <p:spPr>
          <a:xfrm>
            <a:off x="8610600" y="6356350"/>
            <a:ext cx="2387077" cy="365125"/>
          </a:xfrm>
        </p:spPr>
        <p:txBody>
          <a:bodyPr anchor="ctr">
            <a:normAutofit/>
          </a:bodyPr>
          <a:lstStyle/>
          <a:p>
            <a:pPr>
              <a:spcAft>
                <a:spcPts val="600"/>
              </a:spcAft>
            </a:pPr>
            <a:fld id="{FFC254BE-F317-D644-A658-DB860BDC17F5}" type="slidenum">
              <a:rPr lang="en-US" smtClean="0"/>
              <a:pPr>
                <a:spcAft>
                  <a:spcPts val="600"/>
                </a:spcAft>
              </a:pPr>
              <a:t>4</a:t>
            </a:fld>
            <a:endParaRPr lang="en-US"/>
          </a:p>
        </p:txBody>
      </p:sp>
      <p:graphicFrame>
        <p:nvGraphicFramePr>
          <p:cNvPr id="4" name="Chart 3">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259986144"/>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rahastoluokittain</a:t>
            </a:r>
            <a:endParaRPr lang="en-US" dirty="0"/>
          </a:p>
        </p:txBody>
      </p:sp>
      <p:sp>
        <p:nvSpPr>
          <p:cNvPr id="8" name="Date Placeholder 3">
            <a:extLst>
              <a:ext uri="{FF2B5EF4-FFF2-40B4-BE49-F238E27FC236}">
                <a16:creationId xmlns:a16="http://schemas.microsoft.com/office/drawing/2014/main" id="{9E7A2E5C-C12F-004C-6B99-8D9569D847C9}"/>
              </a:ext>
            </a:extLst>
          </p:cNvPr>
          <p:cNvSpPr>
            <a:spLocks noGrp="1"/>
          </p:cNvSpPr>
          <p:nvPr>
            <p:ph type="dt" sz="half" idx="10"/>
          </p:nvPr>
        </p:nvSpPr>
        <p:spPr>
          <a:xfrm>
            <a:off x="424330" y="6356350"/>
            <a:ext cx="2743200" cy="365125"/>
          </a:xfrm>
        </p:spPr>
        <p:txBody>
          <a:bodyPr anchor="ctr">
            <a:normAutofit/>
          </a:bodyPr>
          <a:lstStyle/>
          <a:p>
            <a:pPr>
              <a:spcAft>
                <a:spcPts val="600"/>
              </a:spcAft>
            </a:pPr>
            <a:fld id="{EF09FC6E-5D67-4F90-B75B-7564F524D545}" type="datetime1">
              <a:rPr lang="en-US"/>
              <a:pPr>
                <a:spcAft>
                  <a:spcPts val="600"/>
                </a:spcAft>
              </a:pPr>
              <a:t>5/8/2025</a:t>
            </a:fld>
            <a:endParaRPr lang="en-US"/>
          </a:p>
        </p:txBody>
      </p:sp>
      <p:sp>
        <p:nvSpPr>
          <p:cNvPr id="17" name="Footer Placeholder 4">
            <a:extLst>
              <a:ext uri="{FF2B5EF4-FFF2-40B4-BE49-F238E27FC236}">
                <a16:creationId xmlns:a16="http://schemas.microsoft.com/office/drawing/2014/main" id="{EA524663-A40C-3FB4-C23C-E70A7BAA8B77}"/>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758CC84F-825F-4DA9-28EC-CA8D87FBD1B9}"/>
              </a:ext>
            </a:extLst>
          </p:cNvPr>
          <p:cNvSpPr>
            <a:spLocks noGrp="1"/>
          </p:cNvSpPr>
          <p:nvPr>
            <p:ph type="sldNum" sz="quarter" idx="12"/>
          </p:nvPr>
        </p:nvSpPr>
        <p:spPr>
          <a:xfrm>
            <a:off x="8610600" y="6356350"/>
            <a:ext cx="2387077" cy="365125"/>
          </a:xfrm>
        </p:spPr>
        <p:txBody>
          <a:bodyPr anchor="ctr">
            <a:normAutofit/>
          </a:bodyPr>
          <a:lstStyle/>
          <a:p>
            <a:pPr>
              <a:spcAft>
                <a:spcPts val="600"/>
              </a:spcAft>
            </a:pPr>
            <a:fld id="{FFC254BE-F317-D644-A658-DB860BDC17F5}" type="slidenum">
              <a:rPr lang="en-US" smtClean="0"/>
              <a:pPr>
                <a:spcAft>
                  <a:spcPts val="600"/>
                </a:spcAft>
              </a:pPr>
              <a:t>5</a:t>
            </a:fld>
            <a:endParaRPr lang="en-US"/>
          </a:p>
        </p:txBody>
      </p:sp>
      <p:graphicFrame>
        <p:nvGraphicFramePr>
          <p:cNvPr id="4" name="Chart 3">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1913256380"/>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sp>
        <p:nvSpPr>
          <p:cNvPr id="5" name="Date Placeholder 3">
            <a:extLst>
              <a:ext uri="{FF2B5EF4-FFF2-40B4-BE49-F238E27FC236}">
                <a16:creationId xmlns:a16="http://schemas.microsoft.com/office/drawing/2014/main" id="{AE5FCED7-7A45-AE61-4BFE-3656FC028A80}"/>
              </a:ext>
            </a:extLst>
          </p:cNvPr>
          <p:cNvSpPr>
            <a:spLocks noGrp="1"/>
          </p:cNvSpPr>
          <p:nvPr>
            <p:ph type="dt" sz="half" idx="10"/>
          </p:nvPr>
        </p:nvSpPr>
        <p:spPr>
          <a:xfrm>
            <a:off x="424330" y="6356350"/>
            <a:ext cx="2743200" cy="365125"/>
          </a:xfrm>
        </p:spPr>
        <p:txBody>
          <a:bodyPr anchor="ctr">
            <a:normAutofit/>
          </a:bodyPr>
          <a:lstStyle/>
          <a:p>
            <a:pPr>
              <a:spcAft>
                <a:spcPts val="600"/>
              </a:spcAft>
            </a:pPr>
            <a:fld id="{40ACE767-5C2D-4DEC-97D9-3A35465A8E4B}" type="datetime1">
              <a:rPr lang="en-US"/>
              <a:pPr>
                <a:spcAft>
                  <a:spcPts val="600"/>
                </a:spcAft>
              </a:pPr>
              <a:t>5/8/2025</a:t>
            </a:fld>
            <a:endParaRPr lang="en-US"/>
          </a:p>
        </p:txBody>
      </p:sp>
      <p:sp>
        <p:nvSpPr>
          <p:cNvPr id="9" name="Footer Placeholder 4">
            <a:extLst>
              <a:ext uri="{FF2B5EF4-FFF2-40B4-BE49-F238E27FC236}">
                <a16:creationId xmlns:a16="http://schemas.microsoft.com/office/drawing/2014/main" id="{1735AAB9-B28F-F139-BE70-FDA4E5149EFA}"/>
              </a:ext>
            </a:extLst>
          </p:cNvPr>
          <p:cNvSpPr>
            <a:spLocks noGrp="1"/>
          </p:cNvSpPr>
          <p:nvPr>
            <p:ph type="ftr" sz="quarter" idx="11"/>
          </p:nvPr>
        </p:nvSpPr>
        <p:spPr>
          <a:xfrm>
            <a:off x="4038600" y="6356349"/>
            <a:ext cx="4114800" cy="365125"/>
          </a:xfrm>
        </p:spPr>
        <p:txBody>
          <a:bodyPr/>
          <a:lstStyle/>
          <a:p>
            <a:endParaRPr lang="en-US"/>
          </a:p>
        </p:txBody>
      </p:sp>
      <p:sp>
        <p:nvSpPr>
          <p:cNvPr id="7" name="Slide Number Placeholder 5">
            <a:extLst>
              <a:ext uri="{FF2B5EF4-FFF2-40B4-BE49-F238E27FC236}">
                <a16:creationId xmlns:a16="http://schemas.microsoft.com/office/drawing/2014/main" id="{3FC555A7-E77A-B341-9BEA-D23CA3D55584}"/>
              </a:ext>
            </a:extLst>
          </p:cNvPr>
          <p:cNvSpPr>
            <a:spLocks noGrp="1"/>
          </p:cNvSpPr>
          <p:nvPr>
            <p:ph type="sldNum" sz="quarter" idx="12"/>
          </p:nvPr>
        </p:nvSpPr>
        <p:spPr>
          <a:xfrm>
            <a:off x="8610600" y="6356350"/>
            <a:ext cx="2387077" cy="365125"/>
          </a:xfrm>
        </p:spPr>
        <p:txBody>
          <a:bodyPr anchor="ctr">
            <a:normAutofit/>
          </a:bodyPr>
          <a:lstStyle/>
          <a:p>
            <a:pPr>
              <a:spcAft>
                <a:spcPts val="600"/>
              </a:spcAft>
            </a:pPr>
            <a:fld id="{FFC254BE-F317-D644-A658-DB860BDC17F5}" type="slidenum">
              <a:rPr lang="en-US" smtClean="0"/>
              <a:pPr>
                <a:spcAft>
                  <a:spcPts val="600"/>
                </a:spcAft>
              </a:pPr>
              <a:t>6</a:t>
            </a:fld>
            <a:endParaRPr lang="en-US"/>
          </a:p>
        </p:txBody>
      </p:sp>
      <p:graphicFrame>
        <p:nvGraphicFramePr>
          <p:cNvPr id="4" name="Chart 3">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819655208"/>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sp>
        <p:nvSpPr>
          <p:cNvPr id="8" name="Date Placeholder 3">
            <a:extLst>
              <a:ext uri="{FF2B5EF4-FFF2-40B4-BE49-F238E27FC236}">
                <a16:creationId xmlns:a16="http://schemas.microsoft.com/office/drawing/2014/main" id="{771B5576-570D-2BB8-8933-A9BA676FC2A5}"/>
              </a:ext>
            </a:extLst>
          </p:cNvPr>
          <p:cNvSpPr>
            <a:spLocks noGrp="1"/>
          </p:cNvSpPr>
          <p:nvPr>
            <p:ph type="dt" sz="half" idx="10"/>
          </p:nvPr>
        </p:nvSpPr>
        <p:spPr>
          <a:xfrm>
            <a:off x="424330" y="6356350"/>
            <a:ext cx="2743200" cy="365125"/>
          </a:xfrm>
        </p:spPr>
        <p:txBody>
          <a:bodyPr/>
          <a:lstStyle/>
          <a:p>
            <a:pPr>
              <a:spcAft>
                <a:spcPts val="600"/>
              </a:spcAft>
            </a:pPr>
            <a:fld id="{97451438-0661-44FA-8478-41052C1B9DB3}" type="datetime1">
              <a:rPr/>
              <a:pPr>
                <a:spcAft>
                  <a:spcPts val="600"/>
                </a:spcAft>
              </a:pPr>
              <a:t>8.5.2025</a:t>
            </a:fld>
            <a:endParaRPr lang="en-US"/>
          </a:p>
        </p:txBody>
      </p:sp>
      <p:sp>
        <p:nvSpPr>
          <p:cNvPr id="10" name="Footer Placeholder 4">
            <a:extLst>
              <a:ext uri="{FF2B5EF4-FFF2-40B4-BE49-F238E27FC236}">
                <a16:creationId xmlns:a16="http://schemas.microsoft.com/office/drawing/2014/main" id="{961246A9-26EB-A0C2-DDC8-0C74C5634F06}"/>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018B91A4-50E7-339F-5BB2-DDA636E948D8}"/>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7</a:t>
            </a:fld>
            <a:endParaRPr lang="en-US"/>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2203138279"/>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a:t>Rahastopääoman jakautuminen Suomessa</a:t>
            </a:r>
            <a:endParaRPr lang="en-US" dirty="0"/>
          </a:p>
        </p:txBody>
      </p:sp>
      <p:graphicFrame>
        <p:nvGraphicFramePr>
          <p:cNvPr id="4" name="Chart 3">
            <a:extLst>
              <a:ext uri="{FF2B5EF4-FFF2-40B4-BE49-F238E27FC236}">
                <a16:creationId xmlns:a16="http://schemas.microsoft.com/office/drawing/2014/main" id="{00000000-0008-0000-0800-000002000000}"/>
              </a:ext>
            </a:extLst>
          </p:cNvPr>
          <p:cNvGraphicFramePr>
            <a:graphicFrameLocks noGrp="1"/>
          </p:cNvGraphicFramePr>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fi-FI"/>
              <a:t>Rahastopääomien ja kumulatiivisten nettomerkintöjen kehittyminen</a:t>
            </a:r>
            <a:endParaRPr lang="en-US" dirty="0"/>
          </a:p>
        </p:txBody>
      </p:sp>
      <p:sp>
        <p:nvSpPr>
          <p:cNvPr id="9" name="Date Placeholder 3">
            <a:extLst>
              <a:ext uri="{FF2B5EF4-FFF2-40B4-BE49-F238E27FC236}">
                <a16:creationId xmlns:a16="http://schemas.microsoft.com/office/drawing/2014/main" id="{30881E3C-5133-2C47-DC53-255F689A3EB6}"/>
              </a:ext>
            </a:extLst>
          </p:cNvPr>
          <p:cNvSpPr>
            <a:spLocks noGrp="1"/>
          </p:cNvSpPr>
          <p:nvPr>
            <p:ph type="dt" sz="half" idx="10"/>
          </p:nvPr>
        </p:nvSpPr>
        <p:spPr>
          <a:xfrm>
            <a:off x="424330" y="6356350"/>
            <a:ext cx="2743200" cy="365125"/>
          </a:xfrm>
        </p:spPr>
        <p:txBody>
          <a:bodyPr/>
          <a:lstStyle/>
          <a:p>
            <a:pPr>
              <a:spcAft>
                <a:spcPts val="600"/>
              </a:spcAft>
            </a:pPr>
            <a:fld id="{0AF60938-9322-4881-8D86-FF28EE30A8AE}" type="datetime1">
              <a:rPr/>
              <a:pPr>
                <a:spcAft>
                  <a:spcPts val="600"/>
                </a:spcAft>
              </a:pPr>
              <a:t>8.5.2025</a:t>
            </a:fld>
            <a:endParaRPr lang="en-US"/>
          </a:p>
        </p:txBody>
      </p:sp>
      <p:sp>
        <p:nvSpPr>
          <p:cNvPr id="11" name="Footer Placeholder 4">
            <a:extLst>
              <a:ext uri="{FF2B5EF4-FFF2-40B4-BE49-F238E27FC236}">
                <a16:creationId xmlns:a16="http://schemas.microsoft.com/office/drawing/2014/main" id="{787AFCB2-2167-DB78-D151-2259D14F36E0}"/>
              </a:ext>
            </a:extLst>
          </p:cNvPr>
          <p:cNvSpPr>
            <a:spLocks noGrp="1"/>
          </p:cNvSpPr>
          <p:nvPr>
            <p:ph type="ftr" sz="quarter" idx="11"/>
          </p:nvPr>
        </p:nvSpPr>
        <p:spPr>
          <a:xfrm>
            <a:off x="4038600" y="6356349"/>
            <a:ext cx="4114800" cy="365125"/>
          </a:xfrm>
        </p:spPr>
        <p:txBody>
          <a:bodyPr/>
          <a:lstStyle/>
          <a:p>
            <a:endParaRPr lang="en-US"/>
          </a:p>
        </p:txBody>
      </p:sp>
      <p:sp>
        <p:nvSpPr>
          <p:cNvPr id="13" name="Slide Number Placeholder 5">
            <a:extLst>
              <a:ext uri="{FF2B5EF4-FFF2-40B4-BE49-F238E27FC236}">
                <a16:creationId xmlns:a16="http://schemas.microsoft.com/office/drawing/2014/main" id="{0776C6A9-FB94-A88D-3E2A-55DCD8DD2E95}"/>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9</a:t>
            </a:fld>
            <a:endParaRPr lang="en-US"/>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1560187234"/>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FA2025 perusdiat">
  <a:themeElements>
    <a:clrScheme name="FA2025">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C5CACE8B-D820-B14E-B32C-405ABF49521B}"/>
    </a:ext>
  </a:extLst>
</a:theme>
</file>

<file path=ppt/theme/theme2.xml><?xml version="1.0" encoding="utf-8"?>
<a:theme xmlns:a="http://schemas.openxmlformats.org/drawingml/2006/main" name="FA2025 kuvapohjadiat">
  <a:themeElements>
    <a:clrScheme name="FA2025värit">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7045C0F1-B9E9-1440-A97E-828253DCE11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fe4ae3e-08bf-47c0-b07e-ef06d30b885f" xsi:nil="true"/>
    <lcf76f155ced4ddcb4097134ff3c332f xmlns="6cc215e8-562e-4afe-85c5-8c3fb3eae9b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f7096de36a11f51e504076ab283be412">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4afa7cfcbaaad72d71124c2e0fd7dee3"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81A9CB-7C47-4A8C-8F93-B323784C7640}">
  <ds:schemaRefs>
    <ds:schemaRef ds:uri="http://schemas.microsoft.com/office/2006/metadata/properties"/>
    <ds:schemaRef ds:uri="http://schemas.microsoft.com/office/infopath/2007/PartnerControls"/>
    <ds:schemaRef ds:uri="3d6a9306-9ca7-4ef4-bdc0-1874c06cbe8c"/>
    <ds:schemaRef ds:uri="7fe4ae3e-08bf-47c0-b07e-ef06d30b885f"/>
    <ds:schemaRef ds:uri="6cc215e8-562e-4afe-85c5-8c3fb3eae9be"/>
  </ds:schemaRefs>
</ds:datastoreItem>
</file>

<file path=customXml/itemProps2.xml><?xml version="1.0" encoding="utf-8"?>
<ds:datastoreItem xmlns:ds="http://schemas.openxmlformats.org/officeDocument/2006/customXml" ds:itemID="{B5D591E1-9D5B-4BC6-9BB8-071C1DBCE9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69B688-A91F-4437-B4C0-2E26AF6C6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FA2025_FI</Template>
  <TotalTime>37</TotalTime>
  <Words>827</Words>
  <Application>Microsoft Office PowerPoint</Application>
  <PresentationFormat>Widescreen</PresentationFormat>
  <Paragraphs>72</Paragraphs>
  <Slides>26</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7" baseType="lpstr">
      <vt:lpstr>Arial</vt:lpstr>
      <vt:lpstr>Merriweather</vt:lpstr>
      <vt:lpstr>Merriweather Black</vt:lpstr>
      <vt:lpstr>Merriweather Bold</vt:lpstr>
      <vt:lpstr>Merriweather Sans</vt:lpstr>
      <vt:lpstr>Merriweather Sans bold</vt:lpstr>
      <vt:lpstr>Merriweather Sans Light</vt:lpstr>
      <vt:lpstr>Times New Roman</vt:lpstr>
      <vt:lpstr>FA2025 perusdiat</vt:lpstr>
      <vt:lpstr>FA2025 kuvapohjadiat</vt:lpstr>
      <vt:lpstr>Macrobond document</vt:lpstr>
      <vt:lpstr>Sijoitusrahastomarkkinoiden kehitys</vt:lpstr>
      <vt:lpstr>Rahastopääoman jakautuminen omistajasektoreittain 31.12.2022</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Somerla Mariia</dc:creator>
  <cp:lastModifiedBy>Rasmus Inkovaara</cp:lastModifiedBy>
  <cp:revision>1</cp:revision>
  <dcterms:created xsi:type="dcterms:W3CDTF">2025-05-08T12:52:59Z</dcterms:created>
  <dcterms:modified xsi:type="dcterms:W3CDTF">2025-05-08T15:10:38Z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MediaServiceImageTags">
    <vt:lpwstr/>
  </property>
</Properties>
</file>