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7" autoAdjust="0"/>
    <p:restoredTop sz="94438"/>
  </p:normalViewPr>
  <p:slideViewPr>
    <p:cSldViewPr snapToGrid="0">
      <p:cViewPr varScale="1">
        <p:scale>
          <a:sx n="72" d="100"/>
          <a:sy n="72" d="100"/>
        </p:scale>
        <p:origin x="36" y="240"/>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7/FK_slides_202506.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7/FK_slides_202506.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7/FK_slides_202506.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7/FK_slides_202506.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7/FK_slides_202506.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07/FK_slides_202506.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7/FK_slides_202506.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30C3-4C18-9663-5B315770A70C}"/>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C3-4C18-9663-5B315770A70C}"/>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7/2025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190.66142509541515</c:v>
                </c:pt>
              </c:numCache>
            </c:numRef>
          </c:val>
          <c:extLst>
            <c:ext xmlns:c16="http://schemas.microsoft.com/office/drawing/2014/chart" uri="{C3380CC4-5D6E-409C-BE32-E72D297353CC}">
              <c16:uniqueId val="{00000002-30C3-4C18-9663-5B315770A70C}"/>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43281</c:v>
                </c:pt>
                <c:pt idx="1">
                  <c:v>43312</c:v>
                </c:pt>
                <c:pt idx="2">
                  <c:v>43343</c:v>
                </c:pt>
                <c:pt idx="3">
                  <c:v>43373</c:v>
                </c:pt>
                <c:pt idx="4">
                  <c:v>43404</c:v>
                </c:pt>
                <c:pt idx="5">
                  <c:v>43434</c:v>
                </c:pt>
                <c:pt idx="6">
                  <c:v>43465</c:v>
                </c:pt>
                <c:pt idx="7">
                  <c:v>43496</c:v>
                </c:pt>
                <c:pt idx="8">
                  <c:v>43524</c:v>
                </c:pt>
                <c:pt idx="9">
                  <c:v>43555</c:v>
                </c:pt>
                <c:pt idx="10">
                  <c:v>43585</c:v>
                </c:pt>
                <c:pt idx="11">
                  <c:v>43616</c:v>
                </c:pt>
                <c:pt idx="12">
                  <c:v>43646</c:v>
                </c:pt>
                <c:pt idx="13">
                  <c:v>43677</c:v>
                </c:pt>
                <c:pt idx="14">
                  <c:v>43708</c:v>
                </c:pt>
                <c:pt idx="15">
                  <c:v>43738</c:v>
                </c:pt>
                <c:pt idx="16">
                  <c:v>43769</c:v>
                </c:pt>
                <c:pt idx="17">
                  <c:v>43799</c:v>
                </c:pt>
                <c:pt idx="18">
                  <c:v>43830</c:v>
                </c:pt>
                <c:pt idx="19">
                  <c:v>43861</c:v>
                </c:pt>
                <c:pt idx="20">
                  <c:v>43890</c:v>
                </c:pt>
                <c:pt idx="21">
                  <c:v>43921</c:v>
                </c:pt>
                <c:pt idx="22">
                  <c:v>43951</c:v>
                </c:pt>
                <c:pt idx="23">
                  <c:v>43982</c:v>
                </c:pt>
                <c:pt idx="24">
                  <c:v>44012</c:v>
                </c:pt>
                <c:pt idx="25">
                  <c:v>44043</c:v>
                </c:pt>
                <c:pt idx="26">
                  <c:v>44074</c:v>
                </c:pt>
                <c:pt idx="27">
                  <c:v>44104</c:v>
                </c:pt>
                <c:pt idx="28">
                  <c:v>44135</c:v>
                </c:pt>
                <c:pt idx="29">
                  <c:v>44165</c:v>
                </c:pt>
                <c:pt idx="30">
                  <c:v>44196</c:v>
                </c:pt>
                <c:pt idx="31">
                  <c:v>44227</c:v>
                </c:pt>
                <c:pt idx="32">
                  <c:v>44255</c:v>
                </c:pt>
                <c:pt idx="33">
                  <c:v>44286</c:v>
                </c:pt>
                <c:pt idx="34">
                  <c:v>44316</c:v>
                </c:pt>
                <c:pt idx="35">
                  <c:v>44347</c:v>
                </c:pt>
                <c:pt idx="36">
                  <c:v>44377</c:v>
                </c:pt>
                <c:pt idx="37">
                  <c:v>44408</c:v>
                </c:pt>
                <c:pt idx="38">
                  <c:v>44439</c:v>
                </c:pt>
                <c:pt idx="39">
                  <c:v>44469</c:v>
                </c:pt>
                <c:pt idx="40">
                  <c:v>44500</c:v>
                </c:pt>
                <c:pt idx="41">
                  <c:v>44530</c:v>
                </c:pt>
                <c:pt idx="42">
                  <c:v>44561</c:v>
                </c:pt>
                <c:pt idx="43">
                  <c:v>44592</c:v>
                </c:pt>
                <c:pt idx="44">
                  <c:v>44620</c:v>
                </c:pt>
                <c:pt idx="45">
                  <c:v>44651</c:v>
                </c:pt>
                <c:pt idx="46">
                  <c:v>44681</c:v>
                </c:pt>
                <c:pt idx="47">
                  <c:v>44712</c:v>
                </c:pt>
                <c:pt idx="48">
                  <c:v>44742</c:v>
                </c:pt>
                <c:pt idx="49">
                  <c:v>44773</c:v>
                </c:pt>
                <c:pt idx="50">
                  <c:v>44804</c:v>
                </c:pt>
                <c:pt idx="51">
                  <c:v>44834</c:v>
                </c:pt>
                <c:pt idx="52">
                  <c:v>44865</c:v>
                </c:pt>
                <c:pt idx="53">
                  <c:v>44895</c:v>
                </c:pt>
                <c:pt idx="54">
                  <c:v>44926</c:v>
                </c:pt>
                <c:pt idx="55">
                  <c:v>44957</c:v>
                </c:pt>
                <c:pt idx="56">
                  <c:v>44985</c:v>
                </c:pt>
                <c:pt idx="57">
                  <c:v>45016</c:v>
                </c:pt>
                <c:pt idx="58">
                  <c:v>45046</c:v>
                </c:pt>
                <c:pt idx="59">
                  <c:v>45077</c:v>
                </c:pt>
                <c:pt idx="60">
                  <c:v>45107</c:v>
                </c:pt>
                <c:pt idx="61">
                  <c:v>45138</c:v>
                </c:pt>
                <c:pt idx="62">
                  <c:v>45169</c:v>
                </c:pt>
                <c:pt idx="63">
                  <c:v>45199</c:v>
                </c:pt>
                <c:pt idx="64">
                  <c:v>45230</c:v>
                </c:pt>
                <c:pt idx="65">
                  <c:v>45260</c:v>
                </c:pt>
                <c:pt idx="66">
                  <c:v>45291</c:v>
                </c:pt>
                <c:pt idx="67">
                  <c:v>45322</c:v>
                </c:pt>
                <c:pt idx="68">
                  <c:v>45351</c:v>
                </c:pt>
                <c:pt idx="69">
                  <c:v>45382</c:v>
                </c:pt>
                <c:pt idx="70">
                  <c:v>45412</c:v>
                </c:pt>
                <c:pt idx="71">
                  <c:v>45443</c:v>
                </c:pt>
                <c:pt idx="72">
                  <c:v>45473</c:v>
                </c:pt>
                <c:pt idx="73">
                  <c:v>45504</c:v>
                </c:pt>
                <c:pt idx="74">
                  <c:v>45535</c:v>
                </c:pt>
                <c:pt idx="75">
                  <c:v>45565</c:v>
                </c:pt>
                <c:pt idx="76">
                  <c:v>45596</c:v>
                </c:pt>
                <c:pt idx="77">
                  <c:v>45626</c:v>
                </c:pt>
                <c:pt idx="78">
                  <c:v>45657</c:v>
                </c:pt>
                <c:pt idx="79">
                  <c:v>45688</c:v>
                </c:pt>
                <c:pt idx="80">
                  <c:v>45716</c:v>
                </c:pt>
                <c:pt idx="81">
                  <c:v>45747</c:v>
                </c:pt>
                <c:pt idx="82">
                  <c:v>45777</c:v>
                </c:pt>
                <c:pt idx="83">
                  <c:v>45808</c:v>
                </c:pt>
                <c:pt idx="84">
                  <c:v>45838</c:v>
                </c:pt>
                <c:pt idx="85">
                  <c:v>45869</c:v>
                </c:pt>
              </c:numCache>
            </c:numRef>
          </c:cat>
          <c:val>
            <c:numRef>
              <c:f>'DATA-LOOKUP'!$C$44:$CJ$44</c:f>
              <c:numCache>
                <c:formatCode>#\ ##0.0</c:formatCode>
                <c:ptCount val="86"/>
                <c:pt idx="0">
                  <c:v>-74.508868069999977</c:v>
                </c:pt>
                <c:pt idx="1">
                  <c:v>10.307953574300015</c:v>
                </c:pt>
                <c:pt idx="2">
                  <c:v>-491.99074659800004</c:v>
                </c:pt>
                <c:pt idx="3">
                  <c:v>-1051.8652915004002</c:v>
                </c:pt>
                <c:pt idx="4">
                  <c:v>-535.83425378209995</c:v>
                </c:pt>
                <c:pt idx="5">
                  <c:v>-820.74979768000003</c:v>
                </c:pt>
                <c:pt idx="6">
                  <c:v>-1061.5708801214</c:v>
                </c:pt>
                <c:pt idx="7">
                  <c:v>-637.03081038110008</c:v>
                </c:pt>
                <c:pt idx="8">
                  <c:v>-324.14440683999999</c:v>
                </c:pt>
                <c:pt idx="9">
                  <c:v>86.592039619999923</c:v>
                </c:pt>
                <c:pt idx="10">
                  <c:v>498.09267384999993</c:v>
                </c:pt>
                <c:pt idx="11">
                  <c:v>-1420.1515238300003</c:v>
                </c:pt>
                <c:pt idx="12">
                  <c:v>597.49301396420003</c:v>
                </c:pt>
                <c:pt idx="13">
                  <c:v>697.08536804410005</c:v>
                </c:pt>
                <c:pt idx="14">
                  <c:v>117.56006011839999</c:v>
                </c:pt>
                <c:pt idx="15">
                  <c:v>349.735746576</c:v>
                </c:pt>
                <c:pt idx="16">
                  <c:v>1.3094866399999567</c:v>
                </c:pt>
                <c:pt idx="17">
                  <c:v>1.3094866399999567</c:v>
                </c:pt>
                <c:pt idx="18">
                  <c:v>52.478280056799946</c:v>
                </c:pt>
                <c:pt idx="19">
                  <c:v>1554.13520255</c:v>
                </c:pt>
                <c:pt idx="20">
                  <c:v>107.47047379719999</c:v>
                </c:pt>
                <c:pt idx="21">
                  <c:v>-4456.4101956599998</c:v>
                </c:pt>
                <c:pt idx="22">
                  <c:v>-408.24972070000013</c:v>
                </c:pt>
                <c:pt idx="23">
                  <c:v>480.310487464</c:v>
                </c:pt>
                <c:pt idx="24">
                  <c:v>536.32023722999986</c:v>
                </c:pt>
                <c:pt idx="25">
                  <c:v>426.55111482550001</c:v>
                </c:pt>
                <c:pt idx="26">
                  <c:v>343.29570800039994</c:v>
                </c:pt>
                <c:pt idx="27">
                  <c:v>524.01490288090008</c:v>
                </c:pt>
                <c:pt idx="28">
                  <c:v>273.88172034713006</c:v>
                </c:pt>
                <c:pt idx="29">
                  <c:v>750.80508988814188</c:v>
                </c:pt>
                <c:pt idx="30">
                  <c:v>919.10497440428742</c:v>
                </c:pt>
                <c:pt idx="31">
                  <c:v>1070.0806098803448</c:v>
                </c:pt>
                <c:pt idx="32">
                  <c:v>450.57652610571597</c:v>
                </c:pt>
                <c:pt idx="33">
                  <c:v>1098.5822888914151</c:v>
                </c:pt>
                <c:pt idx="34">
                  <c:v>1195.5989506599999</c:v>
                </c:pt>
                <c:pt idx="35">
                  <c:v>1167.4488111616361</c:v>
                </c:pt>
                <c:pt idx="36">
                  <c:v>1746.5295500193799</c:v>
                </c:pt>
                <c:pt idx="37">
                  <c:v>1285.9486613401502</c:v>
                </c:pt>
                <c:pt idx="38">
                  <c:v>440.24215541198924</c:v>
                </c:pt>
                <c:pt idx="39">
                  <c:v>-186.62315058928874</c:v>
                </c:pt>
                <c:pt idx="40">
                  <c:v>195.97539466078828</c:v>
                </c:pt>
                <c:pt idx="41">
                  <c:v>73.597147620260941</c:v>
                </c:pt>
                <c:pt idx="42">
                  <c:v>494.25084233624307</c:v>
                </c:pt>
                <c:pt idx="43">
                  <c:v>-226.22001958902871</c:v>
                </c:pt>
                <c:pt idx="44">
                  <c:v>-849.02815478647733</c:v>
                </c:pt>
                <c:pt idx="45">
                  <c:v>11.173284558067619</c:v>
                </c:pt>
                <c:pt idx="46">
                  <c:v>-113.28644521016831</c:v>
                </c:pt>
                <c:pt idx="47">
                  <c:v>-1247.0950878749059</c:v>
                </c:pt>
                <c:pt idx="48">
                  <c:v>-1567.4725940221008</c:v>
                </c:pt>
                <c:pt idx="49">
                  <c:v>112.71723756523615</c:v>
                </c:pt>
                <c:pt idx="50">
                  <c:v>-491.99225913278292</c:v>
                </c:pt>
                <c:pt idx="51">
                  <c:v>-301.23938710028801</c:v>
                </c:pt>
                <c:pt idx="52">
                  <c:v>-873.91419710015612</c:v>
                </c:pt>
                <c:pt idx="53">
                  <c:v>364.06043801138026</c:v>
                </c:pt>
                <c:pt idx="54">
                  <c:v>322.40399314961985</c:v>
                </c:pt>
                <c:pt idx="55">
                  <c:v>272.59461047349026</c:v>
                </c:pt>
                <c:pt idx="56">
                  <c:v>335.91132015146502</c:v>
                </c:pt>
                <c:pt idx="57">
                  <c:v>-18.52315035332358</c:v>
                </c:pt>
                <c:pt idx="58">
                  <c:v>708.72925567211144</c:v>
                </c:pt>
                <c:pt idx="59">
                  <c:v>460.82625131047462</c:v>
                </c:pt>
                <c:pt idx="60">
                  <c:v>184.34834285433359</c:v>
                </c:pt>
                <c:pt idx="61">
                  <c:v>167.43864689995698</c:v>
                </c:pt>
                <c:pt idx="62">
                  <c:v>378.20564918393097</c:v>
                </c:pt>
                <c:pt idx="63">
                  <c:v>408.22110256278131</c:v>
                </c:pt>
                <c:pt idx="64">
                  <c:v>-144.31956476940738</c:v>
                </c:pt>
                <c:pt idx="65">
                  <c:v>570.91443281900069</c:v>
                </c:pt>
                <c:pt idx="66">
                  <c:v>27.647824199060437</c:v>
                </c:pt>
                <c:pt idx="67">
                  <c:v>525.41974213009053</c:v>
                </c:pt>
                <c:pt idx="68">
                  <c:v>982.04772569968407</c:v>
                </c:pt>
                <c:pt idx="69">
                  <c:v>1033.0490956479421</c:v>
                </c:pt>
                <c:pt idx="70">
                  <c:v>1058.5556809117481</c:v>
                </c:pt>
                <c:pt idx="71">
                  <c:v>4.9069073872540656</c:v>
                </c:pt>
                <c:pt idx="72">
                  <c:v>4.9069073872540656</c:v>
                </c:pt>
                <c:pt idx="73">
                  <c:v>604.84935549944089</c:v>
                </c:pt>
                <c:pt idx="74">
                  <c:v>147.57109899769671</c:v>
                </c:pt>
                <c:pt idx="75">
                  <c:v>28.633319584350847</c:v>
                </c:pt>
                <c:pt idx="76">
                  <c:v>1587.8284277796247</c:v>
                </c:pt>
                <c:pt idx="77">
                  <c:v>1303.2455807822964</c:v>
                </c:pt>
                <c:pt idx="78">
                  <c:v>1370.2337358377031</c:v>
                </c:pt>
                <c:pt idx="79">
                  <c:v>772.0450533247855</c:v>
                </c:pt>
                <c:pt idx="80">
                  <c:v>-440.92423032345403</c:v>
                </c:pt>
                <c:pt idx="81">
                  <c:v>246.95978979877691</c:v>
                </c:pt>
                <c:pt idx="82">
                  <c:v>-438.56562022177809</c:v>
                </c:pt>
                <c:pt idx="83">
                  <c:v>229.50554554888751</c:v>
                </c:pt>
                <c:pt idx="84">
                  <c:v>1349.1161189920572</c:v>
                </c:pt>
                <c:pt idx="85">
                  <c:v>806.87799105819875</c:v>
                </c:pt>
              </c:numCache>
            </c:numRef>
          </c:val>
          <c:extLst>
            <c:ext xmlns:c16="http://schemas.microsoft.com/office/drawing/2014/chart" uri="{C3380CC4-5D6E-409C-BE32-E72D297353CC}">
              <c16:uniqueId val="{00000000-4A32-4E48-943F-E67E8A437D69}"/>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 million</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134.13188560695508</c:v>
                </c:pt>
                <c:pt idx="1">
                  <c:v>62.702030230470008</c:v>
                </c:pt>
                <c:pt idx="2">
                  <c:v>339.52531226829785</c:v>
                </c:pt>
                <c:pt idx="3">
                  <c:v>303.4402355133663</c:v>
                </c:pt>
                <c:pt idx="4">
                  <c:v>-32.921472560890486</c:v>
                </c:pt>
              </c:numCache>
            </c:numRef>
          </c:val>
          <c:extLst>
            <c:ext xmlns:c16="http://schemas.microsoft.com/office/drawing/2014/chart" uri="{C3380CC4-5D6E-409C-BE32-E72D297353CC}">
              <c16:uniqueId val="{00000000-64F1-48E2-AD32-9B7809C3DE5B}"/>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1064.6461806384982</c:v>
                </c:pt>
                <c:pt idx="1">
                  <c:v>1551.2310286591862</c:v>
                </c:pt>
                <c:pt idx="2">
                  <c:v>2741.5172358931227</c:v>
                </c:pt>
                <c:pt idx="3">
                  <c:v>1576.4219347858113</c:v>
                </c:pt>
                <c:pt idx="4">
                  <c:v>28.710431182526783</c:v>
                </c:pt>
              </c:numCache>
            </c:numRef>
          </c:val>
          <c:extLst>
            <c:ext xmlns:c16="http://schemas.microsoft.com/office/drawing/2014/chart" uri="{C3380CC4-5D6E-409C-BE32-E72D297353CC}">
              <c16:uniqueId val="{00000001-64F1-48E2-AD32-9B7809C3DE5B}"/>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-7.170515164575705</c:v>
                </c:pt>
                <c:pt idx="1">
                  <c:v>89.439389241653743</c:v>
                </c:pt>
                <c:pt idx="2">
                  <c:v>29.146517905581256</c:v>
                </c:pt>
                <c:pt idx="3">
                  <c:v>12.343335732314994</c:v>
                </c:pt>
                <c:pt idx="4">
                  <c:v>44.071852661407</c:v>
                </c:pt>
                <c:pt idx="5">
                  <c:v>0.36063937999999995</c:v>
                </c:pt>
                <c:pt idx="6">
                  <c:v>-38.92060515096729</c:v>
                </c:pt>
                <c:pt idx="7">
                  <c:v>4.9675047699999997</c:v>
                </c:pt>
                <c:pt idx="8">
                  <c:v>-0.10623376845890936</c:v>
                </c:pt>
              </c:numCache>
            </c:numRef>
          </c:val>
          <c:extLst>
            <c:ext xmlns:c16="http://schemas.microsoft.com/office/drawing/2014/chart" uri="{C3380CC4-5D6E-409C-BE32-E72D297353CC}">
              <c16:uniqueId val="{00000000-E0A9-402A-9B2D-02C79FC122FF}"/>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44.065280147840085</c:v>
                </c:pt>
                <c:pt idx="1">
                  <c:v>33.51436469002968</c:v>
                </c:pt>
                <c:pt idx="2">
                  <c:v>353.95691834314903</c:v>
                </c:pt>
                <c:pt idx="3">
                  <c:v>-344.33311510366906</c:v>
                </c:pt>
                <c:pt idx="4">
                  <c:v>2445.6022517810184</c:v>
                </c:pt>
                <c:pt idx="5">
                  <c:v>-144.96451787371097</c:v>
                </c:pt>
                <c:pt idx="6">
                  <c:v>-889.05098985935138</c:v>
                </c:pt>
                <c:pt idx="7">
                  <c:v>-445.20474555999999</c:v>
                </c:pt>
                <c:pt idx="8">
                  <c:v>11.060734073192828</c:v>
                </c:pt>
              </c:numCache>
            </c:numRef>
          </c:val>
          <c:extLst>
            <c:ext xmlns:c16="http://schemas.microsoft.com/office/drawing/2014/chart" uri="{C3380CC4-5D6E-409C-BE32-E72D297353CC}">
              <c16:uniqueId val="{00000001-E0A9-402A-9B2D-02C79FC122FF}"/>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53.891419219146314</c:v>
                </c:pt>
                <c:pt idx="1">
                  <c:v>151.0909308828104</c:v>
                </c:pt>
                <c:pt idx="2">
                  <c:v>-25.351030038282005</c:v>
                </c:pt>
                <c:pt idx="3">
                  <c:v>33.993781171897957</c:v>
                </c:pt>
                <c:pt idx="4">
                  <c:v>17.745983142744006</c:v>
                </c:pt>
                <c:pt idx="5">
                  <c:v>109.72230587418146</c:v>
                </c:pt>
                <c:pt idx="6">
                  <c:v>-1.5680779842002599</c:v>
                </c:pt>
                <c:pt idx="7">
                  <c:v>3.434631</c:v>
                </c:pt>
                <c:pt idx="8">
                  <c:v>300.00560451336628</c:v>
                </c:pt>
                <c:pt idx="9">
                  <c:v>0</c:v>
                </c:pt>
              </c:numCache>
            </c:numRef>
          </c:val>
          <c:extLst>
            <c:ext xmlns:c16="http://schemas.microsoft.com/office/drawing/2014/chart" uri="{C3380CC4-5D6E-409C-BE32-E72D297353CC}">
              <c16:uniqueId val="{00000000-4891-4089-BCDC-E15F4ADF0199}"/>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467.6581950368485</c:v>
                </c:pt>
                <c:pt idx="1">
                  <c:v>1321.1695925225633</c:v>
                </c:pt>
                <c:pt idx="2">
                  <c:v>-166.842323137189</c:v>
                </c:pt>
                <c:pt idx="3">
                  <c:v>367.27422908364917</c:v>
                </c:pt>
                <c:pt idx="4">
                  <c:v>87.207488567784011</c:v>
                </c:pt>
                <c:pt idx="5">
                  <c:v>660.84017657705306</c:v>
                </c:pt>
                <c:pt idx="6">
                  <c:v>4.2098772424133415</c:v>
                </c:pt>
                <c:pt idx="7">
                  <c:v>-4.2521590000000007</c:v>
                </c:pt>
                <c:pt idx="8">
                  <c:v>1580.6740937858112</c:v>
                </c:pt>
                <c:pt idx="9">
                  <c:v>0</c:v>
                </c:pt>
              </c:numCache>
            </c:numRef>
          </c:val>
          <c:extLst>
            <c:ext xmlns:c16="http://schemas.microsoft.com/office/drawing/2014/chart" uri="{C3380CC4-5D6E-409C-BE32-E72D297353CC}">
              <c16:uniqueId val="{00000001-4891-4089-BCDC-E15F4ADF0199}"/>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('DATA-LOOKUP'!$O$31:$DL$31,'DATA-LOOKUP'!$DN$31:$DR$31)</c:f>
              <c:numCache>
                <c:formatCode>#\ ##0.0</c:formatCode>
                <c:ptCount val="107"/>
                <c:pt idx="0">
                  <c:v>35954.722642583394</c:v>
                </c:pt>
                <c:pt idx="1">
                  <c:v>36825.001656199995</c:v>
                </c:pt>
                <c:pt idx="2">
                  <c:v>36849.306230082497</c:v>
                </c:pt>
                <c:pt idx="3">
                  <c:v>37951.43700921</c:v>
                </c:pt>
                <c:pt idx="4">
                  <c:v>39764.002980667603</c:v>
                </c:pt>
                <c:pt idx="5">
                  <c:v>40083.886602124003</c:v>
                </c:pt>
                <c:pt idx="6">
                  <c:v>41573.0184570239</c:v>
                </c:pt>
                <c:pt idx="7">
                  <c:v>41505.052977249601</c:v>
                </c:pt>
                <c:pt idx="8">
                  <c:v>41989.388163821095</c:v>
                </c:pt>
                <c:pt idx="9">
                  <c:v>41748.912827815002</c:v>
                </c:pt>
                <c:pt idx="10">
                  <c:v>41218.763030995106</c:v>
                </c:pt>
                <c:pt idx="11">
                  <c:v>41540.455282880204</c:v>
                </c:pt>
                <c:pt idx="12">
                  <c:v>42536.982141653702</c:v>
                </c:pt>
                <c:pt idx="13">
                  <c:v>43469.463046465797</c:v>
                </c:pt>
                <c:pt idx="14">
                  <c:v>44500.476877540605</c:v>
                </c:pt>
                <c:pt idx="15">
                  <c:v>43453.630371499603</c:v>
                </c:pt>
                <c:pt idx="16">
                  <c:v>43976.392436581198</c:v>
                </c:pt>
                <c:pt idx="17">
                  <c:v>45232.6322730393</c:v>
                </c:pt>
                <c:pt idx="18">
                  <c:v>44731.741707121299</c:v>
                </c:pt>
                <c:pt idx="19">
                  <c:v>42890.709138339698</c:v>
                </c:pt>
                <c:pt idx="20">
                  <c:v>44431.665966027394</c:v>
                </c:pt>
                <c:pt idx="21">
                  <c:v>44472.219076378598</c:v>
                </c:pt>
                <c:pt idx="22">
                  <c:v>43557.060703648502</c:v>
                </c:pt>
                <c:pt idx="23">
                  <c:v>44606.930155043003</c:v>
                </c:pt>
                <c:pt idx="24">
                  <c:v>44275.010358575106</c:v>
                </c:pt>
                <c:pt idx="25">
                  <c:v>43811.934710147798</c:v>
                </c:pt>
                <c:pt idx="26">
                  <c:v>41118.880670300001</c:v>
                </c:pt>
                <c:pt idx="27">
                  <c:v>41223.382569550005</c:v>
                </c:pt>
                <c:pt idx="28">
                  <c:v>39910.81981881</c:v>
                </c:pt>
                <c:pt idx="29">
                  <c:v>41773.137848763297</c:v>
                </c:pt>
                <c:pt idx="30">
                  <c:v>42607.534971259105</c:v>
                </c:pt>
                <c:pt idx="31">
                  <c:v>43169.183543109997</c:v>
                </c:pt>
                <c:pt idx="32">
                  <c:v>44744.602866491798</c:v>
                </c:pt>
                <c:pt idx="33">
                  <c:v>40309.8629729366</c:v>
                </c:pt>
                <c:pt idx="34">
                  <c:v>41904.844097238602</c:v>
                </c:pt>
                <c:pt idx="35">
                  <c:v>42435.004027220799</c:v>
                </c:pt>
                <c:pt idx="36">
                  <c:v>41623.570510499398</c:v>
                </c:pt>
                <c:pt idx="37">
                  <c:v>42706.237439073404</c:v>
                </c:pt>
                <c:pt idx="38">
                  <c:v>42944.2713375483</c:v>
                </c:pt>
                <c:pt idx="39">
                  <c:v>42944.2713375483</c:v>
                </c:pt>
                <c:pt idx="40">
                  <c:v>45484.866586176904</c:v>
                </c:pt>
                <c:pt idx="41">
                  <c:v>45719.765833160003</c:v>
                </c:pt>
                <c:pt idx="42">
                  <c:v>42211.696095137297</c:v>
                </c:pt>
                <c:pt idx="43">
                  <c:v>35547.236254720396</c:v>
                </c:pt>
                <c:pt idx="44">
                  <c:v>39565.939490804201</c:v>
                </c:pt>
                <c:pt idx="45">
                  <c:v>40439.844698923698</c:v>
                </c:pt>
                <c:pt idx="46">
                  <c:v>41230.351782730104</c:v>
                </c:pt>
                <c:pt idx="47">
                  <c:v>41951.404424358101</c:v>
                </c:pt>
                <c:pt idx="48">
                  <c:v>44492.504187054605</c:v>
                </c:pt>
                <c:pt idx="49">
                  <c:v>44506.007941868404</c:v>
                </c:pt>
                <c:pt idx="50">
                  <c:v>43826.863013176691</c:v>
                </c:pt>
                <c:pt idx="51">
                  <c:v>48760.729123117264</c:v>
                </c:pt>
                <c:pt idx="52">
                  <c:v>50289.895634530534</c:v>
                </c:pt>
                <c:pt idx="53">
                  <c:v>51374.798338284883</c:v>
                </c:pt>
                <c:pt idx="54">
                  <c:v>52599.784351689246</c:v>
                </c:pt>
                <c:pt idx="55">
                  <c:v>55742.542531042796</c:v>
                </c:pt>
                <c:pt idx="56">
                  <c:v>57423.095478718809</c:v>
                </c:pt>
                <c:pt idx="57">
                  <c:v>58249.691706049918</c:v>
                </c:pt>
                <c:pt idx="58">
                  <c:v>59969.802462357176</c:v>
                </c:pt>
                <c:pt idx="59">
                  <c:v>61301.563225918078</c:v>
                </c:pt>
                <c:pt idx="60">
                  <c:v>62700.579037775176</c:v>
                </c:pt>
                <c:pt idx="61">
                  <c:v>60690.631401442442</c:v>
                </c:pt>
                <c:pt idx="62">
                  <c:v>62911.908823185375</c:v>
                </c:pt>
                <c:pt idx="63">
                  <c:v>62281.733572479017</c:v>
                </c:pt>
                <c:pt idx="64">
                  <c:v>63953.66037141312</c:v>
                </c:pt>
                <c:pt idx="65">
                  <c:v>60048.317414852507</c:v>
                </c:pt>
                <c:pt idx="66">
                  <c:v>57658.591994342103</c:v>
                </c:pt>
                <c:pt idx="67">
                  <c:v>57658.591994342103</c:v>
                </c:pt>
                <c:pt idx="68">
                  <c:v>57658.591994342103</c:v>
                </c:pt>
                <c:pt idx="69">
                  <c:v>56634.809241773517</c:v>
                </c:pt>
                <c:pt idx="70">
                  <c:v>52249.79251722421</c:v>
                </c:pt>
                <c:pt idx="71">
                  <c:v>56826.384325854291</c:v>
                </c:pt>
                <c:pt idx="72">
                  <c:v>53392.993336563617</c:v>
                </c:pt>
                <c:pt idx="73">
                  <c:v>48662.594682747738</c:v>
                </c:pt>
                <c:pt idx="74">
                  <c:v>50704.986026739331</c:v>
                </c:pt>
                <c:pt idx="75">
                  <c:v>53875.882495284684</c:v>
                </c:pt>
                <c:pt idx="76">
                  <c:v>51847.967392946586</c:v>
                </c:pt>
                <c:pt idx="77">
                  <c:v>54128.496617280856</c:v>
                </c:pt>
                <c:pt idx="78">
                  <c:v>54061.354243083522</c:v>
                </c:pt>
                <c:pt idx="79">
                  <c:v>53387.538029892989</c:v>
                </c:pt>
                <c:pt idx="80">
                  <c:v>53727.035803616614</c:v>
                </c:pt>
                <c:pt idx="81">
                  <c:v>54397.838290293104</c:v>
                </c:pt>
                <c:pt idx="82">
                  <c:v>56142.484535319571</c:v>
                </c:pt>
                <c:pt idx="83">
                  <c:v>57161.661608991235</c:v>
                </c:pt>
                <c:pt idx="84">
                  <c:v>56332.47887010363</c:v>
                </c:pt>
                <c:pt idx="85">
                  <c:v>55585.184943393964</c:v>
                </c:pt>
                <c:pt idx="86">
                  <c:v>53736.849431750852</c:v>
                </c:pt>
                <c:pt idx="87">
                  <c:v>57340.790555239022</c:v>
                </c:pt>
                <c:pt idx="88">
                  <c:v>59867.341551138496</c:v>
                </c:pt>
                <c:pt idx="89">
                  <c:v>62707.948971104146</c:v>
                </c:pt>
                <c:pt idx="90">
                  <c:v>64560.491373202523</c:v>
                </c:pt>
                <c:pt idx="91">
                  <c:v>67127.517354373631</c:v>
                </c:pt>
                <c:pt idx="92">
                  <c:v>66878.023464096288</c:v>
                </c:pt>
                <c:pt idx="93">
                  <c:v>70601.887968467519</c:v>
                </c:pt>
                <c:pt idx="94">
                  <c:v>70601.887968467519</c:v>
                </c:pt>
                <c:pt idx="95">
                  <c:v>71193.893951141959</c:v>
                </c:pt>
                <c:pt idx="96">
                  <c:v>71167.75238227153</c:v>
                </c:pt>
                <c:pt idx="97">
                  <c:v>76120.146968437854</c:v>
                </c:pt>
                <c:pt idx="98">
                  <c:v>76938.908085986914</c:v>
                </c:pt>
                <c:pt idx="99">
                  <c:v>80119.670237946048</c:v>
                </c:pt>
                <c:pt idx="100">
                  <c:v>79957.477069091037</c:v>
                </c:pt>
                <c:pt idx="101">
                  <c:v>83073.424429653765</c:v>
                </c:pt>
                <c:pt idx="102">
                  <c:v>76538.938629113924</c:v>
                </c:pt>
                <c:pt idx="103">
                  <c:v>73554.951056249003</c:v>
                </c:pt>
                <c:pt idx="104">
                  <c:v>78027.808392202569</c:v>
                </c:pt>
                <c:pt idx="105">
                  <c:v>78693.328734971423</c:v>
                </c:pt>
                <c:pt idx="106">
                  <c:v>81775.81537751932</c:v>
                </c:pt>
              </c:numCache>
              <c:extLst/>
            </c:numRef>
          </c:val>
          <c:extLst>
            <c:ext xmlns:c16="http://schemas.microsoft.com/office/drawing/2014/chart" uri="{C3380CC4-5D6E-409C-BE32-E72D297353CC}">
              <c16:uniqueId val="{00000000-B90D-4649-A610-2C598DE779E1}"/>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('DATA-LOOKUP'!$O$32:$DL$32,'DATA-LOOKUP'!$DN$32:$DR$32)</c:f>
              <c:numCache>
                <c:formatCode>#\ ##0.0</c:formatCode>
                <c:ptCount val="107"/>
                <c:pt idx="0">
                  <c:v>19112.190113642399</c:v>
                </c:pt>
                <c:pt idx="1">
                  <c:v>19268.039606578001</c:v>
                </c:pt>
                <c:pt idx="2">
                  <c:v>19313.566635232699</c:v>
                </c:pt>
                <c:pt idx="3">
                  <c:v>19548.095593097001</c:v>
                </c:pt>
                <c:pt idx="4">
                  <c:v>20002.676201450002</c:v>
                </c:pt>
                <c:pt idx="5">
                  <c:v>20095.562464578001</c:v>
                </c:pt>
                <c:pt idx="6">
                  <c:v>20720.640861414002</c:v>
                </c:pt>
                <c:pt idx="7">
                  <c:v>20887.142823408198</c:v>
                </c:pt>
                <c:pt idx="8">
                  <c:v>21098.850831765598</c:v>
                </c:pt>
                <c:pt idx="9">
                  <c:v>21200.884486758001</c:v>
                </c:pt>
                <c:pt idx="10">
                  <c:v>21961.126750655301</c:v>
                </c:pt>
                <c:pt idx="11">
                  <c:v>22278.095054756301</c:v>
                </c:pt>
                <c:pt idx="12">
                  <c:v>21448.886453534902</c:v>
                </c:pt>
                <c:pt idx="13">
                  <c:v>21706.837293881101</c:v>
                </c:pt>
                <c:pt idx="14">
                  <c:v>22191.252384999298</c:v>
                </c:pt>
                <c:pt idx="15">
                  <c:v>22321.294391431598</c:v>
                </c:pt>
                <c:pt idx="16">
                  <c:v>22519.930640456903</c:v>
                </c:pt>
                <c:pt idx="17">
                  <c:v>22761.655807591</c:v>
                </c:pt>
                <c:pt idx="18">
                  <c:v>22615.872896500801</c:v>
                </c:pt>
                <c:pt idx="19">
                  <c:v>22331.520226001001</c:v>
                </c:pt>
                <c:pt idx="20">
                  <c:v>22574.382627632702</c:v>
                </c:pt>
                <c:pt idx="21">
                  <c:v>22761.330984338401</c:v>
                </c:pt>
                <c:pt idx="22">
                  <c:v>22618.171928817403</c:v>
                </c:pt>
                <c:pt idx="23">
                  <c:v>22926.709608416899</c:v>
                </c:pt>
                <c:pt idx="24">
                  <c:v>22990.335828022598</c:v>
                </c:pt>
                <c:pt idx="25">
                  <c:v>22983.1107694067</c:v>
                </c:pt>
                <c:pt idx="26">
                  <c:v>22166.3895849</c:v>
                </c:pt>
                <c:pt idx="27">
                  <c:v>22149.967711090001</c:v>
                </c:pt>
                <c:pt idx="28">
                  <c:v>21937.846119620001</c:v>
                </c:pt>
                <c:pt idx="29">
                  <c:v>22678.270907490001</c:v>
                </c:pt>
                <c:pt idx="30">
                  <c:v>23022.6403469406</c:v>
                </c:pt>
                <c:pt idx="31">
                  <c:v>23335.441297040001</c:v>
                </c:pt>
                <c:pt idx="32">
                  <c:v>23764.765336204498</c:v>
                </c:pt>
                <c:pt idx="33">
                  <c:v>23215.361620662603</c:v>
                </c:pt>
                <c:pt idx="34">
                  <c:v>23821.433018696702</c:v>
                </c:pt>
                <c:pt idx="35">
                  <c:v>24188.6867497641</c:v>
                </c:pt>
                <c:pt idx="36">
                  <c:v>24157.406556558602</c:v>
                </c:pt>
                <c:pt idx="37">
                  <c:v>24544.566053767299</c:v>
                </c:pt>
                <c:pt idx="38">
                  <c:v>24693.340162456901</c:v>
                </c:pt>
                <c:pt idx="39">
                  <c:v>24693.340162456901</c:v>
                </c:pt>
                <c:pt idx="40">
                  <c:v>25582.0635250675</c:v>
                </c:pt>
                <c:pt idx="41">
                  <c:v>26403.574400289999</c:v>
                </c:pt>
                <c:pt idx="42">
                  <c:v>25653.899324980099</c:v>
                </c:pt>
                <c:pt idx="43">
                  <c:v>22550.1467485059</c:v>
                </c:pt>
                <c:pt idx="44">
                  <c:v>23906.6712549568</c:v>
                </c:pt>
                <c:pt idx="45">
                  <c:v>24484.180264447103</c:v>
                </c:pt>
                <c:pt idx="46">
                  <c:v>24834.567538919498</c:v>
                </c:pt>
                <c:pt idx="47">
                  <c:v>25192.569880696203</c:v>
                </c:pt>
                <c:pt idx="48">
                  <c:v>25676.523926344202</c:v>
                </c:pt>
                <c:pt idx="49">
                  <c:v>25617.647607866198</c:v>
                </c:pt>
                <c:pt idx="50">
                  <c:v>25454.864455219242</c:v>
                </c:pt>
                <c:pt idx="51">
                  <c:v>27104.340616523197</c:v>
                </c:pt>
                <c:pt idx="52">
                  <c:v>27700.013540976041</c:v>
                </c:pt>
                <c:pt idx="53">
                  <c:v>28017.148778040486</c:v>
                </c:pt>
                <c:pt idx="54">
                  <c:v>28371.855919985897</c:v>
                </c:pt>
                <c:pt idx="55">
                  <c:v>29391.834028176178</c:v>
                </c:pt>
                <c:pt idx="56">
                  <c:v>29950.269751768945</c:v>
                </c:pt>
                <c:pt idx="57">
                  <c:v>30294.257681876068</c:v>
                </c:pt>
                <c:pt idx="58">
                  <c:v>31074.676794360286</c:v>
                </c:pt>
                <c:pt idx="59">
                  <c:v>31556.13927119771</c:v>
                </c:pt>
                <c:pt idx="60">
                  <c:v>32066.312046859945</c:v>
                </c:pt>
                <c:pt idx="61">
                  <c:v>31731.769225441982</c:v>
                </c:pt>
                <c:pt idx="62">
                  <c:v>32557.844653528013</c:v>
                </c:pt>
                <c:pt idx="63">
                  <c:v>32766.78146138263</c:v>
                </c:pt>
                <c:pt idx="64">
                  <c:v>33460.091285101516</c:v>
                </c:pt>
                <c:pt idx="65">
                  <c:v>32367.350755672898</c:v>
                </c:pt>
                <c:pt idx="66">
                  <c:v>30984.144473268872</c:v>
                </c:pt>
                <c:pt idx="67">
                  <c:v>30984.144473268872</c:v>
                </c:pt>
                <c:pt idx="68">
                  <c:v>30984.144473268901</c:v>
                </c:pt>
                <c:pt idx="69">
                  <c:v>30543.735984948307</c:v>
                </c:pt>
                <c:pt idx="70">
                  <c:v>28875.72510625732</c:v>
                </c:pt>
                <c:pt idx="71">
                  <c:v>30659.269684238505</c:v>
                </c:pt>
                <c:pt idx="72">
                  <c:v>29940.834287325197</c:v>
                </c:pt>
                <c:pt idx="73">
                  <c:v>28185.605706103328</c:v>
                </c:pt>
                <c:pt idx="74">
                  <c:v>28727.621848369534</c:v>
                </c:pt>
                <c:pt idx="75">
                  <c:v>29592.362516299745</c:v>
                </c:pt>
                <c:pt idx="76">
                  <c:v>28681.305103418199</c:v>
                </c:pt>
                <c:pt idx="77">
                  <c:v>29632.169988792921</c:v>
                </c:pt>
                <c:pt idx="78">
                  <c:v>29561.317373914146</c:v>
                </c:pt>
                <c:pt idx="79">
                  <c:v>29565.439403822144</c:v>
                </c:pt>
                <c:pt idx="80">
                  <c:v>29658.775083083536</c:v>
                </c:pt>
                <c:pt idx="81">
                  <c:v>29855.446033734039</c:v>
                </c:pt>
                <c:pt idx="82">
                  <c:v>30186.303273558959</c:v>
                </c:pt>
                <c:pt idx="83">
                  <c:v>30658.897557248551</c:v>
                </c:pt>
                <c:pt idx="84">
                  <c:v>30405.522695104359</c:v>
                </c:pt>
                <c:pt idx="85">
                  <c:v>29968.218560539284</c:v>
                </c:pt>
                <c:pt idx="86">
                  <c:v>29387.72784262307</c:v>
                </c:pt>
                <c:pt idx="87">
                  <c:v>30661.65578245408</c:v>
                </c:pt>
                <c:pt idx="88">
                  <c:v>31697.238414607513</c:v>
                </c:pt>
                <c:pt idx="89">
                  <c:v>32166.079579709884</c:v>
                </c:pt>
                <c:pt idx="90">
                  <c:v>32532.445167249498</c:v>
                </c:pt>
                <c:pt idx="91">
                  <c:v>33189.079068211577</c:v>
                </c:pt>
                <c:pt idx="92">
                  <c:v>32802.46208992332</c:v>
                </c:pt>
                <c:pt idx="93">
                  <c:v>33819.097675711717</c:v>
                </c:pt>
                <c:pt idx="94">
                  <c:v>33819.097675711717</c:v>
                </c:pt>
                <c:pt idx="95">
                  <c:v>34139.601808219784</c:v>
                </c:pt>
                <c:pt idx="96">
                  <c:v>34440.290837438297</c:v>
                </c:pt>
                <c:pt idx="97">
                  <c:v>36069.949229795915</c:v>
                </c:pt>
                <c:pt idx="98">
                  <c:v>36032.923855680223</c:v>
                </c:pt>
                <c:pt idx="99">
                  <c:v>37220.727680163589</c:v>
                </c:pt>
                <c:pt idx="100">
                  <c:v>37594.223872854891</c:v>
                </c:pt>
                <c:pt idx="101">
                  <c:v>38481.311631407152</c:v>
                </c:pt>
                <c:pt idx="102">
                  <c:v>37087.232342213392</c:v>
                </c:pt>
                <c:pt idx="103">
                  <c:v>36266.557487404221</c:v>
                </c:pt>
                <c:pt idx="104">
                  <c:v>37501.954439587411</c:v>
                </c:pt>
                <c:pt idx="105">
                  <c:v>37725.374754725082</c:v>
                </c:pt>
                <c:pt idx="106">
                  <c:v>38572.819072119455</c:v>
                </c:pt>
              </c:numCache>
              <c:extLst/>
            </c:numRef>
          </c:val>
          <c:extLst>
            <c:ext xmlns:c16="http://schemas.microsoft.com/office/drawing/2014/chart" uri="{C3380CC4-5D6E-409C-BE32-E72D297353CC}">
              <c16:uniqueId val="{00000001-B90D-4649-A610-2C598DE779E1}"/>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('DATA-LOOKUP'!$O$33:$DL$33,'DATA-LOOKUP'!$DN$33:$DR$33)</c:f>
              <c:numCache>
                <c:formatCode>#\ ##0.0</c:formatCode>
                <c:ptCount val="107"/>
                <c:pt idx="0">
                  <c:v>30204.2761480232</c:v>
                </c:pt>
                <c:pt idx="1">
                  <c:v>30489.058836006301</c:v>
                </c:pt>
                <c:pt idx="2">
                  <c:v>30082.466487555801</c:v>
                </c:pt>
                <c:pt idx="3">
                  <c:v>29712.7317988</c:v>
                </c:pt>
                <c:pt idx="4">
                  <c:v>30022.9575566684</c:v>
                </c:pt>
                <c:pt idx="5">
                  <c:v>29926.819816259998</c:v>
                </c:pt>
                <c:pt idx="6">
                  <c:v>30155.274445336301</c:v>
                </c:pt>
                <c:pt idx="7">
                  <c:v>30453.213588366798</c:v>
                </c:pt>
                <c:pt idx="8">
                  <c:v>30608.757164431499</c:v>
                </c:pt>
                <c:pt idx="9">
                  <c:v>30837.016794470001</c:v>
                </c:pt>
                <c:pt idx="10">
                  <c:v>31056.794995692599</c:v>
                </c:pt>
                <c:pt idx="11">
                  <c:v>31017.209675948201</c:v>
                </c:pt>
                <c:pt idx="12">
                  <c:v>31372.701088465499</c:v>
                </c:pt>
                <c:pt idx="13">
                  <c:v>31351.276249018101</c:v>
                </c:pt>
                <c:pt idx="14">
                  <c:v>31541.5781214751</c:v>
                </c:pt>
                <c:pt idx="15">
                  <c:v>31523.703295757303</c:v>
                </c:pt>
                <c:pt idx="16">
                  <c:v>31600.410940334899</c:v>
                </c:pt>
                <c:pt idx="17">
                  <c:v>31550.041304171198</c:v>
                </c:pt>
                <c:pt idx="18">
                  <c:v>31073.832345404</c:v>
                </c:pt>
                <c:pt idx="19">
                  <c:v>31056.054766843299</c:v>
                </c:pt>
                <c:pt idx="20">
                  <c:v>30747.920653039801</c:v>
                </c:pt>
                <c:pt idx="21">
                  <c:v>30798.116471336103</c:v>
                </c:pt>
                <c:pt idx="22">
                  <c:v>30272.761040489699</c:v>
                </c:pt>
                <c:pt idx="23">
                  <c:v>30422.760734236199</c:v>
                </c:pt>
                <c:pt idx="24">
                  <c:v>30155.598983177199</c:v>
                </c:pt>
                <c:pt idx="25">
                  <c:v>30152.217667084402</c:v>
                </c:pt>
                <c:pt idx="26">
                  <c:v>29337.252965449999</c:v>
                </c:pt>
                <c:pt idx="27">
                  <c:v>28972.641409619999</c:v>
                </c:pt>
                <c:pt idx="28">
                  <c:v>29273.27107187</c:v>
                </c:pt>
                <c:pt idx="29">
                  <c:v>29713.677393116101</c:v>
                </c:pt>
                <c:pt idx="30">
                  <c:v>30089.313108517399</c:v>
                </c:pt>
                <c:pt idx="31">
                  <c:v>29445.398325080001</c:v>
                </c:pt>
                <c:pt idx="32">
                  <c:v>29764.196473002103</c:v>
                </c:pt>
                <c:pt idx="33">
                  <c:v>30175.4055013457</c:v>
                </c:pt>
                <c:pt idx="34">
                  <c:v>30989.4649846641</c:v>
                </c:pt>
                <c:pt idx="35">
                  <c:v>31694.026501570399</c:v>
                </c:pt>
                <c:pt idx="36">
                  <c:v>31744.2556347516</c:v>
                </c:pt>
                <c:pt idx="37">
                  <c:v>32228.339507520101</c:v>
                </c:pt>
                <c:pt idx="38">
                  <c:v>32383.446461523799</c:v>
                </c:pt>
                <c:pt idx="39">
                  <c:v>32383.446461523799</c:v>
                </c:pt>
                <c:pt idx="40">
                  <c:v>31969.978764811698</c:v>
                </c:pt>
                <c:pt idx="41">
                  <c:v>32680.233260650002</c:v>
                </c:pt>
                <c:pt idx="42">
                  <c:v>32882.354175913104</c:v>
                </c:pt>
                <c:pt idx="43">
                  <c:v>28266.118312021899</c:v>
                </c:pt>
                <c:pt idx="44">
                  <c:v>29351.991667279399</c:v>
                </c:pt>
                <c:pt idx="45">
                  <c:v>30318.453315985298</c:v>
                </c:pt>
                <c:pt idx="46">
                  <c:v>30865.043617978601</c:v>
                </c:pt>
                <c:pt idx="47">
                  <c:v>31286.504952890598</c:v>
                </c:pt>
                <c:pt idx="48">
                  <c:v>31288.893378856999</c:v>
                </c:pt>
                <c:pt idx="49">
                  <c:v>31097.185818324902</c:v>
                </c:pt>
                <c:pt idx="50">
                  <c:v>30836.598315980365</c:v>
                </c:pt>
                <c:pt idx="51">
                  <c:v>31514.601062595029</c:v>
                </c:pt>
                <c:pt idx="52">
                  <c:v>31622.10465714175</c:v>
                </c:pt>
                <c:pt idx="53">
                  <c:v>31742.883324315972</c:v>
                </c:pt>
                <c:pt idx="54">
                  <c:v>31275.735812285588</c:v>
                </c:pt>
                <c:pt idx="55">
                  <c:v>31263.886245727688</c:v>
                </c:pt>
                <c:pt idx="56">
                  <c:v>31779.936913955567</c:v>
                </c:pt>
                <c:pt idx="57">
                  <c:v>31982.624305217603</c:v>
                </c:pt>
                <c:pt idx="58">
                  <c:v>32726.918826463181</c:v>
                </c:pt>
                <c:pt idx="59">
                  <c:v>33380.047730404302</c:v>
                </c:pt>
                <c:pt idx="60">
                  <c:v>33527.035040989991</c:v>
                </c:pt>
                <c:pt idx="61">
                  <c:v>32820.423834274785</c:v>
                </c:pt>
                <c:pt idx="62">
                  <c:v>32782.697596584134</c:v>
                </c:pt>
                <c:pt idx="63">
                  <c:v>32739.84491722603</c:v>
                </c:pt>
                <c:pt idx="64">
                  <c:v>32685.177115243114</c:v>
                </c:pt>
                <c:pt idx="65">
                  <c:v>32233.571146343886</c:v>
                </c:pt>
                <c:pt idx="66">
                  <c:v>29406.876149336174</c:v>
                </c:pt>
                <c:pt idx="67">
                  <c:v>29406.876149336174</c:v>
                </c:pt>
                <c:pt idx="68">
                  <c:v>29406.876149336174</c:v>
                </c:pt>
                <c:pt idx="69">
                  <c:v>28659.641102144564</c:v>
                </c:pt>
                <c:pt idx="70">
                  <c:v>27341.446452983117</c:v>
                </c:pt>
                <c:pt idx="71">
                  <c:v>28557.006099411312</c:v>
                </c:pt>
                <c:pt idx="72">
                  <c:v>28337.887489483233</c:v>
                </c:pt>
                <c:pt idx="73">
                  <c:v>27163.423958665051</c:v>
                </c:pt>
                <c:pt idx="74">
                  <c:v>27113.169948863255</c:v>
                </c:pt>
                <c:pt idx="75">
                  <c:v>27870.946172795833</c:v>
                </c:pt>
                <c:pt idx="76">
                  <c:v>27454.455407082834</c:v>
                </c:pt>
                <c:pt idx="77">
                  <c:v>28388.206984955956</c:v>
                </c:pt>
                <c:pt idx="78">
                  <c:v>28413.279255227604</c:v>
                </c:pt>
                <c:pt idx="79">
                  <c:v>28408.715704688446</c:v>
                </c:pt>
                <c:pt idx="80">
                  <c:v>28469.821917120044</c:v>
                </c:pt>
                <c:pt idx="81">
                  <c:v>28520.857351911262</c:v>
                </c:pt>
                <c:pt idx="82">
                  <c:v>28732.502281730889</c:v>
                </c:pt>
                <c:pt idx="83">
                  <c:v>29062.632282292292</c:v>
                </c:pt>
                <c:pt idx="84">
                  <c:v>29058.286002190682</c:v>
                </c:pt>
                <c:pt idx="85">
                  <c:v>28748.001138487412</c:v>
                </c:pt>
                <c:pt idx="86">
                  <c:v>28066.171122158597</c:v>
                </c:pt>
                <c:pt idx="87">
                  <c:v>29003.917105831555</c:v>
                </c:pt>
                <c:pt idx="88">
                  <c:v>29961.391546163813</c:v>
                </c:pt>
                <c:pt idx="89">
                  <c:v>30403.779849756473</c:v>
                </c:pt>
                <c:pt idx="90">
                  <c:v>30433.292443916565</c:v>
                </c:pt>
                <c:pt idx="91">
                  <c:v>30715.517264002399</c:v>
                </c:pt>
                <c:pt idx="92">
                  <c:v>30482.211709550807</c:v>
                </c:pt>
                <c:pt idx="93">
                  <c:v>33562.717791382376</c:v>
                </c:pt>
                <c:pt idx="94">
                  <c:v>33562.717791382376</c:v>
                </c:pt>
                <c:pt idx="95">
                  <c:v>34015.533265328631</c:v>
                </c:pt>
                <c:pt idx="96">
                  <c:v>34745.072040517211</c:v>
                </c:pt>
                <c:pt idx="97">
                  <c:v>36331.156037414214</c:v>
                </c:pt>
                <c:pt idx="98">
                  <c:v>36388.978162830856</c:v>
                </c:pt>
                <c:pt idx="99">
                  <c:v>37337.143459715859</c:v>
                </c:pt>
                <c:pt idx="100">
                  <c:v>37414.88904354204</c:v>
                </c:pt>
                <c:pt idx="101">
                  <c:v>38330.334321648385</c:v>
                </c:pt>
                <c:pt idx="102">
                  <c:v>39104.318585039648</c:v>
                </c:pt>
                <c:pt idx="103">
                  <c:v>38600.738680502334</c:v>
                </c:pt>
                <c:pt idx="104">
                  <c:v>38824.906629783647</c:v>
                </c:pt>
                <c:pt idx="105">
                  <c:v>39292.441398699586</c:v>
                </c:pt>
                <c:pt idx="106">
                  <c:v>39845.130348514169</c:v>
                </c:pt>
              </c:numCache>
              <c:extLst/>
            </c:numRef>
          </c:val>
          <c:extLst>
            <c:ext xmlns:c16="http://schemas.microsoft.com/office/drawing/2014/chart" uri="{C3380CC4-5D6E-409C-BE32-E72D297353CC}">
              <c16:uniqueId val="{00000002-B90D-4649-A610-2C598DE779E1}"/>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('DATA-LOOKUP'!$O$34:$DL$34,'DATA-LOOKUP'!$DN$34:$DR$34)</c:f>
              <c:numCache>
                <c:formatCode>#\ ##0.0</c:formatCode>
                <c:ptCount val="107"/>
                <c:pt idx="0">
                  <c:v>13346.555229957899</c:v>
                </c:pt>
                <c:pt idx="1">
                  <c:v>13316.4197834604</c:v>
                </c:pt>
                <c:pt idx="2">
                  <c:v>13408.0325832326</c:v>
                </c:pt>
                <c:pt idx="3">
                  <c:v>13652.97064001</c:v>
                </c:pt>
                <c:pt idx="4">
                  <c:v>13770.043219884399</c:v>
                </c:pt>
                <c:pt idx="5">
                  <c:v>13612.985270680001</c:v>
                </c:pt>
                <c:pt idx="6">
                  <c:v>14028.330942101102</c:v>
                </c:pt>
                <c:pt idx="7">
                  <c:v>14348.183657035101</c:v>
                </c:pt>
                <c:pt idx="8">
                  <c:v>14480.4862835406</c:v>
                </c:pt>
                <c:pt idx="9">
                  <c:v>14639.892433479999</c:v>
                </c:pt>
                <c:pt idx="10">
                  <c:v>14818.142775013201</c:v>
                </c:pt>
                <c:pt idx="11">
                  <c:v>15127.202051960699</c:v>
                </c:pt>
                <c:pt idx="12">
                  <c:v>15113.293245593</c:v>
                </c:pt>
                <c:pt idx="13">
                  <c:v>14515.221490247201</c:v>
                </c:pt>
                <c:pt idx="14">
                  <c:v>14403.303727065599</c:v>
                </c:pt>
                <c:pt idx="15">
                  <c:v>14308.779008580001</c:v>
                </c:pt>
                <c:pt idx="16">
                  <c:v>14173.808327463101</c:v>
                </c:pt>
                <c:pt idx="17">
                  <c:v>13911.1270527708</c:v>
                </c:pt>
                <c:pt idx="18">
                  <c:v>14142.3055715018</c:v>
                </c:pt>
                <c:pt idx="19">
                  <c:v>13949.0153924676</c:v>
                </c:pt>
                <c:pt idx="20">
                  <c:v>13852.7392663184</c:v>
                </c:pt>
                <c:pt idx="21">
                  <c:v>14290.001850275299</c:v>
                </c:pt>
                <c:pt idx="22">
                  <c:v>14355.1730944929</c:v>
                </c:pt>
                <c:pt idx="23">
                  <c:v>14472.603523191201</c:v>
                </c:pt>
                <c:pt idx="24">
                  <c:v>14311.4770248481</c:v>
                </c:pt>
                <c:pt idx="25">
                  <c:v>13938.3410396749</c:v>
                </c:pt>
                <c:pt idx="26">
                  <c:v>13936.656269159999</c:v>
                </c:pt>
                <c:pt idx="27">
                  <c:v>13693.544283629999</c:v>
                </c:pt>
                <c:pt idx="28">
                  <c:v>13952.08395097</c:v>
                </c:pt>
                <c:pt idx="29">
                  <c:v>13842.594406510001</c:v>
                </c:pt>
                <c:pt idx="30">
                  <c:v>13828.5263299085</c:v>
                </c:pt>
                <c:pt idx="31">
                  <c:v>13776.68753189</c:v>
                </c:pt>
                <c:pt idx="32">
                  <c:v>14195.0324416534</c:v>
                </c:pt>
                <c:pt idx="33">
                  <c:v>14594.5669215574</c:v>
                </c:pt>
                <c:pt idx="34">
                  <c:v>14834.381448043101</c:v>
                </c:pt>
                <c:pt idx="35">
                  <c:v>15114.193462041299</c:v>
                </c:pt>
                <c:pt idx="36">
                  <c:v>15419.423441106701</c:v>
                </c:pt>
                <c:pt idx="37">
                  <c:v>15216.2819545859</c:v>
                </c:pt>
                <c:pt idx="38">
                  <c:v>15086.7034946434</c:v>
                </c:pt>
                <c:pt idx="39">
                  <c:v>15086.7034946434</c:v>
                </c:pt>
                <c:pt idx="40">
                  <c:v>15057.6273451425</c:v>
                </c:pt>
                <c:pt idx="41">
                  <c:v>15129.608889719999</c:v>
                </c:pt>
                <c:pt idx="42">
                  <c:v>15308.001338219601</c:v>
                </c:pt>
                <c:pt idx="43">
                  <c:v>13325.315858335</c:v>
                </c:pt>
                <c:pt idx="44">
                  <c:v>12729.665357674401</c:v>
                </c:pt>
                <c:pt idx="45">
                  <c:v>13347.778724179099</c:v>
                </c:pt>
                <c:pt idx="46">
                  <c:v>13428.336996656601</c:v>
                </c:pt>
                <c:pt idx="47">
                  <c:v>13854.258800271</c:v>
                </c:pt>
                <c:pt idx="48">
                  <c:v>13937.2836472156</c:v>
                </c:pt>
                <c:pt idx="49">
                  <c:v>13988.4432507124</c:v>
                </c:pt>
                <c:pt idx="50">
                  <c:v>14175.116168549033</c:v>
                </c:pt>
                <c:pt idx="51">
                  <c:v>14404.411927842353</c:v>
                </c:pt>
                <c:pt idx="52">
                  <c:v>15077.076385731851</c:v>
                </c:pt>
                <c:pt idx="53">
                  <c:v>15335.85309307518</c:v>
                </c:pt>
                <c:pt idx="54">
                  <c:v>15602.212120934057</c:v>
                </c:pt>
                <c:pt idx="55">
                  <c:v>16049.934170675624</c:v>
                </c:pt>
                <c:pt idx="56">
                  <c:v>16277.278186648713</c:v>
                </c:pt>
                <c:pt idx="57">
                  <c:v>16957.481209405483</c:v>
                </c:pt>
                <c:pt idx="58">
                  <c:v>17496.203781689863</c:v>
                </c:pt>
                <c:pt idx="59">
                  <c:v>17999.512989026425</c:v>
                </c:pt>
                <c:pt idx="60">
                  <c:v>18338.134019950288</c:v>
                </c:pt>
                <c:pt idx="61">
                  <c:v>18280.938484359631</c:v>
                </c:pt>
                <c:pt idx="62">
                  <c:v>18620.890545821465</c:v>
                </c:pt>
                <c:pt idx="63">
                  <c:v>18467.618357600717</c:v>
                </c:pt>
                <c:pt idx="64">
                  <c:v>18700.018415123024</c:v>
                </c:pt>
                <c:pt idx="65">
                  <c:v>18459.650420620259</c:v>
                </c:pt>
                <c:pt idx="66">
                  <c:v>17926.103331810413</c:v>
                </c:pt>
                <c:pt idx="67">
                  <c:v>17926.103331810413</c:v>
                </c:pt>
                <c:pt idx="68">
                  <c:v>17926.103331810413</c:v>
                </c:pt>
                <c:pt idx="69">
                  <c:v>16654.595337705989</c:v>
                </c:pt>
                <c:pt idx="70">
                  <c:v>15476.412401216017</c:v>
                </c:pt>
                <c:pt idx="71">
                  <c:v>15679.845444845147</c:v>
                </c:pt>
                <c:pt idx="72">
                  <c:v>15734.278805343669</c:v>
                </c:pt>
                <c:pt idx="73">
                  <c:v>15052.266248074406</c:v>
                </c:pt>
                <c:pt idx="74">
                  <c:v>14359.357745238825</c:v>
                </c:pt>
                <c:pt idx="75">
                  <c:v>14161.114299760591</c:v>
                </c:pt>
                <c:pt idx="76">
                  <c:v>14205.596933499968</c:v>
                </c:pt>
                <c:pt idx="77">
                  <c:v>14105.334646885669</c:v>
                </c:pt>
                <c:pt idx="78">
                  <c:v>14568.205351917695</c:v>
                </c:pt>
                <c:pt idx="79">
                  <c:v>14661.540032878145</c:v>
                </c:pt>
                <c:pt idx="80">
                  <c:v>15173.846227155405</c:v>
                </c:pt>
                <c:pt idx="81">
                  <c:v>15391.791083308653</c:v>
                </c:pt>
                <c:pt idx="82">
                  <c:v>15369.189504426999</c:v>
                </c:pt>
                <c:pt idx="83">
                  <c:v>15673.218987665627</c:v>
                </c:pt>
                <c:pt idx="84">
                  <c:v>15887.615117496913</c:v>
                </c:pt>
                <c:pt idx="85">
                  <c:v>16401.512638822587</c:v>
                </c:pt>
                <c:pt idx="86">
                  <c:v>16360.020656409884</c:v>
                </c:pt>
                <c:pt idx="87">
                  <c:v>16883.912635968874</c:v>
                </c:pt>
                <c:pt idx="88">
                  <c:v>17036.601770653884</c:v>
                </c:pt>
                <c:pt idx="89">
                  <c:v>17110.305431291461</c:v>
                </c:pt>
                <c:pt idx="90">
                  <c:v>17505.031860876061</c:v>
                </c:pt>
                <c:pt idx="91">
                  <c:v>17664.197624532262</c:v>
                </c:pt>
                <c:pt idx="92">
                  <c:v>17941.449163147463</c:v>
                </c:pt>
                <c:pt idx="93">
                  <c:v>18229.808028082771</c:v>
                </c:pt>
                <c:pt idx="94">
                  <c:v>18229.808028082771</c:v>
                </c:pt>
                <c:pt idx="95">
                  <c:v>18388.08292126999</c:v>
                </c:pt>
                <c:pt idx="96">
                  <c:v>18509.175984611826</c:v>
                </c:pt>
                <c:pt idx="97">
                  <c:v>18292.201919956693</c:v>
                </c:pt>
                <c:pt idx="98">
                  <c:v>18377.370694784448</c:v>
                </c:pt>
                <c:pt idx="99">
                  <c:v>18674.44539008044</c:v>
                </c:pt>
                <c:pt idx="100">
                  <c:v>18457.337611007009</c:v>
                </c:pt>
                <c:pt idx="101">
                  <c:v>18240.262492472542</c:v>
                </c:pt>
                <c:pt idx="102">
                  <c:v>19340.355418146497</c:v>
                </c:pt>
                <c:pt idx="103">
                  <c:v>19831.928519546029</c:v>
                </c:pt>
                <c:pt idx="104">
                  <c:v>18397.055025050686</c:v>
                </c:pt>
                <c:pt idx="105">
                  <c:v>20292.298458247071</c:v>
                </c:pt>
                <c:pt idx="106">
                  <c:v>20690.925682319863</c:v>
                </c:pt>
              </c:numCache>
              <c:extLst/>
            </c:numRef>
          </c:val>
          <c:extLst>
            <c:ext xmlns:c16="http://schemas.microsoft.com/office/drawing/2014/chart" uri="{C3380CC4-5D6E-409C-BE32-E72D297353CC}">
              <c16:uniqueId val="{00000003-B90D-4649-A610-2C598DE779E1}"/>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42613</c:v>
                </c:pt>
                <c:pt idx="1">
                  <c:v>42643</c:v>
                </c:pt>
                <c:pt idx="2">
                  <c:v>42674</c:v>
                </c:pt>
                <c:pt idx="3">
                  <c:v>42704</c:v>
                </c:pt>
                <c:pt idx="4">
                  <c:v>42735</c:v>
                </c:pt>
                <c:pt idx="5">
                  <c:v>42766</c:v>
                </c:pt>
                <c:pt idx="6">
                  <c:v>42794</c:v>
                </c:pt>
                <c:pt idx="7">
                  <c:v>42825</c:v>
                </c:pt>
                <c:pt idx="8">
                  <c:v>42855</c:v>
                </c:pt>
                <c:pt idx="9">
                  <c:v>42886</c:v>
                </c:pt>
                <c:pt idx="10">
                  <c:v>42916</c:v>
                </c:pt>
                <c:pt idx="11">
                  <c:v>42947</c:v>
                </c:pt>
                <c:pt idx="12">
                  <c:v>42978</c:v>
                </c:pt>
                <c:pt idx="13">
                  <c:v>43008</c:v>
                </c:pt>
                <c:pt idx="14">
                  <c:v>43039</c:v>
                </c:pt>
                <c:pt idx="15">
                  <c:v>43069</c:v>
                </c:pt>
                <c:pt idx="16">
                  <c:v>43100</c:v>
                </c:pt>
                <c:pt idx="17">
                  <c:v>43131</c:v>
                </c:pt>
                <c:pt idx="18">
                  <c:v>43159</c:v>
                </c:pt>
                <c:pt idx="19">
                  <c:v>43190</c:v>
                </c:pt>
                <c:pt idx="20">
                  <c:v>43220</c:v>
                </c:pt>
                <c:pt idx="21">
                  <c:v>43251</c:v>
                </c:pt>
                <c:pt idx="22">
                  <c:v>43281</c:v>
                </c:pt>
                <c:pt idx="23">
                  <c:v>43312</c:v>
                </c:pt>
                <c:pt idx="24">
                  <c:v>43343</c:v>
                </c:pt>
                <c:pt idx="25">
                  <c:v>43373</c:v>
                </c:pt>
                <c:pt idx="26">
                  <c:v>43404</c:v>
                </c:pt>
                <c:pt idx="27">
                  <c:v>43434</c:v>
                </c:pt>
                <c:pt idx="28">
                  <c:v>43465</c:v>
                </c:pt>
                <c:pt idx="29">
                  <c:v>43496</c:v>
                </c:pt>
                <c:pt idx="30">
                  <c:v>43524</c:v>
                </c:pt>
                <c:pt idx="31">
                  <c:v>43555</c:v>
                </c:pt>
                <c:pt idx="32">
                  <c:v>43585</c:v>
                </c:pt>
                <c:pt idx="33">
                  <c:v>43616</c:v>
                </c:pt>
                <c:pt idx="34">
                  <c:v>43646</c:v>
                </c:pt>
                <c:pt idx="35">
                  <c:v>43677</c:v>
                </c:pt>
                <c:pt idx="36">
                  <c:v>43708</c:v>
                </c:pt>
                <c:pt idx="37">
                  <c:v>43738</c:v>
                </c:pt>
                <c:pt idx="38">
                  <c:v>43769</c:v>
                </c:pt>
                <c:pt idx="39">
                  <c:v>43799</c:v>
                </c:pt>
                <c:pt idx="40">
                  <c:v>43830</c:v>
                </c:pt>
                <c:pt idx="41">
                  <c:v>43861</c:v>
                </c:pt>
                <c:pt idx="42">
                  <c:v>43890</c:v>
                </c:pt>
                <c:pt idx="43">
                  <c:v>43921</c:v>
                </c:pt>
                <c:pt idx="44">
                  <c:v>43951</c:v>
                </c:pt>
                <c:pt idx="45">
                  <c:v>43982</c:v>
                </c:pt>
                <c:pt idx="46">
                  <c:v>44012</c:v>
                </c:pt>
                <c:pt idx="47">
                  <c:v>44043</c:v>
                </c:pt>
                <c:pt idx="48">
                  <c:v>44074</c:v>
                </c:pt>
                <c:pt idx="49">
                  <c:v>44104</c:v>
                </c:pt>
                <c:pt idx="50">
                  <c:v>44135</c:v>
                </c:pt>
                <c:pt idx="51">
                  <c:v>44165</c:v>
                </c:pt>
                <c:pt idx="52">
                  <c:v>44196</c:v>
                </c:pt>
                <c:pt idx="53">
                  <c:v>44227</c:v>
                </c:pt>
                <c:pt idx="54">
                  <c:v>44255</c:v>
                </c:pt>
                <c:pt idx="55">
                  <c:v>44286</c:v>
                </c:pt>
                <c:pt idx="56">
                  <c:v>44316</c:v>
                </c:pt>
                <c:pt idx="57">
                  <c:v>44347</c:v>
                </c:pt>
                <c:pt idx="58">
                  <c:v>44377</c:v>
                </c:pt>
                <c:pt idx="59">
                  <c:v>44408</c:v>
                </c:pt>
                <c:pt idx="60">
                  <c:v>44439</c:v>
                </c:pt>
                <c:pt idx="61">
                  <c:v>44469</c:v>
                </c:pt>
                <c:pt idx="62">
                  <c:v>44500</c:v>
                </c:pt>
                <c:pt idx="63">
                  <c:v>44530</c:v>
                </c:pt>
                <c:pt idx="64">
                  <c:v>44561</c:v>
                </c:pt>
                <c:pt idx="65">
                  <c:v>44592</c:v>
                </c:pt>
                <c:pt idx="66">
                  <c:v>44620</c:v>
                </c:pt>
                <c:pt idx="67">
                  <c:v>44651</c:v>
                </c:pt>
                <c:pt idx="68">
                  <c:v>44681</c:v>
                </c:pt>
                <c:pt idx="69">
                  <c:v>44712</c:v>
                </c:pt>
                <c:pt idx="70">
                  <c:v>44742</c:v>
                </c:pt>
                <c:pt idx="71">
                  <c:v>44773</c:v>
                </c:pt>
                <c:pt idx="72">
                  <c:v>44804</c:v>
                </c:pt>
                <c:pt idx="73">
                  <c:v>44834</c:v>
                </c:pt>
                <c:pt idx="74">
                  <c:v>44865</c:v>
                </c:pt>
                <c:pt idx="75">
                  <c:v>44895</c:v>
                </c:pt>
                <c:pt idx="76">
                  <c:v>44926</c:v>
                </c:pt>
                <c:pt idx="77">
                  <c:v>44957</c:v>
                </c:pt>
                <c:pt idx="78">
                  <c:v>44985</c:v>
                </c:pt>
                <c:pt idx="79">
                  <c:v>45016</c:v>
                </c:pt>
                <c:pt idx="80">
                  <c:v>45046</c:v>
                </c:pt>
                <c:pt idx="81">
                  <c:v>45077</c:v>
                </c:pt>
                <c:pt idx="82">
                  <c:v>45107</c:v>
                </c:pt>
                <c:pt idx="83">
                  <c:v>45138</c:v>
                </c:pt>
                <c:pt idx="84">
                  <c:v>45169</c:v>
                </c:pt>
                <c:pt idx="85">
                  <c:v>45199</c:v>
                </c:pt>
                <c:pt idx="86">
                  <c:v>45230</c:v>
                </c:pt>
                <c:pt idx="87">
                  <c:v>45260</c:v>
                </c:pt>
                <c:pt idx="88">
                  <c:v>45291</c:v>
                </c:pt>
                <c:pt idx="89">
                  <c:v>45322</c:v>
                </c:pt>
                <c:pt idx="90">
                  <c:v>45351</c:v>
                </c:pt>
                <c:pt idx="91">
                  <c:v>45382</c:v>
                </c:pt>
                <c:pt idx="92">
                  <c:v>45412</c:v>
                </c:pt>
                <c:pt idx="93">
                  <c:v>45443</c:v>
                </c:pt>
                <c:pt idx="94">
                  <c:v>45473</c:v>
                </c:pt>
                <c:pt idx="95">
                  <c:v>45504</c:v>
                </c:pt>
                <c:pt idx="96">
                  <c:v>45535</c:v>
                </c:pt>
                <c:pt idx="97">
                  <c:v>45565</c:v>
                </c:pt>
                <c:pt idx="98">
                  <c:v>45596</c:v>
                </c:pt>
                <c:pt idx="99">
                  <c:v>45626</c:v>
                </c:pt>
                <c:pt idx="100">
                  <c:v>45657</c:v>
                </c:pt>
                <c:pt idx="101">
                  <c:v>45688</c:v>
                </c:pt>
                <c:pt idx="102">
                  <c:v>45747</c:v>
                </c:pt>
                <c:pt idx="103">
                  <c:v>45777</c:v>
                </c:pt>
                <c:pt idx="104">
                  <c:v>45808</c:v>
                </c:pt>
                <c:pt idx="105">
                  <c:v>45838</c:v>
                </c:pt>
                <c:pt idx="106">
                  <c:v>45869</c:v>
                </c:pt>
              </c:numCache>
              <c:extLst/>
            </c:numRef>
          </c:cat>
          <c:val>
            <c:numRef>
              <c:f>('DATA-LOOKUP'!$O$35:$DL$35,'DATA-LOOKUP'!$DN$35:$DR$35)</c:f>
              <c:numCache>
                <c:formatCode>#\ ##0.0</c:formatCode>
                <c:ptCount val="107"/>
                <c:pt idx="0">
                  <c:v>2609.3425111118004</c:v>
                </c:pt>
                <c:pt idx="1">
                  <c:v>2710.6210861109998</c:v>
                </c:pt>
                <c:pt idx="2">
                  <c:v>2805.4175806379999</c:v>
                </c:pt>
                <c:pt idx="3">
                  <c:v>2795.3753116539997</c:v>
                </c:pt>
                <c:pt idx="4">
                  <c:v>2924.8050502660999</c:v>
                </c:pt>
                <c:pt idx="5">
                  <c:v>3133.4416391499999</c:v>
                </c:pt>
                <c:pt idx="6">
                  <c:v>3189.6412936090996</c:v>
                </c:pt>
                <c:pt idx="7">
                  <c:v>3271.9160509081003</c:v>
                </c:pt>
                <c:pt idx="8">
                  <c:v>3339.7418506838999</c:v>
                </c:pt>
                <c:pt idx="9">
                  <c:v>3338.8652086729999</c:v>
                </c:pt>
                <c:pt idx="10">
                  <c:v>3421.4787444549997</c:v>
                </c:pt>
                <c:pt idx="11">
                  <c:v>3509.9820539289999</c:v>
                </c:pt>
                <c:pt idx="12">
                  <c:v>3596.9657338500001</c:v>
                </c:pt>
                <c:pt idx="13">
                  <c:v>3310.4060123200002</c:v>
                </c:pt>
                <c:pt idx="14">
                  <c:v>3831.3133028299999</c:v>
                </c:pt>
                <c:pt idx="15">
                  <c:v>3810.4201539400001</c:v>
                </c:pt>
                <c:pt idx="16">
                  <c:v>3955.07093123</c:v>
                </c:pt>
                <c:pt idx="17">
                  <c:v>4097.2408084199997</c:v>
                </c:pt>
                <c:pt idx="18">
                  <c:v>4086.43042754</c:v>
                </c:pt>
                <c:pt idx="19">
                  <c:v>4148.3817955499999</c:v>
                </c:pt>
                <c:pt idx="20">
                  <c:v>4225.0842171300001</c:v>
                </c:pt>
                <c:pt idx="21">
                  <c:v>4468.0226116700005</c:v>
                </c:pt>
                <c:pt idx="22">
                  <c:v>4477.1572090600002</c:v>
                </c:pt>
                <c:pt idx="23">
                  <c:v>4738.1113153100005</c:v>
                </c:pt>
                <c:pt idx="24">
                  <c:v>4798.1982337052004</c:v>
                </c:pt>
                <c:pt idx="25">
                  <c:v>4882.8164628900004</c:v>
                </c:pt>
                <c:pt idx="26">
                  <c:v>4963.4374191300003</c:v>
                </c:pt>
                <c:pt idx="27">
                  <c:v>4930.1454502899996</c:v>
                </c:pt>
                <c:pt idx="28">
                  <c:v>4984.5397129200001</c:v>
                </c:pt>
                <c:pt idx="29">
                  <c:v>5214.7073103000002</c:v>
                </c:pt>
                <c:pt idx="30">
                  <c:v>5247.4624241681004</c:v>
                </c:pt>
                <c:pt idx="31">
                  <c:v>5354.1177292499997</c:v>
                </c:pt>
                <c:pt idx="32">
                  <c:v>5506.0556293169002</c:v>
                </c:pt>
                <c:pt idx="33">
                  <c:v>5497.5738715844</c:v>
                </c:pt>
                <c:pt idx="34">
                  <c:v>5611.9180188156006</c:v>
                </c:pt>
                <c:pt idx="35">
                  <c:v>5754.6822577804005</c:v>
                </c:pt>
                <c:pt idx="36">
                  <c:v>5806.4292839079999</c:v>
                </c:pt>
                <c:pt idx="37">
                  <c:v>6119.1619405480005</c:v>
                </c:pt>
                <c:pt idx="38">
                  <c:v>6296.9969523858008</c:v>
                </c:pt>
                <c:pt idx="39">
                  <c:v>6296.9969523858008</c:v>
                </c:pt>
                <c:pt idx="40">
                  <c:v>6574.6227634287006</c:v>
                </c:pt>
                <c:pt idx="41">
                  <c:v>6807.6577284799996</c:v>
                </c:pt>
                <c:pt idx="42">
                  <c:v>6856.7289360006998</c:v>
                </c:pt>
                <c:pt idx="43">
                  <c:v>6785.9605888983006</c:v>
                </c:pt>
                <c:pt idx="44">
                  <c:v>6847.5931019970994</c:v>
                </c:pt>
                <c:pt idx="45">
                  <c:v>6851.5531723860995</c:v>
                </c:pt>
                <c:pt idx="46">
                  <c:v>6854.1241406690997</c:v>
                </c:pt>
                <c:pt idx="47">
                  <c:v>6859.5718155386003</c:v>
                </c:pt>
                <c:pt idx="48">
                  <c:v>6974.2324516221997</c:v>
                </c:pt>
                <c:pt idx="49">
                  <c:v>7064.7925522576998</c:v>
                </c:pt>
                <c:pt idx="50">
                  <c:v>7295.1200503433256</c:v>
                </c:pt>
                <c:pt idx="51">
                  <c:v>7341.8892052704223</c:v>
                </c:pt>
                <c:pt idx="52">
                  <c:v>7523.3723172890395</c:v>
                </c:pt>
                <c:pt idx="53">
                  <c:v>7805.4044833636299</c:v>
                </c:pt>
                <c:pt idx="54">
                  <c:v>7841.821612220001</c:v>
                </c:pt>
                <c:pt idx="55">
                  <c:v>7975.1056301259468</c:v>
                </c:pt>
                <c:pt idx="56">
                  <c:v>8112.864953033546</c:v>
                </c:pt>
                <c:pt idx="57">
                  <c:v>8540.109237294686</c:v>
                </c:pt>
                <c:pt idx="58">
                  <c:v>8707.8359582219855</c:v>
                </c:pt>
                <c:pt idx="59">
                  <c:v>9326.1330745084942</c:v>
                </c:pt>
                <c:pt idx="60">
                  <c:v>9458.4212310335988</c:v>
                </c:pt>
                <c:pt idx="61">
                  <c:v>9387.7437176522144</c:v>
                </c:pt>
                <c:pt idx="62">
                  <c:v>9802.5221090017894</c:v>
                </c:pt>
                <c:pt idx="63">
                  <c:v>9874.7394809167272</c:v>
                </c:pt>
                <c:pt idx="64">
                  <c:v>10052.693164396684</c:v>
                </c:pt>
                <c:pt idx="65">
                  <c:v>10398.261986067162</c:v>
                </c:pt>
                <c:pt idx="66">
                  <c:v>10550.420572936522</c:v>
                </c:pt>
                <c:pt idx="67">
                  <c:v>10550.420572936522</c:v>
                </c:pt>
                <c:pt idx="68">
                  <c:v>10543.930390366522</c:v>
                </c:pt>
                <c:pt idx="69">
                  <c:v>10670.496973529071</c:v>
                </c:pt>
                <c:pt idx="70">
                  <c:v>10887.296899684017</c:v>
                </c:pt>
                <c:pt idx="71">
                  <c:v>10848.132418451858</c:v>
                </c:pt>
                <c:pt idx="72">
                  <c:v>11041.81914988789</c:v>
                </c:pt>
                <c:pt idx="73">
                  <c:v>11189.984637005278</c:v>
                </c:pt>
                <c:pt idx="74">
                  <c:v>11344.380113432728</c:v>
                </c:pt>
                <c:pt idx="75">
                  <c:v>11251.077447483409</c:v>
                </c:pt>
                <c:pt idx="76">
                  <c:v>11394.426975295573</c:v>
                </c:pt>
                <c:pt idx="77">
                  <c:v>11573.914272734099</c:v>
                </c:pt>
                <c:pt idx="78">
                  <c:v>11518.135858659502</c:v>
                </c:pt>
                <c:pt idx="79">
                  <c:v>11401.895173583811</c:v>
                </c:pt>
                <c:pt idx="80">
                  <c:v>11326.297880000477</c:v>
                </c:pt>
                <c:pt idx="81">
                  <c:v>11283.455896008498</c:v>
                </c:pt>
                <c:pt idx="82">
                  <c:v>11185.673204471314</c:v>
                </c:pt>
                <c:pt idx="83">
                  <c:v>11060.78322923375</c:v>
                </c:pt>
                <c:pt idx="84">
                  <c:v>10051.377734741061</c:v>
                </c:pt>
                <c:pt idx="85">
                  <c:v>10830.265484275835</c:v>
                </c:pt>
                <c:pt idx="86">
                  <c:v>10930.928761629086</c:v>
                </c:pt>
                <c:pt idx="87">
                  <c:v>10816.589682030399</c:v>
                </c:pt>
                <c:pt idx="88">
                  <c:v>10467.429684255883</c:v>
                </c:pt>
                <c:pt idx="89">
                  <c:v>10356.450155543216</c:v>
                </c:pt>
                <c:pt idx="90">
                  <c:v>10370.290950177618</c:v>
                </c:pt>
                <c:pt idx="91">
                  <c:v>10314.986685227275</c:v>
                </c:pt>
                <c:pt idx="92">
                  <c:v>10159.305764983303</c:v>
                </c:pt>
                <c:pt idx="93">
                  <c:v>10302.936716667842</c:v>
                </c:pt>
                <c:pt idx="94">
                  <c:v>10302.936716667842</c:v>
                </c:pt>
                <c:pt idx="95">
                  <c:v>10111.896570706132</c:v>
                </c:pt>
                <c:pt idx="96">
                  <c:v>10114.524869283097</c:v>
                </c:pt>
                <c:pt idx="97">
                  <c:v>10103.829799871151</c:v>
                </c:pt>
                <c:pt idx="98">
                  <c:v>10062.60748892218</c:v>
                </c:pt>
                <c:pt idx="99">
                  <c:v>10082.344326660525</c:v>
                </c:pt>
                <c:pt idx="100">
                  <c:v>10115.383850960743</c:v>
                </c:pt>
                <c:pt idx="101">
                  <c:v>9932.1333723640346</c:v>
                </c:pt>
                <c:pt idx="102">
                  <c:v>9978.9174662246478</c:v>
                </c:pt>
                <c:pt idx="103">
                  <c:v>9899.7547971139138</c:v>
                </c:pt>
                <c:pt idx="104">
                  <c:v>9893.4967441937169</c:v>
                </c:pt>
                <c:pt idx="105">
                  <c:v>9824.2535835369727</c:v>
                </c:pt>
                <c:pt idx="106">
                  <c:v>9776.7346149423665</c:v>
                </c:pt>
              </c:numCache>
              <c:extLst/>
            </c:numRef>
          </c:val>
          <c:extLst>
            <c:ext xmlns:c16="http://schemas.microsoft.com/office/drawing/2014/chart" uri="{C3380CC4-5D6E-409C-BE32-E72D297353CC}">
              <c16:uniqueId val="{00000004-B90D-4649-A610-2C598DE779E1}"/>
            </c:ext>
          </c:extLst>
        </c:ser>
        <c:dLbls>
          <c:showLegendKey val="0"/>
          <c:showVal val="0"/>
          <c:showCatName val="0"/>
          <c:showSerName val="0"/>
          <c:showPercent val="0"/>
          <c:showBubbleSize val="0"/>
        </c:dLbls>
        <c:axId val="1034907647"/>
        <c:axId val="1"/>
      </c:areaChart>
      <c:dateAx>
        <c:axId val="1034907647"/>
        <c:scaling>
          <c:orientation val="minMax"/>
          <c:min val="42946"/>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42400</c:v>
                </c:pt>
                <c:pt idx="1">
                  <c:v>42429</c:v>
                </c:pt>
                <c:pt idx="2">
                  <c:v>42460</c:v>
                </c:pt>
                <c:pt idx="3">
                  <c:v>42490</c:v>
                </c:pt>
                <c:pt idx="4">
                  <c:v>42521</c:v>
                </c:pt>
                <c:pt idx="5">
                  <c:v>42551</c:v>
                </c:pt>
                <c:pt idx="6">
                  <c:v>42582</c:v>
                </c:pt>
                <c:pt idx="7">
                  <c:v>42613</c:v>
                </c:pt>
                <c:pt idx="8">
                  <c:v>42643</c:v>
                </c:pt>
                <c:pt idx="9">
                  <c:v>42674</c:v>
                </c:pt>
                <c:pt idx="10">
                  <c:v>42704</c:v>
                </c:pt>
                <c:pt idx="11">
                  <c:v>42735</c:v>
                </c:pt>
                <c:pt idx="12">
                  <c:v>42766</c:v>
                </c:pt>
                <c:pt idx="13">
                  <c:v>42794</c:v>
                </c:pt>
                <c:pt idx="14">
                  <c:v>42825</c:v>
                </c:pt>
                <c:pt idx="15">
                  <c:v>42855</c:v>
                </c:pt>
                <c:pt idx="16">
                  <c:v>42886</c:v>
                </c:pt>
                <c:pt idx="17">
                  <c:v>42916</c:v>
                </c:pt>
                <c:pt idx="18">
                  <c:v>42947</c:v>
                </c:pt>
                <c:pt idx="19">
                  <c:v>42978</c:v>
                </c:pt>
                <c:pt idx="20">
                  <c:v>43008</c:v>
                </c:pt>
                <c:pt idx="21">
                  <c:v>43039</c:v>
                </c:pt>
                <c:pt idx="22">
                  <c:v>43069</c:v>
                </c:pt>
                <c:pt idx="23">
                  <c:v>43100</c:v>
                </c:pt>
                <c:pt idx="24">
                  <c:v>43131</c:v>
                </c:pt>
                <c:pt idx="25">
                  <c:v>43159</c:v>
                </c:pt>
                <c:pt idx="26">
                  <c:v>43190</c:v>
                </c:pt>
                <c:pt idx="27">
                  <c:v>43220</c:v>
                </c:pt>
                <c:pt idx="28">
                  <c:v>43251</c:v>
                </c:pt>
                <c:pt idx="29">
                  <c:v>43281</c:v>
                </c:pt>
                <c:pt idx="30">
                  <c:v>43312</c:v>
                </c:pt>
                <c:pt idx="31">
                  <c:v>43343</c:v>
                </c:pt>
                <c:pt idx="32">
                  <c:v>43373</c:v>
                </c:pt>
                <c:pt idx="33">
                  <c:v>43404</c:v>
                </c:pt>
                <c:pt idx="34">
                  <c:v>43434</c:v>
                </c:pt>
                <c:pt idx="35">
                  <c:v>43465</c:v>
                </c:pt>
                <c:pt idx="36">
                  <c:v>43496</c:v>
                </c:pt>
                <c:pt idx="37">
                  <c:v>43524</c:v>
                </c:pt>
                <c:pt idx="38">
                  <c:v>43555</c:v>
                </c:pt>
                <c:pt idx="39">
                  <c:v>43585</c:v>
                </c:pt>
                <c:pt idx="40">
                  <c:v>43616</c:v>
                </c:pt>
                <c:pt idx="41">
                  <c:v>43646</c:v>
                </c:pt>
                <c:pt idx="42">
                  <c:v>43677</c:v>
                </c:pt>
                <c:pt idx="43">
                  <c:v>43708</c:v>
                </c:pt>
                <c:pt idx="44">
                  <c:v>43738</c:v>
                </c:pt>
                <c:pt idx="45">
                  <c:v>43769</c:v>
                </c:pt>
                <c:pt idx="46">
                  <c:v>43799</c:v>
                </c:pt>
                <c:pt idx="47">
                  <c:v>43830</c:v>
                </c:pt>
                <c:pt idx="48">
                  <c:v>43861</c:v>
                </c:pt>
                <c:pt idx="49">
                  <c:v>43890</c:v>
                </c:pt>
                <c:pt idx="50">
                  <c:v>43921</c:v>
                </c:pt>
                <c:pt idx="51">
                  <c:v>43951</c:v>
                </c:pt>
                <c:pt idx="52">
                  <c:v>43982</c:v>
                </c:pt>
                <c:pt idx="53">
                  <c:v>44012</c:v>
                </c:pt>
                <c:pt idx="54">
                  <c:v>44043</c:v>
                </c:pt>
                <c:pt idx="55">
                  <c:v>44074</c:v>
                </c:pt>
                <c:pt idx="56">
                  <c:v>44104</c:v>
                </c:pt>
                <c:pt idx="57">
                  <c:v>44135</c:v>
                </c:pt>
                <c:pt idx="58">
                  <c:v>44165</c:v>
                </c:pt>
                <c:pt idx="59">
                  <c:v>44196</c:v>
                </c:pt>
                <c:pt idx="60">
                  <c:v>44227</c:v>
                </c:pt>
                <c:pt idx="61">
                  <c:v>44255</c:v>
                </c:pt>
                <c:pt idx="62">
                  <c:v>44286</c:v>
                </c:pt>
                <c:pt idx="63">
                  <c:v>44316</c:v>
                </c:pt>
                <c:pt idx="64">
                  <c:v>44347</c:v>
                </c:pt>
                <c:pt idx="65">
                  <c:v>44377</c:v>
                </c:pt>
                <c:pt idx="66">
                  <c:v>44408</c:v>
                </c:pt>
                <c:pt idx="67">
                  <c:v>44439</c:v>
                </c:pt>
                <c:pt idx="68">
                  <c:v>44469</c:v>
                </c:pt>
                <c:pt idx="69">
                  <c:v>44500</c:v>
                </c:pt>
                <c:pt idx="70">
                  <c:v>44530</c:v>
                </c:pt>
                <c:pt idx="71">
                  <c:v>44561</c:v>
                </c:pt>
                <c:pt idx="72">
                  <c:v>44592</c:v>
                </c:pt>
                <c:pt idx="73">
                  <c:v>44620</c:v>
                </c:pt>
                <c:pt idx="74">
                  <c:v>44651</c:v>
                </c:pt>
                <c:pt idx="75">
                  <c:v>44681</c:v>
                </c:pt>
                <c:pt idx="76">
                  <c:v>44712</c:v>
                </c:pt>
                <c:pt idx="77">
                  <c:v>44742</c:v>
                </c:pt>
                <c:pt idx="78">
                  <c:v>44773</c:v>
                </c:pt>
                <c:pt idx="79">
                  <c:v>44804</c:v>
                </c:pt>
                <c:pt idx="80">
                  <c:v>44834</c:v>
                </c:pt>
                <c:pt idx="81">
                  <c:v>44865</c:v>
                </c:pt>
                <c:pt idx="82">
                  <c:v>44895</c:v>
                </c:pt>
                <c:pt idx="83">
                  <c:v>44926</c:v>
                </c:pt>
                <c:pt idx="84">
                  <c:v>44957</c:v>
                </c:pt>
                <c:pt idx="85">
                  <c:v>44985</c:v>
                </c:pt>
                <c:pt idx="86">
                  <c:v>45016</c:v>
                </c:pt>
                <c:pt idx="87">
                  <c:v>45046</c:v>
                </c:pt>
                <c:pt idx="88">
                  <c:v>45077</c:v>
                </c:pt>
                <c:pt idx="89">
                  <c:v>45107</c:v>
                </c:pt>
                <c:pt idx="90">
                  <c:v>45138</c:v>
                </c:pt>
                <c:pt idx="91">
                  <c:v>45169</c:v>
                </c:pt>
                <c:pt idx="92">
                  <c:v>45199</c:v>
                </c:pt>
                <c:pt idx="93">
                  <c:v>45230</c:v>
                </c:pt>
                <c:pt idx="94">
                  <c:v>45260</c:v>
                </c:pt>
                <c:pt idx="95">
                  <c:v>45291</c:v>
                </c:pt>
                <c:pt idx="96">
                  <c:v>45322</c:v>
                </c:pt>
                <c:pt idx="97">
                  <c:v>45351</c:v>
                </c:pt>
                <c:pt idx="98">
                  <c:v>45382</c:v>
                </c:pt>
                <c:pt idx="99">
                  <c:v>45412</c:v>
                </c:pt>
                <c:pt idx="100">
                  <c:v>45443</c:v>
                </c:pt>
                <c:pt idx="101">
                  <c:v>45473</c:v>
                </c:pt>
                <c:pt idx="102">
                  <c:v>45504</c:v>
                </c:pt>
                <c:pt idx="103">
                  <c:v>45535</c:v>
                </c:pt>
                <c:pt idx="104">
                  <c:v>45565</c:v>
                </c:pt>
                <c:pt idx="105">
                  <c:v>45596</c:v>
                </c:pt>
                <c:pt idx="106">
                  <c:v>45626</c:v>
                </c:pt>
                <c:pt idx="107">
                  <c:v>45657</c:v>
                </c:pt>
                <c:pt idx="108">
                  <c:v>45688</c:v>
                </c:pt>
                <c:pt idx="109">
                  <c:v>45716</c:v>
                </c:pt>
                <c:pt idx="110">
                  <c:v>45747</c:v>
                </c:pt>
                <c:pt idx="111">
                  <c:v>45777</c:v>
                </c:pt>
                <c:pt idx="112">
                  <c:v>45808</c:v>
                </c:pt>
                <c:pt idx="113">
                  <c:v>45838</c:v>
                </c:pt>
                <c:pt idx="114">
                  <c:v>45869</c:v>
                </c:pt>
              </c:numCache>
              <c:extLst/>
            </c:numRef>
          </c:cat>
          <c:val>
            <c:numRef>
              <c:f>'DATA-LOOKUP'!$H$36:$DR$36</c:f>
              <c:numCache>
                <c:formatCode>#\ ##0.0</c:formatCode>
                <c:ptCount val="115"/>
                <c:pt idx="0">
                  <c:v>94449.409239728993</c:v>
                </c:pt>
                <c:pt idx="1">
                  <c:v>93818.979673128997</c:v>
                </c:pt>
                <c:pt idx="2">
                  <c:v>95625.843042980006</c:v>
                </c:pt>
                <c:pt idx="3">
                  <c:v>96592.995802998004</c:v>
                </c:pt>
                <c:pt idx="4">
                  <c:v>98086.584659494998</c:v>
                </c:pt>
                <c:pt idx="5">
                  <c:v>97279.164301899698</c:v>
                </c:pt>
                <c:pt idx="6">
                  <c:v>100190.82810082519</c:v>
                </c:pt>
                <c:pt idx="7">
                  <c:v>101227.08664531869</c:v>
                </c:pt>
                <c:pt idx="8">
                  <c:v>102609.1409683557</c:v>
                </c:pt>
                <c:pt idx="9">
                  <c:v>102458.7895167416</c:v>
                </c:pt>
                <c:pt idx="10">
                  <c:v>103660.61035277101</c:v>
                </c:pt>
                <c:pt idx="11">
                  <c:v>106484.48500893651</c:v>
                </c:pt>
                <c:pt idx="12">
                  <c:v>106852.695792792</c:v>
                </c:pt>
                <c:pt idx="13">
                  <c:v>109666.9059994844</c:v>
                </c:pt>
                <c:pt idx="14">
                  <c:v>110465.5090969678</c:v>
                </c:pt>
                <c:pt idx="15">
                  <c:v>111517.2242942427</c:v>
                </c:pt>
                <c:pt idx="16">
                  <c:v>111765.57175119601</c:v>
                </c:pt>
                <c:pt idx="17">
                  <c:v>112476.30629681121</c:v>
                </c:pt>
                <c:pt idx="18">
                  <c:v>113472.94411947441</c:v>
                </c:pt>
                <c:pt idx="19">
                  <c:v>114068.8286630971</c:v>
                </c:pt>
                <c:pt idx="20">
                  <c:v>114353.2040919322</c:v>
                </c:pt>
                <c:pt idx="21">
                  <c:v>116467.9244139106</c:v>
                </c:pt>
                <c:pt idx="22">
                  <c:v>115417.8272212085</c:v>
                </c:pt>
                <c:pt idx="23">
                  <c:v>116225.61327606611</c:v>
                </c:pt>
                <c:pt idx="24">
                  <c:v>117552.6972459923</c:v>
                </c:pt>
                <c:pt idx="25">
                  <c:v>116650.18294806792</c:v>
                </c:pt>
                <c:pt idx="26">
                  <c:v>114375.6813192016</c:v>
                </c:pt>
                <c:pt idx="27">
                  <c:v>115831.79273014829</c:v>
                </c:pt>
                <c:pt idx="28">
                  <c:v>116789.6909939984</c:v>
                </c:pt>
                <c:pt idx="29">
                  <c:v>115280.3239765085</c:v>
                </c:pt>
                <c:pt idx="30">
                  <c:v>117167.1153361973</c:v>
                </c:pt>
                <c:pt idx="31">
                  <c:v>116530.62042832821</c:v>
                </c:pt>
                <c:pt idx="32">
                  <c:v>115768.42064920379</c:v>
                </c:pt>
                <c:pt idx="33">
                  <c:v>111522.61690893999</c:v>
                </c:pt>
                <c:pt idx="34">
                  <c:v>110969.68142418002</c:v>
                </c:pt>
                <c:pt idx="35">
                  <c:v>110058.56067419</c:v>
                </c:pt>
                <c:pt idx="36">
                  <c:v>113222.3878661794</c:v>
                </c:pt>
                <c:pt idx="37">
                  <c:v>114795.47718079371</c:v>
                </c:pt>
                <c:pt idx="38">
                  <c:v>115080.82842636999</c:v>
                </c:pt>
                <c:pt idx="39">
                  <c:v>117974.6527466687</c:v>
                </c:pt>
                <c:pt idx="40">
                  <c:v>113792.77088808671</c:v>
                </c:pt>
                <c:pt idx="41">
                  <c:v>117162.0415674581</c:v>
                </c:pt>
                <c:pt idx="42">
                  <c:v>119186.59299837699</c:v>
                </c:pt>
                <c:pt idx="43">
                  <c:v>118751.08542682431</c:v>
                </c:pt>
                <c:pt idx="44">
                  <c:v>120814.58689549469</c:v>
                </c:pt>
                <c:pt idx="45">
                  <c:v>121404.75840855821</c:v>
                </c:pt>
                <c:pt idx="46">
                  <c:v>121404.75840855821</c:v>
                </c:pt>
                <c:pt idx="47">
                  <c:v>124669.15898462733</c:v>
                </c:pt>
                <c:pt idx="48">
                  <c:v>126740.84011229999</c:v>
                </c:pt>
                <c:pt idx="49">
                  <c:v>122912.67987025081</c:v>
                </c:pt>
                <c:pt idx="50">
                  <c:v>106474.77776248151</c:v>
                </c:pt>
                <c:pt idx="51">
                  <c:v>112401.86087271191</c:v>
                </c:pt>
                <c:pt idx="52">
                  <c:v>115441.8101759213</c:v>
                </c:pt>
                <c:pt idx="53">
                  <c:v>117212.4240769539</c:v>
                </c:pt>
                <c:pt idx="54">
                  <c:v>119144.30987375449</c:v>
                </c:pt>
                <c:pt idx="55">
                  <c:v>122369.43759109361</c:v>
                </c:pt>
                <c:pt idx="56">
                  <c:v>122274.0771710296</c:v>
                </c:pt>
                <c:pt idx="57">
                  <c:v>121588.56200326866</c:v>
                </c:pt>
                <c:pt idx="58">
                  <c:v>129125.97193534827</c:v>
                </c:pt>
                <c:pt idx="59">
                  <c:v>132212.46253566921</c:v>
                </c:pt>
                <c:pt idx="60">
                  <c:v>134276.08801708018</c:v>
                </c:pt>
                <c:pt idx="61">
                  <c:v>135691.40981711479</c:v>
                </c:pt>
                <c:pt idx="62">
                  <c:v>140423.30260574821</c:v>
                </c:pt>
                <c:pt idx="63">
                  <c:v>143543.44528412557</c:v>
                </c:pt>
                <c:pt idx="64">
                  <c:v>146024.16413984375</c:v>
                </c:pt>
                <c:pt idx="65">
                  <c:v>149975.43782309248</c:v>
                </c:pt>
                <c:pt idx="66">
                  <c:v>153563.39629105502</c:v>
                </c:pt>
                <c:pt idx="67">
                  <c:v>156090.48137660901</c:v>
                </c:pt>
                <c:pt idx="68">
                  <c:v>152911.50666317105</c:v>
                </c:pt>
                <c:pt idx="69">
                  <c:v>156675.86372812078</c:v>
                </c:pt>
                <c:pt idx="70">
                  <c:v>156130.71778960511</c:v>
                </c:pt>
                <c:pt idx="71">
                  <c:v>158851.64035127746</c:v>
                </c:pt>
                <c:pt idx="72">
                  <c:v>153507.15172355672</c:v>
                </c:pt>
                <c:pt idx="73">
                  <c:v>146526.1365216941</c:v>
                </c:pt>
                <c:pt idx="74">
                  <c:v>146526.1365216941</c:v>
                </c:pt>
                <c:pt idx="75">
                  <c:v>146519.64633912413</c:v>
                </c:pt>
                <c:pt idx="76">
                  <c:v>143163.27864010146</c:v>
                </c:pt>
                <c:pt idx="77">
                  <c:v>134830.67337736467</c:v>
                </c:pt>
                <c:pt idx="78">
                  <c:v>142570.63797280111</c:v>
                </c:pt>
                <c:pt idx="79">
                  <c:v>138447.8130686036</c:v>
                </c:pt>
                <c:pt idx="80">
                  <c:v>130253.8752325958</c:v>
                </c:pt>
                <c:pt idx="81">
                  <c:v>132249.51568264369</c:v>
                </c:pt>
                <c:pt idx="82">
                  <c:v>136751.38293162428</c:v>
                </c:pt>
                <c:pt idx="83">
                  <c:v>133583.75181224314</c:v>
                </c:pt>
                <c:pt idx="84">
                  <c:v>137828.1225106495</c:v>
                </c:pt>
                <c:pt idx="85">
                  <c:v>138122.29208280248</c:v>
                </c:pt>
                <c:pt idx="86">
                  <c:v>137425.12834486554</c:v>
                </c:pt>
                <c:pt idx="87">
                  <c:v>138355.77691097607</c:v>
                </c:pt>
                <c:pt idx="88">
                  <c:v>139449.38865525555</c:v>
                </c:pt>
                <c:pt idx="89">
                  <c:v>141616.15279950772</c:v>
                </c:pt>
                <c:pt idx="90">
                  <c:v>143617.19366543146</c:v>
                </c:pt>
                <c:pt idx="91">
                  <c:v>141735.28041963663</c:v>
                </c:pt>
                <c:pt idx="92">
                  <c:v>141533.18276551907</c:v>
                </c:pt>
                <c:pt idx="93">
                  <c:v>138481.6978145715</c:v>
                </c:pt>
                <c:pt idx="94">
                  <c:v>144706.86576152395</c:v>
                </c:pt>
                <c:pt idx="95">
                  <c:v>149030.00296681959</c:v>
                </c:pt>
                <c:pt idx="96">
                  <c:v>152744.56398740518</c:v>
                </c:pt>
                <c:pt idx="97">
                  <c:v>155401.55179542227</c:v>
                </c:pt>
                <c:pt idx="98">
                  <c:v>159011.29799634716</c:v>
                </c:pt>
                <c:pt idx="99">
                  <c:v>158263.45219170116</c:v>
                </c:pt>
                <c:pt idx="100">
                  <c:v>166516.44818031223</c:v>
                </c:pt>
                <c:pt idx="101">
                  <c:v>166516.44818031223</c:v>
                </c:pt>
                <c:pt idx="102">
                  <c:v>167849.00851666651</c:v>
                </c:pt>
                <c:pt idx="103">
                  <c:v>168976.81611412196</c:v>
                </c:pt>
                <c:pt idx="104">
                  <c:v>176917.28395547584</c:v>
                </c:pt>
                <c:pt idx="105">
                  <c:v>177800.78828820464</c:v>
                </c:pt>
                <c:pt idx="106">
                  <c:v>183434.33109456647</c:v>
                </c:pt>
                <c:pt idx="107">
                  <c:v>183539.31144745569</c:v>
                </c:pt>
                <c:pt idx="108">
                  <c:v>188057.46624754588</c:v>
                </c:pt>
                <c:pt idx="109">
                  <c:v>188043.5646061853</c:v>
                </c:pt>
                <c:pt idx="110">
                  <c:v>182049.76244073809</c:v>
                </c:pt>
                <c:pt idx="111">
                  <c:v>178153.93054081549</c:v>
                </c:pt>
                <c:pt idx="112">
                  <c:v>182645.22123081802</c:v>
                </c:pt>
                <c:pt idx="113">
                  <c:v>185827.69693018013</c:v>
                </c:pt>
                <c:pt idx="114">
                  <c:v>190661.42509541518</c:v>
                </c:pt>
              </c:numCache>
              <c:extLst/>
            </c:numRef>
          </c:val>
          <c:extLst>
            <c:ext xmlns:c16="http://schemas.microsoft.com/office/drawing/2014/chart" uri="{C3380CC4-5D6E-409C-BE32-E72D297353CC}">
              <c16:uniqueId val="{00000000-A455-4EC0-89D8-1D987986D6E6}"/>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31.1.2016</c:v>
              </c:pt>
              <c:pt idx="1">
                <c:v>29.2.2016</c:v>
              </c:pt>
              <c:pt idx="2">
                <c:v>31.3.2016</c:v>
              </c:pt>
              <c:pt idx="3">
                <c:v>30.4.2016</c:v>
              </c:pt>
              <c:pt idx="4">
                <c:v>31.5.2016</c:v>
              </c:pt>
              <c:pt idx="5">
                <c:v>30.6.2016</c:v>
              </c:pt>
              <c:pt idx="6">
                <c:v>31.7.2016</c:v>
              </c:pt>
              <c:pt idx="7">
                <c:v>31.8.2016</c:v>
              </c:pt>
              <c:pt idx="8">
                <c:v>30.9.2016</c:v>
              </c:pt>
              <c:pt idx="9">
                <c:v>31.10.2016</c:v>
              </c:pt>
              <c:pt idx="10">
                <c:v>30.11.2016</c:v>
              </c:pt>
              <c:pt idx="11">
                <c:v>31.12.2016</c:v>
              </c:pt>
              <c:pt idx="12">
                <c:v>31.1.2017</c:v>
              </c:pt>
              <c:pt idx="13">
                <c:v>28.2.2017</c:v>
              </c:pt>
              <c:pt idx="14">
                <c:v>31.3.2017</c:v>
              </c:pt>
              <c:pt idx="15">
                <c:v>30.4.2017</c:v>
              </c:pt>
              <c:pt idx="16">
                <c:v>31.5.2017</c:v>
              </c:pt>
              <c:pt idx="17">
                <c:v>30.6.2017</c:v>
              </c:pt>
              <c:pt idx="18">
                <c:v>31.7.2017</c:v>
              </c:pt>
              <c:pt idx="19">
                <c:v>31.8.2017</c:v>
              </c:pt>
              <c:pt idx="20">
                <c:v>30.9.2017</c:v>
              </c:pt>
              <c:pt idx="21">
                <c:v>31.10.2017</c:v>
              </c:pt>
              <c:pt idx="22">
                <c:v>30.11.2017</c:v>
              </c:pt>
              <c:pt idx="23">
                <c:v>31.12.2017</c:v>
              </c:pt>
              <c:pt idx="24">
                <c:v>31.1.2018</c:v>
              </c:pt>
              <c:pt idx="25">
                <c:v>28.2.2018</c:v>
              </c:pt>
              <c:pt idx="26">
                <c:v>31.3.2018</c:v>
              </c:pt>
              <c:pt idx="27">
                <c:v>30.4.2018</c:v>
              </c:pt>
              <c:pt idx="28">
                <c:v>31.5.2018</c:v>
              </c:pt>
              <c:pt idx="29">
                <c:v>30.6.2018</c:v>
              </c:pt>
              <c:pt idx="30">
                <c:v>31.7.2018</c:v>
              </c:pt>
              <c:pt idx="31">
                <c:v>31.8.2018</c:v>
              </c:pt>
              <c:pt idx="32">
                <c:v>30.9.2018</c:v>
              </c:pt>
              <c:pt idx="33">
                <c:v>31.10.2018</c:v>
              </c:pt>
              <c:pt idx="34">
                <c:v>30.11.2018</c:v>
              </c:pt>
              <c:pt idx="35">
                <c:v>31.12.2018</c:v>
              </c:pt>
              <c:pt idx="36">
                <c:v>31.1.2019</c:v>
              </c:pt>
              <c:pt idx="37">
                <c:v>28.2.2019</c:v>
              </c:pt>
              <c:pt idx="38">
                <c:v>31.3.2019</c:v>
              </c:pt>
              <c:pt idx="39">
                <c:v>30.4.2019</c:v>
              </c:pt>
              <c:pt idx="40">
                <c:v>31.5.2019</c:v>
              </c:pt>
              <c:pt idx="41">
                <c:v>30.6.2019</c:v>
              </c:pt>
              <c:pt idx="42">
                <c:v>31.7.2019</c:v>
              </c:pt>
              <c:pt idx="43">
                <c:v>31.8.2019</c:v>
              </c:pt>
              <c:pt idx="44">
                <c:v>30.9.2019</c:v>
              </c:pt>
              <c:pt idx="45">
                <c:v>31.10.2019</c:v>
              </c:pt>
              <c:pt idx="46">
                <c:v>30.11.2019</c:v>
              </c:pt>
              <c:pt idx="47">
                <c:v>31.12.2019</c:v>
              </c:pt>
              <c:pt idx="48">
                <c:v>31.1.2020</c:v>
              </c:pt>
              <c:pt idx="49">
                <c:v>29.2.2020</c:v>
              </c:pt>
              <c:pt idx="50">
                <c:v>31.3.2020</c:v>
              </c:pt>
              <c:pt idx="51">
                <c:v>30.4.2020</c:v>
              </c:pt>
              <c:pt idx="52">
                <c:v>31.5.2020</c:v>
              </c:pt>
              <c:pt idx="53">
                <c:v>30.6.2020</c:v>
              </c:pt>
              <c:pt idx="54">
                <c:v>31.7.2020</c:v>
              </c:pt>
              <c:pt idx="55">
                <c:v>31.8.2020</c:v>
              </c:pt>
              <c:pt idx="56">
                <c:v>30.9.2020</c:v>
              </c:pt>
              <c:pt idx="57">
                <c:v>31.10.2020</c:v>
              </c:pt>
              <c:pt idx="58">
                <c:v>30.11.2020</c:v>
              </c:pt>
              <c:pt idx="59">
                <c:v>31.12.2020</c:v>
              </c:pt>
              <c:pt idx="60">
                <c:v>31.1.2021</c:v>
              </c:pt>
              <c:pt idx="61">
                <c:v>28.2.2021</c:v>
              </c:pt>
              <c:pt idx="62">
                <c:v>31.3.2021</c:v>
              </c:pt>
              <c:pt idx="63">
                <c:v>30.4.2021</c:v>
              </c:pt>
              <c:pt idx="64">
                <c:v>31.5.2021</c:v>
              </c:pt>
              <c:pt idx="65">
                <c:v>30.6.2021</c:v>
              </c:pt>
              <c:pt idx="66">
                <c:v>31.7.2021</c:v>
              </c:pt>
              <c:pt idx="67">
                <c:v>31.8.2021</c:v>
              </c:pt>
              <c:pt idx="68">
                <c:v>30.9.2021</c:v>
              </c:pt>
              <c:pt idx="69">
                <c:v>31.10.2021</c:v>
              </c:pt>
              <c:pt idx="70">
                <c:v>30.11.2021</c:v>
              </c:pt>
              <c:pt idx="71">
                <c:v>31.12.2021</c:v>
              </c:pt>
              <c:pt idx="72">
                <c:v>31.1.2022</c:v>
              </c:pt>
              <c:pt idx="73">
                <c:v>28.2.2022</c:v>
              </c:pt>
              <c:pt idx="74">
                <c:v>31.3.2022</c:v>
              </c:pt>
              <c:pt idx="75">
                <c:v>30.4.2022</c:v>
              </c:pt>
              <c:pt idx="76">
                <c:v>31.5.2022</c:v>
              </c:pt>
              <c:pt idx="77">
                <c:v>30.6.2022</c:v>
              </c:pt>
              <c:pt idx="78">
                <c:v>31.7.2022</c:v>
              </c:pt>
              <c:pt idx="79">
                <c:v>31.8.2022</c:v>
              </c:pt>
              <c:pt idx="80">
                <c:v>30.9.2022</c:v>
              </c:pt>
              <c:pt idx="81">
                <c:v>31.10.2022</c:v>
              </c:pt>
              <c:pt idx="82">
                <c:v>30.11.2022</c:v>
              </c:pt>
              <c:pt idx="83">
                <c:v>31.12.2022</c:v>
              </c:pt>
              <c:pt idx="84">
                <c:v>31.1.2023</c:v>
              </c:pt>
              <c:pt idx="85">
                <c:v>28.2.2023</c:v>
              </c:pt>
              <c:pt idx="86">
                <c:v>31.3.2023</c:v>
              </c:pt>
              <c:pt idx="87">
                <c:v>30.4.2023</c:v>
              </c:pt>
              <c:pt idx="88">
                <c:v>31.5.2023</c:v>
              </c:pt>
              <c:pt idx="89">
                <c:v>30.6.2023</c:v>
              </c:pt>
              <c:pt idx="90">
                <c:v>31.7.2023</c:v>
              </c:pt>
              <c:pt idx="91">
                <c:v>31.8.2023</c:v>
              </c:pt>
              <c:pt idx="92">
                <c:v>30.9.2023</c:v>
              </c:pt>
              <c:pt idx="93">
                <c:v>31.10.2023</c:v>
              </c:pt>
              <c:pt idx="94">
                <c:v>30.11.2023</c:v>
              </c:pt>
              <c:pt idx="95">
                <c:v>31.12.2023</c:v>
              </c:pt>
              <c:pt idx="96">
                <c:v>31.1.2024</c:v>
              </c:pt>
              <c:pt idx="97">
                <c:v>29.2.2024</c:v>
              </c:pt>
              <c:pt idx="98">
                <c:v>31.3.2024</c:v>
              </c:pt>
              <c:pt idx="99">
                <c:v>30.4.2024</c:v>
              </c:pt>
              <c:pt idx="100">
                <c:v>31.5.2024</c:v>
              </c:pt>
              <c:pt idx="101">
                <c:v>30.6.2024</c:v>
              </c:pt>
              <c:pt idx="102">
                <c:v>31.7.2024</c:v>
              </c:pt>
              <c:pt idx="103">
                <c:v>31.8.2024</c:v>
              </c:pt>
              <c:pt idx="104">
                <c:v>30.9.2024</c:v>
              </c:pt>
              <c:pt idx="105">
                <c:v>31.10.2024</c:v>
              </c:pt>
              <c:pt idx="106">
                <c:v>30.11.2024</c:v>
              </c:pt>
              <c:pt idx="107">
                <c:v>31.12.2024</c:v>
              </c:pt>
              <c:pt idx="108">
                <c:v>31.1.2025</c:v>
              </c:pt>
              <c:pt idx="109">
                <c:v>28.2.2025</c:v>
              </c:pt>
              <c:pt idx="110">
                <c:v>31.3.2025</c:v>
              </c:pt>
              <c:pt idx="111">
                <c:v>30.4.2025</c:v>
              </c:pt>
              <c:pt idx="112">
                <c:v>31.5.2025</c:v>
              </c:pt>
              <c:pt idx="113">
                <c:v>30.6.2025</c:v>
              </c:pt>
              <c:pt idx="114">
                <c:v>31.7.2025</c:v>
              </c:pt>
              <c:extLst>
                <c:ext xmlns:c15="http://schemas.microsoft.com/office/drawing/2012/chart" uri="{02D57815-91ED-43cb-92C2-25804820EDAC}">
                  <c15:autoCat val="1"/>
                </c:ext>
              </c:extLst>
            </c:strLit>
          </c:cat>
          <c:val>
            <c:numRef>
              <c:f>'DATA-LOOKUP'!$H$26:$DR$26</c:f>
              <c:numCache>
                <c:formatCode>#\ ##0.0</c:formatCode>
                <c:ptCount val="115"/>
                <c:pt idx="0">
                  <c:v>61985.423143085827</c:v>
                </c:pt>
                <c:pt idx="1">
                  <c:v>61692.64222675583</c:v>
                </c:pt>
                <c:pt idx="2">
                  <c:v>61710.083378345829</c:v>
                </c:pt>
                <c:pt idx="3">
                  <c:v>62020.697767145837</c:v>
                </c:pt>
                <c:pt idx="4">
                  <c:v>62460.071435625832</c:v>
                </c:pt>
                <c:pt idx="5">
                  <c:v>62214.378487165843</c:v>
                </c:pt>
                <c:pt idx="6">
                  <c:v>62748.769925945831</c:v>
                </c:pt>
                <c:pt idx="7">
                  <c:v>63027.357183085835</c:v>
                </c:pt>
                <c:pt idx="8">
                  <c:v>63978.205127018031</c:v>
                </c:pt>
                <c:pt idx="9">
                  <c:v>64389.698147348034</c:v>
                </c:pt>
                <c:pt idx="10">
                  <c:v>65099.232798558034</c:v>
                </c:pt>
                <c:pt idx="11">
                  <c:v>65693.520291988025</c:v>
                </c:pt>
                <c:pt idx="12">
                  <c:v>65845.611651448024</c:v>
                </c:pt>
                <c:pt idx="13">
                  <c:v>66625.282120008036</c:v>
                </c:pt>
                <c:pt idx="14">
                  <c:v>66934.699160738033</c:v>
                </c:pt>
                <c:pt idx="15">
                  <c:v>67188.358818058041</c:v>
                </c:pt>
                <c:pt idx="16">
                  <c:v>67460.578817118047</c:v>
                </c:pt>
                <c:pt idx="17">
                  <c:v>68801.60801838804</c:v>
                </c:pt>
                <c:pt idx="18">
                  <c:v>69871.525372648044</c:v>
                </c:pt>
                <c:pt idx="19">
                  <c:v>70266.017283588022</c:v>
                </c:pt>
                <c:pt idx="20">
                  <c:v>69907.292485958038</c:v>
                </c:pt>
                <c:pt idx="21">
                  <c:v>69994.487877638036</c:v>
                </c:pt>
                <c:pt idx="22">
                  <c:v>69822.435255178032</c:v>
                </c:pt>
                <c:pt idx="23">
                  <c:v>70200.052219255929</c:v>
                </c:pt>
                <c:pt idx="24">
                  <c:v>70450.704999465946</c:v>
                </c:pt>
                <c:pt idx="25">
                  <c:v>70891.197007448427</c:v>
                </c:pt>
                <c:pt idx="26">
                  <c:v>70634.297811045937</c:v>
                </c:pt>
                <c:pt idx="27">
                  <c:v>70729.561517505936</c:v>
                </c:pt>
                <c:pt idx="28">
                  <c:v>70192.37772425593</c:v>
                </c:pt>
                <c:pt idx="29">
                  <c:v>70117.868856185945</c:v>
                </c:pt>
                <c:pt idx="30">
                  <c:v>70128.176809760233</c:v>
                </c:pt>
                <c:pt idx="31">
                  <c:v>69636.18606316224</c:v>
                </c:pt>
                <c:pt idx="32">
                  <c:v>68584.320771661849</c:v>
                </c:pt>
                <c:pt idx="33">
                  <c:v>68048.486517879748</c:v>
                </c:pt>
                <c:pt idx="34">
                  <c:v>67227.73672019974</c:v>
                </c:pt>
                <c:pt idx="35">
                  <c:v>66166.165840078349</c:v>
                </c:pt>
                <c:pt idx="36">
                  <c:v>65529.135029697245</c:v>
                </c:pt>
                <c:pt idx="37">
                  <c:v>65204.990622857244</c:v>
                </c:pt>
                <c:pt idx="38">
                  <c:v>65291.582662477245</c:v>
                </c:pt>
                <c:pt idx="39">
                  <c:v>65789.675336327244</c:v>
                </c:pt>
                <c:pt idx="40">
                  <c:v>64369.523812497238</c:v>
                </c:pt>
                <c:pt idx="41">
                  <c:v>64967.016826461433</c:v>
                </c:pt>
                <c:pt idx="42">
                  <c:v>65664.10219450554</c:v>
                </c:pt>
                <c:pt idx="43">
                  <c:v>65781.662254623938</c:v>
                </c:pt>
                <c:pt idx="44">
                  <c:v>66131.398001199937</c:v>
                </c:pt>
                <c:pt idx="45">
                  <c:v>66132.707487839943</c:v>
                </c:pt>
                <c:pt idx="46">
                  <c:v>66134.016974479935</c:v>
                </c:pt>
                <c:pt idx="47">
                  <c:v>66186.495254536741</c:v>
                </c:pt>
                <c:pt idx="48">
                  <c:v>67740.630457086736</c:v>
                </c:pt>
                <c:pt idx="49">
                  <c:v>67848.100930883942</c:v>
                </c:pt>
                <c:pt idx="50">
                  <c:v>63391.690735223936</c:v>
                </c:pt>
                <c:pt idx="51">
                  <c:v>62983.441014523931</c:v>
                </c:pt>
                <c:pt idx="52">
                  <c:v>63463.751501987943</c:v>
                </c:pt>
                <c:pt idx="53">
                  <c:v>64000.071739217943</c:v>
                </c:pt>
                <c:pt idx="54">
                  <c:v>64426.622854043453</c:v>
                </c:pt>
                <c:pt idx="55">
                  <c:v>64769.918562043844</c:v>
                </c:pt>
                <c:pt idx="56">
                  <c:v>65293.933464924747</c:v>
                </c:pt>
                <c:pt idx="57">
                  <c:v>65567.815185271873</c:v>
                </c:pt>
                <c:pt idx="58">
                  <c:v>66318.620275160007</c:v>
                </c:pt>
                <c:pt idx="59">
                  <c:v>67237.725249564304</c:v>
                </c:pt>
                <c:pt idx="60">
                  <c:v>68307.805859444648</c:v>
                </c:pt>
                <c:pt idx="61">
                  <c:v>68758.382385550358</c:v>
                </c:pt>
                <c:pt idx="62">
                  <c:v>69856.964674441784</c:v>
                </c:pt>
                <c:pt idx="63">
                  <c:v>71052.563625101786</c:v>
                </c:pt>
                <c:pt idx="64">
                  <c:v>72220.012436263423</c:v>
                </c:pt>
                <c:pt idx="65">
                  <c:v>73966.541986282784</c:v>
                </c:pt>
                <c:pt idx="66">
                  <c:v>75252.490647622937</c:v>
                </c:pt>
                <c:pt idx="67">
                  <c:v>75692.732803034916</c:v>
                </c:pt>
                <c:pt idx="68">
                  <c:v>75506.109652445637</c:v>
                </c:pt>
                <c:pt idx="69">
                  <c:v>75702.085047106433</c:v>
                </c:pt>
                <c:pt idx="70">
                  <c:v>75775.682194726687</c:v>
                </c:pt>
                <c:pt idx="71">
                  <c:v>76269.933037062932</c:v>
                </c:pt>
                <c:pt idx="72">
                  <c:v>76043.624096169558</c:v>
                </c:pt>
                <c:pt idx="73">
                  <c:v>75196.36712546309</c:v>
                </c:pt>
                <c:pt idx="74">
                  <c:v>75223.466356721154</c:v>
                </c:pt>
                <c:pt idx="75">
                  <c:v>75110.17991151099</c:v>
                </c:pt>
                <c:pt idx="76">
                  <c:v>73863.084823636076</c:v>
                </c:pt>
                <c:pt idx="77">
                  <c:v>72295.61222961398</c:v>
                </c:pt>
                <c:pt idx="78">
                  <c:v>72408.32946717921</c:v>
                </c:pt>
                <c:pt idx="79">
                  <c:v>71916.337208046418</c:v>
                </c:pt>
                <c:pt idx="80">
                  <c:v>71615.097820946132</c:v>
                </c:pt>
                <c:pt idx="81">
                  <c:v>70741.183623845995</c:v>
                </c:pt>
                <c:pt idx="82">
                  <c:v>71105.244061857375</c:v>
                </c:pt>
                <c:pt idx="83">
                  <c:v>71427.648055006997</c:v>
                </c:pt>
                <c:pt idx="84">
                  <c:v>71700.242665480473</c:v>
                </c:pt>
                <c:pt idx="85">
                  <c:v>72036.153985631929</c:v>
                </c:pt>
                <c:pt idx="86">
                  <c:v>72017.630835278615</c:v>
                </c:pt>
                <c:pt idx="87">
                  <c:v>72726.360090950722</c:v>
                </c:pt>
                <c:pt idx="88">
                  <c:v>73187.186342261193</c:v>
                </c:pt>
                <c:pt idx="89">
                  <c:v>73371.534685115534</c:v>
                </c:pt>
                <c:pt idx="90">
                  <c:v>73538.973332015477</c:v>
                </c:pt>
                <c:pt idx="91">
                  <c:v>73917.178981199409</c:v>
                </c:pt>
                <c:pt idx="92">
                  <c:v>74325.400083762201</c:v>
                </c:pt>
                <c:pt idx="93">
                  <c:v>74181.080518992792</c:v>
                </c:pt>
                <c:pt idx="94">
                  <c:v>74751.994951811794</c:v>
                </c:pt>
                <c:pt idx="95">
                  <c:v>74779.642776010849</c:v>
                </c:pt>
                <c:pt idx="96">
                  <c:v>75305.062518140941</c:v>
                </c:pt>
                <c:pt idx="97">
                  <c:v>76287.110243840623</c:v>
                </c:pt>
                <c:pt idx="98">
                  <c:v>77320.159339488571</c:v>
                </c:pt>
                <c:pt idx="99">
                  <c:v>78378.715020400326</c:v>
                </c:pt>
                <c:pt idx="100">
                  <c:v>78383.621927787564</c:v>
                </c:pt>
                <c:pt idx="101">
                  <c:v>78388.528835174831</c:v>
                </c:pt>
                <c:pt idx="102">
                  <c:v>78993.378190674266</c:v>
                </c:pt>
                <c:pt idx="103">
                  <c:v>79140.94928967196</c:v>
                </c:pt>
                <c:pt idx="104">
                  <c:v>79169.582609256322</c:v>
                </c:pt>
                <c:pt idx="105">
                  <c:v>80757.411037035941</c:v>
                </c:pt>
                <c:pt idx="106">
                  <c:v>82060.656617818226</c:v>
                </c:pt>
                <c:pt idx="107">
                  <c:v>83430.890353655937</c:v>
                </c:pt>
                <c:pt idx="108">
                  <c:v>84202.93540698073</c:v>
                </c:pt>
                <c:pt idx="109">
                  <c:v>83762.011176657252</c:v>
                </c:pt>
                <c:pt idx="110">
                  <c:v>84008.970966456036</c:v>
                </c:pt>
                <c:pt idx="111">
                  <c:v>83570.405346234271</c:v>
                </c:pt>
                <c:pt idx="112">
                  <c:v>83799.910891783147</c:v>
                </c:pt>
                <c:pt idx="113">
                  <c:v>85149.0270107752</c:v>
                </c:pt>
                <c:pt idx="114">
                  <c:v>85955.905001833395</c:v>
                </c:pt>
              </c:numCache>
              <c:extLst/>
            </c:numRef>
          </c:val>
          <c:smooth val="0"/>
          <c:extLst>
            <c:ext xmlns:c16="http://schemas.microsoft.com/office/drawing/2014/chart" uri="{C3380CC4-5D6E-409C-BE32-E72D297353CC}">
              <c16:uniqueId val="{00000001-A455-4EC0-89D8-1D987986D6E6}"/>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0.05825</cdr:y>
    </cdr:from>
    <cdr:to>
      <cdr:x>0.03879</cdr:x>
      <cdr:y>0.94176</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55617"/>
          <a:ext cx="355065" cy="539429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8.8.2025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8.8.2025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8.8.2025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8.8.2025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8.8.2025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8.8.2025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8.8.2025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8.8.2025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8.8.2025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8.8.2025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8.8.2025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8.8.2025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8.8.2025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8.8.2025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8.8.2025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8.8.2025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8.8.2025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8.8.2025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8.8.2025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8.8.2025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8.8.2025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8.8.2025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8.8.2025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8.8.2025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8.8.2025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8.8.2025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8.8.2025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8.8.2025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8.8.2025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8.8.2025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8.8.2025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8.8.2025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8.8.2025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8.8.2025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8.8.2025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8.8.2025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8.8.2025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8.8.2025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8.8.2025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8.8.2025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8.8.2025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8.8.2025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8.8.2025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8.8.2025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8.8.2025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8.8.2025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8.8.2025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8.8.2025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8.8.2025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8.8.2025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8.8.2025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8.8.2025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8.8.2025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8.8.2025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8.8.2025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8.8.2025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8.8.2025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8.8.2025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2.sv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8.8.2025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8.8.2025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31.7.2025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3978738579"/>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169069380"/>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951242667"/>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154541461"/>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2890840795"/>
              </p:ext>
            </p:extLst>
          </p:nvPr>
        </p:nvGraphicFramePr>
        <p:xfrm>
          <a:off x="841375" y="1978025"/>
          <a:ext cx="8132763" cy="4519613"/>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8025"/>
                        <a:ext cx="8132763" cy="45196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321571996"/>
              </p:ext>
            </p:extLst>
          </p:nvPr>
        </p:nvGraphicFramePr>
        <p:xfrm>
          <a:off x="635000" y="1958975"/>
          <a:ext cx="8032750" cy="4538663"/>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5000" y="1958975"/>
                        <a:ext cx="8032750" cy="45386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1229819503"/>
              </p:ext>
            </p:extLst>
          </p:nvPr>
        </p:nvGraphicFramePr>
        <p:xfrm>
          <a:off x="736600" y="1563688"/>
          <a:ext cx="8855075"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6600" y="1563688"/>
                        <a:ext cx="8855075"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3124572998"/>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232312026"/>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647914257"/>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1222966995"/>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2754987560"/>
              </p:ext>
            </p:extLst>
          </p:nvPr>
        </p:nvGraphicFramePr>
        <p:xfrm>
          <a:off x="709613"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9613"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243943707"/>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043210216"/>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a:t>Rahastopääoma suomalaisissa sijoitusrahastoissa</a:t>
            </a:r>
            <a:endParaRPr lang="en-US" dirty="0"/>
          </a:p>
        </p:txBody>
      </p:sp>
      <p:sp>
        <p:nvSpPr>
          <p:cNvPr id="35" name="Date Placeholder 3">
            <a:extLst>
              <a:ext uri="{FF2B5EF4-FFF2-40B4-BE49-F238E27FC236}">
                <a16:creationId xmlns:a16="http://schemas.microsoft.com/office/drawing/2014/main" id="{C3F42488-2A3D-07A5-75CC-BD4A5B28591E}"/>
              </a:ext>
            </a:extLst>
          </p:cNvPr>
          <p:cNvSpPr>
            <a:spLocks noGrp="1"/>
          </p:cNvSpPr>
          <p:nvPr>
            <p:ph type="dt" sz="half" idx="10"/>
          </p:nvPr>
        </p:nvSpPr>
        <p:spPr>
          <a:xfrm>
            <a:off x="424330" y="6356350"/>
            <a:ext cx="2743200" cy="365125"/>
          </a:xfrm>
        </p:spPr>
        <p:txBody>
          <a:bodyPr/>
          <a:lstStyle/>
          <a:p>
            <a:pPr>
              <a:spcAft>
                <a:spcPts val="600"/>
              </a:spcAft>
            </a:pPr>
            <a:fld id="{431D7033-F033-4452-9DF6-4F1D75D17A7E}" type="datetime1">
              <a:rPr lang="fi-FI"/>
              <a:pPr>
                <a:spcAft>
                  <a:spcPts val="600"/>
                </a:spcAft>
              </a:pPr>
              <a:t>8.8.2025</a:t>
            </a:fld>
            <a:endParaRPr lang="en-US"/>
          </a:p>
        </p:txBody>
      </p:sp>
      <p:sp>
        <p:nvSpPr>
          <p:cNvPr id="36" name="Footer Placeholder 4">
            <a:extLst>
              <a:ext uri="{FF2B5EF4-FFF2-40B4-BE49-F238E27FC236}">
                <a16:creationId xmlns:a16="http://schemas.microsoft.com/office/drawing/2014/main" id="{8936D7F3-16D2-F7E7-41F0-94510FDEBF05}"/>
              </a:ext>
            </a:extLst>
          </p:cNvPr>
          <p:cNvSpPr>
            <a:spLocks noGrp="1"/>
          </p:cNvSpPr>
          <p:nvPr>
            <p:ph type="ftr" sz="quarter" idx="11"/>
          </p:nvPr>
        </p:nvSpPr>
        <p:spPr>
          <a:xfrm>
            <a:off x="4038600" y="6356349"/>
            <a:ext cx="4114800" cy="365125"/>
          </a:xfrm>
        </p:spPr>
        <p:txBody>
          <a:bodyPr/>
          <a:lstStyle/>
          <a:p>
            <a:endParaRPr lang="en-US"/>
          </a:p>
        </p:txBody>
      </p:sp>
      <p:sp>
        <p:nvSpPr>
          <p:cNvPr id="37" name="Slide Number Placeholder 5">
            <a:extLst>
              <a:ext uri="{FF2B5EF4-FFF2-40B4-BE49-F238E27FC236}">
                <a16:creationId xmlns:a16="http://schemas.microsoft.com/office/drawing/2014/main" id="{CA8B4E84-85EA-1725-4C17-AF6E56E770AC}"/>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3</a:t>
            </a:fld>
            <a:endParaRPr lang="en-US"/>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15634096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8" name="Date Placeholder 3">
            <a:extLst>
              <a:ext uri="{FF2B5EF4-FFF2-40B4-BE49-F238E27FC236}">
                <a16:creationId xmlns:a16="http://schemas.microsoft.com/office/drawing/2014/main" id="{60DC989E-1402-FC56-1C68-7AB0D73C34D7}"/>
              </a:ext>
            </a:extLst>
          </p:cNvPr>
          <p:cNvSpPr>
            <a:spLocks noGrp="1"/>
          </p:cNvSpPr>
          <p:nvPr>
            <p:ph type="dt" sz="half" idx="10"/>
          </p:nvPr>
        </p:nvSpPr>
        <p:spPr>
          <a:xfrm>
            <a:off x="424330" y="6356350"/>
            <a:ext cx="2743200" cy="365125"/>
          </a:xfrm>
        </p:spPr>
        <p:txBody>
          <a:bodyPr/>
          <a:lstStyle/>
          <a:p>
            <a:pPr>
              <a:spcAft>
                <a:spcPts val="600"/>
              </a:spcAft>
            </a:pPr>
            <a:fld id="{C8A0BD09-D98C-4670-A966-F4F659EFDA09}" type="datetime1">
              <a:rPr lang="fi-FI"/>
              <a:pPr>
                <a:spcAft>
                  <a:spcPts val="600"/>
                </a:spcAft>
              </a:pPr>
              <a:t>8.8.2025</a:t>
            </a:fld>
            <a:endParaRPr lang="en-US"/>
          </a:p>
        </p:txBody>
      </p:sp>
      <p:sp>
        <p:nvSpPr>
          <p:cNvPr id="10" name="Footer Placeholder 4">
            <a:extLst>
              <a:ext uri="{FF2B5EF4-FFF2-40B4-BE49-F238E27FC236}">
                <a16:creationId xmlns:a16="http://schemas.microsoft.com/office/drawing/2014/main" id="{733A11A5-760A-8C59-08E0-DD5D8C9BC046}"/>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83EB2BBB-4988-BC85-1D4C-F4304FB399AB}"/>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4</a:t>
            </a:fld>
            <a:endParaRPr lang="en-US"/>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125107240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837AE5DC-7A30-7868-627D-E6724C219433}"/>
              </a:ext>
            </a:extLst>
          </p:cNvPr>
          <p:cNvSpPr>
            <a:spLocks noGrp="1"/>
          </p:cNvSpPr>
          <p:nvPr>
            <p:ph type="dt" sz="half" idx="10"/>
          </p:nvPr>
        </p:nvSpPr>
        <p:spPr>
          <a:xfrm>
            <a:off x="424330" y="6356350"/>
            <a:ext cx="2743200" cy="365125"/>
          </a:xfrm>
        </p:spPr>
        <p:txBody>
          <a:bodyPr/>
          <a:lstStyle/>
          <a:p>
            <a:pPr>
              <a:spcAft>
                <a:spcPts val="600"/>
              </a:spcAft>
            </a:pPr>
            <a:fld id="{5A1BC12B-141C-4BA1-BF28-3BD762498023}" type="datetime1">
              <a:rPr lang="fi-FI"/>
              <a:pPr>
                <a:spcAft>
                  <a:spcPts val="600"/>
                </a:spcAft>
              </a:pPr>
              <a:t>8.8.2025</a:t>
            </a:fld>
            <a:endParaRPr lang="en-US"/>
          </a:p>
        </p:txBody>
      </p:sp>
      <p:sp>
        <p:nvSpPr>
          <p:cNvPr id="10" name="Footer Placeholder 4">
            <a:extLst>
              <a:ext uri="{FF2B5EF4-FFF2-40B4-BE49-F238E27FC236}">
                <a16:creationId xmlns:a16="http://schemas.microsoft.com/office/drawing/2014/main" id="{CAED1743-EFF7-747C-0F0C-687FA6299334}"/>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CA24450C-D4A9-31A7-ADC0-46F9AEF26EE5}"/>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5</a:t>
            </a:fld>
            <a:endParaRPr lang="en-US"/>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280076180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C186D3F0-EDAF-836A-7C8A-240630970213}"/>
              </a:ext>
            </a:extLst>
          </p:cNvPr>
          <p:cNvSpPr>
            <a:spLocks noGrp="1"/>
          </p:cNvSpPr>
          <p:nvPr>
            <p:ph type="dt" sz="half" idx="10"/>
          </p:nvPr>
        </p:nvSpPr>
        <p:spPr>
          <a:xfrm>
            <a:off x="424330" y="6356350"/>
            <a:ext cx="2743200" cy="365125"/>
          </a:xfrm>
        </p:spPr>
        <p:txBody>
          <a:bodyPr/>
          <a:lstStyle/>
          <a:p>
            <a:pPr>
              <a:spcAft>
                <a:spcPts val="600"/>
              </a:spcAft>
            </a:pPr>
            <a:fld id="{B4AC868E-FD92-4C1C-BC44-1BE6FB14B0D9}" type="datetime1">
              <a:rPr lang="fi-FI"/>
              <a:pPr>
                <a:spcAft>
                  <a:spcPts val="600"/>
                </a:spcAft>
              </a:pPr>
              <a:t>8.8.2025</a:t>
            </a:fld>
            <a:endParaRPr lang="en-US"/>
          </a:p>
        </p:txBody>
      </p:sp>
      <p:sp>
        <p:nvSpPr>
          <p:cNvPr id="10" name="Footer Placeholder 4">
            <a:extLst>
              <a:ext uri="{FF2B5EF4-FFF2-40B4-BE49-F238E27FC236}">
                <a16:creationId xmlns:a16="http://schemas.microsoft.com/office/drawing/2014/main" id="{5237374A-4EAE-D225-5B76-2AD43C5025F5}"/>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995A63A4-F24A-8A93-CA95-D83CEC0BC35D}"/>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6</a:t>
            </a:fld>
            <a:endParaRPr lang="en-US"/>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3747349405"/>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091FF465-9C13-990B-33B3-E8FD1E335A0B}"/>
              </a:ext>
            </a:extLst>
          </p:cNvPr>
          <p:cNvSpPr>
            <a:spLocks noGrp="1"/>
          </p:cNvSpPr>
          <p:nvPr>
            <p:ph type="dt" sz="half" idx="10"/>
          </p:nvPr>
        </p:nvSpPr>
        <p:spPr>
          <a:xfrm>
            <a:off x="424330" y="6356350"/>
            <a:ext cx="2743200" cy="365125"/>
          </a:xfrm>
        </p:spPr>
        <p:txBody>
          <a:bodyPr/>
          <a:lstStyle/>
          <a:p>
            <a:pPr>
              <a:spcAft>
                <a:spcPts val="600"/>
              </a:spcAft>
            </a:pPr>
            <a:fld id="{16FE2292-2052-44D6-BE87-446C8E46A01C}" type="datetime1">
              <a:rPr lang="fi-FI"/>
              <a:pPr>
                <a:spcAft>
                  <a:spcPts val="600"/>
                </a:spcAft>
              </a:pPr>
              <a:t>8.8.2025</a:t>
            </a:fld>
            <a:endParaRPr lang="en-US"/>
          </a:p>
        </p:txBody>
      </p:sp>
      <p:sp>
        <p:nvSpPr>
          <p:cNvPr id="10" name="Footer Placeholder 4">
            <a:extLst>
              <a:ext uri="{FF2B5EF4-FFF2-40B4-BE49-F238E27FC236}">
                <a16:creationId xmlns:a16="http://schemas.microsoft.com/office/drawing/2014/main" id="{E5B0F29A-8509-68BF-F093-C45541A50E47}"/>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A748DDB8-5EA9-59BA-02F9-E31200E74BAA}"/>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7</a:t>
            </a:fld>
            <a:endParaRPr lang="en-US"/>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2115726000"/>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sp>
        <p:nvSpPr>
          <p:cNvPr id="8" name="Date Placeholder 3">
            <a:extLst>
              <a:ext uri="{FF2B5EF4-FFF2-40B4-BE49-F238E27FC236}">
                <a16:creationId xmlns:a16="http://schemas.microsoft.com/office/drawing/2014/main" id="{D4FD61C1-E127-9100-CB13-DD23A7FB49EE}"/>
              </a:ext>
            </a:extLst>
          </p:cNvPr>
          <p:cNvSpPr>
            <a:spLocks noGrp="1"/>
          </p:cNvSpPr>
          <p:nvPr>
            <p:ph type="dt" sz="half" idx="10"/>
          </p:nvPr>
        </p:nvSpPr>
        <p:spPr>
          <a:xfrm>
            <a:off x="424330" y="6356350"/>
            <a:ext cx="2743200" cy="365125"/>
          </a:xfrm>
        </p:spPr>
        <p:txBody>
          <a:bodyPr/>
          <a:lstStyle/>
          <a:p>
            <a:pPr>
              <a:spcAft>
                <a:spcPts val="600"/>
              </a:spcAft>
            </a:pPr>
            <a:fld id="{4795BBC9-FC9C-4B4D-8835-2D5464A505D8}" type="datetime1">
              <a:rPr lang="fi-FI"/>
              <a:pPr>
                <a:spcAft>
                  <a:spcPts val="600"/>
                </a:spcAft>
              </a:pPr>
              <a:t>8.8.2025</a:t>
            </a:fld>
            <a:endParaRPr lang="en-US"/>
          </a:p>
        </p:txBody>
      </p:sp>
      <p:sp>
        <p:nvSpPr>
          <p:cNvPr id="10" name="Footer Placeholder 4">
            <a:extLst>
              <a:ext uri="{FF2B5EF4-FFF2-40B4-BE49-F238E27FC236}">
                <a16:creationId xmlns:a16="http://schemas.microsoft.com/office/drawing/2014/main" id="{8CAB6EA3-2475-D26D-8C50-15997716E015}"/>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A5014FB7-E35B-0931-4561-0500B86F2544}"/>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8</a:t>
            </a:fld>
            <a:endParaRPr lang="en-US"/>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2250551599"/>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9" name="Date Placeholder 3">
            <a:extLst>
              <a:ext uri="{FF2B5EF4-FFF2-40B4-BE49-F238E27FC236}">
                <a16:creationId xmlns:a16="http://schemas.microsoft.com/office/drawing/2014/main" id="{F506FD67-50F2-E23A-A919-07328452B944}"/>
              </a:ext>
            </a:extLst>
          </p:cNvPr>
          <p:cNvSpPr>
            <a:spLocks noGrp="1"/>
          </p:cNvSpPr>
          <p:nvPr>
            <p:ph type="dt" sz="half" idx="10"/>
          </p:nvPr>
        </p:nvSpPr>
        <p:spPr>
          <a:xfrm>
            <a:off x="424330" y="6356350"/>
            <a:ext cx="2743200" cy="365125"/>
          </a:xfrm>
        </p:spPr>
        <p:txBody>
          <a:bodyPr/>
          <a:lstStyle/>
          <a:p>
            <a:pPr>
              <a:spcAft>
                <a:spcPts val="600"/>
              </a:spcAft>
            </a:pPr>
            <a:fld id="{80CE2368-21AF-4279-A8CD-B47254603607}" type="datetime1">
              <a:rPr lang="fi-FI"/>
              <a:pPr>
                <a:spcAft>
                  <a:spcPts val="600"/>
                </a:spcAft>
              </a:pPr>
              <a:t>8.8.2025</a:t>
            </a:fld>
            <a:endParaRPr lang="en-US"/>
          </a:p>
        </p:txBody>
      </p:sp>
      <p:sp>
        <p:nvSpPr>
          <p:cNvPr id="11" name="Footer Placeholder 4">
            <a:extLst>
              <a:ext uri="{FF2B5EF4-FFF2-40B4-BE49-F238E27FC236}">
                <a16:creationId xmlns:a16="http://schemas.microsoft.com/office/drawing/2014/main" id="{0441E322-E0CC-C442-E1AC-11A51F823BCC}"/>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B43DCA42-8349-DCBA-C495-F23A2C1C4AF2}"/>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9</a:t>
            </a:fld>
            <a:endParaRPr lang="en-US"/>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1923627023"/>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2.xml><?xml version="1.0" encoding="utf-8"?>
<ds:datastoreItem xmlns:ds="http://schemas.openxmlformats.org/officeDocument/2006/customXml" ds:itemID="{DA81A9CB-7C47-4A8C-8F93-B323784C7640}">
  <ds:schemaRefs>
    <ds:schemaRef ds:uri="http://schemas.microsoft.com/office/2006/metadata/properties"/>
    <ds:schemaRef ds:uri="http://schemas.microsoft.com/office/infopath/2007/PartnerControls"/>
    <ds:schemaRef ds:uri="3d6a9306-9ca7-4ef4-bdc0-1874c06cbe8c"/>
    <ds:schemaRef ds:uri="7fe4ae3e-08bf-47c0-b07e-ef06d30b885f"/>
    <ds:schemaRef ds:uri="6cc215e8-562e-4afe-85c5-8c3fb3eae9be"/>
  </ds:schemaRefs>
</ds:datastoreItem>
</file>

<file path=customXml/itemProps3.xml><?xml version="1.0" encoding="utf-8"?>
<ds:datastoreItem xmlns:ds="http://schemas.openxmlformats.org/officeDocument/2006/customXml" ds:itemID="{2F1E9BF2-0EE1-4759-ABE8-79640877C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FA2025_FI</Template>
  <TotalTime>43</TotalTime>
  <Words>827</Words>
  <Application>Microsoft Office PowerPoint</Application>
  <PresentationFormat>Laajakuva</PresentationFormat>
  <Paragraphs>72</Paragraphs>
  <Slides>26</Slides>
  <Notes>0</Notes>
  <HiddenSlides>0</HiddenSlides>
  <MMClips>0</MMClips>
  <ScaleCrop>false</ScaleCrop>
  <HeadingPairs>
    <vt:vector size="8" baseType="variant">
      <vt:variant>
        <vt:lpstr>Käytetyt fontit</vt:lpstr>
      </vt:variant>
      <vt:variant>
        <vt:i4>8</vt:i4>
      </vt:variant>
      <vt:variant>
        <vt:lpstr>Teema</vt:lpstr>
      </vt:variant>
      <vt:variant>
        <vt:i4>2</vt:i4>
      </vt:variant>
      <vt:variant>
        <vt:lpstr>Upotetut OLE-palvelimet</vt:lpstr>
      </vt:variant>
      <vt:variant>
        <vt:i4>1</vt:i4>
      </vt:variant>
      <vt:variant>
        <vt:lpstr>Dian otsikot</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Virolainen Antti</cp:lastModifiedBy>
  <cp:revision>2</cp:revision>
  <dcterms:created xsi:type="dcterms:W3CDTF">2025-05-08T12:52:59Z</dcterms:created>
  <dcterms:modified xsi:type="dcterms:W3CDTF">2025-08-08T11:01:57Z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