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8"/>
  </p:notesMasterIdLst>
  <p:handoutMasterIdLst>
    <p:handoutMasterId r:id="rId9"/>
  </p:handoutMasterIdLst>
  <p:sldIdLst>
    <p:sldId id="358" r:id="rId6"/>
    <p:sldId id="354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026" autoAdjust="0"/>
  </p:normalViewPr>
  <p:slideViewPr>
    <p:cSldViewPr snapToGrid="0">
      <p:cViewPr varScale="1">
        <p:scale>
          <a:sx n="92" d="100"/>
          <a:sy n="92" d="100"/>
        </p:scale>
        <p:origin x="28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pilainen Satu" userId="cf553101-4808-4ae1-bda5-9de03ec1f30a" providerId="ADAL" clId="{52B3CF3F-6B31-4CE6-BF36-E6E7BDE5B59D}"/>
    <pc:docChg chg="modSld">
      <pc:chgData name="Urpilainen Satu" userId="cf553101-4808-4ae1-bda5-9de03ec1f30a" providerId="ADAL" clId="{52B3CF3F-6B31-4CE6-BF36-E6E7BDE5B59D}" dt="2025-09-19T06:12:12.533" v="3" actId="27918"/>
      <pc:docMkLst>
        <pc:docMk/>
      </pc:docMkLst>
      <pc:sldChg chg="mod">
        <pc:chgData name="Urpilainen Satu" userId="cf553101-4808-4ae1-bda5-9de03ec1f30a" providerId="ADAL" clId="{52B3CF3F-6B31-4CE6-BF36-E6E7BDE5B59D}" dt="2025-09-19T06:11:49.812" v="1" actId="27918"/>
        <pc:sldMkLst>
          <pc:docMk/>
          <pc:sldMk cId="2810263359" sldId="354"/>
        </pc:sldMkLst>
      </pc:sldChg>
      <pc:sldChg chg="mod">
        <pc:chgData name="Urpilainen Satu" userId="cf553101-4808-4ae1-bda5-9de03ec1f30a" providerId="ADAL" clId="{52B3CF3F-6B31-4CE6-BF36-E6E7BDE5B59D}" dt="2025-09-19T06:12:12.533" v="3" actId="27918"/>
        <pc:sldMkLst>
          <pc:docMk/>
          <pc:sldMk cId="2949369949" sldId="3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4395374491232E-2"/>
          <c:y val="4.4534091983253594E-2"/>
          <c:w val="0.7956520788162349"/>
          <c:h val="0.8480677499585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09E-8BD4-BADA521156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9-409E-8BD4-BADA521156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9-409E-8BD4-BADA521156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9-409E-8BD4-BADA521156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89-409E-8BD4-BADA521156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89-409E-8BD4-BADA521156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89-409E-8BD4-BADA521156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89-409E-8BD4-BADA521156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89-409E-8BD4-BADA52115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37082</c:v>
                </c:pt>
                <c:pt idx="1">
                  <c:v>42399</c:v>
                </c:pt>
                <c:pt idx="2">
                  <c:v>36680</c:v>
                </c:pt>
                <c:pt idx="3">
                  <c:v>36345</c:v>
                </c:pt>
                <c:pt idx="4">
                  <c:v>33568</c:v>
                </c:pt>
                <c:pt idx="5">
                  <c:v>32186</c:v>
                </c:pt>
                <c:pt idx="6">
                  <c:v>34846</c:v>
                </c:pt>
                <c:pt idx="7">
                  <c:v>28081</c:v>
                </c:pt>
                <c:pt idx="8">
                  <c:v>31671</c:v>
                </c:pt>
                <c:pt idx="9">
                  <c:v>37635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89-409E-8BD4-BADA521156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89-409E-8BD4-BADA521156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89-409E-8BD4-BADA521156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89-409E-8BD4-BADA521156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89-409E-8BD4-BADA521156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89-409E-8BD4-BADA521156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89-409E-8BD4-BADA521156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89-409E-8BD4-BADA521156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89-409E-8BD4-BADA521156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89-409E-8BD4-BADA52115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37466</c:v>
                </c:pt>
                <c:pt idx="1">
                  <c:v>31135</c:v>
                </c:pt>
                <c:pt idx="2">
                  <c:v>28781</c:v>
                </c:pt>
                <c:pt idx="3">
                  <c:v>27623</c:v>
                </c:pt>
                <c:pt idx="4">
                  <c:v>27566</c:v>
                </c:pt>
                <c:pt idx="5">
                  <c:v>25604</c:v>
                </c:pt>
                <c:pt idx="6">
                  <c:v>21436</c:v>
                </c:pt>
                <c:pt idx="7">
                  <c:v>22054</c:v>
                </c:pt>
                <c:pt idx="8">
                  <c:v>22234</c:v>
                </c:pt>
                <c:pt idx="9">
                  <c:v>21141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C89-409E-8BD4-BADA521156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89-409E-8BD4-BADA521156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89-409E-8BD4-BADA521156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89-409E-8BD4-BADA521156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89-409E-8BD4-BADA521156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89-409E-8BD4-BADA521156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89-409E-8BD4-BADA521156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89-409E-8BD4-BADA521156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C89-409E-8BD4-BADA521156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89-409E-8BD4-BADA52115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7176</c:v>
                </c:pt>
                <c:pt idx="1">
                  <c:v>7573</c:v>
                </c:pt>
                <c:pt idx="2">
                  <c:v>6642</c:v>
                </c:pt>
                <c:pt idx="3">
                  <c:v>6934</c:v>
                </c:pt>
                <c:pt idx="4">
                  <c:v>6856</c:v>
                </c:pt>
                <c:pt idx="5">
                  <c:v>6457</c:v>
                </c:pt>
                <c:pt idx="6">
                  <c:v>6133</c:v>
                </c:pt>
                <c:pt idx="7">
                  <c:v>5418</c:v>
                </c:pt>
                <c:pt idx="8">
                  <c:v>5901</c:v>
                </c:pt>
                <c:pt idx="9">
                  <c:v>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89-409E-8BD4-BADA52115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5048"/>
        <c:axId val="566428576"/>
      </c:lineChart>
      <c:catAx>
        <c:axId val="5664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5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8576"/>
        <c:crosses val="autoZero"/>
        <c:auto val="1"/>
        <c:lblAlgn val="ctr"/>
        <c:lblOffset val="100"/>
        <c:noMultiLvlLbl val="0"/>
      </c:catAx>
      <c:valAx>
        <c:axId val="566428576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1000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9-4D52-882A-31E5747D5D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9-4D52-882A-31E5747D5D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9-4D52-882A-31E5747D5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9-4D52-882A-31E5747D5D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09-4D52-882A-31E5747D5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9-4D52-882A-31E5747D5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09-4D52-882A-31E5747D5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09-4D52-882A-31E5747D5D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09-4D52-882A-31E5747D5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164</c:v>
                </c:pt>
                <c:pt idx="1">
                  <c:v>159</c:v>
                </c:pt>
                <c:pt idx="2">
                  <c:v>174</c:v>
                </c:pt>
                <c:pt idx="3">
                  <c:v>212</c:v>
                </c:pt>
                <c:pt idx="4">
                  <c:v>220</c:v>
                </c:pt>
                <c:pt idx="5">
                  <c:v>191</c:v>
                </c:pt>
                <c:pt idx="6">
                  <c:v>168</c:v>
                </c:pt>
                <c:pt idx="7">
                  <c:v>183</c:v>
                </c:pt>
                <c:pt idx="8">
                  <c:v>201</c:v>
                </c:pt>
                <c:pt idx="9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B09-4D52-882A-31E5747D5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9-4D52-882A-31E5747D5D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09-4D52-882A-31E5747D5D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09-4D52-882A-31E5747D5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09-4D52-882A-31E5747D5D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09-4D52-882A-31E5747D5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09-4D52-882A-31E5747D5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09-4D52-882A-31E5747D5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09-4D52-882A-31E5747D5D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09-4D52-882A-31E5747D5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145</c:v>
                </c:pt>
                <c:pt idx="1">
                  <c:v>174</c:v>
                </c:pt>
                <c:pt idx="2">
                  <c:v>165</c:v>
                </c:pt>
                <c:pt idx="3">
                  <c:v>160</c:v>
                </c:pt>
                <c:pt idx="4">
                  <c:v>188</c:v>
                </c:pt>
                <c:pt idx="5">
                  <c:v>165</c:v>
                </c:pt>
                <c:pt idx="6">
                  <c:v>171</c:v>
                </c:pt>
                <c:pt idx="7">
                  <c:v>157</c:v>
                </c:pt>
                <c:pt idx="8">
                  <c:v>163</c:v>
                </c:pt>
                <c:pt idx="9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B09-4D52-882A-31E5747D5D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09-4D52-882A-31E5747D5D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09-4D52-882A-31E5747D5D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09-4D52-882A-31E5747D5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B09-4D52-882A-31E5747D5D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09-4D52-882A-31E5747D5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B09-4D52-882A-31E5747D5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B09-4D52-882A-31E5747D5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B09-4D52-882A-31E5747D5D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B09-4D52-882A-31E5747D5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33</c:v>
                </c:pt>
                <c:pt idx="1">
                  <c:v>32</c:v>
                </c:pt>
                <c:pt idx="2">
                  <c:v>28</c:v>
                </c:pt>
                <c:pt idx="3">
                  <c:v>24</c:v>
                </c:pt>
                <c:pt idx="4">
                  <c:v>26</c:v>
                </c:pt>
                <c:pt idx="5">
                  <c:v>25</c:v>
                </c:pt>
                <c:pt idx="6">
                  <c:v>22</c:v>
                </c:pt>
                <c:pt idx="7">
                  <c:v>22</c:v>
                </c:pt>
                <c:pt idx="8">
                  <c:v>25</c:v>
                </c:pt>
                <c:pt idx="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B09-4D52-882A-31E5747D5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6616"/>
        <c:axId val="566425048"/>
      </c:lineChart>
      <c:catAx>
        <c:axId val="5664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5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auto val="1"/>
        <c:lblAlgn val="ctr"/>
        <c:lblOffset val="100"/>
        <c:noMultiLvlLbl val="0"/>
      </c:catAx>
      <c:valAx>
        <c:axId val="5664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Milj.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19.9.2025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19.9.2025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19.9.2025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DBE07-6D06-6959-D4FA-C75EE560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BF4748A-AA40-8667-5942-2EC59F8041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18514E1-F3B7-E413-2235-DA92C0C3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Palo-, murto- ja vuotovahingot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DD6883-E55D-F232-A247-6ECB7552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03E914-5B58-9180-F23E-FB73A497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2954B6-FFA3-9503-92FF-DF76FBBE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D684268-DA11-A454-C74B-62F4CAD9C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006755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36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5E85-C10A-F071-BD31-7388A182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2E21299-7AEB-DF21-0DA3-052E1A440F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459C4BE-EBC8-1FF6-405A-4A74A125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kern="0">
                <a:cs typeface="Arial" panose="020B0604020202020204" pitchFamily="34" charset="0"/>
              </a:rPr>
              <a:t>Palo-, vuoto- ja murtovahinkokorvaukset</a:t>
            </a:r>
            <a:endParaRPr lang="fi-FI" b="1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980262-F7A5-3FFE-EEFB-CF8A212C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3A90BB-F3C3-132D-053E-6AEF3090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C51A4E-96C9-80C2-B5F4-8DB7781B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8A9F93C-4731-A037-70C9-1B8FAD1BF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036729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263359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1A0CB-E6BB-4526-8563-F92B0D3C9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2</TotalTime>
  <Words>21</Words>
  <Application>Microsoft Office PowerPoint</Application>
  <PresentationFormat>Laajakuva</PresentationFormat>
  <Paragraphs>10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Palo-, murto- ja vuotovahingot</vt:lpstr>
      <vt:lpstr>Palo-, vuoto- ja murtovahinkokorvaukset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1</cp:revision>
  <dcterms:created xsi:type="dcterms:W3CDTF">2025-09-19T06:09:44Z</dcterms:created>
  <dcterms:modified xsi:type="dcterms:W3CDTF">2025-09-19T06:12:19Z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