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7"/>
  </p:notesMasterIdLst>
  <p:handoutMasterIdLst>
    <p:handoutMasterId r:id="rId8"/>
  </p:handoutMasterIdLst>
  <p:sldIdLst>
    <p:sldId id="264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4985" autoAdjust="0"/>
  </p:normalViewPr>
  <p:slideViewPr>
    <p:cSldViewPr snapToGrid="0">
      <p:cViewPr varScale="1">
        <p:scale>
          <a:sx n="41" d="100"/>
          <a:sy n="41" d="100"/>
        </p:scale>
        <p:origin x="3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pilainen Satu" userId="cf553101-4808-4ae1-bda5-9de03ec1f30a" providerId="ADAL" clId="{52B3CF3F-6B31-4CE6-BF36-E6E7BDE5B59D}"/>
    <pc:docChg chg="delSld">
      <pc:chgData name="Urpilainen Satu" userId="cf553101-4808-4ae1-bda5-9de03ec1f30a" providerId="ADAL" clId="{52B3CF3F-6B31-4CE6-BF36-E6E7BDE5B59D}" dt="2026-04-24T08:16:03.761" v="0" actId="2696"/>
      <pc:docMkLst>
        <pc:docMk/>
      </pc:docMkLst>
      <pc:sldChg chg="del">
        <pc:chgData name="Urpilainen Satu" userId="cf553101-4808-4ae1-bda5-9de03ec1f30a" providerId="ADAL" clId="{52B3CF3F-6B31-4CE6-BF36-E6E7BDE5B59D}" dt="2026-04-24T08:16:03.761" v="0" actId="2696"/>
        <pc:sldMkLst>
          <pc:docMk/>
          <pc:sldMk cId="1829489406" sldId="258"/>
        </pc:sldMkLst>
      </pc:sldChg>
      <pc:sldChg chg="del">
        <pc:chgData name="Urpilainen Satu" userId="cf553101-4808-4ae1-bda5-9de03ec1f30a" providerId="ADAL" clId="{52B3CF3F-6B31-4CE6-BF36-E6E7BDE5B59D}" dt="2026-04-24T08:16:03.761" v="0" actId="2696"/>
        <pc:sldMkLst>
          <pc:docMk/>
          <pc:sldMk cId="3198697274" sldId="25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04492373235954"/>
          <c:y val="4.7761200097982126E-2"/>
          <c:w val="0.62705256951576704"/>
          <c:h val="0.780044122445121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Poliisin tietoon tulleet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14">
                  <c:v>18359</c:v>
                </c:pt>
                <c:pt idx="15">
                  <c:v>18331</c:v>
                </c:pt>
                <c:pt idx="16">
                  <c:v>19994</c:v>
                </c:pt>
                <c:pt idx="17">
                  <c:v>18483</c:v>
                </c:pt>
                <c:pt idx="18">
                  <c:v>21133</c:v>
                </c:pt>
                <c:pt idx="19">
                  <c:v>18468</c:v>
                </c:pt>
                <c:pt idx="20">
                  <c:v>22830</c:v>
                </c:pt>
                <c:pt idx="21">
                  <c:v>20439</c:v>
                </c:pt>
                <c:pt idx="22">
                  <c:v>19404</c:v>
                </c:pt>
                <c:pt idx="23">
                  <c:v>19608</c:v>
                </c:pt>
                <c:pt idx="24">
                  <c:v>20700</c:v>
                </c:pt>
                <c:pt idx="25">
                  <c:v>23571</c:v>
                </c:pt>
                <c:pt idx="26">
                  <c:v>21630</c:v>
                </c:pt>
                <c:pt idx="27">
                  <c:v>17253</c:v>
                </c:pt>
                <c:pt idx="28">
                  <c:v>16840</c:v>
                </c:pt>
                <c:pt idx="29">
                  <c:v>16364</c:v>
                </c:pt>
                <c:pt idx="30">
                  <c:v>17100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C-477E-B316-EBF1E0745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Kappalemäärä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15500</c:v>
                </c:pt>
                <c:pt idx="1">
                  <c:v>15000</c:v>
                </c:pt>
                <c:pt idx="2">
                  <c:v>15000</c:v>
                </c:pt>
                <c:pt idx="3">
                  <c:v>11000</c:v>
                </c:pt>
                <c:pt idx="4">
                  <c:v>11000</c:v>
                </c:pt>
                <c:pt idx="5">
                  <c:v>10800</c:v>
                </c:pt>
                <c:pt idx="6">
                  <c:v>10000</c:v>
                </c:pt>
                <c:pt idx="7">
                  <c:v>10007</c:v>
                </c:pt>
                <c:pt idx="8">
                  <c:v>8526</c:v>
                </c:pt>
                <c:pt idx="9">
                  <c:v>9280</c:v>
                </c:pt>
                <c:pt idx="10">
                  <c:v>8238</c:v>
                </c:pt>
                <c:pt idx="11">
                  <c:v>8028</c:v>
                </c:pt>
                <c:pt idx="12">
                  <c:v>7709</c:v>
                </c:pt>
                <c:pt idx="13">
                  <c:v>8265</c:v>
                </c:pt>
                <c:pt idx="14">
                  <c:v>9603</c:v>
                </c:pt>
                <c:pt idx="15">
                  <c:v>10266</c:v>
                </c:pt>
                <c:pt idx="16">
                  <c:v>12092</c:v>
                </c:pt>
                <c:pt idx="17">
                  <c:v>11111</c:v>
                </c:pt>
                <c:pt idx="18">
                  <c:v>16262</c:v>
                </c:pt>
                <c:pt idx="19">
                  <c:v>17185</c:v>
                </c:pt>
                <c:pt idx="20">
                  <c:v>18395</c:v>
                </c:pt>
                <c:pt idx="21">
                  <c:v>17798</c:v>
                </c:pt>
                <c:pt idx="22">
                  <c:v>17672</c:v>
                </c:pt>
                <c:pt idx="23">
                  <c:v>16854</c:v>
                </c:pt>
                <c:pt idx="24">
                  <c:v>17649</c:v>
                </c:pt>
                <c:pt idx="25">
                  <c:v>20907</c:v>
                </c:pt>
                <c:pt idx="26">
                  <c:v>18077</c:v>
                </c:pt>
                <c:pt idx="27">
                  <c:v>15068</c:v>
                </c:pt>
                <c:pt idx="28">
                  <c:v>13865</c:v>
                </c:pt>
                <c:pt idx="29">
                  <c:v>13387</c:v>
                </c:pt>
                <c:pt idx="30">
                  <c:v>13813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C-477E-B316-EBF1E0745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Korvausmäärä (1000€)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6728</c:v>
                </c:pt>
                <c:pt idx="1">
                  <c:v>5887</c:v>
                </c:pt>
                <c:pt idx="2">
                  <c:v>4205</c:v>
                </c:pt>
                <c:pt idx="3">
                  <c:v>4205</c:v>
                </c:pt>
                <c:pt idx="4">
                  <c:v>3868</c:v>
                </c:pt>
                <c:pt idx="5">
                  <c:v>3240</c:v>
                </c:pt>
                <c:pt idx="6">
                  <c:v>3313</c:v>
                </c:pt>
                <c:pt idx="7">
                  <c:v>3570</c:v>
                </c:pt>
                <c:pt idx="8">
                  <c:v>2455</c:v>
                </c:pt>
                <c:pt idx="9">
                  <c:v>2956</c:v>
                </c:pt>
                <c:pt idx="10">
                  <c:v>2365</c:v>
                </c:pt>
                <c:pt idx="11">
                  <c:v>2438</c:v>
                </c:pt>
                <c:pt idx="12">
                  <c:v>2508</c:v>
                </c:pt>
                <c:pt idx="13">
                  <c:v>2673</c:v>
                </c:pt>
                <c:pt idx="14">
                  <c:v>3180</c:v>
                </c:pt>
                <c:pt idx="15">
                  <c:v>3533</c:v>
                </c:pt>
                <c:pt idx="16">
                  <c:v>4144</c:v>
                </c:pt>
                <c:pt idx="17">
                  <c:v>3788</c:v>
                </c:pt>
                <c:pt idx="18">
                  <c:v>6028</c:v>
                </c:pt>
                <c:pt idx="19">
                  <c:v>6035</c:v>
                </c:pt>
                <c:pt idx="20">
                  <c:v>6163</c:v>
                </c:pt>
                <c:pt idx="21">
                  <c:v>5985</c:v>
                </c:pt>
                <c:pt idx="22">
                  <c:v>6735</c:v>
                </c:pt>
                <c:pt idx="23">
                  <c:v>7605</c:v>
                </c:pt>
                <c:pt idx="24">
                  <c:v>8525</c:v>
                </c:pt>
                <c:pt idx="25">
                  <c:v>10980</c:v>
                </c:pt>
                <c:pt idx="26">
                  <c:v>11340</c:v>
                </c:pt>
                <c:pt idx="27">
                  <c:v>9834</c:v>
                </c:pt>
                <c:pt idx="28">
                  <c:v>11035</c:v>
                </c:pt>
                <c:pt idx="29">
                  <c:v>11280</c:v>
                </c:pt>
                <c:pt idx="30">
                  <c:v>12034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0C-477E-B316-EBF1E0745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919680"/>
        <c:axId val="700918896"/>
      </c:lineChart>
      <c:catAx>
        <c:axId val="700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700918896"/>
        <c:crosses val="autoZero"/>
        <c:auto val="1"/>
        <c:lblAlgn val="ctr"/>
        <c:lblOffset val="100"/>
        <c:noMultiLvlLbl val="0"/>
      </c:catAx>
      <c:valAx>
        <c:axId val="70091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sz="1800" b="1" i="0" baseline="0" dirty="0">
                    <a:effectLst/>
                  </a:rPr>
                  <a:t>kpl, 1000€</a:t>
                </a:r>
                <a:endParaRPr lang="fi-FI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7009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0.76521</cdr:x>
      <cdr:y>0.13488</cdr:y>
    </cdr:from>
    <cdr:to>
      <cdr:x>0.98329</cdr:x>
      <cdr:y>0.20526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C157875-5EFB-D8D7-949D-73653D3DA116}"/>
            </a:ext>
          </a:extLst>
        </cdr:cNvPr>
        <cdr:cNvSpPr txBox="1"/>
      </cdr:nvSpPr>
      <cdr:spPr>
        <a:xfrm xmlns:a="http://schemas.openxmlformats.org/drawingml/2006/main">
          <a:off x="8046664" y="530792"/>
          <a:ext cx="2293257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kern="1200" dirty="0"/>
        </a:p>
      </cdr:txBody>
    </cdr:sp>
  </cdr:relSizeAnchor>
  <cdr:relSizeAnchor xmlns:cdr="http://schemas.openxmlformats.org/drawingml/2006/chartDrawing">
    <cdr:from>
      <cdr:x>0.77657</cdr:x>
      <cdr:y>0.049</cdr:y>
    </cdr:from>
    <cdr:to>
      <cdr:x>0.95526</cdr:x>
      <cdr:y>0.28135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268E5A74-048F-EDE8-8D7A-9DA8CE9D3518}"/>
            </a:ext>
          </a:extLst>
        </cdr:cNvPr>
        <cdr:cNvSpPr txBox="1"/>
      </cdr:nvSpPr>
      <cdr:spPr>
        <a:xfrm xmlns:a="http://schemas.openxmlformats.org/drawingml/2006/main">
          <a:off x="8166098" y="192835"/>
          <a:ext cx="1879033" cy="914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kern="1200" dirty="0"/>
        </a:p>
        <a:p xmlns:a="http://schemas.openxmlformats.org/drawingml/2006/main">
          <a:endParaRPr lang="fi-FI" sz="11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24.4.2026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24.4.2026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24.4.2026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24.4.2026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24.4.2026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24.4.2026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24.4.2026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24.4.2026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24.4.2026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24.4.2026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24.4.2026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24.4.2026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24.4.2026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24.4.2026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24.4.2026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C6AFE39-5541-C464-DDC5-000599C48C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TURVALLISUUS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EBC0A38-F86A-7A96-7749-8454BDCD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2" y="546185"/>
            <a:ext cx="10248685" cy="882300"/>
          </a:xfrm>
        </p:spPr>
        <p:txBody>
          <a:bodyPr/>
          <a:lstStyle/>
          <a:p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 charset="0"/>
              </a:rPr>
              <a:t>Polkupyörävarkaudet 1995-2025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8D0295-25D6-7D05-4CE2-DDC8C334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C4244AD-5F6B-0F46-CFE8-D80244BFD8C1}"/>
              </a:ext>
            </a:extLst>
          </p:cNvPr>
          <p:cNvGraphicFramePr>
            <a:graphicFrameLocks/>
          </p:cNvGraphicFramePr>
          <p:nvPr/>
        </p:nvGraphicFramePr>
        <p:xfrm>
          <a:off x="748992" y="1486694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136869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64180"/>
    </a:dk2>
    <a:lt2>
      <a:srgbClr val="FFFFFF"/>
    </a:lt2>
    <a:accent1>
      <a:srgbClr val="164180"/>
    </a:accent1>
    <a:accent2>
      <a:srgbClr val="E6007E"/>
    </a:accent2>
    <a:accent3>
      <a:srgbClr val="7F539C"/>
    </a:accent3>
    <a:accent4>
      <a:srgbClr val="FFD600"/>
    </a:accent4>
    <a:accent5>
      <a:srgbClr val="F4B5D3"/>
    </a:accent5>
    <a:accent6>
      <a:srgbClr val="BCE3FA"/>
    </a:accent6>
    <a:hlink>
      <a:srgbClr val="15417F"/>
    </a:hlink>
    <a:folHlink>
      <a:srgbClr val="1641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552D725C83844BB254F942E2A7155B" ma:contentTypeVersion="4" ma:contentTypeDescription="Luo uusi asiakirja." ma:contentTypeScope="" ma:versionID="2fa3ecc575327c4ad61ef40123c59015">
  <xsd:schema xmlns:xsd="http://www.w3.org/2001/XMLSchema" xmlns:xs="http://www.w3.org/2001/XMLSchema" xmlns:p="http://schemas.microsoft.com/office/2006/metadata/properties" xmlns:ns2="9e1e8a82-4627-4a8d-95f5-4c5ca8629072" targetNamespace="http://schemas.microsoft.com/office/2006/metadata/properties" ma:root="true" ma:fieldsID="5cef7c9a8d4d91a690a64c522a5afdf4" ns2:_="">
    <xsd:import namespace="9e1e8a82-4627-4a8d-95f5-4c5ca8629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e8a82-4627-4a8d-95f5-4c5ca862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1A9CB-7C47-4A8C-8F93-B323784C76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1A0CB-E6BB-4526-8563-F92B0D3C9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e8a82-4627-4a8d-95f5-4c5ca862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3</TotalTime>
  <Words>8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10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Polkupyörävarkaudet 1995-2025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Urpilainen Satu</dc:creator>
  <cp:lastModifiedBy>Urpilainen Satu</cp:lastModifiedBy>
  <cp:revision>1</cp:revision>
  <dcterms:created xsi:type="dcterms:W3CDTF">2026-04-24T08:12:49Z</dcterms:created>
  <dcterms:modified xsi:type="dcterms:W3CDTF">2026-04-24T08:16:11Z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0x01010054552D725C83844BB254F942E2A7155B</vt:lpwstr>
  </property>
</Properties>
</file>