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25AD9-041B-4FD0-89FC-6328956C8627}" v="9" dt="2026-05-08T12:54:56.467"/>
    <p1510:client id="{EFF1F695-F5C4-431C-B7A2-6C5067250E40}" v="28" dt="2026-05-08T10:31:19.479"/>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4438"/>
  </p:normalViewPr>
  <p:slideViewPr>
    <p:cSldViewPr snapToGrid="0">
      <p:cViewPr varScale="1">
        <p:scale>
          <a:sx n="104" d="100"/>
          <a:sy n="104" d="100"/>
        </p:scale>
        <p:origin x="1002"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5-08T10:31:19.479" v="329"/>
      <pc:docMkLst>
        <pc:docMk/>
      </pc:docMkLst>
      <pc:sldChg chg="modSp">
        <pc:chgData name="Somerla Mariia" userId="ecb6f1e8-f312-43c2-a458-3535e1887020" providerId="ADAL" clId="{C61A90DD-E852-41EA-A638-54C8E18ADB2F}" dt="2026-05-08T10:31:16.826" v="316"/>
        <pc:sldMkLst>
          <pc:docMk/>
          <pc:sldMk cId="2957343151" sldId="298"/>
        </pc:sldMkLst>
        <pc:graphicFrameChg chg="mod">
          <ac:chgData name="Somerla Mariia" userId="ecb6f1e8-f312-43c2-a458-3535e1887020" providerId="ADAL" clId="{C61A90DD-E852-41EA-A638-54C8E18ADB2F}" dt="2026-05-08T10:31:16.826" v="316"/>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5-08T10:31:17.075" v="317"/>
        <pc:sldMkLst>
          <pc:docMk/>
          <pc:sldMk cId="4073107065" sldId="299"/>
        </pc:sldMkLst>
        <pc:graphicFrameChg chg="mod">
          <ac:chgData name="Somerla Mariia" userId="ecb6f1e8-f312-43c2-a458-3535e1887020" providerId="ADAL" clId="{C61A90DD-E852-41EA-A638-54C8E18ADB2F}" dt="2026-05-08T10:31:17.075" v="317"/>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5-08T10:31:17.222" v="318"/>
        <pc:sldMkLst>
          <pc:docMk/>
          <pc:sldMk cId="1088007808" sldId="300"/>
        </pc:sldMkLst>
        <pc:graphicFrameChg chg="mod">
          <ac:chgData name="Somerla Mariia" userId="ecb6f1e8-f312-43c2-a458-3535e1887020" providerId="ADAL" clId="{C61A90DD-E852-41EA-A638-54C8E18ADB2F}" dt="2026-05-08T10:31:17.222" v="318"/>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5-08T10:31:17.465" v="319"/>
        <pc:sldMkLst>
          <pc:docMk/>
          <pc:sldMk cId="900218820" sldId="301"/>
        </pc:sldMkLst>
        <pc:graphicFrameChg chg="mod">
          <ac:chgData name="Somerla Mariia" userId="ecb6f1e8-f312-43c2-a458-3535e1887020" providerId="ADAL" clId="{C61A90DD-E852-41EA-A638-54C8E18ADB2F}" dt="2026-05-08T10:31:17.465" v="319"/>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5-08T10:31:18.538" v="325"/>
        <pc:sldMkLst>
          <pc:docMk/>
          <pc:sldMk cId="3532058582" sldId="302"/>
        </pc:sldMkLst>
        <pc:graphicFrameChg chg="mod">
          <ac:chgData name="Somerla Mariia" userId="ecb6f1e8-f312-43c2-a458-3535e1887020" providerId="ADAL" clId="{C61A90DD-E852-41EA-A638-54C8E18ADB2F}" dt="2026-05-08T10:31:18.538" v="325"/>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5-08T10:31:18.368" v="324"/>
        <pc:sldMkLst>
          <pc:docMk/>
          <pc:sldMk cId="918949612" sldId="303"/>
        </pc:sldMkLst>
        <pc:graphicFrameChg chg="mod">
          <ac:chgData name="Somerla Mariia" userId="ecb6f1e8-f312-43c2-a458-3535e1887020" providerId="ADAL" clId="{C61A90DD-E852-41EA-A638-54C8E18ADB2F}" dt="2026-05-08T10:31:18.368" v="324"/>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6-05-08T10:31:18.211" v="323"/>
        <pc:sldMkLst>
          <pc:docMk/>
          <pc:sldMk cId="2561941577" sldId="304"/>
        </pc:sldMkLst>
        <pc:graphicFrameChg chg="mod">
          <ac:chgData name="Somerla Mariia" userId="ecb6f1e8-f312-43c2-a458-3535e1887020" providerId="ADAL" clId="{C61A90DD-E852-41EA-A638-54C8E18ADB2F}" dt="2026-05-08T10:31:18.211" v="323"/>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5-08T10:31:18.769" v="326"/>
        <pc:sldMkLst>
          <pc:docMk/>
          <pc:sldMk cId="376128352" sldId="305"/>
        </pc:sldMkLst>
        <pc:graphicFrameChg chg="mod">
          <ac:chgData name="Somerla Mariia" userId="ecb6f1e8-f312-43c2-a458-3535e1887020" providerId="ADAL" clId="{C61A90DD-E852-41EA-A638-54C8E18ADB2F}" dt="2026-05-08T10:31:18.769" v="326"/>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5-08T10:31:19.034" v="327"/>
        <pc:sldMkLst>
          <pc:docMk/>
          <pc:sldMk cId="808715149" sldId="306"/>
        </pc:sldMkLst>
        <pc:graphicFrameChg chg="mod">
          <ac:chgData name="Somerla Mariia" userId="ecb6f1e8-f312-43c2-a458-3535e1887020" providerId="ADAL" clId="{C61A90DD-E852-41EA-A638-54C8E18ADB2F}" dt="2026-05-08T10:31:19.034" v="327"/>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5-08T10:31:19.479" v="329"/>
        <pc:sldMkLst>
          <pc:docMk/>
          <pc:sldMk cId="3588353102" sldId="307"/>
        </pc:sldMkLst>
        <pc:graphicFrameChg chg="mod">
          <ac:chgData name="Somerla Mariia" userId="ecb6f1e8-f312-43c2-a458-3535e1887020" providerId="ADAL" clId="{C61A90DD-E852-41EA-A638-54C8E18ADB2F}" dt="2026-05-08T10:31:19.479" v="329"/>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5-08T10:31:17.859" v="321"/>
        <pc:sldMkLst>
          <pc:docMk/>
          <pc:sldMk cId="1156148500" sldId="313"/>
        </pc:sldMkLst>
        <pc:graphicFrameChg chg="mod">
          <ac:chgData name="Somerla Mariia" userId="ecb6f1e8-f312-43c2-a458-3535e1887020" providerId="ADAL" clId="{C61A90DD-E852-41EA-A638-54C8E18ADB2F}" dt="2026-05-08T10:31:17.859" v="321"/>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5-08T10:31:18.010" v="322"/>
        <pc:sldMkLst>
          <pc:docMk/>
          <pc:sldMk cId="2242156198" sldId="314"/>
        </pc:sldMkLst>
        <pc:graphicFrameChg chg="mod">
          <ac:chgData name="Somerla Mariia" userId="ecb6f1e8-f312-43c2-a458-3535e1887020" providerId="ADAL" clId="{C61A90DD-E852-41EA-A638-54C8E18ADB2F}" dt="2026-05-08T10:31:18.010" v="322"/>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5-08T10:31:17.640" v="320"/>
        <pc:sldMkLst>
          <pc:docMk/>
          <pc:sldMk cId="3672107203" sldId="315"/>
        </pc:sldMkLst>
        <pc:graphicFrameChg chg="mod">
          <ac:chgData name="Somerla Mariia" userId="ecb6f1e8-f312-43c2-a458-3535e1887020" providerId="ADAL" clId="{C61A90DD-E852-41EA-A638-54C8E18ADB2F}" dt="2026-05-08T10:31:17.640" v="320"/>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5-08T10:31:19.226" v="328"/>
        <pc:sldMkLst>
          <pc:docMk/>
          <pc:sldMk cId="3564380115" sldId="322"/>
        </pc:sldMkLst>
        <pc:graphicFrameChg chg="mod">
          <ac:chgData name="Somerla Mariia" userId="ecb6f1e8-f312-43c2-a458-3535e1887020" providerId="ADAL" clId="{C61A90DD-E852-41EA-A638-54C8E18ADB2F}" dt="2026-05-08T10:31:19.226" v="328"/>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5-08T10:28:19.305" v="301" actId="20577"/>
        <pc:sldMkLst>
          <pc:docMk/>
          <pc:sldMk cId="3214681736" sldId="328"/>
        </pc:sldMkLst>
        <pc:spChg chg="mod">
          <ac:chgData name="Somerla Mariia" userId="ecb6f1e8-f312-43c2-a458-3535e1887020" providerId="ADAL" clId="{C61A90DD-E852-41EA-A638-54C8E18ADB2F}" dt="2026-05-08T10:28:19.305" v="301" actId="20577"/>
          <ac:spMkLst>
            <pc:docMk/>
            <pc:sldMk cId="3214681736" sldId="328"/>
            <ac:spMk id="2" creationId="{5C096626-ADF8-A2A6-43C3-E82DA9BA37AC}"/>
          </ac:spMkLst>
        </pc:spChg>
      </pc:sldChg>
    </pc:docChg>
  </pc:docChgLst>
  <pc:docChgLst>
    <pc:chgData name="Aaro Viitanen" userId="cf6896fc-dcf5-4755-b7e6-52a10b90533c" providerId="ADAL" clId="{06C8F05D-8C34-4F07-82EF-54BE0CFB28A3}"/>
    <pc:docChg chg="undo redo custSel modSld">
      <pc:chgData name="Aaro Viitanen" userId="cf6896fc-dcf5-4755-b7e6-52a10b90533c" providerId="ADAL" clId="{06C8F05D-8C34-4F07-82EF-54BE0CFB28A3}" dt="2026-05-08T12:55:03.290" v="57" actId="478"/>
      <pc:docMkLst>
        <pc:docMk/>
      </pc:docMkLst>
      <pc:sldChg chg="addSp delSp modSp mod modClrScheme chgLayout">
        <pc:chgData name="Aaro Viitanen" userId="cf6896fc-dcf5-4755-b7e6-52a10b90533c" providerId="ADAL" clId="{06C8F05D-8C34-4F07-82EF-54BE0CFB28A3}" dt="2026-05-08T12:52:32.455" v="24" actId="1076"/>
        <pc:sldMkLst>
          <pc:docMk/>
          <pc:sldMk cId="3563362002" sldId="281"/>
        </pc:sldMkLst>
        <pc:spChg chg="mod">
          <ac:chgData name="Aaro Viitanen" userId="cf6896fc-dcf5-4755-b7e6-52a10b90533c" providerId="ADAL" clId="{06C8F05D-8C34-4F07-82EF-54BE0CFB28A3}" dt="2026-05-08T12:52:11.568" v="14" actId="26606"/>
          <ac:spMkLst>
            <pc:docMk/>
            <pc:sldMk cId="3563362002" sldId="281"/>
            <ac:spMk id="2" creationId="{00000000-0000-0000-0000-000000000000}"/>
          </ac:spMkLst>
        </pc:spChg>
        <pc:spChg chg="del mod modVis">
          <ac:chgData name="Aaro Viitanen" userId="cf6896fc-dcf5-4755-b7e6-52a10b90533c" providerId="ADAL" clId="{06C8F05D-8C34-4F07-82EF-54BE0CFB28A3}" dt="2026-05-08T12:52:25.232" v="23" actId="478"/>
          <ac:spMkLst>
            <pc:docMk/>
            <pc:sldMk cId="3563362002" sldId="281"/>
            <ac:spMk id="9" creationId="{CC0FAC8B-F0F2-271E-D9AD-F032D8C4694D}"/>
          </ac:spMkLst>
        </pc:spChg>
        <pc:spChg chg="add del">
          <ac:chgData name="Aaro Viitanen" userId="cf6896fc-dcf5-4755-b7e6-52a10b90533c" providerId="ADAL" clId="{06C8F05D-8C34-4F07-82EF-54BE0CFB28A3}" dt="2026-05-08T12:52:20.973" v="22" actId="26606"/>
          <ac:spMkLst>
            <pc:docMk/>
            <pc:sldMk cId="3563362002" sldId="281"/>
            <ac:spMk id="11" creationId="{ACF8011A-5779-A7C7-B89D-6F07D3790AC8}"/>
          </ac:spMkLst>
        </pc:spChg>
        <pc:spChg chg="del mod modVis">
          <ac:chgData name="Aaro Viitanen" userId="cf6896fc-dcf5-4755-b7e6-52a10b90533c" providerId="ADAL" clId="{06C8F05D-8C34-4F07-82EF-54BE0CFB28A3}" dt="2026-05-08T12:52:25.232" v="23" actId="478"/>
          <ac:spMkLst>
            <pc:docMk/>
            <pc:sldMk cId="3563362002" sldId="281"/>
            <ac:spMk id="13" creationId="{F32C6D42-5C5B-D729-0025-C7E027F86704}"/>
          </ac:spMkLst>
        </pc:spChg>
        <pc:spChg chg="add del">
          <ac:chgData name="Aaro Viitanen" userId="cf6896fc-dcf5-4755-b7e6-52a10b90533c" providerId="ADAL" clId="{06C8F05D-8C34-4F07-82EF-54BE0CFB28A3}" dt="2026-05-08T12:52:25.232" v="23" actId="478"/>
          <ac:spMkLst>
            <pc:docMk/>
            <pc:sldMk cId="3563362002" sldId="281"/>
            <ac:spMk id="15" creationId="{F943B05D-4AE9-1856-816E-C7E4BEB6128D}"/>
          </ac:spMkLst>
        </pc:spChg>
        <pc:spChg chg="add del">
          <ac:chgData name="Aaro Viitanen" userId="cf6896fc-dcf5-4755-b7e6-52a10b90533c" providerId="ADAL" clId="{06C8F05D-8C34-4F07-82EF-54BE0CFB28A3}" dt="2026-05-08T12:52:08.501" v="11" actId="26606"/>
          <ac:spMkLst>
            <pc:docMk/>
            <pc:sldMk cId="3563362002" sldId="281"/>
            <ac:spMk id="18" creationId="{F943B05D-4AE9-1856-816E-C7E4BEB6128D}"/>
          </ac:spMkLst>
        </pc:spChg>
        <pc:graphicFrameChg chg="add mod">
          <ac:chgData name="Aaro Viitanen" userId="cf6896fc-dcf5-4755-b7e6-52a10b90533c" providerId="ADAL" clId="{06C8F05D-8C34-4F07-82EF-54BE0CFB28A3}" dt="2026-05-08T12:52:32.455" v="24" actId="1076"/>
          <ac:graphicFrameMkLst>
            <pc:docMk/>
            <pc:sldMk cId="3563362002" sldId="281"/>
            <ac:graphicFrameMk id="3" creationId="{00000000-0008-0000-0400-000002000000}"/>
          </ac:graphicFrameMkLst>
        </pc:graphicFrameChg>
        <pc:graphicFrameChg chg="add del">
          <ac:chgData name="Aaro Viitanen" userId="cf6896fc-dcf5-4755-b7e6-52a10b90533c" providerId="ADAL" clId="{06C8F05D-8C34-4F07-82EF-54BE0CFB28A3}" dt="2026-05-08T12:52:20.032" v="20" actId="478"/>
          <ac:graphicFrameMkLst>
            <pc:docMk/>
            <pc:sldMk cId="3563362002" sldId="281"/>
            <ac:graphicFrameMk id="4" creationId="{00000000-0008-0000-0400-000002000000}"/>
          </ac:graphicFrameMkLst>
        </pc:graphicFrameChg>
      </pc:sldChg>
      <pc:sldChg chg="addSp delSp modSp mod">
        <pc:chgData name="Aaro Viitanen" userId="cf6896fc-dcf5-4755-b7e6-52a10b90533c" providerId="ADAL" clId="{06C8F05D-8C34-4F07-82EF-54BE0CFB28A3}" dt="2026-05-08T12:52:54.288" v="30" actId="478"/>
        <pc:sldMkLst>
          <pc:docMk/>
          <pc:sldMk cId="4254306355" sldId="284"/>
        </pc:sldMkLst>
        <pc:spChg chg="del mod">
          <ac:chgData name="Aaro Viitanen" userId="cf6896fc-dcf5-4755-b7e6-52a10b90533c" providerId="ADAL" clId="{06C8F05D-8C34-4F07-82EF-54BE0CFB28A3}" dt="2026-05-08T12:52:54.288" v="30" actId="478"/>
          <ac:spMkLst>
            <pc:docMk/>
            <pc:sldMk cId="4254306355" sldId="284"/>
            <ac:spMk id="10" creationId="{BF48F74A-0B69-9D85-6F44-2B5B909FC765}"/>
          </ac:spMkLst>
        </pc:spChg>
        <pc:spChg chg="del">
          <ac:chgData name="Aaro Viitanen" userId="cf6896fc-dcf5-4755-b7e6-52a10b90533c" providerId="ADAL" clId="{06C8F05D-8C34-4F07-82EF-54BE0CFB28A3}" dt="2026-05-08T12:52:50.095" v="28" actId="26606"/>
          <ac:spMkLst>
            <pc:docMk/>
            <pc:sldMk cId="4254306355" sldId="284"/>
            <ac:spMk id="12" creationId="{2D6E8AD9-46C1-D5EE-6D8D-38E5B487B369}"/>
          </ac:spMkLst>
        </pc:spChg>
        <pc:spChg chg="del mod">
          <ac:chgData name="Aaro Viitanen" userId="cf6896fc-dcf5-4755-b7e6-52a10b90533c" providerId="ADAL" clId="{06C8F05D-8C34-4F07-82EF-54BE0CFB28A3}" dt="2026-05-08T12:52:54.288" v="30" actId="478"/>
          <ac:spMkLst>
            <pc:docMk/>
            <pc:sldMk cId="4254306355" sldId="284"/>
            <ac:spMk id="14" creationId="{F1D4B943-7C44-D393-AE40-45B2F3C01F79}"/>
          </ac:spMkLst>
        </pc:spChg>
        <pc:spChg chg="add del">
          <ac:chgData name="Aaro Viitanen" userId="cf6896fc-dcf5-4755-b7e6-52a10b90533c" providerId="ADAL" clId="{06C8F05D-8C34-4F07-82EF-54BE0CFB28A3}" dt="2026-05-08T12:52:54.288" v="30" actId="478"/>
          <ac:spMkLst>
            <pc:docMk/>
            <pc:sldMk cId="4254306355" sldId="284"/>
            <ac:spMk id="19" creationId="{5892C18F-2E29-E017-14BF-862BD986DDD2}"/>
          </ac:spMkLst>
        </pc:spChg>
        <pc:graphicFrameChg chg="add mod">
          <ac:chgData name="Aaro Viitanen" userId="cf6896fc-dcf5-4755-b7e6-52a10b90533c" providerId="ADAL" clId="{06C8F05D-8C34-4F07-82EF-54BE0CFB28A3}" dt="2026-05-08T12:52:50.095" v="28" actId="26606"/>
          <ac:graphicFrameMkLst>
            <pc:docMk/>
            <pc:sldMk cId="4254306355" sldId="284"/>
            <ac:graphicFrameMk id="3" creationId="{00000000-0008-0000-0500-000002000000}"/>
          </ac:graphicFrameMkLst>
        </pc:graphicFrameChg>
        <pc:graphicFrameChg chg="del">
          <ac:chgData name="Aaro Viitanen" userId="cf6896fc-dcf5-4755-b7e6-52a10b90533c" providerId="ADAL" clId="{06C8F05D-8C34-4F07-82EF-54BE0CFB28A3}" dt="2026-05-08T12:52:40.827" v="25" actId="478"/>
          <ac:graphicFrameMkLst>
            <pc:docMk/>
            <pc:sldMk cId="4254306355" sldId="284"/>
            <ac:graphicFrameMk id="5" creationId="{00000000-0008-0000-0500-000002000000}"/>
          </ac:graphicFrameMkLst>
        </pc:graphicFrameChg>
      </pc:sldChg>
      <pc:sldChg chg="addSp delSp modSp mod">
        <pc:chgData name="Aaro Viitanen" userId="cf6896fc-dcf5-4755-b7e6-52a10b90533c" providerId="ADAL" clId="{06C8F05D-8C34-4F07-82EF-54BE0CFB28A3}" dt="2026-05-08T12:53:12.187" v="37" actId="478"/>
        <pc:sldMkLst>
          <pc:docMk/>
          <pc:sldMk cId="2326893385" sldId="285"/>
        </pc:sldMkLst>
        <pc:spChg chg="del mod">
          <ac:chgData name="Aaro Viitanen" userId="cf6896fc-dcf5-4755-b7e6-52a10b90533c" providerId="ADAL" clId="{06C8F05D-8C34-4F07-82EF-54BE0CFB28A3}" dt="2026-05-08T12:53:12.187" v="37" actId="478"/>
          <ac:spMkLst>
            <pc:docMk/>
            <pc:sldMk cId="2326893385" sldId="285"/>
            <ac:spMk id="9" creationId="{B57E32ED-F1E7-939C-ACD9-C3B67AD7D7D4}"/>
          </ac:spMkLst>
        </pc:spChg>
        <pc:spChg chg="del">
          <ac:chgData name="Aaro Viitanen" userId="cf6896fc-dcf5-4755-b7e6-52a10b90533c" providerId="ADAL" clId="{06C8F05D-8C34-4F07-82EF-54BE0CFB28A3}" dt="2026-05-08T12:53:05.321" v="34" actId="26606"/>
          <ac:spMkLst>
            <pc:docMk/>
            <pc:sldMk cId="2326893385" sldId="285"/>
            <ac:spMk id="11" creationId="{B2D74F4F-9ECE-26A8-28C5-CD4D9F72A8F7}"/>
          </ac:spMkLst>
        </pc:spChg>
        <pc:spChg chg="del mod">
          <ac:chgData name="Aaro Viitanen" userId="cf6896fc-dcf5-4755-b7e6-52a10b90533c" providerId="ADAL" clId="{06C8F05D-8C34-4F07-82EF-54BE0CFB28A3}" dt="2026-05-08T12:53:12.187" v="37" actId="478"/>
          <ac:spMkLst>
            <pc:docMk/>
            <pc:sldMk cId="2326893385" sldId="285"/>
            <ac:spMk id="13" creationId="{FFD26F7E-6E60-45A4-7378-98FA84189784}"/>
          </ac:spMkLst>
        </pc:spChg>
        <pc:spChg chg="add del">
          <ac:chgData name="Aaro Viitanen" userId="cf6896fc-dcf5-4755-b7e6-52a10b90533c" providerId="ADAL" clId="{06C8F05D-8C34-4F07-82EF-54BE0CFB28A3}" dt="2026-05-08T12:53:12.187" v="37" actId="478"/>
          <ac:spMkLst>
            <pc:docMk/>
            <pc:sldMk cId="2326893385" sldId="285"/>
            <ac:spMk id="18" creationId="{8D19D30A-31C3-7925-B81A-FA7BBE7AB7B4}"/>
          </ac:spMkLst>
        </pc:spChg>
        <pc:graphicFrameChg chg="add mod">
          <ac:chgData name="Aaro Viitanen" userId="cf6896fc-dcf5-4755-b7e6-52a10b90533c" providerId="ADAL" clId="{06C8F05D-8C34-4F07-82EF-54BE0CFB28A3}" dt="2026-05-08T12:53:05.321" v="34" actId="26606"/>
          <ac:graphicFrameMkLst>
            <pc:docMk/>
            <pc:sldMk cId="2326893385" sldId="285"/>
            <ac:graphicFrameMk id="3" creationId="{00000000-0008-0000-0600-000002000000}"/>
          </ac:graphicFrameMkLst>
        </pc:graphicFrameChg>
        <pc:graphicFrameChg chg="del">
          <ac:chgData name="Aaro Viitanen" userId="cf6896fc-dcf5-4755-b7e6-52a10b90533c" providerId="ADAL" clId="{06C8F05D-8C34-4F07-82EF-54BE0CFB28A3}" dt="2026-05-08T12:53:01.048" v="31" actId="478"/>
          <ac:graphicFrameMkLst>
            <pc:docMk/>
            <pc:sldMk cId="2326893385" sldId="285"/>
            <ac:graphicFrameMk id="4" creationId="{00000000-0008-0000-0600-000002000000}"/>
          </ac:graphicFrameMkLst>
        </pc:graphicFrameChg>
      </pc:sldChg>
      <pc:sldChg chg="addSp delSp modSp mod">
        <pc:chgData name="Aaro Viitanen" userId="cf6896fc-dcf5-4755-b7e6-52a10b90533c" providerId="ADAL" clId="{06C8F05D-8C34-4F07-82EF-54BE0CFB28A3}" dt="2026-05-08T12:54:25.520" v="45" actId="478"/>
        <pc:sldMkLst>
          <pc:docMk/>
          <pc:sldMk cId="935968902" sldId="286"/>
        </pc:sldMkLst>
        <pc:spChg chg="add del mod">
          <ac:chgData name="Aaro Viitanen" userId="cf6896fc-dcf5-4755-b7e6-52a10b90533c" providerId="ADAL" clId="{06C8F05D-8C34-4F07-82EF-54BE0CFB28A3}" dt="2026-05-08T12:54:25.520" v="45" actId="478"/>
          <ac:spMkLst>
            <pc:docMk/>
            <pc:sldMk cId="935968902" sldId="286"/>
            <ac:spMk id="9" creationId="{32E26DF0-59C9-37A5-3FC6-B37EC9A92ACB}"/>
          </ac:spMkLst>
        </pc:spChg>
        <pc:spChg chg="del">
          <ac:chgData name="Aaro Viitanen" userId="cf6896fc-dcf5-4755-b7e6-52a10b90533c" providerId="ADAL" clId="{06C8F05D-8C34-4F07-82EF-54BE0CFB28A3}" dt="2026-05-08T12:53:22.972" v="41" actId="26606"/>
          <ac:spMkLst>
            <pc:docMk/>
            <pc:sldMk cId="935968902" sldId="286"/>
            <ac:spMk id="11" creationId="{9E8CA814-46A0-A28C-5FEB-F6E78F49CEC5}"/>
          </ac:spMkLst>
        </pc:spChg>
        <pc:spChg chg="add del mod">
          <ac:chgData name="Aaro Viitanen" userId="cf6896fc-dcf5-4755-b7e6-52a10b90533c" providerId="ADAL" clId="{06C8F05D-8C34-4F07-82EF-54BE0CFB28A3}" dt="2026-05-08T12:54:25.520" v="45" actId="478"/>
          <ac:spMkLst>
            <pc:docMk/>
            <pc:sldMk cId="935968902" sldId="286"/>
            <ac:spMk id="13" creationId="{A34DD19B-6C3F-8728-DCB3-0505CEA80185}"/>
          </ac:spMkLst>
        </pc:spChg>
        <pc:spChg chg="add del">
          <ac:chgData name="Aaro Viitanen" userId="cf6896fc-dcf5-4755-b7e6-52a10b90533c" providerId="ADAL" clId="{06C8F05D-8C34-4F07-82EF-54BE0CFB28A3}" dt="2026-05-08T12:54:25.520" v="45" actId="478"/>
          <ac:spMkLst>
            <pc:docMk/>
            <pc:sldMk cId="935968902" sldId="286"/>
            <ac:spMk id="18" creationId="{AD7987D7-09C1-4232-4E77-B53525D2F766}"/>
          </ac:spMkLst>
        </pc:spChg>
        <pc:graphicFrameChg chg="add mod">
          <ac:chgData name="Aaro Viitanen" userId="cf6896fc-dcf5-4755-b7e6-52a10b90533c" providerId="ADAL" clId="{06C8F05D-8C34-4F07-82EF-54BE0CFB28A3}" dt="2026-05-08T12:53:22.972" v="41" actId="26606"/>
          <ac:graphicFrameMkLst>
            <pc:docMk/>
            <pc:sldMk cId="935968902" sldId="286"/>
            <ac:graphicFrameMk id="3" creationId="{00000000-0008-0000-0700-000002000000}"/>
          </ac:graphicFrameMkLst>
        </pc:graphicFrameChg>
        <pc:graphicFrameChg chg="del">
          <ac:chgData name="Aaro Viitanen" userId="cf6896fc-dcf5-4755-b7e6-52a10b90533c" providerId="ADAL" clId="{06C8F05D-8C34-4F07-82EF-54BE0CFB28A3}" dt="2026-05-08T12:53:19.426" v="38" actId="478"/>
          <ac:graphicFrameMkLst>
            <pc:docMk/>
            <pc:sldMk cId="935968902" sldId="286"/>
            <ac:graphicFrameMk id="4" creationId="{00000000-0008-0000-0700-000002000000}"/>
          </ac:graphicFrameMkLst>
        </pc:graphicFrameChg>
      </pc:sldChg>
      <pc:sldChg chg="addSp delSp modSp mod">
        <pc:chgData name="Aaro Viitanen" userId="cf6896fc-dcf5-4755-b7e6-52a10b90533c" providerId="ADAL" clId="{06C8F05D-8C34-4F07-82EF-54BE0CFB28A3}" dt="2026-05-08T12:54:44.482" v="51" actId="478"/>
        <pc:sldMkLst>
          <pc:docMk/>
          <pc:sldMk cId="1624384522" sldId="287"/>
        </pc:sldMkLst>
        <pc:spChg chg="del mod">
          <ac:chgData name="Aaro Viitanen" userId="cf6896fc-dcf5-4755-b7e6-52a10b90533c" providerId="ADAL" clId="{06C8F05D-8C34-4F07-82EF-54BE0CFB28A3}" dt="2026-05-08T12:54:44.482" v="51" actId="478"/>
          <ac:spMkLst>
            <pc:docMk/>
            <pc:sldMk cId="1624384522" sldId="287"/>
            <ac:spMk id="9" creationId="{99CB476B-F49A-0045-42FC-B08ED9FFF268}"/>
          </ac:spMkLst>
        </pc:spChg>
        <pc:spChg chg="del">
          <ac:chgData name="Aaro Viitanen" userId="cf6896fc-dcf5-4755-b7e6-52a10b90533c" providerId="ADAL" clId="{06C8F05D-8C34-4F07-82EF-54BE0CFB28A3}" dt="2026-05-08T12:54:40.502" v="49" actId="26606"/>
          <ac:spMkLst>
            <pc:docMk/>
            <pc:sldMk cId="1624384522" sldId="287"/>
            <ac:spMk id="11" creationId="{00BC325D-4A49-D017-D515-9DB3AE970814}"/>
          </ac:spMkLst>
        </pc:spChg>
        <pc:spChg chg="del mod">
          <ac:chgData name="Aaro Viitanen" userId="cf6896fc-dcf5-4755-b7e6-52a10b90533c" providerId="ADAL" clId="{06C8F05D-8C34-4F07-82EF-54BE0CFB28A3}" dt="2026-05-08T12:54:44.482" v="51" actId="478"/>
          <ac:spMkLst>
            <pc:docMk/>
            <pc:sldMk cId="1624384522" sldId="287"/>
            <ac:spMk id="13" creationId="{5B21212E-CA6C-77EF-4DAC-74D261939549}"/>
          </ac:spMkLst>
        </pc:spChg>
        <pc:spChg chg="add del">
          <ac:chgData name="Aaro Viitanen" userId="cf6896fc-dcf5-4755-b7e6-52a10b90533c" providerId="ADAL" clId="{06C8F05D-8C34-4F07-82EF-54BE0CFB28A3}" dt="2026-05-08T12:54:44.482" v="51" actId="478"/>
          <ac:spMkLst>
            <pc:docMk/>
            <pc:sldMk cId="1624384522" sldId="287"/>
            <ac:spMk id="18" creationId="{3B054D68-68DA-4329-D476-ED8D159A444C}"/>
          </ac:spMkLst>
        </pc:spChg>
        <pc:graphicFrameChg chg="add mod">
          <ac:chgData name="Aaro Viitanen" userId="cf6896fc-dcf5-4755-b7e6-52a10b90533c" providerId="ADAL" clId="{06C8F05D-8C34-4F07-82EF-54BE0CFB28A3}" dt="2026-05-08T12:54:40.502" v="49" actId="26606"/>
          <ac:graphicFrameMkLst>
            <pc:docMk/>
            <pc:sldMk cId="1624384522" sldId="287"/>
            <ac:graphicFrameMk id="3" creationId="{00000000-0008-0000-0800-000002000000}"/>
          </ac:graphicFrameMkLst>
        </pc:graphicFrameChg>
        <pc:graphicFrameChg chg="del">
          <ac:chgData name="Aaro Viitanen" userId="cf6896fc-dcf5-4755-b7e6-52a10b90533c" providerId="ADAL" clId="{06C8F05D-8C34-4F07-82EF-54BE0CFB28A3}" dt="2026-05-08T12:54:34.262" v="46" actId="478"/>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06C8F05D-8C34-4F07-82EF-54BE0CFB28A3}" dt="2026-05-08T12:55:03.290" v="57" actId="478"/>
        <pc:sldMkLst>
          <pc:docMk/>
          <pc:sldMk cId="2752022726" sldId="288"/>
        </pc:sldMkLst>
        <pc:spChg chg="del mod">
          <ac:chgData name="Aaro Viitanen" userId="cf6896fc-dcf5-4755-b7e6-52a10b90533c" providerId="ADAL" clId="{06C8F05D-8C34-4F07-82EF-54BE0CFB28A3}" dt="2026-05-08T12:55:03.290" v="57" actId="478"/>
          <ac:spMkLst>
            <pc:docMk/>
            <pc:sldMk cId="2752022726" sldId="288"/>
            <ac:spMk id="8" creationId="{F3A1EBE7-1757-B95A-45F8-18819C2A573B}"/>
          </ac:spMkLst>
        </pc:spChg>
        <pc:spChg chg="del">
          <ac:chgData name="Aaro Viitanen" userId="cf6896fc-dcf5-4755-b7e6-52a10b90533c" providerId="ADAL" clId="{06C8F05D-8C34-4F07-82EF-54BE0CFB28A3}" dt="2026-05-08T12:54:59.280" v="55" actId="26606"/>
          <ac:spMkLst>
            <pc:docMk/>
            <pc:sldMk cId="2752022726" sldId="288"/>
            <ac:spMk id="10" creationId="{0CE446EE-6D33-6F82-35D2-DAE15315037B}"/>
          </ac:spMkLst>
        </pc:spChg>
        <pc:spChg chg="del mod">
          <ac:chgData name="Aaro Viitanen" userId="cf6896fc-dcf5-4755-b7e6-52a10b90533c" providerId="ADAL" clId="{06C8F05D-8C34-4F07-82EF-54BE0CFB28A3}" dt="2026-05-08T12:55:03.290" v="57" actId="478"/>
          <ac:spMkLst>
            <pc:docMk/>
            <pc:sldMk cId="2752022726" sldId="288"/>
            <ac:spMk id="12" creationId="{7DC239B4-CD9C-795D-576A-D9DFA81E3F7D}"/>
          </ac:spMkLst>
        </pc:spChg>
        <pc:spChg chg="add del">
          <ac:chgData name="Aaro Viitanen" userId="cf6896fc-dcf5-4755-b7e6-52a10b90533c" providerId="ADAL" clId="{06C8F05D-8C34-4F07-82EF-54BE0CFB28A3}" dt="2026-05-08T12:55:03.290" v="57" actId="478"/>
          <ac:spMkLst>
            <pc:docMk/>
            <pc:sldMk cId="2752022726" sldId="288"/>
            <ac:spMk id="17" creationId="{D076B14C-B110-60FF-90B0-04066BC51E11}"/>
          </ac:spMkLst>
        </pc:spChg>
        <pc:graphicFrameChg chg="del">
          <ac:chgData name="Aaro Viitanen" userId="cf6896fc-dcf5-4755-b7e6-52a10b90533c" providerId="ADAL" clId="{06C8F05D-8C34-4F07-82EF-54BE0CFB28A3}" dt="2026-05-08T12:54:55.982" v="52" actId="478"/>
          <ac:graphicFrameMkLst>
            <pc:docMk/>
            <pc:sldMk cId="2752022726" sldId="288"/>
            <ac:graphicFrameMk id="3" creationId="{00000000-0008-0000-0900-000002000000}"/>
          </ac:graphicFrameMkLst>
        </pc:graphicFrameChg>
        <pc:graphicFrameChg chg="add mod">
          <ac:chgData name="Aaro Viitanen" userId="cf6896fc-dcf5-4755-b7e6-52a10b90533c" providerId="ADAL" clId="{06C8F05D-8C34-4F07-82EF-54BE0CFB28A3}" dt="2026-05-08T12:54:59.280" v="55" actId="26606"/>
          <ac:graphicFrameMkLst>
            <pc:docMk/>
            <pc:sldMk cId="2752022726" sldId="288"/>
            <ac:graphicFrameMk id="4" creationId="{00000000-0008-0000-0900-000002000000}"/>
          </ac:graphicFrameMkLst>
        </pc:graphicFrameChg>
      </pc:sldChg>
      <pc:sldChg chg="addSp delSp modSp mod">
        <pc:chgData name="Aaro Viitanen" userId="cf6896fc-dcf5-4755-b7e6-52a10b90533c" providerId="ADAL" clId="{06C8F05D-8C34-4F07-82EF-54BE0CFB28A3}" dt="2026-05-08T12:51:53.482" v="5" actId="478"/>
        <pc:sldMkLst>
          <pc:docMk/>
          <pc:sldMk cId="331206331" sldId="297"/>
        </pc:sldMkLst>
        <pc:spChg chg="del mod">
          <ac:chgData name="Aaro Viitanen" userId="cf6896fc-dcf5-4755-b7e6-52a10b90533c" providerId="ADAL" clId="{06C8F05D-8C34-4F07-82EF-54BE0CFB28A3}" dt="2026-05-08T12:51:53.482" v="5" actId="478"/>
          <ac:spMkLst>
            <pc:docMk/>
            <pc:sldMk cId="331206331" sldId="297"/>
            <ac:spMk id="13" creationId="{40D85BC8-3C29-77B5-302A-4B4B90381D60}"/>
          </ac:spMkLst>
        </pc:spChg>
        <pc:spChg chg="del">
          <ac:chgData name="Aaro Viitanen" userId="cf6896fc-dcf5-4755-b7e6-52a10b90533c" providerId="ADAL" clId="{06C8F05D-8C34-4F07-82EF-54BE0CFB28A3}" dt="2026-05-08T12:51:49.123" v="3" actId="26606"/>
          <ac:spMkLst>
            <pc:docMk/>
            <pc:sldMk cId="331206331" sldId="297"/>
            <ac:spMk id="15" creationId="{AE104768-E353-8D77-5590-2153B776AA0F}"/>
          </ac:spMkLst>
        </pc:spChg>
        <pc:spChg chg="del mod">
          <ac:chgData name="Aaro Viitanen" userId="cf6896fc-dcf5-4755-b7e6-52a10b90533c" providerId="ADAL" clId="{06C8F05D-8C34-4F07-82EF-54BE0CFB28A3}" dt="2026-05-08T12:51:53.482" v="5" actId="478"/>
          <ac:spMkLst>
            <pc:docMk/>
            <pc:sldMk cId="331206331" sldId="297"/>
            <ac:spMk id="17" creationId="{D60BA4BD-9D18-CABE-4D91-3A43A4366175}"/>
          </ac:spMkLst>
        </pc:spChg>
        <pc:spChg chg="add del">
          <ac:chgData name="Aaro Viitanen" userId="cf6896fc-dcf5-4755-b7e6-52a10b90533c" providerId="ADAL" clId="{06C8F05D-8C34-4F07-82EF-54BE0CFB28A3}" dt="2026-05-08T12:51:53.482" v="5" actId="478"/>
          <ac:spMkLst>
            <pc:docMk/>
            <pc:sldMk cId="331206331" sldId="297"/>
            <ac:spMk id="22" creationId="{E965D82E-6BB4-9EE8-4302-1AC2C541E9AC}"/>
          </ac:spMkLst>
        </pc:spChg>
        <pc:graphicFrameChg chg="add mod">
          <ac:chgData name="Aaro Viitanen" userId="cf6896fc-dcf5-4755-b7e6-52a10b90533c" providerId="ADAL" clId="{06C8F05D-8C34-4F07-82EF-54BE0CFB28A3}" dt="2026-05-08T12:51:49.123" v="3" actId="26606"/>
          <ac:graphicFrameMkLst>
            <pc:docMk/>
            <pc:sldMk cId="331206331" sldId="297"/>
            <ac:graphicFrameMk id="2" creationId="{00000000-0008-0000-0300-000002000000}"/>
          </ac:graphicFrameMkLst>
        </pc:graphicFrameChg>
        <pc:graphicFrameChg chg="del">
          <ac:chgData name="Aaro Viitanen" userId="cf6896fc-dcf5-4755-b7e6-52a10b90533c" providerId="ADAL" clId="{06C8F05D-8C34-4F07-82EF-54BE0CFB28A3}" dt="2026-05-08T12:51:37.582" v="0" actId="478"/>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6/202604/FK_slides_202604_korjattu.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ijoitustutkimus.sharepoint.com/RR/Press/2026/202604/FK_slides_202604_korjattu.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6/202604/FK_slides_202604_korjattu.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6/202604/FK_slides_202604_korjattu.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6/202604/FK_slides_202604_korjattu.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6/202604/FK_slides_202604_korjattu.xlsb"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6/202604/FK_slides_202604_korjattu.xlsb"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03A7-47ED-8C17-1739DC1176D8}"/>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A7-47ED-8C17-1739DC1176D8}"/>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4/2026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210.67767924679833</c:v>
                </c:pt>
              </c:numCache>
            </c:numRef>
          </c:val>
          <c:extLst>
            <c:ext xmlns:c16="http://schemas.microsoft.com/office/drawing/2014/chart" uri="{C3380CC4-5D6E-409C-BE32-E72D297353CC}">
              <c16:uniqueId val="{00000002-03A7-47ED-8C17-1739DC1176D8}"/>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pt idx="61">
                  <c:v>45412</c:v>
                </c:pt>
                <c:pt idx="62">
                  <c:v>45443</c:v>
                </c:pt>
                <c:pt idx="63">
                  <c:v>45473</c:v>
                </c:pt>
                <c:pt idx="64">
                  <c:v>45504</c:v>
                </c:pt>
                <c:pt idx="65">
                  <c:v>45535</c:v>
                </c:pt>
                <c:pt idx="66">
                  <c:v>45565</c:v>
                </c:pt>
                <c:pt idx="67">
                  <c:v>45596</c:v>
                </c:pt>
                <c:pt idx="68">
                  <c:v>45626</c:v>
                </c:pt>
                <c:pt idx="69">
                  <c:v>45657</c:v>
                </c:pt>
                <c:pt idx="70">
                  <c:v>45688</c:v>
                </c:pt>
                <c:pt idx="71">
                  <c:v>45716</c:v>
                </c:pt>
                <c:pt idx="72">
                  <c:v>45747</c:v>
                </c:pt>
                <c:pt idx="73">
                  <c:v>45777</c:v>
                </c:pt>
                <c:pt idx="74">
                  <c:v>45808</c:v>
                </c:pt>
                <c:pt idx="75">
                  <c:v>45838</c:v>
                </c:pt>
                <c:pt idx="76">
                  <c:v>45869</c:v>
                </c:pt>
                <c:pt idx="77">
                  <c:v>45900</c:v>
                </c:pt>
                <c:pt idx="78">
                  <c:v>45930</c:v>
                </c:pt>
                <c:pt idx="79">
                  <c:v>45961</c:v>
                </c:pt>
                <c:pt idx="80">
                  <c:v>45991</c:v>
                </c:pt>
                <c:pt idx="81">
                  <c:v>46022</c:v>
                </c:pt>
                <c:pt idx="82">
                  <c:v>46053</c:v>
                </c:pt>
                <c:pt idx="83">
                  <c:v>46081</c:v>
                </c:pt>
                <c:pt idx="84">
                  <c:v>46112</c:v>
                </c:pt>
                <c:pt idx="85">
                  <c:v>46142</c:v>
                </c:pt>
              </c:numCache>
            </c:numRef>
          </c:cat>
          <c:val>
            <c:numRef>
              <c:f>'DATA-LOOKUP'!$C$44:$CJ$44</c:f>
              <c:numCache>
                <c:formatCode>#\ ##0.0</c:formatCode>
                <c:ptCount val="86"/>
                <c:pt idx="0">
                  <c:v>86.592039619999923</c:v>
                </c:pt>
                <c:pt idx="1">
                  <c:v>498.09267384999993</c:v>
                </c:pt>
                <c:pt idx="2">
                  <c:v>-1420.1515238300003</c:v>
                </c:pt>
                <c:pt idx="3">
                  <c:v>597.49301396420003</c:v>
                </c:pt>
                <c:pt idx="4">
                  <c:v>697.08536804410005</c:v>
                </c:pt>
                <c:pt idx="5">
                  <c:v>117.56006011839999</c:v>
                </c:pt>
                <c:pt idx="6">
                  <c:v>349.735746576</c:v>
                </c:pt>
                <c:pt idx="7">
                  <c:v>1.3094866399999567</c:v>
                </c:pt>
                <c:pt idx="8">
                  <c:v>1.3094866399999567</c:v>
                </c:pt>
                <c:pt idx="9">
                  <c:v>52.478280056799946</c:v>
                </c:pt>
                <c:pt idx="10">
                  <c:v>1554.13520255</c:v>
                </c:pt>
                <c:pt idx="11">
                  <c:v>107.47047379719999</c:v>
                </c:pt>
                <c:pt idx="12">
                  <c:v>-4456.4101956599998</c:v>
                </c:pt>
                <c:pt idx="13">
                  <c:v>-408.24972070000013</c:v>
                </c:pt>
                <c:pt idx="14">
                  <c:v>480.310487464</c:v>
                </c:pt>
                <c:pt idx="15">
                  <c:v>536.32023722999986</c:v>
                </c:pt>
                <c:pt idx="16">
                  <c:v>426.55111482550001</c:v>
                </c:pt>
                <c:pt idx="17">
                  <c:v>343.29570800039994</c:v>
                </c:pt>
                <c:pt idx="18">
                  <c:v>524.01490288090008</c:v>
                </c:pt>
                <c:pt idx="19">
                  <c:v>273.88172034713006</c:v>
                </c:pt>
                <c:pt idx="20">
                  <c:v>750.80508988814188</c:v>
                </c:pt>
                <c:pt idx="21">
                  <c:v>919.10497440428742</c:v>
                </c:pt>
                <c:pt idx="22">
                  <c:v>1070.0806098803448</c:v>
                </c:pt>
                <c:pt idx="23">
                  <c:v>450.57652610571597</c:v>
                </c:pt>
                <c:pt idx="24">
                  <c:v>1098.5822888914151</c:v>
                </c:pt>
                <c:pt idx="25">
                  <c:v>1195.5989506599999</c:v>
                </c:pt>
                <c:pt idx="26">
                  <c:v>1167.4488111616361</c:v>
                </c:pt>
                <c:pt idx="27">
                  <c:v>1746.5295500193799</c:v>
                </c:pt>
                <c:pt idx="28">
                  <c:v>1285.9486613401502</c:v>
                </c:pt>
                <c:pt idx="29">
                  <c:v>440.24215541198924</c:v>
                </c:pt>
                <c:pt idx="30">
                  <c:v>-186.62315058928874</c:v>
                </c:pt>
                <c:pt idx="31">
                  <c:v>195.97539466078828</c:v>
                </c:pt>
                <c:pt idx="32">
                  <c:v>73.597147620260941</c:v>
                </c:pt>
                <c:pt idx="33">
                  <c:v>494.25084233624307</c:v>
                </c:pt>
                <c:pt idx="34">
                  <c:v>-226.22001958902871</c:v>
                </c:pt>
                <c:pt idx="35">
                  <c:v>-849.02815478647733</c:v>
                </c:pt>
                <c:pt idx="36">
                  <c:v>11.173284558067619</c:v>
                </c:pt>
                <c:pt idx="37">
                  <c:v>-113.28644521016831</c:v>
                </c:pt>
                <c:pt idx="38">
                  <c:v>-1247.0950878749059</c:v>
                </c:pt>
                <c:pt idx="39">
                  <c:v>-1567.4725940221008</c:v>
                </c:pt>
                <c:pt idx="40">
                  <c:v>112.71723756523615</c:v>
                </c:pt>
                <c:pt idx="41">
                  <c:v>-491.99225913278292</c:v>
                </c:pt>
                <c:pt idx="42">
                  <c:v>-301.23938710028801</c:v>
                </c:pt>
                <c:pt idx="43">
                  <c:v>-873.91419710015612</c:v>
                </c:pt>
                <c:pt idx="44">
                  <c:v>364.06043801138026</c:v>
                </c:pt>
                <c:pt idx="45">
                  <c:v>322.40399314961985</c:v>
                </c:pt>
                <c:pt idx="46">
                  <c:v>272.59461047349026</c:v>
                </c:pt>
                <c:pt idx="47">
                  <c:v>335.91132015146502</c:v>
                </c:pt>
                <c:pt idx="48">
                  <c:v>-18.52315035332358</c:v>
                </c:pt>
                <c:pt idx="49">
                  <c:v>708.72925567211144</c:v>
                </c:pt>
                <c:pt idx="50">
                  <c:v>460.82625131047462</c:v>
                </c:pt>
                <c:pt idx="51">
                  <c:v>184.34834285433359</c:v>
                </c:pt>
                <c:pt idx="52">
                  <c:v>167.43864689995698</c:v>
                </c:pt>
                <c:pt idx="53">
                  <c:v>378.20564918393097</c:v>
                </c:pt>
                <c:pt idx="54">
                  <c:v>408.22110256278131</c:v>
                </c:pt>
                <c:pt idx="55">
                  <c:v>-144.31956476940738</c:v>
                </c:pt>
                <c:pt idx="56">
                  <c:v>570.91443281900069</c:v>
                </c:pt>
                <c:pt idx="57">
                  <c:v>27.647824199060437</c:v>
                </c:pt>
                <c:pt idx="58">
                  <c:v>525.41974213009053</c:v>
                </c:pt>
                <c:pt idx="59">
                  <c:v>982.04772569968407</c:v>
                </c:pt>
                <c:pt idx="60">
                  <c:v>1033.0490956479421</c:v>
                </c:pt>
                <c:pt idx="61">
                  <c:v>1058.5556809117481</c:v>
                </c:pt>
                <c:pt idx="62">
                  <c:v>4.9069073872540656</c:v>
                </c:pt>
                <c:pt idx="63">
                  <c:v>4.9069073872540656</c:v>
                </c:pt>
                <c:pt idx="64">
                  <c:v>604.84935549944089</c:v>
                </c:pt>
                <c:pt idx="65">
                  <c:v>147.57109899769671</c:v>
                </c:pt>
                <c:pt idx="66">
                  <c:v>28.633319584350847</c:v>
                </c:pt>
                <c:pt idx="67">
                  <c:v>1587.8284277796247</c:v>
                </c:pt>
                <c:pt idx="68">
                  <c:v>1303.2455807822964</c:v>
                </c:pt>
                <c:pt idx="69">
                  <c:v>1370.2337358377031</c:v>
                </c:pt>
                <c:pt idx="70">
                  <c:v>772.0450533247855</c:v>
                </c:pt>
                <c:pt idx="71">
                  <c:v>-440.92423032345403</c:v>
                </c:pt>
                <c:pt idx="72">
                  <c:v>246.95978979877691</c:v>
                </c:pt>
                <c:pt idx="73">
                  <c:v>-438.56562022177809</c:v>
                </c:pt>
                <c:pt idx="74">
                  <c:v>229.50554554888751</c:v>
                </c:pt>
                <c:pt idx="75">
                  <c:v>1349.1161189920572</c:v>
                </c:pt>
                <c:pt idx="76">
                  <c:v>806.87799105819875</c:v>
                </c:pt>
                <c:pt idx="77">
                  <c:v>-598.21827928373204</c:v>
                </c:pt>
                <c:pt idx="78">
                  <c:v>591.18826285123464</c:v>
                </c:pt>
                <c:pt idx="79">
                  <c:v>1053.740723422397</c:v>
                </c:pt>
                <c:pt idx="80">
                  <c:v>972.79314698149574</c:v>
                </c:pt>
                <c:pt idx="81">
                  <c:v>1200.8103555548425</c:v>
                </c:pt>
                <c:pt idx="82">
                  <c:v>1094.8079965972954</c:v>
                </c:pt>
                <c:pt idx="83">
                  <c:v>1763.4224720691498</c:v>
                </c:pt>
                <c:pt idx="84">
                  <c:v>-2130.2903495291935</c:v>
                </c:pt>
                <c:pt idx="85">
                  <c:v>1434.2529874166119</c:v>
                </c:pt>
              </c:numCache>
            </c:numRef>
          </c:val>
          <c:extLst>
            <c:ext xmlns:c16="http://schemas.microsoft.com/office/drawing/2014/chart" uri="{C3380CC4-5D6E-409C-BE32-E72D297353CC}">
              <c16:uniqueId val="{00000000-E27F-4352-B83D-C7C1D84B8530}"/>
            </c:ext>
          </c:extLst>
        </c:ser>
        <c:dLbls>
          <c:showLegendKey val="0"/>
          <c:showVal val="0"/>
          <c:showCatName val="0"/>
          <c:showSerName val="0"/>
          <c:showPercent val="0"/>
          <c:showBubbleSize val="0"/>
        </c:dLbls>
        <c:gapWidth val="61"/>
        <c:axId val="1034902399"/>
        <c:axId val="1"/>
      </c:barChart>
      <c:dateAx>
        <c:axId val="1034902399"/>
        <c:scaling>
          <c:orientation val="minMax"/>
          <c:min val="43556"/>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0"/>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656.51695610930017</c:v>
                </c:pt>
                <c:pt idx="1">
                  <c:v>117.91977415560193</c:v>
                </c:pt>
                <c:pt idx="2">
                  <c:v>245.40463893265317</c:v>
                </c:pt>
                <c:pt idx="3">
                  <c:v>418.02313339765658</c:v>
                </c:pt>
                <c:pt idx="4">
                  <c:v>-3.6115151785999386</c:v>
                </c:pt>
              </c:numCache>
            </c:numRef>
          </c:val>
          <c:extLst>
            <c:ext xmlns:c16="http://schemas.microsoft.com/office/drawing/2014/chart" uri="{C3380CC4-5D6E-409C-BE32-E72D297353CC}">
              <c16:uniqueId val="{00000000-0B8D-42BD-A4E2-384A831FBCB3}"/>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1349.6568664677256</c:v>
                </c:pt>
                <c:pt idx="1">
                  <c:v>1524.0641723455999</c:v>
                </c:pt>
                <c:pt idx="2">
                  <c:v>3977.1192689403556</c:v>
                </c:pt>
                <c:pt idx="3">
                  <c:v>880.37304124155003</c:v>
                </c:pt>
                <c:pt idx="4">
                  <c:v>36.793622684013208</c:v>
                </c:pt>
              </c:numCache>
            </c:numRef>
          </c:val>
          <c:extLst>
            <c:ext xmlns:c16="http://schemas.microsoft.com/office/drawing/2014/chart" uri="{C3380CC4-5D6E-409C-BE32-E72D297353CC}">
              <c16:uniqueId val="{00000001-0B8D-42BD-A4E2-384A831FBCB3}"/>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0.98516802905597123</c:v>
                </c:pt>
                <c:pt idx="1">
                  <c:v>38.76568986346615</c:v>
                </c:pt>
                <c:pt idx="2">
                  <c:v>0.20330713219867289</c:v>
                </c:pt>
                <c:pt idx="3">
                  <c:v>-34.113199267746005</c:v>
                </c:pt>
                <c:pt idx="4">
                  <c:v>439.50522643559617</c:v>
                </c:pt>
                <c:pt idx="5">
                  <c:v>-13.54450434</c:v>
                </c:pt>
                <c:pt idx="6">
                  <c:v>208.41107106794905</c:v>
                </c:pt>
                <c:pt idx="7">
                  <c:v>15.90277107</c:v>
                </c:pt>
                <c:pt idx="8">
                  <c:v>0.40142611878002016</c:v>
                </c:pt>
              </c:numCache>
            </c:numRef>
          </c:val>
          <c:extLst>
            <c:ext xmlns:c16="http://schemas.microsoft.com/office/drawing/2014/chart" uri="{C3380CC4-5D6E-409C-BE32-E72D297353CC}">
              <c16:uniqueId val="{00000000-1467-43ED-8355-70FBD4252F0E}"/>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850.17189945636267</c:v>
                </c:pt>
                <c:pt idx="1">
                  <c:v>537.62882587438742</c:v>
                </c:pt>
                <c:pt idx="2">
                  <c:v>1607.243250540173</c:v>
                </c:pt>
                <c:pt idx="3">
                  <c:v>-105.05049052941004</c:v>
                </c:pt>
                <c:pt idx="4">
                  <c:v>-2194.1446771088081</c:v>
                </c:pt>
                <c:pt idx="5">
                  <c:v>-42.380384370200005</c:v>
                </c:pt>
                <c:pt idx="6">
                  <c:v>564.16540292411457</c:v>
                </c:pt>
                <c:pt idx="7">
                  <c:v>77.597621770000032</c:v>
                </c:pt>
                <c:pt idx="8">
                  <c:v>54.425417911106258</c:v>
                </c:pt>
              </c:numCache>
            </c:numRef>
          </c:val>
          <c:extLst>
            <c:ext xmlns:c16="http://schemas.microsoft.com/office/drawing/2014/chart" uri="{C3380CC4-5D6E-409C-BE32-E72D297353CC}">
              <c16:uniqueId val="{00000001-1467-43ED-8355-70FBD4252F0E}"/>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46.331164932824628</c:v>
                </c:pt>
                <c:pt idx="1">
                  <c:v>-2.4043653755489873</c:v>
                </c:pt>
                <c:pt idx="2">
                  <c:v>11.332028789999999</c:v>
                </c:pt>
                <c:pt idx="3">
                  <c:v>11.465261070831829</c:v>
                </c:pt>
                <c:pt idx="4">
                  <c:v>-21.457967095119997</c:v>
                </c:pt>
                <c:pt idx="5">
                  <c:v>199.09834900009466</c:v>
                </c:pt>
                <c:pt idx="6">
                  <c:v>1.0401676095710335</c:v>
                </c:pt>
                <c:pt idx="7">
                  <c:v>31.342713</c:v>
                </c:pt>
                <c:pt idx="8">
                  <c:v>386.68042039765658</c:v>
                </c:pt>
                <c:pt idx="9">
                  <c:v>0</c:v>
                </c:pt>
              </c:numCache>
            </c:numRef>
          </c:val>
          <c:extLst>
            <c:ext xmlns:c16="http://schemas.microsoft.com/office/drawing/2014/chart" uri="{C3380CC4-5D6E-409C-BE32-E72D297353CC}">
              <c16:uniqueId val="{00000000-0B0A-4AC6-958E-78BA3F38546E}"/>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754.30224714978397</c:v>
                </c:pt>
                <c:pt idx="1">
                  <c:v>1194.9256016980607</c:v>
                </c:pt>
                <c:pt idx="2">
                  <c:v>128.30555626485901</c:v>
                </c:pt>
                <c:pt idx="3">
                  <c:v>898.59364575128086</c:v>
                </c:pt>
                <c:pt idx="4">
                  <c:v>-156.10923875095699</c:v>
                </c:pt>
                <c:pt idx="5">
                  <c:v>1184.323551297055</c:v>
                </c:pt>
                <c:pt idx="6">
                  <c:v>-27.222094469727011</c:v>
                </c:pt>
                <c:pt idx="7">
                  <c:v>18.912139000000003</c:v>
                </c:pt>
                <c:pt idx="8">
                  <c:v>861.46090224154977</c:v>
                </c:pt>
                <c:pt idx="9">
                  <c:v>0</c:v>
                </c:pt>
              </c:numCache>
            </c:numRef>
          </c:val>
          <c:extLst>
            <c:ext xmlns:c16="http://schemas.microsoft.com/office/drawing/2014/chart" uri="{C3380CC4-5D6E-409C-BE32-E72D297353CC}">
              <c16:uniqueId val="{00000001-0B0A-4AC6-958E-78BA3F38546E}"/>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pt idx="37">
                  <c:v>44012</c:v>
                </c:pt>
                <c:pt idx="38">
                  <c:v>44043</c:v>
                </c:pt>
                <c:pt idx="39">
                  <c:v>44074</c:v>
                </c:pt>
                <c:pt idx="40">
                  <c:v>44104</c:v>
                </c:pt>
                <c:pt idx="41">
                  <c:v>44135</c:v>
                </c:pt>
                <c:pt idx="42">
                  <c:v>44165</c:v>
                </c:pt>
                <c:pt idx="43">
                  <c:v>44196</c:v>
                </c:pt>
                <c:pt idx="44">
                  <c:v>44227</c:v>
                </c:pt>
                <c:pt idx="45">
                  <c:v>44255</c:v>
                </c:pt>
                <c:pt idx="46">
                  <c:v>44286</c:v>
                </c:pt>
                <c:pt idx="47">
                  <c:v>44316</c:v>
                </c:pt>
                <c:pt idx="48">
                  <c:v>44347</c:v>
                </c:pt>
                <c:pt idx="49">
                  <c:v>44377</c:v>
                </c:pt>
                <c:pt idx="50">
                  <c:v>44408</c:v>
                </c:pt>
                <c:pt idx="51">
                  <c:v>44439</c:v>
                </c:pt>
                <c:pt idx="52">
                  <c:v>44469</c:v>
                </c:pt>
                <c:pt idx="53">
                  <c:v>44500</c:v>
                </c:pt>
                <c:pt idx="54">
                  <c:v>44530</c:v>
                </c:pt>
                <c:pt idx="55">
                  <c:v>44561</c:v>
                </c:pt>
                <c:pt idx="56">
                  <c:v>44592</c:v>
                </c:pt>
                <c:pt idx="57">
                  <c:v>44620</c:v>
                </c:pt>
                <c:pt idx="58">
                  <c:v>44651</c:v>
                </c:pt>
                <c:pt idx="59">
                  <c:v>44681</c:v>
                </c:pt>
                <c:pt idx="60">
                  <c:v>44712</c:v>
                </c:pt>
                <c:pt idx="61">
                  <c:v>44742</c:v>
                </c:pt>
                <c:pt idx="62">
                  <c:v>44773</c:v>
                </c:pt>
                <c:pt idx="63">
                  <c:v>44804</c:v>
                </c:pt>
                <c:pt idx="64">
                  <c:v>44834</c:v>
                </c:pt>
                <c:pt idx="65">
                  <c:v>44865</c:v>
                </c:pt>
                <c:pt idx="66">
                  <c:v>44895</c:v>
                </c:pt>
                <c:pt idx="67">
                  <c:v>44926</c:v>
                </c:pt>
                <c:pt idx="68">
                  <c:v>44957</c:v>
                </c:pt>
                <c:pt idx="69">
                  <c:v>44985</c:v>
                </c:pt>
                <c:pt idx="70">
                  <c:v>45016</c:v>
                </c:pt>
                <c:pt idx="71">
                  <c:v>45046</c:v>
                </c:pt>
                <c:pt idx="72">
                  <c:v>45077</c:v>
                </c:pt>
                <c:pt idx="73">
                  <c:v>45107</c:v>
                </c:pt>
                <c:pt idx="74">
                  <c:v>45138</c:v>
                </c:pt>
                <c:pt idx="75">
                  <c:v>45169</c:v>
                </c:pt>
                <c:pt idx="76">
                  <c:v>45199</c:v>
                </c:pt>
                <c:pt idx="77">
                  <c:v>45230</c:v>
                </c:pt>
                <c:pt idx="78">
                  <c:v>45260</c:v>
                </c:pt>
                <c:pt idx="79">
                  <c:v>45291</c:v>
                </c:pt>
                <c:pt idx="80">
                  <c:v>45322</c:v>
                </c:pt>
                <c:pt idx="81">
                  <c:v>45351</c:v>
                </c:pt>
                <c:pt idx="82">
                  <c:v>45382</c:v>
                </c:pt>
                <c:pt idx="83">
                  <c:v>45412</c:v>
                </c:pt>
                <c:pt idx="84">
                  <c:v>45443</c:v>
                </c:pt>
                <c:pt idx="85">
                  <c:v>45473</c:v>
                </c:pt>
                <c:pt idx="86">
                  <c:v>45504</c:v>
                </c:pt>
                <c:pt idx="87">
                  <c:v>45535</c:v>
                </c:pt>
                <c:pt idx="88">
                  <c:v>45565</c:v>
                </c:pt>
                <c:pt idx="89">
                  <c:v>45596</c:v>
                </c:pt>
                <c:pt idx="90">
                  <c:v>45626</c:v>
                </c:pt>
                <c:pt idx="91">
                  <c:v>45657</c:v>
                </c:pt>
                <c:pt idx="92">
                  <c:v>45688</c:v>
                </c:pt>
                <c:pt idx="93">
                  <c:v>45716</c:v>
                </c:pt>
                <c:pt idx="94">
                  <c:v>45747</c:v>
                </c:pt>
                <c:pt idx="95">
                  <c:v>45777</c:v>
                </c:pt>
                <c:pt idx="96">
                  <c:v>45808</c:v>
                </c:pt>
                <c:pt idx="97">
                  <c:v>45838</c:v>
                </c:pt>
                <c:pt idx="98">
                  <c:v>45869</c:v>
                </c:pt>
                <c:pt idx="99">
                  <c:v>45900</c:v>
                </c:pt>
                <c:pt idx="100">
                  <c:v>45930</c:v>
                </c:pt>
                <c:pt idx="101">
                  <c:v>45961</c:v>
                </c:pt>
                <c:pt idx="102">
                  <c:v>46022</c:v>
                </c:pt>
                <c:pt idx="103">
                  <c:v>46053</c:v>
                </c:pt>
                <c:pt idx="104">
                  <c:v>46081</c:v>
                </c:pt>
                <c:pt idx="105">
                  <c:v>46112</c:v>
                </c:pt>
                <c:pt idx="106">
                  <c:v>46142</c:v>
                </c:pt>
              </c:numCache>
              <c:extLst/>
            </c:numRef>
          </c:cat>
          <c:val>
            <c:numRef>
              <c:f>('DATA-LOOKUP'!$O$31:$DL$31,'DATA-LOOKUP'!$DN$31:$DR$31)</c:f>
              <c:numCache>
                <c:formatCode>#\ ##0.0</c:formatCode>
                <c:ptCount val="107"/>
                <c:pt idx="0">
                  <c:v>41748.912827815002</c:v>
                </c:pt>
                <c:pt idx="1">
                  <c:v>41218.763030995106</c:v>
                </c:pt>
                <c:pt idx="2">
                  <c:v>41540.455282880204</c:v>
                </c:pt>
                <c:pt idx="3">
                  <c:v>42536.982141653702</c:v>
                </c:pt>
                <c:pt idx="4">
                  <c:v>43469.463046465797</c:v>
                </c:pt>
                <c:pt idx="5">
                  <c:v>44500.476877540605</c:v>
                </c:pt>
                <c:pt idx="6">
                  <c:v>43453.630371499603</c:v>
                </c:pt>
                <c:pt idx="7">
                  <c:v>43976.392436581198</c:v>
                </c:pt>
                <c:pt idx="8">
                  <c:v>45232.6322730393</c:v>
                </c:pt>
                <c:pt idx="9">
                  <c:v>44731.741707121299</c:v>
                </c:pt>
                <c:pt idx="10">
                  <c:v>42890.709138339698</c:v>
                </c:pt>
                <c:pt idx="11">
                  <c:v>44431.665966027394</c:v>
                </c:pt>
                <c:pt idx="12">
                  <c:v>44472.219076378598</c:v>
                </c:pt>
                <c:pt idx="13">
                  <c:v>43557.060703648502</c:v>
                </c:pt>
                <c:pt idx="14">
                  <c:v>44606.930155043003</c:v>
                </c:pt>
                <c:pt idx="15">
                  <c:v>44275.010358575106</c:v>
                </c:pt>
                <c:pt idx="16">
                  <c:v>43811.934710147798</c:v>
                </c:pt>
                <c:pt idx="17">
                  <c:v>41118.880670300001</c:v>
                </c:pt>
                <c:pt idx="18">
                  <c:v>41223.382569550005</c:v>
                </c:pt>
                <c:pt idx="19">
                  <c:v>39910.81981881</c:v>
                </c:pt>
                <c:pt idx="20">
                  <c:v>41773.137848763297</c:v>
                </c:pt>
                <c:pt idx="21">
                  <c:v>42607.534971259105</c:v>
                </c:pt>
                <c:pt idx="22">
                  <c:v>43169.183543109997</c:v>
                </c:pt>
                <c:pt idx="23">
                  <c:v>44744.602866491798</c:v>
                </c:pt>
                <c:pt idx="24">
                  <c:v>40309.8629729366</c:v>
                </c:pt>
                <c:pt idx="25">
                  <c:v>41904.844097238602</c:v>
                </c:pt>
                <c:pt idx="26">
                  <c:v>42435.004027220799</c:v>
                </c:pt>
                <c:pt idx="27">
                  <c:v>41623.570510499398</c:v>
                </c:pt>
                <c:pt idx="28">
                  <c:v>42706.237439073404</c:v>
                </c:pt>
                <c:pt idx="29">
                  <c:v>42944.2713375483</c:v>
                </c:pt>
                <c:pt idx="30">
                  <c:v>42944.2713375483</c:v>
                </c:pt>
                <c:pt idx="31">
                  <c:v>45484.866586176904</c:v>
                </c:pt>
                <c:pt idx="32">
                  <c:v>45719.765833160003</c:v>
                </c:pt>
                <c:pt idx="33">
                  <c:v>42211.696095137297</c:v>
                </c:pt>
                <c:pt idx="34">
                  <c:v>35547.236254720396</c:v>
                </c:pt>
                <c:pt idx="35">
                  <c:v>39565.939490804201</c:v>
                </c:pt>
                <c:pt idx="36">
                  <c:v>40439.844698923698</c:v>
                </c:pt>
                <c:pt idx="37">
                  <c:v>41230.351782730104</c:v>
                </c:pt>
                <c:pt idx="38">
                  <c:v>41951.404424358101</c:v>
                </c:pt>
                <c:pt idx="39">
                  <c:v>44492.504187054605</c:v>
                </c:pt>
                <c:pt idx="40">
                  <c:v>44506.007941868404</c:v>
                </c:pt>
                <c:pt idx="41">
                  <c:v>43826.863013176691</c:v>
                </c:pt>
                <c:pt idx="42">
                  <c:v>48760.729123117264</c:v>
                </c:pt>
                <c:pt idx="43">
                  <c:v>50289.895634530534</c:v>
                </c:pt>
                <c:pt idx="44">
                  <c:v>51374.798338284883</c:v>
                </c:pt>
                <c:pt idx="45">
                  <c:v>52599.784351689246</c:v>
                </c:pt>
                <c:pt idx="46">
                  <c:v>55742.542531042796</c:v>
                </c:pt>
                <c:pt idx="47">
                  <c:v>57423.095478718809</c:v>
                </c:pt>
                <c:pt idx="48">
                  <c:v>58249.691706049918</c:v>
                </c:pt>
                <c:pt idx="49">
                  <c:v>59969.802462357176</c:v>
                </c:pt>
                <c:pt idx="50">
                  <c:v>61301.563225918078</c:v>
                </c:pt>
                <c:pt idx="51">
                  <c:v>62700.579037775176</c:v>
                </c:pt>
                <c:pt idx="52">
                  <c:v>60690.631401442442</c:v>
                </c:pt>
                <c:pt idx="53">
                  <c:v>62911.908823185375</c:v>
                </c:pt>
                <c:pt idx="54">
                  <c:v>62281.733572479017</c:v>
                </c:pt>
                <c:pt idx="55">
                  <c:v>63953.66037141312</c:v>
                </c:pt>
                <c:pt idx="56">
                  <c:v>60048.317414852507</c:v>
                </c:pt>
                <c:pt idx="57">
                  <c:v>57658.591994342103</c:v>
                </c:pt>
                <c:pt idx="58">
                  <c:v>57658.591994342103</c:v>
                </c:pt>
                <c:pt idx="59">
                  <c:v>57658.591994342103</c:v>
                </c:pt>
                <c:pt idx="60">
                  <c:v>56634.809241773517</c:v>
                </c:pt>
                <c:pt idx="61">
                  <c:v>52249.79251722421</c:v>
                </c:pt>
                <c:pt idx="62">
                  <c:v>56826.384325854291</c:v>
                </c:pt>
                <c:pt idx="63">
                  <c:v>53392.993336563617</c:v>
                </c:pt>
                <c:pt idx="64">
                  <c:v>48662.594682747738</c:v>
                </c:pt>
                <c:pt idx="65">
                  <c:v>50704.986026739331</c:v>
                </c:pt>
                <c:pt idx="66">
                  <c:v>53875.882495284684</c:v>
                </c:pt>
                <c:pt idx="67">
                  <c:v>51847.967392946586</c:v>
                </c:pt>
                <c:pt idx="68">
                  <c:v>54128.496617280856</c:v>
                </c:pt>
                <c:pt idx="69">
                  <c:v>54061.354243083522</c:v>
                </c:pt>
                <c:pt idx="70">
                  <c:v>53387.538029892989</c:v>
                </c:pt>
                <c:pt idx="71">
                  <c:v>53727.035803616614</c:v>
                </c:pt>
                <c:pt idx="72">
                  <c:v>54397.838290293104</c:v>
                </c:pt>
                <c:pt idx="73">
                  <c:v>56142.484535319571</c:v>
                </c:pt>
                <c:pt idx="74">
                  <c:v>57161.661608991235</c:v>
                </c:pt>
                <c:pt idx="75">
                  <c:v>56332.47887010363</c:v>
                </c:pt>
                <c:pt idx="76">
                  <c:v>55585.184943393964</c:v>
                </c:pt>
                <c:pt idx="77">
                  <c:v>53736.849431750852</c:v>
                </c:pt>
                <c:pt idx="78">
                  <c:v>57340.790555239022</c:v>
                </c:pt>
                <c:pt idx="79">
                  <c:v>59867.341551138496</c:v>
                </c:pt>
                <c:pt idx="80">
                  <c:v>62707.948971104146</c:v>
                </c:pt>
                <c:pt idx="81">
                  <c:v>64560.491373202523</c:v>
                </c:pt>
                <c:pt idx="82">
                  <c:v>67127.517354373631</c:v>
                </c:pt>
                <c:pt idx="83">
                  <c:v>66878.023464096288</c:v>
                </c:pt>
                <c:pt idx="84">
                  <c:v>70601.887968467519</c:v>
                </c:pt>
                <c:pt idx="85">
                  <c:v>70601.887968467519</c:v>
                </c:pt>
                <c:pt idx="86">
                  <c:v>71193.893951141959</c:v>
                </c:pt>
                <c:pt idx="87">
                  <c:v>71167.75238227153</c:v>
                </c:pt>
                <c:pt idx="88">
                  <c:v>76120.146968437854</c:v>
                </c:pt>
                <c:pt idx="89">
                  <c:v>76938.908085986914</c:v>
                </c:pt>
                <c:pt idx="90">
                  <c:v>80119.670237946048</c:v>
                </c:pt>
                <c:pt idx="91">
                  <c:v>79957.477069091037</c:v>
                </c:pt>
                <c:pt idx="92">
                  <c:v>83073.424429653765</c:v>
                </c:pt>
                <c:pt idx="93">
                  <c:v>82041.210967190345</c:v>
                </c:pt>
                <c:pt idx="94">
                  <c:v>76538.938629113924</c:v>
                </c:pt>
                <c:pt idx="95">
                  <c:v>73554.951056249003</c:v>
                </c:pt>
                <c:pt idx="96">
                  <c:v>78027.808392202569</c:v>
                </c:pt>
                <c:pt idx="97">
                  <c:v>78693.328734971423</c:v>
                </c:pt>
                <c:pt idx="98">
                  <c:v>81775.81537751932</c:v>
                </c:pt>
                <c:pt idx="99">
                  <c:v>81987.919934926525</c:v>
                </c:pt>
                <c:pt idx="100">
                  <c:v>83286.052828185129</c:v>
                </c:pt>
                <c:pt idx="101">
                  <c:v>86916.167453823524</c:v>
                </c:pt>
                <c:pt idx="102">
                  <c:v>87760.907883480031</c:v>
                </c:pt>
                <c:pt idx="103">
                  <c:v>89251.702674098924</c:v>
                </c:pt>
                <c:pt idx="104">
                  <c:v>91863.669811426385</c:v>
                </c:pt>
                <c:pt idx="105">
                  <c:v>85035.103685528549</c:v>
                </c:pt>
                <c:pt idx="106">
                  <c:v>91852.062692716456</c:v>
                </c:pt>
              </c:numCache>
              <c:extLst/>
            </c:numRef>
          </c:val>
          <c:extLst>
            <c:ext xmlns:c16="http://schemas.microsoft.com/office/drawing/2014/chart" uri="{C3380CC4-5D6E-409C-BE32-E72D297353CC}">
              <c16:uniqueId val="{00000000-FA73-43F6-A71F-958920C3B770}"/>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pt idx="37">
                  <c:v>44012</c:v>
                </c:pt>
                <c:pt idx="38">
                  <c:v>44043</c:v>
                </c:pt>
                <c:pt idx="39">
                  <c:v>44074</c:v>
                </c:pt>
                <c:pt idx="40">
                  <c:v>44104</c:v>
                </c:pt>
                <c:pt idx="41">
                  <c:v>44135</c:v>
                </c:pt>
                <c:pt idx="42">
                  <c:v>44165</c:v>
                </c:pt>
                <c:pt idx="43">
                  <c:v>44196</c:v>
                </c:pt>
                <c:pt idx="44">
                  <c:v>44227</c:v>
                </c:pt>
                <c:pt idx="45">
                  <c:v>44255</c:v>
                </c:pt>
                <c:pt idx="46">
                  <c:v>44286</c:v>
                </c:pt>
                <c:pt idx="47">
                  <c:v>44316</c:v>
                </c:pt>
                <c:pt idx="48">
                  <c:v>44347</c:v>
                </c:pt>
                <c:pt idx="49">
                  <c:v>44377</c:v>
                </c:pt>
                <c:pt idx="50">
                  <c:v>44408</c:v>
                </c:pt>
                <c:pt idx="51">
                  <c:v>44439</c:v>
                </c:pt>
                <c:pt idx="52">
                  <c:v>44469</c:v>
                </c:pt>
                <c:pt idx="53">
                  <c:v>44500</c:v>
                </c:pt>
                <c:pt idx="54">
                  <c:v>44530</c:v>
                </c:pt>
                <c:pt idx="55">
                  <c:v>44561</c:v>
                </c:pt>
                <c:pt idx="56">
                  <c:v>44592</c:v>
                </c:pt>
                <c:pt idx="57">
                  <c:v>44620</c:v>
                </c:pt>
                <c:pt idx="58">
                  <c:v>44651</c:v>
                </c:pt>
                <c:pt idx="59">
                  <c:v>44681</c:v>
                </c:pt>
                <c:pt idx="60">
                  <c:v>44712</c:v>
                </c:pt>
                <c:pt idx="61">
                  <c:v>44742</c:v>
                </c:pt>
                <c:pt idx="62">
                  <c:v>44773</c:v>
                </c:pt>
                <c:pt idx="63">
                  <c:v>44804</c:v>
                </c:pt>
                <c:pt idx="64">
                  <c:v>44834</c:v>
                </c:pt>
                <c:pt idx="65">
                  <c:v>44865</c:v>
                </c:pt>
                <c:pt idx="66">
                  <c:v>44895</c:v>
                </c:pt>
                <c:pt idx="67">
                  <c:v>44926</c:v>
                </c:pt>
                <c:pt idx="68">
                  <c:v>44957</c:v>
                </c:pt>
                <c:pt idx="69">
                  <c:v>44985</c:v>
                </c:pt>
                <c:pt idx="70">
                  <c:v>45016</c:v>
                </c:pt>
                <c:pt idx="71">
                  <c:v>45046</c:v>
                </c:pt>
                <c:pt idx="72">
                  <c:v>45077</c:v>
                </c:pt>
                <c:pt idx="73">
                  <c:v>45107</c:v>
                </c:pt>
                <c:pt idx="74">
                  <c:v>45138</c:v>
                </c:pt>
                <c:pt idx="75">
                  <c:v>45169</c:v>
                </c:pt>
                <c:pt idx="76">
                  <c:v>45199</c:v>
                </c:pt>
                <c:pt idx="77">
                  <c:v>45230</c:v>
                </c:pt>
                <c:pt idx="78">
                  <c:v>45260</c:v>
                </c:pt>
                <c:pt idx="79">
                  <c:v>45291</c:v>
                </c:pt>
                <c:pt idx="80">
                  <c:v>45322</c:v>
                </c:pt>
                <c:pt idx="81">
                  <c:v>45351</c:v>
                </c:pt>
                <c:pt idx="82">
                  <c:v>45382</c:v>
                </c:pt>
                <c:pt idx="83">
                  <c:v>45412</c:v>
                </c:pt>
                <c:pt idx="84">
                  <c:v>45443</c:v>
                </c:pt>
                <c:pt idx="85">
                  <c:v>45473</c:v>
                </c:pt>
                <c:pt idx="86">
                  <c:v>45504</c:v>
                </c:pt>
                <c:pt idx="87">
                  <c:v>45535</c:v>
                </c:pt>
                <c:pt idx="88">
                  <c:v>45565</c:v>
                </c:pt>
                <c:pt idx="89">
                  <c:v>45596</c:v>
                </c:pt>
                <c:pt idx="90">
                  <c:v>45626</c:v>
                </c:pt>
                <c:pt idx="91">
                  <c:v>45657</c:v>
                </c:pt>
                <c:pt idx="92">
                  <c:v>45688</c:v>
                </c:pt>
                <c:pt idx="93">
                  <c:v>45716</c:v>
                </c:pt>
                <c:pt idx="94">
                  <c:v>45747</c:v>
                </c:pt>
                <c:pt idx="95">
                  <c:v>45777</c:v>
                </c:pt>
                <c:pt idx="96">
                  <c:v>45808</c:v>
                </c:pt>
                <c:pt idx="97">
                  <c:v>45838</c:v>
                </c:pt>
                <c:pt idx="98">
                  <c:v>45869</c:v>
                </c:pt>
                <c:pt idx="99">
                  <c:v>45900</c:v>
                </c:pt>
                <c:pt idx="100">
                  <c:v>45930</c:v>
                </c:pt>
                <c:pt idx="101">
                  <c:v>45961</c:v>
                </c:pt>
                <c:pt idx="102">
                  <c:v>46022</c:v>
                </c:pt>
                <c:pt idx="103">
                  <c:v>46053</c:v>
                </c:pt>
                <c:pt idx="104">
                  <c:v>46081</c:v>
                </c:pt>
                <c:pt idx="105">
                  <c:v>46112</c:v>
                </c:pt>
                <c:pt idx="106">
                  <c:v>46142</c:v>
                </c:pt>
              </c:numCache>
              <c:extLst/>
            </c:numRef>
          </c:cat>
          <c:val>
            <c:numRef>
              <c:f>('DATA-LOOKUP'!$O$32:$DL$32,'DATA-LOOKUP'!$DN$32:$DR$32)</c:f>
              <c:numCache>
                <c:formatCode>#\ ##0.0</c:formatCode>
                <c:ptCount val="107"/>
                <c:pt idx="0">
                  <c:v>21200.884486758001</c:v>
                </c:pt>
                <c:pt idx="1">
                  <c:v>21961.126750655301</c:v>
                </c:pt>
                <c:pt idx="2">
                  <c:v>22278.095054756301</c:v>
                </c:pt>
                <c:pt idx="3">
                  <c:v>21448.886453534902</c:v>
                </c:pt>
                <c:pt idx="4">
                  <c:v>21706.837293881101</c:v>
                </c:pt>
                <c:pt idx="5">
                  <c:v>22191.252384999298</c:v>
                </c:pt>
                <c:pt idx="6">
                  <c:v>22321.294391431598</c:v>
                </c:pt>
                <c:pt idx="7">
                  <c:v>22519.930640456903</c:v>
                </c:pt>
                <c:pt idx="8">
                  <c:v>22761.655807591</c:v>
                </c:pt>
                <c:pt idx="9">
                  <c:v>22615.872896500801</c:v>
                </c:pt>
                <c:pt idx="10">
                  <c:v>22331.520226001001</c:v>
                </c:pt>
                <c:pt idx="11">
                  <c:v>22574.382627632702</c:v>
                </c:pt>
                <c:pt idx="12">
                  <c:v>22761.330984338401</c:v>
                </c:pt>
                <c:pt idx="13">
                  <c:v>22618.171928817403</c:v>
                </c:pt>
                <c:pt idx="14">
                  <c:v>22926.709608416899</c:v>
                </c:pt>
                <c:pt idx="15">
                  <c:v>22990.335828022598</c:v>
                </c:pt>
                <c:pt idx="16">
                  <c:v>22983.1107694067</c:v>
                </c:pt>
                <c:pt idx="17">
                  <c:v>22166.3895849</c:v>
                </c:pt>
                <c:pt idx="18">
                  <c:v>22149.967711090001</c:v>
                </c:pt>
                <c:pt idx="19">
                  <c:v>21937.846119620001</c:v>
                </c:pt>
                <c:pt idx="20">
                  <c:v>22678.270907490001</c:v>
                </c:pt>
                <c:pt idx="21">
                  <c:v>23022.6403469406</c:v>
                </c:pt>
                <c:pt idx="22">
                  <c:v>23335.441297040001</c:v>
                </c:pt>
                <c:pt idx="23">
                  <c:v>23764.765336204498</c:v>
                </c:pt>
                <c:pt idx="24">
                  <c:v>23215.361620662603</c:v>
                </c:pt>
                <c:pt idx="25">
                  <c:v>23821.433018696702</c:v>
                </c:pt>
                <c:pt idx="26">
                  <c:v>24188.6867497641</c:v>
                </c:pt>
                <c:pt idx="27">
                  <c:v>24157.406556558602</c:v>
                </c:pt>
                <c:pt idx="28">
                  <c:v>24544.566053767299</c:v>
                </c:pt>
                <c:pt idx="29">
                  <c:v>24693.340162456901</c:v>
                </c:pt>
                <c:pt idx="30">
                  <c:v>24693.340162456901</c:v>
                </c:pt>
                <c:pt idx="31">
                  <c:v>25582.0635250675</c:v>
                </c:pt>
                <c:pt idx="32">
                  <c:v>26403.574400289999</c:v>
                </c:pt>
                <c:pt idx="33">
                  <c:v>25653.899324980099</c:v>
                </c:pt>
                <c:pt idx="34">
                  <c:v>22550.1467485059</c:v>
                </c:pt>
                <c:pt idx="35">
                  <c:v>23906.6712549568</c:v>
                </c:pt>
                <c:pt idx="36">
                  <c:v>24484.180264447103</c:v>
                </c:pt>
                <c:pt idx="37">
                  <c:v>24834.567538919498</c:v>
                </c:pt>
                <c:pt idx="38">
                  <c:v>25192.569880696203</c:v>
                </c:pt>
                <c:pt idx="39">
                  <c:v>25676.523926344202</c:v>
                </c:pt>
                <c:pt idx="40">
                  <c:v>25617.647607866198</c:v>
                </c:pt>
                <c:pt idx="41">
                  <c:v>25454.864455219242</c:v>
                </c:pt>
                <c:pt idx="42">
                  <c:v>27104.340616523197</c:v>
                </c:pt>
                <c:pt idx="43">
                  <c:v>27700.013540976041</c:v>
                </c:pt>
                <c:pt idx="44">
                  <c:v>28017.148778040486</c:v>
                </c:pt>
                <c:pt idx="45">
                  <c:v>28371.855919985897</c:v>
                </c:pt>
                <c:pt idx="46">
                  <c:v>29391.834028176178</c:v>
                </c:pt>
                <c:pt idx="47">
                  <c:v>29950.269751768945</c:v>
                </c:pt>
                <c:pt idx="48">
                  <c:v>30294.257681876068</c:v>
                </c:pt>
                <c:pt idx="49">
                  <c:v>31074.676794360286</c:v>
                </c:pt>
                <c:pt idx="50">
                  <c:v>31556.13927119771</c:v>
                </c:pt>
                <c:pt idx="51">
                  <c:v>32066.312046859945</c:v>
                </c:pt>
                <c:pt idx="52">
                  <c:v>31731.769225441982</c:v>
                </c:pt>
                <c:pt idx="53">
                  <c:v>32557.844653528013</c:v>
                </c:pt>
                <c:pt idx="54">
                  <c:v>32766.78146138263</c:v>
                </c:pt>
                <c:pt idx="55">
                  <c:v>33460.091285101516</c:v>
                </c:pt>
                <c:pt idx="56">
                  <c:v>32367.350755672898</c:v>
                </c:pt>
                <c:pt idx="57">
                  <c:v>30984.144473268872</c:v>
                </c:pt>
                <c:pt idx="58">
                  <c:v>30984.144473268872</c:v>
                </c:pt>
                <c:pt idx="59">
                  <c:v>30984.144473268901</c:v>
                </c:pt>
                <c:pt idx="60">
                  <c:v>30543.735984948307</c:v>
                </c:pt>
                <c:pt idx="61">
                  <c:v>28875.72510625732</c:v>
                </c:pt>
                <c:pt idx="62">
                  <c:v>30659.269684238505</c:v>
                </c:pt>
                <c:pt idx="63">
                  <c:v>29940.834287325197</c:v>
                </c:pt>
                <c:pt idx="64">
                  <c:v>28185.605706103328</c:v>
                </c:pt>
                <c:pt idx="65">
                  <c:v>28727.621848369534</c:v>
                </c:pt>
                <c:pt idx="66">
                  <c:v>29592.362516299745</c:v>
                </c:pt>
                <c:pt idx="67">
                  <c:v>28681.305103418199</c:v>
                </c:pt>
                <c:pt idx="68">
                  <c:v>29632.169988792921</c:v>
                </c:pt>
                <c:pt idx="69">
                  <c:v>29561.317373914146</c:v>
                </c:pt>
                <c:pt idx="70">
                  <c:v>29565.439403822144</c:v>
                </c:pt>
                <c:pt idx="71">
                  <c:v>29658.775083083536</c:v>
                </c:pt>
                <c:pt idx="72">
                  <c:v>29855.446033734039</c:v>
                </c:pt>
                <c:pt idx="73">
                  <c:v>30186.303273558959</c:v>
                </c:pt>
                <c:pt idx="74">
                  <c:v>30658.897557248551</c:v>
                </c:pt>
                <c:pt idx="75">
                  <c:v>30405.522695104359</c:v>
                </c:pt>
                <c:pt idx="76">
                  <c:v>29968.218560539284</c:v>
                </c:pt>
                <c:pt idx="77">
                  <c:v>29387.72784262307</c:v>
                </c:pt>
                <c:pt idx="78">
                  <c:v>30661.65578245408</c:v>
                </c:pt>
                <c:pt idx="79">
                  <c:v>31697.238414607513</c:v>
                </c:pt>
                <c:pt idx="80">
                  <c:v>32166.079579709884</c:v>
                </c:pt>
                <c:pt idx="81">
                  <c:v>32532.445167249498</c:v>
                </c:pt>
                <c:pt idx="82">
                  <c:v>33189.079068211577</c:v>
                </c:pt>
                <c:pt idx="83">
                  <c:v>32802.46208992332</c:v>
                </c:pt>
                <c:pt idx="84">
                  <c:v>33819.097675711717</c:v>
                </c:pt>
                <c:pt idx="85">
                  <c:v>33819.097675711717</c:v>
                </c:pt>
                <c:pt idx="86">
                  <c:v>34139.601808219784</c:v>
                </c:pt>
                <c:pt idx="87">
                  <c:v>34440.290837438297</c:v>
                </c:pt>
                <c:pt idx="88">
                  <c:v>36069.949229795915</c:v>
                </c:pt>
                <c:pt idx="89">
                  <c:v>36032.923855680223</c:v>
                </c:pt>
                <c:pt idx="90">
                  <c:v>37220.727680163589</c:v>
                </c:pt>
                <c:pt idx="91">
                  <c:v>37594.223872854891</c:v>
                </c:pt>
                <c:pt idx="92">
                  <c:v>38481.311631407152</c:v>
                </c:pt>
                <c:pt idx="93">
                  <c:v>38643.275293609964</c:v>
                </c:pt>
                <c:pt idx="94">
                  <c:v>37087.232342213392</c:v>
                </c:pt>
                <c:pt idx="95">
                  <c:v>36266.557487404221</c:v>
                </c:pt>
                <c:pt idx="96">
                  <c:v>37501.954439587411</c:v>
                </c:pt>
                <c:pt idx="97">
                  <c:v>37725.374754725082</c:v>
                </c:pt>
                <c:pt idx="98">
                  <c:v>38572.819072119455</c:v>
                </c:pt>
                <c:pt idx="99">
                  <c:v>38787.461543397098</c:v>
                </c:pt>
                <c:pt idx="100">
                  <c:v>39591.996860100691</c:v>
                </c:pt>
                <c:pt idx="101">
                  <c:v>40717.887230308937</c:v>
                </c:pt>
                <c:pt idx="102">
                  <c:v>41916.278911253685</c:v>
                </c:pt>
                <c:pt idx="103">
                  <c:v>42593.220060862659</c:v>
                </c:pt>
                <c:pt idx="104">
                  <c:v>43442.86082970506</c:v>
                </c:pt>
                <c:pt idx="105">
                  <c:v>41543.384283953783</c:v>
                </c:pt>
                <c:pt idx="106">
                  <c:v>43798.277281733717</c:v>
                </c:pt>
              </c:numCache>
              <c:extLst/>
            </c:numRef>
          </c:val>
          <c:extLst>
            <c:ext xmlns:c16="http://schemas.microsoft.com/office/drawing/2014/chart" uri="{C3380CC4-5D6E-409C-BE32-E72D297353CC}">
              <c16:uniqueId val="{00000001-FA73-43F6-A71F-958920C3B770}"/>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pt idx="37">
                  <c:v>44012</c:v>
                </c:pt>
                <c:pt idx="38">
                  <c:v>44043</c:v>
                </c:pt>
                <c:pt idx="39">
                  <c:v>44074</c:v>
                </c:pt>
                <c:pt idx="40">
                  <c:v>44104</c:v>
                </c:pt>
                <c:pt idx="41">
                  <c:v>44135</c:v>
                </c:pt>
                <c:pt idx="42">
                  <c:v>44165</c:v>
                </c:pt>
                <c:pt idx="43">
                  <c:v>44196</c:v>
                </c:pt>
                <c:pt idx="44">
                  <c:v>44227</c:v>
                </c:pt>
                <c:pt idx="45">
                  <c:v>44255</c:v>
                </c:pt>
                <c:pt idx="46">
                  <c:v>44286</c:v>
                </c:pt>
                <c:pt idx="47">
                  <c:v>44316</c:v>
                </c:pt>
                <c:pt idx="48">
                  <c:v>44347</c:v>
                </c:pt>
                <c:pt idx="49">
                  <c:v>44377</c:v>
                </c:pt>
                <c:pt idx="50">
                  <c:v>44408</c:v>
                </c:pt>
                <c:pt idx="51">
                  <c:v>44439</c:v>
                </c:pt>
                <c:pt idx="52">
                  <c:v>44469</c:v>
                </c:pt>
                <c:pt idx="53">
                  <c:v>44500</c:v>
                </c:pt>
                <c:pt idx="54">
                  <c:v>44530</c:v>
                </c:pt>
                <c:pt idx="55">
                  <c:v>44561</c:v>
                </c:pt>
                <c:pt idx="56">
                  <c:v>44592</c:v>
                </c:pt>
                <c:pt idx="57">
                  <c:v>44620</c:v>
                </c:pt>
                <c:pt idx="58">
                  <c:v>44651</c:v>
                </c:pt>
                <c:pt idx="59">
                  <c:v>44681</c:v>
                </c:pt>
                <c:pt idx="60">
                  <c:v>44712</c:v>
                </c:pt>
                <c:pt idx="61">
                  <c:v>44742</c:v>
                </c:pt>
                <c:pt idx="62">
                  <c:v>44773</c:v>
                </c:pt>
                <c:pt idx="63">
                  <c:v>44804</c:v>
                </c:pt>
                <c:pt idx="64">
                  <c:v>44834</c:v>
                </c:pt>
                <c:pt idx="65">
                  <c:v>44865</c:v>
                </c:pt>
                <c:pt idx="66">
                  <c:v>44895</c:v>
                </c:pt>
                <c:pt idx="67">
                  <c:v>44926</c:v>
                </c:pt>
                <c:pt idx="68">
                  <c:v>44957</c:v>
                </c:pt>
                <c:pt idx="69">
                  <c:v>44985</c:v>
                </c:pt>
                <c:pt idx="70">
                  <c:v>45016</c:v>
                </c:pt>
                <c:pt idx="71">
                  <c:v>45046</c:v>
                </c:pt>
                <c:pt idx="72">
                  <c:v>45077</c:v>
                </c:pt>
                <c:pt idx="73">
                  <c:v>45107</c:v>
                </c:pt>
                <c:pt idx="74">
                  <c:v>45138</c:v>
                </c:pt>
                <c:pt idx="75">
                  <c:v>45169</c:v>
                </c:pt>
                <c:pt idx="76">
                  <c:v>45199</c:v>
                </c:pt>
                <c:pt idx="77">
                  <c:v>45230</c:v>
                </c:pt>
                <c:pt idx="78">
                  <c:v>45260</c:v>
                </c:pt>
                <c:pt idx="79">
                  <c:v>45291</c:v>
                </c:pt>
                <c:pt idx="80">
                  <c:v>45322</c:v>
                </c:pt>
                <c:pt idx="81">
                  <c:v>45351</c:v>
                </c:pt>
                <c:pt idx="82">
                  <c:v>45382</c:v>
                </c:pt>
                <c:pt idx="83">
                  <c:v>45412</c:v>
                </c:pt>
                <c:pt idx="84">
                  <c:v>45443</c:v>
                </c:pt>
                <c:pt idx="85">
                  <c:v>45473</c:v>
                </c:pt>
                <c:pt idx="86">
                  <c:v>45504</c:v>
                </c:pt>
                <c:pt idx="87">
                  <c:v>45535</c:v>
                </c:pt>
                <c:pt idx="88">
                  <c:v>45565</c:v>
                </c:pt>
                <c:pt idx="89">
                  <c:v>45596</c:v>
                </c:pt>
                <c:pt idx="90">
                  <c:v>45626</c:v>
                </c:pt>
                <c:pt idx="91">
                  <c:v>45657</c:v>
                </c:pt>
                <c:pt idx="92">
                  <c:v>45688</c:v>
                </c:pt>
                <c:pt idx="93">
                  <c:v>45716</c:v>
                </c:pt>
                <c:pt idx="94">
                  <c:v>45747</c:v>
                </c:pt>
                <c:pt idx="95">
                  <c:v>45777</c:v>
                </c:pt>
                <c:pt idx="96">
                  <c:v>45808</c:v>
                </c:pt>
                <c:pt idx="97">
                  <c:v>45838</c:v>
                </c:pt>
                <c:pt idx="98">
                  <c:v>45869</c:v>
                </c:pt>
                <c:pt idx="99">
                  <c:v>45900</c:v>
                </c:pt>
                <c:pt idx="100">
                  <c:v>45930</c:v>
                </c:pt>
                <c:pt idx="101">
                  <c:v>45961</c:v>
                </c:pt>
                <c:pt idx="102">
                  <c:v>46022</c:v>
                </c:pt>
                <c:pt idx="103">
                  <c:v>46053</c:v>
                </c:pt>
                <c:pt idx="104">
                  <c:v>46081</c:v>
                </c:pt>
                <c:pt idx="105">
                  <c:v>46112</c:v>
                </c:pt>
                <c:pt idx="106">
                  <c:v>46142</c:v>
                </c:pt>
              </c:numCache>
              <c:extLst/>
            </c:numRef>
          </c:cat>
          <c:val>
            <c:numRef>
              <c:f>('DATA-LOOKUP'!$O$33:$DL$33,'DATA-LOOKUP'!$DN$33:$DR$33)</c:f>
              <c:numCache>
                <c:formatCode>#\ ##0.0</c:formatCode>
                <c:ptCount val="107"/>
                <c:pt idx="0">
                  <c:v>30837.016794470001</c:v>
                </c:pt>
                <c:pt idx="1">
                  <c:v>31056.794995692599</c:v>
                </c:pt>
                <c:pt idx="2">
                  <c:v>31017.209675948201</c:v>
                </c:pt>
                <c:pt idx="3">
                  <c:v>31372.701088465499</c:v>
                </c:pt>
                <c:pt idx="4">
                  <c:v>31351.276249018101</c:v>
                </c:pt>
                <c:pt idx="5">
                  <c:v>31541.5781214751</c:v>
                </c:pt>
                <c:pt idx="6">
                  <c:v>31523.703295757303</c:v>
                </c:pt>
                <c:pt idx="7">
                  <c:v>31600.410940334899</c:v>
                </c:pt>
                <c:pt idx="8">
                  <c:v>31550.041304171198</c:v>
                </c:pt>
                <c:pt idx="9">
                  <c:v>31073.832345404</c:v>
                </c:pt>
                <c:pt idx="10">
                  <c:v>31056.054766843299</c:v>
                </c:pt>
                <c:pt idx="11">
                  <c:v>30747.920653039801</c:v>
                </c:pt>
                <c:pt idx="12">
                  <c:v>30798.116471336103</c:v>
                </c:pt>
                <c:pt idx="13">
                  <c:v>30272.761040489699</c:v>
                </c:pt>
                <c:pt idx="14">
                  <c:v>30422.760734236199</c:v>
                </c:pt>
                <c:pt idx="15">
                  <c:v>30155.598983177199</c:v>
                </c:pt>
                <c:pt idx="16">
                  <c:v>30152.217667084402</c:v>
                </c:pt>
                <c:pt idx="17">
                  <c:v>29337.252965449999</c:v>
                </c:pt>
                <c:pt idx="18">
                  <c:v>28972.641409619999</c:v>
                </c:pt>
                <c:pt idx="19">
                  <c:v>29273.27107187</c:v>
                </c:pt>
                <c:pt idx="20">
                  <c:v>29713.677393116101</c:v>
                </c:pt>
                <c:pt idx="21">
                  <c:v>30089.313108517399</c:v>
                </c:pt>
                <c:pt idx="22">
                  <c:v>29445.398325080001</c:v>
                </c:pt>
                <c:pt idx="23">
                  <c:v>29764.196473002103</c:v>
                </c:pt>
                <c:pt idx="24">
                  <c:v>30175.4055013457</c:v>
                </c:pt>
                <c:pt idx="25">
                  <c:v>30989.4649846641</c:v>
                </c:pt>
                <c:pt idx="26">
                  <c:v>31694.026501570399</c:v>
                </c:pt>
                <c:pt idx="27">
                  <c:v>31744.2556347516</c:v>
                </c:pt>
                <c:pt idx="28">
                  <c:v>32228.339507520101</c:v>
                </c:pt>
                <c:pt idx="29">
                  <c:v>32383.446461523799</c:v>
                </c:pt>
                <c:pt idx="30">
                  <c:v>32383.446461523799</c:v>
                </c:pt>
                <c:pt idx="31">
                  <c:v>31969.978764811698</c:v>
                </c:pt>
                <c:pt idx="32">
                  <c:v>32680.233260650002</c:v>
                </c:pt>
                <c:pt idx="33">
                  <c:v>32882.354175913104</c:v>
                </c:pt>
                <c:pt idx="34">
                  <c:v>28266.118312021899</c:v>
                </c:pt>
                <c:pt idx="35">
                  <c:v>29351.991667279399</c:v>
                </c:pt>
                <c:pt idx="36">
                  <c:v>30318.453315985298</c:v>
                </c:pt>
                <c:pt idx="37">
                  <c:v>30865.043617978601</c:v>
                </c:pt>
                <c:pt idx="38">
                  <c:v>31286.504952890598</c:v>
                </c:pt>
                <c:pt idx="39">
                  <c:v>31288.893378856999</c:v>
                </c:pt>
                <c:pt idx="40">
                  <c:v>31097.185818324902</c:v>
                </c:pt>
                <c:pt idx="41">
                  <c:v>30836.598315980365</c:v>
                </c:pt>
                <c:pt idx="42">
                  <c:v>31514.601062595029</c:v>
                </c:pt>
                <c:pt idx="43">
                  <c:v>31622.10465714175</c:v>
                </c:pt>
                <c:pt idx="44">
                  <c:v>31742.883324315972</c:v>
                </c:pt>
                <c:pt idx="45">
                  <c:v>31275.735812285588</c:v>
                </c:pt>
                <c:pt idx="46">
                  <c:v>31263.886245727688</c:v>
                </c:pt>
                <c:pt idx="47">
                  <c:v>31779.936913955567</c:v>
                </c:pt>
                <c:pt idx="48">
                  <c:v>31982.624305217603</c:v>
                </c:pt>
                <c:pt idx="49">
                  <c:v>32726.918826463181</c:v>
                </c:pt>
                <c:pt idx="50">
                  <c:v>33380.047730404302</c:v>
                </c:pt>
                <c:pt idx="51">
                  <c:v>33527.035040989991</c:v>
                </c:pt>
                <c:pt idx="52">
                  <c:v>32820.423834274785</c:v>
                </c:pt>
                <c:pt idx="53">
                  <c:v>32782.697596584134</c:v>
                </c:pt>
                <c:pt idx="54">
                  <c:v>32739.84491722603</c:v>
                </c:pt>
                <c:pt idx="55">
                  <c:v>32685.177115243114</c:v>
                </c:pt>
                <c:pt idx="56">
                  <c:v>32233.571146343886</c:v>
                </c:pt>
                <c:pt idx="57">
                  <c:v>29406.876149336174</c:v>
                </c:pt>
                <c:pt idx="58">
                  <c:v>29406.876149336174</c:v>
                </c:pt>
                <c:pt idx="59">
                  <c:v>29406.876149336174</c:v>
                </c:pt>
                <c:pt idx="60">
                  <c:v>28659.641102144564</c:v>
                </c:pt>
                <c:pt idx="61">
                  <c:v>27341.446452983117</c:v>
                </c:pt>
                <c:pt idx="62">
                  <c:v>28557.006099411312</c:v>
                </c:pt>
                <c:pt idx="63">
                  <c:v>28337.887489483233</c:v>
                </c:pt>
                <c:pt idx="64">
                  <c:v>27163.423958665051</c:v>
                </c:pt>
                <c:pt idx="65">
                  <c:v>27113.169948863255</c:v>
                </c:pt>
                <c:pt idx="66">
                  <c:v>27870.946172795833</c:v>
                </c:pt>
                <c:pt idx="67">
                  <c:v>27454.455407082834</c:v>
                </c:pt>
                <c:pt idx="68">
                  <c:v>28388.206984955956</c:v>
                </c:pt>
                <c:pt idx="69">
                  <c:v>28413.279255227604</c:v>
                </c:pt>
                <c:pt idx="70">
                  <c:v>28408.715704688446</c:v>
                </c:pt>
                <c:pt idx="71">
                  <c:v>28469.821917120044</c:v>
                </c:pt>
                <c:pt idx="72">
                  <c:v>28520.857351911262</c:v>
                </c:pt>
                <c:pt idx="73">
                  <c:v>28732.502281730889</c:v>
                </c:pt>
                <c:pt idx="74">
                  <c:v>29062.632282292292</c:v>
                </c:pt>
                <c:pt idx="75">
                  <c:v>29058.286002190682</c:v>
                </c:pt>
                <c:pt idx="76">
                  <c:v>28748.001138487412</c:v>
                </c:pt>
                <c:pt idx="77">
                  <c:v>28066.171122158597</c:v>
                </c:pt>
                <c:pt idx="78">
                  <c:v>29003.917105831555</c:v>
                </c:pt>
                <c:pt idx="79">
                  <c:v>29961.391546163813</c:v>
                </c:pt>
                <c:pt idx="80">
                  <c:v>30403.779849756473</c:v>
                </c:pt>
                <c:pt idx="81">
                  <c:v>30433.292443916565</c:v>
                </c:pt>
                <c:pt idx="82">
                  <c:v>30715.517264002399</c:v>
                </c:pt>
                <c:pt idx="83">
                  <c:v>30482.211709550807</c:v>
                </c:pt>
                <c:pt idx="84">
                  <c:v>33562.717791382376</c:v>
                </c:pt>
                <c:pt idx="85">
                  <c:v>33562.717791382376</c:v>
                </c:pt>
                <c:pt idx="86">
                  <c:v>34015.533265328631</c:v>
                </c:pt>
                <c:pt idx="87">
                  <c:v>34745.072040517211</c:v>
                </c:pt>
                <c:pt idx="88">
                  <c:v>36331.156037414214</c:v>
                </c:pt>
                <c:pt idx="89">
                  <c:v>36388.978162830856</c:v>
                </c:pt>
                <c:pt idx="90">
                  <c:v>37337.143459715859</c:v>
                </c:pt>
                <c:pt idx="91">
                  <c:v>37414.88904354204</c:v>
                </c:pt>
                <c:pt idx="92">
                  <c:v>38330.334321648385</c:v>
                </c:pt>
                <c:pt idx="93">
                  <c:v>38874.293437484688</c:v>
                </c:pt>
                <c:pt idx="94">
                  <c:v>39104.318585039648</c:v>
                </c:pt>
                <c:pt idx="95">
                  <c:v>38600.738680502334</c:v>
                </c:pt>
                <c:pt idx="96">
                  <c:v>38824.906629783647</c:v>
                </c:pt>
                <c:pt idx="97">
                  <c:v>39292.441398699586</c:v>
                </c:pt>
                <c:pt idx="98">
                  <c:v>39845.130348514169</c:v>
                </c:pt>
                <c:pt idx="99">
                  <c:v>39617.349032353617</c:v>
                </c:pt>
                <c:pt idx="100">
                  <c:v>40445.235906074347</c:v>
                </c:pt>
                <c:pt idx="101">
                  <c:v>41164.923089284523</c:v>
                </c:pt>
                <c:pt idx="102">
                  <c:v>41581.069647259326</c:v>
                </c:pt>
                <c:pt idx="103">
                  <c:v>42709.523238278278</c:v>
                </c:pt>
                <c:pt idx="104">
                  <c:v>43313.037146618379</c:v>
                </c:pt>
                <c:pt idx="105">
                  <c:v>43036.037361606272</c:v>
                </c:pt>
                <c:pt idx="106">
                  <c:v>43914.66562451909</c:v>
                </c:pt>
              </c:numCache>
              <c:extLst/>
            </c:numRef>
          </c:val>
          <c:extLst>
            <c:ext xmlns:c16="http://schemas.microsoft.com/office/drawing/2014/chart" uri="{C3380CC4-5D6E-409C-BE32-E72D297353CC}">
              <c16:uniqueId val="{00000002-FA73-43F6-A71F-958920C3B770}"/>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pt idx="37">
                  <c:v>44012</c:v>
                </c:pt>
                <c:pt idx="38">
                  <c:v>44043</c:v>
                </c:pt>
                <c:pt idx="39">
                  <c:v>44074</c:v>
                </c:pt>
                <c:pt idx="40">
                  <c:v>44104</c:v>
                </c:pt>
                <c:pt idx="41">
                  <c:v>44135</c:v>
                </c:pt>
                <c:pt idx="42">
                  <c:v>44165</c:v>
                </c:pt>
                <c:pt idx="43">
                  <c:v>44196</c:v>
                </c:pt>
                <c:pt idx="44">
                  <c:v>44227</c:v>
                </c:pt>
                <c:pt idx="45">
                  <c:v>44255</c:v>
                </c:pt>
                <c:pt idx="46">
                  <c:v>44286</c:v>
                </c:pt>
                <c:pt idx="47">
                  <c:v>44316</c:v>
                </c:pt>
                <c:pt idx="48">
                  <c:v>44347</c:v>
                </c:pt>
                <c:pt idx="49">
                  <c:v>44377</c:v>
                </c:pt>
                <c:pt idx="50">
                  <c:v>44408</c:v>
                </c:pt>
                <c:pt idx="51">
                  <c:v>44439</c:v>
                </c:pt>
                <c:pt idx="52">
                  <c:v>44469</c:v>
                </c:pt>
                <c:pt idx="53">
                  <c:v>44500</c:v>
                </c:pt>
                <c:pt idx="54">
                  <c:v>44530</c:v>
                </c:pt>
                <c:pt idx="55">
                  <c:v>44561</c:v>
                </c:pt>
                <c:pt idx="56">
                  <c:v>44592</c:v>
                </c:pt>
                <c:pt idx="57">
                  <c:v>44620</c:v>
                </c:pt>
                <c:pt idx="58">
                  <c:v>44651</c:v>
                </c:pt>
                <c:pt idx="59">
                  <c:v>44681</c:v>
                </c:pt>
                <c:pt idx="60">
                  <c:v>44712</c:v>
                </c:pt>
                <c:pt idx="61">
                  <c:v>44742</c:v>
                </c:pt>
                <c:pt idx="62">
                  <c:v>44773</c:v>
                </c:pt>
                <c:pt idx="63">
                  <c:v>44804</c:v>
                </c:pt>
                <c:pt idx="64">
                  <c:v>44834</c:v>
                </c:pt>
                <c:pt idx="65">
                  <c:v>44865</c:v>
                </c:pt>
                <c:pt idx="66">
                  <c:v>44895</c:v>
                </c:pt>
                <c:pt idx="67">
                  <c:v>44926</c:v>
                </c:pt>
                <c:pt idx="68">
                  <c:v>44957</c:v>
                </c:pt>
                <c:pt idx="69">
                  <c:v>44985</c:v>
                </c:pt>
                <c:pt idx="70">
                  <c:v>45016</c:v>
                </c:pt>
                <c:pt idx="71">
                  <c:v>45046</c:v>
                </c:pt>
                <c:pt idx="72">
                  <c:v>45077</c:v>
                </c:pt>
                <c:pt idx="73">
                  <c:v>45107</c:v>
                </c:pt>
                <c:pt idx="74">
                  <c:v>45138</c:v>
                </c:pt>
                <c:pt idx="75">
                  <c:v>45169</c:v>
                </c:pt>
                <c:pt idx="76">
                  <c:v>45199</c:v>
                </c:pt>
                <c:pt idx="77">
                  <c:v>45230</c:v>
                </c:pt>
                <c:pt idx="78">
                  <c:v>45260</c:v>
                </c:pt>
                <c:pt idx="79">
                  <c:v>45291</c:v>
                </c:pt>
                <c:pt idx="80">
                  <c:v>45322</c:v>
                </c:pt>
                <c:pt idx="81">
                  <c:v>45351</c:v>
                </c:pt>
                <c:pt idx="82">
                  <c:v>45382</c:v>
                </c:pt>
                <c:pt idx="83">
                  <c:v>45412</c:v>
                </c:pt>
                <c:pt idx="84">
                  <c:v>45443</c:v>
                </c:pt>
                <c:pt idx="85">
                  <c:v>45473</c:v>
                </c:pt>
                <c:pt idx="86">
                  <c:v>45504</c:v>
                </c:pt>
                <c:pt idx="87">
                  <c:v>45535</c:v>
                </c:pt>
                <c:pt idx="88">
                  <c:v>45565</c:v>
                </c:pt>
                <c:pt idx="89">
                  <c:v>45596</c:v>
                </c:pt>
                <c:pt idx="90">
                  <c:v>45626</c:v>
                </c:pt>
                <c:pt idx="91">
                  <c:v>45657</c:v>
                </c:pt>
                <c:pt idx="92">
                  <c:v>45688</c:v>
                </c:pt>
                <c:pt idx="93">
                  <c:v>45716</c:v>
                </c:pt>
                <c:pt idx="94">
                  <c:v>45747</c:v>
                </c:pt>
                <c:pt idx="95">
                  <c:v>45777</c:v>
                </c:pt>
                <c:pt idx="96">
                  <c:v>45808</c:v>
                </c:pt>
                <c:pt idx="97">
                  <c:v>45838</c:v>
                </c:pt>
                <c:pt idx="98">
                  <c:v>45869</c:v>
                </c:pt>
                <c:pt idx="99">
                  <c:v>45900</c:v>
                </c:pt>
                <c:pt idx="100">
                  <c:v>45930</c:v>
                </c:pt>
                <c:pt idx="101">
                  <c:v>45961</c:v>
                </c:pt>
                <c:pt idx="102">
                  <c:v>46022</c:v>
                </c:pt>
                <c:pt idx="103">
                  <c:v>46053</c:v>
                </c:pt>
                <c:pt idx="104">
                  <c:v>46081</c:v>
                </c:pt>
                <c:pt idx="105">
                  <c:v>46112</c:v>
                </c:pt>
                <c:pt idx="106">
                  <c:v>46142</c:v>
                </c:pt>
              </c:numCache>
              <c:extLst/>
            </c:numRef>
          </c:cat>
          <c:val>
            <c:numRef>
              <c:f>('DATA-LOOKUP'!$O$34:$DL$34,'DATA-LOOKUP'!$DN$34:$DR$34)</c:f>
              <c:numCache>
                <c:formatCode>#\ ##0.0</c:formatCode>
                <c:ptCount val="107"/>
                <c:pt idx="0">
                  <c:v>14639.892433479999</c:v>
                </c:pt>
                <c:pt idx="1">
                  <c:v>14818.142775013201</c:v>
                </c:pt>
                <c:pt idx="2">
                  <c:v>15127.202051960699</c:v>
                </c:pt>
                <c:pt idx="3">
                  <c:v>15113.293245593</c:v>
                </c:pt>
                <c:pt idx="4">
                  <c:v>14515.221490247201</c:v>
                </c:pt>
                <c:pt idx="5">
                  <c:v>14403.303727065599</c:v>
                </c:pt>
                <c:pt idx="6">
                  <c:v>14308.779008580001</c:v>
                </c:pt>
                <c:pt idx="7">
                  <c:v>14173.808327463101</c:v>
                </c:pt>
                <c:pt idx="8">
                  <c:v>13911.1270527708</c:v>
                </c:pt>
                <c:pt idx="9">
                  <c:v>14142.3055715018</c:v>
                </c:pt>
                <c:pt idx="10">
                  <c:v>13949.0153924676</c:v>
                </c:pt>
                <c:pt idx="11">
                  <c:v>13852.7392663184</c:v>
                </c:pt>
                <c:pt idx="12">
                  <c:v>14290.001850275299</c:v>
                </c:pt>
                <c:pt idx="13">
                  <c:v>14355.1730944929</c:v>
                </c:pt>
                <c:pt idx="14">
                  <c:v>14472.603523191201</c:v>
                </c:pt>
                <c:pt idx="15">
                  <c:v>14311.4770248481</c:v>
                </c:pt>
                <c:pt idx="16">
                  <c:v>13938.3410396749</c:v>
                </c:pt>
                <c:pt idx="17">
                  <c:v>13936.656269159999</c:v>
                </c:pt>
                <c:pt idx="18">
                  <c:v>13693.544283629999</c:v>
                </c:pt>
                <c:pt idx="19">
                  <c:v>13952.08395097</c:v>
                </c:pt>
                <c:pt idx="20">
                  <c:v>13842.594406510001</c:v>
                </c:pt>
                <c:pt idx="21">
                  <c:v>13828.5263299085</c:v>
                </c:pt>
                <c:pt idx="22">
                  <c:v>13776.68753189</c:v>
                </c:pt>
                <c:pt idx="23">
                  <c:v>14195.0324416534</c:v>
                </c:pt>
                <c:pt idx="24">
                  <c:v>14594.5669215574</c:v>
                </c:pt>
                <c:pt idx="25">
                  <c:v>14834.381448043101</c:v>
                </c:pt>
                <c:pt idx="26">
                  <c:v>15114.193462041299</c:v>
                </c:pt>
                <c:pt idx="27">
                  <c:v>15419.423441106701</c:v>
                </c:pt>
                <c:pt idx="28">
                  <c:v>15216.2819545859</c:v>
                </c:pt>
                <c:pt idx="29">
                  <c:v>15086.7034946434</c:v>
                </c:pt>
                <c:pt idx="30">
                  <c:v>15086.7034946434</c:v>
                </c:pt>
                <c:pt idx="31">
                  <c:v>15057.6273451425</c:v>
                </c:pt>
                <c:pt idx="32">
                  <c:v>15129.608889719999</c:v>
                </c:pt>
                <c:pt idx="33">
                  <c:v>15308.001338219601</c:v>
                </c:pt>
                <c:pt idx="34">
                  <c:v>13325.315858335</c:v>
                </c:pt>
                <c:pt idx="35">
                  <c:v>12729.665357674401</c:v>
                </c:pt>
                <c:pt idx="36">
                  <c:v>13347.778724179099</c:v>
                </c:pt>
                <c:pt idx="37">
                  <c:v>13428.336996656601</c:v>
                </c:pt>
                <c:pt idx="38">
                  <c:v>13854.258800271</c:v>
                </c:pt>
                <c:pt idx="39">
                  <c:v>13937.2836472156</c:v>
                </c:pt>
                <c:pt idx="40">
                  <c:v>13988.4432507124</c:v>
                </c:pt>
                <c:pt idx="41">
                  <c:v>14175.116168549033</c:v>
                </c:pt>
                <c:pt idx="42">
                  <c:v>14404.411927842353</c:v>
                </c:pt>
                <c:pt idx="43">
                  <c:v>15077.076385731851</c:v>
                </c:pt>
                <c:pt idx="44">
                  <c:v>15335.85309307518</c:v>
                </c:pt>
                <c:pt idx="45">
                  <c:v>15602.212120934057</c:v>
                </c:pt>
                <c:pt idx="46">
                  <c:v>16049.934170675624</c:v>
                </c:pt>
                <c:pt idx="47">
                  <c:v>16277.278186648713</c:v>
                </c:pt>
                <c:pt idx="48">
                  <c:v>16957.481209405483</c:v>
                </c:pt>
                <c:pt idx="49">
                  <c:v>17496.203781689863</c:v>
                </c:pt>
                <c:pt idx="50">
                  <c:v>17999.512989026425</c:v>
                </c:pt>
                <c:pt idx="51">
                  <c:v>18338.134019950288</c:v>
                </c:pt>
                <c:pt idx="52">
                  <c:v>18280.938484359631</c:v>
                </c:pt>
                <c:pt idx="53">
                  <c:v>18620.890545821465</c:v>
                </c:pt>
                <c:pt idx="54">
                  <c:v>18467.618357600717</c:v>
                </c:pt>
                <c:pt idx="55">
                  <c:v>18700.018415123024</c:v>
                </c:pt>
                <c:pt idx="56">
                  <c:v>18459.650420620259</c:v>
                </c:pt>
                <c:pt idx="57">
                  <c:v>17926.103331810413</c:v>
                </c:pt>
                <c:pt idx="58">
                  <c:v>17926.103331810413</c:v>
                </c:pt>
                <c:pt idx="59">
                  <c:v>17926.103331810413</c:v>
                </c:pt>
                <c:pt idx="60">
                  <c:v>16654.595337705989</c:v>
                </c:pt>
                <c:pt idx="61">
                  <c:v>15476.412401216017</c:v>
                </c:pt>
                <c:pt idx="62">
                  <c:v>15679.845444845147</c:v>
                </c:pt>
                <c:pt idx="63">
                  <c:v>15734.278805343669</c:v>
                </c:pt>
                <c:pt idx="64">
                  <c:v>15052.266248074406</c:v>
                </c:pt>
                <c:pt idx="65">
                  <c:v>14359.357745238825</c:v>
                </c:pt>
                <c:pt idx="66">
                  <c:v>14161.114299760591</c:v>
                </c:pt>
                <c:pt idx="67">
                  <c:v>14205.596933499968</c:v>
                </c:pt>
                <c:pt idx="68">
                  <c:v>14105.334646885669</c:v>
                </c:pt>
                <c:pt idx="69">
                  <c:v>14568.205351917695</c:v>
                </c:pt>
                <c:pt idx="70">
                  <c:v>14661.540032878145</c:v>
                </c:pt>
                <c:pt idx="71">
                  <c:v>15173.846227155405</c:v>
                </c:pt>
                <c:pt idx="72">
                  <c:v>15391.791083308653</c:v>
                </c:pt>
                <c:pt idx="73">
                  <c:v>15369.189504426999</c:v>
                </c:pt>
                <c:pt idx="74">
                  <c:v>15673.218987665627</c:v>
                </c:pt>
                <c:pt idx="75">
                  <c:v>15887.615117496913</c:v>
                </c:pt>
                <c:pt idx="76">
                  <c:v>16401.512638822587</c:v>
                </c:pt>
                <c:pt idx="77">
                  <c:v>16360.020656409884</c:v>
                </c:pt>
                <c:pt idx="78">
                  <c:v>16883.912635968874</c:v>
                </c:pt>
                <c:pt idx="79">
                  <c:v>17036.601770653884</c:v>
                </c:pt>
                <c:pt idx="80">
                  <c:v>17110.305431291461</c:v>
                </c:pt>
                <c:pt idx="81">
                  <c:v>17505.031860876061</c:v>
                </c:pt>
                <c:pt idx="82">
                  <c:v>17664.197624532262</c:v>
                </c:pt>
                <c:pt idx="83">
                  <c:v>17941.449163147463</c:v>
                </c:pt>
                <c:pt idx="84">
                  <c:v>18229.808028082771</c:v>
                </c:pt>
                <c:pt idx="85">
                  <c:v>18229.808028082771</c:v>
                </c:pt>
                <c:pt idx="86">
                  <c:v>18388.08292126999</c:v>
                </c:pt>
                <c:pt idx="87">
                  <c:v>18509.175984611826</c:v>
                </c:pt>
                <c:pt idx="88">
                  <c:v>18292.201919956693</c:v>
                </c:pt>
                <c:pt idx="89">
                  <c:v>18377.370694784448</c:v>
                </c:pt>
                <c:pt idx="90">
                  <c:v>18674.44539008044</c:v>
                </c:pt>
                <c:pt idx="91">
                  <c:v>18457.337611007009</c:v>
                </c:pt>
                <c:pt idx="92">
                  <c:v>18240.262492472542</c:v>
                </c:pt>
                <c:pt idx="93">
                  <c:v>18510.69156606228</c:v>
                </c:pt>
                <c:pt idx="94">
                  <c:v>19340.355418146497</c:v>
                </c:pt>
                <c:pt idx="95">
                  <c:v>19831.928519546029</c:v>
                </c:pt>
                <c:pt idx="96">
                  <c:v>18397.055025050686</c:v>
                </c:pt>
                <c:pt idx="97">
                  <c:v>20292.298458247071</c:v>
                </c:pt>
                <c:pt idx="98">
                  <c:v>20690.925682319863</c:v>
                </c:pt>
                <c:pt idx="99">
                  <c:v>20504.025711351718</c:v>
                </c:pt>
                <c:pt idx="100">
                  <c:v>20516.614439526726</c:v>
                </c:pt>
                <c:pt idx="101">
                  <c:v>20718.876456223919</c:v>
                </c:pt>
                <c:pt idx="102">
                  <c:v>20835.835585767563</c:v>
                </c:pt>
                <c:pt idx="103">
                  <c:v>21219.473083694393</c:v>
                </c:pt>
                <c:pt idx="104">
                  <c:v>21654.688970886902</c:v>
                </c:pt>
                <c:pt idx="105">
                  <c:v>20988.272915444009</c:v>
                </c:pt>
                <c:pt idx="106">
                  <c:v>21552.154634965511</c:v>
                </c:pt>
              </c:numCache>
              <c:extLst/>
            </c:numRef>
          </c:val>
          <c:extLst>
            <c:ext xmlns:c16="http://schemas.microsoft.com/office/drawing/2014/chart" uri="{C3380CC4-5D6E-409C-BE32-E72D297353CC}">
              <c16:uniqueId val="{00000003-FA73-43F6-A71F-958920C3B770}"/>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42886</c:v>
                </c:pt>
                <c:pt idx="1">
                  <c:v>42916</c:v>
                </c:pt>
                <c:pt idx="2">
                  <c:v>42947</c:v>
                </c:pt>
                <c:pt idx="3">
                  <c:v>42978</c:v>
                </c:pt>
                <c:pt idx="4">
                  <c:v>43008</c:v>
                </c:pt>
                <c:pt idx="5">
                  <c:v>43039</c:v>
                </c:pt>
                <c:pt idx="6">
                  <c:v>43069</c:v>
                </c:pt>
                <c:pt idx="7">
                  <c:v>43100</c:v>
                </c:pt>
                <c:pt idx="8">
                  <c:v>43131</c:v>
                </c:pt>
                <c:pt idx="9">
                  <c:v>43159</c:v>
                </c:pt>
                <c:pt idx="10">
                  <c:v>43190</c:v>
                </c:pt>
                <c:pt idx="11">
                  <c:v>43220</c:v>
                </c:pt>
                <c:pt idx="12">
                  <c:v>43251</c:v>
                </c:pt>
                <c:pt idx="13">
                  <c:v>43281</c:v>
                </c:pt>
                <c:pt idx="14">
                  <c:v>43312</c:v>
                </c:pt>
                <c:pt idx="15">
                  <c:v>43343</c:v>
                </c:pt>
                <c:pt idx="16">
                  <c:v>43373</c:v>
                </c:pt>
                <c:pt idx="17">
                  <c:v>43404</c:v>
                </c:pt>
                <c:pt idx="18">
                  <c:v>43434</c:v>
                </c:pt>
                <c:pt idx="19">
                  <c:v>43465</c:v>
                </c:pt>
                <c:pt idx="20">
                  <c:v>43496</c:v>
                </c:pt>
                <c:pt idx="21">
                  <c:v>43524</c:v>
                </c:pt>
                <c:pt idx="22">
                  <c:v>43555</c:v>
                </c:pt>
                <c:pt idx="23">
                  <c:v>43585</c:v>
                </c:pt>
                <c:pt idx="24">
                  <c:v>43616</c:v>
                </c:pt>
                <c:pt idx="25">
                  <c:v>43646</c:v>
                </c:pt>
                <c:pt idx="26">
                  <c:v>43677</c:v>
                </c:pt>
                <c:pt idx="27">
                  <c:v>43708</c:v>
                </c:pt>
                <c:pt idx="28">
                  <c:v>43738</c:v>
                </c:pt>
                <c:pt idx="29">
                  <c:v>43769</c:v>
                </c:pt>
                <c:pt idx="30">
                  <c:v>43799</c:v>
                </c:pt>
                <c:pt idx="31">
                  <c:v>43830</c:v>
                </c:pt>
                <c:pt idx="32">
                  <c:v>43861</c:v>
                </c:pt>
                <c:pt idx="33">
                  <c:v>43890</c:v>
                </c:pt>
                <c:pt idx="34">
                  <c:v>43921</c:v>
                </c:pt>
                <c:pt idx="35">
                  <c:v>43951</c:v>
                </c:pt>
                <c:pt idx="36">
                  <c:v>43982</c:v>
                </c:pt>
                <c:pt idx="37">
                  <c:v>44012</c:v>
                </c:pt>
                <c:pt idx="38">
                  <c:v>44043</c:v>
                </c:pt>
                <c:pt idx="39">
                  <c:v>44074</c:v>
                </c:pt>
                <c:pt idx="40">
                  <c:v>44104</c:v>
                </c:pt>
                <c:pt idx="41">
                  <c:v>44135</c:v>
                </c:pt>
                <c:pt idx="42">
                  <c:v>44165</c:v>
                </c:pt>
                <c:pt idx="43">
                  <c:v>44196</c:v>
                </c:pt>
                <c:pt idx="44">
                  <c:v>44227</c:v>
                </c:pt>
                <c:pt idx="45">
                  <c:v>44255</c:v>
                </c:pt>
                <c:pt idx="46">
                  <c:v>44286</c:v>
                </c:pt>
                <c:pt idx="47">
                  <c:v>44316</c:v>
                </c:pt>
                <c:pt idx="48">
                  <c:v>44347</c:v>
                </c:pt>
                <c:pt idx="49">
                  <c:v>44377</c:v>
                </c:pt>
                <c:pt idx="50">
                  <c:v>44408</c:v>
                </c:pt>
                <c:pt idx="51">
                  <c:v>44439</c:v>
                </c:pt>
                <c:pt idx="52">
                  <c:v>44469</c:v>
                </c:pt>
                <c:pt idx="53">
                  <c:v>44500</c:v>
                </c:pt>
                <c:pt idx="54">
                  <c:v>44530</c:v>
                </c:pt>
                <c:pt idx="55">
                  <c:v>44561</c:v>
                </c:pt>
                <c:pt idx="56">
                  <c:v>44592</c:v>
                </c:pt>
                <c:pt idx="57">
                  <c:v>44620</c:v>
                </c:pt>
                <c:pt idx="58">
                  <c:v>44651</c:v>
                </c:pt>
                <c:pt idx="59">
                  <c:v>44681</c:v>
                </c:pt>
                <c:pt idx="60">
                  <c:v>44712</c:v>
                </c:pt>
                <c:pt idx="61">
                  <c:v>44742</c:v>
                </c:pt>
                <c:pt idx="62">
                  <c:v>44773</c:v>
                </c:pt>
                <c:pt idx="63">
                  <c:v>44804</c:v>
                </c:pt>
                <c:pt idx="64">
                  <c:v>44834</c:v>
                </c:pt>
                <c:pt idx="65">
                  <c:v>44865</c:v>
                </c:pt>
                <c:pt idx="66">
                  <c:v>44895</c:v>
                </c:pt>
                <c:pt idx="67">
                  <c:v>44926</c:v>
                </c:pt>
                <c:pt idx="68">
                  <c:v>44957</c:v>
                </c:pt>
                <c:pt idx="69">
                  <c:v>44985</c:v>
                </c:pt>
                <c:pt idx="70">
                  <c:v>45016</c:v>
                </c:pt>
                <c:pt idx="71">
                  <c:v>45046</c:v>
                </c:pt>
                <c:pt idx="72">
                  <c:v>45077</c:v>
                </c:pt>
                <c:pt idx="73">
                  <c:v>45107</c:v>
                </c:pt>
                <c:pt idx="74">
                  <c:v>45138</c:v>
                </c:pt>
                <c:pt idx="75">
                  <c:v>45169</c:v>
                </c:pt>
                <c:pt idx="76">
                  <c:v>45199</c:v>
                </c:pt>
                <c:pt idx="77">
                  <c:v>45230</c:v>
                </c:pt>
                <c:pt idx="78">
                  <c:v>45260</c:v>
                </c:pt>
                <c:pt idx="79">
                  <c:v>45291</c:v>
                </c:pt>
                <c:pt idx="80">
                  <c:v>45322</c:v>
                </c:pt>
                <c:pt idx="81">
                  <c:v>45351</c:v>
                </c:pt>
                <c:pt idx="82">
                  <c:v>45382</c:v>
                </c:pt>
                <c:pt idx="83">
                  <c:v>45412</c:v>
                </c:pt>
                <c:pt idx="84">
                  <c:v>45443</c:v>
                </c:pt>
                <c:pt idx="85">
                  <c:v>45473</c:v>
                </c:pt>
                <c:pt idx="86">
                  <c:v>45504</c:v>
                </c:pt>
                <c:pt idx="87">
                  <c:v>45535</c:v>
                </c:pt>
                <c:pt idx="88">
                  <c:v>45565</c:v>
                </c:pt>
                <c:pt idx="89">
                  <c:v>45596</c:v>
                </c:pt>
                <c:pt idx="90">
                  <c:v>45626</c:v>
                </c:pt>
                <c:pt idx="91">
                  <c:v>45657</c:v>
                </c:pt>
                <c:pt idx="92">
                  <c:v>45688</c:v>
                </c:pt>
                <c:pt idx="93">
                  <c:v>45716</c:v>
                </c:pt>
                <c:pt idx="94">
                  <c:v>45747</c:v>
                </c:pt>
                <c:pt idx="95">
                  <c:v>45777</c:v>
                </c:pt>
                <c:pt idx="96">
                  <c:v>45808</c:v>
                </c:pt>
                <c:pt idx="97">
                  <c:v>45838</c:v>
                </c:pt>
                <c:pt idx="98">
                  <c:v>45869</c:v>
                </c:pt>
                <c:pt idx="99">
                  <c:v>45900</c:v>
                </c:pt>
                <c:pt idx="100">
                  <c:v>45930</c:v>
                </c:pt>
                <c:pt idx="101">
                  <c:v>45961</c:v>
                </c:pt>
                <c:pt idx="102">
                  <c:v>46022</c:v>
                </c:pt>
                <c:pt idx="103">
                  <c:v>46053</c:v>
                </c:pt>
                <c:pt idx="104">
                  <c:v>46081</c:v>
                </c:pt>
                <c:pt idx="105">
                  <c:v>46112</c:v>
                </c:pt>
                <c:pt idx="106">
                  <c:v>46142</c:v>
                </c:pt>
              </c:numCache>
              <c:extLst/>
            </c:numRef>
          </c:cat>
          <c:val>
            <c:numRef>
              <c:f>('DATA-LOOKUP'!$O$35:$DL$35,'DATA-LOOKUP'!$DN$35:$DR$35)</c:f>
              <c:numCache>
                <c:formatCode>#\ ##0.0</c:formatCode>
                <c:ptCount val="107"/>
                <c:pt idx="0">
                  <c:v>3338.8652086729999</c:v>
                </c:pt>
                <c:pt idx="1">
                  <c:v>3421.4787444549997</c:v>
                </c:pt>
                <c:pt idx="2">
                  <c:v>3509.9820539289999</c:v>
                </c:pt>
                <c:pt idx="3">
                  <c:v>3596.9657338500001</c:v>
                </c:pt>
                <c:pt idx="4">
                  <c:v>3310.4060123200002</c:v>
                </c:pt>
                <c:pt idx="5">
                  <c:v>3831.3133028299999</c:v>
                </c:pt>
                <c:pt idx="6">
                  <c:v>3810.4201539400001</c:v>
                </c:pt>
                <c:pt idx="7">
                  <c:v>3955.07093123</c:v>
                </c:pt>
                <c:pt idx="8">
                  <c:v>4097.2408084199997</c:v>
                </c:pt>
                <c:pt idx="9">
                  <c:v>4086.43042754</c:v>
                </c:pt>
                <c:pt idx="10">
                  <c:v>4148.3817955499999</c:v>
                </c:pt>
                <c:pt idx="11">
                  <c:v>4225.0842171300001</c:v>
                </c:pt>
                <c:pt idx="12">
                  <c:v>4468.0226116700005</c:v>
                </c:pt>
                <c:pt idx="13">
                  <c:v>4477.1572090600002</c:v>
                </c:pt>
                <c:pt idx="14">
                  <c:v>4738.1113153100005</c:v>
                </c:pt>
                <c:pt idx="15">
                  <c:v>4798.1982337052004</c:v>
                </c:pt>
                <c:pt idx="16">
                  <c:v>4882.8164628900004</c:v>
                </c:pt>
                <c:pt idx="17">
                  <c:v>4963.4374191300003</c:v>
                </c:pt>
                <c:pt idx="18">
                  <c:v>4930.1454502899996</c:v>
                </c:pt>
                <c:pt idx="19">
                  <c:v>4984.5397129200001</c:v>
                </c:pt>
                <c:pt idx="20">
                  <c:v>5214.7073103000002</c:v>
                </c:pt>
                <c:pt idx="21">
                  <c:v>5247.4624241681004</c:v>
                </c:pt>
                <c:pt idx="22">
                  <c:v>5354.1177292499997</c:v>
                </c:pt>
                <c:pt idx="23">
                  <c:v>5506.0556293169002</c:v>
                </c:pt>
                <c:pt idx="24">
                  <c:v>5497.5738715844</c:v>
                </c:pt>
                <c:pt idx="25">
                  <c:v>5611.9180188156006</c:v>
                </c:pt>
                <c:pt idx="26">
                  <c:v>5754.6822577804005</c:v>
                </c:pt>
                <c:pt idx="27">
                  <c:v>5806.4292839079999</c:v>
                </c:pt>
                <c:pt idx="28">
                  <c:v>6119.1619405480005</c:v>
                </c:pt>
                <c:pt idx="29">
                  <c:v>6296.9969523858008</c:v>
                </c:pt>
                <c:pt idx="30">
                  <c:v>6296.9969523858008</c:v>
                </c:pt>
                <c:pt idx="31">
                  <c:v>6574.6227634287006</c:v>
                </c:pt>
                <c:pt idx="32">
                  <c:v>6807.6577284799996</c:v>
                </c:pt>
                <c:pt idx="33">
                  <c:v>6856.7289360006998</c:v>
                </c:pt>
                <c:pt idx="34">
                  <c:v>6785.9605888983006</c:v>
                </c:pt>
                <c:pt idx="35">
                  <c:v>6847.5931019970994</c:v>
                </c:pt>
                <c:pt idx="36">
                  <c:v>6851.5531723860995</c:v>
                </c:pt>
                <c:pt idx="37">
                  <c:v>6854.1241406690997</c:v>
                </c:pt>
                <c:pt idx="38">
                  <c:v>6859.5718155386003</c:v>
                </c:pt>
                <c:pt idx="39">
                  <c:v>6974.2324516221997</c:v>
                </c:pt>
                <c:pt idx="40">
                  <c:v>7064.7925522576998</c:v>
                </c:pt>
                <c:pt idx="41">
                  <c:v>7295.1200503433256</c:v>
                </c:pt>
                <c:pt idx="42">
                  <c:v>7341.8892052704223</c:v>
                </c:pt>
                <c:pt idx="43">
                  <c:v>7523.3723172890395</c:v>
                </c:pt>
                <c:pt idx="44">
                  <c:v>7805.4044833636299</c:v>
                </c:pt>
                <c:pt idx="45">
                  <c:v>7841.821612220001</c:v>
                </c:pt>
                <c:pt idx="46">
                  <c:v>7975.1056301259468</c:v>
                </c:pt>
                <c:pt idx="47">
                  <c:v>8112.864953033546</c:v>
                </c:pt>
                <c:pt idx="48">
                  <c:v>8540.109237294686</c:v>
                </c:pt>
                <c:pt idx="49">
                  <c:v>8707.8359582219855</c:v>
                </c:pt>
                <c:pt idx="50">
                  <c:v>9326.1330745084942</c:v>
                </c:pt>
                <c:pt idx="51">
                  <c:v>9458.4212310335988</c:v>
                </c:pt>
                <c:pt idx="52">
                  <c:v>9387.7437176522144</c:v>
                </c:pt>
                <c:pt idx="53">
                  <c:v>9802.5221090017894</c:v>
                </c:pt>
                <c:pt idx="54">
                  <c:v>9874.7394809167272</c:v>
                </c:pt>
                <c:pt idx="55">
                  <c:v>10052.693164396684</c:v>
                </c:pt>
                <c:pt idx="56">
                  <c:v>10398.261986067162</c:v>
                </c:pt>
                <c:pt idx="57">
                  <c:v>10550.420572936522</c:v>
                </c:pt>
                <c:pt idx="58">
                  <c:v>10550.420572936522</c:v>
                </c:pt>
                <c:pt idx="59">
                  <c:v>10543.930390366522</c:v>
                </c:pt>
                <c:pt idx="60">
                  <c:v>10670.496973529071</c:v>
                </c:pt>
                <c:pt idx="61">
                  <c:v>10887.296899684017</c:v>
                </c:pt>
                <c:pt idx="62">
                  <c:v>10848.132418451858</c:v>
                </c:pt>
                <c:pt idx="63">
                  <c:v>11041.81914988789</c:v>
                </c:pt>
                <c:pt idx="64">
                  <c:v>11189.984637005278</c:v>
                </c:pt>
                <c:pt idx="65">
                  <c:v>11344.380113432728</c:v>
                </c:pt>
                <c:pt idx="66">
                  <c:v>11251.077447483409</c:v>
                </c:pt>
                <c:pt idx="67">
                  <c:v>11394.426975295573</c:v>
                </c:pt>
                <c:pt idx="68">
                  <c:v>11573.914272734099</c:v>
                </c:pt>
                <c:pt idx="69">
                  <c:v>11518.135858659502</c:v>
                </c:pt>
                <c:pt idx="70">
                  <c:v>11401.895173583811</c:v>
                </c:pt>
                <c:pt idx="71">
                  <c:v>11326.297880000477</c:v>
                </c:pt>
                <c:pt idx="72">
                  <c:v>11283.455896008498</c:v>
                </c:pt>
                <c:pt idx="73">
                  <c:v>11185.673204471314</c:v>
                </c:pt>
                <c:pt idx="74">
                  <c:v>11060.78322923375</c:v>
                </c:pt>
                <c:pt idx="75">
                  <c:v>10051.377734741061</c:v>
                </c:pt>
                <c:pt idx="76">
                  <c:v>10830.265484275835</c:v>
                </c:pt>
                <c:pt idx="77">
                  <c:v>10930.928761629086</c:v>
                </c:pt>
                <c:pt idx="78">
                  <c:v>10816.589682030399</c:v>
                </c:pt>
                <c:pt idx="79">
                  <c:v>10467.429684255883</c:v>
                </c:pt>
                <c:pt idx="80">
                  <c:v>10356.450155543216</c:v>
                </c:pt>
                <c:pt idx="81">
                  <c:v>10370.290950177618</c:v>
                </c:pt>
                <c:pt idx="82">
                  <c:v>10314.986685227275</c:v>
                </c:pt>
                <c:pt idx="83">
                  <c:v>10159.305764983303</c:v>
                </c:pt>
                <c:pt idx="84">
                  <c:v>10302.936716667842</c:v>
                </c:pt>
                <c:pt idx="85">
                  <c:v>10302.936716667842</c:v>
                </c:pt>
                <c:pt idx="86">
                  <c:v>10111.896570706132</c:v>
                </c:pt>
                <c:pt idx="87">
                  <c:v>10114.524869283097</c:v>
                </c:pt>
                <c:pt idx="88">
                  <c:v>10103.829799871151</c:v>
                </c:pt>
                <c:pt idx="89">
                  <c:v>10062.60748892218</c:v>
                </c:pt>
                <c:pt idx="90">
                  <c:v>10082.344326660525</c:v>
                </c:pt>
                <c:pt idx="91">
                  <c:v>10115.383850960743</c:v>
                </c:pt>
                <c:pt idx="92">
                  <c:v>9932.1333723640346</c:v>
                </c:pt>
                <c:pt idx="93">
                  <c:v>9974.0933418380555</c:v>
                </c:pt>
                <c:pt idx="94">
                  <c:v>9978.9174662246478</c:v>
                </c:pt>
                <c:pt idx="95">
                  <c:v>9899.7547971139138</c:v>
                </c:pt>
                <c:pt idx="96">
                  <c:v>9893.4967441937169</c:v>
                </c:pt>
                <c:pt idx="97">
                  <c:v>9824.2535835369727</c:v>
                </c:pt>
                <c:pt idx="98">
                  <c:v>9776.7346149423665</c:v>
                </c:pt>
                <c:pt idx="99">
                  <c:v>9760.1063859357455</c:v>
                </c:pt>
                <c:pt idx="100">
                  <c:v>9728.589230106707</c:v>
                </c:pt>
                <c:pt idx="101">
                  <c:v>9738.1704026627758</c:v>
                </c:pt>
                <c:pt idx="102">
                  <c:v>9706.8778907492597</c:v>
                </c:pt>
                <c:pt idx="103">
                  <c:v>9603.8159558965162</c:v>
                </c:pt>
                <c:pt idx="104">
                  <c:v>9652.3252000003904</c:v>
                </c:pt>
                <c:pt idx="105">
                  <c:v>9586.9105690421256</c:v>
                </c:pt>
                <c:pt idx="106">
                  <c:v>9560.5190128635368</c:v>
                </c:pt>
              </c:numCache>
              <c:extLst/>
            </c:numRef>
          </c:val>
          <c:extLst>
            <c:ext xmlns:c16="http://schemas.microsoft.com/office/drawing/2014/chart" uri="{C3380CC4-5D6E-409C-BE32-E72D297353CC}">
              <c16:uniqueId val="{00000004-FA73-43F6-A71F-958920C3B770}"/>
            </c:ext>
          </c:extLst>
        </c:ser>
        <c:dLbls>
          <c:showLegendKey val="0"/>
          <c:showVal val="0"/>
          <c:showCatName val="0"/>
          <c:showSerName val="0"/>
          <c:showPercent val="0"/>
          <c:showBubbleSize val="0"/>
        </c:dLbls>
        <c:axId val="1034907647"/>
        <c:axId val="1"/>
      </c:areaChart>
      <c:dateAx>
        <c:axId val="1034907647"/>
        <c:scaling>
          <c:orientation val="minMax"/>
          <c:min val="42855"/>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42674</c:v>
                </c:pt>
                <c:pt idx="1">
                  <c:v>42704</c:v>
                </c:pt>
                <c:pt idx="2">
                  <c:v>42735</c:v>
                </c:pt>
                <c:pt idx="3">
                  <c:v>42766</c:v>
                </c:pt>
                <c:pt idx="4">
                  <c:v>42794</c:v>
                </c:pt>
                <c:pt idx="5">
                  <c:v>42825</c:v>
                </c:pt>
                <c:pt idx="6">
                  <c:v>42855</c:v>
                </c:pt>
                <c:pt idx="7">
                  <c:v>42886</c:v>
                </c:pt>
                <c:pt idx="8">
                  <c:v>42916</c:v>
                </c:pt>
                <c:pt idx="9">
                  <c:v>42947</c:v>
                </c:pt>
                <c:pt idx="10">
                  <c:v>42978</c:v>
                </c:pt>
                <c:pt idx="11">
                  <c:v>43008</c:v>
                </c:pt>
                <c:pt idx="12">
                  <c:v>43039</c:v>
                </c:pt>
                <c:pt idx="13">
                  <c:v>43069</c:v>
                </c:pt>
                <c:pt idx="14">
                  <c:v>43100</c:v>
                </c:pt>
                <c:pt idx="15">
                  <c:v>43131</c:v>
                </c:pt>
                <c:pt idx="16">
                  <c:v>43159</c:v>
                </c:pt>
                <c:pt idx="17">
                  <c:v>43190</c:v>
                </c:pt>
                <c:pt idx="18">
                  <c:v>43220</c:v>
                </c:pt>
                <c:pt idx="19">
                  <c:v>43251</c:v>
                </c:pt>
                <c:pt idx="20">
                  <c:v>43281</c:v>
                </c:pt>
                <c:pt idx="21">
                  <c:v>43312</c:v>
                </c:pt>
                <c:pt idx="22">
                  <c:v>43343</c:v>
                </c:pt>
                <c:pt idx="23">
                  <c:v>43373</c:v>
                </c:pt>
                <c:pt idx="24">
                  <c:v>43404</c:v>
                </c:pt>
                <c:pt idx="25">
                  <c:v>43434</c:v>
                </c:pt>
                <c:pt idx="26">
                  <c:v>43465</c:v>
                </c:pt>
                <c:pt idx="27">
                  <c:v>43496</c:v>
                </c:pt>
                <c:pt idx="28">
                  <c:v>43524</c:v>
                </c:pt>
                <c:pt idx="29">
                  <c:v>43555</c:v>
                </c:pt>
                <c:pt idx="30">
                  <c:v>43585</c:v>
                </c:pt>
                <c:pt idx="31">
                  <c:v>43616</c:v>
                </c:pt>
                <c:pt idx="32">
                  <c:v>43646</c:v>
                </c:pt>
                <c:pt idx="33">
                  <c:v>43677</c:v>
                </c:pt>
                <c:pt idx="34">
                  <c:v>43708</c:v>
                </c:pt>
                <c:pt idx="35">
                  <c:v>43738</c:v>
                </c:pt>
                <c:pt idx="36">
                  <c:v>43769</c:v>
                </c:pt>
                <c:pt idx="37">
                  <c:v>43799</c:v>
                </c:pt>
                <c:pt idx="38">
                  <c:v>43830</c:v>
                </c:pt>
                <c:pt idx="39">
                  <c:v>43861</c:v>
                </c:pt>
                <c:pt idx="40">
                  <c:v>43890</c:v>
                </c:pt>
                <c:pt idx="41">
                  <c:v>43921</c:v>
                </c:pt>
                <c:pt idx="42">
                  <c:v>43951</c:v>
                </c:pt>
                <c:pt idx="43">
                  <c:v>43982</c:v>
                </c:pt>
                <c:pt idx="44">
                  <c:v>44012</c:v>
                </c:pt>
                <c:pt idx="45">
                  <c:v>44043</c:v>
                </c:pt>
                <c:pt idx="46">
                  <c:v>44074</c:v>
                </c:pt>
                <c:pt idx="47">
                  <c:v>44104</c:v>
                </c:pt>
                <c:pt idx="48">
                  <c:v>44135</c:v>
                </c:pt>
                <c:pt idx="49">
                  <c:v>44165</c:v>
                </c:pt>
                <c:pt idx="50">
                  <c:v>44196</c:v>
                </c:pt>
                <c:pt idx="51">
                  <c:v>44227</c:v>
                </c:pt>
                <c:pt idx="52">
                  <c:v>44255</c:v>
                </c:pt>
                <c:pt idx="53">
                  <c:v>44286</c:v>
                </c:pt>
                <c:pt idx="54">
                  <c:v>44316</c:v>
                </c:pt>
                <c:pt idx="55">
                  <c:v>44347</c:v>
                </c:pt>
                <c:pt idx="56">
                  <c:v>44377</c:v>
                </c:pt>
                <c:pt idx="57">
                  <c:v>44408</c:v>
                </c:pt>
                <c:pt idx="58">
                  <c:v>44439</c:v>
                </c:pt>
                <c:pt idx="59">
                  <c:v>44469</c:v>
                </c:pt>
                <c:pt idx="60">
                  <c:v>44500</c:v>
                </c:pt>
                <c:pt idx="61">
                  <c:v>44530</c:v>
                </c:pt>
                <c:pt idx="62">
                  <c:v>44561</c:v>
                </c:pt>
                <c:pt idx="63">
                  <c:v>44592</c:v>
                </c:pt>
                <c:pt idx="64">
                  <c:v>44620</c:v>
                </c:pt>
                <c:pt idx="65">
                  <c:v>44651</c:v>
                </c:pt>
                <c:pt idx="66">
                  <c:v>44681</c:v>
                </c:pt>
                <c:pt idx="67">
                  <c:v>44712</c:v>
                </c:pt>
                <c:pt idx="68">
                  <c:v>44742</c:v>
                </c:pt>
                <c:pt idx="69">
                  <c:v>44773</c:v>
                </c:pt>
                <c:pt idx="70">
                  <c:v>44804</c:v>
                </c:pt>
                <c:pt idx="71">
                  <c:v>44834</c:v>
                </c:pt>
                <c:pt idx="72">
                  <c:v>44865</c:v>
                </c:pt>
                <c:pt idx="73">
                  <c:v>44895</c:v>
                </c:pt>
                <c:pt idx="74">
                  <c:v>44926</c:v>
                </c:pt>
                <c:pt idx="75">
                  <c:v>44957</c:v>
                </c:pt>
                <c:pt idx="76">
                  <c:v>44985</c:v>
                </c:pt>
                <c:pt idx="77">
                  <c:v>45016</c:v>
                </c:pt>
                <c:pt idx="78">
                  <c:v>45046</c:v>
                </c:pt>
                <c:pt idx="79">
                  <c:v>45077</c:v>
                </c:pt>
                <c:pt idx="80">
                  <c:v>45107</c:v>
                </c:pt>
                <c:pt idx="81">
                  <c:v>45138</c:v>
                </c:pt>
                <c:pt idx="82">
                  <c:v>45169</c:v>
                </c:pt>
                <c:pt idx="83">
                  <c:v>45199</c:v>
                </c:pt>
                <c:pt idx="84">
                  <c:v>45230</c:v>
                </c:pt>
                <c:pt idx="85">
                  <c:v>45260</c:v>
                </c:pt>
                <c:pt idx="86">
                  <c:v>45291</c:v>
                </c:pt>
                <c:pt idx="87">
                  <c:v>45322</c:v>
                </c:pt>
                <c:pt idx="88">
                  <c:v>45351</c:v>
                </c:pt>
                <c:pt idx="89">
                  <c:v>45382</c:v>
                </c:pt>
                <c:pt idx="90">
                  <c:v>45412</c:v>
                </c:pt>
                <c:pt idx="91">
                  <c:v>45443</c:v>
                </c:pt>
                <c:pt idx="92">
                  <c:v>45473</c:v>
                </c:pt>
                <c:pt idx="93">
                  <c:v>45504</c:v>
                </c:pt>
                <c:pt idx="94">
                  <c:v>45535</c:v>
                </c:pt>
                <c:pt idx="95">
                  <c:v>45565</c:v>
                </c:pt>
                <c:pt idx="96">
                  <c:v>45596</c:v>
                </c:pt>
                <c:pt idx="97">
                  <c:v>45626</c:v>
                </c:pt>
                <c:pt idx="98">
                  <c:v>45657</c:v>
                </c:pt>
                <c:pt idx="99">
                  <c:v>45688</c:v>
                </c:pt>
                <c:pt idx="100">
                  <c:v>45716</c:v>
                </c:pt>
                <c:pt idx="101">
                  <c:v>45747</c:v>
                </c:pt>
                <c:pt idx="102">
                  <c:v>45777</c:v>
                </c:pt>
                <c:pt idx="103">
                  <c:v>45808</c:v>
                </c:pt>
                <c:pt idx="104">
                  <c:v>45838</c:v>
                </c:pt>
                <c:pt idx="105">
                  <c:v>45869</c:v>
                </c:pt>
                <c:pt idx="106">
                  <c:v>45900</c:v>
                </c:pt>
                <c:pt idx="107">
                  <c:v>45930</c:v>
                </c:pt>
                <c:pt idx="108">
                  <c:v>45961</c:v>
                </c:pt>
                <c:pt idx="109">
                  <c:v>45991</c:v>
                </c:pt>
                <c:pt idx="110">
                  <c:v>46022</c:v>
                </c:pt>
                <c:pt idx="111">
                  <c:v>46053</c:v>
                </c:pt>
                <c:pt idx="112">
                  <c:v>46081</c:v>
                </c:pt>
                <c:pt idx="113">
                  <c:v>46112</c:v>
                </c:pt>
                <c:pt idx="114">
                  <c:v>46142</c:v>
                </c:pt>
              </c:numCache>
              <c:extLst/>
            </c:numRef>
          </c:cat>
          <c:val>
            <c:numRef>
              <c:f>'DATA-LOOKUP'!$H$36:$DR$36</c:f>
              <c:numCache>
                <c:formatCode>#\ ##0.0</c:formatCode>
                <c:ptCount val="115"/>
                <c:pt idx="0">
                  <c:v>102458.7895167416</c:v>
                </c:pt>
                <c:pt idx="1">
                  <c:v>103660.61035277101</c:v>
                </c:pt>
                <c:pt idx="2">
                  <c:v>106484.48500893651</c:v>
                </c:pt>
                <c:pt idx="3">
                  <c:v>106852.695792792</c:v>
                </c:pt>
                <c:pt idx="4">
                  <c:v>109666.9059994844</c:v>
                </c:pt>
                <c:pt idx="5">
                  <c:v>110465.5090969678</c:v>
                </c:pt>
                <c:pt idx="6">
                  <c:v>111517.2242942427</c:v>
                </c:pt>
                <c:pt idx="7">
                  <c:v>111765.57175119601</c:v>
                </c:pt>
                <c:pt idx="8">
                  <c:v>112476.30629681121</c:v>
                </c:pt>
                <c:pt idx="9">
                  <c:v>113472.94411947441</c:v>
                </c:pt>
                <c:pt idx="10">
                  <c:v>114068.8286630971</c:v>
                </c:pt>
                <c:pt idx="11">
                  <c:v>114353.2040919322</c:v>
                </c:pt>
                <c:pt idx="12">
                  <c:v>116467.9244139106</c:v>
                </c:pt>
                <c:pt idx="13">
                  <c:v>115417.8272212085</c:v>
                </c:pt>
                <c:pt idx="14">
                  <c:v>116225.61327606611</c:v>
                </c:pt>
                <c:pt idx="15">
                  <c:v>117552.6972459923</c:v>
                </c:pt>
                <c:pt idx="16">
                  <c:v>116650.18294806792</c:v>
                </c:pt>
                <c:pt idx="17">
                  <c:v>114375.6813192016</c:v>
                </c:pt>
                <c:pt idx="18">
                  <c:v>115831.79273014829</c:v>
                </c:pt>
                <c:pt idx="19">
                  <c:v>116789.6909939984</c:v>
                </c:pt>
                <c:pt idx="20">
                  <c:v>115280.3239765085</c:v>
                </c:pt>
                <c:pt idx="21">
                  <c:v>117167.1153361973</c:v>
                </c:pt>
                <c:pt idx="22">
                  <c:v>116530.62042832821</c:v>
                </c:pt>
                <c:pt idx="23">
                  <c:v>115768.42064920379</c:v>
                </c:pt>
                <c:pt idx="24">
                  <c:v>111522.61690893999</c:v>
                </c:pt>
                <c:pt idx="25">
                  <c:v>110969.68142418002</c:v>
                </c:pt>
                <c:pt idx="26">
                  <c:v>110058.56067419</c:v>
                </c:pt>
                <c:pt idx="27">
                  <c:v>113222.3878661794</c:v>
                </c:pt>
                <c:pt idx="28">
                  <c:v>114795.47718079371</c:v>
                </c:pt>
                <c:pt idx="29">
                  <c:v>115080.82842636999</c:v>
                </c:pt>
                <c:pt idx="30">
                  <c:v>117974.6527466687</c:v>
                </c:pt>
                <c:pt idx="31">
                  <c:v>113792.77088808671</c:v>
                </c:pt>
                <c:pt idx="32">
                  <c:v>117162.0415674581</c:v>
                </c:pt>
                <c:pt idx="33">
                  <c:v>119186.59299837699</c:v>
                </c:pt>
                <c:pt idx="34">
                  <c:v>118751.08542682431</c:v>
                </c:pt>
                <c:pt idx="35">
                  <c:v>120814.58689549469</c:v>
                </c:pt>
                <c:pt idx="36">
                  <c:v>121404.75840855821</c:v>
                </c:pt>
                <c:pt idx="37">
                  <c:v>121404.75840855821</c:v>
                </c:pt>
                <c:pt idx="38">
                  <c:v>124669.15898462733</c:v>
                </c:pt>
                <c:pt idx="39">
                  <c:v>126740.84011229999</c:v>
                </c:pt>
                <c:pt idx="40">
                  <c:v>122912.67987025081</c:v>
                </c:pt>
                <c:pt idx="41">
                  <c:v>106474.77776248151</c:v>
                </c:pt>
                <c:pt idx="42">
                  <c:v>112401.86087271191</c:v>
                </c:pt>
                <c:pt idx="43">
                  <c:v>115441.8101759213</c:v>
                </c:pt>
                <c:pt idx="44">
                  <c:v>117212.4240769539</c:v>
                </c:pt>
                <c:pt idx="45">
                  <c:v>119144.30987375449</c:v>
                </c:pt>
                <c:pt idx="46">
                  <c:v>122369.43759109361</c:v>
                </c:pt>
                <c:pt idx="47">
                  <c:v>122274.0771710296</c:v>
                </c:pt>
                <c:pt idx="48">
                  <c:v>121588.56200326866</c:v>
                </c:pt>
                <c:pt idx="49">
                  <c:v>129125.97193534827</c:v>
                </c:pt>
                <c:pt idx="50">
                  <c:v>132212.46253566921</c:v>
                </c:pt>
                <c:pt idx="51">
                  <c:v>134276.08801708018</c:v>
                </c:pt>
                <c:pt idx="52">
                  <c:v>135691.40981711479</c:v>
                </c:pt>
                <c:pt idx="53">
                  <c:v>140423.30260574821</c:v>
                </c:pt>
                <c:pt idx="54">
                  <c:v>143543.44528412557</c:v>
                </c:pt>
                <c:pt idx="55">
                  <c:v>146024.16413984375</c:v>
                </c:pt>
                <c:pt idx="56">
                  <c:v>149975.43782309248</c:v>
                </c:pt>
                <c:pt idx="57">
                  <c:v>153563.39629105502</c:v>
                </c:pt>
                <c:pt idx="58">
                  <c:v>156090.48137660901</c:v>
                </c:pt>
                <c:pt idx="59">
                  <c:v>152911.50666317105</c:v>
                </c:pt>
                <c:pt idx="60">
                  <c:v>156675.86372812078</c:v>
                </c:pt>
                <c:pt idx="61">
                  <c:v>156130.71778960511</c:v>
                </c:pt>
                <c:pt idx="62">
                  <c:v>158851.64035127746</c:v>
                </c:pt>
                <c:pt idx="63">
                  <c:v>153507.15172355672</c:v>
                </c:pt>
                <c:pt idx="64">
                  <c:v>146526.1365216941</c:v>
                </c:pt>
                <c:pt idx="65">
                  <c:v>146526.1365216941</c:v>
                </c:pt>
                <c:pt idx="66">
                  <c:v>146519.64633912413</c:v>
                </c:pt>
                <c:pt idx="67">
                  <c:v>143163.27864010146</c:v>
                </c:pt>
                <c:pt idx="68">
                  <c:v>134830.67337736467</c:v>
                </c:pt>
                <c:pt idx="69">
                  <c:v>142570.63797280111</c:v>
                </c:pt>
                <c:pt idx="70">
                  <c:v>138447.8130686036</c:v>
                </c:pt>
                <c:pt idx="71">
                  <c:v>130253.8752325958</c:v>
                </c:pt>
                <c:pt idx="72">
                  <c:v>132249.51568264369</c:v>
                </c:pt>
                <c:pt idx="73">
                  <c:v>136751.38293162428</c:v>
                </c:pt>
                <c:pt idx="74">
                  <c:v>133583.75181224314</c:v>
                </c:pt>
                <c:pt idx="75">
                  <c:v>137828.1225106495</c:v>
                </c:pt>
                <c:pt idx="76">
                  <c:v>138122.29208280248</c:v>
                </c:pt>
                <c:pt idx="77">
                  <c:v>137425.12834486554</c:v>
                </c:pt>
                <c:pt idx="78">
                  <c:v>138355.77691097607</c:v>
                </c:pt>
                <c:pt idx="79">
                  <c:v>139449.38865525555</c:v>
                </c:pt>
                <c:pt idx="80">
                  <c:v>141616.15279950772</c:v>
                </c:pt>
                <c:pt idx="81">
                  <c:v>143617.19366543146</c:v>
                </c:pt>
                <c:pt idx="82">
                  <c:v>141735.28041963663</c:v>
                </c:pt>
                <c:pt idx="83">
                  <c:v>141533.18276551907</c:v>
                </c:pt>
                <c:pt idx="84">
                  <c:v>138481.6978145715</c:v>
                </c:pt>
                <c:pt idx="85">
                  <c:v>144706.86576152395</c:v>
                </c:pt>
                <c:pt idx="86">
                  <c:v>149030.00296681959</c:v>
                </c:pt>
                <c:pt idx="87">
                  <c:v>152744.56398740518</c:v>
                </c:pt>
                <c:pt idx="88">
                  <c:v>155401.55179542227</c:v>
                </c:pt>
                <c:pt idx="89">
                  <c:v>159011.29799634716</c:v>
                </c:pt>
                <c:pt idx="90">
                  <c:v>158263.45219170116</c:v>
                </c:pt>
                <c:pt idx="91">
                  <c:v>166516.44818031223</c:v>
                </c:pt>
                <c:pt idx="92">
                  <c:v>166516.44818031223</c:v>
                </c:pt>
                <c:pt idx="93">
                  <c:v>167849.00851666651</c:v>
                </c:pt>
                <c:pt idx="94">
                  <c:v>168976.81611412196</c:v>
                </c:pt>
                <c:pt idx="95">
                  <c:v>176917.28395547584</c:v>
                </c:pt>
                <c:pt idx="96">
                  <c:v>177800.78828820464</c:v>
                </c:pt>
                <c:pt idx="97">
                  <c:v>183434.33109456647</c:v>
                </c:pt>
                <c:pt idx="98">
                  <c:v>183539.31144745569</c:v>
                </c:pt>
                <c:pt idx="99">
                  <c:v>188057.46624754588</c:v>
                </c:pt>
                <c:pt idx="100">
                  <c:v>188043.5646061853</c:v>
                </c:pt>
                <c:pt idx="101">
                  <c:v>182049.76244073809</c:v>
                </c:pt>
                <c:pt idx="102">
                  <c:v>178153.93054081549</c:v>
                </c:pt>
                <c:pt idx="103">
                  <c:v>182645.22123081802</c:v>
                </c:pt>
                <c:pt idx="104">
                  <c:v>185827.69693018013</c:v>
                </c:pt>
                <c:pt idx="105">
                  <c:v>190661.42509541518</c:v>
                </c:pt>
                <c:pt idx="106">
                  <c:v>190656.86260796469</c:v>
                </c:pt>
                <c:pt idx="107">
                  <c:v>193568.4892639936</c:v>
                </c:pt>
                <c:pt idx="108">
                  <c:v>199256.02463230366</c:v>
                </c:pt>
                <c:pt idx="109">
                  <c:v>199949.47677096556</c:v>
                </c:pt>
                <c:pt idx="110">
                  <c:v>201800.96991850989</c:v>
                </c:pt>
                <c:pt idx="111">
                  <c:v>205377.73501283076</c:v>
                </c:pt>
                <c:pt idx="112">
                  <c:v>209926.58195863714</c:v>
                </c:pt>
                <c:pt idx="113">
                  <c:v>200189.70881557473</c:v>
                </c:pt>
                <c:pt idx="114">
                  <c:v>210677.6792467983</c:v>
                </c:pt>
              </c:numCache>
              <c:extLst/>
            </c:numRef>
          </c:val>
          <c:extLst>
            <c:ext xmlns:c16="http://schemas.microsoft.com/office/drawing/2014/chart" uri="{C3380CC4-5D6E-409C-BE32-E72D297353CC}">
              <c16:uniqueId val="{00000000-B161-43DF-A4C9-7E393518C026}"/>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31.10.2016</c:v>
              </c:pt>
              <c:pt idx="1">
                <c:v>30.11.2016</c:v>
              </c:pt>
              <c:pt idx="2">
                <c:v>31.12.2016</c:v>
              </c:pt>
              <c:pt idx="3">
                <c:v>31.1.2017</c:v>
              </c:pt>
              <c:pt idx="4">
                <c:v>28.2.2017</c:v>
              </c:pt>
              <c:pt idx="5">
                <c:v>31.3.2017</c:v>
              </c:pt>
              <c:pt idx="6">
                <c:v>30.4.2017</c:v>
              </c:pt>
              <c:pt idx="7">
                <c:v>31.5.2017</c:v>
              </c:pt>
              <c:pt idx="8">
                <c:v>30.6.2017</c:v>
              </c:pt>
              <c:pt idx="9">
                <c:v>31.7.2017</c:v>
              </c:pt>
              <c:pt idx="10">
                <c:v>31.8.2017</c:v>
              </c:pt>
              <c:pt idx="11">
                <c:v>30.9.2017</c:v>
              </c:pt>
              <c:pt idx="12">
                <c:v>31.10.2017</c:v>
              </c:pt>
              <c:pt idx="13">
                <c:v>30.11.2017</c:v>
              </c:pt>
              <c:pt idx="14">
                <c:v>31.12.2017</c:v>
              </c:pt>
              <c:pt idx="15">
                <c:v>31.1.2018</c:v>
              </c:pt>
              <c:pt idx="16">
                <c:v>28.2.2018</c:v>
              </c:pt>
              <c:pt idx="17">
                <c:v>31.3.2018</c:v>
              </c:pt>
              <c:pt idx="18">
                <c:v>30.4.2018</c:v>
              </c:pt>
              <c:pt idx="19">
                <c:v>31.5.2018</c:v>
              </c:pt>
              <c:pt idx="20">
                <c:v>30.6.2018</c:v>
              </c:pt>
              <c:pt idx="21">
                <c:v>31.7.2018</c:v>
              </c:pt>
              <c:pt idx="22">
                <c:v>31.8.2018</c:v>
              </c:pt>
              <c:pt idx="23">
                <c:v>30.9.2018</c:v>
              </c:pt>
              <c:pt idx="24">
                <c:v>31.10.2018</c:v>
              </c:pt>
              <c:pt idx="25">
                <c:v>30.11.2018</c:v>
              </c:pt>
              <c:pt idx="26">
                <c:v>31.12.2018</c:v>
              </c:pt>
              <c:pt idx="27">
                <c:v>31.1.2019</c:v>
              </c:pt>
              <c:pt idx="28">
                <c:v>28.2.2019</c:v>
              </c:pt>
              <c:pt idx="29">
                <c:v>31.3.2019</c:v>
              </c:pt>
              <c:pt idx="30">
                <c:v>30.4.2019</c:v>
              </c:pt>
              <c:pt idx="31">
                <c:v>31.5.2019</c:v>
              </c:pt>
              <c:pt idx="32">
                <c:v>30.6.2019</c:v>
              </c:pt>
              <c:pt idx="33">
                <c:v>31.7.2019</c:v>
              </c:pt>
              <c:pt idx="34">
                <c:v>31.8.2019</c:v>
              </c:pt>
              <c:pt idx="35">
                <c:v>30.9.2019</c:v>
              </c:pt>
              <c:pt idx="36">
                <c:v>31.10.2019</c:v>
              </c:pt>
              <c:pt idx="37">
                <c:v>30.11.2019</c:v>
              </c:pt>
              <c:pt idx="38">
                <c:v>31.12.2019</c:v>
              </c:pt>
              <c:pt idx="39">
                <c:v>31.1.2020</c:v>
              </c:pt>
              <c:pt idx="40">
                <c:v>29.2.2020</c:v>
              </c:pt>
              <c:pt idx="41">
                <c:v>31.3.2020</c:v>
              </c:pt>
              <c:pt idx="42">
                <c:v>30.4.2020</c:v>
              </c:pt>
              <c:pt idx="43">
                <c:v>31.5.2020</c:v>
              </c:pt>
              <c:pt idx="44">
                <c:v>30.6.2020</c:v>
              </c:pt>
              <c:pt idx="45">
                <c:v>31.7.2020</c:v>
              </c:pt>
              <c:pt idx="46">
                <c:v>31.8.2020</c:v>
              </c:pt>
              <c:pt idx="47">
                <c:v>30.9.2020</c:v>
              </c:pt>
              <c:pt idx="48">
                <c:v>31.10.2020</c:v>
              </c:pt>
              <c:pt idx="49">
                <c:v>30.11.2020</c:v>
              </c:pt>
              <c:pt idx="50">
                <c:v>31.12.2020</c:v>
              </c:pt>
              <c:pt idx="51">
                <c:v>31.1.2021</c:v>
              </c:pt>
              <c:pt idx="52">
                <c:v>28.2.2021</c:v>
              </c:pt>
              <c:pt idx="53">
                <c:v>31.3.2021</c:v>
              </c:pt>
              <c:pt idx="54">
                <c:v>30.4.2021</c:v>
              </c:pt>
              <c:pt idx="55">
                <c:v>31.5.2021</c:v>
              </c:pt>
              <c:pt idx="56">
                <c:v>30.6.2021</c:v>
              </c:pt>
              <c:pt idx="57">
                <c:v>31.7.2021</c:v>
              </c:pt>
              <c:pt idx="58">
                <c:v>31.8.2021</c:v>
              </c:pt>
              <c:pt idx="59">
                <c:v>30.9.2021</c:v>
              </c:pt>
              <c:pt idx="60">
                <c:v>31.10.2021</c:v>
              </c:pt>
              <c:pt idx="61">
                <c:v>30.11.2021</c:v>
              </c:pt>
              <c:pt idx="62">
                <c:v>31.12.2021</c:v>
              </c:pt>
              <c:pt idx="63">
                <c:v>31.1.2022</c:v>
              </c:pt>
              <c:pt idx="64">
                <c:v>28.2.2022</c:v>
              </c:pt>
              <c:pt idx="65">
                <c:v>31.3.2022</c:v>
              </c:pt>
              <c:pt idx="66">
                <c:v>30.4.2022</c:v>
              </c:pt>
              <c:pt idx="67">
                <c:v>31.5.2022</c:v>
              </c:pt>
              <c:pt idx="68">
                <c:v>30.6.2022</c:v>
              </c:pt>
              <c:pt idx="69">
                <c:v>31.7.2022</c:v>
              </c:pt>
              <c:pt idx="70">
                <c:v>31.8.2022</c:v>
              </c:pt>
              <c:pt idx="71">
                <c:v>30.9.2022</c:v>
              </c:pt>
              <c:pt idx="72">
                <c:v>31.10.2022</c:v>
              </c:pt>
              <c:pt idx="73">
                <c:v>30.11.2022</c:v>
              </c:pt>
              <c:pt idx="74">
                <c:v>31.12.2022</c:v>
              </c:pt>
              <c:pt idx="75">
                <c:v>31.1.2023</c:v>
              </c:pt>
              <c:pt idx="76">
                <c:v>28.2.2023</c:v>
              </c:pt>
              <c:pt idx="77">
                <c:v>31.3.2023</c:v>
              </c:pt>
              <c:pt idx="78">
                <c:v>30.4.2023</c:v>
              </c:pt>
              <c:pt idx="79">
                <c:v>31.5.2023</c:v>
              </c:pt>
              <c:pt idx="80">
                <c:v>30.6.2023</c:v>
              </c:pt>
              <c:pt idx="81">
                <c:v>31.7.2023</c:v>
              </c:pt>
              <c:pt idx="82">
                <c:v>31.8.2023</c:v>
              </c:pt>
              <c:pt idx="83">
                <c:v>30.9.2023</c:v>
              </c:pt>
              <c:pt idx="84">
                <c:v>31.10.2023</c:v>
              </c:pt>
              <c:pt idx="85">
                <c:v>30.11.2023</c:v>
              </c:pt>
              <c:pt idx="86">
                <c:v>31.12.2023</c:v>
              </c:pt>
              <c:pt idx="87">
                <c:v>31.1.2024</c:v>
              </c:pt>
              <c:pt idx="88">
                <c:v>29.2.2024</c:v>
              </c:pt>
              <c:pt idx="89">
                <c:v>31.3.2024</c:v>
              </c:pt>
              <c:pt idx="90">
                <c:v>30.4.2024</c:v>
              </c:pt>
              <c:pt idx="91">
                <c:v>31.5.2024</c:v>
              </c:pt>
              <c:pt idx="92">
                <c:v>30.6.2024</c:v>
              </c:pt>
              <c:pt idx="93">
                <c:v>31.7.2024</c:v>
              </c:pt>
              <c:pt idx="94">
                <c:v>31.8.2024</c:v>
              </c:pt>
              <c:pt idx="95">
                <c:v>30.9.2024</c:v>
              </c:pt>
              <c:pt idx="96">
                <c:v>31.10.2024</c:v>
              </c:pt>
              <c:pt idx="97">
                <c:v>30.11.2024</c:v>
              </c:pt>
              <c:pt idx="98">
                <c:v>31.12.2024</c:v>
              </c:pt>
              <c:pt idx="99">
                <c:v>31.1.2025</c:v>
              </c:pt>
              <c:pt idx="100">
                <c:v>28.2.2025</c:v>
              </c:pt>
              <c:pt idx="101">
                <c:v>31.3.2025</c:v>
              </c:pt>
              <c:pt idx="102">
                <c:v>30.4.2025</c:v>
              </c:pt>
              <c:pt idx="103">
                <c:v>31.5.2025</c:v>
              </c:pt>
              <c:pt idx="104">
                <c:v>30.6.2025</c:v>
              </c:pt>
              <c:pt idx="105">
                <c:v>31.7.2025</c:v>
              </c:pt>
              <c:pt idx="106">
                <c:v>31.8.2025</c:v>
              </c:pt>
              <c:pt idx="107">
                <c:v>30.9.2025</c:v>
              </c:pt>
              <c:pt idx="108">
                <c:v>31.10.2025</c:v>
              </c:pt>
              <c:pt idx="109">
                <c:v>30.11.2025</c:v>
              </c:pt>
              <c:pt idx="110">
                <c:v>31.12.2025</c:v>
              </c:pt>
              <c:pt idx="111">
                <c:v>31.1.2026</c:v>
              </c:pt>
              <c:pt idx="112">
                <c:v>28.2.2026</c:v>
              </c:pt>
              <c:pt idx="113">
                <c:v>31.3.2026</c:v>
              </c:pt>
              <c:pt idx="114">
                <c:v>30.4.2026</c:v>
              </c:pt>
              <c:extLst>
                <c:ext xmlns:c15="http://schemas.microsoft.com/office/drawing/2012/chart" uri="{02D57815-91ED-43cb-92C2-25804820EDAC}">
                  <c15:autoCat val="1"/>
                </c:ext>
              </c:extLst>
            </c:strLit>
          </c:cat>
          <c:val>
            <c:numRef>
              <c:f>'DATA-LOOKUP'!$H$26:$DR$26</c:f>
              <c:numCache>
                <c:formatCode>#\ ##0.0</c:formatCode>
                <c:ptCount val="115"/>
                <c:pt idx="0">
                  <c:v>64389.698147348034</c:v>
                </c:pt>
                <c:pt idx="1">
                  <c:v>65099.232798558034</c:v>
                </c:pt>
                <c:pt idx="2">
                  <c:v>65693.520291988025</c:v>
                </c:pt>
                <c:pt idx="3">
                  <c:v>65845.611651448024</c:v>
                </c:pt>
                <c:pt idx="4">
                  <c:v>66625.282120008036</c:v>
                </c:pt>
                <c:pt idx="5">
                  <c:v>66934.699160738033</c:v>
                </c:pt>
                <c:pt idx="6">
                  <c:v>67188.358818058041</c:v>
                </c:pt>
                <c:pt idx="7">
                  <c:v>67460.578817118047</c:v>
                </c:pt>
                <c:pt idx="8">
                  <c:v>68801.60801838804</c:v>
                </c:pt>
                <c:pt idx="9">
                  <c:v>69871.525372648044</c:v>
                </c:pt>
                <c:pt idx="10">
                  <c:v>70266.017283588022</c:v>
                </c:pt>
                <c:pt idx="11">
                  <c:v>69907.292485958038</c:v>
                </c:pt>
                <c:pt idx="12">
                  <c:v>69994.487877638036</c:v>
                </c:pt>
                <c:pt idx="13">
                  <c:v>69822.435255178032</c:v>
                </c:pt>
                <c:pt idx="14">
                  <c:v>70200.052219255929</c:v>
                </c:pt>
                <c:pt idx="15">
                  <c:v>70450.704999465946</c:v>
                </c:pt>
                <c:pt idx="16">
                  <c:v>70891.197007448427</c:v>
                </c:pt>
                <c:pt idx="17">
                  <c:v>70634.297811045937</c:v>
                </c:pt>
                <c:pt idx="18">
                  <c:v>70729.561517505936</c:v>
                </c:pt>
                <c:pt idx="19">
                  <c:v>70192.37772425593</c:v>
                </c:pt>
                <c:pt idx="20">
                  <c:v>70117.868856185945</c:v>
                </c:pt>
                <c:pt idx="21">
                  <c:v>70128.176809760233</c:v>
                </c:pt>
                <c:pt idx="22">
                  <c:v>69636.18606316224</c:v>
                </c:pt>
                <c:pt idx="23">
                  <c:v>68584.320771661849</c:v>
                </c:pt>
                <c:pt idx="24">
                  <c:v>68048.486517879748</c:v>
                </c:pt>
                <c:pt idx="25">
                  <c:v>67227.73672019974</c:v>
                </c:pt>
                <c:pt idx="26">
                  <c:v>66166.165840078349</c:v>
                </c:pt>
                <c:pt idx="27">
                  <c:v>65529.135029697245</c:v>
                </c:pt>
                <c:pt idx="28">
                  <c:v>65204.990622857244</c:v>
                </c:pt>
                <c:pt idx="29">
                  <c:v>65291.582662477245</c:v>
                </c:pt>
                <c:pt idx="30">
                  <c:v>65789.675336327244</c:v>
                </c:pt>
                <c:pt idx="31">
                  <c:v>64369.523812497238</c:v>
                </c:pt>
                <c:pt idx="32">
                  <c:v>64967.016826461433</c:v>
                </c:pt>
                <c:pt idx="33">
                  <c:v>65664.10219450554</c:v>
                </c:pt>
                <c:pt idx="34">
                  <c:v>65781.662254623938</c:v>
                </c:pt>
                <c:pt idx="35">
                  <c:v>66131.398001199937</c:v>
                </c:pt>
                <c:pt idx="36">
                  <c:v>66132.707487839943</c:v>
                </c:pt>
                <c:pt idx="37">
                  <c:v>66134.016974479935</c:v>
                </c:pt>
                <c:pt idx="38">
                  <c:v>66186.495254536741</c:v>
                </c:pt>
                <c:pt idx="39">
                  <c:v>67740.630457086736</c:v>
                </c:pt>
                <c:pt idx="40">
                  <c:v>67848.100930883942</c:v>
                </c:pt>
                <c:pt idx="41">
                  <c:v>63391.690735223936</c:v>
                </c:pt>
                <c:pt idx="42">
                  <c:v>62983.441014523931</c:v>
                </c:pt>
                <c:pt idx="43">
                  <c:v>63463.751501987943</c:v>
                </c:pt>
                <c:pt idx="44">
                  <c:v>64000.071739217943</c:v>
                </c:pt>
                <c:pt idx="45">
                  <c:v>64426.622854043453</c:v>
                </c:pt>
                <c:pt idx="46">
                  <c:v>64769.918562043844</c:v>
                </c:pt>
                <c:pt idx="47">
                  <c:v>65293.933464924747</c:v>
                </c:pt>
                <c:pt idx="48">
                  <c:v>65567.815185271873</c:v>
                </c:pt>
                <c:pt idx="49">
                  <c:v>66318.620275160007</c:v>
                </c:pt>
                <c:pt idx="50">
                  <c:v>67237.725249564304</c:v>
                </c:pt>
                <c:pt idx="51">
                  <c:v>68307.805859444648</c:v>
                </c:pt>
                <c:pt idx="52">
                  <c:v>68758.382385550358</c:v>
                </c:pt>
                <c:pt idx="53">
                  <c:v>69856.964674441784</c:v>
                </c:pt>
                <c:pt idx="54">
                  <c:v>71052.563625101786</c:v>
                </c:pt>
                <c:pt idx="55">
                  <c:v>72220.012436263423</c:v>
                </c:pt>
                <c:pt idx="56">
                  <c:v>73966.541986282784</c:v>
                </c:pt>
                <c:pt idx="57">
                  <c:v>75252.490647622937</c:v>
                </c:pt>
                <c:pt idx="58">
                  <c:v>75692.732803034916</c:v>
                </c:pt>
                <c:pt idx="59">
                  <c:v>75506.109652445637</c:v>
                </c:pt>
                <c:pt idx="60">
                  <c:v>75702.085047106433</c:v>
                </c:pt>
                <c:pt idx="61">
                  <c:v>75775.682194726687</c:v>
                </c:pt>
                <c:pt idx="62">
                  <c:v>76269.933037062932</c:v>
                </c:pt>
                <c:pt idx="63">
                  <c:v>76043.624096169558</c:v>
                </c:pt>
                <c:pt idx="64">
                  <c:v>75196.36712546309</c:v>
                </c:pt>
                <c:pt idx="65">
                  <c:v>75223.466356721154</c:v>
                </c:pt>
                <c:pt idx="66">
                  <c:v>75110.17991151099</c:v>
                </c:pt>
                <c:pt idx="67">
                  <c:v>73863.084823636076</c:v>
                </c:pt>
                <c:pt idx="68">
                  <c:v>72295.61222961398</c:v>
                </c:pt>
                <c:pt idx="69">
                  <c:v>72408.32946717921</c:v>
                </c:pt>
                <c:pt idx="70">
                  <c:v>71916.337208046418</c:v>
                </c:pt>
                <c:pt idx="71">
                  <c:v>71615.097820946132</c:v>
                </c:pt>
                <c:pt idx="72">
                  <c:v>70741.183623845995</c:v>
                </c:pt>
                <c:pt idx="73">
                  <c:v>71105.244061857375</c:v>
                </c:pt>
                <c:pt idx="74">
                  <c:v>71427.648055006997</c:v>
                </c:pt>
                <c:pt idx="75">
                  <c:v>71700.242665480473</c:v>
                </c:pt>
                <c:pt idx="76">
                  <c:v>72036.153985631929</c:v>
                </c:pt>
                <c:pt idx="77">
                  <c:v>72017.630835278615</c:v>
                </c:pt>
                <c:pt idx="78">
                  <c:v>72726.360090950722</c:v>
                </c:pt>
                <c:pt idx="79">
                  <c:v>73187.186342261193</c:v>
                </c:pt>
                <c:pt idx="80">
                  <c:v>73371.534685115534</c:v>
                </c:pt>
                <c:pt idx="81">
                  <c:v>73538.973332015477</c:v>
                </c:pt>
                <c:pt idx="82">
                  <c:v>73917.178981199409</c:v>
                </c:pt>
                <c:pt idx="83">
                  <c:v>74325.400083762201</c:v>
                </c:pt>
                <c:pt idx="84">
                  <c:v>74181.080518992792</c:v>
                </c:pt>
                <c:pt idx="85">
                  <c:v>74751.994951811794</c:v>
                </c:pt>
                <c:pt idx="86">
                  <c:v>74779.642776010849</c:v>
                </c:pt>
                <c:pt idx="87">
                  <c:v>75305.062518140941</c:v>
                </c:pt>
                <c:pt idx="88">
                  <c:v>76287.110243840623</c:v>
                </c:pt>
                <c:pt idx="89">
                  <c:v>77320.159339488571</c:v>
                </c:pt>
                <c:pt idx="90">
                  <c:v>78378.715020400326</c:v>
                </c:pt>
                <c:pt idx="91">
                  <c:v>78383.621927787564</c:v>
                </c:pt>
                <c:pt idx="92">
                  <c:v>78388.528835174831</c:v>
                </c:pt>
                <c:pt idx="93">
                  <c:v>78993.378190674266</c:v>
                </c:pt>
                <c:pt idx="94">
                  <c:v>79140.94928967196</c:v>
                </c:pt>
                <c:pt idx="95">
                  <c:v>79169.582609256322</c:v>
                </c:pt>
                <c:pt idx="96">
                  <c:v>80757.411037035941</c:v>
                </c:pt>
                <c:pt idx="97">
                  <c:v>82060.656617818226</c:v>
                </c:pt>
                <c:pt idx="98">
                  <c:v>83430.890353655937</c:v>
                </c:pt>
                <c:pt idx="99">
                  <c:v>84202.93540698073</c:v>
                </c:pt>
                <c:pt idx="100">
                  <c:v>83762.011176657252</c:v>
                </c:pt>
                <c:pt idx="101">
                  <c:v>84008.970966456036</c:v>
                </c:pt>
                <c:pt idx="102">
                  <c:v>83570.405346234271</c:v>
                </c:pt>
                <c:pt idx="103">
                  <c:v>83799.910891783147</c:v>
                </c:pt>
                <c:pt idx="104">
                  <c:v>85149.0270107752</c:v>
                </c:pt>
                <c:pt idx="105">
                  <c:v>85955.905001833395</c:v>
                </c:pt>
                <c:pt idx="106">
                  <c:v>85357.686722549683</c:v>
                </c:pt>
                <c:pt idx="107">
                  <c:v>85948.874985400907</c:v>
                </c:pt>
                <c:pt idx="108">
                  <c:v>87002.615708823301</c:v>
                </c:pt>
                <c:pt idx="109">
                  <c:v>87975.408855804795</c:v>
                </c:pt>
                <c:pt idx="110">
                  <c:v>89176.219211359639</c:v>
                </c:pt>
                <c:pt idx="111">
                  <c:v>90271.02720795694</c:v>
                </c:pt>
                <c:pt idx="112">
                  <c:v>92034.449680026097</c:v>
                </c:pt>
                <c:pt idx="113">
                  <c:v>89904.159330496899</c:v>
                </c:pt>
                <c:pt idx="114">
                  <c:v>91338.412317913506</c:v>
                </c:pt>
              </c:numCache>
              <c:extLst/>
            </c:numRef>
          </c:val>
          <c:smooth val="0"/>
          <c:extLst>
            <c:ext xmlns:c16="http://schemas.microsoft.com/office/drawing/2014/chart" uri="{C3380CC4-5D6E-409C-BE32-E72D297353CC}">
              <c16:uniqueId val="{00000001-B161-43DF-A4C9-7E393518C026}"/>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8.5.2026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8.5.2026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8.5.2026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8.5.2026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8.5.2026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8.5.2026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8.5.2026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8.5.2026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8.5.2026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8.5.2026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8.5.2026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8.5.2026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8.5.2026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8.5.2026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8.5.2026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8.5.2026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8.5.2026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8.5.2026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8.5.2026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8.5.2026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8.5.2026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8.5.2026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8.5.2026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8.5.2026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8.5.2026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8.5.2026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8.5.2026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8.5.2026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8.5.2026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8.5.2026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8.5.2026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8.5.2026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8.5.2026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8.5.2026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8.5.2026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8.5.2026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8.5.2026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8.5.2026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8.5.2026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8.5.2026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8.5.2026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8.5.2026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8.5.2026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8.5.2026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8.5.2026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8.5.2026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8.5.2026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8.5.2026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8.5.2026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8.5.2026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8.5.2026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8.5.2026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8.5.2026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8.5.2026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8.5.2026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8.5.2026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8.5.2026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8.5.2026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sv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8.5.2026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6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8.5.2026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4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30.4.2026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64280"/>
                </a:solidFill>
              </a:rPr>
              <a:t>Keskuspankkien</a:t>
            </a:r>
            <a:r>
              <a:rPr lang="en-US" dirty="0">
                <a:solidFill>
                  <a:srgbClr val="164280"/>
                </a:solidFill>
              </a:rPr>
              <a:t> </a:t>
            </a:r>
            <a:r>
              <a:rPr lang="en-US" dirty="0" err="1">
                <a:solidFill>
                  <a:srgbClr val="164280"/>
                </a:solidFill>
              </a:rPr>
              <a:t>taseet</a:t>
            </a:r>
            <a:endParaRPr lang="en-US" dirty="0"/>
          </a:p>
        </p:txBody>
      </p:sp>
      <p:graphicFrame>
        <p:nvGraphicFramePr>
          <p:cNvPr id="5" name="Objekti 4"/>
          <p:cNvGraphicFramePr>
            <a:graphicFrameLocks noChangeAspect="1"/>
          </p:cNvGraphicFramePr>
          <p:nvPr>
            <p:extLst>
              <p:ext uri="{D42A27DB-BD31-4B8C-83A1-F6EECF244321}">
                <p14:modId xmlns:p14="http://schemas.microsoft.com/office/powerpoint/2010/main" val="446621864"/>
              </p:ext>
            </p:extLst>
          </p:nvPr>
        </p:nvGraphicFramePr>
        <p:xfrm>
          <a:off x="747713" y="1503363"/>
          <a:ext cx="9526587" cy="4357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7713" y="1503363"/>
                        <a:ext cx="9526587"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2020=100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339701123"/>
              </p:ext>
            </p:extLst>
          </p:nvPr>
        </p:nvGraphicFramePr>
        <p:xfrm>
          <a:off x="747713" y="1492250"/>
          <a:ext cx="9526587"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7713" y="1492250"/>
                        <a:ext cx="9526587"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084687154"/>
              </p:ext>
            </p:extLst>
          </p:nvPr>
        </p:nvGraphicFramePr>
        <p:xfrm>
          <a:off x="588963" y="1616075"/>
          <a:ext cx="9526587" cy="4232275"/>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88963" y="1616075"/>
                        <a:ext cx="9526587"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070343285"/>
              </p:ext>
            </p:extLst>
          </p:nvPr>
        </p:nvGraphicFramePr>
        <p:xfrm>
          <a:off x="822325" y="1595438"/>
          <a:ext cx="9526588" cy="4244975"/>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2325" y="1595438"/>
                        <a:ext cx="9526588"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9498915"/>
              </p:ext>
            </p:extLst>
          </p:nvPr>
        </p:nvGraphicFramePr>
        <p:xfrm>
          <a:off x="841375" y="1981200"/>
          <a:ext cx="8132763" cy="451326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81200"/>
                        <a:ext cx="8132763" cy="45132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203718174"/>
              </p:ext>
            </p:extLst>
          </p:nvPr>
        </p:nvGraphicFramePr>
        <p:xfrm>
          <a:off x="633413" y="1962150"/>
          <a:ext cx="8034337" cy="4532313"/>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3413" y="1962150"/>
                        <a:ext cx="8034337" cy="45323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716235878"/>
              </p:ext>
            </p:extLst>
          </p:nvPr>
        </p:nvGraphicFramePr>
        <p:xfrm>
          <a:off x="736600" y="1566863"/>
          <a:ext cx="8856663" cy="4659312"/>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736600" y="1566863"/>
                        <a:ext cx="8856663" cy="465931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92925085"/>
              </p:ext>
            </p:extLst>
          </p:nvPr>
        </p:nvGraphicFramePr>
        <p:xfrm>
          <a:off x="682625" y="1885950"/>
          <a:ext cx="9526588" cy="396398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2625" y="1885950"/>
                        <a:ext cx="9526588"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2020=100,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213220122"/>
              </p:ext>
            </p:extLst>
          </p:nvPr>
        </p:nvGraphicFramePr>
        <p:xfrm>
          <a:off x="688975" y="1903413"/>
          <a:ext cx="9526588" cy="4337050"/>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8975" y="1903413"/>
                        <a:ext cx="9526588"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504504582"/>
              </p:ext>
            </p:extLst>
          </p:nvPr>
        </p:nvGraphicFramePr>
        <p:xfrm>
          <a:off x="708025" y="1657350"/>
          <a:ext cx="9526588" cy="429418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708025" y="1657350"/>
                        <a:ext cx="9526588"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76785413"/>
              </p:ext>
            </p:extLst>
          </p:nvPr>
        </p:nvGraphicFramePr>
        <p:xfrm>
          <a:off x="747713" y="1558925"/>
          <a:ext cx="9526587" cy="425926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7713" y="1558925"/>
                        <a:ext cx="9526587"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1240462765"/>
              </p:ext>
            </p:extLst>
          </p:nvPr>
        </p:nvGraphicFramePr>
        <p:xfrm>
          <a:off x="708025" y="1952625"/>
          <a:ext cx="8358188" cy="4135438"/>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8025" y="1952625"/>
                        <a:ext cx="8358188"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0464573"/>
              </p:ext>
            </p:extLst>
          </p:nvPr>
        </p:nvGraphicFramePr>
        <p:xfrm>
          <a:off x="966788" y="1690688"/>
          <a:ext cx="7288212" cy="504507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6788" y="1690688"/>
                        <a:ext cx="7288212" cy="50450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475675763"/>
              </p:ext>
            </p:extLst>
          </p:nvPr>
        </p:nvGraphicFramePr>
        <p:xfrm>
          <a:off x="657225" y="1773238"/>
          <a:ext cx="9526588" cy="4124325"/>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57225" y="1773238"/>
                        <a:ext cx="9526588"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97612187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4117325133"/>
              </p:ext>
            </p:extLst>
          </p:nvPr>
        </p:nvGraphicFramePr>
        <p:xfrm>
          <a:off x="809326" y="1690688"/>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97644981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54636761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21315670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04301723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402364469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3.xml><?xml version="1.0" encoding="utf-8"?>
<ds:datastoreItem xmlns:ds="http://schemas.openxmlformats.org/officeDocument/2006/customXml" ds:itemID="{28B369B9-D5AE-48B9-ADB6-D4CD6F0FB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167</TotalTime>
  <Words>828</Words>
  <Application>Microsoft Office PowerPoint</Application>
  <PresentationFormat>Widescreen</PresentationFormat>
  <Paragraphs>63</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2</cp:revision>
  <dcterms:created xsi:type="dcterms:W3CDTF">2025-05-08T12:52:59Z</dcterms:created>
  <dcterms:modified xsi:type="dcterms:W3CDTF">2026-05-08T12:55:10Z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